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24.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28.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notesSlides/notesSlide35.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36.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44"/>
  </p:notesMasterIdLst>
  <p:sldIdLst>
    <p:sldId id="256" r:id="rId4"/>
    <p:sldId id="370" r:id="rId5"/>
    <p:sldId id="1826" r:id="rId6"/>
    <p:sldId id="1825" r:id="rId7"/>
    <p:sldId id="354" r:id="rId8"/>
    <p:sldId id="368" r:id="rId9"/>
    <p:sldId id="267" r:id="rId10"/>
    <p:sldId id="290" r:id="rId11"/>
    <p:sldId id="288" r:id="rId12"/>
    <p:sldId id="259" r:id="rId13"/>
    <p:sldId id="357" r:id="rId14"/>
    <p:sldId id="359" r:id="rId15"/>
    <p:sldId id="306" r:id="rId16"/>
    <p:sldId id="291" r:id="rId17"/>
    <p:sldId id="1828" r:id="rId18"/>
    <p:sldId id="1829" r:id="rId19"/>
    <p:sldId id="312" r:id="rId20"/>
    <p:sldId id="265" r:id="rId21"/>
    <p:sldId id="362" r:id="rId22"/>
    <p:sldId id="322" r:id="rId23"/>
    <p:sldId id="271" r:id="rId24"/>
    <p:sldId id="272" r:id="rId25"/>
    <p:sldId id="323" r:id="rId26"/>
    <p:sldId id="268" r:id="rId27"/>
    <p:sldId id="263" r:id="rId28"/>
    <p:sldId id="285" r:id="rId29"/>
    <p:sldId id="292" r:id="rId30"/>
    <p:sldId id="274" r:id="rId31"/>
    <p:sldId id="367" r:id="rId32"/>
    <p:sldId id="258" r:id="rId33"/>
    <p:sldId id="369" r:id="rId34"/>
    <p:sldId id="280" r:id="rId35"/>
    <p:sldId id="327" r:id="rId36"/>
    <p:sldId id="1827" r:id="rId37"/>
    <p:sldId id="372" r:id="rId38"/>
    <p:sldId id="262" r:id="rId39"/>
    <p:sldId id="375" r:id="rId40"/>
    <p:sldId id="374" r:id="rId41"/>
    <p:sldId id="373" r:id="rId42"/>
    <p:sldId id="281" r:id="rId4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00"/>
    <a:srgbClr val="6CC690"/>
    <a:srgbClr val="019EE3"/>
    <a:srgbClr val="FF90DA"/>
    <a:srgbClr val="FFFCEB"/>
    <a:srgbClr val="A3ACF1"/>
    <a:srgbClr val="F6F0E2"/>
    <a:srgbClr val="F0D1D7"/>
    <a:srgbClr val="76B4F2"/>
    <a:srgbClr val="0EA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3467" autoAdjust="0"/>
    <p:restoredTop sz="59470" autoAdjust="0"/>
  </p:normalViewPr>
  <p:slideViewPr>
    <p:cSldViewPr>
      <p:cViewPr varScale="1">
        <p:scale>
          <a:sx n="60" d="100"/>
          <a:sy n="60" d="100"/>
        </p:scale>
        <p:origin x="53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1614"/>
    </p:cViewPr>
  </p:sorterViewPr>
  <p:notesViewPr>
    <p:cSldViewPr>
      <p:cViewPr varScale="1">
        <p:scale>
          <a:sx n="203" d="100"/>
          <a:sy n="203" d="100"/>
        </p:scale>
        <p:origin x="64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B9F69-935D-C647-A707-537924D7066A}" type="doc">
      <dgm:prSet loTypeId="urn:microsoft.com/office/officeart/2005/8/layout/matrix1" loCatId="" qsTypeId="urn:microsoft.com/office/officeart/2005/8/quickstyle/simple2" qsCatId="simple" csTypeId="urn:microsoft.com/office/officeart/2005/8/colors/accent2_2" csCatId="accent2" phldr="1"/>
      <dgm:spPr/>
      <dgm:t>
        <a:bodyPr/>
        <a:lstStyle/>
        <a:p>
          <a:endParaRPr lang="en-US"/>
        </a:p>
      </dgm:t>
    </dgm:pt>
    <dgm:pt modelId="{E54827E0-FA51-3A42-82E9-60E1FAD27A9B}">
      <dgm:prSet phldrT="[Text]" custT="1"/>
      <dgm:spPr/>
      <dgm:t>
        <a:bodyPr/>
        <a:lstStyle/>
        <a:p>
          <a:r>
            <a:rPr lang="en-US" sz="3800" b="1" dirty="0">
              <a:latin typeface="Bahnschrift" panose="020B0502040204020203" pitchFamily="34" charset="0"/>
            </a:rPr>
            <a:t>Risks</a:t>
          </a:r>
        </a:p>
      </dgm:t>
    </dgm:pt>
    <dgm:pt modelId="{60870B6A-5F69-874A-B2C1-425B33720A3A}" type="parTrans" cxnId="{DACC3DB0-8257-B74D-A54E-8AE031D62EF2}">
      <dgm:prSet/>
      <dgm:spPr/>
      <dgm:t>
        <a:bodyPr/>
        <a:lstStyle/>
        <a:p>
          <a:endParaRPr lang="en-US" sz="3800">
            <a:latin typeface="Bahnschrift" panose="020B0502040204020203" pitchFamily="34" charset="0"/>
          </a:endParaRPr>
        </a:p>
      </dgm:t>
    </dgm:pt>
    <dgm:pt modelId="{909DBBA2-5904-9843-A2AE-8CE839F3917D}" type="sibTrans" cxnId="{DACC3DB0-8257-B74D-A54E-8AE031D62EF2}">
      <dgm:prSet/>
      <dgm:spPr/>
      <dgm:t>
        <a:bodyPr/>
        <a:lstStyle/>
        <a:p>
          <a:endParaRPr lang="en-US" sz="3800">
            <a:latin typeface="Bahnschrift" panose="020B0502040204020203" pitchFamily="34" charset="0"/>
          </a:endParaRPr>
        </a:p>
      </dgm:t>
    </dgm:pt>
    <dgm:pt modelId="{63CD1CAB-80CA-EC4D-B849-D6B416F45908}">
      <dgm:prSet phldrT="[Text]" custT="1"/>
      <dgm:spPr/>
      <dgm:t>
        <a:bodyPr/>
        <a:lstStyle/>
        <a:p>
          <a:r>
            <a:rPr lang="en-US" sz="3800" dirty="0">
              <a:latin typeface="Bahnschrift" panose="020B0502040204020203" pitchFamily="34" charset="0"/>
            </a:rPr>
            <a:t>RAG Data Poisoning</a:t>
          </a:r>
        </a:p>
      </dgm:t>
    </dgm:pt>
    <dgm:pt modelId="{51088E00-5DF1-C74F-A1ED-1E6FE1B96F9E}" type="parTrans" cxnId="{01B6B6B1-6A3C-DC4E-9340-3E171A3CE3DE}">
      <dgm:prSet/>
      <dgm:spPr/>
      <dgm:t>
        <a:bodyPr/>
        <a:lstStyle/>
        <a:p>
          <a:endParaRPr lang="en-US" sz="3800">
            <a:latin typeface="Bahnschrift" panose="020B0502040204020203" pitchFamily="34" charset="0"/>
          </a:endParaRPr>
        </a:p>
      </dgm:t>
    </dgm:pt>
    <dgm:pt modelId="{F22DD9A6-20EA-9E41-B4FE-4E08336DB74D}" type="sibTrans" cxnId="{01B6B6B1-6A3C-DC4E-9340-3E171A3CE3DE}">
      <dgm:prSet/>
      <dgm:spPr/>
      <dgm:t>
        <a:bodyPr/>
        <a:lstStyle/>
        <a:p>
          <a:endParaRPr lang="en-US" sz="3800">
            <a:latin typeface="Bahnschrift" panose="020B0502040204020203" pitchFamily="34" charset="0"/>
          </a:endParaRPr>
        </a:p>
      </dgm:t>
    </dgm:pt>
    <dgm:pt modelId="{771CCF91-914D-944E-9213-56435A5F0AD0}">
      <dgm:prSet phldrT="[Text]" custT="1"/>
      <dgm:spPr/>
      <dgm:t>
        <a:bodyPr/>
        <a:lstStyle/>
        <a:p>
          <a:r>
            <a:rPr lang="en-US" sz="3800" dirty="0">
              <a:latin typeface="Bahnschrift" panose="020B0502040204020203" pitchFamily="34" charset="0"/>
            </a:rPr>
            <a:t>Unauthorized Vector Access</a:t>
          </a:r>
        </a:p>
      </dgm:t>
    </dgm:pt>
    <dgm:pt modelId="{DDF8A619-7F0A-E849-B17F-10AF0FC571B4}" type="parTrans" cxnId="{F4B49854-0800-4F4B-8782-77CDB7D0173B}">
      <dgm:prSet/>
      <dgm:spPr/>
      <dgm:t>
        <a:bodyPr/>
        <a:lstStyle/>
        <a:p>
          <a:endParaRPr lang="en-US" sz="3800">
            <a:latin typeface="Bahnschrift" panose="020B0502040204020203" pitchFamily="34" charset="0"/>
          </a:endParaRPr>
        </a:p>
      </dgm:t>
    </dgm:pt>
    <dgm:pt modelId="{E1357D6C-856F-AB44-A4E1-CD9CC50D67D7}" type="sibTrans" cxnId="{F4B49854-0800-4F4B-8782-77CDB7D0173B}">
      <dgm:prSet/>
      <dgm:spPr/>
      <dgm:t>
        <a:bodyPr/>
        <a:lstStyle/>
        <a:p>
          <a:endParaRPr lang="en-US" sz="3800">
            <a:latin typeface="Bahnschrift" panose="020B0502040204020203" pitchFamily="34" charset="0"/>
          </a:endParaRPr>
        </a:p>
      </dgm:t>
    </dgm:pt>
    <dgm:pt modelId="{773225C1-620A-E74D-AF84-815ADD4A2952}">
      <dgm:prSet phldrT="[Text]" custT="1"/>
      <dgm:spPr/>
      <dgm:t>
        <a:bodyPr/>
        <a:lstStyle/>
        <a:p>
          <a:r>
            <a:rPr lang="en-US" sz="3800" dirty="0">
              <a:latin typeface="Bahnschrift" panose="020B0502040204020203" pitchFamily="34" charset="0"/>
            </a:rPr>
            <a:t>Embedding Inversion Attacks</a:t>
          </a:r>
        </a:p>
      </dgm:t>
    </dgm:pt>
    <dgm:pt modelId="{7F3A8DA2-A888-F644-ACAE-912F443C59C6}" type="parTrans" cxnId="{9FA436F3-B01B-B842-AC54-306E42A4F03D}">
      <dgm:prSet/>
      <dgm:spPr/>
      <dgm:t>
        <a:bodyPr/>
        <a:lstStyle/>
        <a:p>
          <a:endParaRPr lang="en-US" sz="3800">
            <a:latin typeface="Bahnschrift" panose="020B0502040204020203" pitchFamily="34" charset="0"/>
          </a:endParaRPr>
        </a:p>
      </dgm:t>
    </dgm:pt>
    <dgm:pt modelId="{86BB8095-EB66-9A4F-8850-B5372793C1DE}" type="sibTrans" cxnId="{9FA436F3-B01B-B842-AC54-306E42A4F03D}">
      <dgm:prSet/>
      <dgm:spPr/>
      <dgm:t>
        <a:bodyPr/>
        <a:lstStyle/>
        <a:p>
          <a:endParaRPr lang="en-US" sz="3800">
            <a:latin typeface="Bahnschrift" panose="020B0502040204020203" pitchFamily="34" charset="0"/>
          </a:endParaRPr>
        </a:p>
      </dgm:t>
    </dgm:pt>
    <dgm:pt modelId="{9EA404A1-969D-4E49-AD4C-6F41A9B60E01}">
      <dgm:prSet phldrT="[Text]" custT="1"/>
      <dgm:spPr/>
      <dgm:t>
        <a:bodyPr/>
        <a:lstStyle/>
        <a:p>
          <a:r>
            <a:rPr lang="en-US" sz="3800">
              <a:latin typeface="Bahnschrift" panose="020B0502040204020203" pitchFamily="34" charset="0"/>
            </a:rPr>
            <a:t>Cross-Context Data Leakage</a:t>
          </a:r>
          <a:endParaRPr lang="en-US" sz="3800" dirty="0">
            <a:latin typeface="Bahnschrift" panose="020B0502040204020203" pitchFamily="34" charset="0"/>
          </a:endParaRPr>
        </a:p>
      </dgm:t>
    </dgm:pt>
    <dgm:pt modelId="{AE1546C4-1466-F443-969A-B1CD0D506F1C}" type="parTrans" cxnId="{710D05F8-E9A9-6A4E-938B-9A91C91AA3FB}">
      <dgm:prSet/>
      <dgm:spPr/>
      <dgm:t>
        <a:bodyPr/>
        <a:lstStyle/>
        <a:p>
          <a:endParaRPr lang="en-US" sz="3800">
            <a:latin typeface="Bahnschrift" panose="020B0502040204020203" pitchFamily="34" charset="0"/>
          </a:endParaRPr>
        </a:p>
      </dgm:t>
    </dgm:pt>
    <dgm:pt modelId="{074FF966-9F2E-7048-B732-496478A88004}" type="sibTrans" cxnId="{710D05F8-E9A9-6A4E-938B-9A91C91AA3FB}">
      <dgm:prSet/>
      <dgm:spPr/>
      <dgm:t>
        <a:bodyPr/>
        <a:lstStyle/>
        <a:p>
          <a:endParaRPr lang="en-US" sz="3800">
            <a:latin typeface="Bahnschrift" panose="020B0502040204020203" pitchFamily="34" charset="0"/>
          </a:endParaRPr>
        </a:p>
      </dgm:t>
    </dgm:pt>
    <dgm:pt modelId="{E8B5C91C-D6EF-8045-BF1B-B2D36344B478}" type="pres">
      <dgm:prSet presAssocID="{579B9F69-935D-C647-A707-537924D7066A}" presName="diagram" presStyleCnt="0">
        <dgm:presLayoutVars>
          <dgm:chMax val="1"/>
          <dgm:dir/>
          <dgm:animLvl val="ctr"/>
          <dgm:resizeHandles val="exact"/>
        </dgm:presLayoutVars>
      </dgm:prSet>
      <dgm:spPr/>
    </dgm:pt>
    <dgm:pt modelId="{8471EEBF-08AC-604A-A9D2-24060CA64089}" type="pres">
      <dgm:prSet presAssocID="{579B9F69-935D-C647-A707-537924D7066A}" presName="matrix" presStyleCnt="0"/>
      <dgm:spPr/>
    </dgm:pt>
    <dgm:pt modelId="{4C3E44AB-68E3-544A-BEF4-0EDCF3B037AF}" type="pres">
      <dgm:prSet presAssocID="{579B9F69-935D-C647-A707-537924D7066A}" presName="tile1" presStyleLbl="node1" presStyleIdx="0" presStyleCnt="4"/>
      <dgm:spPr/>
    </dgm:pt>
    <dgm:pt modelId="{E7E6978C-5501-484F-88BA-7D90E92FC0C7}" type="pres">
      <dgm:prSet presAssocID="{579B9F69-935D-C647-A707-537924D7066A}" presName="tile1text" presStyleLbl="node1" presStyleIdx="0" presStyleCnt="4">
        <dgm:presLayoutVars>
          <dgm:chMax val="0"/>
          <dgm:chPref val="0"/>
          <dgm:bulletEnabled val="1"/>
        </dgm:presLayoutVars>
      </dgm:prSet>
      <dgm:spPr/>
    </dgm:pt>
    <dgm:pt modelId="{0ECA05B9-4533-F244-A0CA-2581C02D0669}" type="pres">
      <dgm:prSet presAssocID="{579B9F69-935D-C647-A707-537924D7066A}" presName="tile2" presStyleLbl="node1" presStyleIdx="1" presStyleCnt="4" custLinFactNeighborX="29931" custLinFactNeighborY="-5519"/>
      <dgm:spPr/>
    </dgm:pt>
    <dgm:pt modelId="{7D52C7D6-C419-EB4C-BB52-E631DF1A6A60}" type="pres">
      <dgm:prSet presAssocID="{579B9F69-935D-C647-A707-537924D7066A}" presName="tile2text" presStyleLbl="node1" presStyleIdx="1" presStyleCnt="4">
        <dgm:presLayoutVars>
          <dgm:chMax val="0"/>
          <dgm:chPref val="0"/>
          <dgm:bulletEnabled val="1"/>
        </dgm:presLayoutVars>
      </dgm:prSet>
      <dgm:spPr/>
    </dgm:pt>
    <dgm:pt modelId="{3585313A-F561-BD48-AA4E-3F5881477711}" type="pres">
      <dgm:prSet presAssocID="{579B9F69-935D-C647-A707-537924D7066A}" presName="tile3" presStyleLbl="node1" presStyleIdx="2" presStyleCnt="4"/>
      <dgm:spPr/>
    </dgm:pt>
    <dgm:pt modelId="{60E22BC8-D3F4-1245-A58E-324032603301}" type="pres">
      <dgm:prSet presAssocID="{579B9F69-935D-C647-A707-537924D7066A}" presName="tile3text" presStyleLbl="node1" presStyleIdx="2" presStyleCnt="4">
        <dgm:presLayoutVars>
          <dgm:chMax val="0"/>
          <dgm:chPref val="0"/>
          <dgm:bulletEnabled val="1"/>
        </dgm:presLayoutVars>
      </dgm:prSet>
      <dgm:spPr/>
    </dgm:pt>
    <dgm:pt modelId="{654B7EC8-EE20-6B4E-99E0-F3742C1F3ED3}" type="pres">
      <dgm:prSet presAssocID="{579B9F69-935D-C647-A707-537924D7066A}" presName="tile4" presStyleLbl="node1" presStyleIdx="3" presStyleCnt="4"/>
      <dgm:spPr/>
    </dgm:pt>
    <dgm:pt modelId="{D3894123-A307-794A-9BD7-4078F4803E3F}" type="pres">
      <dgm:prSet presAssocID="{579B9F69-935D-C647-A707-537924D7066A}" presName="tile4text" presStyleLbl="node1" presStyleIdx="3" presStyleCnt="4">
        <dgm:presLayoutVars>
          <dgm:chMax val="0"/>
          <dgm:chPref val="0"/>
          <dgm:bulletEnabled val="1"/>
        </dgm:presLayoutVars>
      </dgm:prSet>
      <dgm:spPr/>
    </dgm:pt>
    <dgm:pt modelId="{ABB7CC39-CB4F-C940-A0A1-598693E8A4D4}" type="pres">
      <dgm:prSet presAssocID="{579B9F69-935D-C647-A707-537924D7066A}" presName="centerTile" presStyleLbl="fgShp" presStyleIdx="0" presStyleCnt="1">
        <dgm:presLayoutVars>
          <dgm:chMax val="0"/>
          <dgm:chPref val="0"/>
        </dgm:presLayoutVars>
      </dgm:prSet>
      <dgm:spPr/>
    </dgm:pt>
  </dgm:ptLst>
  <dgm:cxnLst>
    <dgm:cxn modelId="{BA16610F-B00F-4247-A2F8-468340808557}" type="presOf" srcId="{771CCF91-914D-944E-9213-56435A5F0AD0}" destId="{D3894123-A307-794A-9BD7-4078F4803E3F}" srcOrd="1" destOrd="0" presId="urn:microsoft.com/office/officeart/2005/8/layout/matrix1"/>
    <dgm:cxn modelId="{985F6622-73C8-FE4B-BF8B-BEC0964577BA}" type="presOf" srcId="{579B9F69-935D-C647-A707-537924D7066A}" destId="{E8B5C91C-D6EF-8045-BF1B-B2D36344B478}" srcOrd="0" destOrd="0" presId="urn:microsoft.com/office/officeart/2005/8/layout/matrix1"/>
    <dgm:cxn modelId="{4A512827-05DA-2F46-900C-D989A4D10300}" type="presOf" srcId="{E54827E0-FA51-3A42-82E9-60E1FAD27A9B}" destId="{ABB7CC39-CB4F-C940-A0A1-598693E8A4D4}" srcOrd="0" destOrd="0" presId="urn:microsoft.com/office/officeart/2005/8/layout/matrix1"/>
    <dgm:cxn modelId="{3CB01253-B457-6742-9066-8A26031C27FC}" type="presOf" srcId="{771CCF91-914D-944E-9213-56435A5F0AD0}" destId="{654B7EC8-EE20-6B4E-99E0-F3742C1F3ED3}" srcOrd="0" destOrd="0" presId="urn:microsoft.com/office/officeart/2005/8/layout/matrix1"/>
    <dgm:cxn modelId="{F4B49854-0800-4F4B-8782-77CDB7D0173B}" srcId="{E54827E0-FA51-3A42-82E9-60E1FAD27A9B}" destId="{771CCF91-914D-944E-9213-56435A5F0AD0}" srcOrd="3" destOrd="0" parTransId="{DDF8A619-7F0A-E849-B17F-10AF0FC571B4}" sibTransId="{E1357D6C-856F-AB44-A4E1-CD9CC50D67D7}"/>
    <dgm:cxn modelId="{2F30FF69-1DD4-8C4A-B02F-2B5E0E8A833D}" type="presOf" srcId="{773225C1-620A-E74D-AF84-815ADD4A2952}" destId="{0ECA05B9-4533-F244-A0CA-2581C02D0669}" srcOrd="0" destOrd="0" presId="urn:microsoft.com/office/officeart/2005/8/layout/matrix1"/>
    <dgm:cxn modelId="{0E5F7270-7638-3E47-96D0-2F7F51077BB8}" type="presOf" srcId="{9EA404A1-969D-4E49-AD4C-6F41A9B60E01}" destId="{4C3E44AB-68E3-544A-BEF4-0EDCF3B037AF}" srcOrd="0" destOrd="0" presId="urn:microsoft.com/office/officeart/2005/8/layout/matrix1"/>
    <dgm:cxn modelId="{4D05D774-F732-E94E-A5FF-78DC5C84AE72}" type="presOf" srcId="{63CD1CAB-80CA-EC4D-B849-D6B416F45908}" destId="{60E22BC8-D3F4-1245-A58E-324032603301}" srcOrd="1" destOrd="0" presId="urn:microsoft.com/office/officeart/2005/8/layout/matrix1"/>
    <dgm:cxn modelId="{DACC3DB0-8257-B74D-A54E-8AE031D62EF2}" srcId="{579B9F69-935D-C647-A707-537924D7066A}" destId="{E54827E0-FA51-3A42-82E9-60E1FAD27A9B}" srcOrd="0" destOrd="0" parTransId="{60870B6A-5F69-874A-B2C1-425B33720A3A}" sibTransId="{909DBBA2-5904-9843-A2AE-8CE839F3917D}"/>
    <dgm:cxn modelId="{01B6B6B1-6A3C-DC4E-9340-3E171A3CE3DE}" srcId="{E54827E0-FA51-3A42-82E9-60E1FAD27A9B}" destId="{63CD1CAB-80CA-EC4D-B849-D6B416F45908}" srcOrd="2" destOrd="0" parTransId="{51088E00-5DF1-C74F-A1ED-1E6FE1B96F9E}" sibTransId="{F22DD9A6-20EA-9E41-B4FE-4E08336DB74D}"/>
    <dgm:cxn modelId="{2F0C82BE-AC2D-4644-9B1E-BBC344F3AC69}" type="presOf" srcId="{63CD1CAB-80CA-EC4D-B849-D6B416F45908}" destId="{3585313A-F561-BD48-AA4E-3F5881477711}" srcOrd="0" destOrd="0" presId="urn:microsoft.com/office/officeart/2005/8/layout/matrix1"/>
    <dgm:cxn modelId="{9FA436F3-B01B-B842-AC54-306E42A4F03D}" srcId="{E54827E0-FA51-3A42-82E9-60E1FAD27A9B}" destId="{773225C1-620A-E74D-AF84-815ADD4A2952}" srcOrd="1" destOrd="0" parTransId="{7F3A8DA2-A888-F644-ACAE-912F443C59C6}" sibTransId="{86BB8095-EB66-9A4F-8850-B5372793C1DE}"/>
    <dgm:cxn modelId="{710D05F8-E9A9-6A4E-938B-9A91C91AA3FB}" srcId="{E54827E0-FA51-3A42-82E9-60E1FAD27A9B}" destId="{9EA404A1-969D-4E49-AD4C-6F41A9B60E01}" srcOrd="0" destOrd="0" parTransId="{AE1546C4-1466-F443-969A-B1CD0D506F1C}" sibTransId="{074FF966-9F2E-7048-B732-496478A88004}"/>
    <dgm:cxn modelId="{D481BBF9-F529-D740-A1FF-E78D7EAA8A1F}" type="presOf" srcId="{773225C1-620A-E74D-AF84-815ADD4A2952}" destId="{7D52C7D6-C419-EB4C-BB52-E631DF1A6A60}" srcOrd="1" destOrd="0" presId="urn:microsoft.com/office/officeart/2005/8/layout/matrix1"/>
    <dgm:cxn modelId="{E39F49FE-4973-BF47-BCAA-4FE1C8932838}" type="presOf" srcId="{9EA404A1-969D-4E49-AD4C-6F41A9B60E01}" destId="{E7E6978C-5501-484F-88BA-7D90E92FC0C7}" srcOrd="1" destOrd="0" presId="urn:microsoft.com/office/officeart/2005/8/layout/matrix1"/>
    <dgm:cxn modelId="{6EAB0669-5F61-2A42-AC51-486C5C0BDFE2}" type="presParOf" srcId="{E8B5C91C-D6EF-8045-BF1B-B2D36344B478}" destId="{8471EEBF-08AC-604A-A9D2-24060CA64089}" srcOrd="0" destOrd="0" presId="urn:microsoft.com/office/officeart/2005/8/layout/matrix1"/>
    <dgm:cxn modelId="{2F9CFDB3-8013-6B4A-A8E6-94F49799030B}" type="presParOf" srcId="{8471EEBF-08AC-604A-A9D2-24060CA64089}" destId="{4C3E44AB-68E3-544A-BEF4-0EDCF3B037AF}" srcOrd="0" destOrd="0" presId="urn:microsoft.com/office/officeart/2005/8/layout/matrix1"/>
    <dgm:cxn modelId="{9B5E2A02-83F9-E349-933E-2A96F411E4F3}" type="presParOf" srcId="{8471EEBF-08AC-604A-A9D2-24060CA64089}" destId="{E7E6978C-5501-484F-88BA-7D90E92FC0C7}" srcOrd="1" destOrd="0" presId="urn:microsoft.com/office/officeart/2005/8/layout/matrix1"/>
    <dgm:cxn modelId="{3B8EA84D-108C-D34F-8EA5-C077B124D553}" type="presParOf" srcId="{8471EEBF-08AC-604A-A9D2-24060CA64089}" destId="{0ECA05B9-4533-F244-A0CA-2581C02D0669}" srcOrd="2" destOrd="0" presId="urn:microsoft.com/office/officeart/2005/8/layout/matrix1"/>
    <dgm:cxn modelId="{B1745733-D71B-4843-BB38-FE55C18C9F58}" type="presParOf" srcId="{8471EEBF-08AC-604A-A9D2-24060CA64089}" destId="{7D52C7D6-C419-EB4C-BB52-E631DF1A6A60}" srcOrd="3" destOrd="0" presId="urn:microsoft.com/office/officeart/2005/8/layout/matrix1"/>
    <dgm:cxn modelId="{034C6F59-E1F3-0145-978E-54196A6B4C89}" type="presParOf" srcId="{8471EEBF-08AC-604A-A9D2-24060CA64089}" destId="{3585313A-F561-BD48-AA4E-3F5881477711}" srcOrd="4" destOrd="0" presId="urn:microsoft.com/office/officeart/2005/8/layout/matrix1"/>
    <dgm:cxn modelId="{74211251-9B52-6C45-A03A-9CE5102E8D22}" type="presParOf" srcId="{8471EEBF-08AC-604A-A9D2-24060CA64089}" destId="{60E22BC8-D3F4-1245-A58E-324032603301}" srcOrd="5" destOrd="0" presId="urn:microsoft.com/office/officeart/2005/8/layout/matrix1"/>
    <dgm:cxn modelId="{4DF2BC91-E279-E745-8E8F-A713A7000FBA}" type="presParOf" srcId="{8471EEBF-08AC-604A-A9D2-24060CA64089}" destId="{654B7EC8-EE20-6B4E-99E0-F3742C1F3ED3}" srcOrd="6" destOrd="0" presId="urn:microsoft.com/office/officeart/2005/8/layout/matrix1"/>
    <dgm:cxn modelId="{34CB9566-C22E-FF49-9634-E4F3ED904F8E}" type="presParOf" srcId="{8471EEBF-08AC-604A-A9D2-24060CA64089}" destId="{D3894123-A307-794A-9BD7-4078F4803E3F}" srcOrd="7" destOrd="0" presId="urn:microsoft.com/office/officeart/2005/8/layout/matrix1"/>
    <dgm:cxn modelId="{C98A352B-1504-1F45-9468-32C0A8B82E1E}" type="presParOf" srcId="{E8B5C91C-D6EF-8045-BF1B-B2D36344B478}" destId="{ABB7CC39-CB4F-C940-A0A1-598693E8A4D4}"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7757402-282C-2246-A71F-100D8B332DF1}" type="doc">
      <dgm:prSet loTypeId="urn:microsoft.com/office/officeart/2005/8/layout/process1" loCatId="" qsTypeId="urn:microsoft.com/office/officeart/2005/8/quickstyle/simple1" qsCatId="simple" csTypeId="urn:microsoft.com/office/officeart/2005/8/colors/colorful1" csCatId="colorful" phldr="1"/>
      <dgm:spPr/>
    </dgm:pt>
    <dgm:pt modelId="{4B10F1F1-FF65-3A4A-B78E-48599FFE7CF3}">
      <dgm:prSet phldrT="[Text]"/>
      <dgm:spPr/>
      <dgm:t>
        <a:bodyPr/>
        <a:lstStyle/>
        <a:p>
          <a:r>
            <a:rPr lang="en-US" dirty="0"/>
            <a:t>Vector DB</a:t>
          </a:r>
        </a:p>
      </dgm:t>
    </dgm:pt>
    <dgm:pt modelId="{A26159DA-A24F-AB4E-A914-60ABEA5EA1B0}" type="parTrans" cxnId="{31CF5E50-EAAC-2C46-A553-299EEB9B326B}">
      <dgm:prSet/>
      <dgm:spPr/>
      <dgm:t>
        <a:bodyPr/>
        <a:lstStyle/>
        <a:p>
          <a:endParaRPr lang="en-US"/>
        </a:p>
      </dgm:t>
    </dgm:pt>
    <dgm:pt modelId="{48D739E7-8571-C34F-90A9-946BD706626B}" type="sibTrans" cxnId="{31CF5E50-EAAC-2C46-A553-299EEB9B326B}">
      <dgm:prSet/>
      <dgm:spPr/>
      <dgm:t>
        <a:bodyPr/>
        <a:lstStyle/>
        <a:p>
          <a:endParaRPr lang="en-US"/>
        </a:p>
      </dgm:t>
    </dgm:pt>
    <dgm:pt modelId="{5EBDC5DF-EBEA-7241-B6FE-B4C9604FAE74}">
      <dgm:prSet phldrT="[Text]"/>
      <dgm:spPr/>
      <dgm:t>
        <a:bodyPr/>
        <a:lstStyle/>
        <a:p>
          <a:r>
            <a:rPr lang="en-US" dirty="0"/>
            <a:t>LLM</a:t>
          </a:r>
        </a:p>
      </dgm:t>
    </dgm:pt>
    <dgm:pt modelId="{EF1C8033-C501-FF4E-BBBE-BC5505CEF63D}" type="parTrans" cxnId="{3CA67D95-20D0-5248-A203-F684205D1210}">
      <dgm:prSet/>
      <dgm:spPr/>
      <dgm:t>
        <a:bodyPr/>
        <a:lstStyle/>
        <a:p>
          <a:endParaRPr lang="en-US"/>
        </a:p>
      </dgm:t>
    </dgm:pt>
    <dgm:pt modelId="{B7E78508-2798-ED4C-B915-078A0C998979}" type="sibTrans" cxnId="{3CA67D95-20D0-5248-A203-F684205D1210}">
      <dgm:prSet/>
      <dgm:spPr/>
      <dgm:t>
        <a:bodyPr/>
        <a:lstStyle/>
        <a:p>
          <a:endParaRPr lang="en-US"/>
        </a:p>
      </dgm:t>
    </dgm:pt>
    <dgm:pt modelId="{30248C46-5D36-7243-975A-6E5F91FFB781}">
      <dgm:prSet phldrT="[Text]"/>
      <dgm:spPr/>
      <dgm:t>
        <a:bodyPr/>
        <a:lstStyle/>
        <a:p>
          <a:r>
            <a:rPr lang="en-US" dirty="0"/>
            <a:t>Query</a:t>
          </a:r>
        </a:p>
      </dgm:t>
    </dgm:pt>
    <dgm:pt modelId="{AEAC55A6-B7DC-0A42-87DE-D85C7C98E62B}" type="sibTrans" cxnId="{B1C28D67-9F1E-5546-814F-CEA45149A9AE}">
      <dgm:prSet/>
      <dgm:spPr/>
      <dgm:t>
        <a:bodyPr/>
        <a:lstStyle/>
        <a:p>
          <a:endParaRPr lang="en-US"/>
        </a:p>
      </dgm:t>
    </dgm:pt>
    <dgm:pt modelId="{CCA3AA28-DA07-4B46-8EFA-70480EFC0717}" type="parTrans" cxnId="{B1C28D67-9F1E-5546-814F-CEA45149A9AE}">
      <dgm:prSet/>
      <dgm:spPr/>
      <dgm:t>
        <a:bodyPr/>
        <a:lstStyle/>
        <a:p>
          <a:endParaRPr lang="en-US"/>
        </a:p>
      </dgm:t>
    </dgm:pt>
    <dgm:pt modelId="{3E923B70-A95C-8C4A-B654-3D4F06671D87}" type="pres">
      <dgm:prSet presAssocID="{E7757402-282C-2246-A71F-100D8B332DF1}" presName="Name0" presStyleCnt="0">
        <dgm:presLayoutVars>
          <dgm:dir/>
          <dgm:resizeHandles val="exact"/>
        </dgm:presLayoutVars>
      </dgm:prSet>
      <dgm:spPr/>
    </dgm:pt>
    <dgm:pt modelId="{09C681F4-E290-4845-8EC7-8B00ACF1AC21}" type="pres">
      <dgm:prSet presAssocID="{30248C46-5D36-7243-975A-6E5F91FFB781}" presName="node" presStyleLbl="node1" presStyleIdx="0" presStyleCnt="3">
        <dgm:presLayoutVars>
          <dgm:bulletEnabled val="1"/>
        </dgm:presLayoutVars>
      </dgm:prSet>
      <dgm:spPr/>
    </dgm:pt>
    <dgm:pt modelId="{87C1057C-A3A5-3540-B761-8A9CD1DCC24C}" type="pres">
      <dgm:prSet presAssocID="{AEAC55A6-B7DC-0A42-87DE-D85C7C98E62B}" presName="sibTrans" presStyleLbl="sibTrans2D1" presStyleIdx="0" presStyleCnt="2"/>
      <dgm:spPr/>
    </dgm:pt>
    <dgm:pt modelId="{633B7118-EDBC-214E-BB5B-79A1099394AF}" type="pres">
      <dgm:prSet presAssocID="{AEAC55A6-B7DC-0A42-87DE-D85C7C98E62B}" presName="connectorText" presStyleLbl="sibTrans2D1" presStyleIdx="0" presStyleCnt="2"/>
      <dgm:spPr/>
    </dgm:pt>
    <dgm:pt modelId="{2DCB3BB9-0323-AB4C-98D6-4AFF55699FD5}" type="pres">
      <dgm:prSet presAssocID="{4B10F1F1-FF65-3A4A-B78E-48599FFE7CF3}" presName="node" presStyleLbl="node1" presStyleIdx="1" presStyleCnt="3">
        <dgm:presLayoutVars>
          <dgm:bulletEnabled val="1"/>
        </dgm:presLayoutVars>
      </dgm:prSet>
      <dgm:spPr/>
    </dgm:pt>
    <dgm:pt modelId="{AC92A574-F249-7348-938D-C489B54C6129}" type="pres">
      <dgm:prSet presAssocID="{48D739E7-8571-C34F-90A9-946BD706626B}" presName="sibTrans" presStyleLbl="sibTrans2D1" presStyleIdx="1" presStyleCnt="2"/>
      <dgm:spPr/>
    </dgm:pt>
    <dgm:pt modelId="{7B3740C9-AAA3-6B45-B285-1331238CD9E2}" type="pres">
      <dgm:prSet presAssocID="{48D739E7-8571-C34F-90A9-946BD706626B}" presName="connectorText" presStyleLbl="sibTrans2D1" presStyleIdx="1" presStyleCnt="2"/>
      <dgm:spPr/>
    </dgm:pt>
    <dgm:pt modelId="{3E2478E2-3F64-CA44-AD09-1952FC0C1CE7}" type="pres">
      <dgm:prSet presAssocID="{5EBDC5DF-EBEA-7241-B6FE-B4C9604FAE74}" presName="node" presStyleLbl="node1" presStyleIdx="2" presStyleCnt="3">
        <dgm:presLayoutVars>
          <dgm:bulletEnabled val="1"/>
        </dgm:presLayoutVars>
      </dgm:prSet>
      <dgm:spPr/>
    </dgm:pt>
  </dgm:ptLst>
  <dgm:cxnLst>
    <dgm:cxn modelId="{D6D78729-DB14-F94B-A8D6-1117A6ED6078}" type="presOf" srcId="{E7757402-282C-2246-A71F-100D8B332DF1}" destId="{3E923B70-A95C-8C4A-B654-3D4F06671D87}" srcOrd="0" destOrd="0" presId="urn:microsoft.com/office/officeart/2005/8/layout/process1"/>
    <dgm:cxn modelId="{15AA853C-9959-7E40-A50B-255242923A89}" type="presOf" srcId="{4B10F1F1-FF65-3A4A-B78E-48599FFE7CF3}" destId="{2DCB3BB9-0323-AB4C-98D6-4AFF55699FD5}" srcOrd="0" destOrd="0" presId="urn:microsoft.com/office/officeart/2005/8/layout/process1"/>
    <dgm:cxn modelId="{EC1E153E-A94D-2140-BA54-5F7574FAA580}" type="presOf" srcId="{AEAC55A6-B7DC-0A42-87DE-D85C7C98E62B}" destId="{633B7118-EDBC-214E-BB5B-79A1099394AF}" srcOrd="1" destOrd="0" presId="urn:microsoft.com/office/officeart/2005/8/layout/process1"/>
    <dgm:cxn modelId="{6D66C442-483B-8247-B2B8-61900D51FA9F}" type="presOf" srcId="{30248C46-5D36-7243-975A-6E5F91FFB781}" destId="{09C681F4-E290-4845-8EC7-8B00ACF1AC21}" srcOrd="0" destOrd="0" presId="urn:microsoft.com/office/officeart/2005/8/layout/process1"/>
    <dgm:cxn modelId="{31CF5E50-EAAC-2C46-A553-299EEB9B326B}" srcId="{E7757402-282C-2246-A71F-100D8B332DF1}" destId="{4B10F1F1-FF65-3A4A-B78E-48599FFE7CF3}" srcOrd="1" destOrd="0" parTransId="{A26159DA-A24F-AB4E-A914-60ABEA5EA1B0}" sibTransId="{48D739E7-8571-C34F-90A9-946BD706626B}"/>
    <dgm:cxn modelId="{B1C28D67-9F1E-5546-814F-CEA45149A9AE}" srcId="{E7757402-282C-2246-A71F-100D8B332DF1}" destId="{30248C46-5D36-7243-975A-6E5F91FFB781}" srcOrd="0" destOrd="0" parTransId="{CCA3AA28-DA07-4B46-8EFA-70480EFC0717}" sibTransId="{AEAC55A6-B7DC-0A42-87DE-D85C7C98E62B}"/>
    <dgm:cxn modelId="{EF908E70-B4FD-514E-8CE2-DDE6DA81539F}" type="presOf" srcId="{48D739E7-8571-C34F-90A9-946BD706626B}" destId="{7B3740C9-AAA3-6B45-B285-1331238CD9E2}" srcOrd="1" destOrd="0" presId="urn:microsoft.com/office/officeart/2005/8/layout/process1"/>
    <dgm:cxn modelId="{24EB0971-19DD-E248-951A-0E6B0E41786C}" type="presOf" srcId="{5EBDC5DF-EBEA-7241-B6FE-B4C9604FAE74}" destId="{3E2478E2-3F64-CA44-AD09-1952FC0C1CE7}" srcOrd="0" destOrd="0" presId="urn:microsoft.com/office/officeart/2005/8/layout/process1"/>
    <dgm:cxn modelId="{3CA67D95-20D0-5248-A203-F684205D1210}" srcId="{E7757402-282C-2246-A71F-100D8B332DF1}" destId="{5EBDC5DF-EBEA-7241-B6FE-B4C9604FAE74}" srcOrd="2" destOrd="0" parTransId="{EF1C8033-C501-FF4E-BBBE-BC5505CEF63D}" sibTransId="{B7E78508-2798-ED4C-B915-078A0C998979}"/>
    <dgm:cxn modelId="{5582B9D4-86B4-6144-8E7A-8DF06B925029}" type="presOf" srcId="{48D739E7-8571-C34F-90A9-946BD706626B}" destId="{AC92A574-F249-7348-938D-C489B54C6129}" srcOrd="0" destOrd="0" presId="urn:microsoft.com/office/officeart/2005/8/layout/process1"/>
    <dgm:cxn modelId="{F56F77F9-48B5-5A40-81CF-74DCCEBA249A}" type="presOf" srcId="{AEAC55A6-B7DC-0A42-87DE-D85C7C98E62B}" destId="{87C1057C-A3A5-3540-B761-8A9CD1DCC24C}" srcOrd="0" destOrd="0" presId="urn:microsoft.com/office/officeart/2005/8/layout/process1"/>
    <dgm:cxn modelId="{7D7F3413-9EB8-E346-8547-44F47BEDD93D}" type="presParOf" srcId="{3E923B70-A95C-8C4A-B654-3D4F06671D87}" destId="{09C681F4-E290-4845-8EC7-8B00ACF1AC21}" srcOrd="0" destOrd="0" presId="urn:microsoft.com/office/officeart/2005/8/layout/process1"/>
    <dgm:cxn modelId="{DA2AD275-2B70-0448-AA8E-CACC92FC8F8D}" type="presParOf" srcId="{3E923B70-A95C-8C4A-B654-3D4F06671D87}" destId="{87C1057C-A3A5-3540-B761-8A9CD1DCC24C}" srcOrd="1" destOrd="0" presId="urn:microsoft.com/office/officeart/2005/8/layout/process1"/>
    <dgm:cxn modelId="{C3F0C077-50C5-C84A-98B2-3E61F12ED718}" type="presParOf" srcId="{87C1057C-A3A5-3540-B761-8A9CD1DCC24C}" destId="{633B7118-EDBC-214E-BB5B-79A1099394AF}" srcOrd="0" destOrd="0" presId="urn:microsoft.com/office/officeart/2005/8/layout/process1"/>
    <dgm:cxn modelId="{6D1FE559-4EAD-CE41-86AE-CED9832112C6}" type="presParOf" srcId="{3E923B70-A95C-8C4A-B654-3D4F06671D87}" destId="{2DCB3BB9-0323-AB4C-98D6-4AFF55699FD5}" srcOrd="2" destOrd="0" presId="urn:microsoft.com/office/officeart/2005/8/layout/process1"/>
    <dgm:cxn modelId="{3728D216-C68B-204A-B3B7-03DEB8064222}" type="presParOf" srcId="{3E923B70-A95C-8C4A-B654-3D4F06671D87}" destId="{AC92A574-F249-7348-938D-C489B54C6129}" srcOrd="3" destOrd="0" presId="urn:microsoft.com/office/officeart/2005/8/layout/process1"/>
    <dgm:cxn modelId="{56C615C8-D699-854D-AC35-98569FD04C9A}" type="presParOf" srcId="{AC92A574-F249-7348-938D-C489B54C6129}" destId="{7B3740C9-AAA3-6B45-B285-1331238CD9E2}" srcOrd="0" destOrd="0" presId="urn:microsoft.com/office/officeart/2005/8/layout/process1"/>
    <dgm:cxn modelId="{3F1EA294-E659-9642-B595-44F59C57E756}" type="presParOf" srcId="{3E923B70-A95C-8C4A-B654-3D4F06671D87}" destId="{3E2478E2-3F64-CA44-AD09-1952FC0C1CE7}"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E44AB-68E3-544A-BEF4-0EDCF3B037AF}">
      <dsp:nvSpPr>
        <dsp:cNvPr id="0" name=""/>
        <dsp:cNvSpPr/>
      </dsp:nvSpPr>
      <dsp:spPr>
        <a:xfrm rot="16200000">
          <a:off x="404406" y="-404406"/>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latin typeface="Bahnschrift" panose="020B0502040204020203" pitchFamily="34" charset="0"/>
            </a:rPr>
            <a:t>Cross-Context Data Leakage</a:t>
          </a:r>
          <a:endParaRPr lang="en-US" sz="3800" kern="1200" dirty="0">
            <a:latin typeface="Bahnschrift" panose="020B0502040204020203" pitchFamily="34" charset="0"/>
          </a:endParaRPr>
        </a:p>
      </dsp:txBody>
      <dsp:txXfrm rot="5400000">
        <a:off x="-1" y="1"/>
        <a:ext cx="3619500" cy="2108014"/>
      </dsp:txXfrm>
    </dsp:sp>
    <dsp:sp modelId="{0ECA05B9-4533-F244-A0CA-2581C02D0669}">
      <dsp:nvSpPr>
        <dsp:cNvPr id="0" name=""/>
        <dsp:cNvSpPr/>
      </dsp:nvSpPr>
      <dsp:spPr>
        <a:xfrm>
          <a:off x="3619500" y="0"/>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Embedding Inversion Attacks</a:t>
          </a:r>
        </a:p>
      </dsp:txBody>
      <dsp:txXfrm>
        <a:off x="3619500" y="0"/>
        <a:ext cx="3619500" cy="2108014"/>
      </dsp:txXfrm>
    </dsp:sp>
    <dsp:sp modelId="{3585313A-F561-BD48-AA4E-3F5881477711}">
      <dsp:nvSpPr>
        <dsp:cNvPr id="0" name=""/>
        <dsp:cNvSpPr/>
      </dsp:nvSpPr>
      <dsp:spPr>
        <a:xfrm rot="10800000">
          <a:off x="0" y="2810686"/>
          <a:ext cx="3619500" cy="2810686"/>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RAG Data Poisoning</a:t>
          </a:r>
        </a:p>
      </dsp:txBody>
      <dsp:txXfrm rot="10800000">
        <a:off x="0" y="3513358"/>
        <a:ext cx="3619500" cy="2108014"/>
      </dsp:txXfrm>
    </dsp:sp>
    <dsp:sp modelId="{654B7EC8-EE20-6B4E-99E0-F3742C1F3ED3}">
      <dsp:nvSpPr>
        <dsp:cNvPr id="0" name=""/>
        <dsp:cNvSpPr/>
      </dsp:nvSpPr>
      <dsp:spPr>
        <a:xfrm rot="5400000">
          <a:off x="4023906" y="2406279"/>
          <a:ext cx="2810686" cy="3619500"/>
        </a:xfrm>
        <a:prstGeom prst="round1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Bahnschrift" panose="020B0502040204020203" pitchFamily="34" charset="0"/>
            </a:rPr>
            <a:t>Unauthorized Vector Access</a:t>
          </a:r>
        </a:p>
      </dsp:txBody>
      <dsp:txXfrm rot="-5400000">
        <a:off x="3619499" y="3513358"/>
        <a:ext cx="3619500" cy="2108014"/>
      </dsp:txXfrm>
    </dsp:sp>
    <dsp:sp modelId="{ABB7CC39-CB4F-C940-A0A1-598693E8A4D4}">
      <dsp:nvSpPr>
        <dsp:cNvPr id="0" name=""/>
        <dsp:cNvSpPr/>
      </dsp:nvSpPr>
      <dsp:spPr>
        <a:xfrm>
          <a:off x="2533650" y="2108014"/>
          <a:ext cx="2171700" cy="1405343"/>
        </a:xfrm>
        <a:prstGeom prst="roundRect">
          <a:avLst/>
        </a:prstGeom>
        <a:solidFill>
          <a:schemeClr val="accent2">
            <a:tint val="6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latin typeface="Bahnschrift" panose="020B0502040204020203" pitchFamily="34" charset="0"/>
            </a:rPr>
            <a:t>Risks</a:t>
          </a:r>
        </a:p>
      </dsp:txBody>
      <dsp:txXfrm>
        <a:off x="2602253" y="2176617"/>
        <a:ext cx="2034494" cy="1268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681F4-E290-4845-8EC7-8B00ACF1AC21}">
      <dsp:nvSpPr>
        <dsp:cNvPr id="0" name=""/>
        <dsp:cNvSpPr/>
      </dsp:nvSpPr>
      <dsp:spPr>
        <a:xfrm>
          <a:off x="7701" y="985799"/>
          <a:ext cx="2301999" cy="138119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Query</a:t>
          </a:r>
        </a:p>
      </dsp:txBody>
      <dsp:txXfrm>
        <a:off x="48155" y="1026253"/>
        <a:ext cx="2221091" cy="1300291"/>
      </dsp:txXfrm>
    </dsp:sp>
    <dsp:sp modelId="{87C1057C-A3A5-3540-B761-8A9CD1DCC24C}">
      <dsp:nvSpPr>
        <dsp:cNvPr id="0" name=""/>
        <dsp:cNvSpPr/>
      </dsp:nvSpPr>
      <dsp:spPr>
        <a:xfrm>
          <a:off x="2539900" y="1390951"/>
          <a:ext cx="488023" cy="5708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39900" y="1505130"/>
        <a:ext cx="341616" cy="342537"/>
      </dsp:txXfrm>
    </dsp:sp>
    <dsp:sp modelId="{2DCB3BB9-0323-AB4C-98D6-4AFF55699FD5}">
      <dsp:nvSpPr>
        <dsp:cNvPr id="0" name=""/>
        <dsp:cNvSpPr/>
      </dsp:nvSpPr>
      <dsp:spPr>
        <a:xfrm>
          <a:off x="3230500" y="985799"/>
          <a:ext cx="2301999" cy="13811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Vector DB</a:t>
          </a:r>
        </a:p>
      </dsp:txBody>
      <dsp:txXfrm>
        <a:off x="3270954" y="1026253"/>
        <a:ext cx="2221091" cy="1300291"/>
      </dsp:txXfrm>
    </dsp:sp>
    <dsp:sp modelId="{AC92A574-F249-7348-938D-C489B54C6129}">
      <dsp:nvSpPr>
        <dsp:cNvPr id="0" name=""/>
        <dsp:cNvSpPr/>
      </dsp:nvSpPr>
      <dsp:spPr>
        <a:xfrm>
          <a:off x="5762699" y="1390951"/>
          <a:ext cx="488023" cy="5708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762699" y="1505130"/>
        <a:ext cx="341616" cy="342537"/>
      </dsp:txXfrm>
    </dsp:sp>
    <dsp:sp modelId="{3E2478E2-3F64-CA44-AD09-1952FC0C1CE7}">
      <dsp:nvSpPr>
        <dsp:cNvPr id="0" name=""/>
        <dsp:cNvSpPr/>
      </dsp:nvSpPr>
      <dsp:spPr>
        <a:xfrm>
          <a:off x="6453299" y="985799"/>
          <a:ext cx="2301999" cy="138119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LLM</a:t>
          </a:r>
        </a:p>
      </dsp:txBody>
      <dsp:txXfrm>
        <a:off x="6493753" y="1026253"/>
        <a:ext cx="2221091" cy="130029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35C88-F765-E640-8F46-D2D2CDC8A611}" type="datetimeFigureOut">
              <a:rPr lang="en-US" smtClean="0"/>
              <a:t>6/17/25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4F350-A10D-EF48-8C6B-5889A054A366}" type="slidenum">
              <a:rPr lang="en-US" smtClean="0"/>
              <a:t>‹#›</a:t>
            </a:fld>
            <a:endParaRPr lang="en-US"/>
          </a:p>
        </p:txBody>
      </p:sp>
    </p:spTree>
    <p:extLst>
      <p:ext uri="{BB962C8B-B14F-4D97-AF65-F5344CB8AC3E}">
        <p14:creationId xmlns:p14="http://schemas.microsoft.com/office/powerpoint/2010/main" val="150471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OWASP Top Ten for LLMs, let's get going...</a:t>
            </a:r>
          </a:p>
        </p:txBody>
      </p:sp>
      <p:sp>
        <p:nvSpPr>
          <p:cNvPr id="4" name="Slide Number Placeholder 3"/>
          <p:cNvSpPr>
            <a:spLocks noGrp="1"/>
          </p:cNvSpPr>
          <p:nvPr>
            <p:ph type="sldNum" sz="quarter" idx="5"/>
          </p:nvPr>
        </p:nvSpPr>
        <p:spPr/>
        <p:txBody>
          <a:bodyPr/>
          <a:lstStyle/>
          <a:p>
            <a:fld id="{AB24F350-A10D-EF48-8C6B-5889A054A366}" type="slidenum">
              <a:rPr lang="en-US" smtClean="0"/>
              <a:t>1</a:t>
            </a:fld>
            <a:endParaRPr lang="en-US"/>
          </a:p>
        </p:txBody>
      </p:sp>
    </p:spTree>
    <p:extLst>
      <p:ext uri="{BB962C8B-B14F-4D97-AF65-F5344CB8AC3E}">
        <p14:creationId xmlns:p14="http://schemas.microsoft.com/office/powerpoint/2010/main" val="361536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 using LLM07 - System Prompt injection to set the stage. </a:t>
            </a:r>
          </a:p>
          <a:p>
            <a:r>
              <a:rPr lang="en-US" sz="1200" kern="1200" dirty="0">
                <a:solidFill>
                  <a:schemeClr val="tx1"/>
                </a:solidFill>
                <a:effectLst/>
                <a:latin typeface="+mn-lt"/>
                <a:ea typeface="+mn-ea"/>
                <a:cs typeface="+mn-cs"/>
              </a:rPr>
              <a:t>Treating system prompts like secure configuration files!</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Two key issues </a:t>
            </a:r>
          </a:p>
          <a:p>
            <a:r>
              <a:rPr lang="en-US" sz="1200" b="1" kern="1200" dirty="0">
                <a:solidFill>
                  <a:schemeClr val="tx1"/>
                </a:solidFill>
                <a:effectLst/>
                <a:latin typeface="+mn-lt"/>
                <a:ea typeface="+mn-ea"/>
                <a:cs typeface="+mn-cs"/>
              </a:rPr>
              <a:t>- We’re going to hard code connection strings into the application? Not new.</a:t>
            </a:r>
          </a:p>
          <a:p>
            <a:r>
              <a:rPr lang="en-US" sz="1200" b="1" kern="1200" dirty="0">
                <a:solidFill>
                  <a:schemeClr val="tx1"/>
                </a:solidFill>
                <a:effectLst/>
                <a:latin typeface="+mn-lt"/>
                <a:ea typeface="+mn-ea"/>
                <a:cs typeface="+mn-cs"/>
              </a:rPr>
              <a:t>- Look at #1, we give it the rule but tell it not to mention it?</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Database connection strings</a:t>
            </a:r>
          </a:p>
          <a:p>
            <a:pPr lvl="0"/>
            <a:r>
              <a:rPr lang="en-US" sz="1200" kern="1200" dirty="0">
                <a:solidFill>
                  <a:schemeClr val="tx1"/>
                </a:solidFill>
                <a:effectLst/>
                <a:latin typeface="+mn-lt"/>
                <a:ea typeface="+mn-ea"/>
                <a:cs typeface="+mn-cs"/>
              </a:rPr>
              <a:t>API keys for research partner services</a:t>
            </a:r>
          </a:p>
          <a:p>
            <a:pPr lvl="0"/>
            <a:r>
              <a:rPr lang="en-US" sz="1200" b="1" kern="1200" dirty="0">
                <a:solidFill>
                  <a:schemeClr val="tx1"/>
                </a:solidFill>
                <a:effectLst/>
                <a:latin typeface="+mn-lt"/>
                <a:ea typeface="+mn-ea"/>
                <a:cs typeface="+mn-cs"/>
              </a:rPr>
              <a:t>Business logic rules ("Never share Project Phoenix details with external researchers...") – </a:t>
            </a:r>
            <a:r>
              <a:rPr lang="en-US" sz="1200" b="0" kern="1200" dirty="0">
                <a:solidFill>
                  <a:schemeClr val="tx1"/>
                </a:solidFill>
                <a:effectLst/>
                <a:latin typeface="+mn-lt"/>
                <a:ea typeface="+mn-ea"/>
                <a:cs typeface="+mn-cs"/>
              </a:rPr>
              <a:t>Authorization and roles?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Best Practice: Never store secrets in system prompts (no tool can fully protect this)</a:t>
            </a:r>
          </a:p>
          <a:p>
            <a:pPr lvl="0"/>
            <a:r>
              <a:rPr lang="en-US" sz="1200" kern="1200" dirty="0">
                <a:solidFill>
                  <a:schemeClr val="tx1"/>
                </a:solidFill>
                <a:effectLst/>
                <a:latin typeface="+mn-lt"/>
                <a:ea typeface="+mn-ea"/>
                <a:cs typeface="+mn-cs"/>
              </a:rPr>
              <a:t>Prompt Security - System prompt extraction detection</a:t>
            </a:r>
          </a:p>
          <a:p>
            <a:pPr lvl="0"/>
            <a:r>
              <a:rPr lang="en-US" sz="1200" kern="1200" dirty="0">
                <a:solidFill>
                  <a:schemeClr val="tx1"/>
                </a:solidFill>
                <a:effectLst/>
                <a:latin typeface="+mn-lt"/>
                <a:ea typeface="+mn-ea"/>
                <a:cs typeface="+mn-cs"/>
              </a:rPr>
              <a:t>Secret management tools - Azure Key Vault, AWS Secrets Manager</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LLM07: System Prompt Leakage. "</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10</a:t>
            </a:fld>
            <a:endParaRPr lang="en-US"/>
          </a:p>
        </p:txBody>
      </p:sp>
    </p:spTree>
    <p:extLst>
      <p:ext uri="{BB962C8B-B14F-4D97-AF65-F5344CB8AC3E}">
        <p14:creationId xmlns:p14="http://schemas.microsoft.com/office/powerpoint/2010/main" val="323888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Prompt injection is often misunderstood - Prompt injection is breaking out of data context into instruction context.</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the instructions, our user was able to disclose items they should not have seen.</a:t>
            </a:r>
          </a:p>
          <a:p>
            <a:r>
              <a:rPr lang="en-US" sz="1200" kern="1200" dirty="0">
                <a:solidFill>
                  <a:schemeClr val="tx1"/>
                </a:solidFill>
                <a:effectLst/>
                <a:latin typeface="+mn-lt"/>
                <a:ea typeface="+mn-ea"/>
                <a:cs typeface="+mn-cs"/>
              </a:rPr>
              <a:t>It's easy to bully an LLM like a person</a:t>
            </a:r>
          </a:p>
          <a:p>
            <a:r>
              <a:rPr lang="en-US" sz="1200" kern="1200" dirty="0">
                <a:solidFill>
                  <a:schemeClr val="tx1"/>
                </a:solidFill>
                <a:effectLst/>
                <a:latin typeface="+mn-lt"/>
                <a:ea typeface="+mn-ea"/>
                <a:cs typeface="+mn-cs"/>
              </a:rPr>
              <a:t>The result is a data breach.</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Oh, and here's the obligatory Bobby Tables injection comic. I'll give you a QR code at the end.</a:t>
            </a:r>
          </a:p>
          <a:p>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A) SQL Injection B) XSS C) CSRF</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LLM Guard - Open-source prompt injection detection (4.1M+ downloads)</a:t>
            </a:r>
          </a:p>
          <a:p>
            <a:pPr lvl="0"/>
            <a:r>
              <a:rPr lang="en-US" sz="1200" kern="1200" dirty="0">
                <a:solidFill>
                  <a:schemeClr val="tx1"/>
                </a:solidFill>
                <a:effectLst/>
                <a:latin typeface="+mn-lt"/>
                <a:ea typeface="+mn-ea"/>
                <a:cs typeface="+mn-cs"/>
              </a:rPr>
              <a:t>Prompt Security - Commercial platform for sophisticated injection detection</a:t>
            </a:r>
          </a:p>
          <a:p>
            <a:pPr lvl="0"/>
            <a:r>
              <a:rPr lang="en-US" sz="1200" kern="1200" dirty="0">
                <a:solidFill>
                  <a:schemeClr val="tx1"/>
                </a:solidFill>
                <a:effectLst/>
                <a:latin typeface="+mn-lt"/>
                <a:ea typeface="+mn-ea"/>
                <a:cs typeface="+mn-cs"/>
              </a:rPr>
              <a:t>Lakera Guard - AI security API for real-time protection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is LLM01: Prompt Injection - breaking out of data context into instruction context."</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11</a:t>
            </a:fld>
            <a:endParaRPr lang="en-US"/>
          </a:p>
        </p:txBody>
      </p:sp>
    </p:spTree>
    <p:extLst>
      <p:ext uri="{BB962C8B-B14F-4D97-AF65-F5344CB8AC3E}">
        <p14:creationId xmlns:p14="http://schemas.microsoft.com/office/powerpoint/2010/main" val="278512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told you they were similar –</a:t>
            </a:r>
          </a:p>
          <a:p>
            <a:endParaRPr lang="en-US" dirty="0"/>
          </a:p>
          <a:p>
            <a:r>
              <a:rPr lang="en-US" dirty="0"/>
              <a:t>We've already seen these related Web App Vulns before. Go </a:t>
            </a:r>
            <a:r>
              <a:rPr lang="en-US" dirty="0" err="1"/>
              <a:t>marcus</a:t>
            </a:r>
            <a:r>
              <a:rPr lang="en-US" dirty="0"/>
              <a:t>, get your facepalm.</a:t>
            </a:r>
          </a:p>
          <a:p>
            <a:endParaRPr lang="en-US" dirty="0"/>
          </a:p>
          <a:p>
            <a:r>
              <a:rPr lang="en-US" dirty="0"/>
              <a:t>Insecure design is a failure to understand your threat model before you apply security principles, escalating privileges and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12</a:t>
            </a:fld>
            <a:endParaRPr lang="en-US"/>
          </a:p>
        </p:txBody>
      </p:sp>
    </p:spTree>
    <p:extLst>
      <p:ext uri="{BB962C8B-B14F-4D97-AF65-F5344CB8AC3E}">
        <p14:creationId xmlns:p14="http://schemas.microsoft.com/office/powerpoint/2010/main" val="337167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“Wait, this isn't just leaking training data... it's leaking client conversations from last week!"</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We’ve got a pipeline that's led to a data breach.</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b="1" dirty="0"/>
              <a:t>The Compound Effect:</a:t>
            </a:r>
          </a:p>
          <a:p>
            <a:r>
              <a:rPr lang="en-US" dirty="0"/>
              <a:t>"Each vulnerability amplified the others - poisoned training data + inadequate access controls + shared vector storage = perfect storm"</a:t>
            </a: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Happened: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Research documentation containing confidential project details wasn't properly sanitized, the data was contaminated but poisoned sounds cooler.</a:t>
            </a:r>
          </a:p>
          <a:p>
            <a:pPr lvl="0"/>
            <a:r>
              <a:rPr lang="en-US" sz="1200" kern="1200" dirty="0">
                <a:solidFill>
                  <a:schemeClr val="tx1"/>
                </a:solidFill>
                <a:effectLst/>
                <a:latin typeface="+mn-lt"/>
                <a:ea typeface="+mn-ea"/>
                <a:cs typeface="+mn-cs"/>
              </a:rPr>
              <a:t>Model memorized specific client conversations and project specifications rather than learning patterns, like everyone assumed</a:t>
            </a:r>
          </a:p>
          <a:p>
            <a:pPr lvl="0"/>
            <a:r>
              <a:rPr lang="en-US" sz="1200" kern="1200" dirty="0">
                <a:solidFill>
                  <a:schemeClr val="tx1"/>
                </a:solidFill>
                <a:effectLst/>
                <a:latin typeface="+mn-lt"/>
                <a:ea typeface="+mn-ea"/>
                <a:cs typeface="+mn-cs"/>
              </a:rPr>
              <a:t>Which triggered memorized data regurgitation and disclosure</a:t>
            </a:r>
          </a:p>
          <a:p>
            <a:pPr lvl="0"/>
            <a:br>
              <a:rPr lang="en-US" sz="120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endParaRPr lang="en-US" b="0"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13</a:t>
            </a:fld>
            <a:endParaRPr lang="en-US"/>
          </a:p>
        </p:txBody>
      </p:sp>
    </p:spTree>
    <p:extLst>
      <p:ext uri="{BB962C8B-B14F-4D97-AF65-F5344CB8AC3E}">
        <p14:creationId xmlns:p14="http://schemas.microsoft.com/office/powerpoint/2010/main" val="2231809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Poisoning via RAG</a:t>
            </a:r>
            <a:r>
              <a:rPr lang="en-US" dirty="0"/>
              <a:t> </a:t>
            </a:r>
            <a:r>
              <a:rPr lang="en-US" b="1" dirty="0"/>
              <a:t>Attack Method</a:t>
            </a:r>
            <a:r>
              <a:rPr lang="en-US" dirty="0"/>
              <a:t>: Injecting malicious content into knowledge bases</a:t>
            </a:r>
          </a:p>
          <a:p>
            <a:r>
              <a:rPr lang="en-US" b="1" dirty="0"/>
              <a:t>Example</a:t>
            </a:r>
            <a:r>
              <a:rPr lang="en-US" dirty="0"/>
              <a:t>: Hidden text in resumes that contains prompt injection instructions</a:t>
            </a:r>
          </a:p>
          <a:p>
            <a:pPr lvl="0"/>
            <a:endParaRPr lang="en-US" sz="1200" b="1"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So always be aware of what data you are including in any models or RAGs</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is LLM02: Sensitive Information Disclosure + LLM04: Data Poisoning. The model didn't just learn patterns - it memorized sensitive content.”</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dirty="0"/>
              <a:t>Think of vector databases like traditional databases, but they store mathematical representations (embeddings) of text, documents, and other content. The security principles are the same - access controls, data validation, and proper isolation - but the attack surfaces are new.</a:t>
            </a:r>
          </a:p>
          <a:p>
            <a:pPr lvl="0"/>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Protecto</a:t>
            </a:r>
            <a:r>
              <a:rPr lang="en-US" sz="1200" kern="1200" dirty="0">
                <a:solidFill>
                  <a:schemeClr val="tx1"/>
                </a:solidFill>
                <a:effectLst/>
                <a:latin typeface="+mn-lt"/>
                <a:ea typeface="+mn-ea"/>
                <a:cs typeface="+mn-cs"/>
              </a:rPr>
              <a:t> - AI-powered PII/PHI detection with 99% accuracy preservation</a:t>
            </a:r>
          </a:p>
          <a:p>
            <a:pPr lvl="0"/>
            <a:r>
              <a:rPr lang="en-US" sz="1200" kern="1200" dirty="0">
                <a:solidFill>
                  <a:schemeClr val="tx1"/>
                </a:solidFill>
                <a:effectLst/>
                <a:latin typeface="+mn-lt"/>
                <a:ea typeface="+mn-ea"/>
                <a:cs typeface="+mn-cs"/>
              </a:rPr>
              <a:t>LLM Guard - Built-in PII detection and secrets scanning</a:t>
            </a:r>
          </a:p>
          <a:p>
            <a:pPr lvl="0"/>
            <a:r>
              <a:rPr lang="en-US" sz="1200" kern="1200" dirty="0">
                <a:solidFill>
                  <a:schemeClr val="tx1"/>
                </a:solidFill>
                <a:effectLst/>
                <a:latin typeface="+mn-lt"/>
                <a:ea typeface="+mn-ea"/>
                <a:cs typeface="+mn-cs"/>
              </a:rPr>
              <a:t>Microsoft Presidio - Open-source PII anonymization framework</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14</a:t>
            </a:fld>
            <a:endParaRPr lang="en-US"/>
          </a:p>
        </p:txBody>
      </p:sp>
    </p:spTree>
    <p:extLst>
      <p:ext uri="{BB962C8B-B14F-4D97-AF65-F5344CB8AC3E}">
        <p14:creationId xmlns:p14="http://schemas.microsoft.com/office/powerpoint/2010/main" val="628370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ways to exploit each risk, but what you need to understand is that of https://</a:t>
            </a:r>
            <a:r>
              <a:rPr lang="en-US" dirty="0" err="1"/>
              <a:t>www.trendmicro.com</a:t>
            </a:r>
            <a:r>
              <a:rPr lang="en-US" dirty="0"/>
              <a:t>/</a:t>
            </a:r>
            <a:r>
              <a:rPr lang="en-US" dirty="0" err="1"/>
              <a:t>en_us</a:t>
            </a:r>
            <a:r>
              <a:rPr lang="en-US" dirty="0"/>
              <a:t>/research/24/k/agentic-</a:t>
            </a:r>
            <a:r>
              <a:rPr lang="en-US" dirty="0" err="1"/>
              <a:t>ai.html</a:t>
            </a:r>
            <a:br>
              <a:rPr lang="en-US" dirty="0"/>
            </a:br>
            <a:br>
              <a:rPr lang="en-US" dirty="0"/>
            </a:br>
            <a:r>
              <a:rPr lang="en-US" b="1" dirty="0"/>
              <a:t>"80+ exposed </a:t>
            </a:r>
            <a:r>
              <a:rPr lang="en-US" b="1" dirty="0" err="1"/>
              <a:t>llama.cpp</a:t>
            </a:r>
            <a:r>
              <a:rPr lang="en-US" b="1" dirty="0"/>
              <a:t> servers found by Trend Micro researchers”</a:t>
            </a:r>
          </a:p>
          <a:p>
            <a:r>
              <a:rPr lang="en-US" dirty="0"/>
              <a:t> </a:t>
            </a:r>
            <a:r>
              <a:rPr lang="en-US" b="1" dirty="0"/>
              <a:t>"Over 3,000 exposed </a:t>
            </a:r>
            <a:r>
              <a:rPr lang="en-US" b="1" dirty="0" err="1"/>
              <a:t>Ollama</a:t>
            </a:r>
            <a:r>
              <a:rPr lang="en-US" b="1" dirty="0"/>
              <a:t> servers with 15,000 unprotected AI models”</a:t>
            </a:r>
          </a:p>
          <a:p>
            <a:r>
              <a:rPr lang="en-US" dirty="0"/>
              <a:t> </a:t>
            </a:r>
            <a:r>
              <a:rPr lang="en-US" b="1" dirty="0"/>
              <a:t>"71% of discovered RAG infrastructure completely unprotected"</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15</a:t>
            </a:fld>
            <a:endParaRPr lang="en-US"/>
          </a:p>
        </p:txBody>
      </p:sp>
    </p:spTree>
    <p:extLst>
      <p:ext uri="{BB962C8B-B14F-4D97-AF65-F5344CB8AC3E}">
        <p14:creationId xmlns:p14="http://schemas.microsoft.com/office/powerpoint/2010/main" val="153228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B4751-7A90-76F2-D9F9-3AA6B586E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ACC2A-11C2-D442-526E-27CE8E4D2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2D9FA-085D-D109-CDCC-B41D947AA573}"/>
              </a:ext>
            </a:extLst>
          </p:cNvPr>
          <p:cNvSpPr>
            <a:spLocks noGrp="1"/>
          </p:cNvSpPr>
          <p:nvPr>
            <p:ph type="body" idx="1"/>
          </p:nvPr>
        </p:nvSpPr>
        <p:spPr/>
        <p:txBody>
          <a:bodyPr/>
          <a:lstStyle/>
          <a:p>
            <a:r>
              <a:rPr lang="en-US" dirty="0"/>
              <a:t>Here we have the attack surface and risks,</a:t>
            </a:r>
          </a:p>
          <a:p>
            <a:endParaRPr lang="en-US" dirty="0"/>
          </a:p>
          <a:p>
            <a:r>
              <a:rPr lang="en-US" dirty="0"/>
              <a:t>embedding inversion attacks (mathematical reverse-engineering) </a:t>
            </a:r>
          </a:p>
          <a:p>
            <a:r>
              <a:rPr lang="en-US" dirty="0"/>
              <a:t> data poisoning (malicious knowledge base content)</a:t>
            </a:r>
          </a:p>
          <a:p>
            <a:r>
              <a:rPr lang="en-US" b="1" dirty="0"/>
              <a:t>Mathematical similarity</a:t>
            </a:r>
            <a:r>
              <a:rPr lang="en-US" dirty="0"/>
              <a:t> ≠ </a:t>
            </a:r>
            <a:r>
              <a:rPr lang="en-US" b="1" dirty="0"/>
              <a:t>authorization boundary</a:t>
            </a:r>
            <a:r>
              <a:rPr lang="en-US" dirty="0"/>
              <a:t> </a:t>
            </a:r>
            <a:r>
              <a:rPr lang="en-US" b="1" dirty="0"/>
              <a:t>Vector </a:t>
            </a:r>
          </a:p>
          <a:p>
            <a:r>
              <a:rPr lang="en-US" b="1" dirty="0"/>
              <a:t>embeddings</a:t>
            </a:r>
            <a:r>
              <a:rPr lang="en-US" dirty="0"/>
              <a:t> don't understand business contexts </a:t>
            </a:r>
            <a:r>
              <a:rPr lang="en-US" b="1" dirty="0"/>
              <a:t>Semantic search</a:t>
            </a:r>
            <a:r>
              <a:rPr lang="en-US" dirty="0"/>
              <a:t> finds "similar" content regardless of access rights </a:t>
            </a:r>
          </a:p>
          <a:p>
            <a:r>
              <a:rPr lang="en-US" b="1" dirty="0"/>
              <a:t>No permission-aware retrieval</a:t>
            </a:r>
            <a:r>
              <a:rPr lang="en-US" dirty="0"/>
              <a:t> in the vector database</a:t>
            </a:r>
          </a:p>
        </p:txBody>
      </p:sp>
      <p:sp>
        <p:nvSpPr>
          <p:cNvPr id="4" name="Slide Number Placeholder 3">
            <a:extLst>
              <a:ext uri="{FF2B5EF4-FFF2-40B4-BE49-F238E27FC236}">
                <a16:creationId xmlns:a16="http://schemas.microsoft.com/office/drawing/2014/main" id="{957C4830-B966-3C2C-ED45-A9DA56F87576}"/>
              </a:ext>
            </a:extLst>
          </p:cNvPr>
          <p:cNvSpPr>
            <a:spLocks noGrp="1"/>
          </p:cNvSpPr>
          <p:nvPr>
            <p:ph type="sldNum" sz="quarter" idx="5"/>
          </p:nvPr>
        </p:nvSpPr>
        <p:spPr/>
        <p:txBody>
          <a:bodyPr/>
          <a:lstStyle/>
          <a:p>
            <a:fld id="{AB24F350-A10D-EF48-8C6B-5889A054A366}" type="slidenum">
              <a:rPr lang="en-US" smtClean="0"/>
              <a:t>16</a:t>
            </a:fld>
            <a:endParaRPr lang="en-US"/>
          </a:p>
        </p:txBody>
      </p:sp>
    </p:spTree>
    <p:extLst>
      <p:ext uri="{BB962C8B-B14F-4D97-AF65-F5344CB8AC3E}">
        <p14:creationId xmlns:p14="http://schemas.microsoft.com/office/powerpoint/2010/main" val="3128610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"LLM08: Vector and Embedding Weaknesses. RAG systems need the same access controls as traditional databases."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Shared vector database for "efficiency"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r>
              <a:rPr lang="en-US" sz="1200" kern="1200" dirty="0">
                <a:solidFill>
                  <a:schemeClr val="tx1"/>
                </a:solidFill>
                <a:effectLst/>
                <a:latin typeface="+mn-lt"/>
                <a:ea typeface="+mn-ea"/>
                <a:cs typeface="+mn-cs"/>
              </a:rPr>
              <a:t> Embedding similarity search returning wrong clients' research data</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realization:</a:t>
            </a:r>
            <a:r>
              <a:rPr lang="en-US" sz="1200" kern="1200" dirty="0">
                <a:solidFill>
                  <a:schemeClr val="tx1"/>
                </a:solidFill>
                <a:effectLst/>
                <a:latin typeface="+mn-lt"/>
                <a:ea typeface="+mn-ea"/>
                <a:cs typeface="+mn-cs"/>
              </a:rPr>
              <a:t> "Our cost optimization became a confidentiality nightmare"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Pattern Recognition Question:</a:t>
            </a:r>
            <a:r>
              <a:rPr lang="en-US" sz="1200" kern="1200" dirty="0">
                <a:solidFill>
                  <a:schemeClr val="tx1"/>
                </a:solidFill>
                <a:effectLst/>
                <a:latin typeface="+mn-lt"/>
                <a:ea typeface="+mn-ea"/>
                <a:cs typeface="+mn-cs"/>
              </a:rPr>
              <a:t> "This is like what traditional vulnerability?"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 reveal:</a:t>
            </a:r>
            <a:r>
              <a:rPr lang="en-US" sz="1200" kern="1200" dirty="0">
                <a:solidFill>
                  <a:schemeClr val="tx1"/>
                </a:solidFill>
                <a:effectLst/>
                <a:latin typeface="+mn-lt"/>
                <a:ea typeface="+mn-ea"/>
                <a:cs typeface="+mn-cs"/>
              </a:rPr>
              <a:t> Authorization bypass - wrong data for wrong user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IronCore</a:t>
            </a:r>
            <a:r>
              <a:rPr lang="en-US" sz="1200" kern="1200" dirty="0">
                <a:solidFill>
                  <a:schemeClr val="tx1"/>
                </a:solidFill>
                <a:effectLst/>
                <a:latin typeface="+mn-lt"/>
                <a:ea typeface="+mn-ea"/>
                <a:cs typeface="+mn-cs"/>
              </a:rPr>
              <a:t> Cloaked AI - Application-layer encryption for vector databases</a:t>
            </a:r>
          </a:p>
          <a:p>
            <a:pPr lvl="0"/>
            <a:r>
              <a:rPr lang="en-US" sz="1200" kern="1200" dirty="0" err="1">
                <a:solidFill>
                  <a:schemeClr val="tx1"/>
                </a:solidFill>
                <a:effectLst/>
                <a:latin typeface="+mn-lt"/>
                <a:ea typeface="+mn-ea"/>
                <a:cs typeface="+mn-cs"/>
              </a:rPr>
              <a:t>Enkrypt</a:t>
            </a:r>
            <a:r>
              <a:rPr lang="en-US" sz="1200" kern="1200" dirty="0">
                <a:solidFill>
                  <a:schemeClr val="tx1"/>
                </a:solidFill>
                <a:effectLst/>
                <a:latin typeface="+mn-lt"/>
                <a:ea typeface="+mn-ea"/>
                <a:cs typeface="+mn-cs"/>
              </a:rPr>
              <a:t> AI - RAG security platform for secure vector search</a:t>
            </a:r>
          </a:p>
          <a:p>
            <a:pPr lvl="0"/>
            <a:r>
              <a:rPr lang="en-US" sz="1200" kern="1200" dirty="0">
                <a:solidFill>
                  <a:schemeClr val="tx1"/>
                </a:solidFill>
                <a:effectLst/>
                <a:latin typeface="+mn-lt"/>
                <a:ea typeface="+mn-ea"/>
                <a:cs typeface="+mn-cs"/>
              </a:rPr>
              <a:t>OpenSearch Security - Built-in access controls and monitoring</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17</a:t>
            </a:fld>
            <a:endParaRPr lang="en-US"/>
          </a:p>
        </p:txBody>
      </p:sp>
    </p:spTree>
    <p:extLst>
      <p:ext uri="{BB962C8B-B14F-4D97-AF65-F5344CB8AC3E}">
        <p14:creationId xmlns:p14="http://schemas.microsoft.com/office/powerpoint/2010/main" val="3918898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technical failure created a business risk? Innovation halted, lost revenue,  The pattern KEEPS repeating..."</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Thursday would hit them where it really hurt - their wallets...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"Same principles as traditional apps, just new systems.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18</a:t>
            </a:fld>
            <a:endParaRPr lang="en-US"/>
          </a:p>
        </p:txBody>
      </p:sp>
    </p:spTree>
    <p:extLst>
      <p:ext uri="{BB962C8B-B14F-4D97-AF65-F5344CB8AC3E}">
        <p14:creationId xmlns:p14="http://schemas.microsoft.com/office/powerpoint/2010/main" val="393517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Marcus to Sarah:</a:t>
            </a:r>
            <a:r>
              <a:rPr lang="en-US" sz="1200" kern="1200" dirty="0">
                <a:solidFill>
                  <a:schemeClr val="tx1"/>
                </a:solidFill>
                <a:effectLst/>
                <a:latin typeface="+mn-lt"/>
                <a:ea typeface="+mn-ea"/>
                <a:cs typeface="+mn-cs"/>
              </a:rPr>
              <a:t> "It's not just one vulnerability. It's systemic input validation failure."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"But the data breach was just the beginning. The next incident would hit them where it really hurt - their wallets..."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"Same validation principles as traditional apps, just new attack surfaces. Notice how each technical failure created a business crisis. The pattern will repeat..."</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19</a:t>
            </a:fld>
            <a:endParaRPr lang="en-US"/>
          </a:p>
        </p:txBody>
      </p:sp>
    </p:spTree>
    <p:extLst>
      <p:ext uri="{BB962C8B-B14F-4D97-AF65-F5344CB8AC3E}">
        <p14:creationId xmlns:p14="http://schemas.microsoft.com/office/powerpoint/2010/main" val="93245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OWASP top 10 is a data and expert-driven list that </a:t>
            </a:r>
          </a:p>
          <a:p>
            <a:r>
              <a:rPr lang="en-US" dirty="0"/>
              <a:t>built according to the frequency of discovered security defects, the severity of the uncovered vulnerabilities, and the magnitude of their potential impacts and ranked by experts </a:t>
            </a:r>
          </a:p>
          <a:p>
            <a:endParaRPr lang="en-US" dirty="0"/>
          </a:p>
          <a:p>
            <a:r>
              <a:rPr lang="en-US" dirty="0"/>
              <a:t>OWASP stands for Open Web Application Security Project,</a:t>
            </a:r>
          </a:p>
          <a:p>
            <a:r>
              <a:rPr lang="en-US" dirty="0"/>
              <a:t>and they issue guidance on best practices for securing web apps.</a:t>
            </a:r>
          </a:p>
          <a:p>
            <a:endParaRPr lang="en-US" dirty="0"/>
          </a:p>
          <a:p>
            <a:r>
              <a:rPr lang="en-US" dirty="0"/>
              <a:t>The List for LLMs is relatively new.</a:t>
            </a:r>
          </a:p>
          <a:p>
            <a:endParaRPr lang="en-US" dirty="0"/>
          </a:p>
          <a:p>
            <a:r>
              <a:rPr lang="en-US" dirty="0"/>
              <a:t>Sometimes it gets a little spicy in those debates like a </a:t>
            </a:r>
            <a:r>
              <a:rPr lang="en-US" dirty="0" err="1"/>
              <a:t>linux</a:t>
            </a:r>
            <a:r>
              <a:rPr lang="en-US" dirty="0"/>
              <a:t> thread.</a:t>
            </a:r>
          </a:p>
        </p:txBody>
      </p:sp>
      <p:sp>
        <p:nvSpPr>
          <p:cNvPr id="4" name="Slide Number Placeholder 3"/>
          <p:cNvSpPr>
            <a:spLocks noGrp="1"/>
          </p:cNvSpPr>
          <p:nvPr>
            <p:ph type="sldNum" sz="quarter" idx="5"/>
          </p:nvPr>
        </p:nvSpPr>
        <p:spPr/>
        <p:txBody>
          <a:bodyPr/>
          <a:lstStyle/>
          <a:p>
            <a:fld id="{AB24F350-A10D-EF48-8C6B-5889A054A366}" type="slidenum">
              <a:rPr lang="en-US" smtClean="0"/>
              <a:t>2</a:t>
            </a:fld>
            <a:endParaRPr lang="en-US"/>
          </a:p>
        </p:txBody>
      </p:sp>
    </p:spTree>
    <p:extLst>
      <p:ext uri="{BB962C8B-B14F-4D97-AF65-F5344CB8AC3E}">
        <p14:creationId xmlns:p14="http://schemas.microsoft.com/office/powerpoint/2010/main" val="4102761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20</a:t>
            </a:fld>
            <a:endParaRPr lang="en-US"/>
          </a:p>
        </p:txBody>
      </p:sp>
    </p:spTree>
    <p:extLst>
      <p:ext uri="{BB962C8B-B14F-4D97-AF65-F5344CB8AC3E}">
        <p14:creationId xmlns:p14="http://schemas.microsoft.com/office/powerpoint/2010/main" val="3276334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Mystery:</a:t>
            </a:r>
            <a:r>
              <a:rPr lang="en-US" sz="1200" kern="1200" dirty="0">
                <a:solidFill>
                  <a:schemeClr val="tx1"/>
                </a:solidFill>
                <a:effectLst/>
                <a:latin typeface="+mn-lt"/>
                <a:ea typeface="+mn-ea"/>
                <a:cs typeface="+mn-cs"/>
              </a:rPr>
              <a:t> "Our code assistant generated one Python script. How did it cost $47,000?"</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Board Member text:</a:t>
            </a:r>
            <a:r>
              <a:rPr lang="en-US" sz="1200" kern="1200" dirty="0">
                <a:solidFill>
                  <a:schemeClr val="tx1"/>
                </a:solidFill>
                <a:effectLst/>
                <a:latin typeface="+mn-lt"/>
                <a:ea typeface="+mn-ea"/>
                <a:cs typeface="+mn-cs"/>
              </a:rPr>
              <a:t> "Explain this immediately.”</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21</a:t>
            </a:fld>
            <a:endParaRPr lang="en-US"/>
          </a:p>
        </p:txBody>
      </p:sp>
    </p:spTree>
    <p:extLst>
      <p:ext uri="{BB962C8B-B14F-4D97-AF65-F5344CB8AC3E}">
        <p14:creationId xmlns:p14="http://schemas.microsoft.com/office/powerpoint/2010/main" val="284168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22</a:t>
            </a:fld>
            <a:endParaRPr lang="en-US"/>
          </a:p>
        </p:txBody>
      </p:sp>
    </p:spTree>
    <p:extLst>
      <p:ext uri="{BB962C8B-B14F-4D97-AF65-F5344CB8AC3E}">
        <p14:creationId xmlns:p14="http://schemas.microsoft.com/office/powerpoint/2010/main" val="1752461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prompt ICL used. </a:t>
            </a:r>
          </a:p>
          <a:p>
            <a:r>
              <a:rPr lang="en-US" dirty="0"/>
              <a:t>It’s working, it even created the tasks I didn’t specify but would want. If you give a mouse a cookie…</a:t>
            </a:r>
          </a:p>
          <a:p>
            <a:r>
              <a:rPr lang="en-US" dirty="0"/>
              <a:t>Fact is, what happens next isn’t the prompt’s fault…</a:t>
            </a:r>
          </a:p>
        </p:txBody>
      </p:sp>
      <p:sp>
        <p:nvSpPr>
          <p:cNvPr id="4" name="Slide Number Placeholder 3"/>
          <p:cNvSpPr>
            <a:spLocks noGrp="1"/>
          </p:cNvSpPr>
          <p:nvPr>
            <p:ph type="sldNum" sz="quarter" idx="5"/>
          </p:nvPr>
        </p:nvSpPr>
        <p:spPr/>
        <p:txBody>
          <a:bodyPr/>
          <a:lstStyle/>
          <a:p>
            <a:fld id="{AB24F350-A10D-EF48-8C6B-5889A054A366}" type="slidenum">
              <a:rPr lang="en-US" smtClean="0"/>
              <a:t>23</a:t>
            </a:fld>
            <a:endParaRPr lang="en-US"/>
          </a:p>
        </p:txBody>
      </p:sp>
    </p:spTree>
    <p:extLst>
      <p:ext uri="{BB962C8B-B14F-4D97-AF65-F5344CB8AC3E}">
        <p14:creationId xmlns:p14="http://schemas.microsoft.com/office/powerpoint/2010/main" val="1100529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gave the AI outputs too much agency over what they were able to access.</a:t>
            </a:r>
          </a:p>
        </p:txBody>
      </p:sp>
      <p:sp>
        <p:nvSpPr>
          <p:cNvPr id="4" name="Slide Number Placeholder 3"/>
          <p:cNvSpPr>
            <a:spLocks noGrp="1"/>
          </p:cNvSpPr>
          <p:nvPr>
            <p:ph type="sldNum" sz="quarter" idx="5"/>
          </p:nvPr>
        </p:nvSpPr>
        <p:spPr/>
        <p:txBody>
          <a:bodyPr/>
          <a:lstStyle/>
          <a:p>
            <a:fld id="{AB24F350-A10D-EF48-8C6B-5889A054A366}" type="slidenum">
              <a:rPr lang="en-US" smtClean="0"/>
              <a:t>24</a:t>
            </a:fld>
            <a:endParaRPr lang="en-US"/>
          </a:p>
        </p:txBody>
      </p:sp>
    </p:spTree>
    <p:extLst>
      <p:ext uri="{BB962C8B-B14F-4D97-AF65-F5344CB8AC3E}">
        <p14:creationId xmlns:p14="http://schemas.microsoft.com/office/powerpoint/2010/main" val="3522405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"LLM05: Improper Output Handling. Trusting AI output like it's human-reviewed code. </a:t>
            </a:r>
          </a:p>
          <a:p>
            <a:r>
              <a:rPr lang="en-US" dirty="0"/>
              <a:t>Just as you'd never automatically deploy random code from Stack Overflow without review, security testing, and validation, LLM-generated code (or any LLM output that gets executed) needs the same scrutiny. </a:t>
            </a:r>
            <a:r>
              <a:rPr lang="en-US" sz="1200"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 going over the business impact of all that ‘help’ here: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”Combine that with LLM06: Excessive Agency. AI was being helpful... just too helpful.”</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Marcus discovers:</a:t>
            </a:r>
            <a:r>
              <a:rPr lang="en-US" sz="1200" kern="1200" dirty="0">
                <a:solidFill>
                  <a:schemeClr val="tx1"/>
                </a:solidFill>
                <a:effectLst/>
                <a:latin typeface="+mn-lt"/>
                <a:ea typeface="+mn-ea"/>
                <a:cs typeface="+mn-cs"/>
              </a:rPr>
              <a:t> "We're automatically executing anything the AI generates?!"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25</a:t>
            </a:fld>
            <a:endParaRPr lang="en-US"/>
          </a:p>
        </p:txBody>
      </p:sp>
    </p:spTree>
    <p:extLst>
      <p:ext uri="{BB962C8B-B14F-4D97-AF65-F5344CB8AC3E}">
        <p14:creationId xmlns:p14="http://schemas.microsoft.com/office/powerpoint/2010/main" val="1184361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Bahnschrift" panose="020B0502040204020203" pitchFamily="34" charset="0"/>
              </a:rPr>
              <a:t>whether that's looking over a shoulder or a prompt's outputs... There was a lack of approval – always have an approval process. This is called “human in the loop”</a:t>
            </a:r>
            <a:br>
              <a:rPr lang="en-US" sz="1200" dirty="0">
                <a:latin typeface="Bahnschrift" panose="020B0502040204020203" pitchFamily="34" charset="0"/>
              </a:rPr>
            </a:br>
            <a:br>
              <a:rPr lang="en-US" sz="1200" dirty="0">
                <a:latin typeface="Bahnschrift" panose="020B0502040204020203" pitchFamily="34" charset="0"/>
              </a:rPr>
            </a:br>
            <a:r>
              <a:rPr lang="en-US" sz="1200" dirty="0">
                <a:latin typeface="Bahnschrift" panose="020B0502040204020203" pitchFamily="34" charset="0"/>
              </a:rPr>
              <a:t>A07:2021 - Identification and Authentication Failures</a:t>
            </a:r>
            <a:br>
              <a:rPr lang="en-US" sz="1200" dirty="0">
                <a:latin typeface="Bahnschrift" panose="020B0502040204020203" pitchFamily="34" charset="0"/>
              </a:rPr>
            </a:br>
            <a:r>
              <a:rPr lang="en-US" sz="1200" dirty="0">
                <a:latin typeface="Bahnschrift" panose="020B0502040204020203" pitchFamily="34" charset="0"/>
              </a:rPr>
              <a:t>A03:2021 – Injection</a:t>
            </a:r>
            <a:br>
              <a:rPr lang="en-US" sz="1200" dirty="0">
                <a:latin typeface="Bahnschrift" panose="020B0502040204020203" pitchFamily="34" charset="0"/>
              </a:rPr>
            </a:br>
            <a:r>
              <a:rPr lang="en-US" sz="1200" dirty="0">
                <a:latin typeface="Bahnschrift" panose="020B0502040204020203" pitchFamily="34" charset="0"/>
              </a:rPr>
              <a:t>A08:2021 - Software and Data Integrity Failures</a:t>
            </a:r>
          </a:p>
          <a:p>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algn="r"/>
            <a:br>
              <a:rPr lang="en-US" sz="1200" b="1" dirty="0">
                <a:solidFill>
                  <a:schemeClr val="tx1">
                    <a:lumMod val="95000"/>
                    <a:lumOff val="5000"/>
                  </a:schemeClr>
                </a:solidFill>
                <a:latin typeface="Bahnschrift" panose="020B0502040204020203" pitchFamily="34" charset="0"/>
                <a:ea typeface="Inter" panose="020B0502030000000004" pitchFamily="34" charset="0"/>
              </a:rPr>
            </a:br>
            <a:r>
              <a:rPr lang="en-US" sz="1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p>
        </p:txBody>
      </p:sp>
      <p:sp>
        <p:nvSpPr>
          <p:cNvPr id="4" name="Slide Number Placeholder 3"/>
          <p:cNvSpPr>
            <a:spLocks noGrp="1"/>
          </p:cNvSpPr>
          <p:nvPr>
            <p:ph type="sldNum" sz="quarter" idx="5"/>
          </p:nvPr>
        </p:nvSpPr>
        <p:spPr/>
        <p:txBody>
          <a:bodyPr/>
          <a:lstStyle/>
          <a:p>
            <a:fld id="{AB24F350-A10D-EF48-8C6B-5889A054A366}" type="slidenum">
              <a:rPr lang="en-US" smtClean="0"/>
              <a:t>26</a:t>
            </a:fld>
            <a:endParaRPr lang="en-US"/>
          </a:p>
        </p:txBody>
      </p:sp>
    </p:spTree>
    <p:extLst>
      <p:ext uri="{BB962C8B-B14F-4D97-AF65-F5344CB8AC3E}">
        <p14:creationId xmlns:p14="http://schemas.microsoft.com/office/powerpoint/2010/main" val="23068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Speaker Note: The vuln I’m about to mention uses code-gen for an example – it can happen to any app with an LLM.</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"LLM10: Unbounded Consumption. Traditional DoS attacks cost bandwidth. LLM DoS attacks cost money directly."</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Setup:</a:t>
            </a:r>
            <a:r>
              <a:rPr lang="en-US" sz="1200" kern="1200" dirty="0">
                <a:solidFill>
                  <a:schemeClr val="tx1"/>
                </a:solidFill>
                <a:effectLst/>
                <a:latin typeface="+mn-lt"/>
                <a:ea typeface="+mn-ea"/>
                <a:cs typeface="+mn-cs"/>
              </a:rPr>
              <a:t> "Smart" code assistant that "improves" code through iteration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Exploit: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 asks for "the best possible solution"</a:t>
            </a:r>
          </a:p>
          <a:p>
            <a:pPr lvl="0"/>
            <a:r>
              <a:rPr lang="en-US" sz="1200" kern="1200" dirty="0">
                <a:solidFill>
                  <a:schemeClr val="tx1"/>
                </a:solidFill>
                <a:effectLst/>
                <a:latin typeface="+mn-lt"/>
                <a:ea typeface="+mn-ea"/>
                <a:cs typeface="+mn-cs"/>
              </a:rPr>
              <a:t>AI generates code, then "reviews" its own work</a:t>
            </a:r>
          </a:p>
          <a:p>
            <a:pPr lvl="0"/>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Sarah's facepalm:</a:t>
            </a:r>
            <a:r>
              <a:rPr lang="en-US" sz="1200" kern="1200" dirty="0">
                <a:solidFill>
                  <a:schemeClr val="tx1"/>
                </a:solidFill>
                <a:effectLst/>
                <a:latin typeface="+mn-lt"/>
                <a:ea typeface="+mn-ea"/>
                <a:cs typeface="+mn-cs"/>
              </a:rPr>
              <a:t> "It optimized itself into an infinite loop"</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Rate limiting - Nginx, Cloudflare, AWS API Gateway</a:t>
            </a:r>
          </a:p>
          <a:p>
            <a:pPr lvl="0"/>
            <a:r>
              <a:rPr lang="en-US" sz="1200" kern="1200" dirty="0">
                <a:solidFill>
                  <a:schemeClr val="tx1"/>
                </a:solidFill>
                <a:effectLst/>
                <a:latin typeface="+mn-lt"/>
                <a:ea typeface="+mn-ea"/>
                <a:cs typeface="+mn-cs"/>
              </a:rPr>
              <a:t>Cost monitoring - Azure Cost Management, AWS Cost Explorer</a:t>
            </a:r>
          </a:p>
          <a:p>
            <a:pPr lvl="0"/>
            <a:r>
              <a:rPr lang="en-US" sz="1200" kern="1200" dirty="0">
                <a:solidFill>
                  <a:schemeClr val="tx1"/>
                </a:solidFill>
                <a:effectLst/>
                <a:latin typeface="+mn-lt"/>
                <a:ea typeface="+mn-ea"/>
                <a:cs typeface="+mn-cs"/>
              </a:rPr>
              <a:t>Token usage analytics - </a:t>
            </a:r>
            <a:r>
              <a:rPr lang="en-US" sz="1200" kern="1200" dirty="0" err="1">
                <a:solidFill>
                  <a:schemeClr val="tx1"/>
                </a:solidFill>
                <a:effectLst/>
                <a:latin typeface="+mn-lt"/>
                <a:ea typeface="+mn-ea"/>
                <a:cs typeface="+mn-cs"/>
              </a:rPr>
              <a:t>Langfuse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LangSmith</a:t>
            </a:r>
            <a:r>
              <a:rPr lang="en-US" sz="1200" kern="1200" dirty="0">
                <a:solidFill>
                  <a:schemeClr val="tx1"/>
                </a:solidFill>
                <a:effectLst/>
                <a:latin typeface="+mn-lt"/>
                <a:ea typeface="+mn-ea"/>
                <a:cs typeface="+mn-cs"/>
              </a:rPr>
              <a:t> for consumption tracking</a:t>
            </a:r>
          </a:p>
          <a:p>
            <a:pPr lvl="0"/>
            <a:r>
              <a:rPr lang="en-US" sz="1200" kern="1200" dirty="0">
                <a:solidFill>
                  <a:schemeClr val="tx1"/>
                </a:solidFill>
                <a:effectLst/>
                <a:latin typeface="+mn-lt"/>
                <a:ea typeface="+mn-ea"/>
                <a:cs typeface="+mn-cs"/>
              </a:rPr>
              <a:t>Circuit breakers - Hystrix, resilience4j for runaway API prevention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27</a:t>
            </a:fld>
            <a:endParaRPr lang="en-US"/>
          </a:p>
        </p:txBody>
      </p:sp>
    </p:spTree>
    <p:extLst>
      <p:ext uri="{BB962C8B-B14F-4D97-AF65-F5344CB8AC3E}">
        <p14:creationId xmlns:p14="http://schemas.microsoft.com/office/powerpoint/2010/main" val="1601262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Same vulnerability as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We talked about it at Ng Atlanta years ago.</a:t>
            </a:r>
          </a:p>
          <a:p>
            <a:r>
              <a:rPr lang="en-US" sz="1200" kern="1200" dirty="0">
                <a:solidFill>
                  <a:schemeClr val="tx1"/>
                </a:solidFill>
                <a:effectLst/>
                <a:latin typeface="+mn-lt"/>
                <a:ea typeface="+mn-ea"/>
                <a:cs typeface="+mn-cs"/>
              </a:rPr>
              <a:t>Compromised model </a:t>
            </a:r>
          </a:p>
          <a:p>
            <a:r>
              <a:rPr lang="en-US" sz="1200" kern="1200" dirty="0">
                <a:solidFill>
                  <a:schemeClr val="tx1"/>
                </a:solidFill>
                <a:effectLst/>
                <a:latin typeface="+mn-lt"/>
                <a:ea typeface="+mn-ea"/>
                <a:cs typeface="+mn-cs"/>
              </a:rPr>
              <a:t>Injection of miners and others into generated code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720 code commits over 3 months need security review</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Question:</a:t>
            </a:r>
            <a:r>
              <a:rPr lang="en-US" sz="1200" kern="1200" dirty="0">
                <a:solidFill>
                  <a:schemeClr val="tx1"/>
                </a:solidFill>
                <a:effectLst/>
                <a:latin typeface="+mn-lt"/>
                <a:ea typeface="+mn-ea"/>
                <a:cs typeface="+mn-cs"/>
              </a:rPr>
              <a:t> "How is this different from traditional supply chain attacks?"</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28</a:t>
            </a:fld>
            <a:endParaRPr lang="en-US"/>
          </a:p>
        </p:txBody>
      </p:sp>
    </p:spTree>
    <p:extLst>
      <p:ext uri="{BB962C8B-B14F-4D97-AF65-F5344CB8AC3E}">
        <p14:creationId xmlns:p14="http://schemas.microsoft.com/office/powerpoint/2010/main" val="1652658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4F350-A10D-EF48-8C6B-5889A054A366}" type="slidenum">
              <a:rPr lang="en-US" smtClean="0"/>
              <a:t>29</a:t>
            </a:fld>
            <a:endParaRPr lang="en-US"/>
          </a:p>
        </p:txBody>
      </p:sp>
    </p:spTree>
    <p:extLst>
      <p:ext uri="{BB962C8B-B14F-4D97-AF65-F5344CB8AC3E}">
        <p14:creationId xmlns:p14="http://schemas.microsoft.com/office/powerpoint/2010/main" val="248018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 am running a team and I want to get up to speed on the threats for LLMs</a:t>
            </a:r>
          </a:p>
          <a:p>
            <a:endParaRPr lang="en-US" dirty="0"/>
          </a:p>
          <a:p>
            <a:r>
              <a:rPr lang="en-US" dirty="0"/>
              <a:t>But, if you've ever had a </a:t>
            </a:r>
            <a:r>
              <a:rPr lang="en-US" dirty="0" err="1"/>
              <a:t>pentest</a:t>
            </a:r>
            <a:r>
              <a:rPr lang="en-US" dirty="0"/>
              <a:t> that's really a vuln scan or static code analysis you've probably seen OWASP mentioned</a:t>
            </a:r>
            <a:br>
              <a:rPr lang="en-US" dirty="0"/>
            </a:br>
            <a:endParaRPr lang="en-US" dirty="0"/>
          </a:p>
          <a:p>
            <a:r>
              <a:rPr lang="en-US" dirty="0"/>
              <a:t>As I went </a:t>
            </a:r>
            <a:r>
              <a:rPr lang="en-US" dirty="0" err="1"/>
              <a:t>throught</a:t>
            </a:r>
            <a:r>
              <a:rPr lang="en-US" dirty="0"/>
              <a:t>, the old stuff kept surfacing.</a:t>
            </a:r>
            <a:br>
              <a:rPr lang="en-US" dirty="0"/>
            </a:br>
            <a:r>
              <a:rPr lang="en-US" dirty="0"/>
              <a:t>Insufficient logging and monitoring ties closely to unbounded consumption, </a:t>
            </a:r>
          </a:p>
          <a:p>
            <a:r>
              <a:rPr lang="en-US" dirty="0"/>
              <a:t>system prompt disclosure can be due to security misconfigurations, </a:t>
            </a:r>
          </a:p>
          <a:p>
            <a:r>
              <a:rPr lang="en-US" dirty="0"/>
              <a:t>I’d argue prompt injection ties closely to both Injection AND Insecure design where we didn't understand our threat model. </a:t>
            </a:r>
            <a:br>
              <a:rPr lang="en-US" dirty="0"/>
            </a:br>
            <a:r>
              <a:rPr lang="en-US" dirty="0"/>
              <a:t>It’s pretty clear to know one to know the others.</a:t>
            </a:r>
          </a:p>
          <a:p>
            <a:endParaRPr lang="en-US" dirty="0"/>
          </a:p>
          <a:p>
            <a:r>
              <a:rPr lang="en-US" dirty="0"/>
              <a:t>Always wanted to do a lightning talk - I've got 20 items to cover in 30 minutes, challenge accepted.</a:t>
            </a:r>
          </a:p>
        </p:txBody>
      </p:sp>
      <p:sp>
        <p:nvSpPr>
          <p:cNvPr id="4" name="Slide Number Placeholder 3"/>
          <p:cNvSpPr>
            <a:spLocks noGrp="1"/>
          </p:cNvSpPr>
          <p:nvPr>
            <p:ph type="sldNum" sz="quarter" idx="5"/>
          </p:nvPr>
        </p:nvSpPr>
        <p:spPr/>
        <p:txBody>
          <a:bodyPr/>
          <a:lstStyle/>
          <a:p>
            <a:fld id="{AB24F350-A10D-EF48-8C6B-5889A054A366}" type="slidenum">
              <a:rPr lang="en-US" smtClean="0"/>
              <a:t>3</a:t>
            </a:fld>
            <a:endParaRPr lang="en-US"/>
          </a:p>
        </p:txBody>
      </p:sp>
    </p:spTree>
    <p:extLst>
      <p:ext uri="{BB962C8B-B14F-4D97-AF65-F5344CB8AC3E}">
        <p14:creationId xmlns:p14="http://schemas.microsoft.com/office/powerpoint/2010/main" val="67133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security isn't just about preventing attacks - it's about enabling sustainable innovation”</a:t>
            </a:r>
            <a:br>
              <a:rPr lang="en-US" sz="1200" kern="1200" dirty="0">
                <a:solidFill>
                  <a:schemeClr val="tx1"/>
                </a:solidFill>
                <a:effectLst/>
                <a:latin typeface="+mn-lt"/>
                <a:ea typeface="+mn-ea"/>
                <a:cs typeface="+mn-cs"/>
              </a:rPr>
            </a:br>
            <a:r>
              <a:rPr lang="en-US" sz="12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1200" dirty="0" err="1">
                <a:solidFill>
                  <a:schemeClr val="tx1">
                    <a:lumMod val="95000"/>
                    <a:lumOff val="5000"/>
                  </a:schemeClr>
                </a:solidFill>
                <a:latin typeface="Bahnschrift" panose="020B0502040204020203" pitchFamily="34" charset="0"/>
                <a:ea typeface="Inter Italic" panose="020B0502030000000004" pitchFamily="34" charset="0"/>
              </a:rPr>
              <a:t>IronCityLabs</a:t>
            </a:r>
            <a:r>
              <a:rPr lang="en-US" sz="1200" dirty="0">
                <a:solidFill>
                  <a:schemeClr val="tx1">
                    <a:lumMod val="95000"/>
                    <a:lumOff val="5000"/>
                  </a:schemeClr>
                </a:solidFill>
                <a:latin typeface="Bahnschrift" panose="020B0502040204020203" pitchFamily="34" charset="0"/>
                <a:ea typeface="Inter Italic" panose="020B0502030000000004" pitchFamily="34" charset="0"/>
              </a:rPr>
              <a:t> recovers.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30</a:t>
            </a:fld>
            <a:endParaRPr lang="en-US"/>
          </a:p>
        </p:txBody>
      </p:sp>
    </p:spTree>
    <p:extLst>
      <p:ext uri="{BB962C8B-B14F-4D97-AF65-F5344CB8AC3E}">
        <p14:creationId xmlns:p14="http://schemas.microsoft.com/office/powerpoint/2010/main" val="405433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a competitive advantage. Security can create revenue and draw in deals. The larger a company is, the more emphasis you’ll find.</a:t>
            </a:r>
          </a:p>
        </p:txBody>
      </p:sp>
      <p:sp>
        <p:nvSpPr>
          <p:cNvPr id="4" name="Slide Number Placeholder 3"/>
          <p:cNvSpPr>
            <a:spLocks noGrp="1"/>
          </p:cNvSpPr>
          <p:nvPr>
            <p:ph type="sldNum" sz="quarter" idx="5"/>
          </p:nvPr>
        </p:nvSpPr>
        <p:spPr/>
        <p:txBody>
          <a:bodyPr/>
          <a:lstStyle/>
          <a:p>
            <a:fld id="{AB24F350-A10D-EF48-8C6B-5889A054A366}" type="slidenum">
              <a:rPr lang="en-US" smtClean="0"/>
              <a:t>31</a:t>
            </a:fld>
            <a:endParaRPr lang="en-US"/>
          </a:p>
        </p:txBody>
      </p:sp>
    </p:spTree>
    <p:extLst>
      <p:ext uri="{BB962C8B-B14F-4D97-AF65-F5344CB8AC3E}">
        <p14:creationId xmlns:p14="http://schemas.microsoft.com/office/powerpoint/2010/main" val="324430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panose="020B0502040204020203" pitchFamily="34" charset="0"/>
              </a:rPr>
              <a:t>IMMEDIATE ACTION REQUIRED: All companies must migrate to quantum-resistant algorithms before Tuesday's "Encryption Apocalypse." Traditional security will be WORTHLESS.</a:t>
            </a:r>
            <a:br>
              <a:rPr lang="en-US" sz="1400" dirty="0">
                <a:latin typeface="Bahnschrift" panose="020B0502040204020203" pitchFamily="34" charset="0"/>
              </a:rPr>
            </a:br>
            <a:br>
              <a:rPr lang="en-US" sz="1400" dirty="0">
                <a:latin typeface="Bahnschrift" panose="020B0502040204020203" pitchFamily="34" charset="0"/>
              </a:rPr>
            </a:br>
            <a:r>
              <a:rPr lang="en-US" sz="1200" dirty="0" err="1">
                <a:latin typeface="Bahnschrift" panose="020B0502040204020203" pitchFamily="34" charset="0"/>
              </a:rPr>
              <a:t>IronCityLabs</a:t>
            </a:r>
            <a:r>
              <a:rPr lang="en-US" sz="1200" dirty="0">
                <a:latin typeface="Bahnschrift" panose="020B0502040204020203" pitchFamily="34" charset="0"/>
              </a:rPr>
              <a:t> is offering emergency quantum-safe migration services. Contact us NOW - slots filling fast! 🏃‍♂️💨</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32</a:t>
            </a:fld>
            <a:endParaRPr lang="en-US"/>
          </a:p>
        </p:txBody>
      </p:sp>
    </p:spTree>
    <p:extLst>
      <p:ext uri="{BB962C8B-B14F-4D97-AF65-F5344CB8AC3E}">
        <p14:creationId xmlns:p14="http://schemas.microsoft.com/office/powerpoint/2010/main" val="114658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AI doesn’t know when it doesn’t know.</a:t>
            </a:r>
          </a:p>
          <a:p>
            <a:r>
              <a:rPr lang="en-US" sz="12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 just like science class - accuracy isn’t precision.</a:t>
            </a:r>
            <a:endParaRPr lang="en-US" sz="1400" dirty="0">
              <a:solidFill>
                <a:schemeClr val="tx1">
                  <a:lumMod val="95000"/>
                  <a:lumOff val="5000"/>
                </a:schemeClr>
              </a:solidFill>
              <a:latin typeface="Bahnschrift" panose="020B0502040204020203" pitchFamily="34" charset="0"/>
              <a:ea typeface="Inter Italic" panose="020B05020300000000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33</a:t>
            </a:fld>
            <a:endParaRPr lang="en-US"/>
          </a:p>
        </p:txBody>
      </p:sp>
    </p:spTree>
    <p:extLst>
      <p:ext uri="{BB962C8B-B14F-4D97-AF65-F5344CB8AC3E}">
        <p14:creationId xmlns:p14="http://schemas.microsoft.com/office/powerpoint/2010/main" val="288974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LLMs are non-deterministic, you can write code and get the same answer but with LLMs it'll be different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 sample question from an ATS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95000"/>
                  <a:lumOff val="5000"/>
                </a:scheme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95000"/>
                    <a:lumOff val="5000"/>
                  </a:schemeClr>
                </a:solidFill>
                <a:latin typeface="Bahnschrift" panose="020B0502040204020203" pitchFamily="34" charset="0"/>
                <a:ea typeface="Inter Italic" panose="020B0502030000000004" pitchFamily="34" charset="0"/>
              </a:rPr>
              <a:t>Our ATS is going to suggest a correct answer for each candidate… </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34</a:t>
            </a:fld>
            <a:endParaRPr lang="en-US"/>
          </a:p>
        </p:txBody>
      </p:sp>
    </p:spTree>
    <p:extLst>
      <p:ext uri="{BB962C8B-B14F-4D97-AF65-F5344CB8AC3E}">
        <p14:creationId xmlns:p14="http://schemas.microsoft.com/office/powerpoint/2010/main" val="4114722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"Robert"</a:t>
            </a:r>
            <a:r>
              <a:rPr lang="en-US" sz="1200" kern="1200" dirty="0">
                <a:solidFill>
                  <a:schemeClr val="tx1"/>
                </a:solidFill>
                <a:effectLst/>
                <a:latin typeface="+mn-lt"/>
                <a:ea typeface="+mn-ea"/>
                <a:cs typeface="+mn-cs"/>
              </a:rPr>
              <a:t>: ”Use React for enterprise stability"</a:t>
            </a:r>
          </a:p>
          <a:p>
            <a:pPr lvl="0"/>
            <a:r>
              <a:rPr lang="en-US" sz="1200" b="1" kern="1200" dirty="0">
                <a:solidFill>
                  <a:schemeClr val="tx1"/>
                </a:solidFill>
                <a:effectLst/>
                <a:latin typeface="+mn-lt"/>
                <a:ea typeface="+mn-ea"/>
                <a:cs typeface="+mn-cs"/>
              </a:rPr>
              <a:t>"Maria"</a:t>
            </a:r>
            <a:r>
              <a:rPr lang="en-US" sz="1200" kern="1200" dirty="0">
                <a:solidFill>
                  <a:schemeClr val="tx1"/>
                </a:solidFill>
                <a:effectLst/>
                <a:latin typeface="+mn-lt"/>
                <a:ea typeface="+mn-ea"/>
                <a:cs typeface="+mn-cs"/>
              </a:rPr>
              <a:t>: ”Simple like basic HTML/CSS for your project"</a:t>
            </a:r>
          </a:p>
          <a:p>
            <a:pPr lvl="0"/>
            <a:r>
              <a:rPr lang="en-US" sz="1200" b="1" kern="1200" dirty="0">
                <a:solidFill>
                  <a:schemeClr val="tx1"/>
                </a:solidFill>
                <a:effectLst/>
                <a:latin typeface="+mn-lt"/>
                <a:ea typeface="+mn-ea"/>
                <a:cs typeface="+mn-cs"/>
              </a:rPr>
              <a:t>"Jaylen"</a:t>
            </a:r>
            <a:r>
              <a:rPr lang="en-US" sz="1200" kern="1200" dirty="0">
                <a:solidFill>
                  <a:schemeClr val="tx1"/>
                </a:solidFill>
                <a:effectLst/>
                <a:latin typeface="+mn-lt"/>
                <a:ea typeface="+mn-ea"/>
                <a:cs typeface="+mn-cs"/>
              </a:rPr>
              <a:t>: "Experimental frameworks could be interesting if you don't mind potential breaking changes"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Same technical prompt, different people but can you see an issue?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team:</a:t>
            </a:r>
            <a:r>
              <a:rPr lang="en-US" sz="1200" kern="1200" dirty="0">
                <a:solidFill>
                  <a:schemeClr val="tx1"/>
                </a:solidFill>
                <a:effectLst/>
                <a:latin typeface="+mn-lt"/>
                <a:ea typeface="+mn-ea"/>
                <a:cs typeface="+mn-cs"/>
              </a:rPr>
              <a:t> "This is algorithmic discrimination in hiring recommendations"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Marcus:</a:t>
            </a:r>
            <a:r>
              <a:rPr lang="en-US" sz="1200" kern="1200" dirty="0">
                <a:solidFill>
                  <a:schemeClr val="tx1"/>
                </a:solidFill>
                <a:effectLst/>
                <a:latin typeface="+mn-lt"/>
                <a:ea typeface="+mn-ea"/>
                <a:cs typeface="+mn-cs"/>
              </a:rPr>
              <a:t> "Our training data had bias, so our model learned bias"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"The AI amplified systemic biases in tech recommendations. What started as statistical bias became operational discrimination."</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35</a:t>
            </a:fld>
            <a:endParaRPr lang="en-US"/>
          </a:p>
        </p:txBody>
      </p:sp>
    </p:spTree>
    <p:extLst>
      <p:ext uri="{BB962C8B-B14F-4D97-AF65-F5344CB8AC3E}">
        <p14:creationId xmlns:p14="http://schemas.microsoft.com/office/powerpoint/2010/main" val="1530650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Incident:</a:t>
            </a:r>
            <a:r>
              <a:rPr lang="en-US" sz="1200" kern="1200" dirty="0">
                <a:solidFill>
                  <a:schemeClr val="tx1"/>
                </a:solidFill>
                <a:effectLst/>
                <a:latin typeface="+mn-lt"/>
                <a:ea typeface="+mn-ea"/>
                <a:cs typeface="+mn-cs"/>
              </a:rPr>
              <a:t> AI content assistant publishing articles claiming "Quantum computing will make all encryption obsolete by next Tuesday"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Viral Tweet: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IronCityLabs</a:t>
            </a:r>
            <a:r>
              <a:rPr lang="en-US" sz="1200" kern="1200" dirty="0">
                <a:solidFill>
                  <a:schemeClr val="tx1"/>
                </a:solidFill>
                <a:effectLst/>
                <a:latin typeface="+mn-lt"/>
                <a:ea typeface="+mn-ea"/>
                <a:cs typeface="+mn-cs"/>
              </a:rPr>
              <a:t>' AI just told me to delete all my security certificates because 'quantum supremacy makes them worthless anyway' 🤖💻"</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Legal notice:</a:t>
            </a:r>
            <a:r>
              <a:rPr lang="en-US" sz="1200" kern="1200" dirty="0">
                <a:solidFill>
                  <a:schemeClr val="tx1"/>
                </a:solidFill>
                <a:effectLst/>
                <a:latin typeface="+mn-lt"/>
                <a:ea typeface="+mn-ea"/>
                <a:cs typeface="+mn-cs"/>
              </a:rPr>
              <a:t> "Cease all AI-generated technical content immediately"</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Audience Poll:</a:t>
            </a:r>
            <a:r>
              <a:rPr lang="en-US" sz="1200" kern="1200" dirty="0">
                <a:solidFill>
                  <a:schemeClr val="tx1"/>
                </a:solidFill>
                <a:effectLst/>
                <a:latin typeface="+mn-lt"/>
                <a:ea typeface="+mn-ea"/>
                <a:cs typeface="+mn-cs"/>
              </a:rPr>
              <a:t> "Who's responsible? A) The AI B) The training data C) The company D) All of the above"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Tools That Could Help:</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Guardrails AI - Hallucination detection and factual consistency checking</a:t>
            </a:r>
          </a:p>
          <a:p>
            <a:pPr lvl="0"/>
            <a:r>
              <a:rPr lang="en-US" sz="1200" kern="1200" dirty="0">
                <a:solidFill>
                  <a:schemeClr val="tx1"/>
                </a:solidFill>
                <a:effectLst/>
                <a:latin typeface="+mn-lt"/>
                <a:ea typeface="+mn-ea"/>
                <a:cs typeface="+mn-cs"/>
              </a:rPr>
              <a:t>Robust Intelligence - AI firewall with misinformation detection</a:t>
            </a:r>
          </a:p>
          <a:p>
            <a:pPr lvl="0"/>
            <a:r>
              <a:rPr lang="en-US" sz="1200" kern="1200" dirty="0">
                <a:solidFill>
                  <a:schemeClr val="tx1"/>
                </a:solidFill>
                <a:effectLst/>
                <a:latin typeface="+mn-lt"/>
                <a:ea typeface="+mn-ea"/>
                <a:cs typeface="+mn-cs"/>
              </a:rPr>
              <a:t>Human-in-the-loop systems - Scale AI for output verification</a:t>
            </a:r>
          </a:p>
          <a:p>
            <a:pPr lvl="0"/>
            <a:r>
              <a:rPr lang="en-US" sz="1200" kern="1200" dirty="0" err="1">
                <a:solidFill>
                  <a:schemeClr val="tx1"/>
                </a:solidFill>
                <a:effectLst/>
                <a:latin typeface="+mn-lt"/>
                <a:ea typeface="+mn-ea"/>
                <a:cs typeface="+mn-cs"/>
              </a:rPr>
              <a:t>TruthfulQA</a:t>
            </a:r>
            <a:r>
              <a:rPr lang="en-US" sz="1200" kern="1200" dirty="0">
                <a:solidFill>
                  <a:schemeClr val="tx1"/>
                </a:solidFill>
                <a:effectLst/>
                <a:latin typeface="+mn-lt"/>
                <a:ea typeface="+mn-ea"/>
                <a:cs typeface="+mn-cs"/>
              </a:rPr>
              <a:t> evaluation - Benchmark for measuring model truthfulness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"It gets worse. This wasn't just one bad article - the AI had been confidently giving terrible tech advice for weeks."</a:t>
            </a:r>
          </a:p>
          <a:p>
            <a:endParaRPr lang="en-US" dirty="0"/>
          </a:p>
          <a:p>
            <a:r>
              <a:rPr lang="en-US" dirty="0">
                <a:solidFill>
                  <a:prstClr val="black"/>
                </a:solidFill>
                <a:latin typeface="Calibri"/>
                <a:ea typeface="等线"/>
                <a:cs typeface="Open Sans" panose="020B0606030504020204" pitchFamily="34" charset="0"/>
              </a:rPr>
              <a:t>We’ve seen many times where discrimination and other topics have led to companies being held liable for ML/AI systems. In fact, there’s case law where an ATS caused companies that purchased the software to pay fines/penalties.</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36</a:t>
            </a:fld>
            <a:endParaRPr lang="en-US"/>
          </a:p>
        </p:txBody>
      </p:sp>
    </p:spTree>
    <p:extLst>
      <p:ext uri="{BB962C8B-B14F-4D97-AF65-F5344CB8AC3E}">
        <p14:creationId xmlns:p14="http://schemas.microsoft.com/office/powerpoint/2010/main" val="3860098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to often we go to conferences and come back thinking we can change the world before reality sets in, if you really want to push this forward, here’s a framework you can start using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Conferences are like summer camp, we’re all sync’d up charged ready to go out into the world and then reality sets in when you get home – here’s what you do and you don’t have to be an expert.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"This framework helps you move from 'We should probably secure our AI' to 'Here's exactly what we need to protect, observe, and evaluate AND why.' Use this to have strategic conversations with your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 a lifeguard not a cop.</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37</a:t>
            </a:fld>
            <a:endParaRPr lang="en-US"/>
          </a:p>
        </p:txBody>
      </p:sp>
    </p:spTree>
    <p:extLst>
      <p:ext uri="{BB962C8B-B14F-4D97-AF65-F5344CB8AC3E}">
        <p14:creationId xmlns:p14="http://schemas.microsoft.com/office/powerpoint/2010/main" val="2213580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7330-765C-8925-B03F-04AF3047F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688EC-D2F9-4BEB-D8D9-914C94246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49C0C-E23E-D2B0-989A-9D44E1D59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a:extLst>
              <a:ext uri="{FF2B5EF4-FFF2-40B4-BE49-F238E27FC236}">
                <a16:creationId xmlns:a16="http://schemas.microsoft.com/office/drawing/2014/main" id="{CBC4C007-B838-4D3B-4D57-8CB467AF6E96}"/>
              </a:ext>
            </a:extLst>
          </p:cNvPr>
          <p:cNvSpPr>
            <a:spLocks noGrp="1"/>
          </p:cNvSpPr>
          <p:nvPr>
            <p:ph type="sldNum" sz="quarter" idx="5"/>
          </p:nvPr>
        </p:nvSpPr>
        <p:spPr/>
        <p:txBody>
          <a:bodyPr/>
          <a:lstStyle/>
          <a:p>
            <a:fld id="{AB24F350-A10D-EF48-8C6B-5889A054A366}" type="slidenum">
              <a:rPr lang="en-US" smtClean="0"/>
              <a:t>38</a:t>
            </a:fld>
            <a:endParaRPr lang="en-US"/>
          </a:p>
        </p:txBody>
      </p:sp>
    </p:spTree>
    <p:extLst>
      <p:ext uri="{BB962C8B-B14F-4D97-AF65-F5344CB8AC3E}">
        <p14:creationId xmlns:p14="http://schemas.microsoft.com/office/powerpoint/2010/main" val="1326944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Sarah's Learning:</a:t>
            </a:r>
            <a:r>
              <a:rPr lang="en-US" sz="1200" kern="1200" dirty="0">
                <a:solidFill>
                  <a:schemeClr val="tx1"/>
                </a:solidFill>
                <a:effectLst/>
                <a:latin typeface="+mn-lt"/>
                <a:ea typeface="+mn-ea"/>
                <a:cs typeface="+mn-cs"/>
              </a:rPr>
              <a:t> "We treated AI like magic. It's just software that needs the same governance as any business-critical system."</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"Trust isn't binary - it's built in layers. Each layer adds transparency and control. The goal isn't perfect AI, it's accountable AI."</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39</a:t>
            </a:fld>
            <a:endParaRPr lang="en-US"/>
          </a:p>
        </p:txBody>
      </p:sp>
    </p:spTree>
    <p:extLst>
      <p:ext uri="{BB962C8B-B14F-4D97-AF65-F5344CB8AC3E}">
        <p14:creationId xmlns:p14="http://schemas.microsoft.com/office/powerpoint/2010/main" val="7537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Dave, I work for O3 Solutions as director of cloud where </a:t>
            </a:r>
            <a:r>
              <a:rPr lang="en-US" dirty="0" err="1"/>
              <a:t>im</a:t>
            </a:r>
            <a:r>
              <a:rPr lang="en-US" dirty="0"/>
              <a:t> responsible for our </a:t>
            </a:r>
            <a:r>
              <a:rPr lang="en-US" dirty="0" err="1"/>
              <a:t>devops</a:t>
            </a:r>
            <a:r>
              <a:rPr lang="en-US" dirty="0"/>
              <a:t> data, and security.</a:t>
            </a:r>
          </a:p>
          <a:p>
            <a:r>
              <a:rPr lang="en-US" dirty="0"/>
              <a:t>We build SaaS software for industrial construction project management. </a:t>
            </a:r>
          </a:p>
          <a:p>
            <a:r>
              <a:rPr lang="en-US" dirty="0"/>
              <a:t>We’re headquartered right here in Bham although I work from Asheville, NC.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Bham is a great scene, great community. Something special here…</a:t>
            </a:r>
          </a:p>
          <a:p>
            <a:r>
              <a:rPr lang="en-US" dirty="0"/>
              <a:t>I always love coming back, even long ago when I worked for Altec. </a:t>
            </a:r>
          </a:p>
        </p:txBody>
      </p:sp>
      <p:sp>
        <p:nvSpPr>
          <p:cNvPr id="4" name="Slide Number Placeholder 3"/>
          <p:cNvSpPr>
            <a:spLocks noGrp="1"/>
          </p:cNvSpPr>
          <p:nvPr>
            <p:ph type="sldNum" sz="quarter" idx="5"/>
          </p:nvPr>
        </p:nvSpPr>
        <p:spPr/>
        <p:txBody>
          <a:bodyPr/>
          <a:lstStyle/>
          <a:p>
            <a:fld id="{AB24F350-A10D-EF48-8C6B-5889A054A366}" type="slidenum">
              <a:rPr lang="en-US" smtClean="0"/>
              <a:t>4</a:t>
            </a:fld>
            <a:endParaRPr lang="en-US"/>
          </a:p>
        </p:txBody>
      </p:sp>
    </p:spTree>
    <p:extLst>
      <p:ext uri="{BB962C8B-B14F-4D97-AF65-F5344CB8AC3E}">
        <p14:creationId xmlns:p14="http://schemas.microsoft.com/office/powerpoint/2010/main" val="594507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Same Principles, New Vulns</a:t>
            </a:r>
            <a:r>
              <a:rPr lang="en-US" sz="1200" b="0" i="0" kern="1200" dirty="0">
                <a:solidFill>
                  <a:schemeClr val="tx1"/>
                </a:solidFill>
                <a:effectLst/>
                <a:latin typeface="+mn-lt"/>
                <a:ea typeface="+mn-ea"/>
                <a:cs typeface="+mn-cs"/>
              </a:rPr>
              <a:t> - Traditional security principles apply to AI systems with new attack vectors</a:t>
            </a:r>
          </a:p>
          <a:p>
            <a:r>
              <a:rPr lang="en-US" sz="1200" b="1" i="0" kern="1200" dirty="0">
                <a:solidFill>
                  <a:schemeClr val="tx1"/>
                </a:solidFill>
                <a:effectLst/>
                <a:latin typeface="+mn-lt"/>
                <a:ea typeface="+mn-ea"/>
                <a:cs typeface="+mn-cs"/>
              </a:rPr>
              <a:t>AI Security = Winning</a:t>
            </a:r>
            <a:r>
              <a:rPr lang="en-US" sz="1200" b="0" i="0" kern="1200" dirty="0">
                <a:solidFill>
                  <a:schemeClr val="tx1"/>
                </a:solidFill>
                <a:effectLst/>
                <a:latin typeface="+mn-lt"/>
                <a:ea typeface="+mn-ea"/>
                <a:cs typeface="+mn-cs"/>
              </a:rPr>
              <a:t>- Security failures cascade into strategic business problems</a:t>
            </a:r>
          </a:p>
          <a:p>
            <a:r>
              <a:rPr lang="en-US" sz="1200" b="1" i="0" kern="1200" dirty="0">
                <a:solidFill>
                  <a:schemeClr val="tx1"/>
                </a:solidFill>
                <a:effectLst/>
                <a:latin typeface="+mn-lt"/>
                <a:ea typeface="+mn-ea"/>
                <a:cs typeface="+mn-cs"/>
              </a:rPr>
              <a:t>Trust Through Transparency</a:t>
            </a:r>
            <a:r>
              <a:rPr lang="en-US" sz="1200" b="0" i="0" kern="1200" dirty="0">
                <a:solidFill>
                  <a:schemeClr val="tx1"/>
                </a:solidFill>
                <a:effectLst/>
                <a:latin typeface="+mn-lt"/>
                <a:ea typeface="+mn-ea"/>
                <a:cs typeface="+mn-cs"/>
              </a:rPr>
              <a:t> - Build accountable AI through layered governance</a:t>
            </a:r>
          </a:p>
          <a:p>
            <a:r>
              <a:rPr lang="en-US" sz="1200" b="1" i="0" kern="1200" dirty="0">
                <a:solidFill>
                  <a:schemeClr val="tx1"/>
                </a:solidFill>
                <a:effectLst/>
                <a:latin typeface="+mn-lt"/>
                <a:ea typeface="+mn-ea"/>
                <a:cs typeface="+mn-cs"/>
              </a:rPr>
              <a:t>Treat AI Like Privileged Applications</a:t>
            </a:r>
            <a:r>
              <a:rPr lang="en-US" sz="1200" b="0" i="0" kern="1200" dirty="0">
                <a:solidFill>
                  <a:schemeClr val="tx1"/>
                </a:solidFill>
                <a:effectLst/>
                <a:latin typeface="+mn-lt"/>
                <a:ea typeface="+mn-ea"/>
                <a:cs typeface="+mn-cs"/>
              </a:rPr>
              <a:t> - Apply the same rigor you use for business-critical systems</a:t>
            </a:r>
          </a:p>
          <a:p>
            <a:endParaRPr lang="en-US" dirty="0"/>
          </a:p>
          <a:p>
            <a:endParaRPr lang="en-US" dirty="0"/>
          </a:p>
          <a:p>
            <a:r>
              <a:rPr lang="en-US" dirty="0"/>
              <a:t>Make it so</a:t>
            </a:r>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40</a:t>
            </a:fld>
            <a:endParaRPr lang="en-US"/>
          </a:p>
        </p:txBody>
      </p:sp>
    </p:spTree>
    <p:extLst>
      <p:ext uri="{BB962C8B-B14F-4D97-AF65-F5344CB8AC3E}">
        <p14:creationId xmlns:p14="http://schemas.microsoft.com/office/powerpoint/2010/main" val="90989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Question:</a:t>
            </a:r>
            <a:r>
              <a:rPr lang="en-US" sz="1200" kern="1200" dirty="0">
                <a:solidFill>
                  <a:schemeClr val="tx1"/>
                </a:solidFill>
                <a:effectLst/>
                <a:latin typeface="+mn-lt"/>
                <a:ea typeface="+mn-ea"/>
                <a:cs typeface="+mn-cs"/>
              </a:rPr>
              <a:t> "How do you balance AI innovation with business risk?" The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real answer isn't whether to use AI - it's how to do it without destroying your business.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IronCityLabs</a:t>
            </a:r>
            <a:r>
              <a:rPr lang="en-US" sz="1200" kern="1200" dirty="0">
                <a:solidFill>
                  <a:schemeClr val="tx1"/>
                </a:solidFill>
                <a:effectLst/>
                <a:latin typeface="+mn-lt"/>
                <a:ea typeface="+mn-ea"/>
                <a:cs typeface="+mn-cs"/>
              </a:rPr>
              <a:t> deployed 6 AI features in 8 months.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ICL failed to understand the tech, that was their mistake.</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the end we'll look at an assessment framework you can use.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5</a:t>
            </a:fld>
            <a:endParaRPr lang="en-US"/>
          </a:p>
        </p:txBody>
      </p:sp>
    </p:spTree>
    <p:extLst>
      <p:ext uri="{BB962C8B-B14F-4D97-AF65-F5344CB8AC3E}">
        <p14:creationId xmlns:p14="http://schemas.microsoft.com/office/powerpoint/2010/main" val="3253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By the end of this talk you, </a:t>
            </a:r>
            <a:r>
              <a:rPr lang="en-US" b="1" dirty="0" err="1"/>
              <a:t>marcus</a:t>
            </a:r>
            <a:r>
              <a:rPr lang="en-US" b="1" dirty="0"/>
              <a:t>, </a:t>
            </a:r>
            <a:r>
              <a:rPr lang="en-US" b="1" dirty="0" err="1"/>
              <a:t>ssandra</a:t>
            </a:r>
            <a:r>
              <a:rPr lang="en-US" b="1" dirty="0"/>
              <a:t>, and the board will know why we should treat our AI applications like we do our web applications. </a:t>
            </a:r>
          </a:p>
        </p:txBody>
      </p:sp>
      <p:sp>
        <p:nvSpPr>
          <p:cNvPr id="4" name="Slide Number Placeholder 3"/>
          <p:cNvSpPr>
            <a:spLocks noGrp="1"/>
          </p:cNvSpPr>
          <p:nvPr>
            <p:ph type="sldNum" sz="quarter" idx="5"/>
          </p:nvPr>
        </p:nvSpPr>
        <p:spPr/>
        <p:txBody>
          <a:bodyPr/>
          <a:lstStyle/>
          <a:p>
            <a:fld id="{AB24F350-A10D-EF48-8C6B-5889A054A366}" type="slidenum">
              <a:rPr lang="en-US" smtClean="0"/>
              <a:t>6</a:t>
            </a:fld>
            <a:endParaRPr lang="en-US"/>
          </a:p>
        </p:txBody>
      </p:sp>
    </p:spTree>
    <p:extLst>
      <p:ext uri="{BB962C8B-B14F-4D97-AF65-F5344CB8AC3E}">
        <p14:creationId xmlns:p14="http://schemas.microsoft.com/office/powerpoint/2010/main" val="3069602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Monday: AI research assistant leaks confidential client data</a:t>
            </a:r>
          </a:p>
          <a:p>
            <a:pPr lvl="0"/>
            <a:r>
              <a:rPr lang="en-US" sz="1200" kern="1200" dirty="0">
                <a:solidFill>
                  <a:schemeClr val="tx1"/>
                </a:solidFill>
                <a:effectLst/>
                <a:latin typeface="+mn-lt"/>
                <a:ea typeface="+mn-ea"/>
                <a:cs typeface="+mn-cs"/>
              </a:rPr>
              <a:t>Tuesday: Code generation tool costs spike to 10X overnight</a:t>
            </a:r>
          </a:p>
          <a:p>
            <a:pPr lvl="0"/>
            <a:r>
              <a:rPr lang="en-US" sz="1200" kern="1200" dirty="0">
                <a:solidFill>
                  <a:schemeClr val="tx1"/>
                </a:solidFill>
                <a:effectLst/>
                <a:latin typeface="+mn-lt"/>
                <a:ea typeface="+mn-ea"/>
                <a:cs typeface="+mn-cs"/>
              </a:rPr>
              <a:t>Wednesday: Content assistant starts spreading tech misinformation</a:t>
            </a:r>
          </a:p>
          <a:p>
            <a:pPr lvl="0"/>
            <a:r>
              <a:rPr lang="en-US" sz="1200" kern="1200" dirty="0">
                <a:solidFill>
                  <a:schemeClr val="tx1"/>
                </a:solidFill>
                <a:effectLst/>
                <a:latin typeface="+mn-lt"/>
                <a:ea typeface="+mn-ea"/>
                <a:cs typeface="+mn-cs"/>
              </a:rPr>
              <a:t>Thursday: Legal cease-and-desist from data poisoning incident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"Three days. Four problem sets. Will we be able to change the trajectory of </a:t>
            </a:r>
            <a:r>
              <a:rPr lang="en-US" sz="1200" kern="1200" dirty="0" err="1">
                <a:solidFill>
                  <a:schemeClr val="tx1"/>
                </a:solidFill>
                <a:effectLst/>
                <a:latin typeface="+mn-lt"/>
                <a:ea typeface="+mn-ea"/>
                <a:cs typeface="+mn-cs"/>
              </a:rPr>
              <a:t>IronCityLabs</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7</a:t>
            </a:fld>
            <a:endParaRPr lang="en-US"/>
          </a:p>
        </p:txBody>
      </p:sp>
    </p:spTree>
    <p:extLst>
      <p:ext uri="{BB962C8B-B14F-4D97-AF65-F5344CB8AC3E}">
        <p14:creationId xmlns:p14="http://schemas.microsoft.com/office/powerpoint/2010/main" val="222330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 of hands - who's gotten that 3 AM call? Today we're going to live through Sarah's worst week and learn how to prevent it from becoming yours."</a:t>
            </a:r>
            <a:r>
              <a:rPr lang="en-US" dirty="0">
                <a:effectLst/>
              </a:rPr>
              <a:t> </a:t>
            </a:r>
          </a:p>
          <a:p>
            <a:r>
              <a:rPr lang="en-US" dirty="0">
                <a:effectLst/>
              </a:rPr>
              <a:t>The phone rings, you're on call. Where does the issue lie?</a:t>
            </a:r>
          </a:p>
          <a:p>
            <a:endParaRPr lang="en-US" dirty="0">
              <a:effectLst/>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Input &amp; Data Security:</a:t>
            </a:r>
            <a:r>
              <a:rPr lang="en-US" sz="1200" kern="1200" dirty="0">
                <a:solidFill>
                  <a:schemeClr val="tx1"/>
                </a:solidFill>
                <a:effectLst/>
                <a:latin typeface="+mn-lt"/>
                <a:ea typeface="+mn-ea"/>
                <a:cs typeface="+mn-cs"/>
              </a:rPr>
              <a:t> How did bad data get in?</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Asset Protection:</a:t>
            </a:r>
            <a:r>
              <a:rPr lang="en-US" sz="1200" kern="1200" dirty="0">
                <a:solidFill>
                  <a:schemeClr val="tx1"/>
                </a:solidFill>
                <a:effectLst/>
                <a:latin typeface="+mn-lt"/>
                <a:ea typeface="+mn-ea"/>
                <a:cs typeface="+mn-cs"/>
              </a:rPr>
              <a:t> If our AI assets are misconfigured then How did controls fail?</a:t>
            </a: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Trust &amp; Governance:</a:t>
            </a:r>
            <a:r>
              <a:rPr lang="en-US" sz="1200" kern="1200" dirty="0">
                <a:solidFill>
                  <a:schemeClr val="tx1"/>
                </a:solidFill>
                <a:effectLst/>
                <a:latin typeface="+mn-lt"/>
                <a:ea typeface="+mn-ea"/>
                <a:cs typeface="+mn-cs"/>
              </a:rPr>
              <a:t> How did we lose credibility?</a:t>
            </a:r>
          </a:p>
          <a:p>
            <a:pPr lvl="0"/>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Each theme reveals different vulnerabilities and they all can relate back to the same OWASP Top 10 vulnerabilities. </a:t>
            </a:r>
          </a:p>
          <a:p>
            <a:pPr lvl="0"/>
            <a:r>
              <a:rPr lang="en-US" sz="1200" kern="1200" dirty="0">
                <a:solidFill>
                  <a:schemeClr val="tx1"/>
                </a:solidFill>
                <a:effectLst/>
                <a:latin typeface="+mn-lt"/>
                <a:ea typeface="+mn-ea"/>
                <a:cs typeface="+mn-cs"/>
              </a:rPr>
              <a:t>This may look different, but the smell is the same."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8</a:t>
            </a:fld>
            <a:endParaRPr lang="en-US"/>
          </a:p>
        </p:txBody>
      </p:sp>
    </p:spTree>
    <p:extLst>
      <p:ext uri="{BB962C8B-B14F-4D97-AF65-F5344CB8AC3E}">
        <p14:creationId xmlns:p14="http://schemas.microsoft.com/office/powerpoint/2010/main" val="98861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Monday:</a:t>
            </a:r>
            <a:r>
              <a:rPr lang="en-US" sz="1200" kern="1200" dirty="0">
                <a:solidFill>
                  <a:schemeClr val="tx1"/>
                </a:solidFill>
                <a:effectLst/>
                <a:latin typeface="+mn-lt"/>
                <a:ea typeface="+mn-ea"/>
                <a:cs typeface="+mn-cs"/>
              </a:rPr>
              <a:t> Research assistant bot telling users about other clients' confidential project details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Cliffhanger:</a:t>
            </a:r>
            <a:r>
              <a:rPr lang="en-US" sz="1200" kern="1200" dirty="0">
                <a:solidFill>
                  <a:schemeClr val="tx1"/>
                </a:solidFill>
                <a:effectLst/>
                <a:latin typeface="+mn-lt"/>
                <a:ea typeface="+mn-ea"/>
                <a:cs typeface="+mn-cs"/>
              </a:rPr>
              <a:t> "What Sarah didn't know was that their 'secure' training process and RAG systems had critical flaws... And no </a:t>
            </a:r>
            <a:r>
              <a:rPr lang="en-US" sz="1200" kern="1200" dirty="0" err="1">
                <a:solidFill>
                  <a:schemeClr val="tx1"/>
                </a:solidFill>
                <a:effectLst/>
                <a:latin typeface="+mn-lt"/>
                <a:ea typeface="+mn-ea"/>
                <a:cs typeface="+mn-cs"/>
              </a:rPr>
              <a:t>gaurdrails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Speaker Notes:</a:t>
            </a:r>
            <a:r>
              <a:rPr lang="en-US" sz="1200" kern="1200" dirty="0">
                <a:solidFill>
                  <a:schemeClr val="tx1"/>
                </a:solidFill>
                <a:effectLst/>
                <a:latin typeface="+mn-lt"/>
                <a:ea typeface="+mn-ea"/>
                <a:cs typeface="+mn-cs"/>
              </a:rPr>
              <a:t> "Let's investigate together."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AB24F350-A10D-EF48-8C6B-5889A054A366}" type="slidenum">
              <a:rPr lang="en-US" smtClean="0"/>
              <a:t>9</a:t>
            </a:fld>
            <a:endParaRPr lang="en-US"/>
          </a:p>
        </p:txBody>
      </p:sp>
    </p:spTree>
    <p:extLst>
      <p:ext uri="{BB962C8B-B14F-4D97-AF65-F5344CB8AC3E}">
        <p14:creationId xmlns:p14="http://schemas.microsoft.com/office/powerpoint/2010/main" val="349953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8034C4-766B-4402-B0AA-E6977740E632}"/>
              </a:ext>
            </a:extLst>
          </p:cNvPr>
          <p:cNvSpPr>
            <a:spLocks noGrp="1"/>
          </p:cNvSpPr>
          <p:nvPr>
            <p:ph type="dt" sz="half" idx="10"/>
          </p:nvPr>
        </p:nvSpPr>
        <p:spPr/>
        <p:txBody>
          <a:bodyPr/>
          <a:lstStyle/>
          <a:p>
            <a:fld id="{CA105272-CBB9-41F7-9B6F-87C0D7A72BAB}" type="datetimeFigureOut">
              <a:rPr lang="en-US" smtClean="0"/>
              <a:t>6/17/25</a:t>
            </a:fld>
            <a:endParaRPr lang="en-US"/>
          </a:p>
        </p:txBody>
      </p:sp>
      <p:sp>
        <p:nvSpPr>
          <p:cNvPr id="3" name="Footer Placeholder 2">
            <a:extLst>
              <a:ext uri="{FF2B5EF4-FFF2-40B4-BE49-F238E27FC236}">
                <a16:creationId xmlns:a16="http://schemas.microsoft.com/office/drawing/2014/main" id="{6AE8781E-11D4-4405-B97F-C522B0049F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4DF39F-1593-4BD9-B64D-89586C4084B9}"/>
              </a:ext>
            </a:extLst>
          </p:cNvPr>
          <p:cNvSpPr>
            <a:spLocks noGrp="1"/>
          </p:cNvSpPr>
          <p:nvPr>
            <p:ph type="sldNum" sz="quarter" idx="12"/>
          </p:nvPr>
        </p:nvSpPr>
        <p:spPr/>
        <p:txBody>
          <a:bodyPr/>
          <a:lstStyle/>
          <a:p>
            <a:fld id="{F746CBF9-CD65-4EB2-BB04-B36CBC43F5EA}" type="slidenum">
              <a:rPr lang="en-US" smtClean="0"/>
              <a:t>‹#›</a:t>
            </a:fld>
            <a:endParaRPr lang="en-US"/>
          </a:p>
        </p:txBody>
      </p:sp>
      <p:sp>
        <p:nvSpPr>
          <p:cNvPr id="7" name="Freeform: Shape 6">
            <a:extLst>
              <a:ext uri="{FF2B5EF4-FFF2-40B4-BE49-F238E27FC236}">
                <a16:creationId xmlns:a16="http://schemas.microsoft.com/office/drawing/2014/main" id="{5DA900F8-7D46-4324-AFE4-CAED947FCFD0}"/>
              </a:ext>
            </a:extLst>
          </p:cNvPr>
          <p:cNvSpPr>
            <a:spLocks noGrp="1"/>
          </p:cNvSpPr>
          <p:nvPr>
            <p:ph type="pic" idx="13"/>
          </p:nvPr>
        </p:nvSpPr>
        <p:spPr>
          <a:xfrm>
            <a:off x="11531006" y="3776472"/>
            <a:ext cx="2980944" cy="4206240"/>
          </a:xfrm>
          <a:custGeom>
            <a:avLst/>
            <a:gdLst>
              <a:gd name="connsiteX0" fmla="*/ 1914144 w 1987296"/>
              <a:gd name="connsiteY0" fmla="*/ 0 h 2804160"/>
              <a:gd name="connsiteX1" fmla="*/ 1987296 w 1987296"/>
              <a:gd name="connsiteY1" fmla="*/ 2767584 h 2804160"/>
              <a:gd name="connsiteX2" fmla="*/ 0 w 1987296"/>
              <a:gd name="connsiteY2" fmla="*/ 2804160 h 2804160"/>
              <a:gd name="connsiteX3" fmla="*/ 40640 w 1987296"/>
              <a:gd name="connsiteY3" fmla="*/ 6096 h 2804160"/>
            </a:gdLst>
            <a:ahLst/>
            <a:cxnLst>
              <a:cxn ang="0">
                <a:pos x="connsiteX0" y="connsiteY0"/>
              </a:cxn>
              <a:cxn ang="0">
                <a:pos x="connsiteX1" y="connsiteY1"/>
              </a:cxn>
              <a:cxn ang="0">
                <a:pos x="connsiteX2" y="connsiteY2"/>
              </a:cxn>
              <a:cxn ang="0">
                <a:pos x="connsiteX3" y="connsiteY3"/>
              </a:cxn>
            </a:cxnLst>
            <a:rect l="l" t="t" r="r" b="b"/>
            <a:pathLst>
              <a:path w="1987296" h="2804160">
                <a:moveTo>
                  <a:pt x="1914144" y="0"/>
                </a:moveTo>
                <a:cubicBezTo>
                  <a:pt x="1963928" y="805688"/>
                  <a:pt x="1962912" y="1845056"/>
                  <a:pt x="1987296" y="2767584"/>
                </a:cubicBezTo>
                <a:lnTo>
                  <a:pt x="0" y="2804160"/>
                </a:lnTo>
                <a:cubicBezTo>
                  <a:pt x="13547" y="1871472"/>
                  <a:pt x="62653" y="969264"/>
                  <a:pt x="40640" y="609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85655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ngle Picture Profil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1868150" y="0"/>
            <a:ext cx="6419850" cy="10287000"/>
          </a:xfrm>
        </p:spPr>
        <p:txBody>
          <a:bodyPr/>
          <a:lstStyle>
            <a:lvl1pPr>
              <a:defRPr>
                <a:latin typeface="Montserrat" panose="00000500000000000000" pitchFamily="2" charset="0"/>
              </a:defRPr>
            </a:lvl1pPr>
          </a:lstStyle>
          <a:p>
            <a:endParaRPr lang="en-US" dirty="0"/>
          </a:p>
        </p:txBody>
      </p:sp>
    </p:spTree>
    <p:extLst>
      <p:ext uri="{BB962C8B-B14F-4D97-AF65-F5344CB8AC3E}">
        <p14:creationId xmlns:p14="http://schemas.microsoft.com/office/powerpoint/2010/main" val="139961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56E260A1-883D-45B1-86D5-DD900C263266}"/>
              </a:ext>
            </a:extLst>
          </p:cNvPr>
          <p:cNvSpPr>
            <a:spLocks noGrp="1"/>
          </p:cNvSpPr>
          <p:nvPr>
            <p:ph type="pic" idx="13"/>
          </p:nvPr>
        </p:nvSpPr>
        <p:spPr>
          <a:xfrm>
            <a:off x="3875756" y="3078805"/>
            <a:ext cx="6057443" cy="3925112"/>
          </a:xfrm>
          <a:custGeom>
            <a:avLst/>
            <a:gdLst>
              <a:gd name="connsiteX0" fmla="*/ 3803541 w 4038295"/>
              <a:gd name="connsiteY0" fmla="*/ 0 h 2616741"/>
              <a:gd name="connsiteX1" fmla="*/ 3949456 w 4038295"/>
              <a:gd name="connsiteY1" fmla="*/ 116732 h 2616741"/>
              <a:gd name="connsiteX2" fmla="*/ 3978639 w 4038295"/>
              <a:gd name="connsiteY2" fmla="*/ 2402732 h 2616741"/>
              <a:gd name="connsiteX3" fmla="*/ 3861907 w 4038295"/>
              <a:gd name="connsiteY3" fmla="*/ 2577830 h 2616741"/>
              <a:gd name="connsiteX4" fmla="*/ 126485 w 4038295"/>
              <a:gd name="connsiteY4" fmla="*/ 2616741 h 2616741"/>
              <a:gd name="connsiteX5" fmla="*/ 19481 w 4038295"/>
              <a:gd name="connsiteY5" fmla="*/ 2470826 h 2616741"/>
              <a:gd name="connsiteX6" fmla="*/ 26 w 4038295"/>
              <a:gd name="connsiteY6" fmla="*/ 243192 h 2616741"/>
              <a:gd name="connsiteX7" fmla="*/ 58392 w 4038295"/>
              <a:gd name="connsiteY7" fmla="*/ 20266 h 261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8295" h="2616741">
                <a:moveTo>
                  <a:pt x="3803541" y="0"/>
                </a:moveTo>
                <a:cubicBezTo>
                  <a:pt x="3886469" y="811"/>
                  <a:pt x="3935108" y="51151"/>
                  <a:pt x="3949456" y="116732"/>
                </a:cubicBezTo>
                <a:cubicBezTo>
                  <a:pt x="4035384" y="604412"/>
                  <a:pt x="4083211" y="1419752"/>
                  <a:pt x="3978639" y="2402732"/>
                </a:cubicBezTo>
                <a:cubicBezTo>
                  <a:pt x="3993068" y="2476338"/>
                  <a:pt x="3961778" y="2565184"/>
                  <a:pt x="3861907" y="2577830"/>
                </a:cubicBezTo>
                <a:lnTo>
                  <a:pt x="126485" y="2616741"/>
                </a:lnTo>
                <a:cubicBezTo>
                  <a:pt x="26047" y="2598583"/>
                  <a:pt x="28479" y="2546134"/>
                  <a:pt x="19481" y="2470826"/>
                </a:cubicBezTo>
                <a:lnTo>
                  <a:pt x="26" y="243192"/>
                </a:lnTo>
                <a:cubicBezTo>
                  <a:pt x="4241" y="120623"/>
                  <a:pt x="-18213" y="36155"/>
                  <a:pt x="58392" y="20266"/>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3147119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Tree>
    <p:extLst>
      <p:ext uri="{BB962C8B-B14F-4D97-AF65-F5344CB8AC3E}">
        <p14:creationId xmlns:p14="http://schemas.microsoft.com/office/powerpoint/2010/main" val="2100862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A1F8B1B-BD23-481C-A757-ABCACA79478B}"/>
              </a:ext>
            </a:extLst>
          </p:cNvPr>
          <p:cNvSpPr>
            <a:spLocks noGrp="1"/>
          </p:cNvSpPr>
          <p:nvPr>
            <p:ph type="pic" idx="13"/>
          </p:nvPr>
        </p:nvSpPr>
        <p:spPr>
          <a:xfrm>
            <a:off x="10424160" y="1931670"/>
            <a:ext cx="6137910" cy="6355080"/>
          </a:xfrm>
          <a:custGeom>
            <a:avLst/>
            <a:gdLst>
              <a:gd name="connsiteX0" fmla="*/ 1750060 w 4091940"/>
              <a:gd name="connsiteY0" fmla="*/ 0 h 4236720"/>
              <a:gd name="connsiteX1" fmla="*/ 4091940 w 4091940"/>
              <a:gd name="connsiteY1" fmla="*/ 967740 h 4236720"/>
              <a:gd name="connsiteX2" fmla="*/ 2636520 w 4091940"/>
              <a:gd name="connsiteY2" fmla="*/ 4236720 h 4236720"/>
              <a:gd name="connsiteX3" fmla="*/ 0 w 4091940"/>
              <a:gd name="connsiteY3" fmla="*/ 3124200 h 4236720"/>
              <a:gd name="connsiteX4" fmla="*/ 1074420 w 4091940"/>
              <a:gd name="connsiteY4" fmla="*/ 1516380 h 4236720"/>
              <a:gd name="connsiteX5" fmla="*/ 1750060 w 4091940"/>
              <a:gd name="connsiteY5" fmla="*/ 0 h 423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1940" h="4236720">
                <a:moveTo>
                  <a:pt x="1750060" y="0"/>
                </a:moveTo>
                <a:cubicBezTo>
                  <a:pt x="2550160" y="345440"/>
                  <a:pt x="3246120" y="645160"/>
                  <a:pt x="4091940" y="967740"/>
                </a:cubicBezTo>
                <a:cubicBezTo>
                  <a:pt x="3660140" y="2072640"/>
                  <a:pt x="3220720" y="3070860"/>
                  <a:pt x="2636520" y="4236720"/>
                </a:cubicBezTo>
                <a:cubicBezTo>
                  <a:pt x="1651000" y="3888740"/>
                  <a:pt x="916940" y="3479800"/>
                  <a:pt x="0" y="3124200"/>
                </a:cubicBezTo>
                <a:cubicBezTo>
                  <a:pt x="281940" y="2443480"/>
                  <a:pt x="782743" y="2037080"/>
                  <a:pt x="1074420" y="1516380"/>
                </a:cubicBezTo>
                <a:cubicBezTo>
                  <a:pt x="1366097" y="995680"/>
                  <a:pt x="1590040" y="467360"/>
                  <a:pt x="175006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126327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13" name="Picture Placeholder 12">
            <a:extLst>
              <a:ext uri="{FF2B5EF4-FFF2-40B4-BE49-F238E27FC236}">
                <a16:creationId xmlns:a16="http://schemas.microsoft.com/office/drawing/2014/main" id="{724BC18D-9CAC-4AF4-9469-251C352A49AF}"/>
              </a:ext>
            </a:extLst>
          </p:cNvPr>
          <p:cNvSpPr>
            <a:spLocks noGrp="1"/>
          </p:cNvSpPr>
          <p:nvPr>
            <p:ph type="pic" sz="quarter" idx="15"/>
          </p:nvPr>
        </p:nvSpPr>
        <p:spPr>
          <a:xfrm>
            <a:off x="1265533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6" name="Picture Placeholder 15">
            <a:extLst>
              <a:ext uri="{FF2B5EF4-FFF2-40B4-BE49-F238E27FC236}">
                <a16:creationId xmlns:a16="http://schemas.microsoft.com/office/drawing/2014/main" id="{29397F53-7BD8-4AAD-9A2B-40B40C15C8CC}"/>
              </a:ext>
            </a:extLst>
          </p:cNvPr>
          <p:cNvSpPr>
            <a:spLocks noGrp="1"/>
          </p:cNvSpPr>
          <p:nvPr>
            <p:ph type="pic" sz="quarter" idx="16"/>
          </p:nvPr>
        </p:nvSpPr>
        <p:spPr>
          <a:xfrm>
            <a:off x="7252624"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
        <p:nvSpPr>
          <p:cNvPr id="17" name="Picture Placeholder 16">
            <a:extLst>
              <a:ext uri="{FF2B5EF4-FFF2-40B4-BE49-F238E27FC236}">
                <a16:creationId xmlns:a16="http://schemas.microsoft.com/office/drawing/2014/main" id="{568F2DF1-BFCC-477F-8ED0-26FBDAAE5BCB}"/>
              </a:ext>
            </a:extLst>
          </p:cNvPr>
          <p:cNvSpPr>
            <a:spLocks noGrp="1"/>
          </p:cNvSpPr>
          <p:nvPr>
            <p:ph type="pic" sz="quarter" idx="17"/>
          </p:nvPr>
        </p:nvSpPr>
        <p:spPr>
          <a:xfrm>
            <a:off x="1849913" y="3285916"/>
            <a:ext cx="1341392" cy="2451968"/>
          </a:xfrm>
          <a:custGeom>
            <a:avLst/>
            <a:gdLst>
              <a:gd name="connsiteX0" fmla="*/ 41431 w 894261"/>
              <a:gd name="connsiteY0" fmla="*/ 0 h 1634645"/>
              <a:gd name="connsiteX1" fmla="*/ 867386 w 894261"/>
              <a:gd name="connsiteY1" fmla="*/ 609132 h 1634645"/>
              <a:gd name="connsiteX2" fmla="*/ 653970 w 894261"/>
              <a:gd name="connsiteY2" fmla="*/ 1382453 h 1634645"/>
              <a:gd name="connsiteX3" fmla="*/ 2289 w 894261"/>
              <a:gd name="connsiteY3" fmla="*/ 1634626 h 1634645"/>
              <a:gd name="connsiteX4" fmla="*/ 41431 w 894261"/>
              <a:gd name="connsiteY4" fmla="*/ 0 h 1634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1" h="1634645">
                <a:moveTo>
                  <a:pt x="41431" y="0"/>
                </a:moveTo>
                <a:cubicBezTo>
                  <a:pt x="556827" y="12318"/>
                  <a:pt x="775969" y="368049"/>
                  <a:pt x="867386" y="609132"/>
                </a:cubicBezTo>
                <a:cubicBezTo>
                  <a:pt x="958805" y="850216"/>
                  <a:pt x="799343" y="1215098"/>
                  <a:pt x="653970" y="1382453"/>
                </a:cubicBezTo>
                <a:cubicBezTo>
                  <a:pt x="508604" y="1549811"/>
                  <a:pt x="161306" y="1636139"/>
                  <a:pt x="2289" y="1634626"/>
                </a:cubicBezTo>
                <a:cubicBezTo>
                  <a:pt x="-10084" y="1270431"/>
                  <a:pt x="31264" y="268760"/>
                  <a:pt x="41431" y="0"/>
                </a:cubicBezTo>
                <a:close/>
              </a:path>
            </a:pathLst>
          </a:custGeom>
          <a:noFill/>
          <a:ln w="3175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2700" b="0">
                <a:solidFill>
                  <a:schemeClr val="accent1">
                    <a:lumMod val="50000"/>
                  </a:schemeClr>
                </a:solidFill>
              </a:defRPr>
            </a:lvl1pPr>
          </a:lstStyle>
          <a:p>
            <a:pPr marL="0" lvl="0" algn="r"/>
            <a:endParaRPr lang="en-US"/>
          </a:p>
        </p:txBody>
      </p:sp>
    </p:spTree>
    <p:extLst>
      <p:ext uri="{BB962C8B-B14F-4D97-AF65-F5344CB8AC3E}">
        <p14:creationId xmlns:p14="http://schemas.microsoft.com/office/powerpoint/2010/main" val="249275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D6BBD-1C5D-42EE-B290-8DE8E5848B18}"/>
              </a:ext>
            </a:extLst>
          </p:cNvPr>
          <p:cNvSpPr>
            <a:spLocks noGrp="1"/>
          </p:cNvSpPr>
          <p:nvPr>
            <p:ph type="dt" sz="half" idx="10"/>
          </p:nvPr>
        </p:nvSpPr>
        <p:spPr/>
        <p:txBody>
          <a:bodyPr/>
          <a:lstStyle/>
          <a:p>
            <a:fld id="{7F26FD4E-02EF-46FE-A494-81F9D7AD7509}" type="datetimeFigureOut">
              <a:rPr lang="en-US" smtClean="0"/>
              <a:t>6/17/25</a:t>
            </a:fld>
            <a:endParaRPr lang="en-US"/>
          </a:p>
        </p:txBody>
      </p:sp>
      <p:sp>
        <p:nvSpPr>
          <p:cNvPr id="3" name="Footer Placeholder 2">
            <a:extLst>
              <a:ext uri="{FF2B5EF4-FFF2-40B4-BE49-F238E27FC236}">
                <a16:creationId xmlns:a16="http://schemas.microsoft.com/office/drawing/2014/main" id="{0509407A-C5C7-4383-9243-7A4BB223F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14D6C-C3EA-426E-B2A4-E3924E8D93A2}"/>
              </a:ext>
            </a:extLst>
          </p:cNvPr>
          <p:cNvSpPr>
            <a:spLocks noGrp="1"/>
          </p:cNvSpPr>
          <p:nvPr>
            <p:ph type="sldNum" sz="quarter" idx="12"/>
          </p:nvPr>
        </p:nvSpPr>
        <p:spPr/>
        <p:txBody>
          <a:bodyPr/>
          <a:lstStyle/>
          <a:p>
            <a:fld id="{EEAF9942-0555-406C-8860-7271ED4152F2}" type="slidenum">
              <a:rPr lang="en-US" smtClean="0"/>
              <a:t>‹#›</a:t>
            </a:fld>
            <a:endParaRPr lang="en-US"/>
          </a:p>
        </p:txBody>
      </p:sp>
      <p:sp>
        <p:nvSpPr>
          <p:cNvPr id="7" name="Picture Placeholder 6">
            <a:extLst>
              <a:ext uri="{FF2B5EF4-FFF2-40B4-BE49-F238E27FC236}">
                <a16:creationId xmlns:a16="http://schemas.microsoft.com/office/drawing/2014/main" id="{A1202408-148F-4986-9CD0-03490C963E57}"/>
              </a:ext>
            </a:extLst>
          </p:cNvPr>
          <p:cNvSpPr>
            <a:spLocks noGrp="1"/>
          </p:cNvSpPr>
          <p:nvPr>
            <p:ph type="pic" idx="13"/>
          </p:nvPr>
        </p:nvSpPr>
        <p:spPr>
          <a:xfrm>
            <a:off x="1803093"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0" name="Picture Placeholder 9">
            <a:extLst>
              <a:ext uri="{FF2B5EF4-FFF2-40B4-BE49-F238E27FC236}">
                <a16:creationId xmlns:a16="http://schemas.microsoft.com/office/drawing/2014/main" id="{491AE972-13FE-4C3C-B065-8ADA4FDC5B1B}"/>
              </a:ext>
            </a:extLst>
          </p:cNvPr>
          <p:cNvSpPr>
            <a:spLocks noGrp="1"/>
          </p:cNvSpPr>
          <p:nvPr>
            <p:ph type="pic" sz="quarter" idx="14"/>
          </p:nvPr>
        </p:nvSpPr>
        <p:spPr>
          <a:xfrm>
            <a:off x="7459980"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
        <p:nvSpPr>
          <p:cNvPr id="13" name="Picture Placeholder 12">
            <a:extLst>
              <a:ext uri="{FF2B5EF4-FFF2-40B4-BE49-F238E27FC236}">
                <a16:creationId xmlns:a16="http://schemas.microsoft.com/office/drawing/2014/main" id="{7B15AA6E-EEF3-4CAC-A1E9-978F3EFEE4A4}"/>
              </a:ext>
            </a:extLst>
          </p:cNvPr>
          <p:cNvSpPr>
            <a:spLocks noGrp="1"/>
          </p:cNvSpPr>
          <p:nvPr>
            <p:ph type="pic" sz="quarter" idx="15"/>
          </p:nvPr>
        </p:nvSpPr>
        <p:spPr>
          <a:xfrm>
            <a:off x="13116864" y="2628900"/>
            <a:ext cx="3398520" cy="3771900"/>
          </a:xfrm>
          <a:custGeom>
            <a:avLst/>
            <a:gdLst>
              <a:gd name="connsiteX0" fmla="*/ 1143000 w 2265680"/>
              <a:gd name="connsiteY0" fmla="*/ 0 h 2514600"/>
              <a:gd name="connsiteX1" fmla="*/ 2265680 w 2265680"/>
              <a:gd name="connsiteY1" fmla="*/ 1554480 h 2514600"/>
              <a:gd name="connsiteX2" fmla="*/ 1264920 w 2265680"/>
              <a:gd name="connsiteY2" fmla="*/ 2514600 h 2514600"/>
              <a:gd name="connsiteX3" fmla="*/ 0 w 2265680"/>
              <a:gd name="connsiteY3" fmla="*/ 1389380 h 2514600"/>
              <a:gd name="connsiteX4" fmla="*/ 1143000 w 226568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80" h="2514600">
                <a:moveTo>
                  <a:pt x="1143000" y="0"/>
                </a:moveTo>
                <a:cubicBezTo>
                  <a:pt x="1242907" y="530013"/>
                  <a:pt x="1642533" y="1110827"/>
                  <a:pt x="2265680" y="1554480"/>
                </a:cubicBezTo>
                <a:cubicBezTo>
                  <a:pt x="1854200" y="1689947"/>
                  <a:pt x="1478280" y="2104813"/>
                  <a:pt x="1264920" y="2514600"/>
                </a:cubicBezTo>
                <a:cubicBezTo>
                  <a:pt x="1093893" y="2050627"/>
                  <a:pt x="501227" y="1540933"/>
                  <a:pt x="0" y="1389380"/>
                </a:cubicBezTo>
                <a:cubicBezTo>
                  <a:pt x="675640" y="1108287"/>
                  <a:pt x="904240" y="499533"/>
                  <a:pt x="1143000" y="0"/>
                </a:cubicBezTo>
                <a:close/>
              </a:path>
            </a:pathLst>
          </a:custGeom>
        </p:spPr>
        <p:txBody>
          <a:bodyPr vert="horz" lIns="91440" tIns="45720" rIns="91440" bIns="45720" rtlCol="0">
            <a:normAutofit/>
          </a:bodyPr>
          <a:lstStyle>
            <a:lvl1pPr>
              <a:defRPr lang="en-US">
                <a:solidFill>
                  <a:schemeClr val="tx1"/>
                </a:solidFill>
              </a:defRPr>
            </a:lvl1pPr>
          </a:lstStyle>
          <a:p>
            <a:pPr lvl="0"/>
            <a:endParaRPr lang="en-US"/>
          </a:p>
        </p:txBody>
      </p:sp>
    </p:spTree>
    <p:extLst>
      <p:ext uri="{BB962C8B-B14F-4D97-AF65-F5344CB8AC3E}">
        <p14:creationId xmlns:p14="http://schemas.microsoft.com/office/powerpoint/2010/main" val="2236849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967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eologica Thin" pitchFamily="2" charset="0"/>
              </a:defRPr>
            </a:lvl1pPr>
          </a:lstStyle>
          <a:p>
            <a:fld id="{1D8BD707-D9CF-40AE-B4C6-C98DA3205C09}" type="datetimeFigureOut">
              <a:rPr lang="en-US" smtClean="0"/>
              <a:pPr/>
              <a:t>6/17/25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logica Thin" pitchFamily="2"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eologica Thin" pitchFamily="2"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Lst>
  <p:txStyles>
    <p:titleStyle>
      <a:lvl1pPr algn="ctr" defTabSz="914400" rtl="0" eaLnBrk="1" latinLnBrk="0" hangingPunct="1">
        <a:spcBef>
          <a:spcPct val="0"/>
        </a:spcBef>
        <a:buNone/>
        <a:defRPr sz="4400" kern="1200">
          <a:solidFill>
            <a:schemeClr val="tx1"/>
          </a:solidFill>
          <a:latin typeface="Geologica Thin"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eologica 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eologica 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eologica 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logica 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73C73-45D1-42CB-8984-5CF91BA7F905}"/>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150AAE-B9E7-4670-BE5B-65AB982D6E8B}"/>
              </a:ext>
            </a:extLst>
          </p:cNvPr>
          <p:cNvSpPr>
            <a:spLocks noGrp="1"/>
          </p:cNvSpPr>
          <p:nvPr>
            <p:ph type="body" idx="1"/>
          </p:nvPr>
        </p:nvSpPr>
        <p:spPr>
          <a:xfrm>
            <a:off x="1257300" y="2738437"/>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4B114-B11D-49EC-9B2F-2430C3809BAC}"/>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7F26FD4E-02EF-46FE-A494-81F9D7AD7509}" type="datetimeFigureOut">
              <a:rPr lang="en-US" smtClean="0"/>
              <a:t>6/17/25</a:t>
            </a:fld>
            <a:endParaRPr lang="en-US"/>
          </a:p>
        </p:txBody>
      </p:sp>
      <p:sp>
        <p:nvSpPr>
          <p:cNvPr id="5" name="Footer Placeholder 4">
            <a:extLst>
              <a:ext uri="{FF2B5EF4-FFF2-40B4-BE49-F238E27FC236}">
                <a16:creationId xmlns:a16="http://schemas.microsoft.com/office/drawing/2014/main" id="{958A0394-118B-4117-B015-C59C07447141}"/>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8A82AD-6ECB-48F8-AC49-E51DA8F787AB}"/>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EEAF9942-0555-406C-8860-7271ED4152F2}" type="slidenum">
              <a:rPr lang="en-US" smtClean="0"/>
              <a:t>‹#›</a:t>
            </a:fld>
            <a:endParaRPr lang="en-US"/>
          </a:p>
        </p:txBody>
      </p:sp>
    </p:spTree>
    <p:extLst>
      <p:ext uri="{BB962C8B-B14F-4D97-AF65-F5344CB8AC3E}">
        <p14:creationId xmlns:p14="http://schemas.microsoft.com/office/powerpoint/2010/main" val="3512490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 name="Horizontal Bars">
            <a:extLst>
              <a:ext uri="{FF2B5EF4-FFF2-40B4-BE49-F238E27FC236}">
                <a16:creationId xmlns:a16="http://schemas.microsoft.com/office/drawing/2014/main" id="{2AA7F2FE-443B-467D-9DE1-50096D04CB9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145" y="2106385"/>
            <a:ext cx="17266025" cy="533216"/>
          </a:xfrm>
          <a:prstGeom prst="rect">
            <a:avLst/>
          </a:prstGeom>
        </p:spPr>
      </p:pic>
      <p:pic>
        <p:nvPicPr>
          <p:cNvPr id="2" name="Lumon Line Logo">
            <a:extLst>
              <a:ext uri="{FF2B5EF4-FFF2-40B4-BE49-F238E27FC236}">
                <a16:creationId xmlns:a16="http://schemas.microsoft.com/office/drawing/2014/main" id="{580640A6-D508-A093-66F3-171C5732E16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07147" y="527538"/>
            <a:ext cx="2439417" cy="1162050"/>
          </a:xfrm>
          <a:prstGeom prst="rect">
            <a:avLst/>
          </a:prstGeom>
        </p:spPr>
      </p:pic>
    </p:spTree>
    <p:extLst>
      <p:ext uri="{BB962C8B-B14F-4D97-AF65-F5344CB8AC3E}">
        <p14:creationId xmlns:p14="http://schemas.microsoft.com/office/powerpoint/2010/main" val="2340170294"/>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63" Type="http://schemas.openxmlformats.org/officeDocument/2006/relationships/tags" Target="../tags/tag63.xml"/><Relationship Id="rId84" Type="http://schemas.openxmlformats.org/officeDocument/2006/relationships/tags" Target="../tags/tag84.xml"/><Relationship Id="rId138" Type="http://schemas.openxmlformats.org/officeDocument/2006/relationships/slideLayout" Target="../slideLayouts/slideLayout15.xml"/><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28" Type="http://schemas.openxmlformats.org/officeDocument/2006/relationships/tags" Target="../tags/tag128.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113" Type="http://schemas.openxmlformats.org/officeDocument/2006/relationships/tags" Target="../tags/tag113.xml"/><Relationship Id="rId118" Type="http://schemas.openxmlformats.org/officeDocument/2006/relationships/tags" Target="../tags/tag118.xml"/><Relationship Id="rId134" Type="http://schemas.openxmlformats.org/officeDocument/2006/relationships/tags" Target="../tags/tag134.xml"/><Relationship Id="rId139" Type="http://schemas.openxmlformats.org/officeDocument/2006/relationships/notesSlide" Target="../notesSlides/notesSlide1.xml"/><Relationship Id="rId80" Type="http://schemas.openxmlformats.org/officeDocument/2006/relationships/tags" Target="../tags/tag80.xml"/><Relationship Id="rId85" Type="http://schemas.openxmlformats.org/officeDocument/2006/relationships/tags" Target="../tags/tag85.xml"/><Relationship Id="rId12" Type="http://schemas.openxmlformats.org/officeDocument/2006/relationships/tags" Target="../tags/tag12.xml"/><Relationship Id="rId17" Type="http://schemas.openxmlformats.org/officeDocument/2006/relationships/tags" Target="../tags/tag17.xml"/><Relationship Id="rId33" Type="http://schemas.openxmlformats.org/officeDocument/2006/relationships/tags" Target="../tags/tag33.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08" Type="http://schemas.openxmlformats.org/officeDocument/2006/relationships/tags" Target="../tags/tag108.xml"/><Relationship Id="rId124" Type="http://schemas.openxmlformats.org/officeDocument/2006/relationships/tags" Target="../tags/tag124.xml"/><Relationship Id="rId129" Type="http://schemas.openxmlformats.org/officeDocument/2006/relationships/tags" Target="../tags/tag129.xml"/><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23" Type="http://schemas.openxmlformats.org/officeDocument/2006/relationships/tags" Target="../tags/tag23.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119" Type="http://schemas.openxmlformats.org/officeDocument/2006/relationships/tags" Target="../tags/tag119.xml"/><Relationship Id="rId44" Type="http://schemas.openxmlformats.org/officeDocument/2006/relationships/tags" Target="../tags/tag44.xml"/><Relationship Id="rId60" Type="http://schemas.openxmlformats.org/officeDocument/2006/relationships/tags" Target="../tags/tag60.xml"/><Relationship Id="rId65" Type="http://schemas.openxmlformats.org/officeDocument/2006/relationships/tags" Target="../tags/tag65.xml"/><Relationship Id="rId81" Type="http://schemas.openxmlformats.org/officeDocument/2006/relationships/tags" Target="../tags/tag81.xml"/><Relationship Id="rId86" Type="http://schemas.openxmlformats.org/officeDocument/2006/relationships/tags" Target="../tags/tag86.xml"/><Relationship Id="rId130" Type="http://schemas.openxmlformats.org/officeDocument/2006/relationships/tags" Target="../tags/tag130.xml"/><Relationship Id="rId135" Type="http://schemas.openxmlformats.org/officeDocument/2006/relationships/tags" Target="../tags/tag135.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116" Type="http://schemas.openxmlformats.org/officeDocument/2006/relationships/tags" Target="../tags/tag116.xml"/><Relationship Id="rId137" Type="http://schemas.openxmlformats.org/officeDocument/2006/relationships/tags" Target="../tags/tag137.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106" Type="http://schemas.openxmlformats.org/officeDocument/2006/relationships/tags" Target="../tags/tag106.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78" Type="http://schemas.openxmlformats.org/officeDocument/2006/relationships/tags" Target="../tags/tag78.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4" Type="http://schemas.openxmlformats.org/officeDocument/2006/relationships/tags" Target="../tags/tag4.xml"/><Relationship Id="rId9" Type="http://schemas.openxmlformats.org/officeDocument/2006/relationships/tags" Target="../tags/tag9.xml"/><Relationship Id="rId26" Type="http://schemas.openxmlformats.org/officeDocument/2006/relationships/tags" Target="../tags/tag26.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notesSlide" Target="../notesSlides/notesSlide24.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slideLayout" Target="../slideLayouts/slideLayout15.xml"/><Relationship Id="rId2" Type="http://schemas.openxmlformats.org/officeDocument/2006/relationships/tags" Target="../tags/tag193.xml"/><Relationship Id="rId16" Type="http://schemas.openxmlformats.org/officeDocument/2006/relationships/tags" Target="../tags/tag207.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tags" Target="../tags/tag206.xml"/><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s/_rels/slide25.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tags" Target="../tags/tag233.xml"/><Relationship Id="rId3" Type="http://schemas.openxmlformats.org/officeDocument/2006/relationships/tags" Target="../tags/tag210.xml"/><Relationship Id="rId21" Type="http://schemas.openxmlformats.org/officeDocument/2006/relationships/tags" Target="../tags/tag228.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29" Type="http://schemas.openxmlformats.org/officeDocument/2006/relationships/notesSlide" Target="../notesSlides/notesSlide25.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tags" Target="../tags/tag231.xml"/><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slideLayout" Target="../slideLayouts/slideLayout15.xml"/><Relationship Id="rId10" Type="http://schemas.openxmlformats.org/officeDocument/2006/relationships/tags" Target="../tags/tag217.xml"/><Relationship Id="rId19" Type="http://schemas.openxmlformats.org/officeDocument/2006/relationships/tags" Target="../tags/tag226.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tags" Target="../tags/tag234.xml"/><Relationship Id="rId30"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18" Type="http://schemas.openxmlformats.org/officeDocument/2006/relationships/slideLayout" Target="../slideLayouts/slideLayout15.xml"/><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tags" Target="../tags/tag246.xml"/><Relationship Id="rId17" Type="http://schemas.openxmlformats.org/officeDocument/2006/relationships/tags" Target="../tags/tag251.xml"/><Relationship Id="rId2" Type="http://schemas.openxmlformats.org/officeDocument/2006/relationships/tags" Target="../tags/tag236.xml"/><Relationship Id="rId16" Type="http://schemas.openxmlformats.org/officeDocument/2006/relationships/tags" Target="../tags/tag250.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tags" Target="../tags/tag249.xml"/><Relationship Id="rId10" Type="http://schemas.openxmlformats.org/officeDocument/2006/relationships/tags" Target="../tags/tag244.xml"/><Relationship Id="rId19" Type="http://schemas.openxmlformats.org/officeDocument/2006/relationships/notesSlide" Target="../notesSlides/notesSlide28.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s>
</file>

<file path=ppt/slides/_rels/slide29.xml.rels><?xml version="1.0" encoding="UTF-8" standalone="yes"?>
<Relationships xmlns="http://schemas.openxmlformats.org/package/2006/relationships"><Relationship Id="rId117" Type="http://schemas.openxmlformats.org/officeDocument/2006/relationships/tags" Target="../tags/tag368.xml"/><Relationship Id="rId21" Type="http://schemas.openxmlformats.org/officeDocument/2006/relationships/tags" Target="../tags/tag272.xml"/><Relationship Id="rId42" Type="http://schemas.openxmlformats.org/officeDocument/2006/relationships/tags" Target="../tags/tag293.xml"/><Relationship Id="rId63" Type="http://schemas.openxmlformats.org/officeDocument/2006/relationships/tags" Target="../tags/tag314.xml"/><Relationship Id="rId84" Type="http://schemas.openxmlformats.org/officeDocument/2006/relationships/tags" Target="../tags/tag335.xml"/><Relationship Id="rId138" Type="http://schemas.openxmlformats.org/officeDocument/2006/relationships/tags" Target="../tags/tag389.xml"/><Relationship Id="rId159" Type="http://schemas.openxmlformats.org/officeDocument/2006/relationships/tags" Target="../tags/tag410.xml"/><Relationship Id="rId170" Type="http://schemas.openxmlformats.org/officeDocument/2006/relationships/tags" Target="../tags/tag421.xml"/><Relationship Id="rId107" Type="http://schemas.openxmlformats.org/officeDocument/2006/relationships/tags" Target="../tags/tag358.xml"/><Relationship Id="rId11" Type="http://schemas.openxmlformats.org/officeDocument/2006/relationships/tags" Target="../tags/tag262.xml"/><Relationship Id="rId32" Type="http://schemas.openxmlformats.org/officeDocument/2006/relationships/tags" Target="../tags/tag283.xml"/><Relationship Id="rId53" Type="http://schemas.openxmlformats.org/officeDocument/2006/relationships/tags" Target="../tags/tag304.xml"/><Relationship Id="rId74" Type="http://schemas.openxmlformats.org/officeDocument/2006/relationships/tags" Target="../tags/tag325.xml"/><Relationship Id="rId128" Type="http://schemas.openxmlformats.org/officeDocument/2006/relationships/tags" Target="../tags/tag379.xml"/><Relationship Id="rId149" Type="http://schemas.openxmlformats.org/officeDocument/2006/relationships/tags" Target="../tags/tag400.xml"/><Relationship Id="rId5" Type="http://schemas.openxmlformats.org/officeDocument/2006/relationships/tags" Target="../tags/tag256.xml"/><Relationship Id="rId95" Type="http://schemas.openxmlformats.org/officeDocument/2006/relationships/tags" Target="../tags/tag346.xml"/><Relationship Id="rId160" Type="http://schemas.openxmlformats.org/officeDocument/2006/relationships/tags" Target="../tags/tag411.xml"/><Relationship Id="rId181" Type="http://schemas.openxmlformats.org/officeDocument/2006/relationships/notesSlide" Target="../notesSlides/notesSlide29.xml"/><Relationship Id="rId22" Type="http://schemas.openxmlformats.org/officeDocument/2006/relationships/tags" Target="../tags/tag273.xml"/><Relationship Id="rId43" Type="http://schemas.openxmlformats.org/officeDocument/2006/relationships/tags" Target="../tags/tag294.xml"/><Relationship Id="rId64" Type="http://schemas.openxmlformats.org/officeDocument/2006/relationships/tags" Target="../tags/tag315.xml"/><Relationship Id="rId118" Type="http://schemas.openxmlformats.org/officeDocument/2006/relationships/tags" Target="../tags/tag369.xml"/><Relationship Id="rId139" Type="http://schemas.openxmlformats.org/officeDocument/2006/relationships/tags" Target="../tags/tag390.xml"/><Relationship Id="rId85" Type="http://schemas.openxmlformats.org/officeDocument/2006/relationships/tags" Target="../tags/tag336.xml"/><Relationship Id="rId150" Type="http://schemas.openxmlformats.org/officeDocument/2006/relationships/tags" Target="../tags/tag401.xml"/><Relationship Id="rId171" Type="http://schemas.openxmlformats.org/officeDocument/2006/relationships/tags" Target="../tags/tag422.xml"/><Relationship Id="rId12" Type="http://schemas.openxmlformats.org/officeDocument/2006/relationships/tags" Target="../tags/tag263.xml"/><Relationship Id="rId33" Type="http://schemas.openxmlformats.org/officeDocument/2006/relationships/tags" Target="../tags/tag284.xml"/><Relationship Id="rId108" Type="http://schemas.openxmlformats.org/officeDocument/2006/relationships/tags" Target="../tags/tag359.xml"/><Relationship Id="rId129" Type="http://schemas.openxmlformats.org/officeDocument/2006/relationships/tags" Target="../tags/tag380.xml"/><Relationship Id="rId54" Type="http://schemas.openxmlformats.org/officeDocument/2006/relationships/tags" Target="../tags/tag305.xml"/><Relationship Id="rId75" Type="http://schemas.openxmlformats.org/officeDocument/2006/relationships/tags" Target="../tags/tag326.xml"/><Relationship Id="rId96" Type="http://schemas.openxmlformats.org/officeDocument/2006/relationships/tags" Target="../tags/tag347.xml"/><Relationship Id="rId140" Type="http://schemas.openxmlformats.org/officeDocument/2006/relationships/tags" Target="../tags/tag391.xml"/><Relationship Id="rId161" Type="http://schemas.openxmlformats.org/officeDocument/2006/relationships/tags" Target="../tags/tag412.xml"/><Relationship Id="rId6" Type="http://schemas.openxmlformats.org/officeDocument/2006/relationships/tags" Target="../tags/tag257.xml"/><Relationship Id="rId23" Type="http://schemas.openxmlformats.org/officeDocument/2006/relationships/tags" Target="../tags/tag274.xml"/><Relationship Id="rId119" Type="http://schemas.openxmlformats.org/officeDocument/2006/relationships/tags" Target="../tags/tag370.xml"/><Relationship Id="rId44" Type="http://schemas.openxmlformats.org/officeDocument/2006/relationships/tags" Target="../tags/tag295.xml"/><Relationship Id="rId60" Type="http://schemas.openxmlformats.org/officeDocument/2006/relationships/tags" Target="../tags/tag311.xml"/><Relationship Id="rId65" Type="http://schemas.openxmlformats.org/officeDocument/2006/relationships/tags" Target="../tags/tag316.xml"/><Relationship Id="rId81" Type="http://schemas.openxmlformats.org/officeDocument/2006/relationships/tags" Target="../tags/tag332.xml"/><Relationship Id="rId86" Type="http://schemas.openxmlformats.org/officeDocument/2006/relationships/tags" Target="../tags/tag337.xml"/><Relationship Id="rId130" Type="http://schemas.openxmlformats.org/officeDocument/2006/relationships/tags" Target="../tags/tag381.xml"/><Relationship Id="rId135" Type="http://schemas.openxmlformats.org/officeDocument/2006/relationships/tags" Target="../tags/tag386.xml"/><Relationship Id="rId151" Type="http://schemas.openxmlformats.org/officeDocument/2006/relationships/tags" Target="../tags/tag402.xml"/><Relationship Id="rId156" Type="http://schemas.openxmlformats.org/officeDocument/2006/relationships/tags" Target="../tags/tag407.xml"/><Relationship Id="rId177" Type="http://schemas.openxmlformats.org/officeDocument/2006/relationships/tags" Target="../tags/tag428.xml"/><Relationship Id="rId172" Type="http://schemas.openxmlformats.org/officeDocument/2006/relationships/tags" Target="../tags/tag423.xml"/><Relationship Id="rId13" Type="http://schemas.openxmlformats.org/officeDocument/2006/relationships/tags" Target="../tags/tag264.xml"/><Relationship Id="rId18" Type="http://schemas.openxmlformats.org/officeDocument/2006/relationships/tags" Target="../tags/tag269.xml"/><Relationship Id="rId39" Type="http://schemas.openxmlformats.org/officeDocument/2006/relationships/tags" Target="../tags/tag290.xml"/><Relationship Id="rId109" Type="http://schemas.openxmlformats.org/officeDocument/2006/relationships/tags" Target="../tags/tag360.xml"/><Relationship Id="rId34" Type="http://schemas.openxmlformats.org/officeDocument/2006/relationships/tags" Target="../tags/tag285.xml"/><Relationship Id="rId50" Type="http://schemas.openxmlformats.org/officeDocument/2006/relationships/tags" Target="../tags/tag301.xml"/><Relationship Id="rId55" Type="http://schemas.openxmlformats.org/officeDocument/2006/relationships/tags" Target="../tags/tag306.xml"/><Relationship Id="rId76" Type="http://schemas.openxmlformats.org/officeDocument/2006/relationships/tags" Target="../tags/tag327.xml"/><Relationship Id="rId97" Type="http://schemas.openxmlformats.org/officeDocument/2006/relationships/tags" Target="../tags/tag348.xml"/><Relationship Id="rId104" Type="http://schemas.openxmlformats.org/officeDocument/2006/relationships/tags" Target="../tags/tag355.xml"/><Relationship Id="rId120" Type="http://schemas.openxmlformats.org/officeDocument/2006/relationships/tags" Target="../tags/tag371.xml"/><Relationship Id="rId125" Type="http://schemas.openxmlformats.org/officeDocument/2006/relationships/tags" Target="../tags/tag376.xml"/><Relationship Id="rId141" Type="http://schemas.openxmlformats.org/officeDocument/2006/relationships/tags" Target="../tags/tag392.xml"/><Relationship Id="rId146" Type="http://schemas.openxmlformats.org/officeDocument/2006/relationships/tags" Target="../tags/tag397.xml"/><Relationship Id="rId167" Type="http://schemas.openxmlformats.org/officeDocument/2006/relationships/tags" Target="../tags/tag418.xml"/><Relationship Id="rId7" Type="http://schemas.openxmlformats.org/officeDocument/2006/relationships/tags" Target="../tags/tag258.xml"/><Relationship Id="rId71" Type="http://schemas.openxmlformats.org/officeDocument/2006/relationships/tags" Target="../tags/tag322.xml"/><Relationship Id="rId92" Type="http://schemas.openxmlformats.org/officeDocument/2006/relationships/tags" Target="../tags/tag343.xml"/><Relationship Id="rId162" Type="http://schemas.openxmlformats.org/officeDocument/2006/relationships/tags" Target="../tags/tag413.xml"/><Relationship Id="rId2" Type="http://schemas.openxmlformats.org/officeDocument/2006/relationships/tags" Target="../tags/tag253.xml"/><Relationship Id="rId29" Type="http://schemas.openxmlformats.org/officeDocument/2006/relationships/tags" Target="../tags/tag280.xml"/><Relationship Id="rId24" Type="http://schemas.openxmlformats.org/officeDocument/2006/relationships/tags" Target="../tags/tag275.xml"/><Relationship Id="rId40" Type="http://schemas.openxmlformats.org/officeDocument/2006/relationships/tags" Target="../tags/tag291.xml"/><Relationship Id="rId45" Type="http://schemas.openxmlformats.org/officeDocument/2006/relationships/tags" Target="../tags/tag296.xml"/><Relationship Id="rId66" Type="http://schemas.openxmlformats.org/officeDocument/2006/relationships/tags" Target="../tags/tag317.xml"/><Relationship Id="rId87" Type="http://schemas.openxmlformats.org/officeDocument/2006/relationships/tags" Target="../tags/tag338.xml"/><Relationship Id="rId110" Type="http://schemas.openxmlformats.org/officeDocument/2006/relationships/tags" Target="../tags/tag361.xml"/><Relationship Id="rId115" Type="http://schemas.openxmlformats.org/officeDocument/2006/relationships/tags" Target="../tags/tag366.xml"/><Relationship Id="rId131" Type="http://schemas.openxmlformats.org/officeDocument/2006/relationships/tags" Target="../tags/tag382.xml"/><Relationship Id="rId136" Type="http://schemas.openxmlformats.org/officeDocument/2006/relationships/tags" Target="../tags/tag387.xml"/><Relationship Id="rId157" Type="http://schemas.openxmlformats.org/officeDocument/2006/relationships/tags" Target="../tags/tag408.xml"/><Relationship Id="rId178" Type="http://schemas.openxmlformats.org/officeDocument/2006/relationships/tags" Target="../tags/tag429.xml"/><Relationship Id="rId61" Type="http://schemas.openxmlformats.org/officeDocument/2006/relationships/tags" Target="../tags/tag312.xml"/><Relationship Id="rId82" Type="http://schemas.openxmlformats.org/officeDocument/2006/relationships/tags" Target="../tags/tag333.xml"/><Relationship Id="rId152" Type="http://schemas.openxmlformats.org/officeDocument/2006/relationships/tags" Target="../tags/tag403.xml"/><Relationship Id="rId173" Type="http://schemas.openxmlformats.org/officeDocument/2006/relationships/tags" Target="../tags/tag424.xml"/><Relationship Id="rId19" Type="http://schemas.openxmlformats.org/officeDocument/2006/relationships/tags" Target="../tags/tag270.xml"/><Relationship Id="rId14" Type="http://schemas.openxmlformats.org/officeDocument/2006/relationships/tags" Target="../tags/tag265.xml"/><Relationship Id="rId30" Type="http://schemas.openxmlformats.org/officeDocument/2006/relationships/tags" Target="../tags/tag281.xml"/><Relationship Id="rId35" Type="http://schemas.openxmlformats.org/officeDocument/2006/relationships/tags" Target="../tags/tag286.xml"/><Relationship Id="rId56" Type="http://schemas.openxmlformats.org/officeDocument/2006/relationships/tags" Target="../tags/tag307.xml"/><Relationship Id="rId77" Type="http://schemas.openxmlformats.org/officeDocument/2006/relationships/tags" Target="../tags/tag328.xml"/><Relationship Id="rId100" Type="http://schemas.openxmlformats.org/officeDocument/2006/relationships/tags" Target="../tags/tag351.xml"/><Relationship Id="rId105" Type="http://schemas.openxmlformats.org/officeDocument/2006/relationships/tags" Target="../tags/tag356.xml"/><Relationship Id="rId126" Type="http://schemas.openxmlformats.org/officeDocument/2006/relationships/tags" Target="../tags/tag377.xml"/><Relationship Id="rId147" Type="http://schemas.openxmlformats.org/officeDocument/2006/relationships/tags" Target="../tags/tag398.xml"/><Relationship Id="rId168" Type="http://schemas.openxmlformats.org/officeDocument/2006/relationships/tags" Target="../tags/tag419.xml"/><Relationship Id="rId8" Type="http://schemas.openxmlformats.org/officeDocument/2006/relationships/tags" Target="../tags/tag259.xml"/><Relationship Id="rId51" Type="http://schemas.openxmlformats.org/officeDocument/2006/relationships/tags" Target="../tags/tag302.xml"/><Relationship Id="rId72" Type="http://schemas.openxmlformats.org/officeDocument/2006/relationships/tags" Target="../tags/tag323.xml"/><Relationship Id="rId93" Type="http://schemas.openxmlformats.org/officeDocument/2006/relationships/tags" Target="../tags/tag344.xml"/><Relationship Id="rId98" Type="http://schemas.openxmlformats.org/officeDocument/2006/relationships/tags" Target="../tags/tag349.xml"/><Relationship Id="rId121" Type="http://schemas.openxmlformats.org/officeDocument/2006/relationships/tags" Target="../tags/tag372.xml"/><Relationship Id="rId142" Type="http://schemas.openxmlformats.org/officeDocument/2006/relationships/tags" Target="../tags/tag393.xml"/><Relationship Id="rId163" Type="http://schemas.openxmlformats.org/officeDocument/2006/relationships/tags" Target="../tags/tag414.xml"/><Relationship Id="rId3" Type="http://schemas.openxmlformats.org/officeDocument/2006/relationships/tags" Target="../tags/tag254.xml"/><Relationship Id="rId25" Type="http://schemas.openxmlformats.org/officeDocument/2006/relationships/tags" Target="../tags/tag276.xml"/><Relationship Id="rId46" Type="http://schemas.openxmlformats.org/officeDocument/2006/relationships/tags" Target="../tags/tag297.xml"/><Relationship Id="rId67" Type="http://schemas.openxmlformats.org/officeDocument/2006/relationships/tags" Target="../tags/tag318.xml"/><Relationship Id="rId116" Type="http://schemas.openxmlformats.org/officeDocument/2006/relationships/tags" Target="../tags/tag367.xml"/><Relationship Id="rId137" Type="http://schemas.openxmlformats.org/officeDocument/2006/relationships/tags" Target="../tags/tag388.xml"/><Relationship Id="rId158" Type="http://schemas.openxmlformats.org/officeDocument/2006/relationships/tags" Target="../tags/tag409.xml"/><Relationship Id="rId20" Type="http://schemas.openxmlformats.org/officeDocument/2006/relationships/tags" Target="../tags/tag271.xml"/><Relationship Id="rId41" Type="http://schemas.openxmlformats.org/officeDocument/2006/relationships/tags" Target="../tags/tag292.xml"/><Relationship Id="rId62" Type="http://schemas.openxmlformats.org/officeDocument/2006/relationships/tags" Target="../tags/tag313.xml"/><Relationship Id="rId83" Type="http://schemas.openxmlformats.org/officeDocument/2006/relationships/tags" Target="../tags/tag334.xml"/><Relationship Id="rId88" Type="http://schemas.openxmlformats.org/officeDocument/2006/relationships/tags" Target="../tags/tag339.xml"/><Relationship Id="rId111" Type="http://schemas.openxmlformats.org/officeDocument/2006/relationships/tags" Target="../tags/tag362.xml"/><Relationship Id="rId132" Type="http://schemas.openxmlformats.org/officeDocument/2006/relationships/tags" Target="../tags/tag383.xml"/><Relationship Id="rId153" Type="http://schemas.openxmlformats.org/officeDocument/2006/relationships/tags" Target="../tags/tag404.xml"/><Relationship Id="rId174" Type="http://schemas.openxmlformats.org/officeDocument/2006/relationships/tags" Target="../tags/tag425.xml"/><Relationship Id="rId179" Type="http://schemas.openxmlformats.org/officeDocument/2006/relationships/tags" Target="../tags/tag430.xml"/><Relationship Id="rId15" Type="http://schemas.openxmlformats.org/officeDocument/2006/relationships/tags" Target="../tags/tag266.xml"/><Relationship Id="rId36" Type="http://schemas.openxmlformats.org/officeDocument/2006/relationships/tags" Target="../tags/tag287.xml"/><Relationship Id="rId57" Type="http://schemas.openxmlformats.org/officeDocument/2006/relationships/tags" Target="../tags/tag308.xml"/><Relationship Id="rId106" Type="http://schemas.openxmlformats.org/officeDocument/2006/relationships/tags" Target="../tags/tag357.xml"/><Relationship Id="rId127" Type="http://schemas.openxmlformats.org/officeDocument/2006/relationships/tags" Target="../tags/tag378.xml"/><Relationship Id="rId10" Type="http://schemas.openxmlformats.org/officeDocument/2006/relationships/tags" Target="../tags/tag261.xml"/><Relationship Id="rId31" Type="http://schemas.openxmlformats.org/officeDocument/2006/relationships/tags" Target="../tags/tag282.xml"/><Relationship Id="rId52" Type="http://schemas.openxmlformats.org/officeDocument/2006/relationships/tags" Target="../tags/tag303.xml"/><Relationship Id="rId73" Type="http://schemas.openxmlformats.org/officeDocument/2006/relationships/tags" Target="../tags/tag324.xml"/><Relationship Id="rId78" Type="http://schemas.openxmlformats.org/officeDocument/2006/relationships/tags" Target="../tags/tag329.xml"/><Relationship Id="rId94" Type="http://schemas.openxmlformats.org/officeDocument/2006/relationships/tags" Target="../tags/tag345.xml"/><Relationship Id="rId99" Type="http://schemas.openxmlformats.org/officeDocument/2006/relationships/tags" Target="../tags/tag350.xml"/><Relationship Id="rId101" Type="http://schemas.openxmlformats.org/officeDocument/2006/relationships/tags" Target="../tags/tag352.xml"/><Relationship Id="rId122" Type="http://schemas.openxmlformats.org/officeDocument/2006/relationships/tags" Target="../tags/tag373.xml"/><Relationship Id="rId143" Type="http://schemas.openxmlformats.org/officeDocument/2006/relationships/tags" Target="../tags/tag394.xml"/><Relationship Id="rId148" Type="http://schemas.openxmlformats.org/officeDocument/2006/relationships/tags" Target="../tags/tag399.xml"/><Relationship Id="rId164" Type="http://schemas.openxmlformats.org/officeDocument/2006/relationships/tags" Target="../tags/tag415.xml"/><Relationship Id="rId169" Type="http://schemas.openxmlformats.org/officeDocument/2006/relationships/tags" Target="../tags/tag420.xml"/><Relationship Id="rId4" Type="http://schemas.openxmlformats.org/officeDocument/2006/relationships/tags" Target="../tags/tag255.xml"/><Relationship Id="rId9" Type="http://schemas.openxmlformats.org/officeDocument/2006/relationships/tags" Target="../tags/tag260.xml"/><Relationship Id="rId180" Type="http://schemas.openxmlformats.org/officeDocument/2006/relationships/slideLayout" Target="../slideLayouts/slideLayout15.xml"/><Relationship Id="rId26" Type="http://schemas.openxmlformats.org/officeDocument/2006/relationships/tags" Target="../tags/tag277.xml"/><Relationship Id="rId47" Type="http://schemas.openxmlformats.org/officeDocument/2006/relationships/tags" Target="../tags/tag298.xml"/><Relationship Id="rId68" Type="http://schemas.openxmlformats.org/officeDocument/2006/relationships/tags" Target="../tags/tag319.xml"/><Relationship Id="rId89" Type="http://schemas.openxmlformats.org/officeDocument/2006/relationships/tags" Target="../tags/tag340.xml"/><Relationship Id="rId112" Type="http://schemas.openxmlformats.org/officeDocument/2006/relationships/tags" Target="../tags/tag363.xml"/><Relationship Id="rId133" Type="http://schemas.openxmlformats.org/officeDocument/2006/relationships/tags" Target="../tags/tag384.xml"/><Relationship Id="rId154" Type="http://schemas.openxmlformats.org/officeDocument/2006/relationships/tags" Target="../tags/tag405.xml"/><Relationship Id="rId175" Type="http://schemas.openxmlformats.org/officeDocument/2006/relationships/tags" Target="../tags/tag426.xml"/><Relationship Id="rId16" Type="http://schemas.openxmlformats.org/officeDocument/2006/relationships/tags" Target="../tags/tag267.xml"/><Relationship Id="rId37" Type="http://schemas.openxmlformats.org/officeDocument/2006/relationships/tags" Target="../tags/tag288.xml"/><Relationship Id="rId58" Type="http://schemas.openxmlformats.org/officeDocument/2006/relationships/tags" Target="../tags/tag309.xml"/><Relationship Id="rId79" Type="http://schemas.openxmlformats.org/officeDocument/2006/relationships/tags" Target="../tags/tag330.xml"/><Relationship Id="rId102" Type="http://schemas.openxmlformats.org/officeDocument/2006/relationships/tags" Target="../tags/tag353.xml"/><Relationship Id="rId123" Type="http://schemas.openxmlformats.org/officeDocument/2006/relationships/tags" Target="../tags/tag374.xml"/><Relationship Id="rId144" Type="http://schemas.openxmlformats.org/officeDocument/2006/relationships/tags" Target="../tags/tag395.xml"/><Relationship Id="rId90" Type="http://schemas.openxmlformats.org/officeDocument/2006/relationships/tags" Target="../tags/tag341.xml"/><Relationship Id="rId165" Type="http://schemas.openxmlformats.org/officeDocument/2006/relationships/tags" Target="../tags/tag416.xml"/><Relationship Id="rId27" Type="http://schemas.openxmlformats.org/officeDocument/2006/relationships/tags" Target="../tags/tag278.xml"/><Relationship Id="rId48" Type="http://schemas.openxmlformats.org/officeDocument/2006/relationships/tags" Target="../tags/tag299.xml"/><Relationship Id="rId69" Type="http://schemas.openxmlformats.org/officeDocument/2006/relationships/tags" Target="../tags/tag320.xml"/><Relationship Id="rId113" Type="http://schemas.openxmlformats.org/officeDocument/2006/relationships/tags" Target="../tags/tag364.xml"/><Relationship Id="rId134" Type="http://schemas.openxmlformats.org/officeDocument/2006/relationships/tags" Target="../tags/tag385.xml"/><Relationship Id="rId80" Type="http://schemas.openxmlformats.org/officeDocument/2006/relationships/tags" Target="../tags/tag331.xml"/><Relationship Id="rId155" Type="http://schemas.openxmlformats.org/officeDocument/2006/relationships/tags" Target="../tags/tag406.xml"/><Relationship Id="rId176" Type="http://schemas.openxmlformats.org/officeDocument/2006/relationships/tags" Target="../tags/tag427.xml"/><Relationship Id="rId17" Type="http://schemas.openxmlformats.org/officeDocument/2006/relationships/tags" Target="../tags/tag268.xml"/><Relationship Id="rId38" Type="http://schemas.openxmlformats.org/officeDocument/2006/relationships/tags" Target="../tags/tag289.xml"/><Relationship Id="rId59" Type="http://schemas.openxmlformats.org/officeDocument/2006/relationships/tags" Target="../tags/tag310.xml"/><Relationship Id="rId103" Type="http://schemas.openxmlformats.org/officeDocument/2006/relationships/tags" Target="../tags/tag354.xml"/><Relationship Id="rId124" Type="http://schemas.openxmlformats.org/officeDocument/2006/relationships/tags" Target="../tags/tag375.xml"/><Relationship Id="rId70" Type="http://schemas.openxmlformats.org/officeDocument/2006/relationships/tags" Target="../tags/tag321.xml"/><Relationship Id="rId91" Type="http://schemas.openxmlformats.org/officeDocument/2006/relationships/tags" Target="../tags/tag342.xml"/><Relationship Id="rId145" Type="http://schemas.openxmlformats.org/officeDocument/2006/relationships/tags" Target="../tags/tag396.xml"/><Relationship Id="rId166" Type="http://schemas.openxmlformats.org/officeDocument/2006/relationships/tags" Target="../tags/tag417.xml"/><Relationship Id="rId1" Type="http://schemas.openxmlformats.org/officeDocument/2006/relationships/tags" Target="../tags/tag252.xml"/><Relationship Id="rId28" Type="http://schemas.openxmlformats.org/officeDocument/2006/relationships/tags" Target="../tags/tag279.xml"/><Relationship Id="rId49" Type="http://schemas.openxmlformats.org/officeDocument/2006/relationships/tags" Target="../tags/tag300.xml"/><Relationship Id="rId114" Type="http://schemas.openxmlformats.org/officeDocument/2006/relationships/tags" Target="../tags/tag36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33.xml"/><Relationship Id="rId7" Type="http://schemas.openxmlformats.org/officeDocument/2006/relationships/notesSlide" Target="../notesSlides/notesSlide32.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slideLayout" Target="../slideLayouts/slideLayout7.xml"/><Relationship Id="rId5" Type="http://schemas.openxmlformats.org/officeDocument/2006/relationships/tags" Target="../tags/tag435.xml"/><Relationship Id="rId4" Type="http://schemas.openxmlformats.org/officeDocument/2006/relationships/tags" Target="../tags/tag434.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tags" Target="../tags/tag443.xml"/><Relationship Id="rId13" Type="http://schemas.openxmlformats.org/officeDocument/2006/relationships/slideLayout" Target="../slideLayouts/slideLayout15.xml"/><Relationship Id="rId3" Type="http://schemas.openxmlformats.org/officeDocument/2006/relationships/tags" Target="../tags/tag438.xml"/><Relationship Id="rId7" Type="http://schemas.openxmlformats.org/officeDocument/2006/relationships/tags" Target="../tags/tag442.xml"/><Relationship Id="rId12" Type="http://schemas.openxmlformats.org/officeDocument/2006/relationships/tags" Target="../tags/tag447.xml"/><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tags" Target="../tags/tag446.xml"/><Relationship Id="rId5" Type="http://schemas.openxmlformats.org/officeDocument/2006/relationships/tags" Target="../tags/tag440.xml"/><Relationship Id="rId10" Type="http://schemas.openxmlformats.org/officeDocument/2006/relationships/tags" Target="../tags/tag445.xml"/><Relationship Id="rId4" Type="http://schemas.openxmlformats.org/officeDocument/2006/relationships/tags" Target="../tags/tag439.xml"/><Relationship Id="rId9" Type="http://schemas.openxmlformats.org/officeDocument/2006/relationships/tags" Target="../tags/tag444.xml"/><Relationship Id="rId1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3" Type="http://schemas.openxmlformats.org/officeDocument/2006/relationships/tags" Target="../tags/tag460.xml"/><Relationship Id="rId18" Type="http://schemas.openxmlformats.org/officeDocument/2006/relationships/tags" Target="../tags/tag465.xml"/><Relationship Id="rId26" Type="http://schemas.openxmlformats.org/officeDocument/2006/relationships/tags" Target="../tags/tag473.xml"/><Relationship Id="rId39" Type="http://schemas.openxmlformats.org/officeDocument/2006/relationships/tags" Target="../tags/tag486.xml"/><Relationship Id="rId21" Type="http://schemas.openxmlformats.org/officeDocument/2006/relationships/tags" Target="../tags/tag468.xml"/><Relationship Id="rId34" Type="http://schemas.openxmlformats.org/officeDocument/2006/relationships/tags" Target="../tags/tag481.xml"/><Relationship Id="rId42" Type="http://schemas.openxmlformats.org/officeDocument/2006/relationships/tags" Target="../tags/tag489.xml"/><Relationship Id="rId47" Type="http://schemas.openxmlformats.org/officeDocument/2006/relationships/slideLayout" Target="../slideLayouts/slideLayout15.xml"/><Relationship Id="rId7" Type="http://schemas.openxmlformats.org/officeDocument/2006/relationships/tags" Target="../tags/tag454.xml"/><Relationship Id="rId2" Type="http://schemas.openxmlformats.org/officeDocument/2006/relationships/tags" Target="../tags/tag449.xml"/><Relationship Id="rId16" Type="http://schemas.openxmlformats.org/officeDocument/2006/relationships/tags" Target="../tags/tag463.xml"/><Relationship Id="rId29" Type="http://schemas.openxmlformats.org/officeDocument/2006/relationships/tags" Target="../tags/tag476.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tags" Target="../tags/tag458.xml"/><Relationship Id="rId24" Type="http://schemas.openxmlformats.org/officeDocument/2006/relationships/tags" Target="../tags/tag471.xml"/><Relationship Id="rId32" Type="http://schemas.openxmlformats.org/officeDocument/2006/relationships/tags" Target="../tags/tag479.xml"/><Relationship Id="rId37" Type="http://schemas.openxmlformats.org/officeDocument/2006/relationships/tags" Target="../tags/tag484.xml"/><Relationship Id="rId40" Type="http://schemas.openxmlformats.org/officeDocument/2006/relationships/tags" Target="../tags/tag487.xml"/><Relationship Id="rId45" Type="http://schemas.openxmlformats.org/officeDocument/2006/relationships/tags" Target="../tags/tag492.xml"/><Relationship Id="rId5" Type="http://schemas.openxmlformats.org/officeDocument/2006/relationships/tags" Target="../tags/tag452.xml"/><Relationship Id="rId15" Type="http://schemas.openxmlformats.org/officeDocument/2006/relationships/tags" Target="../tags/tag462.xml"/><Relationship Id="rId23" Type="http://schemas.openxmlformats.org/officeDocument/2006/relationships/tags" Target="../tags/tag470.xml"/><Relationship Id="rId28" Type="http://schemas.openxmlformats.org/officeDocument/2006/relationships/tags" Target="../tags/tag475.xml"/><Relationship Id="rId36" Type="http://schemas.openxmlformats.org/officeDocument/2006/relationships/tags" Target="../tags/tag483.xml"/><Relationship Id="rId10" Type="http://schemas.openxmlformats.org/officeDocument/2006/relationships/tags" Target="../tags/tag457.xml"/><Relationship Id="rId19" Type="http://schemas.openxmlformats.org/officeDocument/2006/relationships/tags" Target="../tags/tag466.xml"/><Relationship Id="rId31" Type="http://schemas.openxmlformats.org/officeDocument/2006/relationships/tags" Target="../tags/tag478.xml"/><Relationship Id="rId44" Type="http://schemas.openxmlformats.org/officeDocument/2006/relationships/tags" Target="../tags/tag491.xml"/><Relationship Id="rId4" Type="http://schemas.openxmlformats.org/officeDocument/2006/relationships/tags" Target="../tags/tag451.xml"/><Relationship Id="rId9" Type="http://schemas.openxmlformats.org/officeDocument/2006/relationships/tags" Target="../tags/tag456.xml"/><Relationship Id="rId14" Type="http://schemas.openxmlformats.org/officeDocument/2006/relationships/tags" Target="../tags/tag461.xml"/><Relationship Id="rId22" Type="http://schemas.openxmlformats.org/officeDocument/2006/relationships/tags" Target="../tags/tag469.xml"/><Relationship Id="rId27" Type="http://schemas.openxmlformats.org/officeDocument/2006/relationships/tags" Target="../tags/tag474.xml"/><Relationship Id="rId30" Type="http://schemas.openxmlformats.org/officeDocument/2006/relationships/tags" Target="../tags/tag477.xml"/><Relationship Id="rId35" Type="http://schemas.openxmlformats.org/officeDocument/2006/relationships/tags" Target="../tags/tag482.xml"/><Relationship Id="rId43" Type="http://schemas.openxmlformats.org/officeDocument/2006/relationships/tags" Target="../tags/tag490.xml"/><Relationship Id="rId48" Type="http://schemas.openxmlformats.org/officeDocument/2006/relationships/notesSlide" Target="../notesSlides/notesSlide36.xml"/><Relationship Id="rId8" Type="http://schemas.openxmlformats.org/officeDocument/2006/relationships/tags" Target="../tags/tag455.xml"/><Relationship Id="rId3" Type="http://schemas.openxmlformats.org/officeDocument/2006/relationships/tags" Target="../tags/tag450.xml"/><Relationship Id="rId12" Type="http://schemas.openxmlformats.org/officeDocument/2006/relationships/tags" Target="../tags/tag459.xml"/><Relationship Id="rId17" Type="http://schemas.openxmlformats.org/officeDocument/2006/relationships/tags" Target="../tags/tag464.xml"/><Relationship Id="rId25" Type="http://schemas.openxmlformats.org/officeDocument/2006/relationships/tags" Target="../tags/tag472.xml"/><Relationship Id="rId33" Type="http://schemas.openxmlformats.org/officeDocument/2006/relationships/tags" Target="../tags/tag480.xml"/><Relationship Id="rId38" Type="http://schemas.openxmlformats.org/officeDocument/2006/relationships/tags" Target="../tags/tag485.xml"/><Relationship Id="rId46" Type="http://schemas.openxmlformats.org/officeDocument/2006/relationships/tags" Target="../tags/tag493.xml"/><Relationship Id="rId20" Type="http://schemas.openxmlformats.org/officeDocument/2006/relationships/tags" Target="../tags/tag467.xml"/><Relationship Id="rId41" Type="http://schemas.openxmlformats.org/officeDocument/2006/relationships/tags" Target="../tags/tag488.xml"/></Relationships>
</file>

<file path=ppt/slides/_rels/slide37.xml.rels><?xml version="1.0" encoding="UTF-8" standalone="yes"?>
<Relationships xmlns="http://schemas.openxmlformats.org/package/2006/relationships"><Relationship Id="rId8" Type="http://schemas.openxmlformats.org/officeDocument/2006/relationships/tags" Target="../tags/tag501.xml"/><Relationship Id="rId13" Type="http://schemas.openxmlformats.org/officeDocument/2006/relationships/tags" Target="../tags/tag506.xml"/><Relationship Id="rId18" Type="http://schemas.openxmlformats.org/officeDocument/2006/relationships/tags" Target="../tags/tag511.xml"/><Relationship Id="rId26" Type="http://schemas.openxmlformats.org/officeDocument/2006/relationships/tags" Target="../tags/tag519.xml"/><Relationship Id="rId3" Type="http://schemas.openxmlformats.org/officeDocument/2006/relationships/tags" Target="../tags/tag496.xml"/><Relationship Id="rId21" Type="http://schemas.openxmlformats.org/officeDocument/2006/relationships/tags" Target="../tags/tag514.xml"/><Relationship Id="rId7" Type="http://schemas.openxmlformats.org/officeDocument/2006/relationships/tags" Target="../tags/tag500.xml"/><Relationship Id="rId12" Type="http://schemas.openxmlformats.org/officeDocument/2006/relationships/tags" Target="../tags/tag505.xml"/><Relationship Id="rId17" Type="http://schemas.openxmlformats.org/officeDocument/2006/relationships/tags" Target="../tags/tag510.xml"/><Relationship Id="rId25" Type="http://schemas.openxmlformats.org/officeDocument/2006/relationships/tags" Target="../tags/tag518.xml"/><Relationship Id="rId2" Type="http://schemas.openxmlformats.org/officeDocument/2006/relationships/tags" Target="../tags/tag495.xml"/><Relationship Id="rId16" Type="http://schemas.openxmlformats.org/officeDocument/2006/relationships/tags" Target="../tags/tag509.xml"/><Relationship Id="rId20" Type="http://schemas.openxmlformats.org/officeDocument/2006/relationships/tags" Target="../tags/tag513.xml"/><Relationship Id="rId1" Type="http://schemas.openxmlformats.org/officeDocument/2006/relationships/tags" Target="../tags/tag494.xml"/><Relationship Id="rId6" Type="http://schemas.openxmlformats.org/officeDocument/2006/relationships/tags" Target="../tags/tag499.xml"/><Relationship Id="rId11" Type="http://schemas.openxmlformats.org/officeDocument/2006/relationships/tags" Target="../tags/tag504.xml"/><Relationship Id="rId24" Type="http://schemas.openxmlformats.org/officeDocument/2006/relationships/tags" Target="../tags/tag517.xml"/><Relationship Id="rId5" Type="http://schemas.openxmlformats.org/officeDocument/2006/relationships/tags" Target="../tags/tag498.xml"/><Relationship Id="rId15" Type="http://schemas.openxmlformats.org/officeDocument/2006/relationships/tags" Target="../tags/tag508.xml"/><Relationship Id="rId23" Type="http://schemas.openxmlformats.org/officeDocument/2006/relationships/tags" Target="../tags/tag516.xml"/><Relationship Id="rId28" Type="http://schemas.openxmlformats.org/officeDocument/2006/relationships/notesSlide" Target="../notesSlides/notesSlide37.xml"/><Relationship Id="rId10" Type="http://schemas.openxmlformats.org/officeDocument/2006/relationships/tags" Target="../tags/tag503.xml"/><Relationship Id="rId19" Type="http://schemas.openxmlformats.org/officeDocument/2006/relationships/tags" Target="../tags/tag512.xml"/><Relationship Id="rId4" Type="http://schemas.openxmlformats.org/officeDocument/2006/relationships/tags" Target="../tags/tag497.xml"/><Relationship Id="rId9" Type="http://schemas.openxmlformats.org/officeDocument/2006/relationships/tags" Target="../tags/tag502.xml"/><Relationship Id="rId14" Type="http://schemas.openxmlformats.org/officeDocument/2006/relationships/tags" Target="../tags/tag507.xml"/><Relationship Id="rId22" Type="http://schemas.openxmlformats.org/officeDocument/2006/relationships/tags" Target="../tags/tag515.xml"/><Relationship Id="rId27"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17" Type="http://schemas.openxmlformats.org/officeDocument/2006/relationships/tags" Target="../tags/tag636.xml"/><Relationship Id="rId21" Type="http://schemas.openxmlformats.org/officeDocument/2006/relationships/tags" Target="../tags/tag540.xml"/><Relationship Id="rId42" Type="http://schemas.openxmlformats.org/officeDocument/2006/relationships/tags" Target="../tags/tag561.xml"/><Relationship Id="rId63" Type="http://schemas.openxmlformats.org/officeDocument/2006/relationships/tags" Target="../tags/tag582.xml"/><Relationship Id="rId84" Type="http://schemas.openxmlformats.org/officeDocument/2006/relationships/tags" Target="../tags/tag603.xml"/><Relationship Id="rId138" Type="http://schemas.openxmlformats.org/officeDocument/2006/relationships/tags" Target="../tags/tag657.xml"/><Relationship Id="rId159" Type="http://schemas.openxmlformats.org/officeDocument/2006/relationships/tags" Target="../tags/tag678.xml"/><Relationship Id="rId170" Type="http://schemas.openxmlformats.org/officeDocument/2006/relationships/image" Target="../media/image29.gif"/><Relationship Id="rId107" Type="http://schemas.openxmlformats.org/officeDocument/2006/relationships/tags" Target="../tags/tag626.xml"/><Relationship Id="rId11" Type="http://schemas.openxmlformats.org/officeDocument/2006/relationships/tags" Target="../tags/tag530.xml"/><Relationship Id="rId32" Type="http://schemas.openxmlformats.org/officeDocument/2006/relationships/tags" Target="../tags/tag551.xml"/><Relationship Id="rId53" Type="http://schemas.openxmlformats.org/officeDocument/2006/relationships/tags" Target="../tags/tag572.xml"/><Relationship Id="rId74" Type="http://schemas.openxmlformats.org/officeDocument/2006/relationships/tags" Target="../tags/tag593.xml"/><Relationship Id="rId128" Type="http://schemas.openxmlformats.org/officeDocument/2006/relationships/tags" Target="../tags/tag647.xml"/><Relationship Id="rId149" Type="http://schemas.openxmlformats.org/officeDocument/2006/relationships/tags" Target="../tags/tag668.xml"/><Relationship Id="rId5" Type="http://schemas.openxmlformats.org/officeDocument/2006/relationships/tags" Target="../tags/tag524.xml"/><Relationship Id="rId95" Type="http://schemas.openxmlformats.org/officeDocument/2006/relationships/tags" Target="../tags/tag614.xml"/><Relationship Id="rId160" Type="http://schemas.openxmlformats.org/officeDocument/2006/relationships/tags" Target="../tags/tag679.xml"/><Relationship Id="rId22" Type="http://schemas.openxmlformats.org/officeDocument/2006/relationships/tags" Target="../tags/tag541.xml"/><Relationship Id="rId43" Type="http://schemas.openxmlformats.org/officeDocument/2006/relationships/tags" Target="../tags/tag562.xml"/><Relationship Id="rId64" Type="http://schemas.openxmlformats.org/officeDocument/2006/relationships/tags" Target="../tags/tag583.xml"/><Relationship Id="rId118" Type="http://schemas.openxmlformats.org/officeDocument/2006/relationships/tags" Target="../tags/tag637.xml"/><Relationship Id="rId139" Type="http://schemas.openxmlformats.org/officeDocument/2006/relationships/tags" Target="../tags/tag658.xml"/><Relationship Id="rId85" Type="http://schemas.openxmlformats.org/officeDocument/2006/relationships/tags" Target="../tags/tag604.xml"/><Relationship Id="rId150" Type="http://schemas.openxmlformats.org/officeDocument/2006/relationships/tags" Target="../tags/tag669.xml"/><Relationship Id="rId171" Type="http://schemas.openxmlformats.org/officeDocument/2006/relationships/image" Target="../media/image30.png"/><Relationship Id="rId12" Type="http://schemas.openxmlformats.org/officeDocument/2006/relationships/tags" Target="../tags/tag531.xml"/><Relationship Id="rId33" Type="http://schemas.openxmlformats.org/officeDocument/2006/relationships/tags" Target="../tags/tag552.xml"/><Relationship Id="rId108" Type="http://schemas.openxmlformats.org/officeDocument/2006/relationships/tags" Target="../tags/tag627.xml"/><Relationship Id="rId129" Type="http://schemas.openxmlformats.org/officeDocument/2006/relationships/tags" Target="../tags/tag648.xml"/><Relationship Id="rId54" Type="http://schemas.openxmlformats.org/officeDocument/2006/relationships/tags" Target="../tags/tag573.xml"/><Relationship Id="rId70" Type="http://schemas.openxmlformats.org/officeDocument/2006/relationships/tags" Target="../tags/tag589.xml"/><Relationship Id="rId75" Type="http://schemas.openxmlformats.org/officeDocument/2006/relationships/tags" Target="../tags/tag594.xml"/><Relationship Id="rId91" Type="http://schemas.openxmlformats.org/officeDocument/2006/relationships/tags" Target="../tags/tag610.xml"/><Relationship Id="rId96" Type="http://schemas.openxmlformats.org/officeDocument/2006/relationships/tags" Target="../tags/tag615.xml"/><Relationship Id="rId140" Type="http://schemas.openxmlformats.org/officeDocument/2006/relationships/tags" Target="../tags/tag659.xml"/><Relationship Id="rId145" Type="http://schemas.openxmlformats.org/officeDocument/2006/relationships/tags" Target="../tags/tag664.xml"/><Relationship Id="rId161" Type="http://schemas.openxmlformats.org/officeDocument/2006/relationships/tags" Target="../tags/tag680.xml"/><Relationship Id="rId166" Type="http://schemas.openxmlformats.org/officeDocument/2006/relationships/tags" Target="../tags/tag685.xml"/><Relationship Id="rId1" Type="http://schemas.openxmlformats.org/officeDocument/2006/relationships/tags" Target="../tags/tag520.xml"/><Relationship Id="rId6" Type="http://schemas.openxmlformats.org/officeDocument/2006/relationships/tags" Target="../tags/tag525.xml"/><Relationship Id="rId23" Type="http://schemas.openxmlformats.org/officeDocument/2006/relationships/tags" Target="../tags/tag542.xml"/><Relationship Id="rId28" Type="http://schemas.openxmlformats.org/officeDocument/2006/relationships/tags" Target="../tags/tag547.xml"/><Relationship Id="rId49" Type="http://schemas.openxmlformats.org/officeDocument/2006/relationships/tags" Target="../tags/tag568.xml"/><Relationship Id="rId114" Type="http://schemas.openxmlformats.org/officeDocument/2006/relationships/tags" Target="../tags/tag633.xml"/><Relationship Id="rId119" Type="http://schemas.openxmlformats.org/officeDocument/2006/relationships/tags" Target="../tags/tag638.xml"/><Relationship Id="rId44" Type="http://schemas.openxmlformats.org/officeDocument/2006/relationships/tags" Target="../tags/tag563.xml"/><Relationship Id="rId60" Type="http://schemas.openxmlformats.org/officeDocument/2006/relationships/tags" Target="../tags/tag579.xml"/><Relationship Id="rId65" Type="http://schemas.openxmlformats.org/officeDocument/2006/relationships/tags" Target="../tags/tag584.xml"/><Relationship Id="rId81" Type="http://schemas.openxmlformats.org/officeDocument/2006/relationships/tags" Target="../tags/tag600.xml"/><Relationship Id="rId86" Type="http://schemas.openxmlformats.org/officeDocument/2006/relationships/tags" Target="../tags/tag605.xml"/><Relationship Id="rId130" Type="http://schemas.openxmlformats.org/officeDocument/2006/relationships/tags" Target="../tags/tag649.xml"/><Relationship Id="rId135" Type="http://schemas.openxmlformats.org/officeDocument/2006/relationships/tags" Target="../tags/tag654.xml"/><Relationship Id="rId151" Type="http://schemas.openxmlformats.org/officeDocument/2006/relationships/tags" Target="../tags/tag670.xml"/><Relationship Id="rId156" Type="http://schemas.openxmlformats.org/officeDocument/2006/relationships/tags" Target="../tags/tag675.xml"/><Relationship Id="rId172" Type="http://schemas.openxmlformats.org/officeDocument/2006/relationships/image" Target="../media/image31.jpeg"/><Relationship Id="rId13" Type="http://schemas.openxmlformats.org/officeDocument/2006/relationships/tags" Target="../tags/tag532.xml"/><Relationship Id="rId18" Type="http://schemas.openxmlformats.org/officeDocument/2006/relationships/tags" Target="../tags/tag537.xml"/><Relationship Id="rId39" Type="http://schemas.openxmlformats.org/officeDocument/2006/relationships/tags" Target="../tags/tag558.xml"/><Relationship Id="rId109" Type="http://schemas.openxmlformats.org/officeDocument/2006/relationships/tags" Target="../tags/tag628.xml"/><Relationship Id="rId34" Type="http://schemas.openxmlformats.org/officeDocument/2006/relationships/tags" Target="../tags/tag553.xml"/><Relationship Id="rId50" Type="http://schemas.openxmlformats.org/officeDocument/2006/relationships/tags" Target="../tags/tag569.xml"/><Relationship Id="rId55" Type="http://schemas.openxmlformats.org/officeDocument/2006/relationships/tags" Target="../tags/tag574.xml"/><Relationship Id="rId76" Type="http://schemas.openxmlformats.org/officeDocument/2006/relationships/tags" Target="../tags/tag595.xml"/><Relationship Id="rId97" Type="http://schemas.openxmlformats.org/officeDocument/2006/relationships/tags" Target="../tags/tag616.xml"/><Relationship Id="rId104" Type="http://schemas.openxmlformats.org/officeDocument/2006/relationships/tags" Target="../tags/tag623.xml"/><Relationship Id="rId120" Type="http://schemas.openxmlformats.org/officeDocument/2006/relationships/tags" Target="../tags/tag639.xml"/><Relationship Id="rId125" Type="http://schemas.openxmlformats.org/officeDocument/2006/relationships/tags" Target="../tags/tag644.xml"/><Relationship Id="rId141" Type="http://schemas.openxmlformats.org/officeDocument/2006/relationships/tags" Target="../tags/tag660.xml"/><Relationship Id="rId146" Type="http://schemas.openxmlformats.org/officeDocument/2006/relationships/tags" Target="../tags/tag665.xml"/><Relationship Id="rId167" Type="http://schemas.openxmlformats.org/officeDocument/2006/relationships/tags" Target="../tags/tag686.xml"/><Relationship Id="rId7" Type="http://schemas.openxmlformats.org/officeDocument/2006/relationships/tags" Target="../tags/tag526.xml"/><Relationship Id="rId71" Type="http://schemas.openxmlformats.org/officeDocument/2006/relationships/tags" Target="../tags/tag590.xml"/><Relationship Id="rId92" Type="http://schemas.openxmlformats.org/officeDocument/2006/relationships/tags" Target="../tags/tag611.xml"/><Relationship Id="rId162" Type="http://schemas.openxmlformats.org/officeDocument/2006/relationships/tags" Target="../tags/tag681.xml"/><Relationship Id="rId2" Type="http://schemas.openxmlformats.org/officeDocument/2006/relationships/tags" Target="../tags/tag521.xml"/><Relationship Id="rId29" Type="http://schemas.openxmlformats.org/officeDocument/2006/relationships/tags" Target="../tags/tag548.xml"/><Relationship Id="rId24" Type="http://schemas.openxmlformats.org/officeDocument/2006/relationships/tags" Target="../tags/tag543.xml"/><Relationship Id="rId40" Type="http://schemas.openxmlformats.org/officeDocument/2006/relationships/tags" Target="../tags/tag559.xml"/><Relationship Id="rId45" Type="http://schemas.openxmlformats.org/officeDocument/2006/relationships/tags" Target="../tags/tag564.xml"/><Relationship Id="rId66" Type="http://schemas.openxmlformats.org/officeDocument/2006/relationships/tags" Target="../tags/tag585.xml"/><Relationship Id="rId87" Type="http://schemas.openxmlformats.org/officeDocument/2006/relationships/tags" Target="../tags/tag606.xml"/><Relationship Id="rId110" Type="http://schemas.openxmlformats.org/officeDocument/2006/relationships/tags" Target="../tags/tag629.xml"/><Relationship Id="rId115" Type="http://schemas.openxmlformats.org/officeDocument/2006/relationships/tags" Target="../tags/tag634.xml"/><Relationship Id="rId131" Type="http://schemas.openxmlformats.org/officeDocument/2006/relationships/tags" Target="../tags/tag650.xml"/><Relationship Id="rId136" Type="http://schemas.openxmlformats.org/officeDocument/2006/relationships/tags" Target="../tags/tag655.xml"/><Relationship Id="rId157" Type="http://schemas.openxmlformats.org/officeDocument/2006/relationships/tags" Target="../tags/tag676.xml"/><Relationship Id="rId61" Type="http://schemas.openxmlformats.org/officeDocument/2006/relationships/tags" Target="../tags/tag580.xml"/><Relationship Id="rId82" Type="http://schemas.openxmlformats.org/officeDocument/2006/relationships/tags" Target="../tags/tag601.xml"/><Relationship Id="rId152" Type="http://schemas.openxmlformats.org/officeDocument/2006/relationships/tags" Target="../tags/tag671.xml"/><Relationship Id="rId19" Type="http://schemas.openxmlformats.org/officeDocument/2006/relationships/tags" Target="../tags/tag538.xml"/><Relationship Id="rId14" Type="http://schemas.openxmlformats.org/officeDocument/2006/relationships/tags" Target="../tags/tag533.xml"/><Relationship Id="rId30" Type="http://schemas.openxmlformats.org/officeDocument/2006/relationships/tags" Target="../tags/tag549.xml"/><Relationship Id="rId35" Type="http://schemas.openxmlformats.org/officeDocument/2006/relationships/tags" Target="../tags/tag554.xml"/><Relationship Id="rId56" Type="http://schemas.openxmlformats.org/officeDocument/2006/relationships/tags" Target="../tags/tag575.xml"/><Relationship Id="rId77" Type="http://schemas.openxmlformats.org/officeDocument/2006/relationships/tags" Target="../tags/tag596.xml"/><Relationship Id="rId100" Type="http://schemas.openxmlformats.org/officeDocument/2006/relationships/tags" Target="../tags/tag619.xml"/><Relationship Id="rId105" Type="http://schemas.openxmlformats.org/officeDocument/2006/relationships/tags" Target="../tags/tag624.xml"/><Relationship Id="rId126" Type="http://schemas.openxmlformats.org/officeDocument/2006/relationships/tags" Target="../tags/tag645.xml"/><Relationship Id="rId147" Type="http://schemas.openxmlformats.org/officeDocument/2006/relationships/tags" Target="../tags/tag666.xml"/><Relationship Id="rId168" Type="http://schemas.openxmlformats.org/officeDocument/2006/relationships/slideLayout" Target="../slideLayouts/slideLayout15.xml"/><Relationship Id="rId8" Type="http://schemas.openxmlformats.org/officeDocument/2006/relationships/tags" Target="../tags/tag527.xml"/><Relationship Id="rId51" Type="http://schemas.openxmlformats.org/officeDocument/2006/relationships/tags" Target="../tags/tag570.xml"/><Relationship Id="rId72" Type="http://schemas.openxmlformats.org/officeDocument/2006/relationships/tags" Target="../tags/tag591.xml"/><Relationship Id="rId93" Type="http://schemas.openxmlformats.org/officeDocument/2006/relationships/tags" Target="../tags/tag612.xml"/><Relationship Id="rId98" Type="http://schemas.openxmlformats.org/officeDocument/2006/relationships/tags" Target="../tags/tag617.xml"/><Relationship Id="rId121" Type="http://schemas.openxmlformats.org/officeDocument/2006/relationships/tags" Target="../tags/tag640.xml"/><Relationship Id="rId142" Type="http://schemas.openxmlformats.org/officeDocument/2006/relationships/tags" Target="../tags/tag661.xml"/><Relationship Id="rId163" Type="http://schemas.openxmlformats.org/officeDocument/2006/relationships/tags" Target="../tags/tag682.xml"/><Relationship Id="rId3" Type="http://schemas.openxmlformats.org/officeDocument/2006/relationships/tags" Target="../tags/tag522.xml"/><Relationship Id="rId25" Type="http://schemas.openxmlformats.org/officeDocument/2006/relationships/tags" Target="../tags/tag544.xml"/><Relationship Id="rId46" Type="http://schemas.openxmlformats.org/officeDocument/2006/relationships/tags" Target="../tags/tag565.xml"/><Relationship Id="rId67" Type="http://schemas.openxmlformats.org/officeDocument/2006/relationships/tags" Target="../tags/tag586.xml"/><Relationship Id="rId116" Type="http://schemas.openxmlformats.org/officeDocument/2006/relationships/tags" Target="../tags/tag635.xml"/><Relationship Id="rId137" Type="http://schemas.openxmlformats.org/officeDocument/2006/relationships/tags" Target="../tags/tag656.xml"/><Relationship Id="rId158" Type="http://schemas.openxmlformats.org/officeDocument/2006/relationships/tags" Target="../tags/tag677.xml"/><Relationship Id="rId20" Type="http://schemas.openxmlformats.org/officeDocument/2006/relationships/tags" Target="../tags/tag539.xml"/><Relationship Id="rId41" Type="http://schemas.openxmlformats.org/officeDocument/2006/relationships/tags" Target="../tags/tag560.xml"/><Relationship Id="rId62" Type="http://schemas.openxmlformats.org/officeDocument/2006/relationships/tags" Target="../tags/tag581.xml"/><Relationship Id="rId83" Type="http://schemas.openxmlformats.org/officeDocument/2006/relationships/tags" Target="../tags/tag602.xml"/><Relationship Id="rId88" Type="http://schemas.openxmlformats.org/officeDocument/2006/relationships/tags" Target="../tags/tag607.xml"/><Relationship Id="rId111" Type="http://schemas.openxmlformats.org/officeDocument/2006/relationships/tags" Target="../tags/tag630.xml"/><Relationship Id="rId132" Type="http://schemas.openxmlformats.org/officeDocument/2006/relationships/tags" Target="../tags/tag651.xml"/><Relationship Id="rId153" Type="http://schemas.openxmlformats.org/officeDocument/2006/relationships/tags" Target="../tags/tag672.xml"/><Relationship Id="rId15" Type="http://schemas.openxmlformats.org/officeDocument/2006/relationships/tags" Target="../tags/tag534.xml"/><Relationship Id="rId36" Type="http://schemas.openxmlformats.org/officeDocument/2006/relationships/tags" Target="../tags/tag555.xml"/><Relationship Id="rId57" Type="http://schemas.openxmlformats.org/officeDocument/2006/relationships/tags" Target="../tags/tag576.xml"/><Relationship Id="rId106" Type="http://schemas.openxmlformats.org/officeDocument/2006/relationships/tags" Target="../tags/tag625.xml"/><Relationship Id="rId127" Type="http://schemas.openxmlformats.org/officeDocument/2006/relationships/tags" Target="../tags/tag646.xml"/><Relationship Id="rId10" Type="http://schemas.openxmlformats.org/officeDocument/2006/relationships/tags" Target="../tags/tag529.xml"/><Relationship Id="rId31" Type="http://schemas.openxmlformats.org/officeDocument/2006/relationships/tags" Target="../tags/tag550.xml"/><Relationship Id="rId52" Type="http://schemas.openxmlformats.org/officeDocument/2006/relationships/tags" Target="../tags/tag571.xml"/><Relationship Id="rId73" Type="http://schemas.openxmlformats.org/officeDocument/2006/relationships/tags" Target="../tags/tag592.xml"/><Relationship Id="rId78" Type="http://schemas.openxmlformats.org/officeDocument/2006/relationships/tags" Target="../tags/tag597.xml"/><Relationship Id="rId94" Type="http://schemas.openxmlformats.org/officeDocument/2006/relationships/tags" Target="../tags/tag613.xml"/><Relationship Id="rId99" Type="http://schemas.openxmlformats.org/officeDocument/2006/relationships/tags" Target="../tags/tag618.xml"/><Relationship Id="rId101" Type="http://schemas.openxmlformats.org/officeDocument/2006/relationships/tags" Target="../tags/tag620.xml"/><Relationship Id="rId122" Type="http://schemas.openxmlformats.org/officeDocument/2006/relationships/tags" Target="../tags/tag641.xml"/><Relationship Id="rId143" Type="http://schemas.openxmlformats.org/officeDocument/2006/relationships/tags" Target="../tags/tag662.xml"/><Relationship Id="rId148" Type="http://schemas.openxmlformats.org/officeDocument/2006/relationships/tags" Target="../tags/tag667.xml"/><Relationship Id="rId164" Type="http://schemas.openxmlformats.org/officeDocument/2006/relationships/tags" Target="../tags/tag683.xml"/><Relationship Id="rId169" Type="http://schemas.openxmlformats.org/officeDocument/2006/relationships/notesSlide" Target="../notesSlides/notesSlide40.xml"/><Relationship Id="rId4" Type="http://schemas.openxmlformats.org/officeDocument/2006/relationships/tags" Target="../tags/tag523.xml"/><Relationship Id="rId9" Type="http://schemas.openxmlformats.org/officeDocument/2006/relationships/tags" Target="../tags/tag528.xml"/><Relationship Id="rId26" Type="http://schemas.openxmlformats.org/officeDocument/2006/relationships/tags" Target="../tags/tag545.xml"/><Relationship Id="rId47" Type="http://schemas.openxmlformats.org/officeDocument/2006/relationships/tags" Target="../tags/tag566.xml"/><Relationship Id="rId68" Type="http://schemas.openxmlformats.org/officeDocument/2006/relationships/tags" Target="../tags/tag587.xml"/><Relationship Id="rId89" Type="http://schemas.openxmlformats.org/officeDocument/2006/relationships/tags" Target="../tags/tag608.xml"/><Relationship Id="rId112" Type="http://schemas.openxmlformats.org/officeDocument/2006/relationships/tags" Target="../tags/tag631.xml"/><Relationship Id="rId133" Type="http://schemas.openxmlformats.org/officeDocument/2006/relationships/tags" Target="../tags/tag652.xml"/><Relationship Id="rId154" Type="http://schemas.openxmlformats.org/officeDocument/2006/relationships/tags" Target="../tags/tag673.xml"/><Relationship Id="rId16" Type="http://schemas.openxmlformats.org/officeDocument/2006/relationships/tags" Target="../tags/tag535.xml"/><Relationship Id="rId37" Type="http://schemas.openxmlformats.org/officeDocument/2006/relationships/tags" Target="../tags/tag556.xml"/><Relationship Id="rId58" Type="http://schemas.openxmlformats.org/officeDocument/2006/relationships/tags" Target="../tags/tag577.xml"/><Relationship Id="rId79" Type="http://schemas.openxmlformats.org/officeDocument/2006/relationships/tags" Target="../tags/tag598.xml"/><Relationship Id="rId102" Type="http://schemas.openxmlformats.org/officeDocument/2006/relationships/tags" Target="../tags/tag621.xml"/><Relationship Id="rId123" Type="http://schemas.openxmlformats.org/officeDocument/2006/relationships/tags" Target="../tags/tag642.xml"/><Relationship Id="rId144" Type="http://schemas.openxmlformats.org/officeDocument/2006/relationships/tags" Target="../tags/tag663.xml"/><Relationship Id="rId90" Type="http://schemas.openxmlformats.org/officeDocument/2006/relationships/tags" Target="../tags/tag609.xml"/><Relationship Id="rId165" Type="http://schemas.openxmlformats.org/officeDocument/2006/relationships/tags" Target="../tags/tag684.xml"/><Relationship Id="rId27" Type="http://schemas.openxmlformats.org/officeDocument/2006/relationships/tags" Target="../tags/tag546.xml"/><Relationship Id="rId48" Type="http://schemas.openxmlformats.org/officeDocument/2006/relationships/tags" Target="../tags/tag567.xml"/><Relationship Id="rId69" Type="http://schemas.openxmlformats.org/officeDocument/2006/relationships/tags" Target="../tags/tag588.xml"/><Relationship Id="rId113" Type="http://schemas.openxmlformats.org/officeDocument/2006/relationships/tags" Target="../tags/tag632.xml"/><Relationship Id="rId134" Type="http://schemas.openxmlformats.org/officeDocument/2006/relationships/tags" Target="../tags/tag653.xml"/><Relationship Id="rId80" Type="http://schemas.openxmlformats.org/officeDocument/2006/relationships/tags" Target="../tags/tag599.xml"/><Relationship Id="rId155" Type="http://schemas.openxmlformats.org/officeDocument/2006/relationships/tags" Target="../tags/tag674.xml"/><Relationship Id="rId17" Type="http://schemas.openxmlformats.org/officeDocument/2006/relationships/tags" Target="../tags/tag536.xml"/><Relationship Id="rId38" Type="http://schemas.openxmlformats.org/officeDocument/2006/relationships/tags" Target="../tags/tag557.xml"/><Relationship Id="rId59" Type="http://schemas.openxmlformats.org/officeDocument/2006/relationships/tags" Target="../tags/tag578.xml"/><Relationship Id="rId103" Type="http://schemas.openxmlformats.org/officeDocument/2006/relationships/tags" Target="../tags/tag622.xml"/><Relationship Id="rId124" Type="http://schemas.openxmlformats.org/officeDocument/2006/relationships/tags" Target="../tags/tag64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tags" Target="../tags/tag150.xml"/><Relationship Id="rId18" Type="http://schemas.openxmlformats.org/officeDocument/2006/relationships/tags" Target="../tags/tag155.xml"/><Relationship Id="rId26" Type="http://schemas.openxmlformats.org/officeDocument/2006/relationships/tags" Target="../tags/tag163.xml"/><Relationship Id="rId39" Type="http://schemas.openxmlformats.org/officeDocument/2006/relationships/tags" Target="../tags/tag176.xml"/><Relationship Id="rId21" Type="http://schemas.openxmlformats.org/officeDocument/2006/relationships/tags" Target="../tags/tag158.xml"/><Relationship Id="rId34" Type="http://schemas.openxmlformats.org/officeDocument/2006/relationships/tags" Target="../tags/tag171.xml"/><Relationship Id="rId42" Type="http://schemas.openxmlformats.org/officeDocument/2006/relationships/tags" Target="../tags/tag179.xml"/><Relationship Id="rId47" Type="http://schemas.openxmlformats.org/officeDocument/2006/relationships/tags" Target="../tags/tag184.xml"/><Relationship Id="rId50" Type="http://schemas.openxmlformats.org/officeDocument/2006/relationships/tags" Target="../tags/tag187.xml"/><Relationship Id="rId55" Type="http://schemas.openxmlformats.org/officeDocument/2006/relationships/slideLayout" Target="../slideLayouts/slideLayout7.xml"/><Relationship Id="rId7" Type="http://schemas.openxmlformats.org/officeDocument/2006/relationships/tags" Target="../tags/tag144.xml"/><Relationship Id="rId2" Type="http://schemas.openxmlformats.org/officeDocument/2006/relationships/tags" Target="../tags/tag139.xml"/><Relationship Id="rId16" Type="http://schemas.openxmlformats.org/officeDocument/2006/relationships/tags" Target="../tags/tag153.xml"/><Relationship Id="rId29" Type="http://schemas.openxmlformats.org/officeDocument/2006/relationships/tags" Target="../tags/tag166.xml"/><Relationship Id="rId11" Type="http://schemas.openxmlformats.org/officeDocument/2006/relationships/tags" Target="../tags/tag148.xml"/><Relationship Id="rId24" Type="http://schemas.openxmlformats.org/officeDocument/2006/relationships/tags" Target="../tags/tag161.xml"/><Relationship Id="rId32" Type="http://schemas.openxmlformats.org/officeDocument/2006/relationships/tags" Target="../tags/tag169.xml"/><Relationship Id="rId37" Type="http://schemas.openxmlformats.org/officeDocument/2006/relationships/tags" Target="../tags/tag174.xml"/><Relationship Id="rId40" Type="http://schemas.openxmlformats.org/officeDocument/2006/relationships/tags" Target="../tags/tag177.xml"/><Relationship Id="rId45" Type="http://schemas.openxmlformats.org/officeDocument/2006/relationships/tags" Target="../tags/tag182.xml"/><Relationship Id="rId53" Type="http://schemas.openxmlformats.org/officeDocument/2006/relationships/tags" Target="../tags/tag190.xml"/><Relationship Id="rId5" Type="http://schemas.openxmlformats.org/officeDocument/2006/relationships/tags" Target="../tags/tag142.xml"/><Relationship Id="rId10" Type="http://schemas.openxmlformats.org/officeDocument/2006/relationships/tags" Target="../tags/tag147.xml"/><Relationship Id="rId19" Type="http://schemas.openxmlformats.org/officeDocument/2006/relationships/tags" Target="../tags/tag156.xml"/><Relationship Id="rId31" Type="http://schemas.openxmlformats.org/officeDocument/2006/relationships/tags" Target="../tags/tag168.xml"/><Relationship Id="rId44" Type="http://schemas.openxmlformats.org/officeDocument/2006/relationships/tags" Target="../tags/tag181.xml"/><Relationship Id="rId52" Type="http://schemas.openxmlformats.org/officeDocument/2006/relationships/tags" Target="../tags/tag189.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tags" Target="../tags/tag159.xml"/><Relationship Id="rId27" Type="http://schemas.openxmlformats.org/officeDocument/2006/relationships/tags" Target="../tags/tag164.xml"/><Relationship Id="rId30" Type="http://schemas.openxmlformats.org/officeDocument/2006/relationships/tags" Target="../tags/tag167.xml"/><Relationship Id="rId35" Type="http://schemas.openxmlformats.org/officeDocument/2006/relationships/tags" Target="../tags/tag172.xml"/><Relationship Id="rId43" Type="http://schemas.openxmlformats.org/officeDocument/2006/relationships/tags" Target="../tags/tag180.xml"/><Relationship Id="rId48" Type="http://schemas.openxmlformats.org/officeDocument/2006/relationships/tags" Target="../tags/tag185.xml"/><Relationship Id="rId56" Type="http://schemas.openxmlformats.org/officeDocument/2006/relationships/notesSlide" Target="../notesSlides/notesSlide7.xml"/><Relationship Id="rId8" Type="http://schemas.openxmlformats.org/officeDocument/2006/relationships/tags" Target="../tags/tag145.xml"/><Relationship Id="rId51" Type="http://schemas.openxmlformats.org/officeDocument/2006/relationships/tags" Target="../tags/tag188.xml"/><Relationship Id="rId3" Type="http://schemas.openxmlformats.org/officeDocument/2006/relationships/tags" Target="../tags/tag140.xml"/><Relationship Id="rId12" Type="http://schemas.openxmlformats.org/officeDocument/2006/relationships/tags" Target="../tags/tag149.xml"/><Relationship Id="rId17" Type="http://schemas.openxmlformats.org/officeDocument/2006/relationships/tags" Target="../tags/tag154.xml"/><Relationship Id="rId25" Type="http://schemas.openxmlformats.org/officeDocument/2006/relationships/tags" Target="../tags/tag162.xml"/><Relationship Id="rId33" Type="http://schemas.openxmlformats.org/officeDocument/2006/relationships/tags" Target="../tags/tag170.xml"/><Relationship Id="rId38" Type="http://schemas.openxmlformats.org/officeDocument/2006/relationships/tags" Target="../tags/tag175.xml"/><Relationship Id="rId46" Type="http://schemas.openxmlformats.org/officeDocument/2006/relationships/tags" Target="../tags/tag183.xml"/><Relationship Id="rId20" Type="http://schemas.openxmlformats.org/officeDocument/2006/relationships/tags" Target="../tags/tag157.xml"/><Relationship Id="rId41" Type="http://schemas.openxmlformats.org/officeDocument/2006/relationships/tags" Target="../tags/tag178.xml"/><Relationship Id="rId54" Type="http://schemas.openxmlformats.org/officeDocument/2006/relationships/tags" Target="../tags/tag191.xml"/><Relationship Id="rId1" Type="http://schemas.openxmlformats.org/officeDocument/2006/relationships/tags" Target="../tags/tag138.xml"/><Relationship Id="rId6" Type="http://schemas.openxmlformats.org/officeDocument/2006/relationships/tags" Target="../tags/tag143.xml"/><Relationship Id="rId15" Type="http://schemas.openxmlformats.org/officeDocument/2006/relationships/tags" Target="../tags/tag152.xml"/><Relationship Id="rId23" Type="http://schemas.openxmlformats.org/officeDocument/2006/relationships/tags" Target="../tags/tag160.xml"/><Relationship Id="rId28" Type="http://schemas.openxmlformats.org/officeDocument/2006/relationships/tags" Target="../tags/tag165.xml"/><Relationship Id="rId36" Type="http://schemas.openxmlformats.org/officeDocument/2006/relationships/tags" Target="../tags/tag173.xml"/><Relationship Id="rId49" Type="http://schemas.openxmlformats.org/officeDocument/2006/relationships/tags" Target="../tags/tag1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1-Group"/>
          <p:cNvGrpSpPr>
            <a:grpSpLocks noChangeAspect="1"/>
          </p:cNvGrpSpPr>
          <p:nvPr>
            <p:custDataLst>
              <p:tags r:id="rId1"/>
            </p:custDataLst>
          </p:nvPr>
        </p:nvGrpSpPr>
        <p:grpSpPr bwMode="auto">
          <a:xfrm rot="835605">
            <a:off x="-1737334" y="4474048"/>
            <a:ext cx="4455746" cy="4579679"/>
            <a:chOff x="-411" y="1994"/>
            <a:chExt cx="2265" cy="2328"/>
          </a:xfrm>
          <a:solidFill>
            <a:srgbClr val="FFC000"/>
          </a:solidFill>
        </p:grpSpPr>
        <p:sp>
          <p:nvSpPr>
            <p:cNvPr id="15" name="1-1-Freeform"/>
            <p:cNvSpPr>
              <a:spLocks noEditPoints="1"/>
            </p:cNvSpPr>
            <p:nvPr>
              <p:custDataLst>
                <p:tags r:id="rId13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6" name="1-2-Freeform"/>
            <p:cNvSpPr>
              <a:spLocks/>
            </p:cNvSpPr>
            <p:nvPr>
              <p:custDataLst>
                <p:tags r:id="rId13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 name="1-3-Freeform"/>
            <p:cNvSpPr>
              <a:spLocks/>
            </p:cNvSpPr>
            <p:nvPr>
              <p:custDataLst>
                <p:tags r:id="rId13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8" name="1-4-Freeform"/>
            <p:cNvSpPr>
              <a:spLocks/>
            </p:cNvSpPr>
            <p:nvPr>
              <p:custDataLst>
                <p:tags r:id="rId13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20" name="2-TextBox"/>
          <p:cNvSpPr txBox="1"/>
          <p:nvPr>
            <p:custDataLst>
              <p:tags r:id="rId2"/>
            </p:custDataLst>
          </p:nvPr>
        </p:nvSpPr>
        <p:spPr>
          <a:xfrm>
            <a:off x="3193494" y="2616491"/>
            <a:ext cx="11901012" cy="1477328"/>
          </a:xfrm>
          <a:prstGeom prst="rect">
            <a:avLst/>
          </a:prstGeom>
          <a:noFill/>
        </p:spPr>
        <p:txBody>
          <a:bodyPr wrap="square" rtlCol="0">
            <a:spAutoFit/>
          </a:bodyPr>
          <a:lstStyle/>
          <a:p>
            <a:pPr algn="ctr" defTabSz="1371600"/>
            <a:r>
              <a:rPr kumimoji="1" lang="en-US" altLang="zh-CN" sz="9000" dirty="0">
                <a:solidFill>
                  <a:srgbClr val="1F4E79"/>
                </a:solidFill>
                <a:latin typeface="Calibri"/>
                <a:ea typeface="等线 Light"/>
                <a:cs typeface="DFPShaoNvW5-GB" charset="-122"/>
              </a:rPr>
              <a:t>OWASP Top Ten for LLMs</a:t>
            </a:r>
            <a:endParaRPr kumimoji="1" lang="zh-CN" altLang="en-US" sz="9000" dirty="0">
              <a:solidFill>
                <a:srgbClr val="1F4E79"/>
              </a:solidFill>
              <a:latin typeface="Calibri"/>
              <a:ea typeface="等线 Light"/>
              <a:cs typeface="DFPShaoNvW5-GB" charset="-122"/>
            </a:endParaRPr>
          </a:p>
        </p:txBody>
      </p:sp>
      <p:grpSp>
        <p:nvGrpSpPr>
          <p:cNvPr id="21" name="3-Group"/>
          <p:cNvGrpSpPr>
            <a:grpSpLocks noChangeAspect="1"/>
          </p:cNvGrpSpPr>
          <p:nvPr>
            <p:custDataLst>
              <p:tags r:id="rId3"/>
            </p:custDataLst>
          </p:nvPr>
        </p:nvGrpSpPr>
        <p:grpSpPr bwMode="auto">
          <a:xfrm>
            <a:off x="-11907" y="7231859"/>
            <a:ext cx="18326100" cy="3055145"/>
            <a:chOff x="-5" y="3037"/>
            <a:chExt cx="7696" cy="1283"/>
          </a:xfrm>
          <a:solidFill>
            <a:srgbClr val="1F4E79"/>
          </a:solidFill>
        </p:grpSpPr>
        <p:sp>
          <p:nvSpPr>
            <p:cNvPr id="22" name="3-1-Freeform"/>
            <p:cNvSpPr>
              <a:spLocks/>
            </p:cNvSpPr>
            <p:nvPr>
              <p:custDataLst>
                <p:tags r:id="rId16"/>
              </p:custDataLst>
            </p:nvPr>
          </p:nvSpPr>
          <p:spPr bwMode="auto">
            <a:xfrm>
              <a:off x="51" y="4122"/>
              <a:ext cx="6" cy="19"/>
            </a:xfrm>
            <a:custGeom>
              <a:avLst/>
              <a:gdLst>
                <a:gd name="T0" fmla="*/ 1 w 2"/>
                <a:gd name="T1" fmla="*/ 1 h 7"/>
                <a:gd name="T2" fmla="*/ 0 w 2"/>
                <a:gd name="T3" fmla="*/ 1 h 7"/>
                <a:gd name="T4" fmla="*/ 0 w 2"/>
                <a:gd name="T5" fmla="*/ 6 h 7"/>
                <a:gd name="T6" fmla="*/ 2 w 2"/>
                <a:gd name="T7" fmla="*/ 6 h 7"/>
                <a:gd name="T8" fmla="*/ 1 w 2"/>
                <a:gd name="T9" fmla="*/ 1 h 7"/>
              </a:gdLst>
              <a:ahLst/>
              <a:cxnLst>
                <a:cxn ang="0">
                  <a:pos x="T0" y="T1"/>
                </a:cxn>
                <a:cxn ang="0">
                  <a:pos x="T2" y="T3"/>
                </a:cxn>
                <a:cxn ang="0">
                  <a:pos x="T4" y="T5"/>
                </a:cxn>
                <a:cxn ang="0">
                  <a:pos x="T6" y="T7"/>
                </a:cxn>
                <a:cxn ang="0">
                  <a:pos x="T8" y="T9"/>
                </a:cxn>
              </a:cxnLst>
              <a:rect l="0" t="0" r="r" b="b"/>
              <a:pathLst>
                <a:path w="2" h="7">
                  <a:moveTo>
                    <a:pt x="1" y="1"/>
                  </a:moveTo>
                  <a:cubicBezTo>
                    <a:pt x="1" y="0"/>
                    <a:pt x="0" y="0"/>
                    <a:pt x="0" y="1"/>
                  </a:cubicBezTo>
                  <a:cubicBezTo>
                    <a:pt x="0" y="2"/>
                    <a:pt x="0" y="4"/>
                    <a:pt x="0" y="6"/>
                  </a:cubicBezTo>
                  <a:cubicBezTo>
                    <a:pt x="0" y="7"/>
                    <a:pt x="2" y="7"/>
                    <a:pt x="2" y="6"/>
                  </a:cubicBezTo>
                  <a:cubicBezTo>
                    <a:pt x="2" y="4"/>
                    <a:pt x="1" y="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3" name="3-2-Freeform"/>
            <p:cNvSpPr>
              <a:spLocks/>
            </p:cNvSpPr>
            <p:nvPr>
              <p:custDataLst>
                <p:tags r:id="rId17"/>
              </p:custDataLst>
            </p:nvPr>
          </p:nvSpPr>
          <p:spPr bwMode="auto">
            <a:xfrm>
              <a:off x="2417" y="3459"/>
              <a:ext cx="670" cy="38"/>
            </a:xfrm>
            <a:custGeom>
              <a:avLst/>
              <a:gdLst>
                <a:gd name="T0" fmla="*/ 244 w 248"/>
                <a:gd name="T1" fmla="*/ 0 h 14"/>
                <a:gd name="T2" fmla="*/ 123 w 248"/>
                <a:gd name="T3" fmla="*/ 6 h 14"/>
                <a:gd name="T4" fmla="*/ 2 w 248"/>
                <a:gd name="T5" fmla="*/ 8 h 14"/>
                <a:gd name="T6" fmla="*/ 2 w 248"/>
                <a:gd name="T7" fmla="*/ 11 h 14"/>
                <a:gd name="T8" fmla="*/ 123 w 248"/>
                <a:gd name="T9" fmla="*/ 11 h 14"/>
                <a:gd name="T10" fmla="*/ 244 w 248"/>
                <a:gd name="T11" fmla="*/ 6 h 14"/>
                <a:gd name="T12" fmla="*/ 244 w 2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8" h="14">
                  <a:moveTo>
                    <a:pt x="244" y="0"/>
                  </a:moveTo>
                  <a:cubicBezTo>
                    <a:pt x="204" y="3"/>
                    <a:pt x="164" y="5"/>
                    <a:pt x="123" y="6"/>
                  </a:cubicBezTo>
                  <a:cubicBezTo>
                    <a:pt x="83" y="7"/>
                    <a:pt x="42" y="5"/>
                    <a:pt x="2" y="8"/>
                  </a:cubicBezTo>
                  <a:cubicBezTo>
                    <a:pt x="0" y="8"/>
                    <a:pt x="0" y="10"/>
                    <a:pt x="2" y="11"/>
                  </a:cubicBezTo>
                  <a:cubicBezTo>
                    <a:pt x="42" y="14"/>
                    <a:pt x="83" y="12"/>
                    <a:pt x="123" y="11"/>
                  </a:cubicBezTo>
                  <a:cubicBezTo>
                    <a:pt x="163" y="10"/>
                    <a:pt x="204" y="8"/>
                    <a:pt x="244" y="6"/>
                  </a:cubicBezTo>
                  <a:cubicBezTo>
                    <a:pt x="248" y="5"/>
                    <a:pt x="248" y="0"/>
                    <a:pt x="24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4" name="3-3-Freeform"/>
            <p:cNvSpPr>
              <a:spLocks/>
            </p:cNvSpPr>
            <p:nvPr>
              <p:custDataLst>
                <p:tags r:id="rId18"/>
              </p:custDataLst>
            </p:nvPr>
          </p:nvSpPr>
          <p:spPr bwMode="auto">
            <a:xfrm>
              <a:off x="3085" y="3279"/>
              <a:ext cx="2624" cy="1035"/>
            </a:xfrm>
            <a:custGeom>
              <a:avLst/>
              <a:gdLst>
                <a:gd name="T0" fmla="*/ 851 w 971"/>
                <a:gd name="T1" fmla="*/ 72 h 381"/>
                <a:gd name="T2" fmla="*/ 850 w 971"/>
                <a:gd name="T3" fmla="*/ 95 h 381"/>
                <a:gd name="T4" fmla="*/ 797 w 971"/>
                <a:gd name="T5" fmla="*/ 116 h 381"/>
                <a:gd name="T6" fmla="*/ 715 w 971"/>
                <a:gd name="T7" fmla="*/ 116 h 381"/>
                <a:gd name="T8" fmla="*/ 715 w 971"/>
                <a:gd name="T9" fmla="*/ 280 h 381"/>
                <a:gd name="T10" fmla="*/ 655 w 971"/>
                <a:gd name="T11" fmla="*/ 281 h 381"/>
                <a:gd name="T12" fmla="*/ 648 w 971"/>
                <a:gd name="T13" fmla="*/ 5 h 381"/>
                <a:gd name="T14" fmla="*/ 645 w 971"/>
                <a:gd name="T15" fmla="*/ 5 h 381"/>
                <a:gd name="T16" fmla="*/ 545 w 971"/>
                <a:gd name="T17" fmla="*/ 1 h 381"/>
                <a:gd name="T18" fmla="*/ 439 w 971"/>
                <a:gd name="T19" fmla="*/ 135 h 381"/>
                <a:gd name="T20" fmla="*/ 435 w 971"/>
                <a:gd name="T21" fmla="*/ 135 h 381"/>
                <a:gd name="T22" fmla="*/ 436 w 971"/>
                <a:gd name="T23" fmla="*/ 138 h 381"/>
                <a:gd name="T24" fmla="*/ 432 w 971"/>
                <a:gd name="T25" fmla="*/ 171 h 381"/>
                <a:gd name="T26" fmla="*/ 301 w 971"/>
                <a:gd name="T27" fmla="*/ 172 h 381"/>
                <a:gd name="T28" fmla="*/ 300 w 971"/>
                <a:gd name="T29" fmla="*/ 114 h 381"/>
                <a:gd name="T30" fmla="*/ 184 w 971"/>
                <a:gd name="T31" fmla="*/ 109 h 381"/>
                <a:gd name="T32" fmla="*/ 73 w 971"/>
                <a:gd name="T33" fmla="*/ 105 h 381"/>
                <a:gd name="T34" fmla="*/ 75 w 971"/>
                <a:gd name="T35" fmla="*/ 178 h 381"/>
                <a:gd name="T36" fmla="*/ 3 w 971"/>
                <a:gd name="T37" fmla="*/ 70 h 381"/>
                <a:gd name="T38" fmla="*/ 2 w 971"/>
                <a:gd name="T39" fmla="*/ 176 h 381"/>
                <a:gd name="T40" fmla="*/ 4 w 971"/>
                <a:gd name="T41" fmla="*/ 220 h 381"/>
                <a:gd name="T42" fmla="*/ 12 w 971"/>
                <a:gd name="T43" fmla="*/ 370 h 381"/>
                <a:gd name="T44" fmla="*/ 8 w 971"/>
                <a:gd name="T45" fmla="*/ 180 h 381"/>
                <a:gd name="T46" fmla="*/ 78 w 971"/>
                <a:gd name="T47" fmla="*/ 183 h 381"/>
                <a:gd name="T48" fmla="*/ 113 w 971"/>
                <a:gd name="T49" fmla="*/ 374 h 381"/>
                <a:gd name="T50" fmla="*/ 108 w 971"/>
                <a:gd name="T51" fmla="*/ 182 h 381"/>
                <a:gd name="T52" fmla="*/ 105 w 971"/>
                <a:gd name="T53" fmla="*/ 179 h 381"/>
                <a:gd name="T54" fmla="*/ 73 w 971"/>
                <a:gd name="T55" fmla="*/ 109 h 381"/>
                <a:gd name="T56" fmla="*/ 297 w 971"/>
                <a:gd name="T57" fmla="*/ 117 h 381"/>
                <a:gd name="T58" fmla="*/ 295 w 971"/>
                <a:gd name="T59" fmla="*/ 243 h 381"/>
                <a:gd name="T60" fmla="*/ 206 w 971"/>
                <a:gd name="T61" fmla="*/ 240 h 381"/>
                <a:gd name="T62" fmla="*/ 202 w 971"/>
                <a:gd name="T63" fmla="*/ 241 h 381"/>
                <a:gd name="T64" fmla="*/ 210 w 971"/>
                <a:gd name="T65" fmla="*/ 380 h 381"/>
                <a:gd name="T66" fmla="*/ 206 w 971"/>
                <a:gd name="T67" fmla="*/ 244 h 381"/>
                <a:gd name="T68" fmla="*/ 312 w 971"/>
                <a:gd name="T69" fmla="*/ 374 h 381"/>
                <a:gd name="T70" fmla="*/ 316 w 971"/>
                <a:gd name="T71" fmla="*/ 245 h 381"/>
                <a:gd name="T72" fmla="*/ 313 w 971"/>
                <a:gd name="T73" fmla="*/ 244 h 381"/>
                <a:gd name="T74" fmla="*/ 301 w 971"/>
                <a:gd name="T75" fmla="*/ 175 h 381"/>
                <a:gd name="T76" fmla="*/ 367 w 971"/>
                <a:gd name="T77" fmla="*/ 178 h 381"/>
                <a:gd name="T78" fmla="*/ 433 w 971"/>
                <a:gd name="T79" fmla="*/ 175 h 381"/>
                <a:gd name="T80" fmla="*/ 437 w 971"/>
                <a:gd name="T81" fmla="*/ 373 h 381"/>
                <a:gd name="T82" fmla="*/ 539 w 971"/>
                <a:gd name="T83" fmla="*/ 143 h 381"/>
                <a:gd name="T84" fmla="*/ 547 w 971"/>
                <a:gd name="T85" fmla="*/ 373 h 381"/>
                <a:gd name="T86" fmla="*/ 645 w 971"/>
                <a:gd name="T87" fmla="*/ 9 h 381"/>
                <a:gd name="T88" fmla="*/ 621 w 971"/>
                <a:gd name="T89" fmla="*/ 280 h 381"/>
                <a:gd name="T90" fmla="*/ 651 w 971"/>
                <a:gd name="T91" fmla="*/ 285 h 381"/>
                <a:gd name="T92" fmla="*/ 735 w 971"/>
                <a:gd name="T93" fmla="*/ 284 h 381"/>
                <a:gd name="T94" fmla="*/ 736 w 971"/>
                <a:gd name="T95" fmla="*/ 284 h 381"/>
                <a:gd name="T96" fmla="*/ 734 w 971"/>
                <a:gd name="T97" fmla="*/ 299 h 381"/>
                <a:gd name="T98" fmla="*/ 738 w 971"/>
                <a:gd name="T99" fmla="*/ 377 h 381"/>
                <a:gd name="T100" fmla="*/ 739 w 971"/>
                <a:gd name="T101" fmla="*/ 313 h 381"/>
                <a:gd name="T102" fmla="*/ 735 w 971"/>
                <a:gd name="T103" fmla="*/ 279 h 381"/>
                <a:gd name="T104" fmla="*/ 718 w 971"/>
                <a:gd name="T105" fmla="*/ 280 h 381"/>
                <a:gd name="T106" fmla="*/ 793 w 971"/>
                <a:gd name="T107" fmla="*/ 121 h 381"/>
                <a:gd name="T108" fmla="*/ 877 w 971"/>
                <a:gd name="T109" fmla="*/ 115 h 381"/>
                <a:gd name="T110" fmla="*/ 854 w 971"/>
                <a:gd name="T111" fmla="*/ 95 h 381"/>
                <a:gd name="T112" fmla="*/ 968 w 971"/>
                <a:gd name="T113" fmla="*/ 8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1" h="381">
                  <a:moveTo>
                    <a:pt x="968" y="77"/>
                  </a:moveTo>
                  <a:cubicBezTo>
                    <a:pt x="929" y="73"/>
                    <a:pt x="890" y="72"/>
                    <a:pt x="851" y="72"/>
                  </a:cubicBezTo>
                  <a:cubicBezTo>
                    <a:pt x="849" y="72"/>
                    <a:pt x="848" y="74"/>
                    <a:pt x="850" y="75"/>
                  </a:cubicBezTo>
                  <a:cubicBezTo>
                    <a:pt x="849" y="81"/>
                    <a:pt x="850" y="88"/>
                    <a:pt x="850" y="95"/>
                  </a:cubicBezTo>
                  <a:cubicBezTo>
                    <a:pt x="851" y="102"/>
                    <a:pt x="851" y="108"/>
                    <a:pt x="852" y="115"/>
                  </a:cubicBezTo>
                  <a:cubicBezTo>
                    <a:pt x="834" y="116"/>
                    <a:pt x="815" y="116"/>
                    <a:pt x="797" y="116"/>
                  </a:cubicBezTo>
                  <a:cubicBezTo>
                    <a:pt x="770" y="116"/>
                    <a:pt x="743" y="114"/>
                    <a:pt x="716" y="115"/>
                  </a:cubicBezTo>
                  <a:cubicBezTo>
                    <a:pt x="716" y="115"/>
                    <a:pt x="716" y="116"/>
                    <a:pt x="715" y="116"/>
                  </a:cubicBezTo>
                  <a:cubicBezTo>
                    <a:pt x="715" y="116"/>
                    <a:pt x="714" y="116"/>
                    <a:pt x="714" y="117"/>
                  </a:cubicBezTo>
                  <a:cubicBezTo>
                    <a:pt x="712" y="170"/>
                    <a:pt x="710" y="226"/>
                    <a:pt x="715" y="280"/>
                  </a:cubicBezTo>
                  <a:cubicBezTo>
                    <a:pt x="715" y="280"/>
                    <a:pt x="715" y="280"/>
                    <a:pt x="715" y="280"/>
                  </a:cubicBezTo>
                  <a:cubicBezTo>
                    <a:pt x="695" y="281"/>
                    <a:pt x="675" y="281"/>
                    <a:pt x="655" y="281"/>
                  </a:cubicBezTo>
                  <a:cubicBezTo>
                    <a:pt x="654" y="190"/>
                    <a:pt x="654" y="100"/>
                    <a:pt x="649" y="9"/>
                  </a:cubicBezTo>
                  <a:cubicBezTo>
                    <a:pt x="651" y="9"/>
                    <a:pt x="650" y="6"/>
                    <a:pt x="648" y="5"/>
                  </a:cubicBezTo>
                  <a:cubicBezTo>
                    <a:pt x="648" y="5"/>
                    <a:pt x="648" y="5"/>
                    <a:pt x="648" y="5"/>
                  </a:cubicBezTo>
                  <a:cubicBezTo>
                    <a:pt x="648" y="3"/>
                    <a:pt x="646" y="3"/>
                    <a:pt x="645" y="5"/>
                  </a:cubicBezTo>
                  <a:cubicBezTo>
                    <a:pt x="613" y="1"/>
                    <a:pt x="580" y="0"/>
                    <a:pt x="547" y="1"/>
                  </a:cubicBezTo>
                  <a:cubicBezTo>
                    <a:pt x="547" y="0"/>
                    <a:pt x="545" y="0"/>
                    <a:pt x="545" y="1"/>
                  </a:cubicBezTo>
                  <a:cubicBezTo>
                    <a:pt x="541" y="46"/>
                    <a:pt x="539" y="92"/>
                    <a:pt x="539" y="138"/>
                  </a:cubicBezTo>
                  <a:cubicBezTo>
                    <a:pt x="506" y="135"/>
                    <a:pt x="472" y="134"/>
                    <a:pt x="439" y="135"/>
                  </a:cubicBezTo>
                  <a:cubicBezTo>
                    <a:pt x="439" y="134"/>
                    <a:pt x="437" y="134"/>
                    <a:pt x="436" y="135"/>
                  </a:cubicBezTo>
                  <a:cubicBezTo>
                    <a:pt x="436" y="135"/>
                    <a:pt x="435" y="135"/>
                    <a:pt x="435" y="135"/>
                  </a:cubicBezTo>
                  <a:cubicBezTo>
                    <a:pt x="433" y="135"/>
                    <a:pt x="433" y="137"/>
                    <a:pt x="435" y="138"/>
                  </a:cubicBezTo>
                  <a:cubicBezTo>
                    <a:pt x="435" y="138"/>
                    <a:pt x="436" y="138"/>
                    <a:pt x="436" y="138"/>
                  </a:cubicBezTo>
                  <a:cubicBezTo>
                    <a:pt x="435" y="149"/>
                    <a:pt x="434" y="160"/>
                    <a:pt x="433" y="172"/>
                  </a:cubicBezTo>
                  <a:cubicBezTo>
                    <a:pt x="433" y="171"/>
                    <a:pt x="433" y="171"/>
                    <a:pt x="432" y="171"/>
                  </a:cubicBezTo>
                  <a:cubicBezTo>
                    <a:pt x="406" y="172"/>
                    <a:pt x="381" y="173"/>
                    <a:pt x="355" y="173"/>
                  </a:cubicBezTo>
                  <a:cubicBezTo>
                    <a:pt x="339" y="172"/>
                    <a:pt x="316" y="167"/>
                    <a:pt x="301" y="172"/>
                  </a:cubicBezTo>
                  <a:cubicBezTo>
                    <a:pt x="302" y="154"/>
                    <a:pt x="302" y="135"/>
                    <a:pt x="303" y="116"/>
                  </a:cubicBezTo>
                  <a:cubicBezTo>
                    <a:pt x="303" y="114"/>
                    <a:pt x="301" y="114"/>
                    <a:pt x="300" y="114"/>
                  </a:cubicBezTo>
                  <a:cubicBezTo>
                    <a:pt x="300" y="113"/>
                    <a:pt x="299" y="111"/>
                    <a:pt x="297" y="111"/>
                  </a:cubicBezTo>
                  <a:cubicBezTo>
                    <a:pt x="260" y="111"/>
                    <a:pt x="222" y="110"/>
                    <a:pt x="184" y="109"/>
                  </a:cubicBezTo>
                  <a:cubicBezTo>
                    <a:pt x="147" y="108"/>
                    <a:pt x="110" y="105"/>
                    <a:pt x="73" y="106"/>
                  </a:cubicBezTo>
                  <a:cubicBezTo>
                    <a:pt x="73" y="106"/>
                    <a:pt x="73" y="105"/>
                    <a:pt x="73" y="105"/>
                  </a:cubicBezTo>
                  <a:cubicBezTo>
                    <a:pt x="72" y="102"/>
                    <a:pt x="68" y="102"/>
                    <a:pt x="68" y="105"/>
                  </a:cubicBezTo>
                  <a:cubicBezTo>
                    <a:pt x="70" y="129"/>
                    <a:pt x="72" y="154"/>
                    <a:pt x="75" y="178"/>
                  </a:cubicBezTo>
                  <a:cubicBezTo>
                    <a:pt x="53" y="177"/>
                    <a:pt x="30" y="176"/>
                    <a:pt x="8" y="176"/>
                  </a:cubicBezTo>
                  <a:cubicBezTo>
                    <a:pt x="7" y="141"/>
                    <a:pt x="6" y="105"/>
                    <a:pt x="3" y="70"/>
                  </a:cubicBezTo>
                  <a:cubicBezTo>
                    <a:pt x="3" y="68"/>
                    <a:pt x="1" y="68"/>
                    <a:pt x="1" y="70"/>
                  </a:cubicBezTo>
                  <a:cubicBezTo>
                    <a:pt x="0" y="106"/>
                    <a:pt x="1" y="141"/>
                    <a:pt x="2" y="176"/>
                  </a:cubicBezTo>
                  <a:cubicBezTo>
                    <a:pt x="1" y="177"/>
                    <a:pt x="1" y="178"/>
                    <a:pt x="2" y="179"/>
                  </a:cubicBezTo>
                  <a:cubicBezTo>
                    <a:pt x="3" y="193"/>
                    <a:pt x="3" y="207"/>
                    <a:pt x="4" y="220"/>
                  </a:cubicBezTo>
                  <a:cubicBezTo>
                    <a:pt x="5" y="270"/>
                    <a:pt x="5" y="320"/>
                    <a:pt x="8" y="370"/>
                  </a:cubicBezTo>
                  <a:cubicBezTo>
                    <a:pt x="8" y="373"/>
                    <a:pt x="12" y="373"/>
                    <a:pt x="12" y="370"/>
                  </a:cubicBezTo>
                  <a:cubicBezTo>
                    <a:pt x="12" y="320"/>
                    <a:pt x="10" y="270"/>
                    <a:pt x="9" y="220"/>
                  </a:cubicBezTo>
                  <a:cubicBezTo>
                    <a:pt x="8" y="207"/>
                    <a:pt x="8" y="193"/>
                    <a:pt x="8" y="180"/>
                  </a:cubicBezTo>
                  <a:cubicBezTo>
                    <a:pt x="31" y="182"/>
                    <a:pt x="53" y="183"/>
                    <a:pt x="76" y="183"/>
                  </a:cubicBezTo>
                  <a:cubicBezTo>
                    <a:pt x="77" y="184"/>
                    <a:pt x="78" y="184"/>
                    <a:pt x="78" y="183"/>
                  </a:cubicBezTo>
                  <a:cubicBezTo>
                    <a:pt x="87" y="183"/>
                    <a:pt x="96" y="183"/>
                    <a:pt x="105" y="184"/>
                  </a:cubicBezTo>
                  <a:cubicBezTo>
                    <a:pt x="102" y="247"/>
                    <a:pt x="107" y="311"/>
                    <a:pt x="113" y="374"/>
                  </a:cubicBezTo>
                  <a:cubicBezTo>
                    <a:pt x="113" y="377"/>
                    <a:pt x="117" y="377"/>
                    <a:pt x="117" y="374"/>
                  </a:cubicBezTo>
                  <a:cubicBezTo>
                    <a:pt x="112" y="310"/>
                    <a:pt x="111" y="246"/>
                    <a:pt x="108" y="182"/>
                  </a:cubicBezTo>
                  <a:cubicBezTo>
                    <a:pt x="108" y="182"/>
                    <a:pt x="108" y="182"/>
                    <a:pt x="107" y="182"/>
                  </a:cubicBezTo>
                  <a:cubicBezTo>
                    <a:pt x="108" y="181"/>
                    <a:pt x="107" y="179"/>
                    <a:pt x="105" y="179"/>
                  </a:cubicBezTo>
                  <a:cubicBezTo>
                    <a:pt x="96" y="178"/>
                    <a:pt x="87" y="178"/>
                    <a:pt x="78" y="178"/>
                  </a:cubicBezTo>
                  <a:cubicBezTo>
                    <a:pt x="77" y="155"/>
                    <a:pt x="75" y="132"/>
                    <a:pt x="73" y="109"/>
                  </a:cubicBezTo>
                  <a:cubicBezTo>
                    <a:pt x="108" y="114"/>
                    <a:pt x="145" y="113"/>
                    <a:pt x="180" y="114"/>
                  </a:cubicBezTo>
                  <a:cubicBezTo>
                    <a:pt x="219" y="115"/>
                    <a:pt x="258" y="116"/>
                    <a:pt x="297" y="117"/>
                  </a:cubicBezTo>
                  <a:cubicBezTo>
                    <a:pt x="298" y="117"/>
                    <a:pt x="299" y="116"/>
                    <a:pt x="299" y="116"/>
                  </a:cubicBezTo>
                  <a:cubicBezTo>
                    <a:pt x="295" y="158"/>
                    <a:pt x="293" y="201"/>
                    <a:pt x="295" y="243"/>
                  </a:cubicBezTo>
                  <a:cubicBezTo>
                    <a:pt x="265" y="242"/>
                    <a:pt x="236" y="241"/>
                    <a:pt x="206" y="241"/>
                  </a:cubicBezTo>
                  <a:cubicBezTo>
                    <a:pt x="206" y="241"/>
                    <a:pt x="206" y="240"/>
                    <a:pt x="206" y="240"/>
                  </a:cubicBezTo>
                  <a:cubicBezTo>
                    <a:pt x="205" y="238"/>
                    <a:pt x="201" y="239"/>
                    <a:pt x="202" y="241"/>
                  </a:cubicBezTo>
                  <a:cubicBezTo>
                    <a:pt x="202" y="241"/>
                    <a:pt x="202" y="241"/>
                    <a:pt x="202" y="241"/>
                  </a:cubicBezTo>
                  <a:cubicBezTo>
                    <a:pt x="201" y="242"/>
                    <a:pt x="201" y="243"/>
                    <a:pt x="202" y="243"/>
                  </a:cubicBezTo>
                  <a:cubicBezTo>
                    <a:pt x="207" y="289"/>
                    <a:pt x="199" y="335"/>
                    <a:pt x="210" y="380"/>
                  </a:cubicBezTo>
                  <a:cubicBezTo>
                    <a:pt x="210" y="381"/>
                    <a:pt x="212" y="381"/>
                    <a:pt x="212" y="380"/>
                  </a:cubicBezTo>
                  <a:cubicBezTo>
                    <a:pt x="207" y="335"/>
                    <a:pt x="212" y="289"/>
                    <a:pt x="206" y="244"/>
                  </a:cubicBezTo>
                  <a:cubicBezTo>
                    <a:pt x="242" y="247"/>
                    <a:pt x="277" y="249"/>
                    <a:pt x="313" y="248"/>
                  </a:cubicBezTo>
                  <a:cubicBezTo>
                    <a:pt x="308" y="290"/>
                    <a:pt x="305" y="332"/>
                    <a:pt x="312" y="374"/>
                  </a:cubicBezTo>
                  <a:cubicBezTo>
                    <a:pt x="312" y="377"/>
                    <a:pt x="317" y="375"/>
                    <a:pt x="316" y="372"/>
                  </a:cubicBezTo>
                  <a:cubicBezTo>
                    <a:pt x="310" y="329"/>
                    <a:pt x="316" y="288"/>
                    <a:pt x="316" y="245"/>
                  </a:cubicBezTo>
                  <a:cubicBezTo>
                    <a:pt x="316" y="244"/>
                    <a:pt x="315" y="244"/>
                    <a:pt x="314" y="244"/>
                  </a:cubicBezTo>
                  <a:cubicBezTo>
                    <a:pt x="314" y="244"/>
                    <a:pt x="314" y="244"/>
                    <a:pt x="313" y="244"/>
                  </a:cubicBezTo>
                  <a:cubicBezTo>
                    <a:pt x="309" y="244"/>
                    <a:pt x="304" y="244"/>
                    <a:pt x="299" y="243"/>
                  </a:cubicBezTo>
                  <a:cubicBezTo>
                    <a:pt x="300" y="221"/>
                    <a:pt x="300" y="198"/>
                    <a:pt x="301" y="175"/>
                  </a:cubicBezTo>
                  <a:cubicBezTo>
                    <a:pt x="310" y="173"/>
                    <a:pt x="322" y="176"/>
                    <a:pt x="332" y="177"/>
                  </a:cubicBezTo>
                  <a:cubicBezTo>
                    <a:pt x="344" y="177"/>
                    <a:pt x="355" y="178"/>
                    <a:pt x="367" y="178"/>
                  </a:cubicBezTo>
                  <a:cubicBezTo>
                    <a:pt x="388" y="178"/>
                    <a:pt x="410" y="178"/>
                    <a:pt x="432" y="176"/>
                  </a:cubicBezTo>
                  <a:cubicBezTo>
                    <a:pt x="433" y="176"/>
                    <a:pt x="433" y="176"/>
                    <a:pt x="433" y="175"/>
                  </a:cubicBezTo>
                  <a:cubicBezTo>
                    <a:pt x="429" y="241"/>
                    <a:pt x="430" y="308"/>
                    <a:pt x="432" y="373"/>
                  </a:cubicBezTo>
                  <a:cubicBezTo>
                    <a:pt x="432" y="376"/>
                    <a:pt x="437" y="376"/>
                    <a:pt x="437" y="373"/>
                  </a:cubicBezTo>
                  <a:cubicBezTo>
                    <a:pt x="436" y="295"/>
                    <a:pt x="439" y="216"/>
                    <a:pt x="439" y="138"/>
                  </a:cubicBezTo>
                  <a:cubicBezTo>
                    <a:pt x="472" y="141"/>
                    <a:pt x="506" y="143"/>
                    <a:pt x="539" y="143"/>
                  </a:cubicBezTo>
                  <a:cubicBezTo>
                    <a:pt x="538" y="220"/>
                    <a:pt x="540" y="297"/>
                    <a:pt x="542" y="373"/>
                  </a:cubicBezTo>
                  <a:cubicBezTo>
                    <a:pt x="542" y="376"/>
                    <a:pt x="547" y="376"/>
                    <a:pt x="547" y="373"/>
                  </a:cubicBezTo>
                  <a:cubicBezTo>
                    <a:pt x="543" y="250"/>
                    <a:pt x="548" y="127"/>
                    <a:pt x="547" y="4"/>
                  </a:cubicBezTo>
                  <a:cubicBezTo>
                    <a:pt x="580" y="5"/>
                    <a:pt x="613" y="7"/>
                    <a:pt x="645" y="9"/>
                  </a:cubicBezTo>
                  <a:cubicBezTo>
                    <a:pt x="645" y="100"/>
                    <a:pt x="648" y="190"/>
                    <a:pt x="651" y="281"/>
                  </a:cubicBezTo>
                  <a:cubicBezTo>
                    <a:pt x="641" y="280"/>
                    <a:pt x="631" y="280"/>
                    <a:pt x="621" y="280"/>
                  </a:cubicBezTo>
                  <a:cubicBezTo>
                    <a:pt x="619" y="279"/>
                    <a:pt x="620" y="282"/>
                    <a:pt x="621" y="283"/>
                  </a:cubicBezTo>
                  <a:cubicBezTo>
                    <a:pt x="631" y="284"/>
                    <a:pt x="641" y="285"/>
                    <a:pt x="651" y="285"/>
                  </a:cubicBezTo>
                  <a:cubicBezTo>
                    <a:pt x="652" y="286"/>
                    <a:pt x="654" y="286"/>
                    <a:pt x="655" y="285"/>
                  </a:cubicBezTo>
                  <a:cubicBezTo>
                    <a:pt x="681" y="287"/>
                    <a:pt x="708" y="286"/>
                    <a:pt x="735" y="284"/>
                  </a:cubicBezTo>
                  <a:cubicBezTo>
                    <a:pt x="735" y="284"/>
                    <a:pt x="735" y="284"/>
                    <a:pt x="735" y="284"/>
                  </a:cubicBezTo>
                  <a:cubicBezTo>
                    <a:pt x="735" y="284"/>
                    <a:pt x="735" y="284"/>
                    <a:pt x="736" y="284"/>
                  </a:cubicBezTo>
                  <a:cubicBezTo>
                    <a:pt x="736" y="284"/>
                    <a:pt x="736" y="284"/>
                    <a:pt x="736" y="284"/>
                  </a:cubicBezTo>
                  <a:cubicBezTo>
                    <a:pt x="735" y="288"/>
                    <a:pt x="734" y="299"/>
                    <a:pt x="734" y="299"/>
                  </a:cubicBezTo>
                  <a:cubicBezTo>
                    <a:pt x="734" y="309"/>
                    <a:pt x="734" y="318"/>
                    <a:pt x="734" y="328"/>
                  </a:cubicBezTo>
                  <a:cubicBezTo>
                    <a:pt x="734" y="344"/>
                    <a:pt x="735" y="361"/>
                    <a:pt x="738" y="377"/>
                  </a:cubicBezTo>
                  <a:cubicBezTo>
                    <a:pt x="738" y="380"/>
                    <a:pt x="742" y="379"/>
                    <a:pt x="742" y="377"/>
                  </a:cubicBezTo>
                  <a:cubicBezTo>
                    <a:pt x="741" y="356"/>
                    <a:pt x="739" y="335"/>
                    <a:pt x="739" y="313"/>
                  </a:cubicBezTo>
                  <a:cubicBezTo>
                    <a:pt x="738" y="306"/>
                    <a:pt x="743" y="289"/>
                    <a:pt x="737" y="283"/>
                  </a:cubicBezTo>
                  <a:cubicBezTo>
                    <a:pt x="738" y="281"/>
                    <a:pt x="737" y="279"/>
                    <a:pt x="735" y="279"/>
                  </a:cubicBezTo>
                  <a:cubicBezTo>
                    <a:pt x="729" y="280"/>
                    <a:pt x="723" y="280"/>
                    <a:pt x="718" y="280"/>
                  </a:cubicBezTo>
                  <a:cubicBezTo>
                    <a:pt x="718" y="280"/>
                    <a:pt x="718" y="280"/>
                    <a:pt x="718" y="280"/>
                  </a:cubicBezTo>
                  <a:cubicBezTo>
                    <a:pt x="722" y="227"/>
                    <a:pt x="719" y="171"/>
                    <a:pt x="717" y="118"/>
                  </a:cubicBezTo>
                  <a:cubicBezTo>
                    <a:pt x="742" y="122"/>
                    <a:pt x="768" y="121"/>
                    <a:pt x="793" y="121"/>
                  </a:cubicBezTo>
                  <a:cubicBezTo>
                    <a:pt x="821" y="122"/>
                    <a:pt x="849" y="122"/>
                    <a:pt x="877" y="120"/>
                  </a:cubicBezTo>
                  <a:cubicBezTo>
                    <a:pt x="881" y="119"/>
                    <a:pt x="881" y="115"/>
                    <a:pt x="877" y="115"/>
                  </a:cubicBezTo>
                  <a:cubicBezTo>
                    <a:pt x="870" y="115"/>
                    <a:pt x="862" y="115"/>
                    <a:pt x="855" y="115"/>
                  </a:cubicBezTo>
                  <a:cubicBezTo>
                    <a:pt x="855" y="108"/>
                    <a:pt x="855" y="101"/>
                    <a:pt x="854" y="95"/>
                  </a:cubicBezTo>
                  <a:cubicBezTo>
                    <a:pt x="854" y="88"/>
                    <a:pt x="854" y="82"/>
                    <a:pt x="853" y="75"/>
                  </a:cubicBezTo>
                  <a:cubicBezTo>
                    <a:pt x="891" y="78"/>
                    <a:pt x="930" y="82"/>
                    <a:pt x="968" y="82"/>
                  </a:cubicBezTo>
                  <a:cubicBezTo>
                    <a:pt x="971" y="82"/>
                    <a:pt x="971" y="77"/>
                    <a:pt x="968" y="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5" name="3-4-Freeform"/>
            <p:cNvSpPr>
              <a:spLocks/>
            </p:cNvSpPr>
            <p:nvPr>
              <p:custDataLst>
                <p:tags r:id="rId19"/>
              </p:custDataLst>
            </p:nvPr>
          </p:nvSpPr>
          <p:spPr bwMode="auto">
            <a:xfrm>
              <a:off x="4739" y="4040"/>
              <a:ext cx="32" cy="274"/>
            </a:xfrm>
            <a:custGeom>
              <a:avLst/>
              <a:gdLst>
                <a:gd name="T0" fmla="*/ 10 w 12"/>
                <a:gd name="T1" fmla="*/ 46 h 101"/>
                <a:gd name="T2" fmla="*/ 7 w 12"/>
                <a:gd name="T3" fmla="*/ 1 h 101"/>
                <a:gd name="T4" fmla="*/ 6 w 12"/>
                <a:gd name="T5" fmla="*/ 1 h 101"/>
                <a:gd name="T6" fmla="*/ 8 w 12"/>
                <a:gd name="T7" fmla="*/ 98 h 101"/>
                <a:gd name="T8" fmla="*/ 12 w 12"/>
                <a:gd name="T9" fmla="*/ 98 h 101"/>
                <a:gd name="T10" fmla="*/ 10 w 12"/>
                <a:gd name="T11" fmla="*/ 46 h 101"/>
              </a:gdLst>
              <a:ahLst/>
              <a:cxnLst>
                <a:cxn ang="0">
                  <a:pos x="T0" y="T1"/>
                </a:cxn>
                <a:cxn ang="0">
                  <a:pos x="T2" y="T3"/>
                </a:cxn>
                <a:cxn ang="0">
                  <a:pos x="T4" y="T5"/>
                </a:cxn>
                <a:cxn ang="0">
                  <a:pos x="T6" y="T7"/>
                </a:cxn>
                <a:cxn ang="0">
                  <a:pos x="T8" y="T9"/>
                </a:cxn>
                <a:cxn ang="0">
                  <a:pos x="T10" y="T11"/>
                </a:cxn>
              </a:cxnLst>
              <a:rect l="0" t="0" r="r" b="b"/>
              <a:pathLst>
                <a:path w="12" h="101">
                  <a:moveTo>
                    <a:pt x="10" y="46"/>
                  </a:moveTo>
                  <a:cubicBezTo>
                    <a:pt x="10" y="31"/>
                    <a:pt x="11" y="15"/>
                    <a:pt x="7" y="1"/>
                  </a:cubicBezTo>
                  <a:cubicBezTo>
                    <a:pt x="7" y="0"/>
                    <a:pt x="7" y="0"/>
                    <a:pt x="6" y="1"/>
                  </a:cubicBezTo>
                  <a:cubicBezTo>
                    <a:pt x="0" y="31"/>
                    <a:pt x="6" y="68"/>
                    <a:pt x="8" y="98"/>
                  </a:cubicBezTo>
                  <a:cubicBezTo>
                    <a:pt x="8" y="101"/>
                    <a:pt x="12" y="101"/>
                    <a:pt x="12" y="98"/>
                  </a:cubicBezTo>
                  <a:cubicBezTo>
                    <a:pt x="11" y="81"/>
                    <a:pt x="11" y="63"/>
                    <a:pt x="10"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6" name="3-5-Freeform"/>
            <p:cNvSpPr>
              <a:spLocks/>
            </p:cNvSpPr>
            <p:nvPr>
              <p:custDataLst>
                <p:tags r:id="rId20"/>
              </p:custDataLst>
            </p:nvPr>
          </p:nvSpPr>
          <p:spPr bwMode="auto">
            <a:xfrm>
              <a:off x="5455" y="3594"/>
              <a:ext cx="33" cy="710"/>
            </a:xfrm>
            <a:custGeom>
              <a:avLst/>
              <a:gdLst>
                <a:gd name="T0" fmla="*/ 6 w 12"/>
                <a:gd name="T1" fmla="*/ 2 h 261"/>
                <a:gd name="T2" fmla="*/ 3 w 12"/>
                <a:gd name="T3" fmla="*/ 2 h 261"/>
                <a:gd name="T4" fmla="*/ 7 w 12"/>
                <a:gd name="T5" fmla="*/ 258 h 261"/>
                <a:gd name="T6" fmla="*/ 12 w 12"/>
                <a:gd name="T7" fmla="*/ 258 h 261"/>
                <a:gd name="T8" fmla="*/ 6 w 12"/>
                <a:gd name="T9" fmla="*/ 2 h 261"/>
              </a:gdLst>
              <a:ahLst/>
              <a:cxnLst>
                <a:cxn ang="0">
                  <a:pos x="T0" y="T1"/>
                </a:cxn>
                <a:cxn ang="0">
                  <a:pos x="T2" y="T3"/>
                </a:cxn>
                <a:cxn ang="0">
                  <a:pos x="T4" y="T5"/>
                </a:cxn>
                <a:cxn ang="0">
                  <a:pos x="T6" y="T7"/>
                </a:cxn>
                <a:cxn ang="0">
                  <a:pos x="T8" y="T9"/>
                </a:cxn>
              </a:cxnLst>
              <a:rect l="0" t="0" r="r" b="b"/>
              <a:pathLst>
                <a:path w="12" h="261">
                  <a:moveTo>
                    <a:pt x="6" y="2"/>
                  </a:moveTo>
                  <a:cubicBezTo>
                    <a:pt x="6" y="0"/>
                    <a:pt x="3" y="0"/>
                    <a:pt x="3" y="2"/>
                  </a:cubicBezTo>
                  <a:cubicBezTo>
                    <a:pt x="0" y="87"/>
                    <a:pt x="4" y="173"/>
                    <a:pt x="7" y="258"/>
                  </a:cubicBezTo>
                  <a:cubicBezTo>
                    <a:pt x="7" y="261"/>
                    <a:pt x="12" y="261"/>
                    <a:pt x="12" y="258"/>
                  </a:cubicBezTo>
                  <a:cubicBezTo>
                    <a:pt x="9" y="173"/>
                    <a:pt x="10" y="88"/>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7" name="3-6-Freeform"/>
            <p:cNvSpPr>
              <a:spLocks/>
            </p:cNvSpPr>
            <p:nvPr>
              <p:custDataLst>
                <p:tags r:id="rId21"/>
              </p:custDataLst>
            </p:nvPr>
          </p:nvSpPr>
          <p:spPr bwMode="auto">
            <a:xfrm>
              <a:off x="49" y="4007"/>
              <a:ext cx="13" cy="288"/>
            </a:xfrm>
            <a:custGeom>
              <a:avLst/>
              <a:gdLst>
                <a:gd name="T0" fmla="*/ 3 w 5"/>
                <a:gd name="T1" fmla="*/ 1 h 106"/>
                <a:gd name="T2" fmla="*/ 2 w 5"/>
                <a:gd name="T3" fmla="*/ 1 h 106"/>
                <a:gd name="T4" fmla="*/ 0 w 5"/>
                <a:gd name="T5" fmla="*/ 105 h 106"/>
                <a:gd name="T6" fmla="*/ 2 w 5"/>
                <a:gd name="T7" fmla="*/ 105 h 106"/>
                <a:gd name="T8" fmla="*/ 3 w 5"/>
                <a:gd name="T9" fmla="*/ 1 h 106"/>
              </a:gdLst>
              <a:ahLst/>
              <a:cxnLst>
                <a:cxn ang="0">
                  <a:pos x="T0" y="T1"/>
                </a:cxn>
                <a:cxn ang="0">
                  <a:pos x="T2" y="T3"/>
                </a:cxn>
                <a:cxn ang="0">
                  <a:pos x="T4" y="T5"/>
                </a:cxn>
                <a:cxn ang="0">
                  <a:pos x="T6" y="T7"/>
                </a:cxn>
                <a:cxn ang="0">
                  <a:pos x="T8" y="T9"/>
                </a:cxn>
              </a:cxnLst>
              <a:rect l="0" t="0" r="r" b="b"/>
              <a:pathLst>
                <a:path w="5" h="106">
                  <a:moveTo>
                    <a:pt x="3" y="1"/>
                  </a:moveTo>
                  <a:cubicBezTo>
                    <a:pt x="3" y="0"/>
                    <a:pt x="2" y="0"/>
                    <a:pt x="2" y="1"/>
                  </a:cubicBezTo>
                  <a:cubicBezTo>
                    <a:pt x="2" y="36"/>
                    <a:pt x="2" y="70"/>
                    <a:pt x="0" y="105"/>
                  </a:cubicBezTo>
                  <a:cubicBezTo>
                    <a:pt x="0" y="106"/>
                    <a:pt x="2" y="106"/>
                    <a:pt x="2" y="105"/>
                  </a:cubicBezTo>
                  <a:cubicBezTo>
                    <a:pt x="4" y="70"/>
                    <a:pt x="5" y="3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8" name="3-7-Freeform"/>
            <p:cNvSpPr>
              <a:spLocks/>
            </p:cNvSpPr>
            <p:nvPr>
              <p:custDataLst>
                <p:tags r:id="rId22"/>
              </p:custDataLst>
            </p:nvPr>
          </p:nvSpPr>
          <p:spPr bwMode="auto">
            <a:xfrm>
              <a:off x="97" y="4018"/>
              <a:ext cx="11" cy="275"/>
            </a:xfrm>
            <a:custGeom>
              <a:avLst/>
              <a:gdLst>
                <a:gd name="T0" fmla="*/ 3 w 4"/>
                <a:gd name="T1" fmla="*/ 1 h 101"/>
                <a:gd name="T2" fmla="*/ 2 w 4"/>
                <a:gd name="T3" fmla="*/ 1 h 101"/>
                <a:gd name="T4" fmla="*/ 1 w 4"/>
                <a:gd name="T5" fmla="*/ 100 h 101"/>
                <a:gd name="T6" fmla="*/ 4 w 4"/>
                <a:gd name="T7" fmla="*/ 100 h 101"/>
                <a:gd name="T8" fmla="*/ 3 w 4"/>
                <a:gd name="T9" fmla="*/ 1 h 101"/>
              </a:gdLst>
              <a:ahLst/>
              <a:cxnLst>
                <a:cxn ang="0">
                  <a:pos x="T0" y="T1"/>
                </a:cxn>
                <a:cxn ang="0">
                  <a:pos x="T2" y="T3"/>
                </a:cxn>
                <a:cxn ang="0">
                  <a:pos x="T4" y="T5"/>
                </a:cxn>
                <a:cxn ang="0">
                  <a:pos x="T6" y="T7"/>
                </a:cxn>
                <a:cxn ang="0">
                  <a:pos x="T8" y="T9"/>
                </a:cxn>
              </a:cxnLst>
              <a:rect l="0" t="0" r="r" b="b"/>
              <a:pathLst>
                <a:path w="4" h="101">
                  <a:moveTo>
                    <a:pt x="3" y="1"/>
                  </a:moveTo>
                  <a:cubicBezTo>
                    <a:pt x="3" y="0"/>
                    <a:pt x="2" y="0"/>
                    <a:pt x="2" y="1"/>
                  </a:cubicBezTo>
                  <a:cubicBezTo>
                    <a:pt x="1" y="34"/>
                    <a:pt x="0" y="67"/>
                    <a:pt x="1" y="100"/>
                  </a:cubicBezTo>
                  <a:cubicBezTo>
                    <a:pt x="1" y="101"/>
                    <a:pt x="3" y="101"/>
                    <a:pt x="4" y="100"/>
                  </a:cubicBezTo>
                  <a:cubicBezTo>
                    <a:pt x="4" y="67"/>
                    <a:pt x="4" y="34"/>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29" name="3-8-Freeform"/>
            <p:cNvSpPr>
              <a:spLocks/>
            </p:cNvSpPr>
            <p:nvPr>
              <p:custDataLst>
                <p:tags r:id="rId23"/>
              </p:custDataLst>
            </p:nvPr>
          </p:nvSpPr>
          <p:spPr bwMode="auto">
            <a:xfrm>
              <a:off x="151" y="4010"/>
              <a:ext cx="22" cy="304"/>
            </a:xfrm>
            <a:custGeom>
              <a:avLst/>
              <a:gdLst>
                <a:gd name="T0" fmla="*/ 2 w 8"/>
                <a:gd name="T1" fmla="*/ 1 h 112"/>
                <a:gd name="T2" fmla="*/ 1 w 8"/>
                <a:gd name="T3" fmla="*/ 0 h 112"/>
                <a:gd name="T4" fmla="*/ 1 w 8"/>
                <a:gd name="T5" fmla="*/ 1 h 112"/>
                <a:gd name="T6" fmla="*/ 0 w 8"/>
                <a:gd name="T7" fmla="*/ 1 h 112"/>
                <a:gd name="T8" fmla="*/ 0 w 8"/>
                <a:gd name="T9" fmla="*/ 2 h 112"/>
                <a:gd name="T10" fmla="*/ 1 w 8"/>
                <a:gd name="T11" fmla="*/ 2 h 112"/>
                <a:gd name="T12" fmla="*/ 2 w 8"/>
                <a:gd name="T13" fmla="*/ 111 h 112"/>
                <a:gd name="T14" fmla="*/ 5 w 8"/>
                <a:gd name="T15" fmla="*/ 111 h 112"/>
                <a:gd name="T16" fmla="*/ 5 w 8"/>
                <a:gd name="T17" fmla="*/ 45 h 112"/>
                <a:gd name="T18" fmla="*/ 2 w 8"/>
                <a:gd name="T19"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2">
                  <a:moveTo>
                    <a:pt x="2" y="1"/>
                  </a:moveTo>
                  <a:cubicBezTo>
                    <a:pt x="2" y="0"/>
                    <a:pt x="2" y="0"/>
                    <a:pt x="1" y="0"/>
                  </a:cubicBezTo>
                  <a:cubicBezTo>
                    <a:pt x="1" y="1"/>
                    <a:pt x="1" y="1"/>
                    <a:pt x="1" y="1"/>
                  </a:cubicBezTo>
                  <a:cubicBezTo>
                    <a:pt x="0" y="1"/>
                    <a:pt x="0" y="1"/>
                    <a:pt x="0" y="1"/>
                  </a:cubicBezTo>
                  <a:cubicBezTo>
                    <a:pt x="0" y="2"/>
                    <a:pt x="0" y="2"/>
                    <a:pt x="0" y="2"/>
                  </a:cubicBezTo>
                  <a:cubicBezTo>
                    <a:pt x="1" y="3"/>
                    <a:pt x="1" y="3"/>
                    <a:pt x="1" y="2"/>
                  </a:cubicBezTo>
                  <a:cubicBezTo>
                    <a:pt x="3" y="38"/>
                    <a:pt x="2" y="74"/>
                    <a:pt x="2" y="111"/>
                  </a:cubicBezTo>
                  <a:cubicBezTo>
                    <a:pt x="2" y="112"/>
                    <a:pt x="5" y="112"/>
                    <a:pt x="5" y="111"/>
                  </a:cubicBezTo>
                  <a:cubicBezTo>
                    <a:pt x="6" y="89"/>
                    <a:pt x="5" y="67"/>
                    <a:pt x="5" y="45"/>
                  </a:cubicBezTo>
                  <a:cubicBezTo>
                    <a:pt x="5" y="33"/>
                    <a:pt x="8" y="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0" name="3-9-Freeform"/>
            <p:cNvSpPr>
              <a:spLocks/>
            </p:cNvSpPr>
            <p:nvPr>
              <p:custDataLst>
                <p:tags r:id="rId24"/>
              </p:custDataLst>
            </p:nvPr>
          </p:nvSpPr>
          <p:spPr bwMode="auto">
            <a:xfrm>
              <a:off x="222" y="4016"/>
              <a:ext cx="13" cy="288"/>
            </a:xfrm>
            <a:custGeom>
              <a:avLst/>
              <a:gdLst>
                <a:gd name="T0" fmla="*/ 2 w 5"/>
                <a:gd name="T1" fmla="*/ 1 h 106"/>
                <a:gd name="T2" fmla="*/ 0 w 5"/>
                <a:gd name="T3" fmla="*/ 1 h 106"/>
                <a:gd name="T4" fmla="*/ 2 w 5"/>
                <a:gd name="T5" fmla="*/ 105 h 106"/>
                <a:gd name="T6" fmla="*/ 5 w 5"/>
                <a:gd name="T7" fmla="*/ 105 h 106"/>
                <a:gd name="T8" fmla="*/ 2 w 5"/>
                <a:gd name="T9" fmla="*/ 1 h 106"/>
              </a:gdLst>
              <a:ahLst/>
              <a:cxnLst>
                <a:cxn ang="0">
                  <a:pos x="T0" y="T1"/>
                </a:cxn>
                <a:cxn ang="0">
                  <a:pos x="T2" y="T3"/>
                </a:cxn>
                <a:cxn ang="0">
                  <a:pos x="T4" y="T5"/>
                </a:cxn>
                <a:cxn ang="0">
                  <a:pos x="T6" y="T7"/>
                </a:cxn>
                <a:cxn ang="0">
                  <a:pos x="T8" y="T9"/>
                </a:cxn>
              </a:cxnLst>
              <a:rect l="0" t="0" r="r" b="b"/>
              <a:pathLst>
                <a:path w="5" h="106">
                  <a:moveTo>
                    <a:pt x="2" y="1"/>
                  </a:moveTo>
                  <a:cubicBezTo>
                    <a:pt x="2" y="0"/>
                    <a:pt x="0" y="0"/>
                    <a:pt x="0" y="1"/>
                  </a:cubicBezTo>
                  <a:cubicBezTo>
                    <a:pt x="0" y="35"/>
                    <a:pt x="0" y="70"/>
                    <a:pt x="2" y="105"/>
                  </a:cubicBezTo>
                  <a:cubicBezTo>
                    <a:pt x="2" y="106"/>
                    <a:pt x="5" y="106"/>
                    <a:pt x="5" y="105"/>
                  </a:cubicBezTo>
                  <a:cubicBezTo>
                    <a:pt x="5" y="70"/>
                    <a:pt x="4" y="3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1" name="3-10-Freeform"/>
            <p:cNvSpPr>
              <a:spLocks/>
            </p:cNvSpPr>
            <p:nvPr>
              <p:custDataLst>
                <p:tags r:id="rId25"/>
              </p:custDataLst>
            </p:nvPr>
          </p:nvSpPr>
          <p:spPr bwMode="auto">
            <a:xfrm>
              <a:off x="276" y="4010"/>
              <a:ext cx="16" cy="280"/>
            </a:xfrm>
            <a:custGeom>
              <a:avLst/>
              <a:gdLst>
                <a:gd name="T0" fmla="*/ 5 w 6"/>
                <a:gd name="T1" fmla="*/ 1 h 103"/>
                <a:gd name="T2" fmla="*/ 3 w 6"/>
                <a:gd name="T3" fmla="*/ 1 h 103"/>
                <a:gd name="T4" fmla="*/ 0 w 6"/>
                <a:gd name="T5" fmla="*/ 101 h 103"/>
                <a:gd name="T6" fmla="*/ 2 w 6"/>
                <a:gd name="T7" fmla="*/ 101 h 103"/>
                <a:gd name="T8" fmla="*/ 5 w 6"/>
                <a:gd name="T9" fmla="*/ 1 h 103"/>
              </a:gdLst>
              <a:ahLst/>
              <a:cxnLst>
                <a:cxn ang="0">
                  <a:pos x="T0" y="T1"/>
                </a:cxn>
                <a:cxn ang="0">
                  <a:pos x="T2" y="T3"/>
                </a:cxn>
                <a:cxn ang="0">
                  <a:pos x="T4" y="T5"/>
                </a:cxn>
                <a:cxn ang="0">
                  <a:pos x="T6" y="T7"/>
                </a:cxn>
                <a:cxn ang="0">
                  <a:pos x="T8" y="T9"/>
                </a:cxn>
              </a:cxnLst>
              <a:rect l="0" t="0" r="r" b="b"/>
              <a:pathLst>
                <a:path w="6" h="103">
                  <a:moveTo>
                    <a:pt x="5" y="1"/>
                  </a:moveTo>
                  <a:cubicBezTo>
                    <a:pt x="5" y="0"/>
                    <a:pt x="3" y="0"/>
                    <a:pt x="3" y="1"/>
                  </a:cubicBezTo>
                  <a:cubicBezTo>
                    <a:pt x="3" y="35"/>
                    <a:pt x="1" y="68"/>
                    <a:pt x="0" y="101"/>
                  </a:cubicBezTo>
                  <a:cubicBezTo>
                    <a:pt x="0" y="103"/>
                    <a:pt x="2" y="103"/>
                    <a:pt x="2" y="101"/>
                  </a:cubicBezTo>
                  <a:cubicBezTo>
                    <a:pt x="6" y="68"/>
                    <a:pt x="5" y="3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2" name="3-11-Freeform"/>
            <p:cNvSpPr>
              <a:spLocks/>
            </p:cNvSpPr>
            <p:nvPr>
              <p:custDataLst>
                <p:tags r:id="rId26"/>
              </p:custDataLst>
            </p:nvPr>
          </p:nvSpPr>
          <p:spPr bwMode="auto">
            <a:xfrm>
              <a:off x="330" y="3988"/>
              <a:ext cx="13" cy="324"/>
            </a:xfrm>
            <a:custGeom>
              <a:avLst/>
              <a:gdLst>
                <a:gd name="T0" fmla="*/ 3 w 5"/>
                <a:gd name="T1" fmla="*/ 1 h 119"/>
                <a:gd name="T2" fmla="*/ 1 w 5"/>
                <a:gd name="T3" fmla="*/ 117 h 119"/>
                <a:gd name="T4" fmla="*/ 3 w 5"/>
                <a:gd name="T5" fmla="*/ 117 h 119"/>
                <a:gd name="T6" fmla="*/ 5 w 5"/>
                <a:gd name="T7" fmla="*/ 1 h 119"/>
                <a:gd name="T8" fmla="*/ 3 w 5"/>
                <a:gd name="T9" fmla="*/ 1 h 119"/>
              </a:gdLst>
              <a:ahLst/>
              <a:cxnLst>
                <a:cxn ang="0">
                  <a:pos x="T0" y="T1"/>
                </a:cxn>
                <a:cxn ang="0">
                  <a:pos x="T2" y="T3"/>
                </a:cxn>
                <a:cxn ang="0">
                  <a:pos x="T4" y="T5"/>
                </a:cxn>
                <a:cxn ang="0">
                  <a:pos x="T6" y="T7"/>
                </a:cxn>
                <a:cxn ang="0">
                  <a:pos x="T8" y="T9"/>
                </a:cxn>
              </a:cxnLst>
              <a:rect l="0" t="0" r="r" b="b"/>
              <a:pathLst>
                <a:path w="5" h="119">
                  <a:moveTo>
                    <a:pt x="3" y="1"/>
                  </a:moveTo>
                  <a:cubicBezTo>
                    <a:pt x="1" y="40"/>
                    <a:pt x="0" y="79"/>
                    <a:pt x="1" y="117"/>
                  </a:cubicBezTo>
                  <a:cubicBezTo>
                    <a:pt x="1" y="119"/>
                    <a:pt x="3" y="119"/>
                    <a:pt x="3" y="117"/>
                  </a:cubicBezTo>
                  <a:cubicBezTo>
                    <a:pt x="4" y="79"/>
                    <a:pt x="5" y="40"/>
                    <a:pt x="5" y="1"/>
                  </a:cubicBezTo>
                  <a:cubicBezTo>
                    <a:pt x="5" y="0"/>
                    <a:pt x="3" y="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3" name="3-12-Freeform"/>
            <p:cNvSpPr>
              <a:spLocks/>
            </p:cNvSpPr>
            <p:nvPr>
              <p:custDataLst>
                <p:tags r:id="rId27"/>
              </p:custDataLst>
            </p:nvPr>
          </p:nvSpPr>
          <p:spPr bwMode="auto">
            <a:xfrm>
              <a:off x="384" y="3999"/>
              <a:ext cx="19" cy="294"/>
            </a:xfrm>
            <a:custGeom>
              <a:avLst/>
              <a:gdLst>
                <a:gd name="T0" fmla="*/ 5 w 7"/>
                <a:gd name="T1" fmla="*/ 1 h 108"/>
                <a:gd name="T2" fmla="*/ 3 w 7"/>
                <a:gd name="T3" fmla="*/ 1 h 108"/>
                <a:gd name="T4" fmla="*/ 0 w 7"/>
                <a:gd name="T5" fmla="*/ 107 h 108"/>
                <a:gd name="T6" fmla="*/ 3 w 7"/>
                <a:gd name="T7" fmla="*/ 107 h 108"/>
                <a:gd name="T8" fmla="*/ 5 w 7"/>
                <a:gd name="T9" fmla="*/ 1 h 108"/>
              </a:gdLst>
              <a:ahLst/>
              <a:cxnLst>
                <a:cxn ang="0">
                  <a:pos x="T0" y="T1"/>
                </a:cxn>
                <a:cxn ang="0">
                  <a:pos x="T2" y="T3"/>
                </a:cxn>
                <a:cxn ang="0">
                  <a:pos x="T4" y="T5"/>
                </a:cxn>
                <a:cxn ang="0">
                  <a:pos x="T6" y="T7"/>
                </a:cxn>
                <a:cxn ang="0">
                  <a:pos x="T8" y="T9"/>
                </a:cxn>
              </a:cxnLst>
              <a:rect l="0" t="0" r="r" b="b"/>
              <a:pathLst>
                <a:path w="7" h="108">
                  <a:moveTo>
                    <a:pt x="5" y="1"/>
                  </a:moveTo>
                  <a:cubicBezTo>
                    <a:pt x="5" y="0"/>
                    <a:pt x="3" y="0"/>
                    <a:pt x="3" y="1"/>
                  </a:cubicBezTo>
                  <a:cubicBezTo>
                    <a:pt x="3" y="37"/>
                    <a:pt x="1" y="71"/>
                    <a:pt x="0" y="107"/>
                  </a:cubicBezTo>
                  <a:cubicBezTo>
                    <a:pt x="0" y="108"/>
                    <a:pt x="3" y="108"/>
                    <a:pt x="3" y="107"/>
                  </a:cubicBezTo>
                  <a:cubicBezTo>
                    <a:pt x="7" y="72"/>
                    <a:pt x="6" y="36"/>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4" name="3-13-Freeform"/>
            <p:cNvSpPr>
              <a:spLocks/>
            </p:cNvSpPr>
            <p:nvPr>
              <p:custDataLst>
                <p:tags r:id="rId28"/>
              </p:custDataLst>
            </p:nvPr>
          </p:nvSpPr>
          <p:spPr bwMode="auto">
            <a:xfrm>
              <a:off x="425" y="4010"/>
              <a:ext cx="21" cy="272"/>
            </a:xfrm>
            <a:custGeom>
              <a:avLst/>
              <a:gdLst>
                <a:gd name="T0" fmla="*/ 6 w 8"/>
                <a:gd name="T1" fmla="*/ 1 h 100"/>
                <a:gd name="T2" fmla="*/ 3 w 8"/>
                <a:gd name="T3" fmla="*/ 99 h 100"/>
                <a:gd name="T4" fmla="*/ 6 w 8"/>
                <a:gd name="T5" fmla="*/ 99 h 100"/>
                <a:gd name="T6" fmla="*/ 8 w 8"/>
                <a:gd name="T7" fmla="*/ 1 h 100"/>
                <a:gd name="T8" fmla="*/ 6 w 8"/>
                <a:gd name="T9" fmla="*/ 1 h 100"/>
              </a:gdLst>
              <a:ahLst/>
              <a:cxnLst>
                <a:cxn ang="0">
                  <a:pos x="T0" y="T1"/>
                </a:cxn>
                <a:cxn ang="0">
                  <a:pos x="T2" y="T3"/>
                </a:cxn>
                <a:cxn ang="0">
                  <a:pos x="T4" y="T5"/>
                </a:cxn>
                <a:cxn ang="0">
                  <a:pos x="T6" y="T7"/>
                </a:cxn>
                <a:cxn ang="0">
                  <a:pos x="T8" y="T9"/>
                </a:cxn>
              </a:cxnLst>
              <a:rect l="0" t="0" r="r" b="b"/>
              <a:pathLst>
                <a:path w="8" h="100">
                  <a:moveTo>
                    <a:pt x="6" y="1"/>
                  </a:moveTo>
                  <a:cubicBezTo>
                    <a:pt x="2" y="33"/>
                    <a:pt x="0" y="67"/>
                    <a:pt x="3" y="99"/>
                  </a:cubicBezTo>
                  <a:cubicBezTo>
                    <a:pt x="3" y="100"/>
                    <a:pt x="6" y="100"/>
                    <a:pt x="6" y="99"/>
                  </a:cubicBezTo>
                  <a:cubicBezTo>
                    <a:pt x="6" y="66"/>
                    <a:pt x="6" y="34"/>
                    <a:pt x="8" y="1"/>
                  </a:cubicBezTo>
                  <a:cubicBezTo>
                    <a:pt x="8" y="0"/>
                    <a:pt x="6" y="0"/>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5" name="3-14-Freeform"/>
            <p:cNvSpPr>
              <a:spLocks/>
            </p:cNvSpPr>
            <p:nvPr>
              <p:custDataLst>
                <p:tags r:id="rId29"/>
              </p:custDataLst>
            </p:nvPr>
          </p:nvSpPr>
          <p:spPr bwMode="auto">
            <a:xfrm>
              <a:off x="462" y="4002"/>
              <a:ext cx="22" cy="288"/>
            </a:xfrm>
            <a:custGeom>
              <a:avLst/>
              <a:gdLst>
                <a:gd name="T0" fmla="*/ 6 w 8"/>
                <a:gd name="T1" fmla="*/ 0 h 106"/>
                <a:gd name="T2" fmla="*/ 5 w 8"/>
                <a:gd name="T3" fmla="*/ 0 h 106"/>
                <a:gd name="T4" fmla="*/ 0 w 8"/>
                <a:gd name="T5" fmla="*/ 104 h 106"/>
                <a:gd name="T6" fmla="*/ 3 w 8"/>
                <a:gd name="T7" fmla="*/ 104 h 106"/>
                <a:gd name="T8" fmla="*/ 6 w 8"/>
                <a:gd name="T9" fmla="*/ 0 h 106"/>
              </a:gdLst>
              <a:ahLst/>
              <a:cxnLst>
                <a:cxn ang="0">
                  <a:pos x="T0" y="T1"/>
                </a:cxn>
                <a:cxn ang="0">
                  <a:pos x="T2" y="T3"/>
                </a:cxn>
                <a:cxn ang="0">
                  <a:pos x="T4" y="T5"/>
                </a:cxn>
                <a:cxn ang="0">
                  <a:pos x="T6" y="T7"/>
                </a:cxn>
                <a:cxn ang="0">
                  <a:pos x="T8" y="T9"/>
                </a:cxn>
              </a:cxnLst>
              <a:rect l="0" t="0" r="r" b="b"/>
              <a:pathLst>
                <a:path w="8" h="106">
                  <a:moveTo>
                    <a:pt x="6" y="0"/>
                  </a:moveTo>
                  <a:cubicBezTo>
                    <a:pt x="6" y="0"/>
                    <a:pt x="5" y="0"/>
                    <a:pt x="5" y="0"/>
                  </a:cubicBezTo>
                  <a:cubicBezTo>
                    <a:pt x="5" y="35"/>
                    <a:pt x="1" y="69"/>
                    <a:pt x="0" y="104"/>
                  </a:cubicBezTo>
                  <a:cubicBezTo>
                    <a:pt x="0" y="106"/>
                    <a:pt x="2" y="106"/>
                    <a:pt x="3" y="104"/>
                  </a:cubicBezTo>
                  <a:cubicBezTo>
                    <a:pt x="7" y="70"/>
                    <a:pt x="8" y="34"/>
                    <a:pt x="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6" name="3-15-Freeform"/>
            <p:cNvSpPr>
              <a:spLocks noEditPoints="1"/>
            </p:cNvSpPr>
            <p:nvPr>
              <p:custDataLst>
                <p:tags r:id="rId30"/>
              </p:custDataLst>
            </p:nvPr>
          </p:nvSpPr>
          <p:spPr bwMode="auto">
            <a:xfrm>
              <a:off x="-5" y="3037"/>
              <a:ext cx="2535" cy="1283"/>
            </a:xfrm>
            <a:custGeom>
              <a:avLst/>
              <a:gdLst>
                <a:gd name="T0" fmla="*/ 897 w 938"/>
                <a:gd name="T1" fmla="*/ 169 h 472"/>
                <a:gd name="T2" fmla="*/ 768 w 938"/>
                <a:gd name="T3" fmla="*/ 2 h 472"/>
                <a:gd name="T4" fmla="*/ 667 w 938"/>
                <a:gd name="T5" fmla="*/ 193 h 472"/>
                <a:gd name="T6" fmla="*/ 467 w 938"/>
                <a:gd name="T7" fmla="*/ 62 h 472"/>
                <a:gd name="T8" fmla="*/ 340 w 938"/>
                <a:gd name="T9" fmla="*/ 69 h 472"/>
                <a:gd name="T10" fmla="*/ 170 w 938"/>
                <a:gd name="T11" fmla="*/ 229 h 472"/>
                <a:gd name="T12" fmla="*/ 6 w 938"/>
                <a:gd name="T13" fmla="*/ 341 h 472"/>
                <a:gd name="T14" fmla="*/ 178 w 938"/>
                <a:gd name="T15" fmla="*/ 341 h 472"/>
                <a:gd name="T16" fmla="*/ 210 w 938"/>
                <a:gd name="T17" fmla="*/ 382 h 472"/>
                <a:gd name="T18" fmla="*/ 210 w 938"/>
                <a:gd name="T19" fmla="*/ 425 h 472"/>
                <a:gd name="T20" fmla="*/ 216 w 938"/>
                <a:gd name="T21" fmla="*/ 448 h 472"/>
                <a:gd name="T22" fmla="*/ 276 w 938"/>
                <a:gd name="T23" fmla="*/ 447 h 472"/>
                <a:gd name="T24" fmla="*/ 294 w 938"/>
                <a:gd name="T25" fmla="*/ 457 h 472"/>
                <a:gd name="T26" fmla="*/ 295 w 938"/>
                <a:gd name="T27" fmla="*/ 370 h 472"/>
                <a:gd name="T28" fmla="*/ 292 w 938"/>
                <a:gd name="T29" fmla="*/ 271 h 472"/>
                <a:gd name="T30" fmla="*/ 283 w 938"/>
                <a:gd name="T31" fmla="*/ 249 h 472"/>
                <a:gd name="T32" fmla="*/ 286 w 938"/>
                <a:gd name="T33" fmla="*/ 226 h 472"/>
                <a:gd name="T34" fmla="*/ 275 w 938"/>
                <a:gd name="T35" fmla="*/ 170 h 472"/>
                <a:gd name="T36" fmla="*/ 258 w 938"/>
                <a:gd name="T37" fmla="*/ 142 h 472"/>
                <a:gd name="T38" fmla="*/ 216 w 938"/>
                <a:gd name="T39" fmla="*/ 145 h 472"/>
                <a:gd name="T40" fmla="*/ 189 w 938"/>
                <a:gd name="T41" fmla="*/ 253 h 472"/>
                <a:gd name="T42" fmla="*/ 344 w 938"/>
                <a:gd name="T43" fmla="*/ 74 h 472"/>
                <a:gd name="T44" fmla="*/ 467 w 938"/>
                <a:gd name="T45" fmla="*/ 307 h 472"/>
                <a:gd name="T46" fmla="*/ 574 w 938"/>
                <a:gd name="T47" fmla="*/ 310 h 472"/>
                <a:gd name="T48" fmla="*/ 520 w 938"/>
                <a:gd name="T49" fmla="*/ 132 h 472"/>
                <a:gd name="T50" fmla="*/ 643 w 938"/>
                <a:gd name="T51" fmla="*/ 465 h 472"/>
                <a:gd name="T52" fmla="*/ 744 w 938"/>
                <a:gd name="T53" fmla="*/ 194 h 472"/>
                <a:gd name="T54" fmla="*/ 785 w 938"/>
                <a:gd name="T55" fmla="*/ 458 h 472"/>
                <a:gd name="T56" fmla="*/ 827 w 938"/>
                <a:gd name="T57" fmla="*/ 207 h 472"/>
                <a:gd name="T58" fmla="*/ 829 w 938"/>
                <a:gd name="T59" fmla="*/ 211 h 472"/>
                <a:gd name="T60" fmla="*/ 291 w 938"/>
                <a:gd name="T61" fmla="*/ 399 h 472"/>
                <a:gd name="T62" fmla="*/ 277 w 938"/>
                <a:gd name="T63" fmla="*/ 356 h 472"/>
                <a:gd name="T64" fmla="*/ 276 w 938"/>
                <a:gd name="T65" fmla="*/ 303 h 472"/>
                <a:gd name="T66" fmla="*/ 210 w 938"/>
                <a:gd name="T67" fmla="*/ 305 h 472"/>
                <a:gd name="T68" fmla="*/ 211 w 938"/>
                <a:gd name="T69" fmla="*/ 274 h 472"/>
                <a:gd name="T70" fmla="*/ 194 w 938"/>
                <a:gd name="T71" fmla="*/ 207 h 472"/>
                <a:gd name="T72" fmla="*/ 214 w 938"/>
                <a:gd name="T73" fmla="*/ 177 h 472"/>
                <a:gd name="T74" fmla="*/ 215 w 938"/>
                <a:gd name="T75" fmla="*/ 229 h 472"/>
                <a:gd name="T76" fmla="*/ 227 w 938"/>
                <a:gd name="T77" fmla="*/ 303 h 472"/>
                <a:gd name="T78" fmla="*/ 214 w 938"/>
                <a:gd name="T79" fmla="*/ 254 h 472"/>
                <a:gd name="T80" fmla="*/ 227 w 938"/>
                <a:gd name="T81" fmla="*/ 354 h 472"/>
                <a:gd name="T82" fmla="*/ 227 w 938"/>
                <a:gd name="T83" fmla="*/ 384 h 472"/>
                <a:gd name="T84" fmla="*/ 216 w 938"/>
                <a:gd name="T85" fmla="*/ 445 h 472"/>
                <a:gd name="T86" fmla="*/ 229 w 938"/>
                <a:gd name="T87" fmla="*/ 198 h 472"/>
                <a:gd name="T88" fmla="*/ 254 w 938"/>
                <a:gd name="T89" fmla="*/ 199 h 472"/>
                <a:gd name="T90" fmla="*/ 229 w 938"/>
                <a:gd name="T91" fmla="*/ 249 h 472"/>
                <a:gd name="T92" fmla="*/ 253 w 938"/>
                <a:gd name="T93" fmla="*/ 274 h 472"/>
                <a:gd name="T94" fmla="*/ 231 w 938"/>
                <a:gd name="T95" fmla="*/ 336 h 472"/>
                <a:gd name="T96" fmla="*/ 231 w 938"/>
                <a:gd name="T97" fmla="*/ 357 h 472"/>
                <a:gd name="T98" fmla="*/ 255 w 938"/>
                <a:gd name="T99" fmla="*/ 426 h 472"/>
                <a:gd name="T100" fmla="*/ 259 w 938"/>
                <a:gd name="T101" fmla="*/ 381 h 472"/>
                <a:gd name="T102" fmla="*/ 259 w 938"/>
                <a:gd name="T103" fmla="*/ 377 h 472"/>
                <a:gd name="T104" fmla="*/ 258 w 938"/>
                <a:gd name="T105" fmla="*/ 226 h 472"/>
                <a:gd name="T106" fmla="*/ 271 w 938"/>
                <a:gd name="T107" fmla="*/ 269 h 472"/>
                <a:gd name="T108" fmla="*/ 271 w 938"/>
                <a:gd name="T109" fmla="*/ 304 h 472"/>
                <a:gd name="T110" fmla="*/ 276 w 938"/>
                <a:gd name="T111" fmla="*/ 443 h 472"/>
                <a:gd name="T112" fmla="*/ 273 w 938"/>
                <a:gd name="T113" fmla="*/ 158 h 472"/>
                <a:gd name="T114" fmla="*/ 217 w 938"/>
                <a:gd name="T115" fmla="*/ 153 h 472"/>
                <a:gd name="T116" fmla="*/ 190 w 938"/>
                <a:gd name="T117" fmla="*/ 277 h 472"/>
                <a:gd name="T118" fmla="*/ 193 w 938"/>
                <a:gd name="T119" fmla="*/ 322 h 472"/>
                <a:gd name="T120" fmla="*/ 179 w 938"/>
                <a:gd name="T121" fmla="*/ 336 h 472"/>
                <a:gd name="T122" fmla="*/ 170 w 938"/>
                <a:gd name="T123" fmla="*/ 23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8" h="472">
                  <a:moveTo>
                    <a:pt x="930" y="211"/>
                  </a:moveTo>
                  <a:cubicBezTo>
                    <a:pt x="930" y="210"/>
                    <a:pt x="929" y="210"/>
                    <a:pt x="928" y="210"/>
                  </a:cubicBezTo>
                  <a:cubicBezTo>
                    <a:pt x="928" y="210"/>
                    <a:pt x="928" y="210"/>
                    <a:pt x="927" y="210"/>
                  </a:cubicBezTo>
                  <a:cubicBezTo>
                    <a:pt x="927" y="199"/>
                    <a:pt x="926" y="189"/>
                    <a:pt x="926" y="178"/>
                  </a:cubicBezTo>
                  <a:cubicBezTo>
                    <a:pt x="926" y="177"/>
                    <a:pt x="924" y="177"/>
                    <a:pt x="924" y="178"/>
                  </a:cubicBezTo>
                  <a:cubicBezTo>
                    <a:pt x="924" y="188"/>
                    <a:pt x="923" y="199"/>
                    <a:pt x="925" y="210"/>
                  </a:cubicBezTo>
                  <a:cubicBezTo>
                    <a:pt x="918" y="209"/>
                    <a:pt x="911" y="209"/>
                    <a:pt x="903" y="209"/>
                  </a:cubicBezTo>
                  <a:cubicBezTo>
                    <a:pt x="903" y="196"/>
                    <a:pt x="904" y="181"/>
                    <a:pt x="900" y="168"/>
                  </a:cubicBezTo>
                  <a:cubicBezTo>
                    <a:pt x="900" y="166"/>
                    <a:pt x="897" y="167"/>
                    <a:pt x="897" y="169"/>
                  </a:cubicBezTo>
                  <a:cubicBezTo>
                    <a:pt x="896" y="181"/>
                    <a:pt x="899" y="196"/>
                    <a:pt x="900" y="209"/>
                  </a:cubicBezTo>
                  <a:cubicBezTo>
                    <a:pt x="890" y="209"/>
                    <a:pt x="880" y="208"/>
                    <a:pt x="870" y="208"/>
                  </a:cubicBezTo>
                  <a:cubicBezTo>
                    <a:pt x="872" y="174"/>
                    <a:pt x="871" y="140"/>
                    <a:pt x="871" y="106"/>
                  </a:cubicBezTo>
                  <a:cubicBezTo>
                    <a:pt x="870" y="73"/>
                    <a:pt x="870" y="40"/>
                    <a:pt x="866" y="7"/>
                  </a:cubicBezTo>
                  <a:cubicBezTo>
                    <a:pt x="869" y="7"/>
                    <a:pt x="869" y="3"/>
                    <a:pt x="866" y="3"/>
                  </a:cubicBezTo>
                  <a:cubicBezTo>
                    <a:pt x="865" y="3"/>
                    <a:pt x="865" y="3"/>
                    <a:pt x="865" y="3"/>
                  </a:cubicBezTo>
                  <a:cubicBezTo>
                    <a:pt x="865" y="2"/>
                    <a:pt x="864" y="2"/>
                    <a:pt x="863" y="3"/>
                  </a:cubicBezTo>
                  <a:cubicBezTo>
                    <a:pt x="832" y="1"/>
                    <a:pt x="799" y="0"/>
                    <a:pt x="768" y="2"/>
                  </a:cubicBezTo>
                  <a:cubicBezTo>
                    <a:pt x="768" y="2"/>
                    <a:pt x="768" y="2"/>
                    <a:pt x="768" y="2"/>
                  </a:cubicBezTo>
                  <a:cubicBezTo>
                    <a:pt x="768" y="2"/>
                    <a:pt x="768" y="2"/>
                    <a:pt x="768" y="2"/>
                  </a:cubicBezTo>
                  <a:cubicBezTo>
                    <a:pt x="768" y="0"/>
                    <a:pt x="766" y="0"/>
                    <a:pt x="766" y="2"/>
                  </a:cubicBezTo>
                  <a:cubicBezTo>
                    <a:pt x="765" y="52"/>
                    <a:pt x="766" y="102"/>
                    <a:pt x="768" y="153"/>
                  </a:cubicBezTo>
                  <a:cubicBezTo>
                    <a:pt x="768" y="152"/>
                    <a:pt x="768" y="152"/>
                    <a:pt x="767" y="152"/>
                  </a:cubicBezTo>
                  <a:cubicBezTo>
                    <a:pt x="742" y="151"/>
                    <a:pt x="717" y="150"/>
                    <a:pt x="692" y="149"/>
                  </a:cubicBezTo>
                  <a:cubicBezTo>
                    <a:pt x="691" y="149"/>
                    <a:pt x="690" y="150"/>
                    <a:pt x="690" y="152"/>
                  </a:cubicBezTo>
                  <a:cubicBezTo>
                    <a:pt x="690" y="165"/>
                    <a:pt x="690" y="179"/>
                    <a:pt x="691" y="193"/>
                  </a:cubicBezTo>
                  <a:cubicBezTo>
                    <a:pt x="689" y="193"/>
                    <a:pt x="686" y="193"/>
                    <a:pt x="684" y="193"/>
                  </a:cubicBezTo>
                  <a:cubicBezTo>
                    <a:pt x="678" y="193"/>
                    <a:pt x="673" y="193"/>
                    <a:pt x="667" y="193"/>
                  </a:cubicBezTo>
                  <a:cubicBezTo>
                    <a:pt x="668" y="172"/>
                    <a:pt x="669" y="151"/>
                    <a:pt x="668" y="130"/>
                  </a:cubicBezTo>
                  <a:cubicBezTo>
                    <a:pt x="668" y="129"/>
                    <a:pt x="667" y="129"/>
                    <a:pt x="667" y="129"/>
                  </a:cubicBezTo>
                  <a:cubicBezTo>
                    <a:pt x="666" y="128"/>
                    <a:pt x="665" y="127"/>
                    <a:pt x="664" y="127"/>
                  </a:cubicBezTo>
                  <a:cubicBezTo>
                    <a:pt x="616" y="127"/>
                    <a:pt x="568" y="126"/>
                    <a:pt x="520" y="129"/>
                  </a:cubicBezTo>
                  <a:cubicBezTo>
                    <a:pt x="519" y="127"/>
                    <a:pt x="516" y="128"/>
                    <a:pt x="516" y="130"/>
                  </a:cubicBezTo>
                  <a:cubicBezTo>
                    <a:pt x="513" y="160"/>
                    <a:pt x="514" y="191"/>
                    <a:pt x="514" y="222"/>
                  </a:cubicBezTo>
                  <a:cubicBezTo>
                    <a:pt x="515" y="249"/>
                    <a:pt x="514" y="278"/>
                    <a:pt x="519" y="306"/>
                  </a:cubicBezTo>
                  <a:cubicBezTo>
                    <a:pt x="504" y="306"/>
                    <a:pt x="488" y="306"/>
                    <a:pt x="472" y="307"/>
                  </a:cubicBezTo>
                  <a:cubicBezTo>
                    <a:pt x="471" y="226"/>
                    <a:pt x="472" y="143"/>
                    <a:pt x="467" y="62"/>
                  </a:cubicBezTo>
                  <a:cubicBezTo>
                    <a:pt x="467" y="60"/>
                    <a:pt x="465" y="59"/>
                    <a:pt x="463" y="61"/>
                  </a:cubicBezTo>
                  <a:cubicBezTo>
                    <a:pt x="454" y="60"/>
                    <a:pt x="445" y="60"/>
                    <a:pt x="436" y="60"/>
                  </a:cubicBezTo>
                  <a:cubicBezTo>
                    <a:pt x="424" y="61"/>
                    <a:pt x="420" y="64"/>
                    <a:pt x="418" y="51"/>
                  </a:cubicBezTo>
                  <a:cubicBezTo>
                    <a:pt x="417" y="43"/>
                    <a:pt x="423" y="23"/>
                    <a:pt x="416" y="17"/>
                  </a:cubicBezTo>
                  <a:cubicBezTo>
                    <a:pt x="414" y="15"/>
                    <a:pt x="412" y="16"/>
                    <a:pt x="409" y="15"/>
                  </a:cubicBezTo>
                  <a:cubicBezTo>
                    <a:pt x="398" y="14"/>
                    <a:pt x="384" y="18"/>
                    <a:pt x="373" y="18"/>
                  </a:cubicBezTo>
                  <a:cubicBezTo>
                    <a:pt x="363" y="18"/>
                    <a:pt x="353" y="17"/>
                    <a:pt x="343" y="16"/>
                  </a:cubicBezTo>
                  <a:cubicBezTo>
                    <a:pt x="342" y="15"/>
                    <a:pt x="341" y="17"/>
                    <a:pt x="341" y="18"/>
                  </a:cubicBezTo>
                  <a:cubicBezTo>
                    <a:pt x="340" y="35"/>
                    <a:pt x="339" y="52"/>
                    <a:pt x="340" y="69"/>
                  </a:cubicBezTo>
                  <a:cubicBezTo>
                    <a:pt x="327" y="68"/>
                    <a:pt x="313" y="69"/>
                    <a:pt x="300" y="69"/>
                  </a:cubicBezTo>
                  <a:cubicBezTo>
                    <a:pt x="298" y="69"/>
                    <a:pt x="298" y="73"/>
                    <a:pt x="300" y="73"/>
                  </a:cubicBezTo>
                  <a:cubicBezTo>
                    <a:pt x="301" y="73"/>
                    <a:pt x="301" y="73"/>
                    <a:pt x="301" y="73"/>
                  </a:cubicBezTo>
                  <a:cubicBezTo>
                    <a:pt x="301" y="90"/>
                    <a:pt x="301" y="107"/>
                    <a:pt x="301" y="124"/>
                  </a:cubicBezTo>
                  <a:cubicBezTo>
                    <a:pt x="300" y="124"/>
                    <a:pt x="299" y="123"/>
                    <a:pt x="298" y="123"/>
                  </a:cubicBezTo>
                  <a:cubicBezTo>
                    <a:pt x="255" y="129"/>
                    <a:pt x="212" y="122"/>
                    <a:pt x="168" y="126"/>
                  </a:cubicBezTo>
                  <a:cubicBezTo>
                    <a:pt x="167" y="126"/>
                    <a:pt x="167" y="127"/>
                    <a:pt x="167" y="128"/>
                  </a:cubicBezTo>
                  <a:cubicBezTo>
                    <a:pt x="167" y="128"/>
                    <a:pt x="167" y="129"/>
                    <a:pt x="167" y="129"/>
                  </a:cubicBezTo>
                  <a:cubicBezTo>
                    <a:pt x="168" y="162"/>
                    <a:pt x="168" y="195"/>
                    <a:pt x="170" y="229"/>
                  </a:cubicBezTo>
                  <a:cubicBezTo>
                    <a:pt x="160" y="228"/>
                    <a:pt x="149" y="228"/>
                    <a:pt x="139" y="228"/>
                  </a:cubicBezTo>
                  <a:cubicBezTo>
                    <a:pt x="131" y="228"/>
                    <a:pt x="122" y="227"/>
                    <a:pt x="113" y="228"/>
                  </a:cubicBezTo>
                  <a:cubicBezTo>
                    <a:pt x="113" y="228"/>
                    <a:pt x="112" y="227"/>
                    <a:pt x="111" y="227"/>
                  </a:cubicBezTo>
                  <a:cubicBezTo>
                    <a:pt x="110" y="227"/>
                    <a:pt x="108" y="227"/>
                    <a:pt x="107" y="227"/>
                  </a:cubicBezTo>
                  <a:cubicBezTo>
                    <a:pt x="106" y="227"/>
                    <a:pt x="104" y="229"/>
                    <a:pt x="104" y="230"/>
                  </a:cubicBezTo>
                  <a:cubicBezTo>
                    <a:pt x="104" y="266"/>
                    <a:pt x="104" y="302"/>
                    <a:pt x="105" y="338"/>
                  </a:cubicBezTo>
                  <a:cubicBezTo>
                    <a:pt x="105" y="339"/>
                    <a:pt x="106" y="339"/>
                    <a:pt x="106" y="340"/>
                  </a:cubicBezTo>
                  <a:cubicBezTo>
                    <a:pt x="58" y="342"/>
                    <a:pt x="8" y="343"/>
                    <a:pt x="8" y="341"/>
                  </a:cubicBezTo>
                  <a:cubicBezTo>
                    <a:pt x="7" y="340"/>
                    <a:pt x="6" y="340"/>
                    <a:pt x="6" y="341"/>
                  </a:cubicBezTo>
                  <a:cubicBezTo>
                    <a:pt x="6" y="341"/>
                    <a:pt x="6" y="342"/>
                    <a:pt x="6" y="342"/>
                  </a:cubicBezTo>
                  <a:cubicBezTo>
                    <a:pt x="6" y="343"/>
                    <a:pt x="6" y="343"/>
                    <a:pt x="6" y="343"/>
                  </a:cubicBezTo>
                  <a:cubicBezTo>
                    <a:pt x="5" y="343"/>
                    <a:pt x="5" y="344"/>
                    <a:pt x="5" y="345"/>
                  </a:cubicBezTo>
                  <a:cubicBezTo>
                    <a:pt x="5" y="383"/>
                    <a:pt x="0" y="424"/>
                    <a:pt x="4" y="462"/>
                  </a:cubicBezTo>
                  <a:cubicBezTo>
                    <a:pt x="4" y="463"/>
                    <a:pt x="6" y="464"/>
                    <a:pt x="7" y="462"/>
                  </a:cubicBezTo>
                  <a:cubicBezTo>
                    <a:pt x="12" y="424"/>
                    <a:pt x="9" y="384"/>
                    <a:pt x="10" y="345"/>
                  </a:cubicBezTo>
                  <a:cubicBezTo>
                    <a:pt x="16" y="348"/>
                    <a:pt x="26" y="346"/>
                    <a:pt x="33" y="346"/>
                  </a:cubicBezTo>
                  <a:cubicBezTo>
                    <a:pt x="51" y="345"/>
                    <a:pt x="69" y="345"/>
                    <a:pt x="87" y="344"/>
                  </a:cubicBezTo>
                  <a:cubicBezTo>
                    <a:pt x="117" y="343"/>
                    <a:pt x="147" y="342"/>
                    <a:pt x="178" y="341"/>
                  </a:cubicBezTo>
                  <a:cubicBezTo>
                    <a:pt x="178" y="342"/>
                    <a:pt x="179" y="342"/>
                    <a:pt x="179" y="341"/>
                  </a:cubicBezTo>
                  <a:cubicBezTo>
                    <a:pt x="185" y="341"/>
                    <a:pt x="191" y="341"/>
                    <a:pt x="196" y="341"/>
                  </a:cubicBezTo>
                  <a:cubicBezTo>
                    <a:pt x="197" y="341"/>
                    <a:pt x="198" y="341"/>
                    <a:pt x="198" y="340"/>
                  </a:cubicBezTo>
                  <a:cubicBezTo>
                    <a:pt x="193" y="380"/>
                    <a:pt x="193" y="422"/>
                    <a:pt x="197" y="462"/>
                  </a:cubicBezTo>
                  <a:cubicBezTo>
                    <a:pt x="198" y="465"/>
                    <a:pt x="203" y="465"/>
                    <a:pt x="203" y="462"/>
                  </a:cubicBezTo>
                  <a:cubicBezTo>
                    <a:pt x="201" y="427"/>
                    <a:pt x="201" y="392"/>
                    <a:pt x="201" y="356"/>
                  </a:cubicBezTo>
                  <a:cubicBezTo>
                    <a:pt x="201" y="356"/>
                    <a:pt x="201" y="357"/>
                    <a:pt x="202" y="357"/>
                  </a:cubicBezTo>
                  <a:cubicBezTo>
                    <a:pt x="204" y="357"/>
                    <a:pt x="207" y="357"/>
                    <a:pt x="210" y="357"/>
                  </a:cubicBezTo>
                  <a:cubicBezTo>
                    <a:pt x="210" y="365"/>
                    <a:pt x="210" y="373"/>
                    <a:pt x="210" y="382"/>
                  </a:cubicBezTo>
                  <a:cubicBezTo>
                    <a:pt x="209" y="382"/>
                    <a:pt x="209" y="382"/>
                    <a:pt x="208" y="382"/>
                  </a:cubicBezTo>
                  <a:cubicBezTo>
                    <a:pt x="207" y="382"/>
                    <a:pt x="207" y="384"/>
                    <a:pt x="208" y="384"/>
                  </a:cubicBezTo>
                  <a:cubicBezTo>
                    <a:pt x="209" y="384"/>
                    <a:pt x="209" y="384"/>
                    <a:pt x="210" y="384"/>
                  </a:cubicBezTo>
                  <a:cubicBezTo>
                    <a:pt x="210" y="391"/>
                    <a:pt x="210" y="397"/>
                    <a:pt x="210" y="404"/>
                  </a:cubicBezTo>
                  <a:cubicBezTo>
                    <a:pt x="210" y="404"/>
                    <a:pt x="210" y="404"/>
                    <a:pt x="210" y="404"/>
                  </a:cubicBezTo>
                  <a:cubicBezTo>
                    <a:pt x="208" y="404"/>
                    <a:pt x="208" y="406"/>
                    <a:pt x="210" y="406"/>
                  </a:cubicBezTo>
                  <a:cubicBezTo>
                    <a:pt x="210" y="406"/>
                    <a:pt x="210" y="406"/>
                    <a:pt x="210" y="406"/>
                  </a:cubicBezTo>
                  <a:cubicBezTo>
                    <a:pt x="210" y="413"/>
                    <a:pt x="211" y="419"/>
                    <a:pt x="211" y="425"/>
                  </a:cubicBezTo>
                  <a:cubicBezTo>
                    <a:pt x="211" y="425"/>
                    <a:pt x="210" y="425"/>
                    <a:pt x="210" y="425"/>
                  </a:cubicBezTo>
                  <a:cubicBezTo>
                    <a:pt x="208" y="425"/>
                    <a:pt x="208" y="427"/>
                    <a:pt x="209" y="427"/>
                  </a:cubicBezTo>
                  <a:cubicBezTo>
                    <a:pt x="210" y="428"/>
                    <a:pt x="210" y="428"/>
                    <a:pt x="211" y="428"/>
                  </a:cubicBezTo>
                  <a:cubicBezTo>
                    <a:pt x="211" y="434"/>
                    <a:pt x="212" y="440"/>
                    <a:pt x="212" y="445"/>
                  </a:cubicBezTo>
                  <a:cubicBezTo>
                    <a:pt x="210" y="446"/>
                    <a:pt x="209" y="446"/>
                    <a:pt x="207" y="446"/>
                  </a:cubicBezTo>
                  <a:cubicBezTo>
                    <a:pt x="206" y="446"/>
                    <a:pt x="206" y="448"/>
                    <a:pt x="207" y="448"/>
                  </a:cubicBezTo>
                  <a:cubicBezTo>
                    <a:pt x="209" y="448"/>
                    <a:pt x="210" y="448"/>
                    <a:pt x="212" y="448"/>
                  </a:cubicBezTo>
                  <a:cubicBezTo>
                    <a:pt x="212" y="452"/>
                    <a:pt x="213" y="456"/>
                    <a:pt x="213" y="459"/>
                  </a:cubicBezTo>
                  <a:cubicBezTo>
                    <a:pt x="213" y="461"/>
                    <a:pt x="215" y="461"/>
                    <a:pt x="215" y="459"/>
                  </a:cubicBezTo>
                  <a:cubicBezTo>
                    <a:pt x="216" y="456"/>
                    <a:pt x="216" y="452"/>
                    <a:pt x="216" y="448"/>
                  </a:cubicBezTo>
                  <a:cubicBezTo>
                    <a:pt x="220" y="448"/>
                    <a:pt x="224" y="448"/>
                    <a:pt x="228" y="448"/>
                  </a:cubicBezTo>
                  <a:cubicBezTo>
                    <a:pt x="229" y="451"/>
                    <a:pt x="229" y="455"/>
                    <a:pt x="229" y="458"/>
                  </a:cubicBezTo>
                  <a:cubicBezTo>
                    <a:pt x="229" y="460"/>
                    <a:pt x="231" y="460"/>
                    <a:pt x="231" y="458"/>
                  </a:cubicBezTo>
                  <a:cubicBezTo>
                    <a:pt x="231" y="455"/>
                    <a:pt x="231" y="451"/>
                    <a:pt x="232" y="448"/>
                  </a:cubicBezTo>
                  <a:cubicBezTo>
                    <a:pt x="240" y="448"/>
                    <a:pt x="248" y="448"/>
                    <a:pt x="256" y="448"/>
                  </a:cubicBezTo>
                  <a:cubicBezTo>
                    <a:pt x="256" y="451"/>
                    <a:pt x="256" y="454"/>
                    <a:pt x="256" y="457"/>
                  </a:cubicBezTo>
                  <a:cubicBezTo>
                    <a:pt x="257" y="458"/>
                    <a:pt x="259" y="458"/>
                    <a:pt x="259" y="457"/>
                  </a:cubicBezTo>
                  <a:cubicBezTo>
                    <a:pt x="259" y="454"/>
                    <a:pt x="259" y="451"/>
                    <a:pt x="259" y="448"/>
                  </a:cubicBezTo>
                  <a:cubicBezTo>
                    <a:pt x="265" y="447"/>
                    <a:pt x="270" y="447"/>
                    <a:pt x="276" y="447"/>
                  </a:cubicBezTo>
                  <a:cubicBezTo>
                    <a:pt x="276" y="450"/>
                    <a:pt x="276" y="453"/>
                    <a:pt x="276" y="455"/>
                  </a:cubicBezTo>
                  <a:cubicBezTo>
                    <a:pt x="277" y="457"/>
                    <a:pt x="279" y="457"/>
                    <a:pt x="279" y="455"/>
                  </a:cubicBezTo>
                  <a:cubicBezTo>
                    <a:pt x="279" y="453"/>
                    <a:pt x="279" y="450"/>
                    <a:pt x="279" y="447"/>
                  </a:cubicBezTo>
                  <a:cubicBezTo>
                    <a:pt x="283" y="447"/>
                    <a:pt x="287" y="446"/>
                    <a:pt x="291" y="446"/>
                  </a:cubicBezTo>
                  <a:cubicBezTo>
                    <a:pt x="293" y="446"/>
                    <a:pt x="293" y="443"/>
                    <a:pt x="291" y="443"/>
                  </a:cubicBezTo>
                  <a:cubicBezTo>
                    <a:pt x="287" y="443"/>
                    <a:pt x="283" y="443"/>
                    <a:pt x="279" y="443"/>
                  </a:cubicBezTo>
                  <a:cubicBezTo>
                    <a:pt x="279" y="436"/>
                    <a:pt x="279" y="430"/>
                    <a:pt x="279" y="423"/>
                  </a:cubicBezTo>
                  <a:cubicBezTo>
                    <a:pt x="283" y="423"/>
                    <a:pt x="288" y="422"/>
                    <a:pt x="292" y="421"/>
                  </a:cubicBezTo>
                  <a:cubicBezTo>
                    <a:pt x="293" y="433"/>
                    <a:pt x="293" y="445"/>
                    <a:pt x="294" y="457"/>
                  </a:cubicBezTo>
                  <a:cubicBezTo>
                    <a:pt x="294" y="459"/>
                    <a:pt x="297" y="459"/>
                    <a:pt x="297" y="457"/>
                  </a:cubicBezTo>
                  <a:cubicBezTo>
                    <a:pt x="297" y="437"/>
                    <a:pt x="297" y="418"/>
                    <a:pt x="297" y="398"/>
                  </a:cubicBezTo>
                  <a:cubicBezTo>
                    <a:pt x="297" y="398"/>
                    <a:pt x="298" y="398"/>
                    <a:pt x="298" y="398"/>
                  </a:cubicBezTo>
                  <a:cubicBezTo>
                    <a:pt x="300" y="397"/>
                    <a:pt x="299" y="395"/>
                    <a:pt x="297" y="395"/>
                  </a:cubicBezTo>
                  <a:cubicBezTo>
                    <a:pt x="297" y="395"/>
                    <a:pt x="297" y="395"/>
                    <a:pt x="296" y="395"/>
                  </a:cubicBezTo>
                  <a:cubicBezTo>
                    <a:pt x="296" y="388"/>
                    <a:pt x="296" y="381"/>
                    <a:pt x="296" y="374"/>
                  </a:cubicBezTo>
                  <a:cubicBezTo>
                    <a:pt x="297" y="373"/>
                    <a:pt x="299" y="373"/>
                    <a:pt x="301" y="373"/>
                  </a:cubicBezTo>
                  <a:cubicBezTo>
                    <a:pt x="303" y="372"/>
                    <a:pt x="302" y="369"/>
                    <a:pt x="300" y="369"/>
                  </a:cubicBezTo>
                  <a:cubicBezTo>
                    <a:pt x="298" y="370"/>
                    <a:pt x="297" y="370"/>
                    <a:pt x="295" y="370"/>
                  </a:cubicBezTo>
                  <a:cubicBezTo>
                    <a:pt x="295" y="358"/>
                    <a:pt x="294" y="346"/>
                    <a:pt x="294" y="334"/>
                  </a:cubicBezTo>
                  <a:cubicBezTo>
                    <a:pt x="294" y="334"/>
                    <a:pt x="295" y="334"/>
                    <a:pt x="295" y="334"/>
                  </a:cubicBezTo>
                  <a:cubicBezTo>
                    <a:pt x="297" y="334"/>
                    <a:pt x="297" y="331"/>
                    <a:pt x="295" y="331"/>
                  </a:cubicBezTo>
                  <a:cubicBezTo>
                    <a:pt x="295" y="331"/>
                    <a:pt x="294" y="331"/>
                    <a:pt x="294" y="331"/>
                  </a:cubicBezTo>
                  <a:cubicBezTo>
                    <a:pt x="294" y="321"/>
                    <a:pt x="293" y="311"/>
                    <a:pt x="293" y="301"/>
                  </a:cubicBezTo>
                  <a:cubicBezTo>
                    <a:pt x="296" y="301"/>
                    <a:pt x="298" y="301"/>
                    <a:pt x="301" y="300"/>
                  </a:cubicBezTo>
                  <a:cubicBezTo>
                    <a:pt x="303" y="300"/>
                    <a:pt x="302" y="297"/>
                    <a:pt x="300" y="297"/>
                  </a:cubicBezTo>
                  <a:cubicBezTo>
                    <a:pt x="298" y="297"/>
                    <a:pt x="295" y="297"/>
                    <a:pt x="293" y="298"/>
                  </a:cubicBezTo>
                  <a:cubicBezTo>
                    <a:pt x="293" y="289"/>
                    <a:pt x="292" y="280"/>
                    <a:pt x="292" y="271"/>
                  </a:cubicBezTo>
                  <a:cubicBezTo>
                    <a:pt x="293" y="271"/>
                    <a:pt x="293" y="271"/>
                    <a:pt x="294" y="271"/>
                  </a:cubicBezTo>
                  <a:cubicBezTo>
                    <a:pt x="296" y="271"/>
                    <a:pt x="296" y="268"/>
                    <a:pt x="294" y="268"/>
                  </a:cubicBezTo>
                  <a:cubicBezTo>
                    <a:pt x="293" y="268"/>
                    <a:pt x="293" y="268"/>
                    <a:pt x="292" y="268"/>
                  </a:cubicBezTo>
                  <a:cubicBezTo>
                    <a:pt x="291" y="227"/>
                    <a:pt x="290" y="186"/>
                    <a:pt x="290" y="145"/>
                  </a:cubicBezTo>
                  <a:cubicBezTo>
                    <a:pt x="290" y="144"/>
                    <a:pt x="288" y="144"/>
                    <a:pt x="288" y="145"/>
                  </a:cubicBezTo>
                  <a:cubicBezTo>
                    <a:pt x="288" y="186"/>
                    <a:pt x="288" y="227"/>
                    <a:pt x="289" y="268"/>
                  </a:cubicBezTo>
                  <a:cubicBezTo>
                    <a:pt x="285" y="268"/>
                    <a:pt x="280" y="268"/>
                    <a:pt x="276" y="268"/>
                  </a:cubicBezTo>
                  <a:cubicBezTo>
                    <a:pt x="276" y="262"/>
                    <a:pt x="276" y="256"/>
                    <a:pt x="276" y="250"/>
                  </a:cubicBezTo>
                  <a:cubicBezTo>
                    <a:pt x="278" y="250"/>
                    <a:pt x="281" y="250"/>
                    <a:pt x="283" y="249"/>
                  </a:cubicBezTo>
                  <a:cubicBezTo>
                    <a:pt x="285" y="249"/>
                    <a:pt x="285" y="246"/>
                    <a:pt x="283" y="247"/>
                  </a:cubicBezTo>
                  <a:cubicBezTo>
                    <a:pt x="281" y="247"/>
                    <a:pt x="278" y="247"/>
                    <a:pt x="276" y="247"/>
                  </a:cubicBezTo>
                  <a:cubicBezTo>
                    <a:pt x="276" y="241"/>
                    <a:pt x="275" y="235"/>
                    <a:pt x="275" y="230"/>
                  </a:cubicBezTo>
                  <a:cubicBezTo>
                    <a:pt x="280" y="229"/>
                    <a:pt x="284" y="228"/>
                    <a:pt x="287" y="227"/>
                  </a:cubicBezTo>
                  <a:cubicBezTo>
                    <a:pt x="288" y="226"/>
                    <a:pt x="288" y="225"/>
                    <a:pt x="287" y="224"/>
                  </a:cubicBezTo>
                  <a:cubicBezTo>
                    <a:pt x="287" y="224"/>
                    <a:pt x="287" y="223"/>
                    <a:pt x="287" y="223"/>
                  </a:cubicBezTo>
                  <a:cubicBezTo>
                    <a:pt x="286" y="223"/>
                    <a:pt x="285" y="223"/>
                    <a:pt x="284" y="223"/>
                  </a:cubicBezTo>
                  <a:cubicBezTo>
                    <a:pt x="284" y="223"/>
                    <a:pt x="284" y="224"/>
                    <a:pt x="284" y="224"/>
                  </a:cubicBezTo>
                  <a:cubicBezTo>
                    <a:pt x="283" y="225"/>
                    <a:pt x="284" y="227"/>
                    <a:pt x="286" y="226"/>
                  </a:cubicBezTo>
                  <a:cubicBezTo>
                    <a:pt x="284" y="227"/>
                    <a:pt x="280" y="227"/>
                    <a:pt x="275" y="226"/>
                  </a:cubicBezTo>
                  <a:cubicBezTo>
                    <a:pt x="275" y="217"/>
                    <a:pt x="275" y="208"/>
                    <a:pt x="275" y="199"/>
                  </a:cubicBezTo>
                  <a:cubicBezTo>
                    <a:pt x="277" y="199"/>
                    <a:pt x="279" y="199"/>
                    <a:pt x="282" y="198"/>
                  </a:cubicBezTo>
                  <a:cubicBezTo>
                    <a:pt x="284" y="198"/>
                    <a:pt x="284" y="195"/>
                    <a:pt x="282" y="195"/>
                  </a:cubicBezTo>
                  <a:cubicBezTo>
                    <a:pt x="279" y="195"/>
                    <a:pt x="277" y="195"/>
                    <a:pt x="275" y="195"/>
                  </a:cubicBezTo>
                  <a:cubicBezTo>
                    <a:pt x="275" y="188"/>
                    <a:pt x="275" y="180"/>
                    <a:pt x="275" y="173"/>
                  </a:cubicBezTo>
                  <a:cubicBezTo>
                    <a:pt x="276" y="173"/>
                    <a:pt x="276" y="173"/>
                    <a:pt x="276" y="173"/>
                  </a:cubicBezTo>
                  <a:cubicBezTo>
                    <a:pt x="278" y="173"/>
                    <a:pt x="278" y="170"/>
                    <a:pt x="276" y="170"/>
                  </a:cubicBezTo>
                  <a:cubicBezTo>
                    <a:pt x="276" y="170"/>
                    <a:pt x="275" y="170"/>
                    <a:pt x="275" y="170"/>
                  </a:cubicBezTo>
                  <a:cubicBezTo>
                    <a:pt x="275" y="166"/>
                    <a:pt x="275" y="162"/>
                    <a:pt x="275" y="158"/>
                  </a:cubicBezTo>
                  <a:cubicBezTo>
                    <a:pt x="277" y="158"/>
                    <a:pt x="280" y="159"/>
                    <a:pt x="282" y="159"/>
                  </a:cubicBezTo>
                  <a:cubicBezTo>
                    <a:pt x="284" y="159"/>
                    <a:pt x="284" y="156"/>
                    <a:pt x="282" y="155"/>
                  </a:cubicBezTo>
                  <a:cubicBezTo>
                    <a:pt x="280" y="155"/>
                    <a:pt x="277" y="154"/>
                    <a:pt x="275" y="154"/>
                  </a:cubicBezTo>
                  <a:cubicBezTo>
                    <a:pt x="275" y="150"/>
                    <a:pt x="275" y="147"/>
                    <a:pt x="275" y="143"/>
                  </a:cubicBezTo>
                  <a:cubicBezTo>
                    <a:pt x="275" y="142"/>
                    <a:pt x="273" y="142"/>
                    <a:pt x="273" y="143"/>
                  </a:cubicBezTo>
                  <a:cubicBezTo>
                    <a:pt x="273" y="147"/>
                    <a:pt x="273" y="150"/>
                    <a:pt x="273" y="154"/>
                  </a:cubicBezTo>
                  <a:cubicBezTo>
                    <a:pt x="268" y="153"/>
                    <a:pt x="263" y="152"/>
                    <a:pt x="258" y="152"/>
                  </a:cubicBezTo>
                  <a:cubicBezTo>
                    <a:pt x="258" y="148"/>
                    <a:pt x="258" y="145"/>
                    <a:pt x="258" y="142"/>
                  </a:cubicBezTo>
                  <a:cubicBezTo>
                    <a:pt x="258" y="141"/>
                    <a:pt x="256" y="141"/>
                    <a:pt x="256" y="142"/>
                  </a:cubicBezTo>
                  <a:cubicBezTo>
                    <a:pt x="255" y="145"/>
                    <a:pt x="255" y="148"/>
                    <a:pt x="255" y="151"/>
                  </a:cubicBezTo>
                  <a:cubicBezTo>
                    <a:pt x="246" y="150"/>
                    <a:pt x="237" y="150"/>
                    <a:pt x="227" y="149"/>
                  </a:cubicBezTo>
                  <a:cubicBezTo>
                    <a:pt x="227" y="148"/>
                    <a:pt x="227" y="146"/>
                    <a:pt x="227" y="145"/>
                  </a:cubicBezTo>
                  <a:cubicBezTo>
                    <a:pt x="227" y="144"/>
                    <a:pt x="226" y="144"/>
                    <a:pt x="226" y="145"/>
                  </a:cubicBezTo>
                  <a:cubicBezTo>
                    <a:pt x="226" y="146"/>
                    <a:pt x="226" y="148"/>
                    <a:pt x="226" y="149"/>
                  </a:cubicBezTo>
                  <a:cubicBezTo>
                    <a:pt x="223" y="149"/>
                    <a:pt x="220" y="149"/>
                    <a:pt x="217" y="149"/>
                  </a:cubicBezTo>
                  <a:cubicBezTo>
                    <a:pt x="217" y="148"/>
                    <a:pt x="217" y="146"/>
                    <a:pt x="217" y="145"/>
                  </a:cubicBezTo>
                  <a:cubicBezTo>
                    <a:pt x="218" y="144"/>
                    <a:pt x="216" y="144"/>
                    <a:pt x="216" y="145"/>
                  </a:cubicBezTo>
                  <a:cubicBezTo>
                    <a:pt x="216" y="146"/>
                    <a:pt x="216" y="148"/>
                    <a:pt x="216" y="149"/>
                  </a:cubicBezTo>
                  <a:cubicBezTo>
                    <a:pt x="206" y="149"/>
                    <a:pt x="197" y="149"/>
                    <a:pt x="187" y="150"/>
                  </a:cubicBezTo>
                  <a:cubicBezTo>
                    <a:pt x="187" y="148"/>
                    <a:pt x="187" y="145"/>
                    <a:pt x="186" y="143"/>
                  </a:cubicBezTo>
                  <a:cubicBezTo>
                    <a:pt x="186" y="142"/>
                    <a:pt x="185" y="142"/>
                    <a:pt x="185" y="143"/>
                  </a:cubicBezTo>
                  <a:cubicBezTo>
                    <a:pt x="186" y="172"/>
                    <a:pt x="187" y="202"/>
                    <a:pt x="188" y="231"/>
                  </a:cubicBezTo>
                  <a:cubicBezTo>
                    <a:pt x="187" y="231"/>
                    <a:pt x="186" y="231"/>
                    <a:pt x="184" y="231"/>
                  </a:cubicBezTo>
                  <a:cubicBezTo>
                    <a:pt x="183" y="231"/>
                    <a:pt x="183" y="233"/>
                    <a:pt x="184" y="233"/>
                  </a:cubicBezTo>
                  <a:cubicBezTo>
                    <a:pt x="186" y="233"/>
                    <a:pt x="187" y="233"/>
                    <a:pt x="188" y="233"/>
                  </a:cubicBezTo>
                  <a:cubicBezTo>
                    <a:pt x="188" y="239"/>
                    <a:pt x="189" y="246"/>
                    <a:pt x="189" y="253"/>
                  </a:cubicBezTo>
                  <a:cubicBezTo>
                    <a:pt x="185" y="253"/>
                    <a:pt x="181" y="253"/>
                    <a:pt x="178" y="254"/>
                  </a:cubicBezTo>
                  <a:cubicBezTo>
                    <a:pt x="178" y="254"/>
                    <a:pt x="177" y="254"/>
                    <a:pt x="177" y="254"/>
                  </a:cubicBezTo>
                  <a:cubicBezTo>
                    <a:pt x="176" y="212"/>
                    <a:pt x="173" y="171"/>
                    <a:pt x="172" y="129"/>
                  </a:cubicBezTo>
                  <a:cubicBezTo>
                    <a:pt x="214" y="130"/>
                    <a:pt x="258" y="137"/>
                    <a:pt x="300" y="128"/>
                  </a:cubicBezTo>
                  <a:cubicBezTo>
                    <a:pt x="300" y="128"/>
                    <a:pt x="301" y="128"/>
                    <a:pt x="301" y="128"/>
                  </a:cubicBezTo>
                  <a:cubicBezTo>
                    <a:pt x="302" y="240"/>
                    <a:pt x="308" y="353"/>
                    <a:pt x="312" y="466"/>
                  </a:cubicBezTo>
                  <a:cubicBezTo>
                    <a:pt x="312" y="469"/>
                    <a:pt x="317" y="469"/>
                    <a:pt x="316" y="466"/>
                  </a:cubicBezTo>
                  <a:cubicBezTo>
                    <a:pt x="313" y="335"/>
                    <a:pt x="313" y="204"/>
                    <a:pt x="304" y="74"/>
                  </a:cubicBezTo>
                  <a:cubicBezTo>
                    <a:pt x="317" y="74"/>
                    <a:pt x="331" y="75"/>
                    <a:pt x="344" y="74"/>
                  </a:cubicBezTo>
                  <a:cubicBezTo>
                    <a:pt x="348" y="74"/>
                    <a:pt x="348" y="69"/>
                    <a:pt x="344" y="69"/>
                  </a:cubicBezTo>
                  <a:cubicBezTo>
                    <a:pt x="344" y="69"/>
                    <a:pt x="344" y="69"/>
                    <a:pt x="343" y="69"/>
                  </a:cubicBezTo>
                  <a:cubicBezTo>
                    <a:pt x="343" y="57"/>
                    <a:pt x="341" y="40"/>
                    <a:pt x="345" y="30"/>
                  </a:cubicBezTo>
                  <a:cubicBezTo>
                    <a:pt x="349" y="17"/>
                    <a:pt x="361" y="23"/>
                    <a:pt x="373" y="24"/>
                  </a:cubicBezTo>
                  <a:cubicBezTo>
                    <a:pt x="382" y="24"/>
                    <a:pt x="394" y="20"/>
                    <a:pt x="403" y="22"/>
                  </a:cubicBezTo>
                  <a:cubicBezTo>
                    <a:pt x="418" y="25"/>
                    <a:pt x="412" y="54"/>
                    <a:pt x="412" y="65"/>
                  </a:cubicBezTo>
                  <a:cubicBezTo>
                    <a:pt x="412" y="66"/>
                    <a:pt x="413" y="68"/>
                    <a:pt x="415" y="68"/>
                  </a:cubicBezTo>
                  <a:cubicBezTo>
                    <a:pt x="431" y="66"/>
                    <a:pt x="447" y="66"/>
                    <a:pt x="463" y="66"/>
                  </a:cubicBezTo>
                  <a:cubicBezTo>
                    <a:pt x="462" y="147"/>
                    <a:pt x="465" y="227"/>
                    <a:pt x="467" y="307"/>
                  </a:cubicBezTo>
                  <a:cubicBezTo>
                    <a:pt x="454" y="308"/>
                    <a:pt x="442" y="309"/>
                    <a:pt x="430" y="310"/>
                  </a:cubicBezTo>
                  <a:cubicBezTo>
                    <a:pt x="429" y="310"/>
                    <a:pt x="429" y="310"/>
                    <a:pt x="429" y="310"/>
                  </a:cubicBezTo>
                  <a:cubicBezTo>
                    <a:pt x="428" y="310"/>
                    <a:pt x="427" y="310"/>
                    <a:pt x="427" y="311"/>
                  </a:cubicBezTo>
                  <a:cubicBezTo>
                    <a:pt x="427" y="362"/>
                    <a:pt x="431" y="414"/>
                    <a:pt x="434" y="465"/>
                  </a:cubicBezTo>
                  <a:cubicBezTo>
                    <a:pt x="434" y="468"/>
                    <a:pt x="439" y="468"/>
                    <a:pt x="439" y="465"/>
                  </a:cubicBezTo>
                  <a:cubicBezTo>
                    <a:pt x="437" y="414"/>
                    <a:pt x="435" y="363"/>
                    <a:pt x="429" y="313"/>
                  </a:cubicBezTo>
                  <a:cubicBezTo>
                    <a:pt x="430" y="313"/>
                    <a:pt x="430" y="313"/>
                    <a:pt x="430" y="313"/>
                  </a:cubicBezTo>
                  <a:cubicBezTo>
                    <a:pt x="477" y="314"/>
                    <a:pt x="525" y="311"/>
                    <a:pt x="572" y="310"/>
                  </a:cubicBezTo>
                  <a:cubicBezTo>
                    <a:pt x="573" y="310"/>
                    <a:pt x="573" y="310"/>
                    <a:pt x="574" y="310"/>
                  </a:cubicBezTo>
                  <a:cubicBezTo>
                    <a:pt x="574" y="310"/>
                    <a:pt x="574" y="310"/>
                    <a:pt x="574" y="310"/>
                  </a:cubicBezTo>
                  <a:cubicBezTo>
                    <a:pt x="568" y="361"/>
                    <a:pt x="569" y="412"/>
                    <a:pt x="573" y="463"/>
                  </a:cubicBezTo>
                  <a:cubicBezTo>
                    <a:pt x="573" y="467"/>
                    <a:pt x="578" y="467"/>
                    <a:pt x="578" y="463"/>
                  </a:cubicBezTo>
                  <a:cubicBezTo>
                    <a:pt x="574" y="412"/>
                    <a:pt x="574" y="361"/>
                    <a:pt x="575" y="310"/>
                  </a:cubicBezTo>
                  <a:cubicBezTo>
                    <a:pt x="575" y="309"/>
                    <a:pt x="574" y="309"/>
                    <a:pt x="574" y="310"/>
                  </a:cubicBezTo>
                  <a:cubicBezTo>
                    <a:pt x="576" y="308"/>
                    <a:pt x="575" y="304"/>
                    <a:pt x="572" y="305"/>
                  </a:cubicBezTo>
                  <a:cubicBezTo>
                    <a:pt x="556" y="305"/>
                    <a:pt x="539" y="305"/>
                    <a:pt x="522" y="306"/>
                  </a:cubicBezTo>
                  <a:cubicBezTo>
                    <a:pt x="523" y="277"/>
                    <a:pt x="519" y="247"/>
                    <a:pt x="519" y="218"/>
                  </a:cubicBezTo>
                  <a:cubicBezTo>
                    <a:pt x="519" y="189"/>
                    <a:pt x="520" y="161"/>
                    <a:pt x="520" y="132"/>
                  </a:cubicBezTo>
                  <a:cubicBezTo>
                    <a:pt x="568" y="133"/>
                    <a:pt x="616" y="133"/>
                    <a:pt x="664" y="133"/>
                  </a:cubicBezTo>
                  <a:cubicBezTo>
                    <a:pt x="664" y="133"/>
                    <a:pt x="664" y="133"/>
                    <a:pt x="664" y="133"/>
                  </a:cubicBezTo>
                  <a:cubicBezTo>
                    <a:pt x="663" y="153"/>
                    <a:pt x="662" y="173"/>
                    <a:pt x="662" y="193"/>
                  </a:cubicBezTo>
                  <a:cubicBezTo>
                    <a:pt x="653" y="193"/>
                    <a:pt x="645" y="193"/>
                    <a:pt x="636" y="195"/>
                  </a:cubicBezTo>
                  <a:cubicBezTo>
                    <a:pt x="635" y="196"/>
                    <a:pt x="635" y="197"/>
                    <a:pt x="636" y="197"/>
                  </a:cubicBezTo>
                  <a:cubicBezTo>
                    <a:pt x="637" y="197"/>
                    <a:pt x="638" y="197"/>
                    <a:pt x="639" y="197"/>
                  </a:cubicBezTo>
                  <a:cubicBezTo>
                    <a:pt x="639" y="198"/>
                    <a:pt x="639" y="198"/>
                    <a:pt x="639" y="198"/>
                  </a:cubicBezTo>
                  <a:cubicBezTo>
                    <a:pt x="632" y="240"/>
                    <a:pt x="635" y="285"/>
                    <a:pt x="636" y="327"/>
                  </a:cubicBezTo>
                  <a:cubicBezTo>
                    <a:pt x="637" y="373"/>
                    <a:pt x="639" y="419"/>
                    <a:pt x="643" y="465"/>
                  </a:cubicBezTo>
                  <a:cubicBezTo>
                    <a:pt x="643" y="467"/>
                    <a:pt x="647" y="467"/>
                    <a:pt x="647" y="465"/>
                  </a:cubicBezTo>
                  <a:cubicBezTo>
                    <a:pt x="644" y="420"/>
                    <a:pt x="641" y="376"/>
                    <a:pt x="640" y="331"/>
                  </a:cubicBezTo>
                  <a:cubicBezTo>
                    <a:pt x="639" y="287"/>
                    <a:pt x="644" y="242"/>
                    <a:pt x="641" y="198"/>
                  </a:cubicBezTo>
                  <a:cubicBezTo>
                    <a:pt x="641" y="198"/>
                    <a:pt x="641" y="198"/>
                    <a:pt x="641" y="198"/>
                  </a:cubicBezTo>
                  <a:cubicBezTo>
                    <a:pt x="673" y="203"/>
                    <a:pt x="709" y="198"/>
                    <a:pt x="741" y="197"/>
                  </a:cubicBezTo>
                  <a:cubicBezTo>
                    <a:pt x="740" y="287"/>
                    <a:pt x="746" y="379"/>
                    <a:pt x="754" y="469"/>
                  </a:cubicBezTo>
                  <a:cubicBezTo>
                    <a:pt x="754" y="472"/>
                    <a:pt x="759" y="472"/>
                    <a:pt x="758" y="469"/>
                  </a:cubicBezTo>
                  <a:cubicBezTo>
                    <a:pt x="751" y="378"/>
                    <a:pt x="749" y="287"/>
                    <a:pt x="745" y="195"/>
                  </a:cubicBezTo>
                  <a:cubicBezTo>
                    <a:pt x="745" y="195"/>
                    <a:pt x="745" y="195"/>
                    <a:pt x="744" y="194"/>
                  </a:cubicBezTo>
                  <a:cubicBezTo>
                    <a:pt x="745" y="193"/>
                    <a:pt x="744" y="191"/>
                    <a:pt x="742" y="191"/>
                  </a:cubicBezTo>
                  <a:cubicBezTo>
                    <a:pt x="726" y="192"/>
                    <a:pt x="710" y="192"/>
                    <a:pt x="694" y="193"/>
                  </a:cubicBezTo>
                  <a:cubicBezTo>
                    <a:pt x="694" y="185"/>
                    <a:pt x="694" y="177"/>
                    <a:pt x="694" y="169"/>
                  </a:cubicBezTo>
                  <a:cubicBezTo>
                    <a:pt x="694" y="164"/>
                    <a:pt x="693" y="159"/>
                    <a:pt x="696" y="156"/>
                  </a:cubicBezTo>
                  <a:cubicBezTo>
                    <a:pt x="699" y="153"/>
                    <a:pt x="706" y="155"/>
                    <a:pt x="710" y="155"/>
                  </a:cubicBezTo>
                  <a:cubicBezTo>
                    <a:pt x="729" y="156"/>
                    <a:pt x="748" y="157"/>
                    <a:pt x="767" y="157"/>
                  </a:cubicBezTo>
                  <a:cubicBezTo>
                    <a:pt x="768" y="157"/>
                    <a:pt x="768" y="157"/>
                    <a:pt x="768" y="157"/>
                  </a:cubicBezTo>
                  <a:cubicBezTo>
                    <a:pt x="770" y="181"/>
                    <a:pt x="771" y="206"/>
                    <a:pt x="772" y="230"/>
                  </a:cubicBezTo>
                  <a:cubicBezTo>
                    <a:pt x="775" y="306"/>
                    <a:pt x="779" y="382"/>
                    <a:pt x="785" y="458"/>
                  </a:cubicBezTo>
                  <a:cubicBezTo>
                    <a:pt x="785" y="461"/>
                    <a:pt x="789" y="461"/>
                    <a:pt x="789" y="458"/>
                  </a:cubicBezTo>
                  <a:cubicBezTo>
                    <a:pt x="784" y="382"/>
                    <a:pt x="780" y="306"/>
                    <a:pt x="776" y="230"/>
                  </a:cubicBezTo>
                  <a:cubicBezTo>
                    <a:pt x="773" y="155"/>
                    <a:pt x="773" y="79"/>
                    <a:pt x="768" y="4"/>
                  </a:cubicBezTo>
                  <a:cubicBezTo>
                    <a:pt x="799" y="8"/>
                    <a:pt x="832" y="8"/>
                    <a:pt x="863" y="7"/>
                  </a:cubicBezTo>
                  <a:cubicBezTo>
                    <a:pt x="863" y="40"/>
                    <a:pt x="865" y="73"/>
                    <a:pt x="866" y="106"/>
                  </a:cubicBezTo>
                  <a:cubicBezTo>
                    <a:pt x="866" y="140"/>
                    <a:pt x="865" y="174"/>
                    <a:pt x="866" y="208"/>
                  </a:cubicBezTo>
                  <a:cubicBezTo>
                    <a:pt x="853" y="208"/>
                    <a:pt x="841" y="208"/>
                    <a:pt x="828" y="208"/>
                  </a:cubicBezTo>
                  <a:cubicBezTo>
                    <a:pt x="828" y="208"/>
                    <a:pt x="828" y="208"/>
                    <a:pt x="827" y="209"/>
                  </a:cubicBezTo>
                  <a:cubicBezTo>
                    <a:pt x="827" y="208"/>
                    <a:pt x="827" y="208"/>
                    <a:pt x="827" y="207"/>
                  </a:cubicBezTo>
                  <a:cubicBezTo>
                    <a:pt x="826" y="206"/>
                    <a:pt x="824" y="206"/>
                    <a:pt x="824" y="208"/>
                  </a:cubicBezTo>
                  <a:cubicBezTo>
                    <a:pt x="820" y="292"/>
                    <a:pt x="826" y="379"/>
                    <a:pt x="830" y="463"/>
                  </a:cubicBezTo>
                  <a:cubicBezTo>
                    <a:pt x="830" y="466"/>
                    <a:pt x="834" y="466"/>
                    <a:pt x="834" y="463"/>
                  </a:cubicBezTo>
                  <a:cubicBezTo>
                    <a:pt x="832" y="421"/>
                    <a:pt x="831" y="378"/>
                    <a:pt x="830" y="336"/>
                  </a:cubicBezTo>
                  <a:cubicBezTo>
                    <a:pt x="829" y="314"/>
                    <a:pt x="829" y="293"/>
                    <a:pt x="828" y="272"/>
                  </a:cubicBezTo>
                  <a:cubicBezTo>
                    <a:pt x="828" y="261"/>
                    <a:pt x="828" y="250"/>
                    <a:pt x="828" y="240"/>
                  </a:cubicBezTo>
                  <a:cubicBezTo>
                    <a:pt x="828" y="237"/>
                    <a:pt x="829" y="214"/>
                    <a:pt x="829" y="215"/>
                  </a:cubicBezTo>
                  <a:cubicBezTo>
                    <a:pt x="830" y="215"/>
                    <a:pt x="831" y="214"/>
                    <a:pt x="830" y="214"/>
                  </a:cubicBezTo>
                  <a:cubicBezTo>
                    <a:pt x="830" y="213"/>
                    <a:pt x="829" y="212"/>
                    <a:pt x="829" y="211"/>
                  </a:cubicBezTo>
                  <a:cubicBezTo>
                    <a:pt x="861" y="214"/>
                    <a:pt x="894" y="213"/>
                    <a:pt x="927" y="213"/>
                  </a:cubicBezTo>
                  <a:cubicBezTo>
                    <a:pt x="927" y="213"/>
                    <a:pt x="927" y="213"/>
                    <a:pt x="928" y="213"/>
                  </a:cubicBezTo>
                  <a:cubicBezTo>
                    <a:pt x="923" y="296"/>
                    <a:pt x="929" y="381"/>
                    <a:pt x="934" y="463"/>
                  </a:cubicBezTo>
                  <a:cubicBezTo>
                    <a:pt x="934" y="466"/>
                    <a:pt x="938" y="466"/>
                    <a:pt x="938" y="463"/>
                  </a:cubicBezTo>
                  <a:cubicBezTo>
                    <a:pt x="934" y="380"/>
                    <a:pt x="936" y="295"/>
                    <a:pt x="930" y="211"/>
                  </a:cubicBezTo>
                  <a:close/>
                  <a:moveTo>
                    <a:pt x="292" y="418"/>
                  </a:moveTo>
                  <a:cubicBezTo>
                    <a:pt x="287" y="419"/>
                    <a:pt x="283" y="419"/>
                    <a:pt x="279" y="420"/>
                  </a:cubicBezTo>
                  <a:cubicBezTo>
                    <a:pt x="279" y="414"/>
                    <a:pt x="278" y="408"/>
                    <a:pt x="278" y="402"/>
                  </a:cubicBezTo>
                  <a:cubicBezTo>
                    <a:pt x="283" y="401"/>
                    <a:pt x="287" y="400"/>
                    <a:pt x="291" y="399"/>
                  </a:cubicBezTo>
                  <a:cubicBezTo>
                    <a:pt x="291" y="406"/>
                    <a:pt x="291" y="412"/>
                    <a:pt x="292" y="418"/>
                  </a:cubicBezTo>
                  <a:close/>
                  <a:moveTo>
                    <a:pt x="291" y="396"/>
                  </a:moveTo>
                  <a:cubicBezTo>
                    <a:pt x="287" y="396"/>
                    <a:pt x="282" y="397"/>
                    <a:pt x="278" y="398"/>
                  </a:cubicBezTo>
                  <a:cubicBezTo>
                    <a:pt x="278" y="391"/>
                    <a:pt x="278" y="385"/>
                    <a:pt x="278" y="378"/>
                  </a:cubicBezTo>
                  <a:cubicBezTo>
                    <a:pt x="282" y="377"/>
                    <a:pt x="286" y="376"/>
                    <a:pt x="290" y="375"/>
                  </a:cubicBezTo>
                  <a:cubicBezTo>
                    <a:pt x="291" y="382"/>
                    <a:pt x="291" y="389"/>
                    <a:pt x="291" y="396"/>
                  </a:cubicBezTo>
                  <a:close/>
                  <a:moveTo>
                    <a:pt x="290" y="372"/>
                  </a:moveTo>
                  <a:cubicBezTo>
                    <a:pt x="286" y="372"/>
                    <a:pt x="282" y="373"/>
                    <a:pt x="278" y="374"/>
                  </a:cubicBezTo>
                  <a:cubicBezTo>
                    <a:pt x="278" y="368"/>
                    <a:pt x="277" y="362"/>
                    <a:pt x="277" y="356"/>
                  </a:cubicBezTo>
                  <a:cubicBezTo>
                    <a:pt x="281" y="355"/>
                    <a:pt x="284" y="355"/>
                    <a:pt x="287" y="355"/>
                  </a:cubicBezTo>
                  <a:cubicBezTo>
                    <a:pt x="289" y="355"/>
                    <a:pt x="289" y="352"/>
                    <a:pt x="287" y="352"/>
                  </a:cubicBezTo>
                  <a:cubicBezTo>
                    <a:pt x="284" y="352"/>
                    <a:pt x="281" y="352"/>
                    <a:pt x="277" y="352"/>
                  </a:cubicBezTo>
                  <a:cubicBezTo>
                    <a:pt x="277" y="347"/>
                    <a:pt x="277" y="341"/>
                    <a:pt x="277" y="335"/>
                  </a:cubicBezTo>
                  <a:cubicBezTo>
                    <a:pt x="281" y="335"/>
                    <a:pt x="286" y="335"/>
                    <a:pt x="290" y="334"/>
                  </a:cubicBezTo>
                  <a:cubicBezTo>
                    <a:pt x="290" y="347"/>
                    <a:pt x="290" y="359"/>
                    <a:pt x="290" y="372"/>
                  </a:cubicBezTo>
                  <a:close/>
                  <a:moveTo>
                    <a:pt x="290" y="331"/>
                  </a:moveTo>
                  <a:cubicBezTo>
                    <a:pt x="285" y="331"/>
                    <a:pt x="281" y="331"/>
                    <a:pt x="277" y="331"/>
                  </a:cubicBezTo>
                  <a:cubicBezTo>
                    <a:pt x="277" y="322"/>
                    <a:pt x="277" y="313"/>
                    <a:pt x="276" y="303"/>
                  </a:cubicBezTo>
                  <a:cubicBezTo>
                    <a:pt x="281" y="303"/>
                    <a:pt x="285" y="302"/>
                    <a:pt x="289" y="302"/>
                  </a:cubicBezTo>
                  <a:cubicBezTo>
                    <a:pt x="290" y="312"/>
                    <a:pt x="290" y="321"/>
                    <a:pt x="290" y="331"/>
                  </a:cubicBezTo>
                  <a:close/>
                  <a:moveTo>
                    <a:pt x="289" y="272"/>
                  </a:moveTo>
                  <a:cubicBezTo>
                    <a:pt x="289" y="280"/>
                    <a:pt x="289" y="289"/>
                    <a:pt x="289" y="298"/>
                  </a:cubicBezTo>
                  <a:cubicBezTo>
                    <a:pt x="285" y="298"/>
                    <a:pt x="281" y="298"/>
                    <a:pt x="276" y="299"/>
                  </a:cubicBezTo>
                  <a:cubicBezTo>
                    <a:pt x="276" y="290"/>
                    <a:pt x="276" y="281"/>
                    <a:pt x="276" y="272"/>
                  </a:cubicBezTo>
                  <a:cubicBezTo>
                    <a:pt x="280" y="272"/>
                    <a:pt x="285" y="272"/>
                    <a:pt x="289" y="272"/>
                  </a:cubicBezTo>
                  <a:close/>
                  <a:moveTo>
                    <a:pt x="210" y="302"/>
                  </a:moveTo>
                  <a:cubicBezTo>
                    <a:pt x="210" y="303"/>
                    <a:pt x="210" y="304"/>
                    <a:pt x="210" y="305"/>
                  </a:cubicBezTo>
                  <a:cubicBezTo>
                    <a:pt x="205" y="305"/>
                    <a:pt x="199" y="306"/>
                    <a:pt x="194" y="306"/>
                  </a:cubicBezTo>
                  <a:cubicBezTo>
                    <a:pt x="195" y="297"/>
                    <a:pt x="195" y="288"/>
                    <a:pt x="195" y="279"/>
                  </a:cubicBezTo>
                  <a:cubicBezTo>
                    <a:pt x="200" y="278"/>
                    <a:pt x="205" y="278"/>
                    <a:pt x="211" y="277"/>
                  </a:cubicBezTo>
                  <a:cubicBezTo>
                    <a:pt x="211" y="285"/>
                    <a:pt x="210" y="294"/>
                    <a:pt x="210" y="302"/>
                  </a:cubicBezTo>
                  <a:close/>
                  <a:moveTo>
                    <a:pt x="211" y="274"/>
                  </a:moveTo>
                  <a:cubicBezTo>
                    <a:pt x="205" y="275"/>
                    <a:pt x="200" y="276"/>
                    <a:pt x="195" y="276"/>
                  </a:cubicBezTo>
                  <a:cubicBezTo>
                    <a:pt x="195" y="269"/>
                    <a:pt x="195" y="262"/>
                    <a:pt x="195" y="255"/>
                  </a:cubicBezTo>
                  <a:cubicBezTo>
                    <a:pt x="200" y="254"/>
                    <a:pt x="206" y="254"/>
                    <a:pt x="211" y="254"/>
                  </a:cubicBezTo>
                  <a:cubicBezTo>
                    <a:pt x="211" y="261"/>
                    <a:pt x="211" y="267"/>
                    <a:pt x="211" y="274"/>
                  </a:cubicBezTo>
                  <a:close/>
                  <a:moveTo>
                    <a:pt x="211" y="251"/>
                  </a:moveTo>
                  <a:cubicBezTo>
                    <a:pt x="206" y="251"/>
                    <a:pt x="200" y="252"/>
                    <a:pt x="195" y="252"/>
                  </a:cubicBezTo>
                  <a:cubicBezTo>
                    <a:pt x="195" y="246"/>
                    <a:pt x="194" y="239"/>
                    <a:pt x="194" y="232"/>
                  </a:cubicBezTo>
                  <a:cubicBezTo>
                    <a:pt x="200" y="232"/>
                    <a:pt x="206" y="232"/>
                    <a:pt x="212" y="232"/>
                  </a:cubicBezTo>
                  <a:cubicBezTo>
                    <a:pt x="212" y="238"/>
                    <a:pt x="211" y="244"/>
                    <a:pt x="211" y="251"/>
                  </a:cubicBezTo>
                  <a:close/>
                  <a:moveTo>
                    <a:pt x="212" y="229"/>
                  </a:moveTo>
                  <a:cubicBezTo>
                    <a:pt x="206" y="229"/>
                    <a:pt x="200" y="230"/>
                    <a:pt x="194" y="230"/>
                  </a:cubicBezTo>
                  <a:cubicBezTo>
                    <a:pt x="194" y="222"/>
                    <a:pt x="193" y="214"/>
                    <a:pt x="193" y="206"/>
                  </a:cubicBezTo>
                  <a:cubicBezTo>
                    <a:pt x="193" y="206"/>
                    <a:pt x="193" y="206"/>
                    <a:pt x="194" y="207"/>
                  </a:cubicBezTo>
                  <a:cubicBezTo>
                    <a:pt x="194" y="207"/>
                    <a:pt x="194" y="206"/>
                    <a:pt x="194" y="206"/>
                  </a:cubicBezTo>
                  <a:cubicBezTo>
                    <a:pt x="196" y="206"/>
                    <a:pt x="207" y="203"/>
                    <a:pt x="211" y="203"/>
                  </a:cubicBezTo>
                  <a:cubicBezTo>
                    <a:pt x="211" y="203"/>
                    <a:pt x="212" y="203"/>
                    <a:pt x="213" y="203"/>
                  </a:cubicBezTo>
                  <a:cubicBezTo>
                    <a:pt x="213" y="211"/>
                    <a:pt x="212" y="220"/>
                    <a:pt x="212" y="229"/>
                  </a:cubicBezTo>
                  <a:close/>
                  <a:moveTo>
                    <a:pt x="213" y="200"/>
                  </a:moveTo>
                  <a:cubicBezTo>
                    <a:pt x="206" y="201"/>
                    <a:pt x="199" y="202"/>
                    <a:pt x="192" y="203"/>
                  </a:cubicBezTo>
                  <a:cubicBezTo>
                    <a:pt x="192" y="196"/>
                    <a:pt x="191" y="189"/>
                    <a:pt x="191" y="183"/>
                  </a:cubicBezTo>
                  <a:cubicBezTo>
                    <a:pt x="191" y="183"/>
                    <a:pt x="192" y="182"/>
                    <a:pt x="192" y="181"/>
                  </a:cubicBezTo>
                  <a:cubicBezTo>
                    <a:pt x="191" y="181"/>
                    <a:pt x="208" y="178"/>
                    <a:pt x="214" y="177"/>
                  </a:cubicBezTo>
                  <a:cubicBezTo>
                    <a:pt x="214" y="185"/>
                    <a:pt x="213" y="192"/>
                    <a:pt x="213" y="200"/>
                  </a:cubicBezTo>
                  <a:close/>
                  <a:moveTo>
                    <a:pt x="217" y="177"/>
                  </a:moveTo>
                  <a:cubicBezTo>
                    <a:pt x="220" y="176"/>
                    <a:pt x="223" y="176"/>
                    <a:pt x="226" y="176"/>
                  </a:cubicBezTo>
                  <a:cubicBezTo>
                    <a:pt x="226" y="183"/>
                    <a:pt x="226" y="191"/>
                    <a:pt x="226" y="198"/>
                  </a:cubicBezTo>
                  <a:cubicBezTo>
                    <a:pt x="222" y="199"/>
                    <a:pt x="219" y="199"/>
                    <a:pt x="216" y="200"/>
                  </a:cubicBezTo>
                  <a:cubicBezTo>
                    <a:pt x="216" y="192"/>
                    <a:pt x="216" y="184"/>
                    <a:pt x="217" y="177"/>
                  </a:cubicBezTo>
                  <a:close/>
                  <a:moveTo>
                    <a:pt x="226" y="201"/>
                  </a:moveTo>
                  <a:cubicBezTo>
                    <a:pt x="226" y="210"/>
                    <a:pt x="226" y="219"/>
                    <a:pt x="226" y="228"/>
                  </a:cubicBezTo>
                  <a:cubicBezTo>
                    <a:pt x="222" y="228"/>
                    <a:pt x="219" y="229"/>
                    <a:pt x="215" y="229"/>
                  </a:cubicBezTo>
                  <a:cubicBezTo>
                    <a:pt x="215" y="220"/>
                    <a:pt x="216" y="211"/>
                    <a:pt x="216" y="202"/>
                  </a:cubicBezTo>
                  <a:cubicBezTo>
                    <a:pt x="219" y="202"/>
                    <a:pt x="222" y="202"/>
                    <a:pt x="226" y="201"/>
                  </a:cubicBezTo>
                  <a:close/>
                  <a:moveTo>
                    <a:pt x="227" y="303"/>
                  </a:moveTo>
                  <a:cubicBezTo>
                    <a:pt x="222" y="304"/>
                    <a:pt x="218" y="304"/>
                    <a:pt x="214" y="305"/>
                  </a:cubicBezTo>
                  <a:cubicBezTo>
                    <a:pt x="214" y="304"/>
                    <a:pt x="214" y="303"/>
                    <a:pt x="214" y="302"/>
                  </a:cubicBezTo>
                  <a:cubicBezTo>
                    <a:pt x="214" y="294"/>
                    <a:pt x="214" y="285"/>
                    <a:pt x="214" y="277"/>
                  </a:cubicBezTo>
                  <a:cubicBezTo>
                    <a:pt x="218" y="276"/>
                    <a:pt x="222" y="276"/>
                    <a:pt x="226" y="276"/>
                  </a:cubicBezTo>
                  <a:cubicBezTo>
                    <a:pt x="227" y="284"/>
                    <a:pt x="227" y="293"/>
                    <a:pt x="227" y="301"/>
                  </a:cubicBezTo>
                  <a:cubicBezTo>
                    <a:pt x="227" y="302"/>
                    <a:pt x="227" y="303"/>
                    <a:pt x="227" y="303"/>
                  </a:cubicBezTo>
                  <a:close/>
                  <a:moveTo>
                    <a:pt x="226" y="231"/>
                  </a:moveTo>
                  <a:cubicBezTo>
                    <a:pt x="226" y="237"/>
                    <a:pt x="226" y="243"/>
                    <a:pt x="226" y="250"/>
                  </a:cubicBezTo>
                  <a:cubicBezTo>
                    <a:pt x="222" y="250"/>
                    <a:pt x="218" y="250"/>
                    <a:pt x="215" y="251"/>
                  </a:cubicBezTo>
                  <a:cubicBezTo>
                    <a:pt x="215" y="244"/>
                    <a:pt x="215" y="238"/>
                    <a:pt x="215" y="231"/>
                  </a:cubicBezTo>
                  <a:cubicBezTo>
                    <a:pt x="219" y="231"/>
                    <a:pt x="222" y="231"/>
                    <a:pt x="226" y="231"/>
                  </a:cubicBezTo>
                  <a:close/>
                  <a:moveTo>
                    <a:pt x="226" y="253"/>
                  </a:moveTo>
                  <a:cubicBezTo>
                    <a:pt x="226" y="260"/>
                    <a:pt x="226" y="266"/>
                    <a:pt x="226" y="272"/>
                  </a:cubicBezTo>
                  <a:cubicBezTo>
                    <a:pt x="222" y="273"/>
                    <a:pt x="218" y="273"/>
                    <a:pt x="214" y="274"/>
                  </a:cubicBezTo>
                  <a:cubicBezTo>
                    <a:pt x="214" y="267"/>
                    <a:pt x="214" y="260"/>
                    <a:pt x="214" y="254"/>
                  </a:cubicBezTo>
                  <a:cubicBezTo>
                    <a:pt x="218" y="254"/>
                    <a:pt x="222" y="253"/>
                    <a:pt x="226" y="253"/>
                  </a:cubicBezTo>
                  <a:close/>
                  <a:moveTo>
                    <a:pt x="214" y="308"/>
                  </a:moveTo>
                  <a:cubicBezTo>
                    <a:pt x="218" y="307"/>
                    <a:pt x="222" y="307"/>
                    <a:pt x="227" y="307"/>
                  </a:cubicBezTo>
                  <a:cubicBezTo>
                    <a:pt x="227" y="316"/>
                    <a:pt x="227" y="324"/>
                    <a:pt x="227" y="333"/>
                  </a:cubicBezTo>
                  <a:cubicBezTo>
                    <a:pt x="223" y="333"/>
                    <a:pt x="218" y="333"/>
                    <a:pt x="214" y="333"/>
                  </a:cubicBezTo>
                  <a:cubicBezTo>
                    <a:pt x="214" y="325"/>
                    <a:pt x="214" y="316"/>
                    <a:pt x="214" y="308"/>
                  </a:cubicBezTo>
                  <a:close/>
                  <a:moveTo>
                    <a:pt x="214" y="336"/>
                  </a:moveTo>
                  <a:cubicBezTo>
                    <a:pt x="218" y="336"/>
                    <a:pt x="223" y="336"/>
                    <a:pt x="227" y="336"/>
                  </a:cubicBezTo>
                  <a:cubicBezTo>
                    <a:pt x="227" y="342"/>
                    <a:pt x="227" y="348"/>
                    <a:pt x="227" y="354"/>
                  </a:cubicBezTo>
                  <a:cubicBezTo>
                    <a:pt x="223" y="354"/>
                    <a:pt x="218" y="354"/>
                    <a:pt x="214" y="354"/>
                  </a:cubicBezTo>
                  <a:cubicBezTo>
                    <a:pt x="214" y="348"/>
                    <a:pt x="214" y="342"/>
                    <a:pt x="214" y="336"/>
                  </a:cubicBezTo>
                  <a:close/>
                  <a:moveTo>
                    <a:pt x="214" y="357"/>
                  </a:moveTo>
                  <a:cubicBezTo>
                    <a:pt x="218" y="357"/>
                    <a:pt x="223" y="357"/>
                    <a:pt x="227" y="357"/>
                  </a:cubicBezTo>
                  <a:cubicBezTo>
                    <a:pt x="227" y="365"/>
                    <a:pt x="227" y="373"/>
                    <a:pt x="227" y="381"/>
                  </a:cubicBezTo>
                  <a:cubicBezTo>
                    <a:pt x="223" y="381"/>
                    <a:pt x="219" y="381"/>
                    <a:pt x="215" y="381"/>
                  </a:cubicBezTo>
                  <a:cubicBezTo>
                    <a:pt x="215" y="373"/>
                    <a:pt x="214" y="365"/>
                    <a:pt x="214" y="357"/>
                  </a:cubicBezTo>
                  <a:close/>
                  <a:moveTo>
                    <a:pt x="215" y="384"/>
                  </a:moveTo>
                  <a:cubicBezTo>
                    <a:pt x="219" y="384"/>
                    <a:pt x="223" y="384"/>
                    <a:pt x="227" y="384"/>
                  </a:cubicBezTo>
                  <a:cubicBezTo>
                    <a:pt x="227" y="390"/>
                    <a:pt x="227" y="397"/>
                    <a:pt x="227" y="403"/>
                  </a:cubicBezTo>
                  <a:cubicBezTo>
                    <a:pt x="223" y="404"/>
                    <a:pt x="219" y="404"/>
                    <a:pt x="215" y="404"/>
                  </a:cubicBezTo>
                  <a:cubicBezTo>
                    <a:pt x="215" y="397"/>
                    <a:pt x="215" y="391"/>
                    <a:pt x="215" y="384"/>
                  </a:cubicBezTo>
                  <a:close/>
                  <a:moveTo>
                    <a:pt x="215" y="406"/>
                  </a:moveTo>
                  <a:cubicBezTo>
                    <a:pt x="219" y="406"/>
                    <a:pt x="223" y="406"/>
                    <a:pt x="227" y="406"/>
                  </a:cubicBezTo>
                  <a:cubicBezTo>
                    <a:pt x="227" y="413"/>
                    <a:pt x="227" y="420"/>
                    <a:pt x="228" y="427"/>
                  </a:cubicBezTo>
                  <a:cubicBezTo>
                    <a:pt x="224" y="427"/>
                    <a:pt x="219" y="427"/>
                    <a:pt x="216" y="426"/>
                  </a:cubicBezTo>
                  <a:cubicBezTo>
                    <a:pt x="215" y="420"/>
                    <a:pt x="215" y="413"/>
                    <a:pt x="215" y="406"/>
                  </a:cubicBezTo>
                  <a:close/>
                  <a:moveTo>
                    <a:pt x="216" y="445"/>
                  </a:moveTo>
                  <a:cubicBezTo>
                    <a:pt x="216" y="440"/>
                    <a:pt x="216" y="434"/>
                    <a:pt x="216" y="429"/>
                  </a:cubicBezTo>
                  <a:cubicBezTo>
                    <a:pt x="220" y="429"/>
                    <a:pt x="224" y="429"/>
                    <a:pt x="228" y="429"/>
                  </a:cubicBezTo>
                  <a:cubicBezTo>
                    <a:pt x="228" y="434"/>
                    <a:pt x="228" y="439"/>
                    <a:pt x="228" y="445"/>
                  </a:cubicBezTo>
                  <a:cubicBezTo>
                    <a:pt x="224" y="445"/>
                    <a:pt x="220" y="445"/>
                    <a:pt x="216" y="445"/>
                  </a:cubicBezTo>
                  <a:close/>
                  <a:moveTo>
                    <a:pt x="228" y="176"/>
                  </a:moveTo>
                  <a:cubicBezTo>
                    <a:pt x="231" y="175"/>
                    <a:pt x="233" y="175"/>
                    <a:pt x="236" y="175"/>
                  </a:cubicBezTo>
                  <a:cubicBezTo>
                    <a:pt x="242" y="174"/>
                    <a:pt x="248" y="174"/>
                    <a:pt x="255" y="174"/>
                  </a:cubicBezTo>
                  <a:cubicBezTo>
                    <a:pt x="255" y="181"/>
                    <a:pt x="254" y="188"/>
                    <a:pt x="254" y="196"/>
                  </a:cubicBezTo>
                  <a:cubicBezTo>
                    <a:pt x="246" y="196"/>
                    <a:pt x="237" y="197"/>
                    <a:pt x="229" y="198"/>
                  </a:cubicBezTo>
                  <a:cubicBezTo>
                    <a:pt x="229" y="191"/>
                    <a:pt x="228" y="183"/>
                    <a:pt x="228" y="176"/>
                  </a:cubicBezTo>
                  <a:close/>
                  <a:moveTo>
                    <a:pt x="255" y="424"/>
                  </a:moveTo>
                  <a:cubicBezTo>
                    <a:pt x="247" y="426"/>
                    <a:pt x="239" y="427"/>
                    <a:pt x="232" y="427"/>
                  </a:cubicBezTo>
                  <a:cubicBezTo>
                    <a:pt x="232" y="420"/>
                    <a:pt x="232" y="413"/>
                    <a:pt x="232" y="406"/>
                  </a:cubicBezTo>
                  <a:cubicBezTo>
                    <a:pt x="239" y="406"/>
                    <a:pt x="247" y="405"/>
                    <a:pt x="254" y="405"/>
                  </a:cubicBezTo>
                  <a:cubicBezTo>
                    <a:pt x="255" y="411"/>
                    <a:pt x="255" y="418"/>
                    <a:pt x="255" y="424"/>
                  </a:cubicBezTo>
                  <a:close/>
                  <a:moveTo>
                    <a:pt x="229" y="201"/>
                  </a:moveTo>
                  <a:cubicBezTo>
                    <a:pt x="231" y="201"/>
                    <a:pt x="233" y="201"/>
                    <a:pt x="235" y="201"/>
                  </a:cubicBezTo>
                  <a:cubicBezTo>
                    <a:pt x="242" y="200"/>
                    <a:pt x="248" y="200"/>
                    <a:pt x="254" y="199"/>
                  </a:cubicBezTo>
                  <a:cubicBezTo>
                    <a:pt x="254" y="208"/>
                    <a:pt x="254" y="217"/>
                    <a:pt x="254" y="226"/>
                  </a:cubicBezTo>
                  <a:cubicBezTo>
                    <a:pt x="247" y="227"/>
                    <a:pt x="241" y="227"/>
                    <a:pt x="234" y="227"/>
                  </a:cubicBezTo>
                  <a:cubicBezTo>
                    <a:pt x="233" y="228"/>
                    <a:pt x="231" y="228"/>
                    <a:pt x="229" y="228"/>
                  </a:cubicBezTo>
                  <a:cubicBezTo>
                    <a:pt x="229" y="219"/>
                    <a:pt x="229" y="210"/>
                    <a:pt x="229" y="201"/>
                  </a:cubicBezTo>
                  <a:close/>
                  <a:moveTo>
                    <a:pt x="229" y="231"/>
                  </a:moveTo>
                  <a:cubicBezTo>
                    <a:pt x="235" y="230"/>
                    <a:pt x="240" y="230"/>
                    <a:pt x="246" y="230"/>
                  </a:cubicBezTo>
                  <a:cubicBezTo>
                    <a:pt x="248" y="230"/>
                    <a:pt x="251" y="230"/>
                    <a:pt x="254" y="230"/>
                  </a:cubicBezTo>
                  <a:cubicBezTo>
                    <a:pt x="254" y="236"/>
                    <a:pt x="253" y="242"/>
                    <a:pt x="253" y="248"/>
                  </a:cubicBezTo>
                  <a:cubicBezTo>
                    <a:pt x="245" y="248"/>
                    <a:pt x="237" y="249"/>
                    <a:pt x="229" y="249"/>
                  </a:cubicBezTo>
                  <a:cubicBezTo>
                    <a:pt x="229" y="243"/>
                    <a:pt x="229" y="237"/>
                    <a:pt x="229" y="231"/>
                  </a:cubicBezTo>
                  <a:close/>
                  <a:moveTo>
                    <a:pt x="229" y="253"/>
                  </a:moveTo>
                  <a:cubicBezTo>
                    <a:pt x="237" y="253"/>
                    <a:pt x="245" y="252"/>
                    <a:pt x="253" y="252"/>
                  </a:cubicBezTo>
                  <a:cubicBezTo>
                    <a:pt x="253" y="258"/>
                    <a:pt x="253" y="264"/>
                    <a:pt x="253" y="270"/>
                  </a:cubicBezTo>
                  <a:cubicBezTo>
                    <a:pt x="245" y="270"/>
                    <a:pt x="237" y="271"/>
                    <a:pt x="230" y="272"/>
                  </a:cubicBezTo>
                  <a:cubicBezTo>
                    <a:pt x="230" y="266"/>
                    <a:pt x="229" y="259"/>
                    <a:pt x="229" y="253"/>
                  </a:cubicBezTo>
                  <a:close/>
                  <a:moveTo>
                    <a:pt x="230" y="301"/>
                  </a:moveTo>
                  <a:cubicBezTo>
                    <a:pt x="230" y="293"/>
                    <a:pt x="230" y="284"/>
                    <a:pt x="230" y="275"/>
                  </a:cubicBezTo>
                  <a:cubicBezTo>
                    <a:pt x="237" y="275"/>
                    <a:pt x="245" y="274"/>
                    <a:pt x="253" y="274"/>
                  </a:cubicBezTo>
                  <a:cubicBezTo>
                    <a:pt x="253" y="283"/>
                    <a:pt x="253" y="292"/>
                    <a:pt x="253" y="301"/>
                  </a:cubicBezTo>
                  <a:cubicBezTo>
                    <a:pt x="245" y="301"/>
                    <a:pt x="238" y="302"/>
                    <a:pt x="230" y="303"/>
                  </a:cubicBezTo>
                  <a:cubicBezTo>
                    <a:pt x="230" y="302"/>
                    <a:pt x="230" y="302"/>
                    <a:pt x="230" y="301"/>
                  </a:cubicBezTo>
                  <a:close/>
                  <a:moveTo>
                    <a:pt x="230" y="307"/>
                  </a:moveTo>
                  <a:cubicBezTo>
                    <a:pt x="238" y="307"/>
                    <a:pt x="245" y="306"/>
                    <a:pt x="253" y="306"/>
                  </a:cubicBezTo>
                  <a:cubicBezTo>
                    <a:pt x="253" y="314"/>
                    <a:pt x="253" y="323"/>
                    <a:pt x="253" y="332"/>
                  </a:cubicBezTo>
                  <a:cubicBezTo>
                    <a:pt x="245" y="332"/>
                    <a:pt x="238" y="333"/>
                    <a:pt x="230" y="333"/>
                  </a:cubicBezTo>
                  <a:cubicBezTo>
                    <a:pt x="230" y="324"/>
                    <a:pt x="230" y="316"/>
                    <a:pt x="230" y="307"/>
                  </a:cubicBezTo>
                  <a:close/>
                  <a:moveTo>
                    <a:pt x="231" y="336"/>
                  </a:moveTo>
                  <a:cubicBezTo>
                    <a:pt x="238" y="336"/>
                    <a:pt x="245" y="336"/>
                    <a:pt x="253" y="336"/>
                  </a:cubicBezTo>
                  <a:cubicBezTo>
                    <a:pt x="253" y="342"/>
                    <a:pt x="253" y="347"/>
                    <a:pt x="253" y="353"/>
                  </a:cubicBezTo>
                  <a:cubicBezTo>
                    <a:pt x="246" y="353"/>
                    <a:pt x="238" y="354"/>
                    <a:pt x="231" y="354"/>
                  </a:cubicBezTo>
                  <a:cubicBezTo>
                    <a:pt x="231" y="348"/>
                    <a:pt x="231" y="342"/>
                    <a:pt x="231" y="336"/>
                  </a:cubicBezTo>
                  <a:close/>
                  <a:moveTo>
                    <a:pt x="231" y="357"/>
                  </a:moveTo>
                  <a:cubicBezTo>
                    <a:pt x="238" y="357"/>
                    <a:pt x="246" y="357"/>
                    <a:pt x="253" y="357"/>
                  </a:cubicBezTo>
                  <a:cubicBezTo>
                    <a:pt x="253" y="364"/>
                    <a:pt x="253" y="371"/>
                    <a:pt x="254" y="378"/>
                  </a:cubicBezTo>
                  <a:cubicBezTo>
                    <a:pt x="246" y="379"/>
                    <a:pt x="239" y="380"/>
                    <a:pt x="231" y="380"/>
                  </a:cubicBezTo>
                  <a:cubicBezTo>
                    <a:pt x="231" y="373"/>
                    <a:pt x="231" y="365"/>
                    <a:pt x="231" y="357"/>
                  </a:cubicBezTo>
                  <a:close/>
                  <a:moveTo>
                    <a:pt x="232" y="384"/>
                  </a:moveTo>
                  <a:cubicBezTo>
                    <a:pt x="239" y="384"/>
                    <a:pt x="246" y="383"/>
                    <a:pt x="254" y="382"/>
                  </a:cubicBezTo>
                  <a:cubicBezTo>
                    <a:pt x="254" y="388"/>
                    <a:pt x="254" y="395"/>
                    <a:pt x="254" y="401"/>
                  </a:cubicBezTo>
                  <a:cubicBezTo>
                    <a:pt x="247" y="402"/>
                    <a:pt x="239" y="402"/>
                    <a:pt x="232" y="403"/>
                  </a:cubicBezTo>
                  <a:cubicBezTo>
                    <a:pt x="232" y="397"/>
                    <a:pt x="232" y="390"/>
                    <a:pt x="232" y="384"/>
                  </a:cubicBezTo>
                  <a:close/>
                  <a:moveTo>
                    <a:pt x="232" y="444"/>
                  </a:moveTo>
                  <a:cubicBezTo>
                    <a:pt x="232" y="439"/>
                    <a:pt x="232" y="434"/>
                    <a:pt x="232" y="429"/>
                  </a:cubicBezTo>
                  <a:cubicBezTo>
                    <a:pt x="238" y="428"/>
                    <a:pt x="245" y="427"/>
                    <a:pt x="251" y="427"/>
                  </a:cubicBezTo>
                  <a:cubicBezTo>
                    <a:pt x="252" y="426"/>
                    <a:pt x="254" y="426"/>
                    <a:pt x="255" y="426"/>
                  </a:cubicBezTo>
                  <a:cubicBezTo>
                    <a:pt x="255" y="432"/>
                    <a:pt x="256" y="437"/>
                    <a:pt x="256" y="443"/>
                  </a:cubicBezTo>
                  <a:cubicBezTo>
                    <a:pt x="248" y="443"/>
                    <a:pt x="240" y="444"/>
                    <a:pt x="232" y="444"/>
                  </a:cubicBezTo>
                  <a:close/>
                  <a:moveTo>
                    <a:pt x="258" y="174"/>
                  </a:moveTo>
                  <a:cubicBezTo>
                    <a:pt x="263" y="173"/>
                    <a:pt x="267" y="173"/>
                    <a:pt x="272" y="173"/>
                  </a:cubicBezTo>
                  <a:cubicBezTo>
                    <a:pt x="272" y="180"/>
                    <a:pt x="272" y="188"/>
                    <a:pt x="272" y="195"/>
                  </a:cubicBezTo>
                  <a:cubicBezTo>
                    <a:pt x="267" y="195"/>
                    <a:pt x="262" y="195"/>
                    <a:pt x="258" y="196"/>
                  </a:cubicBezTo>
                  <a:cubicBezTo>
                    <a:pt x="258" y="188"/>
                    <a:pt x="258" y="181"/>
                    <a:pt x="258" y="174"/>
                  </a:cubicBezTo>
                  <a:close/>
                  <a:moveTo>
                    <a:pt x="260" y="400"/>
                  </a:moveTo>
                  <a:cubicBezTo>
                    <a:pt x="260" y="394"/>
                    <a:pt x="259" y="388"/>
                    <a:pt x="259" y="381"/>
                  </a:cubicBezTo>
                  <a:cubicBezTo>
                    <a:pt x="264" y="381"/>
                    <a:pt x="268" y="380"/>
                    <a:pt x="273" y="379"/>
                  </a:cubicBezTo>
                  <a:cubicBezTo>
                    <a:pt x="273" y="386"/>
                    <a:pt x="273" y="392"/>
                    <a:pt x="273" y="398"/>
                  </a:cubicBezTo>
                  <a:cubicBezTo>
                    <a:pt x="269" y="399"/>
                    <a:pt x="264" y="400"/>
                    <a:pt x="260" y="400"/>
                  </a:cubicBezTo>
                  <a:close/>
                  <a:moveTo>
                    <a:pt x="274" y="403"/>
                  </a:moveTo>
                  <a:cubicBezTo>
                    <a:pt x="274" y="409"/>
                    <a:pt x="274" y="415"/>
                    <a:pt x="274" y="421"/>
                  </a:cubicBezTo>
                  <a:cubicBezTo>
                    <a:pt x="269" y="422"/>
                    <a:pt x="264" y="423"/>
                    <a:pt x="259" y="423"/>
                  </a:cubicBezTo>
                  <a:cubicBezTo>
                    <a:pt x="259" y="417"/>
                    <a:pt x="259" y="411"/>
                    <a:pt x="260" y="404"/>
                  </a:cubicBezTo>
                  <a:cubicBezTo>
                    <a:pt x="264" y="404"/>
                    <a:pt x="269" y="403"/>
                    <a:pt x="274" y="403"/>
                  </a:cubicBezTo>
                  <a:close/>
                  <a:moveTo>
                    <a:pt x="259" y="377"/>
                  </a:moveTo>
                  <a:cubicBezTo>
                    <a:pt x="259" y="370"/>
                    <a:pt x="259" y="363"/>
                    <a:pt x="259" y="357"/>
                  </a:cubicBezTo>
                  <a:cubicBezTo>
                    <a:pt x="264" y="356"/>
                    <a:pt x="268" y="356"/>
                    <a:pt x="272" y="356"/>
                  </a:cubicBezTo>
                  <a:cubicBezTo>
                    <a:pt x="272" y="362"/>
                    <a:pt x="272" y="369"/>
                    <a:pt x="272" y="375"/>
                  </a:cubicBezTo>
                  <a:cubicBezTo>
                    <a:pt x="268" y="376"/>
                    <a:pt x="264" y="377"/>
                    <a:pt x="259" y="377"/>
                  </a:cubicBezTo>
                  <a:close/>
                  <a:moveTo>
                    <a:pt x="258" y="199"/>
                  </a:moveTo>
                  <a:cubicBezTo>
                    <a:pt x="262" y="199"/>
                    <a:pt x="267" y="199"/>
                    <a:pt x="272" y="199"/>
                  </a:cubicBezTo>
                  <a:cubicBezTo>
                    <a:pt x="272" y="208"/>
                    <a:pt x="271" y="217"/>
                    <a:pt x="271" y="226"/>
                  </a:cubicBezTo>
                  <a:cubicBezTo>
                    <a:pt x="267" y="226"/>
                    <a:pt x="263" y="226"/>
                    <a:pt x="261" y="226"/>
                  </a:cubicBezTo>
                  <a:cubicBezTo>
                    <a:pt x="258" y="226"/>
                    <a:pt x="258" y="226"/>
                    <a:pt x="258" y="226"/>
                  </a:cubicBezTo>
                  <a:cubicBezTo>
                    <a:pt x="258" y="217"/>
                    <a:pt x="258" y="208"/>
                    <a:pt x="258" y="199"/>
                  </a:cubicBezTo>
                  <a:close/>
                  <a:moveTo>
                    <a:pt x="258" y="230"/>
                  </a:moveTo>
                  <a:cubicBezTo>
                    <a:pt x="262" y="230"/>
                    <a:pt x="267" y="230"/>
                    <a:pt x="271" y="230"/>
                  </a:cubicBezTo>
                  <a:cubicBezTo>
                    <a:pt x="271" y="236"/>
                    <a:pt x="271" y="241"/>
                    <a:pt x="271" y="247"/>
                  </a:cubicBezTo>
                  <a:cubicBezTo>
                    <a:pt x="267" y="247"/>
                    <a:pt x="263" y="247"/>
                    <a:pt x="258" y="247"/>
                  </a:cubicBezTo>
                  <a:cubicBezTo>
                    <a:pt x="258" y="242"/>
                    <a:pt x="258" y="236"/>
                    <a:pt x="258" y="230"/>
                  </a:cubicBezTo>
                  <a:close/>
                  <a:moveTo>
                    <a:pt x="258" y="252"/>
                  </a:moveTo>
                  <a:cubicBezTo>
                    <a:pt x="263" y="251"/>
                    <a:pt x="267" y="251"/>
                    <a:pt x="271" y="251"/>
                  </a:cubicBezTo>
                  <a:cubicBezTo>
                    <a:pt x="271" y="257"/>
                    <a:pt x="271" y="263"/>
                    <a:pt x="271" y="269"/>
                  </a:cubicBezTo>
                  <a:cubicBezTo>
                    <a:pt x="267" y="269"/>
                    <a:pt x="263" y="269"/>
                    <a:pt x="259" y="269"/>
                  </a:cubicBezTo>
                  <a:cubicBezTo>
                    <a:pt x="258" y="263"/>
                    <a:pt x="258" y="258"/>
                    <a:pt x="258" y="252"/>
                  </a:cubicBezTo>
                  <a:close/>
                  <a:moveTo>
                    <a:pt x="259" y="273"/>
                  </a:moveTo>
                  <a:cubicBezTo>
                    <a:pt x="263" y="273"/>
                    <a:pt x="267" y="273"/>
                    <a:pt x="271" y="272"/>
                  </a:cubicBezTo>
                  <a:cubicBezTo>
                    <a:pt x="271" y="281"/>
                    <a:pt x="271" y="290"/>
                    <a:pt x="271" y="299"/>
                  </a:cubicBezTo>
                  <a:cubicBezTo>
                    <a:pt x="267" y="299"/>
                    <a:pt x="263" y="300"/>
                    <a:pt x="259" y="300"/>
                  </a:cubicBezTo>
                  <a:cubicBezTo>
                    <a:pt x="259" y="291"/>
                    <a:pt x="259" y="282"/>
                    <a:pt x="259" y="273"/>
                  </a:cubicBezTo>
                  <a:close/>
                  <a:moveTo>
                    <a:pt x="259" y="305"/>
                  </a:moveTo>
                  <a:cubicBezTo>
                    <a:pt x="263" y="305"/>
                    <a:pt x="267" y="304"/>
                    <a:pt x="271" y="304"/>
                  </a:cubicBezTo>
                  <a:cubicBezTo>
                    <a:pt x="271" y="313"/>
                    <a:pt x="271" y="322"/>
                    <a:pt x="271" y="331"/>
                  </a:cubicBezTo>
                  <a:cubicBezTo>
                    <a:pt x="267" y="331"/>
                    <a:pt x="263" y="331"/>
                    <a:pt x="259" y="332"/>
                  </a:cubicBezTo>
                  <a:cubicBezTo>
                    <a:pt x="259" y="323"/>
                    <a:pt x="259" y="314"/>
                    <a:pt x="259" y="305"/>
                  </a:cubicBezTo>
                  <a:close/>
                  <a:moveTo>
                    <a:pt x="259" y="336"/>
                  </a:moveTo>
                  <a:cubicBezTo>
                    <a:pt x="263" y="336"/>
                    <a:pt x="267" y="336"/>
                    <a:pt x="271" y="336"/>
                  </a:cubicBezTo>
                  <a:cubicBezTo>
                    <a:pt x="272" y="341"/>
                    <a:pt x="272" y="347"/>
                    <a:pt x="272" y="352"/>
                  </a:cubicBezTo>
                  <a:cubicBezTo>
                    <a:pt x="268" y="352"/>
                    <a:pt x="263" y="353"/>
                    <a:pt x="259" y="353"/>
                  </a:cubicBezTo>
                  <a:cubicBezTo>
                    <a:pt x="259" y="347"/>
                    <a:pt x="259" y="341"/>
                    <a:pt x="259" y="336"/>
                  </a:cubicBezTo>
                  <a:close/>
                  <a:moveTo>
                    <a:pt x="276" y="443"/>
                  </a:moveTo>
                  <a:cubicBezTo>
                    <a:pt x="270" y="443"/>
                    <a:pt x="265" y="443"/>
                    <a:pt x="259" y="443"/>
                  </a:cubicBezTo>
                  <a:cubicBezTo>
                    <a:pt x="259" y="437"/>
                    <a:pt x="259" y="431"/>
                    <a:pt x="259" y="426"/>
                  </a:cubicBezTo>
                  <a:cubicBezTo>
                    <a:pt x="264" y="425"/>
                    <a:pt x="270" y="424"/>
                    <a:pt x="275" y="424"/>
                  </a:cubicBezTo>
                  <a:cubicBezTo>
                    <a:pt x="275" y="430"/>
                    <a:pt x="275" y="436"/>
                    <a:pt x="276" y="443"/>
                  </a:cubicBezTo>
                  <a:close/>
                  <a:moveTo>
                    <a:pt x="273" y="158"/>
                  </a:moveTo>
                  <a:cubicBezTo>
                    <a:pt x="273" y="162"/>
                    <a:pt x="272" y="166"/>
                    <a:pt x="272" y="170"/>
                  </a:cubicBezTo>
                  <a:cubicBezTo>
                    <a:pt x="267" y="170"/>
                    <a:pt x="263" y="170"/>
                    <a:pt x="258" y="170"/>
                  </a:cubicBezTo>
                  <a:cubicBezTo>
                    <a:pt x="258" y="165"/>
                    <a:pt x="258" y="161"/>
                    <a:pt x="258" y="156"/>
                  </a:cubicBezTo>
                  <a:cubicBezTo>
                    <a:pt x="263" y="157"/>
                    <a:pt x="268" y="157"/>
                    <a:pt x="273" y="158"/>
                  </a:cubicBezTo>
                  <a:close/>
                  <a:moveTo>
                    <a:pt x="255" y="156"/>
                  </a:moveTo>
                  <a:cubicBezTo>
                    <a:pt x="255" y="161"/>
                    <a:pt x="255" y="165"/>
                    <a:pt x="255" y="170"/>
                  </a:cubicBezTo>
                  <a:cubicBezTo>
                    <a:pt x="246" y="171"/>
                    <a:pt x="237" y="171"/>
                    <a:pt x="228" y="172"/>
                  </a:cubicBezTo>
                  <a:cubicBezTo>
                    <a:pt x="228" y="166"/>
                    <a:pt x="228" y="160"/>
                    <a:pt x="228" y="153"/>
                  </a:cubicBezTo>
                  <a:cubicBezTo>
                    <a:pt x="237" y="154"/>
                    <a:pt x="246" y="155"/>
                    <a:pt x="255" y="156"/>
                  </a:cubicBezTo>
                  <a:close/>
                  <a:moveTo>
                    <a:pt x="226" y="153"/>
                  </a:moveTo>
                  <a:cubicBezTo>
                    <a:pt x="226" y="160"/>
                    <a:pt x="226" y="166"/>
                    <a:pt x="226" y="173"/>
                  </a:cubicBezTo>
                  <a:cubicBezTo>
                    <a:pt x="223" y="173"/>
                    <a:pt x="220" y="174"/>
                    <a:pt x="217" y="174"/>
                  </a:cubicBezTo>
                  <a:cubicBezTo>
                    <a:pt x="217" y="167"/>
                    <a:pt x="217" y="160"/>
                    <a:pt x="217" y="153"/>
                  </a:cubicBezTo>
                  <a:cubicBezTo>
                    <a:pt x="220" y="153"/>
                    <a:pt x="223" y="153"/>
                    <a:pt x="226" y="153"/>
                  </a:cubicBezTo>
                  <a:close/>
                  <a:moveTo>
                    <a:pt x="187" y="152"/>
                  </a:moveTo>
                  <a:cubicBezTo>
                    <a:pt x="197" y="152"/>
                    <a:pt x="206" y="152"/>
                    <a:pt x="216" y="153"/>
                  </a:cubicBezTo>
                  <a:cubicBezTo>
                    <a:pt x="215" y="160"/>
                    <a:pt x="215" y="167"/>
                    <a:pt x="214" y="174"/>
                  </a:cubicBezTo>
                  <a:cubicBezTo>
                    <a:pt x="206" y="176"/>
                    <a:pt x="198" y="177"/>
                    <a:pt x="190" y="179"/>
                  </a:cubicBezTo>
                  <a:cubicBezTo>
                    <a:pt x="189" y="170"/>
                    <a:pt x="188" y="161"/>
                    <a:pt x="187" y="152"/>
                  </a:cubicBezTo>
                  <a:close/>
                  <a:moveTo>
                    <a:pt x="178" y="255"/>
                  </a:moveTo>
                  <a:cubicBezTo>
                    <a:pt x="181" y="255"/>
                    <a:pt x="185" y="255"/>
                    <a:pt x="189" y="255"/>
                  </a:cubicBezTo>
                  <a:cubicBezTo>
                    <a:pt x="189" y="262"/>
                    <a:pt x="189" y="270"/>
                    <a:pt x="190" y="277"/>
                  </a:cubicBezTo>
                  <a:cubicBezTo>
                    <a:pt x="188" y="277"/>
                    <a:pt x="187" y="277"/>
                    <a:pt x="185" y="278"/>
                  </a:cubicBezTo>
                  <a:cubicBezTo>
                    <a:pt x="184" y="278"/>
                    <a:pt x="184" y="280"/>
                    <a:pt x="186" y="280"/>
                  </a:cubicBezTo>
                  <a:cubicBezTo>
                    <a:pt x="187" y="280"/>
                    <a:pt x="188" y="280"/>
                    <a:pt x="190" y="279"/>
                  </a:cubicBezTo>
                  <a:cubicBezTo>
                    <a:pt x="190" y="288"/>
                    <a:pt x="190" y="297"/>
                    <a:pt x="191" y="306"/>
                  </a:cubicBezTo>
                  <a:cubicBezTo>
                    <a:pt x="188" y="307"/>
                    <a:pt x="185" y="307"/>
                    <a:pt x="182" y="307"/>
                  </a:cubicBezTo>
                  <a:cubicBezTo>
                    <a:pt x="181" y="307"/>
                    <a:pt x="181" y="309"/>
                    <a:pt x="182" y="309"/>
                  </a:cubicBezTo>
                  <a:cubicBezTo>
                    <a:pt x="185" y="308"/>
                    <a:pt x="188" y="308"/>
                    <a:pt x="191" y="308"/>
                  </a:cubicBezTo>
                  <a:cubicBezTo>
                    <a:pt x="191" y="313"/>
                    <a:pt x="191" y="317"/>
                    <a:pt x="191" y="322"/>
                  </a:cubicBezTo>
                  <a:cubicBezTo>
                    <a:pt x="191" y="323"/>
                    <a:pt x="193" y="323"/>
                    <a:pt x="193" y="322"/>
                  </a:cubicBezTo>
                  <a:cubicBezTo>
                    <a:pt x="194" y="317"/>
                    <a:pt x="194" y="313"/>
                    <a:pt x="194" y="308"/>
                  </a:cubicBezTo>
                  <a:cubicBezTo>
                    <a:pt x="199" y="308"/>
                    <a:pt x="205" y="308"/>
                    <a:pt x="210" y="308"/>
                  </a:cubicBezTo>
                  <a:cubicBezTo>
                    <a:pt x="210" y="323"/>
                    <a:pt x="210" y="339"/>
                    <a:pt x="210" y="354"/>
                  </a:cubicBezTo>
                  <a:cubicBezTo>
                    <a:pt x="207" y="354"/>
                    <a:pt x="204" y="355"/>
                    <a:pt x="202" y="355"/>
                  </a:cubicBezTo>
                  <a:cubicBezTo>
                    <a:pt x="201" y="355"/>
                    <a:pt x="201" y="355"/>
                    <a:pt x="201" y="355"/>
                  </a:cubicBezTo>
                  <a:cubicBezTo>
                    <a:pt x="201" y="349"/>
                    <a:pt x="201" y="344"/>
                    <a:pt x="201" y="338"/>
                  </a:cubicBezTo>
                  <a:cubicBezTo>
                    <a:pt x="201" y="336"/>
                    <a:pt x="199" y="336"/>
                    <a:pt x="199" y="337"/>
                  </a:cubicBezTo>
                  <a:cubicBezTo>
                    <a:pt x="198" y="336"/>
                    <a:pt x="198" y="336"/>
                    <a:pt x="196" y="336"/>
                  </a:cubicBezTo>
                  <a:cubicBezTo>
                    <a:pt x="194" y="336"/>
                    <a:pt x="188" y="336"/>
                    <a:pt x="179" y="336"/>
                  </a:cubicBezTo>
                  <a:cubicBezTo>
                    <a:pt x="179" y="309"/>
                    <a:pt x="179" y="282"/>
                    <a:pt x="177" y="255"/>
                  </a:cubicBezTo>
                  <a:cubicBezTo>
                    <a:pt x="178" y="255"/>
                    <a:pt x="178" y="255"/>
                    <a:pt x="178" y="255"/>
                  </a:cubicBezTo>
                  <a:close/>
                  <a:moveTo>
                    <a:pt x="177" y="337"/>
                  </a:moveTo>
                  <a:cubicBezTo>
                    <a:pt x="160" y="337"/>
                    <a:pt x="134" y="339"/>
                    <a:pt x="108" y="340"/>
                  </a:cubicBezTo>
                  <a:cubicBezTo>
                    <a:pt x="109" y="339"/>
                    <a:pt x="109" y="339"/>
                    <a:pt x="109" y="338"/>
                  </a:cubicBezTo>
                  <a:cubicBezTo>
                    <a:pt x="109" y="329"/>
                    <a:pt x="108" y="233"/>
                    <a:pt x="111" y="233"/>
                  </a:cubicBezTo>
                  <a:cubicBezTo>
                    <a:pt x="112" y="233"/>
                    <a:pt x="113" y="232"/>
                    <a:pt x="113" y="231"/>
                  </a:cubicBezTo>
                  <a:cubicBezTo>
                    <a:pt x="122" y="233"/>
                    <a:pt x="131" y="233"/>
                    <a:pt x="139" y="233"/>
                  </a:cubicBezTo>
                  <a:cubicBezTo>
                    <a:pt x="149" y="234"/>
                    <a:pt x="160" y="234"/>
                    <a:pt x="170" y="234"/>
                  </a:cubicBezTo>
                  <a:cubicBezTo>
                    <a:pt x="171" y="268"/>
                    <a:pt x="173" y="303"/>
                    <a:pt x="177" y="3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7" name="3-16-Freeform"/>
            <p:cNvSpPr>
              <a:spLocks/>
            </p:cNvSpPr>
            <p:nvPr>
              <p:custDataLst>
                <p:tags r:id="rId31"/>
              </p:custDataLst>
            </p:nvPr>
          </p:nvSpPr>
          <p:spPr bwMode="auto">
            <a:xfrm>
              <a:off x="1192" y="3918"/>
              <a:ext cx="27" cy="391"/>
            </a:xfrm>
            <a:custGeom>
              <a:avLst/>
              <a:gdLst>
                <a:gd name="T0" fmla="*/ 2 w 10"/>
                <a:gd name="T1" fmla="*/ 1 h 144"/>
                <a:gd name="T2" fmla="*/ 0 w 10"/>
                <a:gd name="T3" fmla="*/ 1 h 144"/>
                <a:gd name="T4" fmla="*/ 7 w 10"/>
                <a:gd name="T5" fmla="*/ 142 h 144"/>
                <a:gd name="T6" fmla="*/ 10 w 10"/>
                <a:gd name="T7" fmla="*/ 142 h 144"/>
                <a:gd name="T8" fmla="*/ 2 w 10"/>
                <a:gd name="T9" fmla="*/ 1 h 144"/>
              </a:gdLst>
              <a:ahLst/>
              <a:cxnLst>
                <a:cxn ang="0">
                  <a:pos x="T0" y="T1"/>
                </a:cxn>
                <a:cxn ang="0">
                  <a:pos x="T2" y="T3"/>
                </a:cxn>
                <a:cxn ang="0">
                  <a:pos x="T4" y="T5"/>
                </a:cxn>
                <a:cxn ang="0">
                  <a:pos x="T6" y="T7"/>
                </a:cxn>
                <a:cxn ang="0">
                  <a:pos x="T8" y="T9"/>
                </a:cxn>
              </a:cxnLst>
              <a:rect l="0" t="0" r="r" b="b"/>
              <a:pathLst>
                <a:path w="10" h="144">
                  <a:moveTo>
                    <a:pt x="2" y="1"/>
                  </a:moveTo>
                  <a:cubicBezTo>
                    <a:pt x="2" y="0"/>
                    <a:pt x="0" y="0"/>
                    <a:pt x="0" y="1"/>
                  </a:cubicBezTo>
                  <a:cubicBezTo>
                    <a:pt x="2" y="48"/>
                    <a:pt x="5" y="95"/>
                    <a:pt x="7" y="142"/>
                  </a:cubicBezTo>
                  <a:cubicBezTo>
                    <a:pt x="7" y="144"/>
                    <a:pt x="10" y="144"/>
                    <a:pt x="10" y="142"/>
                  </a:cubicBezTo>
                  <a:cubicBezTo>
                    <a:pt x="9" y="95"/>
                    <a:pt x="6" y="4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8" name="3-17-Freeform"/>
            <p:cNvSpPr>
              <a:spLocks/>
            </p:cNvSpPr>
            <p:nvPr>
              <p:custDataLst>
                <p:tags r:id="rId32"/>
              </p:custDataLst>
            </p:nvPr>
          </p:nvSpPr>
          <p:spPr bwMode="auto">
            <a:xfrm>
              <a:off x="1241" y="3920"/>
              <a:ext cx="22" cy="400"/>
            </a:xfrm>
            <a:custGeom>
              <a:avLst/>
              <a:gdLst>
                <a:gd name="T0" fmla="*/ 3 w 8"/>
                <a:gd name="T1" fmla="*/ 1 h 147"/>
                <a:gd name="T2" fmla="*/ 1 w 8"/>
                <a:gd name="T3" fmla="*/ 1 h 147"/>
                <a:gd name="T4" fmla="*/ 5 w 8"/>
                <a:gd name="T5" fmla="*/ 145 h 147"/>
                <a:gd name="T6" fmla="*/ 8 w 8"/>
                <a:gd name="T7" fmla="*/ 145 h 147"/>
                <a:gd name="T8" fmla="*/ 3 w 8"/>
                <a:gd name="T9" fmla="*/ 1 h 147"/>
              </a:gdLst>
              <a:ahLst/>
              <a:cxnLst>
                <a:cxn ang="0">
                  <a:pos x="T0" y="T1"/>
                </a:cxn>
                <a:cxn ang="0">
                  <a:pos x="T2" y="T3"/>
                </a:cxn>
                <a:cxn ang="0">
                  <a:pos x="T4" y="T5"/>
                </a:cxn>
                <a:cxn ang="0">
                  <a:pos x="T6" y="T7"/>
                </a:cxn>
                <a:cxn ang="0">
                  <a:pos x="T8" y="T9"/>
                </a:cxn>
              </a:cxnLst>
              <a:rect l="0" t="0" r="r" b="b"/>
              <a:pathLst>
                <a:path w="8" h="147">
                  <a:moveTo>
                    <a:pt x="3" y="1"/>
                  </a:moveTo>
                  <a:cubicBezTo>
                    <a:pt x="3" y="0"/>
                    <a:pt x="1" y="0"/>
                    <a:pt x="1" y="1"/>
                  </a:cubicBezTo>
                  <a:cubicBezTo>
                    <a:pt x="1" y="49"/>
                    <a:pt x="0" y="98"/>
                    <a:pt x="5" y="145"/>
                  </a:cubicBezTo>
                  <a:cubicBezTo>
                    <a:pt x="5" y="147"/>
                    <a:pt x="8" y="147"/>
                    <a:pt x="8" y="145"/>
                  </a:cubicBezTo>
                  <a:cubicBezTo>
                    <a:pt x="8" y="97"/>
                    <a:pt x="5" y="49"/>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39" name="3-18-Freeform"/>
            <p:cNvSpPr>
              <a:spLocks/>
            </p:cNvSpPr>
            <p:nvPr>
              <p:custDataLst>
                <p:tags r:id="rId33"/>
              </p:custDataLst>
            </p:nvPr>
          </p:nvSpPr>
          <p:spPr bwMode="auto">
            <a:xfrm>
              <a:off x="1279" y="3920"/>
              <a:ext cx="24" cy="365"/>
            </a:xfrm>
            <a:custGeom>
              <a:avLst/>
              <a:gdLst>
                <a:gd name="T0" fmla="*/ 5 w 9"/>
                <a:gd name="T1" fmla="*/ 1 h 134"/>
                <a:gd name="T2" fmla="*/ 3 w 9"/>
                <a:gd name="T3" fmla="*/ 1 h 134"/>
                <a:gd name="T4" fmla="*/ 3 w 9"/>
                <a:gd name="T5" fmla="*/ 75 h 134"/>
                <a:gd name="T6" fmla="*/ 5 w 9"/>
                <a:gd name="T7" fmla="*/ 133 h 134"/>
                <a:gd name="T8" fmla="*/ 7 w 9"/>
                <a:gd name="T9" fmla="*/ 133 h 134"/>
                <a:gd name="T10" fmla="*/ 5 w 9"/>
                <a:gd name="T11" fmla="*/ 1 h 134"/>
              </a:gdLst>
              <a:ahLst/>
              <a:cxnLst>
                <a:cxn ang="0">
                  <a:pos x="T0" y="T1"/>
                </a:cxn>
                <a:cxn ang="0">
                  <a:pos x="T2" y="T3"/>
                </a:cxn>
                <a:cxn ang="0">
                  <a:pos x="T4" y="T5"/>
                </a:cxn>
                <a:cxn ang="0">
                  <a:pos x="T6" y="T7"/>
                </a:cxn>
                <a:cxn ang="0">
                  <a:pos x="T8" y="T9"/>
                </a:cxn>
                <a:cxn ang="0">
                  <a:pos x="T10" y="T11"/>
                </a:cxn>
              </a:cxnLst>
              <a:rect l="0" t="0" r="r" b="b"/>
              <a:pathLst>
                <a:path w="9" h="134">
                  <a:moveTo>
                    <a:pt x="5" y="1"/>
                  </a:moveTo>
                  <a:cubicBezTo>
                    <a:pt x="5" y="0"/>
                    <a:pt x="4" y="0"/>
                    <a:pt x="3" y="1"/>
                  </a:cubicBezTo>
                  <a:cubicBezTo>
                    <a:pt x="2" y="26"/>
                    <a:pt x="2" y="50"/>
                    <a:pt x="3" y="75"/>
                  </a:cubicBezTo>
                  <a:cubicBezTo>
                    <a:pt x="3" y="93"/>
                    <a:pt x="0" y="115"/>
                    <a:pt x="5" y="133"/>
                  </a:cubicBezTo>
                  <a:cubicBezTo>
                    <a:pt x="5" y="134"/>
                    <a:pt x="7" y="134"/>
                    <a:pt x="7" y="133"/>
                  </a:cubicBezTo>
                  <a:cubicBezTo>
                    <a:pt x="9" y="90"/>
                    <a:pt x="5" y="44"/>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0" name="3-19-Freeform"/>
            <p:cNvSpPr>
              <a:spLocks/>
            </p:cNvSpPr>
            <p:nvPr>
              <p:custDataLst>
                <p:tags r:id="rId34"/>
              </p:custDataLst>
            </p:nvPr>
          </p:nvSpPr>
          <p:spPr bwMode="auto">
            <a:xfrm>
              <a:off x="1336" y="3901"/>
              <a:ext cx="27" cy="378"/>
            </a:xfrm>
            <a:custGeom>
              <a:avLst/>
              <a:gdLst>
                <a:gd name="T0" fmla="*/ 6 w 10"/>
                <a:gd name="T1" fmla="*/ 1 h 139"/>
                <a:gd name="T2" fmla="*/ 4 w 10"/>
                <a:gd name="T3" fmla="*/ 1 h 139"/>
                <a:gd name="T4" fmla="*/ 0 w 10"/>
                <a:gd name="T5" fmla="*/ 137 h 139"/>
                <a:gd name="T6" fmla="*/ 3 w 10"/>
                <a:gd name="T7" fmla="*/ 138 h 139"/>
                <a:gd name="T8" fmla="*/ 6 w 10"/>
                <a:gd name="T9" fmla="*/ 1 h 139"/>
              </a:gdLst>
              <a:ahLst/>
              <a:cxnLst>
                <a:cxn ang="0">
                  <a:pos x="T0" y="T1"/>
                </a:cxn>
                <a:cxn ang="0">
                  <a:pos x="T2" y="T3"/>
                </a:cxn>
                <a:cxn ang="0">
                  <a:pos x="T4" y="T5"/>
                </a:cxn>
                <a:cxn ang="0">
                  <a:pos x="T6" y="T7"/>
                </a:cxn>
                <a:cxn ang="0">
                  <a:pos x="T8" y="T9"/>
                </a:cxn>
              </a:cxnLst>
              <a:rect l="0" t="0" r="r" b="b"/>
              <a:pathLst>
                <a:path w="10" h="139">
                  <a:moveTo>
                    <a:pt x="6" y="1"/>
                  </a:moveTo>
                  <a:cubicBezTo>
                    <a:pt x="6" y="0"/>
                    <a:pt x="4" y="0"/>
                    <a:pt x="4" y="1"/>
                  </a:cubicBezTo>
                  <a:cubicBezTo>
                    <a:pt x="4" y="47"/>
                    <a:pt x="0" y="92"/>
                    <a:pt x="0" y="137"/>
                  </a:cubicBezTo>
                  <a:cubicBezTo>
                    <a:pt x="0" y="139"/>
                    <a:pt x="2" y="139"/>
                    <a:pt x="3" y="138"/>
                  </a:cubicBezTo>
                  <a:cubicBezTo>
                    <a:pt x="10" y="94"/>
                    <a:pt x="9" y="46"/>
                    <a:pt x="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1" name="3-20-Freeform"/>
            <p:cNvSpPr>
              <a:spLocks/>
            </p:cNvSpPr>
            <p:nvPr>
              <p:custDataLst>
                <p:tags r:id="rId35"/>
              </p:custDataLst>
            </p:nvPr>
          </p:nvSpPr>
          <p:spPr bwMode="auto">
            <a:xfrm>
              <a:off x="1392" y="3915"/>
              <a:ext cx="19" cy="372"/>
            </a:xfrm>
            <a:custGeom>
              <a:avLst/>
              <a:gdLst>
                <a:gd name="T0" fmla="*/ 4 w 7"/>
                <a:gd name="T1" fmla="*/ 2 h 137"/>
                <a:gd name="T2" fmla="*/ 2 w 7"/>
                <a:gd name="T3" fmla="*/ 2 h 137"/>
                <a:gd name="T4" fmla="*/ 2 w 7"/>
                <a:gd name="T5" fmla="*/ 135 h 137"/>
                <a:gd name="T6" fmla="*/ 5 w 7"/>
                <a:gd name="T7" fmla="*/ 135 h 137"/>
                <a:gd name="T8" fmla="*/ 4 w 7"/>
                <a:gd name="T9" fmla="*/ 2 h 137"/>
              </a:gdLst>
              <a:ahLst/>
              <a:cxnLst>
                <a:cxn ang="0">
                  <a:pos x="T0" y="T1"/>
                </a:cxn>
                <a:cxn ang="0">
                  <a:pos x="T2" y="T3"/>
                </a:cxn>
                <a:cxn ang="0">
                  <a:pos x="T4" y="T5"/>
                </a:cxn>
                <a:cxn ang="0">
                  <a:pos x="T6" y="T7"/>
                </a:cxn>
                <a:cxn ang="0">
                  <a:pos x="T8" y="T9"/>
                </a:cxn>
              </a:cxnLst>
              <a:rect l="0" t="0" r="r" b="b"/>
              <a:pathLst>
                <a:path w="7" h="137">
                  <a:moveTo>
                    <a:pt x="4" y="2"/>
                  </a:moveTo>
                  <a:cubicBezTo>
                    <a:pt x="3" y="0"/>
                    <a:pt x="2" y="0"/>
                    <a:pt x="2" y="2"/>
                  </a:cubicBezTo>
                  <a:cubicBezTo>
                    <a:pt x="2" y="46"/>
                    <a:pt x="0" y="91"/>
                    <a:pt x="2" y="135"/>
                  </a:cubicBezTo>
                  <a:cubicBezTo>
                    <a:pt x="2" y="137"/>
                    <a:pt x="4" y="137"/>
                    <a:pt x="5" y="135"/>
                  </a:cubicBezTo>
                  <a:cubicBezTo>
                    <a:pt x="7" y="91"/>
                    <a:pt x="6"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2" name="3-21-Freeform"/>
            <p:cNvSpPr>
              <a:spLocks/>
            </p:cNvSpPr>
            <p:nvPr>
              <p:custDataLst>
                <p:tags r:id="rId36"/>
              </p:custDataLst>
            </p:nvPr>
          </p:nvSpPr>
          <p:spPr bwMode="auto">
            <a:xfrm>
              <a:off x="1438" y="3901"/>
              <a:ext cx="22" cy="397"/>
            </a:xfrm>
            <a:custGeom>
              <a:avLst/>
              <a:gdLst>
                <a:gd name="T0" fmla="*/ 3 w 8"/>
                <a:gd name="T1" fmla="*/ 1 h 146"/>
                <a:gd name="T2" fmla="*/ 1 w 8"/>
                <a:gd name="T3" fmla="*/ 1 h 146"/>
                <a:gd name="T4" fmla="*/ 1 w 8"/>
                <a:gd name="T5" fmla="*/ 144 h 146"/>
                <a:gd name="T6" fmla="*/ 3 w 8"/>
                <a:gd name="T7" fmla="*/ 144 h 146"/>
                <a:gd name="T8" fmla="*/ 3 w 8"/>
                <a:gd name="T9" fmla="*/ 1 h 146"/>
              </a:gdLst>
              <a:ahLst/>
              <a:cxnLst>
                <a:cxn ang="0">
                  <a:pos x="T0" y="T1"/>
                </a:cxn>
                <a:cxn ang="0">
                  <a:pos x="T2" y="T3"/>
                </a:cxn>
                <a:cxn ang="0">
                  <a:pos x="T4" y="T5"/>
                </a:cxn>
                <a:cxn ang="0">
                  <a:pos x="T6" y="T7"/>
                </a:cxn>
                <a:cxn ang="0">
                  <a:pos x="T8" y="T9"/>
                </a:cxn>
              </a:cxnLst>
              <a:rect l="0" t="0" r="r" b="b"/>
              <a:pathLst>
                <a:path w="8" h="146">
                  <a:moveTo>
                    <a:pt x="3" y="1"/>
                  </a:moveTo>
                  <a:cubicBezTo>
                    <a:pt x="3" y="0"/>
                    <a:pt x="1" y="0"/>
                    <a:pt x="1" y="1"/>
                  </a:cubicBezTo>
                  <a:cubicBezTo>
                    <a:pt x="2" y="49"/>
                    <a:pt x="0" y="96"/>
                    <a:pt x="1" y="144"/>
                  </a:cubicBezTo>
                  <a:cubicBezTo>
                    <a:pt x="1" y="146"/>
                    <a:pt x="3" y="146"/>
                    <a:pt x="3" y="144"/>
                  </a:cubicBezTo>
                  <a:cubicBezTo>
                    <a:pt x="8" y="97"/>
                    <a:pt x="6" y="48"/>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3" name="3-22-Freeform"/>
            <p:cNvSpPr>
              <a:spLocks/>
            </p:cNvSpPr>
            <p:nvPr>
              <p:custDataLst>
                <p:tags r:id="rId37"/>
              </p:custDataLst>
            </p:nvPr>
          </p:nvSpPr>
          <p:spPr bwMode="auto">
            <a:xfrm>
              <a:off x="1479" y="3891"/>
              <a:ext cx="24" cy="380"/>
            </a:xfrm>
            <a:custGeom>
              <a:avLst/>
              <a:gdLst>
                <a:gd name="T0" fmla="*/ 5 w 9"/>
                <a:gd name="T1" fmla="*/ 1 h 140"/>
                <a:gd name="T2" fmla="*/ 3 w 9"/>
                <a:gd name="T3" fmla="*/ 1 h 140"/>
                <a:gd name="T4" fmla="*/ 4 w 9"/>
                <a:gd name="T5" fmla="*/ 139 h 140"/>
                <a:gd name="T6" fmla="*/ 6 w 9"/>
                <a:gd name="T7" fmla="*/ 139 h 140"/>
                <a:gd name="T8" fmla="*/ 5 w 9"/>
                <a:gd name="T9" fmla="*/ 1 h 140"/>
              </a:gdLst>
              <a:ahLst/>
              <a:cxnLst>
                <a:cxn ang="0">
                  <a:pos x="T0" y="T1"/>
                </a:cxn>
                <a:cxn ang="0">
                  <a:pos x="T2" y="T3"/>
                </a:cxn>
                <a:cxn ang="0">
                  <a:pos x="T4" y="T5"/>
                </a:cxn>
                <a:cxn ang="0">
                  <a:pos x="T6" y="T7"/>
                </a:cxn>
                <a:cxn ang="0">
                  <a:pos x="T8" y="T9"/>
                </a:cxn>
              </a:cxnLst>
              <a:rect l="0" t="0" r="r" b="b"/>
              <a:pathLst>
                <a:path w="9" h="140">
                  <a:moveTo>
                    <a:pt x="5" y="1"/>
                  </a:moveTo>
                  <a:cubicBezTo>
                    <a:pt x="5" y="0"/>
                    <a:pt x="3" y="0"/>
                    <a:pt x="3" y="1"/>
                  </a:cubicBezTo>
                  <a:cubicBezTo>
                    <a:pt x="2" y="47"/>
                    <a:pt x="0" y="93"/>
                    <a:pt x="4" y="139"/>
                  </a:cubicBezTo>
                  <a:cubicBezTo>
                    <a:pt x="4" y="140"/>
                    <a:pt x="6" y="140"/>
                    <a:pt x="6" y="139"/>
                  </a:cubicBezTo>
                  <a:cubicBezTo>
                    <a:pt x="9" y="93"/>
                    <a:pt x="6" y="47"/>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4" name="3-23-Freeform"/>
            <p:cNvSpPr>
              <a:spLocks noEditPoints="1"/>
            </p:cNvSpPr>
            <p:nvPr>
              <p:custDataLst>
                <p:tags r:id="rId38"/>
              </p:custDataLst>
            </p:nvPr>
          </p:nvSpPr>
          <p:spPr bwMode="auto">
            <a:xfrm>
              <a:off x="1738" y="3605"/>
              <a:ext cx="271" cy="701"/>
            </a:xfrm>
            <a:custGeom>
              <a:avLst/>
              <a:gdLst>
                <a:gd name="T0" fmla="*/ 90 w 100"/>
                <a:gd name="T1" fmla="*/ 174 h 258"/>
                <a:gd name="T2" fmla="*/ 90 w 100"/>
                <a:gd name="T3" fmla="*/ 118 h 258"/>
                <a:gd name="T4" fmla="*/ 84 w 100"/>
                <a:gd name="T5" fmla="*/ 54 h 258"/>
                <a:gd name="T6" fmla="*/ 60 w 100"/>
                <a:gd name="T7" fmla="*/ 13 h 258"/>
                <a:gd name="T8" fmla="*/ 36 w 100"/>
                <a:gd name="T9" fmla="*/ 1 h 258"/>
                <a:gd name="T10" fmla="*/ 10 w 100"/>
                <a:gd name="T11" fmla="*/ 19 h 258"/>
                <a:gd name="T12" fmla="*/ 8 w 100"/>
                <a:gd name="T13" fmla="*/ 45 h 258"/>
                <a:gd name="T14" fmla="*/ 5 w 100"/>
                <a:gd name="T15" fmla="*/ 140 h 258"/>
                <a:gd name="T16" fmla="*/ 6 w 100"/>
                <a:gd name="T17" fmla="*/ 166 h 258"/>
                <a:gd name="T18" fmla="*/ 3 w 100"/>
                <a:gd name="T19" fmla="*/ 203 h 258"/>
                <a:gd name="T20" fmla="*/ 6 w 100"/>
                <a:gd name="T21" fmla="*/ 222 h 258"/>
                <a:gd name="T22" fmla="*/ 9 w 100"/>
                <a:gd name="T23" fmla="*/ 253 h 258"/>
                <a:gd name="T24" fmla="*/ 41 w 100"/>
                <a:gd name="T25" fmla="*/ 244 h 258"/>
                <a:gd name="T26" fmla="*/ 58 w 100"/>
                <a:gd name="T27" fmla="*/ 244 h 258"/>
                <a:gd name="T28" fmla="*/ 91 w 100"/>
                <a:gd name="T29" fmla="*/ 254 h 258"/>
                <a:gd name="T30" fmla="*/ 64 w 100"/>
                <a:gd name="T31" fmla="*/ 204 h 258"/>
                <a:gd name="T32" fmla="*/ 85 w 100"/>
                <a:gd name="T33" fmla="*/ 178 h 258"/>
                <a:gd name="T34" fmla="*/ 85 w 100"/>
                <a:gd name="T35" fmla="*/ 175 h 258"/>
                <a:gd name="T36" fmla="*/ 84 w 100"/>
                <a:gd name="T37" fmla="*/ 134 h 258"/>
                <a:gd name="T38" fmla="*/ 65 w 100"/>
                <a:gd name="T39" fmla="*/ 117 h 258"/>
                <a:gd name="T40" fmla="*/ 82 w 100"/>
                <a:gd name="T41" fmla="*/ 95 h 258"/>
                <a:gd name="T42" fmla="*/ 63 w 100"/>
                <a:gd name="T43" fmla="*/ 59 h 258"/>
                <a:gd name="T44" fmla="*/ 11 w 100"/>
                <a:gd name="T45" fmla="*/ 43 h 258"/>
                <a:gd name="T46" fmla="*/ 11 w 100"/>
                <a:gd name="T47" fmla="*/ 81 h 258"/>
                <a:gd name="T48" fmla="*/ 13 w 100"/>
                <a:gd name="T49" fmla="*/ 63 h 258"/>
                <a:gd name="T50" fmla="*/ 11 w 100"/>
                <a:gd name="T51" fmla="*/ 101 h 258"/>
                <a:gd name="T52" fmla="*/ 21 w 100"/>
                <a:gd name="T53" fmla="*/ 240 h 258"/>
                <a:gd name="T54" fmla="*/ 10 w 100"/>
                <a:gd name="T55" fmla="*/ 221 h 258"/>
                <a:gd name="T56" fmla="*/ 10 w 100"/>
                <a:gd name="T57" fmla="*/ 185 h 258"/>
                <a:gd name="T58" fmla="*/ 22 w 100"/>
                <a:gd name="T59" fmla="*/ 166 h 258"/>
                <a:gd name="T60" fmla="*/ 10 w 100"/>
                <a:gd name="T61" fmla="*/ 141 h 258"/>
                <a:gd name="T62" fmla="*/ 22 w 100"/>
                <a:gd name="T63" fmla="*/ 121 h 258"/>
                <a:gd name="T64" fmla="*/ 23 w 100"/>
                <a:gd name="T65" fmla="*/ 42 h 258"/>
                <a:gd name="T66" fmla="*/ 23 w 100"/>
                <a:gd name="T67" fmla="*/ 44 h 258"/>
                <a:gd name="T68" fmla="*/ 39 w 100"/>
                <a:gd name="T69" fmla="*/ 83 h 258"/>
                <a:gd name="T70" fmla="*/ 26 w 100"/>
                <a:gd name="T71" fmla="*/ 184 h 258"/>
                <a:gd name="T72" fmla="*/ 40 w 100"/>
                <a:gd name="T73" fmla="*/ 219 h 258"/>
                <a:gd name="T74" fmla="*/ 40 w 100"/>
                <a:gd name="T75" fmla="*/ 165 h 258"/>
                <a:gd name="T76" fmla="*/ 40 w 100"/>
                <a:gd name="T77" fmla="*/ 162 h 258"/>
                <a:gd name="T78" fmla="*/ 40 w 100"/>
                <a:gd name="T79" fmla="*/ 127 h 258"/>
                <a:gd name="T80" fmla="*/ 40 w 100"/>
                <a:gd name="T81" fmla="*/ 119 h 258"/>
                <a:gd name="T82" fmla="*/ 24 w 100"/>
                <a:gd name="T83" fmla="*/ 240 h 258"/>
                <a:gd name="T84" fmla="*/ 60 w 100"/>
                <a:gd name="T85" fmla="*/ 117 h 258"/>
                <a:gd name="T86" fmla="*/ 59 w 100"/>
                <a:gd name="T87" fmla="*/ 41 h 258"/>
                <a:gd name="T88" fmla="*/ 60 w 100"/>
                <a:gd name="T89" fmla="*/ 78 h 258"/>
                <a:gd name="T90" fmla="*/ 43 w 100"/>
                <a:gd name="T91" fmla="*/ 98 h 258"/>
                <a:gd name="T92" fmla="*/ 58 w 100"/>
                <a:gd name="T93" fmla="*/ 239 h 258"/>
                <a:gd name="T94" fmla="*/ 59 w 100"/>
                <a:gd name="T95" fmla="*/ 201 h 258"/>
                <a:gd name="T96" fmla="*/ 59 w 100"/>
                <a:gd name="T97" fmla="*/ 177 h 258"/>
                <a:gd name="T98" fmla="*/ 45 w 100"/>
                <a:gd name="T99" fmla="*/ 161 h 258"/>
                <a:gd name="T100" fmla="*/ 44 w 100"/>
                <a:gd name="T101" fmla="*/ 137 h 258"/>
                <a:gd name="T102" fmla="*/ 62 w 100"/>
                <a:gd name="T103" fmla="*/ 36 h 258"/>
                <a:gd name="T104" fmla="*/ 78 w 100"/>
                <a:gd name="T105" fmla="*/ 38 h 258"/>
                <a:gd name="T106" fmla="*/ 62 w 100"/>
                <a:gd name="T107" fmla="*/ 2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258">
                  <a:moveTo>
                    <a:pt x="98" y="240"/>
                  </a:moveTo>
                  <a:cubicBezTo>
                    <a:pt x="96" y="240"/>
                    <a:pt x="93" y="240"/>
                    <a:pt x="91" y="240"/>
                  </a:cubicBezTo>
                  <a:cubicBezTo>
                    <a:pt x="90" y="219"/>
                    <a:pt x="90" y="198"/>
                    <a:pt x="90" y="177"/>
                  </a:cubicBezTo>
                  <a:cubicBezTo>
                    <a:pt x="90" y="177"/>
                    <a:pt x="91" y="177"/>
                    <a:pt x="92" y="177"/>
                  </a:cubicBezTo>
                  <a:cubicBezTo>
                    <a:pt x="93" y="177"/>
                    <a:pt x="93" y="174"/>
                    <a:pt x="91" y="174"/>
                  </a:cubicBezTo>
                  <a:cubicBezTo>
                    <a:pt x="91" y="174"/>
                    <a:pt x="90" y="174"/>
                    <a:pt x="90" y="174"/>
                  </a:cubicBezTo>
                  <a:cubicBezTo>
                    <a:pt x="89" y="170"/>
                    <a:pt x="89" y="165"/>
                    <a:pt x="89" y="161"/>
                  </a:cubicBezTo>
                  <a:cubicBezTo>
                    <a:pt x="90" y="160"/>
                    <a:pt x="91" y="160"/>
                    <a:pt x="92" y="160"/>
                  </a:cubicBezTo>
                  <a:cubicBezTo>
                    <a:pt x="93" y="160"/>
                    <a:pt x="93" y="158"/>
                    <a:pt x="91" y="158"/>
                  </a:cubicBezTo>
                  <a:cubicBezTo>
                    <a:pt x="91" y="158"/>
                    <a:pt x="90" y="158"/>
                    <a:pt x="89" y="158"/>
                  </a:cubicBezTo>
                  <a:cubicBezTo>
                    <a:pt x="89" y="145"/>
                    <a:pt x="88" y="131"/>
                    <a:pt x="88" y="118"/>
                  </a:cubicBezTo>
                  <a:cubicBezTo>
                    <a:pt x="89" y="118"/>
                    <a:pt x="89" y="118"/>
                    <a:pt x="90" y="118"/>
                  </a:cubicBezTo>
                  <a:cubicBezTo>
                    <a:pt x="92" y="117"/>
                    <a:pt x="92" y="115"/>
                    <a:pt x="90" y="115"/>
                  </a:cubicBezTo>
                  <a:cubicBezTo>
                    <a:pt x="89" y="115"/>
                    <a:pt x="88" y="115"/>
                    <a:pt x="87" y="115"/>
                  </a:cubicBezTo>
                  <a:cubicBezTo>
                    <a:pt x="87" y="96"/>
                    <a:pt x="85" y="76"/>
                    <a:pt x="84" y="56"/>
                  </a:cubicBezTo>
                  <a:cubicBezTo>
                    <a:pt x="85" y="56"/>
                    <a:pt x="86" y="56"/>
                    <a:pt x="86" y="56"/>
                  </a:cubicBezTo>
                  <a:cubicBezTo>
                    <a:pt x="88" y="56"/>
                    <a:pt x="87" y="54"/>
                    <a:pt x="86" y="54"/>
                  </a:cubicBezTo>
                  <a:cubicBezTo>
                    <a:pt x="85" y="54"/>
                    <a:pt x="85" y="54"/>
                    <a:pt x="84" y="54"/>
                  </a:cubicBezTo>
                  <a:cubicBezTo>
                    <a:pt x="83" y="42"/>
                    <a:pt x="82" y="29"/>
                    <a:pt x="81" y="17"/>
                  </a:cubicBezTo>
                  <a:cubicBezTo>
                    <a:pt x="83" y="17"/>
                    <a:pt x="82" y="15"/>
                    <a:pt x="81" y="14"/>
                  </a:cubicBezTo>
                  <a:cubicBezTo>
                    <a:pt x="80" y="11"/>
                    <a:pt x="80" y="7"/>
                    <a:pt x="80" y="4"/>
                  </a:cubicBezTo>
                  <a:cubicBezTo>
                    <a:pt x="80" y="3"/>
                    <a:pt x="78" y="3"/>
                    <a:pt x="78" y="4"/>
                  </a:cubicBezTo>
                  <a:cubicBezTo>
                    <a:pt x="79" y="7"/>
                    <a:pt x="79" y="11"/>
                    <a:pt x="79" y="14"/>
                  </a:cubicBezTo>
                  <a:cubicBezTo>
                    <a:pt x="73" y="14"/>
                    <a:pt x="67" y="13"/>
                    <a:pt x="60" y="13"/>
                  </a:cubicBezTo>
                  <a:cubicBezTo>
                    <a:pt x="60" y="11"/>
                    <a:pt x="60" y="9"/>
                    <a:pt x="60" y="6"/>
                  </a:cubicBezTo>
                  <a:cubicBezTo>
                    <a:pt x="60" y="5"/>
                    <a:pt x="58" y="5"/>
                    <a:pt x="58" y="6"/>
                  </a:cubicBezTo>
                  <a:cubicBezTo>
                    <a:pt x="58" y="9"/>
                    <a:pt x="58" y="11"/>
                    <a:pt x="58" y="13"/>
                  </a:cubicBezTo>
                  <a:cubicBezTo>
                    <a:pt x="52" y="13"/>
                    <a:pt x="45" y="14"/>
                    <a:pt x="39" y="14"/>
                  </a:cubicBezTo>
                  <a:cubicBezTo>
                    <a:pt x="38" y="10"/>
                    <a:pt x="38" y="5"/>
                    <a:pt x="38" y="1"/>
                  </a:cubicBezTo>
                  <a:cubicBezTo>
                    <a:pt x="38" y="0"/>
                    <a:pt x="36" y="0"/>
                    <a:pt x="36" y="1"/>
                  </a:cubicBezTo>
                  <a:cubicBezTo>
                    <a:pt x="37" y="6"/>
                    <a:pt x="37" y="10"/>
                    <a:pt x="37" y="15"/>
                  </a:cubicBezTo>
                  <a:cubicBezTo>
                    <a:pt x="32" y="15"/>
                    <a:pt x="26" y="16"/>
                    <a:pt x="21" y="17"/>
                  </a:cubicBezTo>
                  <a:cubicBezTo>
                    <a:pt x="21" y="15"/>
                    <a:pt x="21" y="12"/>
                    <a:pt x="21" y="10"/>
                  </a:cubicBezTo>
                  <a:cubicBezTo>
                    <a:pt x="21" y="10"/>
                    <a:pt x="20" y="10"/>
                    <a:pt x="20" y="10"/>
                  </a:cubicBezTo>
                  <a:cubicBezTo>
                    <a:pt x="20" y="13"/>
                    <a:pt x="20" y="15"/>
                    <a:pt x="20" y="17"/>
                  </a:cubicBezTo>
                  <a:cubicBezTo>
                    <a:pt x="17" y="18"/>
                    <a:pt x="14" y="18"/>
                    <a:pt x="10" y="19"/>
                  </a:cubicBezTo>
                  <a:cubicBezTo>
                    <a:pt x="10" y="14"/>
                    <a:pt x="10" y="10"/>
                    <a:pt x="10" y="5"/>
                  </a:cubicBezTo>
                  <a:cubicBezTo>
                    <a:pt x="10" y="4"/>
                    <a:pt x="9" y="4"/>
                    <a:pt x="9" y="5"/>
                  </a:cubicBezTo>
                  <a:cubicBezTo>
                    <a:pt x="8" y="18"/>
                    <a:pt x="8" y="31"/>
                    <a:pt x="8" y="44"/>
                  </a:cubicBezTo>
                  <a:cubicBezTo>
                    <a:pt x="7" y="44"/>
                    <a:pt x="7" y="44"/>
                    <a:pt x="6" y="44"/>
                  </a:cubicBezTo>
                  <a:cubicBezTo>
                    <a:pt x="5" y="44"/>
                    <a:pt x="5" y="46"/>
                    <a:pt x="6" y="45"/>
                  </a:cubicBezTo>
                  <a:cubicBezTo>
                    <a:pt x="7" y="45"/>
                    <a:pt x="7" y="45"/>
                    <a:pt x="8" y="45"/>
                  </a:cubicBezTo>
                  <a:cubicBezTo>
                    <a:pt x="7" y="64"/>
                    <a:pt x="7" y="83"/>
                    <a:pt x="7" y="102"/>
                  </a:cubicBezTo>
                  <a:cubicBezTo>
                    <a:pt x="6" y="102"/>
                    <a:pt x="4" y="102"/>
                    <a:pt x="3" y="102"/>
                  </a:cubicBezTo>
                  <a:cubicBezTo>
                    <a:pt x="3" y="102"/>
                    <a:pt x="3" y="103"/>
                    <a:pt x="3" y="103"/>
                  </a:cubicBezTo>
                  <a:cubicBezTo>
                    <a:pt x="4" y="103"/>
                    <a:pt x="6" y="103"/>
                    <a:pt x="7" y="103"/>
                  </a:cubicBezTo>
                  <a:cubicBezTo>
                    <a:pt x="7" y="115"/>
                    <a:pt x="7" y="127"/>
                    <a:pt x="6" y="140"/>
                  </a:cubicBezTo>
                  <a:cubicBezTo>
                    <a:pt x="6" y="140"/>
                    <a:pt x="6" y="140"/>
                    <a:pt x="5" y="140"/>
                  </a:cubicBezTo>
                  <a:cubicBezTo>
                    <a:pt x="4" y="140"/>
                    <a:pt x="4" y="141"/>
                    <a:pt x="5" y="141"/>
                  </a:cubicBezTo>
                  <a:cubicBezTo>
                    <a:pt x="6" y="141"/>
                    <a:pt x="6" y="141"/>
                    <a:pt x="6" y="141"/>
                  </a:cubicBezTo>
                  <a:cubicBezTo>
                    <a:pt x="6" y="149"/>
                    <a:pt x="6" y="157"/>
                    <a:pt x="6" y="164"/>
                  </a:cubicBezTo>
                  <a:cubicBezTo>
                    <a:pt x="6" y="164"/>
                    <a:pt x="6" y="164"/>
                    <a:pt x="6" y="164"/>
                  </a:cubicBezTo>
                  <a:cubicBezTo>
                    <a:pt x="5" y="164"/>
                    <a:pt x="5" y="166"/>
                    <a:pt x="6" y="166"/>
                  </a:cubicBezTo>
                  <a:cubicBezTo>
                    <a:pt x="6" y="166"/>
                    <a:pt x="6" y="166"/>
                    <a:pt x="6" y="166"/>
                  </a:cubicBezTo>
                  <a:cubicBezTo>
                    <a:pt x="6" y="172"/>
                    <a:pt x="6" y="178"/>
                    <a:pt x="6" y="184"/>
                  </a:cubicBezTo>
                  <a:cubicBezTo>
                    <a:pt x="4" y="184"/>
                    <a:pt x="3" y="184"/>
                    <a:pt x="1" y="184"/>
                  </a:cubicBezTo>
                  <a:cubicBezTo>
                    <a:pt x="0" y="184"/>
                    <a:pt x="0" y="186"/>
                    <a:pt x="1" y="186"/>
                  </a:cubicBezTo>
                  <a:cubicBezTo>
                    <a:pt x="3" y="186"/>
                    <a:pt x="4" y="186"/>
                    <a:pt x="6" y="186"/>
                  </a:cubicBezTo>
                  <a:cubicBezTo>
                    <a:pt x="6" y="192"/>
                    <a:pt x="6" y="198"/>
                    <a:pt x="6" y="204"/>
                  </a:cubicBezTo>
                  <a:cubicBezTo>
                    <a:pt x="5" y="204"/>
                    <a:pt x="4" y="204"/>
                    <a:pt x="3" y="203"/>
                  </a:cubicBezTo>
                  <a:cubicBezTo>
                    <a:pt x="2" y="203"/>
                    <a:pt x="2" y="205"/>
                    <a:pt x="3" y="205"/>
                  </a:cubicBezTo>
                  <a:cubicBezTo>
                    <a:pt x="4" y="205"/>
                    <a:pt x="5" y="206"/>
                    <a:pt x="6" y="206"/>
                  </a:cubicBezTo>
                  <a:cubicBezTo>
                    <a:pt x="6" y="211"/>
                    <a:pt x="6" y="216"/>
                    <a:pt x="6" y="221"/>
                  </a:cubicBezTo>
                  <a:cubicBezTo>
                    <a:pt x="4" y="221"/>
                    <a:pt x="3" y="221"/>
                    <a:pt x="1" y="221"/>
                  </a:cubicBezTo>
                  <a:cubicBezTo>
                    <a:pt x="0" y="221"/>
                    <a:pt x="0" y="222"/>
                    <a:pt x="1" y="222"/>
                  </a:cubicBezTo>
                  <a:cubicBezTo>
                    <a:pt x="3" y="222"/>
                    <a:pt x="4" y="222"/>
                    <a:pt x="6" y="222"/>
                  </a:cubicBezTo>
                  <a:cubicBezTo>
                    <a:pt x="6" y="228"/>
                    <a:pt x="6" y="234"/>
                    <a:pt x="6" y="241"/>
                  </a:cubicBezTo>
                  <a:cubicBezTo>
                    <a:pt x="6" y="241"/>
                    <a:pt x="5" y="241"/>
                    <a:pt x="5" y="241"/>
                  </a:cubicBezTo>
                  <a:cubicBezTo>
                    <a:pt x="3" y="241"/>
                    <a:pt x="3" y="243"/>
                    <a:pt x="5" y="243"/>
                  </a:cubicBezTo>
                  <a:cubicBezTo>
                    <a:pt x="5" y="243"/>
                    <a:pt x="6" y="243"/>
                    <a:pt x="6" y="243"/>
                  </a:cubicBezTo>
                  <a:cubicBezTo>
                    <a:pt x="6" y="246"/>
                    <a:pt x="6" y="250"/>
                    <a:pt x="6" y="253"/>
                  </a:cubicBezTo>
                  <a:cubicBezTo>
                    <a:pt x="6" y="255"/>
                    <a:pt x="9" y="255"/>
                    <a:pt x="9" y="253"/>
                  </a:cubicBezTo>
                  <a:cubicBezTo>
                    <a:pt x="9" y="250"/>
                    <a:pt x="9" y="246"/>
                    <a:pt x="9" y="243"/>
                  </a:cubicBezTo>
                  <a:cubicBezTo>
                    <a:pt x="13" y="243"/>
                    <a:pt x="17" y="243"/>
                    <a:pt x="21" y="243"/>
                  </a:cubicBezTo>
                  <a:cubicBezTo>
                    <a:pt x="21" y="248"/>
                    <a:pt x="21" y="252"/>
                    <a:pt x="21" y="257"/>
                  </a:cubicBezTo>
                  <a:cubicBezTo>
                    <a:pt x="21" y="258"/>
                    <a:pt x="23" y="258"/>
                    <a:pt x="23" y="257"/>
                  </a:cubicBezTo>
                  <a:cubicBezTo>
                    <a:pt x="23" y="252"/>
                    <a:pt x="24" y="248"/>
                    <a:pt x="24" y="243"/>
                  </a:cubicBezTo>
                  <a:cubicBezTo>
                    <a:pt x="30" y="244"/>
                    <a:pt x="35" y="244"/>
                    <a:pt x="41" y="244"/>
                  </a:cubicBezTo>
                  <a:cubicBezTo>
                    <a:pt x="41" y="246"/>
                    <a:pt x="42" y="247"/>
                    <a:pt x="42" y="249"/>
                  </a:cubicBezTo>
                  <a:cubicBezTo>
                    <a:pt x="42" y="247"/>
                    <a:pt x="39" y="248"/>
                    <a:pt x="39" y="249"/>
                  </a:cubicBezTo>
                  <a:cubicBezTo>
                    <a:pt x="39" y="250"/>
                    <a:pt x="39" y="251"/>
                    <a:pt x="40" y="252"/>
                  </a:cubicBezTo>
                  <a:cubicBezTo>
                    <a:pt x="40" y="254"/>
                    <a:pt x="43" y="254"/>
                    <a:pt x="43" y="252"/>
                  </a:cubicBezTo>
                  <a:cubicBezTo>
                    <a:pt x="43" y="250"/>
                    <a:pt x="43" y="247"/>
                    <a:pt x="43" y="244"/>
                  </a:cubicBezTo>
                  <a:cubicBezTo>
                    <a:pt x="48" y="244"/>
                    <a:pt x="53" y="244"/>
                    <a:pt x="58" y="244"/>
                  </a:cubicBezTo>
                  <a:cubicBezTo>
                    <a:pt x="58" y="247"/>
                    <a:pt x="58" y="250"/>
                    <a:pt x="58" y="253"/>
                  </a:cubicBezTo>
                  <a:cubicBezTo>
                    <a:pt x="58" y="255"/>
                    <a:pt x="61" y="255"/>
                    <a:pt x="61" y="253"/>
                  </a:cubicBezTo>
                  <a:cubicBezTo>
                    <a:pt x="61" y="250"/>
                    <a:pt x="61" y="247"/>
                    <a:pt x="62" y="245"/>
                  </a:cubicBezTo>
                  <a:cubicBezTo>
                    <a:pt x="70" y="245"/>
                    <a:pt x="78" y="244"/>
                    <a:pt x="87" y="244"/>
                  </a:cubicBezTo>
                  <a:cubicBezTo>
                    <a:pt x="87" y="247"/>
                    <a:pt x="87" y="251"/>
                    <a:pt x="87" y="254"/>
                  </a:cubicBezTo>
                  <a:cubicBezTo>
                    <a:pt x="87" y="257"/>
                    <a:pt x="91" y="257"/>
                    <a:pt x="91" y="254"/>
                  </a:cubicBezTo>
                  <a:cubicBezTo>
                    <a:pt x="91" y="251"/>
                    <a:pt x="91" y="247"/>
                    <a:pt x="91" y="244"/>
                  </a:cubicBezTo>
                  <a:cubicBezTo>
                    <a:pt x="93" y="244"/>
                    <a:pt x="96" y="243"/>
                    <a:pt x="98" y="243"/>
                  </a:cubicBezTo>
                  <a:cubicBezTo>
                    <a:pt x="100" y="243"/>
                    <a:pt x="100" y="240"/>
                    <a:pt x="98" y="240"/>
                  </a:cubicBezTo>
                  <a:close/>
                  <a:moveTo>
                    <a:pt x="86" y="215"/>
                  </a:moveTo>
                  <a:cubicBezTo>
                    <a:pt x="79" y="216"/>
                    <a:pt x="71" y="217"/>
                    <a:pt x="63" y="218"/>
                  </a:cubicBezTo>
                  <a:cubicBezTo>
                    <a:pt x="64" y="213"/>
                    <a:pt x="64" y="208"/>
                    <a:pt x="64" y="204"/>
                  </a:cubicBezTo>
                  <a:cubicBezTo>
                    <a:pt x="71" y="203"/>
                    <a:pt x="79" y="202"/>
                    <a:pt x="86" y="201"/>
                  </a:cubicBezTo>
                  <a:cubicBezTo>
                    <a:pt x="86" y="206"/>
                    <a:pt x="86" y="211"/>
                    <a:pt x="86" y="215"/>
                  </a:cubicBezTo>
                  <a:close/>
                  <a:moveTo>
                    <a:pt x="86" y="198"/>
                  </a:moveTo>
                  <a:cubicBezTo>
                    <a:pt x="79" y="199"/>
                    <a:pt x="71" y="200"/>
                    <a:pt x="64" y="200"/>
                  </a:cubicBezTo>
                  <a:cubicBezTo>
                    <a:pt x="64" y="194"/>
                    <a:pt x="64" y="187"/>
                    <a:pt x="65" y="180"/>
                  </a:cubicBezTo>
                  <a:cubicBezTo>
                    <a:pt x="72" y="179"/>
                    <a:pt x="79" y="179"/>
                    <a:pt x="85" y="178"/>
                  </a:cubicBezTo>
                  <a:cubicBezTo>
                    <a:pt x="86" y="185"/>
                    <a:pt x="86" y="192"/>
                    <a:pt x="86" y="198"/>
                  </a:cubicBezTo>
                  <a:close/>
                  <a:moveTo>
                    <a:pt x="85" y="175"/>
                  </a:moveTo>
                  <a:cubicBezTo>
                    <a:pt x="78" y="175"/>
                    <a:pt x="72" y="176"/>
                    <a:pt x="65" y="177"/>
                  </a:cubicBezTo>
                  <a:cubicBezTo>
                    <a:pt x="65" y="172"/>
                    <a:pt x="65" y="168"/>
                    <a:pt x="65" y="163"/>
                  </a:cubicBezTo>
                  <a:cubicBezTo>
                    <a:pt x="72" y="163"/>
                    <a:pt x="78" y="162"/>
                    <a:pt x="85" y="161"/>
                  </a:cubicBezTo>
                  <a:cubicBezTo>
                    <a:pt x="85" y="166"/>
                    <a:pt x="85" y="170"/>
                    <a:pt x="85" y="175"/>
                  </a:cubicBezTo>
                  <a:close/>
                  <a:moveTo>
                    <a:pt x="84" y="137"/>
                  </a:moveTo>
                  <a:cubicBezTo>
                    <a:pt x="84" y="144"/>
                    <a:pt x="85" y="151"/>
                    <a:pt x="85" y="158"/>
                  </a:cubicBezTo>
                  <a:cubicBezTo>
                    <a:pt x="78" y="159"/>
                    <a:pt x="72" y="159"/>
                    <a:pt x="65" y="160"/>
                  </a:cubicBezTo>
                  <a:cubicBezTo>
                    <a:pt x="65" y="153"/>
                    <a:pt x="65" y="146"/>
                    <a:pt x="65" y="139"/>
                  </a:cubicBezTo>
                  <a:cubicBezTo>
                    <a:pt x="71" y="139"/>
                    <a:pt x="78" y="138"/>
                    <a:pt x="84" y="137"/>
                  </a:cubicBezTo>
                  <a:close/>
                  <a:moveTo>
                    <a:pt x="84" y="134"/>
                  </a:moveTo>
                  <a:cubicBezTo>
                    <a:pt x="78" y="135"/>
                    <a:pt x="71" y="135"/>
                    <a:pt x="65" y="136"/>
                  </a:cubicBezTo>
                  <a:cubicBezTo>
                    <a:pt x="65" y="131"/>
                    <a:pt x="65" y="126"/>
                    <a:pt x="65" y="120"/>
                  </a:cubicBezTo>
                  <a:cubicBezTo>
                    <a:pt x="71" y="120"/>
                    <a:pt x="77" y="119"/>
                    <a:pt x="83" y="119"/>
                  </a:cubicBezTo>
                  <a:cubicBezTo>
                    <a:pt x="84" y="124"/>
                    <a:pt x="84" y="129"/>
                    <a:pt x="84" y="134"/>
                  </a:cubicBezTo>
                  <a:close/>
                  <a:moveTo>
                    <a:pt x="83" y="115"/>
                  </a:moveTo>
                  <a:cubicBezTo>
                    <a:pt x="77" y="116"/>
                    <a:pt x="71" y="116"/>
                    <a:pt x="65" y="117"/>
                  </a:cubicBezTo>
                  <a:cubicBezTo>
                    <a:pt x="64" y="111"/>
                    <a:pt x="64" y="105"/>
                    <a:pt x="64" y="99"/>
                  </a:cubicBezTo>
                  <a:cubicBezTo>
                    <a:pt x="70" y="99"/>
                    <a:pt x="76" y="98"/>
                    <a:pt x="82" y="97"/>
                  </a:cubicBezTo>
                  <a:cubicBezTo>
                    <a:pt x="82" y="97"/>
                    <a:pt x="83" y="97"/>
                    <a:pt x="83" y="97"/>
                  </a:cubicBezTo>
                  <a:cubicBezTo>
                    <a:pt x="83" y="103"/>
                    <a:pt x="83" y="109"/>
                    <a:pt x="83" y="115"/>
                  </a:cubicBezTo>
                  <a:close/>
                  <a:moveTo>
                    <a:pt x="83" y="95"/>
                  </a:moveTo>
                  <a:cubicBezTo>
                    <a:pt x="82" y="95"/>
                    <a:pt x="82" y="95"/>
                    <a:pt x="82" y="95"/>
                  </a:cubicBezTo>
                  <a:cubicBezTo>
                    <a:pt x="76" y="95"/>
                    <a:pt x="70" y="95"/>
                    <a:pt x="64" y="96"/>
                  </a:cubicBezTo>
                  <a:cubicBezTo>
                    <a:pt x="64" y="91"/>
                    <a:pt x="64" y="87"/>
                    <a:pt x="63" y="82"/>
                  </a:cubicBezTo>
                  <a:cubicBezTo>
                    <a:pt x="70" y="81"/>
                    <a:pt x="76" y="80"/>
                    <a:pt x="82" y="79"/>
                  </a:cubicBezTo>
                  <a:cubicBezTo>
                    <a:pt x="82" y="84"/>
                    <a:pt x="82" y="90"/>
                    <a:pt x="83" y="95"/>
                  </a:cubicBezTo>
                  <a:close/>
                  <a:moveTo>
                    <a:pt x="63" y="78"/>
                  </a:moveTo>
                  <a:cubicBezTo>
                    <a:pt x="63" y="72"/>
                    <a:pt x="63" y="65"/>
                    <a:pt x="63" y="59"/>
                  </a:cubicBezTo>
                  <a:cubicBezTo>
                    <a:pt x="69" y="59"/>
                    <a:pt x="75" y="58"/>
                    <a:pt x="81" y="57"/>
                  </a:cubicBezTo>
                  <a:cubicBezTo>
                    <a:pt x="81" y="63"/>
                    <a:pt x="82" y="70"/>
                    <a:pt x="82" y="76"/>
                  </a:cubicBezTo>
                  <a:cubicBezTo>
                    <a:pt x="76" y="77"/>
                    <a:pt x="69" y="77"/>
                    <a:pt x="63" y="78"/>
                  </a:cubicBezTo>
                  <a:close/>
                  <a:moveTo>
                    <a:pt x="20" y="20"/>
                  </a:moveTo>
                  <a:cubicBezTo>
                    <a:pt x="20" y="27"/>
                    <a:pt x="20" y="34"/>
                    <a:pt x="20" y="42"/>
                  </a:cubicBezTo>
                  <a:cubicBezTo>
                    <a:pt x="17" y="42"/>
                    <a:pt x="14" y="43"/>
                    <a:pt x="11" y="43"/>
                  </a:cubicBezTo>
                  <a:cubicBezTo>
                    <a:pt x="11" y="36"/>
                    <a:pt x="10" y="28"/>
                    <a:pt x="10" y="20"/>
                  </a:cubicBezTo>
                  <a:cubicBezTo>
                    <a:pt x="14" y="20"/>
                    <a:pt x="17" y="20"/>
                    <a:pt x="20" y="20"/>
                  </a:cubicBezTo>
                  <a:close/>
                  <a:moveTo>
                    <a:pt x="13" y="63"/>
                  </a:moveTo>
                  <a:cubicBezTo>
                    <a:pt x="15" y="63"/>
                    <a:pt x="18" y="62"/>
                    <a:pt x="21" y="62"/>
                  </a:cubicBezTo>
                  <a:cubicBezTo>
                    <a:pt x="21" y="68"/>
                    <a:pt x="21" y="75"/>
                    <a:pt x="21" y="81"/>
                  </a:cubicBezTo>
                  <a:cubicBezTo>
                    <a:pt x="18" y="81"/>
                    <a:pt x="15" y="81"/>
                    <a:pt x="11" y="81"/>
                  </a:cubicBezTo>
                  <a:cubicBezTo>
                    <a:pt x="11" y="81"/>
                    <a:pt x="11" y="81"/>
                    <a:pt x="11" y="81"/>
                  </a:cubicBezTo>
                  <a:cubicBezTo>
                    <a:pt x="11" y="69"/>
                    <a:pt x="11" y="57"/>
                    <a:pt x="11" y="45"/>
                  </a:cubicBezTo>
                  <a:cubicBezTo>
                    <a:pt x="14" y="45"/>
                    <a:pt x="17" y="44"/>
                    <a:pt x="21" y="44"/>
                  </a:cubicBezTo>
                  <a:cubicBezTo>
                    <a:pt x="21" y="49"/>
                    <a:pt x="21" y="55"/>
                    <a:pt x="21" y="60"/>
                  </a:cubicBezTo>
                  <a:cubicBezTo>
                    <a:pt x="18" y="60"/>
                    <a:pt x="15" y="61"/>
                    <a:pt x="13" y="61"/>
                  </a:cubicBezTo>
                  <a:cubicBezTo>
                    <a:pt x="11" y="61"/>
                    <a:pt x="11" y="63"/>
                    <a:pt x="13" y="63"/>
                  </a:cubicBezTo>
                  <a:close/>
                  <a:moveTo>
                    <a:pt x="11" y="102"/>
                  </a:moveTo>
                  <a:cubicBezTo>
                    <a:pt x="14" y="102"/>
                    <a:pt x="18" y="102"/>
                    <a:pt x="22" y="102"/>
                  </a:cubicBezTo>
                  <a:cubicBezTo>
                    <a:pt x="22" y="108"/>
                    <a:pt x="22" y="113"/>
                    <a:pt x="22" y="119"/>
                  </a:cubicBezTo>
                  <a:cubicBezTo>
                    <a:pt x="18" y="119"/>
                    <a:pt x="14" y="119"/>
                    <a:pt x="11" y="119"/>
                  </a:cubicBezTo>
                  <a:cubicBezTo>
                    <a:pt x="11" y="114"/>
                    <a:pt x="11" y="108"/>
                    <a:pt x="11" y="102"/>
                  </a:cubicBezTo>
                  <a:close/>
                  <a:moveTo>
                    <a:pt x="11" y="101"/>
                  </a:moveTo>
                  <a:cubicBezTo>
                    <a:pt x="11" y="95"/>
                    <a:pt x="11" y="89"/>
                    <a:pt x="11" y="82"/>
                  </a:cubicBezTo>
                  <a:cubicBezTo>
                    <a:pt x="11" y="82"/>
                    <a:pt x="11" y="83"/>
                    <a:pt x="11" y="83"/>
                  </a:cubicBezTo>
                  <a:cubicBezTo>
                    <a:pt x="15" y="83"/>
                    <a:pt x="18" y="83"/>
                    <a:pt x="21" y="83"/>
                  </a:cubicBezTo>
                  <a:cubicBezTo>
                    <a:pt x="22" y="89"/>
                    <a:pt x="22" y="94"/>
                    <a:pt x="22" y="100"/>
                  </a:cubicBezTo>
                  <a:cubicBezTo>
                    <a:pt x="18" y="100"/>
                    <a:pt x="14" y="101"/>
                    <a:pt x="11" y="101"/>
                  </a:cubicBezTo>
                  <a:close/>
                  <a:moveTo>
                    <a:pt x="21" y="240"/>
                  </a:moveTo>
                  <a:cubicBezTo>
                    <a:pt x="17" y="240"/>
                    <a:pt x="13" y="240"/>
                    <a:pt x="9" y="241"/>
                  </a:cubicBezTo>
                  <a:cubicBezTo>
                    <a:pt x="9" y="234"/>
                    <a:pt x="9" y="228"/>
                    <a:pt x="9" y="222"/>
                  </a:cubicBezTo>
                  <a:cubicBezTo>
                    <a:pt x="13" y="222"/>
                    <a:pt x="17" y="222"/>
                    <a:pt x="21" y="223"/>
                  </a:cubicBezTo>
                  <a:cubicBezTo>
                    <a:pt x="21" y="228"/>
                    <a:pt x="21" y="234"/>
                    <a:pt x="21" y="240"/>
                  </a:cubicBezTo>
                  <a:close/>
                  <a:moveTo>
                    <a:pt x="21" y="220"/>
                  </a:moveTo>
                  <a:cubicBezTo>
                    <a:pt x="17" y="220"/>
                    <a:pt x="13" y="221"/>
                    <a:pt x="10" y="221"/>
                  </a:cubicBezTo>
                  <a:cubicBezTo>
                    <a:pt x="10" y="216"/>
                    <a:pt x="10" y="211"/>
                    <a:pt x="10" y="207"/>
                  </a:cubicBezTo>
                  <a:cubicBezTo>
                    <a:pt x="13" y="207"/>
                    <a:pt x="17" y="207"/>
                    <a:pt x="21" y="207"/>
                  </a:cubicBezTo>
                  <a:cubicBezTo>
                    <a:pt x="21" y="212"/>
                    <a:pt x="21" y="216"/>
                    <a:pt x="21" y="220"/>
                  </a:cubicBezTo>
                  <a:close/>
                  <a:moveTo>
                    <a:pt x="21" y="205"/>
                  </a:moveTo>
                  <a:cubicBezTo>
                    <a:pt x="17" y="205"/>
                    <a:pt x="13" y="205"/>
                    <a:pt x="10" y="205"/>
                  </a:cubicBezTo>
                  <a:cubicBezTo>
                    <a:pt x="10" y="198"/>
                    <a:pt x="10" y="192"/>
                    <a:pt x="10" y="185"/>
                  </a:cubicBezTo>
                  <a:cubicBezTo>
                    <a:pt x="14" y="185"/>
                    <a:pt x="18" y="185"/>
                    <a:pt x="22" y="184"/>
                  </a:cubicBezTo>
                  <a:cubicBezTo>
                    <a:pt x="21" y="191"/>
                    <a:pt x="21" y="198"/>
                    <a:pt x="21" y="205"/>
                  </a:cubicBezTo>
                  <a:close/>
                  <a:moveTo>
                    <a:pt x="22" y="182"/>
                  </a:moveTo>
                  <a:cubicBezTo>
                    <a:pt x="18" y="182"/>
                    <a:pt x="14" y="183"/>
                    <a:pt x="10" y="183"/>
                  </a:cubicBezTo>
                  <a:cubicBezTo>
                    <a:pt x="10" y="177"/>
                    <a:pt x="10" y="172"/>
                    <a:pt x="10" y="166"/>
                  </a:cubicBezTo>
                  <a:cubicBezTo>
                    <a:pt x="14" y="166"/>
                    <a:pt x="18" y="166"/>
                    <a:pt x="22" y="166"/>
                  </a:cubicBezTo>
                  <a:cubicBezTo>
                    <a:pt x="22" y="171"/>
                    <a:pt x="22" y="176"/>
                    <a:pt x="22" y="182"/>
                  </a:cubicBezTo>
                  <a:close/>
                  <a:moveTo>
                    <a:pt x="22" y="163"/>
                  </a:moveTo>
                  <a:cubicBezTo>
                    <a:pt x="18" y="163"/>
                    <a:pt x="14" y="164"/>
                    <a:pt x="10" y="164"/>
                  </a:cubicBezTo>
                  <a:cubicBezTo>
                    <a:pt x="10" y="156"/>
                    <a:pt x="10" y="149"/>
                    <a:pt x="10" y="141"/>
                  </a:cubicBezTo>
                  <a:cubicBezTo>
                    <a:pt x="10" y="141"/>
                    <a:pt x="10" y="141"/>
                    <a:pt x="10" y="141"/>
                  </a:cubicBezTo>
                  <a:cubicBezTo>
                    <a:pt x="10" y="141"/>
                    <a:pt x="10" y="141"/>
                    <a:pt x="10" y="141"/>
                  </a:cubicBezTo>
                  <a:cubicBezTo>
                    <a:pt x="14" y="142"/>
                    <a:pt x="18" y="142"/>
                    <a:pt x="22" y="142"/>
                  </a:cubicBezTo>
                  <a:cubicBezTo>
                    <a:pt x="22" y="149"/>
                    <a:pt x="22" y="156"/>
                    <a:pt x="22" y="163"/>
                  </a:cubicBezTo>
                  <a:close/>
                  <a:moveTo>
                    <a:pt x="22" y="139"/>
                  </a:moveTo>
                  <a:cubicBezTo>
                    <a:pt x="18" y="139"/>
                    <a:pt x="14" y="139"/>
                    <a:pt x="10" y="139"/>
                  </a:cubicBezTo>
                  <a:cubicBezTo>
                    <a:pt x="10" y="133"/>
                    <a:pt x="11" y="127"/>
                    <a:pt x="11" y="121"/>
                  </a:cubicBezTo>
                  <a:cubicBezTo>
                    <a:pt x="14" y="121"/>
                    <a:pt x="18" y="121"/>
                    <a:pt x="22" y="121"/>
                  </a:cubicBezTo>
                  <a:cubicBezTo>
                    <a:pt x="22" y="125"/>
                    <a:pt x="22" y="129"/>
                    <a:pt x="22" y="134"/>
                  </a:cubicBezTo>
                  <a:cubicBezTo>
                    <a:pt x="22" y="135"/>
                    <a:pt x="22" y="137"/>
                    <a:pt x="22" y="139"/>
                  </a:cubicBezTo>
                  <a:close/>
                  <a:moveTo>
                    <a:pt x="21" y="19"/>
                  </a:moveTo>
                  <a:cubicBezTo>
                    <a:pt x="27" y="19"/>
                    <a:pt x="32" y="19"/>
                    <a:pt x="37" y="18"/>
                  </a:cubicBezTo>
                  <a:cubicBezTo>
                    <a:pt x="37" y="25"/>
                    <a:pt x="37" y="32"/>
                    <a:pt x="38" y="39"/>
                  </a:cubicBezTo>
                  <a:cubicBezTo>
                    <a:pt x="33" y="40"/>
                    <a:pt x="28" y="41"/>
                    <a:pt x="23" y="42"/>
                  </a:cubicBezTo>
                  <a:cubicBezTo>
                    <a:pt x="22" y="34"/>
                    <a:pt x="22" y="27"/>
                    <a:pt x="21" y="19"/>
                  </a:cubicBezTo>
                  <a:close/>
                  <a:moveTo>
                    <a:pt x="23" y="44"/>
                  </a:moveTo>
                  <a:cubicBezTo>
                    <a:pt x="28" y="44"/>
                    <a:pt x="33" y="43"/>
                    <a:pt x="38" y="43"/>
                  </a:cubicBezTo>
                  <a:cubicBezTo>
                    <a:pt x="38" y="48"/>
                    <a:pt x="38" y="53"/>
                    <a:pt x="38" y="57"/>
                  </a:cubicBezTo>
                  <a:cubicBezTo>
                    <a:pt x="33" y="58"/>
                    <a:pt x="28" y="59"/>
                    <a:pt x="23" y="59"/>
                  </a:cubicBezTo>
                  <a:cubicBezTo>
                    <a:pt x="23" y="54"/>
                    <a:pt x="23" y="49"/>
                    <a:pt x="23" y="44"/>
                  </a:cubicBezTo>
                  <a:close/>
                  <a:moveTo>
                    <a:pt x="24" y="62"/>
                  </a:moveTo>
                  <a:cubicBezTo>
                    <a:pt x="28" y="62"/>
                    <a:pt x="33" y="62"/>
                    <a:pt x="38" y="61"/>
                  </a:cubicBezTo>
                  <a:cubicBezTo>
                    <a:pt x="39" y="67"/>
                    <a:pt x="39" y="74"/>
                    <a:pt x="39" y="80"/>
                  </a:cubicBezTo>
                  <a:cubicBezTo>
                    <a:pt x="34" y="80"/>
                    <a:pt x="29" y="80"/>
                    <a:pt x="24" y="81"/>
                  </a:cubicBezTo>
                  <a:cubicBezTo>
                    <a:pt x="24" y="74"/>
                    <a:pt x="24" y="68"/>
                    <a:pt x="24" y="62"/>
                  </a:cubicBezTo>
                  <a:close/>
                  <a:moveTo>
                    <a:pt x="39" y="83"/>
                  </a:moveTo>
                  <a:cubicBezTo>
                    <a:pt x="39" y="88"/>
                    <a:pt x="39" y="93"/>
                    <a:pt x="40" y="98"/>
                  </a:cubicBezTo>
                  <a:cubicBezTo>
                    <a:pt x="35" y="98"/>
                    <a:pt x="30" y="99"/>
                    <a:pt x="25" y="100"/>
                  </a:cubicBezTo>
                  <a:cubicBezTo>
                    <a:pt x="24" y="94"/>
                    <a:pt x="24" y="89"/>
                    <a:pt x="24" y="83"/>
                  </a:cubicBezTo>
                  <a:cubicBezTo>
                    <a:pt x="29" y="83"/>
                    <a:pt x="34" y="83"/>
                    <a:pt x="39" y="83"/>
                  </a:cubicBezTo>
                  <a:close/>
                  <a:moveTo>
                    <a:pt x="25" y="205"/>
                  </a:moveTo>
                  <a:cubicBezTo>
                    <a:pt x="26" y="198"/>
                    <a:pt x="26" y="191"/>
                    <a:pt x="26" y="184"/>
                  </a:cubicBezTo>
                  <a:cubicBezTo>
                    <a:pt x="31" y="183"/>
                    <a:pt x="35" y="183"/>
                    <a:pt x="40" y="183"/>
                  </a:cubicBezTo>
                  <a:cubicBezTo>
                    <a:pt x="40" y="185"/>
                    <a:pt x="40" y="187"/>
                    <a:pt x="40" y="189"/>
                  </a:cubicBezTo>
                  <a:cubicBezTo>
                    <a:pt x="40" y="194"/>
                    <a:pt x="40" y="198"/>
                    <a:pt x="40" y="203"/>
                  </a:cubicBezTo>
                  <a:cubicBezTo>
                    <a:pt x="35" y="204"/>
                    <a:pt x="30" y="204"/>
                    <a:pt x="25" y="205"/>
                  </a:cubicBezTo>
                  <a:close/>
                  <a:moveTo>
                    <a:pt x="40" y="206"/>
                  </a:moveTo>
                  <a:cubicBezTo>
                    <a:pt x="40" y="210"/>
                    <a:pt x="40" y="215"/>
                    <a:pt x="40" y="219"/>
                  </a:cubicBezTo>
                  <a:cubicBezTo>
                    <a:pt x="35" y="220"/>
                    <a:pt x="30" y="220"/>
                    <a:pt x="25" y="220"/>
                  </a:cubicBezTo>
                  <a:cubicBezTo>
                    <a:pt x="25" y="216"/>
                    <a:pt x="25" y="211"/>
                    <a:pt x="25" y="207"/>
                  </a:cubicBezTo>
                  <a:cubicBezTo>
                    <a:pt x="30" y="207"/>
                    <a:pt x="35" y="206"/>
                    <a:pt x="40" y="206"/>
                  </a:cubicBezTo>
                  <a:close/>
                  <a:moveTo>
                    <a:pt x="26" y="181"/>
                  </a:moveTo>
                  <a:cubicBezTo>
                    <a:pt x="26" y="176"/>
                    <a:pt x="26" y="171"/>
                    <a:pt x="25" y="166"/>
                  </a:cubicBezTo>
                  <a:cubicBezTo>
                    <a:pt x="30" y="165"/>
                    <a:pt x="35" y="165"/>
                    <a:pt x="40" y="165"/>
                  </a:cubicBezTo>
                  <a:cubicBezTo>
                    <a:pt x="40" y="170"/>
                    <a:pt x="40" y="175"/>
                    <a:pt x="40" y="179"/>
                  </a:cubicBezTo>
                  <a:cubicBezTo>
                    <a:pt x="35" y="180"/>
                    <a:pt x="31" y="181"/>
                    <a:pt x="26" y="181"/>
                  </a:cubicBezTo>
                  <a:close/>
                  <a:moveTo>
                    <a:pt x="25" y="163"/>
                  </a:moveTo>
                  <a:cubicBezTo>
                    <a:pt x="25" y="156"/>
                    <a:pt x="25" y="149"/>
                    <a:pt x="25" y="142"/>
                  </a:cubicBezTo>
                  <a:cubicBezTo>
                    <a:pt x="30" y="142"/>
                    <a:pt x="35" y="142"/>
                    <a:pt x="40" y="141"/>
                  </a:cubicBezTo>
                  <a:cubicBezTo>
                    <a:pt x="40" y="148"/>
                    <a:pt x="40" y="155"/>
                    <a:pt x="40" y="162"/>
                  </a:cubicBezTo>
                  <a:cubicBezTo>
                    <a:pt x="35" y="162"/>
                    <a:pt x="30" y="163"/>
                    <a:pt x="25" y="163"/>
                  </a:cubicBezTo>
                  <a:close/>
                  <a:moveTo>
                    <a:pt x="25" y="139"/>
                  </a:moveTo>
                  <a:cubicBezTo>
                    <a:pt x="25" y="137"/>
                    <a:pt x="25" y="135"/>
                    <a:pt x="25" y="134"/>
                  </a:cubicBezTo>
                  <a:cubicBezTo>
                    <a:pt x="25" y="129"/>
                    <a:pt x="25" y="125"/>
                    <a:pt x="25" y="121"/>
                  </a:cubicBezTo>
                  <a:cubicBezTo>
                    <a:pt x="30" y="121"/>
                    <a:pt x="35" y="121"/>
                    <a:pt x="40" y="121"/>
                  </a:cubicBezTo>
                  <a:cubicBezTo>
                    <a:pt x="40" y="123"/>
                    <a:pt x="40" y="125"/>
                    <a:pt x="40" y="127"/>
                  </a:cubicBezTo>
                  <a:cubicBezTo>
                    <a:pt x="40" y="130"/>
                    <a:pt x="40" y="134"/>
                    <a:pt x="40" y="138"/>
                  </a:cubicBezTo>
                  <a:cubicBezTo>
                    <a:pt x="35" y="138"/>
                    <a:pt x="30" y="138"/>
                    <a:pt x="25" y="139"/>
                  </a:cubicBezTo>
                  <a:close/>
                  <a:moveTo>
                    <a:pt x="25" y="119"/>
                  </a:moveTo>
                  <a:cubicBezTo>
                    <a:pt x="25" y="113"/>
                    <a:pt x="25" y="108"/>
                    <a:pt x="25" y="102"/>
                  </a:cubicBezTo>
                  <a:cubicBezTo>
                    <a:pt x="30" y="102"/>
                    <a:pt x="35" y="101"/>
                    <a:pt x="40" y="101"/>
                  </a:cubicBezTo>
                  <a:cubicBezTo>
                    <a:pt x="40" y="107"/>
                    <a:pt x="40" y="113"/>
                    <a:pt x="40" y="119"/>
                  </a:cubicBezTo>
                  <a:cubicBezTo>
                    <a:pt x="35" y="119"/>
                    <a:pt x="30" y="119"/>
                    <a:pt x="25" y="119"/>
                  </a:cubicBezTo>
                  <a:close/>
                  <a:moveTo>
                    <a:pt x="24" y="240"/>
                  </a:moveTo>
                  <a:cubicBezTo>
                    <a:pt x="25" y="234"/>
                    <a:pt x="25" y="228"/>
                    <a:pt x="25" y="223"/>
                  </a:cubicBezTo>
                  <a:cubicBezTo>
                    <a:pt x="30" y="223"/>
                    <a:pt x="35" y="223"/>
                    <a:pt x="40" y="223"/>
                  </a:cubicBezTo>
                  <a:cubicBezTo>
                    <a:pt x="40" y="228"/>
                    <a:pt x="40" y="234"/>
                    <a:pt x="41" y="239"/>
                  </a:cubicBezTo>
                  <a:cubicBezTo>
                    <a:pt x="35" y="239"/>
                    <a:pt x="30" y="240"/>
                    <a:pt x="24" y="240"/>
                  </a:cubicBezTo>
                  <a:close/>
                  <a:moveTo>
                    <a:pt x="39" y="18"/>
                  </a:moveTo>
                  <a:cubicBezTo>
                    <a:pt x="46" y="18"/>
                    <a:pt x="52" y="18"/>
                    <a:pt x="58" y="18"/>
                  </a:cubicBezTo>
                  <a:cubicBezTo>
                    <a:pt x="59" y="24"/>
                    <a:pt x="59" y="30"/>
                    <a:pt x="59" y="37"/>
                  </a:cubicBezTo>
                  <a:cubicBezTo>
                    <a:pt x="53" y="37"/>
                    <a:pt x="47" y="38"/>
                    <a:pt x="41" y="39"/>
                  </a:cubicBezTo>
                  <a:cubicBezTo>
                    <a:pt x="40" y="32"/>
                    <a:pt x="40" y="25"/>
                    <a:pt x="39" y="18"/>
                  </a:cubicBezTo>
                  <a:close/>
                  <a:moveTo>
                    <a:pt x="60" y="117"/>
                  </a:moveTo>
                  <a:cubicBezTo>
                    <a:pt x="55" y="118"/>
                    <a:pt x="49" y="118"/>
                    <a:pt x="44" y="118"/>
                  </a:cubicBezTo>
                  <a:cubicBezTo>
                    <a:pt x="44" y="113"/>
                    <a:pt x="44" y="107"/>
                    <a:pt x="44" y="101"/>
                  </a:cubicBezTo>
                  <a:cubicBezTo>
                    <a:pt x="49" y="101"/>
                    <a:pt x="55" y="100"/>
                    <a:pt x="60" y="100"/>
                  </a:cubicBezTo>
                  <a:cubicBezTo>
                    <a:pt x="60" y="106"/>
                    <a:pt x="60" y="111"/>
                    <a:pt x="60" y="117"/>
                  </a:cubicBezTo>
                  <a:close/>
                  <a:moveTo>
                    <a:pt x="41" y="42"/>
                  </a:moveTo>
                  <a:cubicBezTo>
                    <a:pt x="47" y="42"/>
                    <a:pt x="53" y="41"/>
                    <a:pt x="59" y="41"/>
                  </a:cubicBezTo>
                  <a:cubicBezTo>
                    <a:pt x="59" y="45"/>
                    <a:pt x="59" y="50"/>
                    <a:pt x="59" y="55"/>
                  </a:cubicBezTo>
                  <a:cubicBezTo>
                    <a:pt x="53" y="56"/>
                    <a:pt x="47" y="56"/>
                    <a:pt x="42" y="57"/>
                  </a:cubicBezTo>
                  <a:cubicBezTo>
                    <a:pt x="41" y="52"/>
                    <a:pt x="41" y="47"/>
                    <a:pt x="41" y="42"/>
                  </a:cubicBezTo>
                  <a:close/>
                  <a:moveTo>
                    <a:pt x="42" y="61"/>
                  </a:moveTo>
                  <a:cubicBezTo>
                    <a:pt x="48" y="61"/>
                    <a:pt x="54" y="60"/>
                    <a:pt x="59" y="60"/>
                  </a:cubicBezTo>
                  <a:cubicBezTo>
                    <a:pt x="59" y="66"/>
                    <a:pt x="60" y="72"/>
                    <a:pt x="60" y="78"/>
                  </a:cubicBezTo>
                  <a:cubicBezTo>
                    <a:pt x="54" y="78"/>
                    <a:pt x="48" y="79"/>
                    <a:pt x="43" y="79"/>
                  </a:cubicBezTo>
                  <a:cubicBezTo>
                    <a:pt x="42" y="73"/>
                    <a:pt x="42" y="67"/>
                    <a:pt x="42" y="61"/>
                  </a:cubicBezTo>
                  <a:close/>
                  <a:moveTo>
                    <a:pt x="43" y="83"/>
                  </a:moveTo>
                  <a:cubicBezTo>
                    <a:pt x="49" y="83"/>
                    <a:pt x="54" y="83"/>
                    <a:pt x="60" y="82"/>
                  </a:cubicBezTo>
                  <a:cubicBezTo>
                    <a:pt x="60" y="87"/>
                    <a:pt x="60" y="91"/>
                    <a:pt x="60" y="96"/>
                  </a:cubicBezTo>
                  <a:cubicBezTo>
                    <a:pt x="54" y="96"/>
                    <a:pt x="49" y="97"/>
                    <a:pt x="43" y="98"/>
                  </a:cubicBezTo>
                  <a:cubicBezTo>
                    <a:pt x="43" y="93"/>
                    <a:pt x="43" y="88"/>
                    <a:pt x="43" y="83"/>
                  </a:cubicBezTo>
                  <a:close/>
                  <a:moveTo>
                    <a:pt x="58" y="239"/>
                  </a:moveTo>
                  <a:cubicBezTo>
                    <a:pt x="53" y="239"/>
                    <a:pt x="48" y="239"/>
                    <a:pt x="43" y="239"/>
                  </a:cubicBezTo>
                  <a:cubicBezTo>
                    <a:pt x="43" y="234"/>
                    <a:pt x="44" y="228"/>
                    <a:pt x="44" y="222"/>
                  </a:cubicBezTo>
                  <a:cubicBezTo>
                    <a:pt x="49" y="222"/>
                    <a:pt x="54" y="222"/>
                    <a:pt x="58" y="222"/>
                  </a:cubicBezTo>
                  <a:cubicBezTo>
                    <a:pt x="58" y="227"/>
                    <a:pt x="58" y="233"/>
                    <a:pt x="58" y="239"/>
                  </a:cubicBezTo>
                  <a:close/>
                  <a:moveTo>
                    <a:pt x="58" y="218"/>
                  </a:moveTo>
                  <a:cubicBezTo>
                    <a:pt x="54" y="218"/>
                    <a:pt x="49" y="219"/>
                    <a:pt x="44" y="219"/>
                  </a:cubicBezTo>
                  <a:cubicBezTo>
                    <a:pt x="44" y="214"/>
                    <a:pt x="44" y="210"/>
                    <a:pt x="44" y="205"/>
                  </a:cubicBezTo>
                  <a:cubicBezTo>
                    <a:pt x="49" y="205"/>
                    <a:pt x="54" y="204"/>
                    <a:pt x="59" y="204"/>
                  </a:cubicBezTo>
                  <a:cubicBezTo>
                    <a:pt x="59" y="209"/>
                    <a:pt x="59" y="213"/>
                    <a:pt x="58" y="218"/>
                  </a:cubicBezTo>
                  <a:close/>
                  <a:moveTo>
                    <a:pt x="59" y="201"/>
                  </a:moveTo>
                  <a:cubicBezTo>
                    <a:pt x="55" y="201"/>
                    <a:pt x="50" y="202"/>
                    <a:pt x="46" y="202"/>
                  </a:cubicBezTo>
                  <a:cubicBezTo>
                    <a:pt x="45" y="202"/>
                    <a:pt x="45" y="202"/>
                    <a:pt x="44" y="203"/>
                  </a:cubicBezTo>
                  <a:cubicBezTo>
                    <a:pt x="44" y="196"/>
                    <a:pt x="44" y="189"/>
                    <a:pt x="44" y="182"/>
                  </a:cubicBezTo>
                  <a:cubicBezTo>
                    <a:pt x="49" y="182"/>
                    <a:pt x="54" y="181"/>
                    <a:pt x="59" y="181"/>
                  </a:cubicBezTo>
                  <a:cubicBezTo>
                    <a:pt x="59" y="187"/>
                    <a:pt x="59" y="194"/>
                    <a:pt x="59" y="201"/>
                  </a:cubicBezTo>
                  <a:close/>
                  <a:moveTo>
                    <a:pt x="59" y="177"/>
                  </a:moveTo>
                  <a:cubicBezTo>
                    <a:pt x="54" y="178"/>
                    <a:pt x="49" y="178"/>
                    <a:pt x="45" y="179"/>
                  </a:cubicBezTo>
                  <a:cubicBezTo>
                    <a:pt x="45" y="174"/>
                    <a:pt x="45" y="170"/>
                    <a:pt x="45" y="165"/>
                  </a:cubicBezTo>
                  <a:cubicBezTo>
                    <a:pt x="50" y="165"/>
                    <a:pt x="55" y="164"/>
                    <a:pt x="60" y="164"/>
                  </a:cubicBezTo>
                  <a:cubicBezTo>
                    <a:pt x="60" y="168"/>
                    <a:pt x="60" y="173"/>
                    <a:pt x="59" y="177"/>
                  </a:cubicBezTo>
                  <a:close/>
                  <a:moveTo>
                    <a:pt x="60" y="160"/>
                  </a:moveTo>
                  <a:cubicBezTo>
                    <a:pt x="55" y="160"/>
                    <a:pt x="50" y="161"/>
                    <a:pt x="45" y="161"/>
                  </a:cubicBezTo>
                  <a:cubicBezTo>
                    <a:pt x="45" y="155"/>
                    <a:pt x="45" y="148"/>
                    <a:pt x="44" y="141"/>
                  </a:cubicBezTo>
                  <a:cubicBezTo>
                    <a:pt x="46" y="141"/>
                    <a:pt x="47" y="141"/>
                    <a:pt x="48" y="141"/>
                  </a:cubicBezTo>
                  <a:cubicBezTo>
                    <a:pt x="52" y="140"/>
                    <a:pt x="56" y="140"/>
                    <a:pt x="60" y="140"/>
                  </a:cubicBezTo>
                  <a:cubicBezTo>
                    <a:pt x="60" y="146"/>
                    <a:pt x="60" y="153"/>
                    <a:pt x="60" y="160"/>
                  </a:cubicBezTo>
                  <a:close/>
                  <a:moveTo>
                    <a:pt x="60" y="136"/>
                  </a:moveTo>
                  <a:cubicBezTo>
                    <a:pt x="55" y="137"/>
                    <a:pt x="50" y="137"/>
                    <a:pt x="44" y="137"/>
                  </a:cubicBezTo>
                  <a:cubicBezTo>
                    <a:pt x="44" y="132"/>
                    <a:pt x="44" y="127"/>
                    <a:pt x="44" y="121"/>
                  </a:cubicBezTo>
                  <a:cubicBezTo>
                    <a:pt x="49" y="121"/>
                    <a:pt x="55" y="121"/>
                    <a:pt x="60" y="121"/>
                  </a:cubicBezTo>
                  <a:cubicBezTo>
                    <a:pt x="60" y="124"/>
                    <a:pt x="60" y="127"/>
                    <a:pt x="60" y="130"/>
                  </a:cubicBezTo>
                  <a:cubicBezTo>
                    <a:pt x="60" y="132"/>
                    <a:pt x="60" y="134"/>
                    <a:pt x="60" y="136"/>
                  </a:cubicBezTo>
                  <a:close/>
                  <a:moveTo>
                    <a:pt x="78" y="35"/>
                  </a:moveTo>
                  <a:cubicBezTo>
                    <a:pt x="73" y="35"/>
                    <a:pt x="67" y="36"/>
                    <a:pt x="62" y="36"/>
                  </a:cubicBezTo>
                  <a:cubicBezTo>
                    <a:pt x="61" y="30"/>
                    <a:pt x="61" y="24"/>
                    <a:pt x="61" y="18"/>
                  </a:cubicBezTo>
                  <a:cubicBezTo>
                    <a:pt x="67" y="18"/>
                    <a:pt x="73" y="17"/>
                    <a:pt x="79" y="17"/>
                  </a:cubicBezTo>
                  <a:cubicBezTo>
                    <a:pt x="80" y="29"/>
                    <a:pt x="80" y="42"/>
                    <a:pt x="81" y="54"/>
                  </a:cubicBezTo>
                  <a:cubicBezTo>
                    <a:pt x="75" y="54"/>
                    <a:pt x="69" y="54"/>
                    <a:pt x="62" y="55"/>
                  </a:cubicBezTo>
                  <a:cubicBezTo>
                    <a:pt x="62" y="50"/>
                    <a:pt x="62" y="45"/>
                    <a:pt x="62" y="40"/>
                  </a:cubicBezTo>
                  <a:cubicBezTo>
                    <a:pt x="67" y="40"/>
                    <a:pt x="73" y="39"/>
                    <a:pt x="78" y="38"/>
                  </a:cubicBezTo>
                  <a:cubicBezTo>
                    <a:pt x="80" y="38"/>
                    <a:pt x="80" y="35"/>
                    <a:pt x="78" y="35"/>
                  </a:cubicBezTo>
                  <a:close/>
                  <a:moveTo>
                    <a:pt x="62" y="239"/>
                  </a:moveTo>
                  <a:cubicBezTo>
                    <a:pt x="63" y="233"/>
                    <a:pt x="63" y="227"/>
                    <a:pt x="63" y="221"/>
                  </a:cubicBezTo>
                  <a:cubicBezTo>
                    <a:pt x="71" y="221"/>
                    <a:pt x="79" y="220"/>
                    <a:pt x="86" y="218"/>
                  </a:cubicBezTo>
                  <a:cubicBezTo>
                    <a:pt x="87" y="225"/>
                    <a:pt x="87" y="232"/>
                    <a:pt x="87" y="239"/>
                  </a:cubicBezTo>
                  <a:cubicBezTo>
                    <a:pt x="79" y="239"/>
                    <a:pt x="70" y="239"/>
                    <a:pt x="62" y="23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5" name="3-24-Freeform"/>
            <p:cNvSpPr>
              <a:spLocks/>
            </p:cNvSpPr>
            <p:nvPr>
              <p:custDataLst>
                <p:tags r:id="rId39"/>
              </p:custDataLst>
            </p:nvPr>
          </p:nvSpPr>
          <p:spPr bwMode="auto">
            <a:xfrm>
              <a:off x="2455" y="3521"/>
              <a:ext cx="10" cy="65"/>
            </a:xfrm>
            <a:custGeom>
              <a:avLst/>
              <a:gdLst>
                <a:gd name="T0" fmla="*/ 4 w 4"/>
                <a:gd name="T1" fmla="*/ 1 h 24"/>
                <a:gd name="T2" fmla="*/ 3 w 4"/>
                <a:gd name="T3" fmla="*/ 1 h 24"/>
                <a:gd name="T4" fmla="*/ 2 w 4"/>
                <a:gd name="T5" fmla="*/ 23 h 24"/>
                <a:gd name="T6" fmla="*/ 4 w 4"/>
                <a:gd name="T7" fmla="*/ 23 h 24"/>
                <a:gd name="T8" fmla="*/ 4 w 4"/>
                <a:gd name="T9" fmla="*/ 1 h 24"/>
              </a:gdLst>
              <a:ahLst/>
              <a:cxnLst>
                <a:cxn ang="0">
                  <a:pos x="T0" y="T1"/>
                </a:cxn>
                <a:cxn ang="0">
                  <a:pos x="T2" y="T3"/>
                </a:cxn>
                <a:cxn ang="0">
                  <a:pos x="T4" y="T5"/>
                </a:cxn>
                <a:cxn ang="0">
                  <a:pos x="T6" y="T7"/>
                </a:cxn>
                <a:cxn ang="0">
                  <a:pos x="T8" y="T9"/>
                </a:cxn>
              </a:cxnLst>
              <a:rect l="0" t="0" r="r" b="b"/>
              <a:pathLst>
                <a:path w="4" h="24">
                  <a:moveTo>
                    <a:pt x="4" y="1"/>
                  </a:moveTo>
                  <a:cubicBezTo>
                    <a:pt x="4" y="1"/>
                    <a:pt x="3" y="0"/>
                    <a:pt x="3" y="1"/>
                  </a:cubicBezTo>
                  <a:cubicBezTo>
                    <a:pt x="1" y="8"/>
                    <a:pt x="0" y="16"/>
                    <a:pt x="2" y="23"/>
                  </a:cubicBezTo>
                  <a:cubicBezTo>
                    <a:pt x="3" y="24"/>
                    <a:pt x="4" y="24"/>
                    <a:pt x="4" y="23"/>
                  </a:cubicBezTo>
                  <a:cubicBezTo>
                    <a:pt x="3" y="15"/>
                    <a:pt x="3" y="9"/>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6" name="3-25-Freeform"/>
            <p:cNvSpPr>
              <a:spLocks/>
            </p:cNvSpPr>
            <p:nvPr>
              <p:custDataLst>
                <p:tags r:id="rId40"/>
              </p:custDataLst>
            </p:nvPr>
          </p:nvSpPr>
          <p:spPr bwMode="auto">
            <a:xfrm>
              <a:off x="2528" y="3518"/>
              <a:ext cx="27" cy="772"/>
            </a:xfrm>
            <a:custGeom>
              <a:avLst/>
              <a:gdLst>
                <a:gd name="T0" fmla="*/ 5 w 10"/>
                <a:gd name="T1" fmla="*/ 1 h 284"/>
                <a:gd name="T2" fmla="*/ 3 w 10"/>
                <a:gd name="T3" fmla="*/ 1 h 284"/>
                <a:gd name="T4" fmla="*/ 6 w 10"/>
                <a:gd name="T5" fmla="*/ 282 h 284"/>
                <a:gd name="T6" fmla="*/ 9 w 10"/>
                <a:gd name="T7" fmla="*/ 282 h 284"/>
                <a:gd name="T8" fmla="*/ 5 w 10"/>
                <a:gd name="T9" fmla="*/ 1 h 284"/>
              </a:gdLst>
              <a:ahLst/>
              <a:cxnLst>
                <a:cxn ang="0">
                  <a:pos x="T0" y="T1"/>
                </a:cxn>
                <a:cxn ang="0">
                  <a:pos x="T2" y="T3"/>
                </a:cxn>
                <a:cxn ang="0">
                  <a:pos x="T4" y="T5"/>
                </a:cxn>
                <a:cxn ang="0">
                  <a:pos x="T6" y="T7"/>
                </a:cxn>
                <a:cxn ang="0">
                  <a:pos x="T8" y="T9"/>
                </a:cxn>
              </a:cxnLst>
              <a:rect l="0" t="0" r="r" b="b"/>
              <a:pathLst>
                <a:path w="10" h="284">
                  <a:moveTo>
                    <a:pt x="5" y="1"/>
                  </a:moveTo>
                  <a:cubicBezTo>
                    <a:pt x="5" y="0"/>
                    <a:pt x="3" y="0"/>
                    <a:pt x="3" y="1"/>
                  </a:cubicBezTo>
                  <a:cubicBezTo>
                    <a:pt x="0" y="95"/>
                    <a:pt x="3" y="189"/>
                    <a:pt x="6" y="282"/>
                  </a:cubicBezTo>
                  <a:cubicBezTo>
                    <a:pt x="6" y="284"/>
                    <a:pt x="10" y="284"/>
                    <a:pt x="9" y="282"/>
                  </a:cubicBezTo>
                  <a:cubicBezTo>
                    <a:pt x="7" y="189"/>
                    <a:pt x="7" y="95"/>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7" name="3-26-Freeform"/>
            <p:cNvSpPr>
              <a:spLocks/>
            </p:cNvSpPr>
            <p:nvPr>
              <p:custDataLst>
                <p:tags r:id="rId41"/>
              </p:custDataLst>
            </p:nvPr>
          </p:nvSpPr>
          <p:spPr bwMode="auto">
            <a:xfrm>
              <a:off x="2579" y="3521"/>
              <a:ext cx="19" cy="769"/>
            </a:xfrm>
            <a:custGeom>
              <a:avLst/>
              <a:gdLst>
                <a:gd name="T0" fmla="*/ 5 w 7"/>
                <a:gd name="T1" fmla="*/ 1 h 283"/>
                <a:gd name="T2" fmla="*/ 1 w 7"/>
                <a:gd name="T3" fmla="*/ 281 h 283"/>
                <a:gd name="T4" fmla="*/ 3 w 7"/>
                <a:gd name="T5" fmla="*/ 281 h 283"/>
                <a:gd name="T6" fmla="*/ 7 w 7"/>
                <a:gd name="T7" fmla="*/ 1 h 283"/>
                <a:gd name="T8" fmla="*/ 5 w 7"/>
                <a:gd name="T9" fmla="*/ 1 h 283"/>
              </a:gdLst>
              <a:ahLst/>
              <a:cxnLst>
                <a:cxn ang="0">
                  <a:pos x="T0" y="T1"/>
                </a:cxn>
                <a:cxn ang="0">
                  <a:pos x="T2" y="T3"/>
                </a:cxn>
                <a:cxn ang="0">
                  <a:pos x="T4" y="T5"/>
                </a:cxn>
                <a:cxn ang="0">
                  <a:pos x="T6" y="T7"/>
                </a:cxn>
                <a:cxn ang="0">
                  <a:pos x="T8" y="T9"/>
                </a:cxn>
              </a:cxnLst>
              <a:rect l="0" t="0" r="r" b="b"/>
              <a:pathLst>
                <a:path w="7" h="283">
                  <a:moveTo>
                    <a:pt x="5" y="1"/>
                  </a:moveTo>
                  <a:cubicBezTo>
                    <a:pt x="0" y="94"/>
                    <a:pt x="0" y="188"/>
                    <a:pt x="1" y="281"/>
                  </a:cubicBezTo>
                  <a:cubicBezTo>
                    <a:pt x="1" y="283"/>
                    <a:pt x="3" y="283"/>
                    <a:pt x="3" y="281"/>
                  </a:cubicBezTo>
                  <a:cubicBezTo>
                    <a:pt x="4" y="188"/>
                    <a:pt x="6" y="95"/>
                    <a:pt x="7" y="1"/>
                  </a:cubicBezTo>
                  <a:cubicBezTo>
                    <a:pt x="7" y="0"/>
                    <a:pt x="5" y="0"/>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8" name="3-27-Freeform"/>
            <p:cNvSpPr>
              <a:spLocks/>
            </p:cNvSpPr>
            <p:nvPr>
              <p:custDataLst>
                <p:tags r:id="rId42"/>
              </p:custDataLst>
            </p:nvPr>
          </p:nvSpPr>
          <p:spPr bwMode="auto">
            <a:xfrm>
              <a:off x="2617" y="3526"/>
              <a:ext cx="59" cy="761"/>
            </a:xfrm>
            <a:custGeom>
              <a:avLst/>
              <a:gdLst>
                <a:gd name="T0" fmla="*/ 11 w 22"/>
                <a:gd name="T1" fmla="*/ 1 h 280"/>
                <a:gd name="T2" fmla="*/ 9 w 22"/>
                <a:gd name="T3" fmla="*/ 1 h 280"/>
                <a:gd name="T4" fmla="*/ 2 w 22"/>
                <a:gd name="T5" fmla="*/ 278 h 280"/>
                <a:gd name="T6" fmla="*/ 4 w 22"/>
                <a:gd name="T7" fmla="*/ 278 h 280"/>
                <a:gd name="T8" fmla="*/ 11 w 22"/>
                <a:gd name="T9" fmla="*/ 1 h 280"/>
              </a:gdLst>
              <a:ahLst/>
              <a:cxnLst>
                <a:cxn ang="0">
                  <a:pos x="T0" y="T1"/>
                </a:cxn>
                <a:cxn ang="0">
                  <a:pos x="T2" y="T3"/>
                </a:cxn>
                <a:cxn ang="0">
                  <a:pos x="T4" y="T5"/>
                </a:cxn>
                <a:cxn ang="0">
                  <a:pos x="T6" y="T7"/>
                </a:cxn>
                <a:cxn ang="0">
                  <a:pos x="T8" y="T9"/>
                </a:cxn>
              </a:cxnLst>
              <a:rect l="0" t="0" r="r" b="b"/>
              <a:pathLst>
                <a:path w="22" h="280">
                  <a:moveTo>
                    <a:pt x="11" y="1"/>
                  </a:moveTo>
                  <a:cubicBezTo>
                    <a:pt x="11" y="0"/>
                    <a:pt x="9" y="0"/>
                    <a:pt x="9" y="1"/>
                  </a:cubicBezTo>
                  <a:cubicBezTo>
                    <a:pt x="18" y="94"/>
                    <a:pt x="0" y="185"/>
                    <a:pt x="2" y="278"/>
                  </a:cubicBezTo>
                  <a:cubicBezTo>
                    <a:pt x="2" y="280"/>
                    <a:pt x="4" y="280"/>
                    <a:pt x="4" y="278"/>
                  </a:cubicBezTo>
                  <a:cubicBezTo>
                    <a:pt x="5" y="186"/>
                    <a:pt x="22" y="93"/>
                    <a:pt x="1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49" name="3-28-Freeform"/>
            <p:cNvSpPr>
              <a:spLocks/>
            </p:cNvSpPr>
            <p:nvPr>
              <p:custDataLst>
                <p:tags r:id="rId43"/>
              </p:custDataLst>
            </p:nvPr>
          </p:nvSpPr>
          <p:spPr bwMode="auto">
            <a:xfrm>
              <a:off x="2684" y="3540"/>
              <a:ext cx="33" cy="750"/>
            </a:xfrm>
            <a:custGeom>
              <a:avLst/>
              <a:gdLst>
                <a:gd name="T0" fmla="*/ 7 w 12"/>
                <a:gd name="T1" fmla="*/ 1 h 276"/>
                <a:gd name="T2" fmla="*/ 5 w 12"/>
                <a:gd name="T3" fmla="*/ 1 h 276"/>
                <a:gd name="T4" fmla="*/ 5 w 12"/>
                <a:gd name="T5" fmla="*/ 138 h 276"/>
                <a:gd name="T6" fmla="*/ 0 w 12"/>
                <a:gd name="T7" fmla="*/ 274 h 276"/>
                <a:gd name="T8" fmla="*/ 2 w 12"/>
                <a:gd name="T9" fmla="*/ 274 h 276"/>
                <a:gd name="T10" fmla="*/ 7 w 12"/>
                <a:gd name="T11" fmla="*/ 1 h 276"/>
              </a:gdLst>
              <a:ahLst/>
              <a:cxnLst>
                <a:cxn ang="0">
                  <a:pos x="T0" y="T1"/>
                </a:cxn>
                <a:cxn ang="0">
                  <a:pos x="T2" y="T3"/>
                </a:cxn>
                <a:cxn ang="0">
                  <a:pos x="T4" y="T5"/>
                </a:cxn>
                <a:cxn ang="0">
                  <a:pos x="T6" y="T7"/>
                </a:cxn>
                <a:cxn ang="0">
                  <a:pos x="T8" y="T9"/>
                </a:cxn>
                <a:cxn ang="0">
                  <a:pos x="T10" y="T11"/>
                </a:cxn>
              </a:cxnLst>
              <a:rect l="0" t="0" r="r" b="b"/>
              <a:pathLst>
                <a:path w="12" h="276">
                  <a:moveTo>
                    <a:pt x="7" y="1"/>
                  </a:moveTo>
                  <a:cubicBezTo>
                    <a:pt x="7" y="0"/>
                    <a:pt x="5" y="0"/>
                    <a:pt x="5" y="1"/>
                  </a:cubicBezTo>
                  <a:cubicBezTo>
                    <a:pt x="6" y="47"/>
                    <a:pt x="6" y="92"/>
                    <a:pt x="5" y="138"/>
                  </a:cubicBezTo>
                  <a:cubicBezTo>
                    <a:pt x="4" y="183"/>
                    <a:pt x="0" y="229"/>
                    <a:pt x="0" y="274"/>
                  </a:cubicBezTo>
                  <a:cubicBezTo>
                    <a:pt x="0" y="276"/>
                    <a:pt x="2" y="276"/>
                    <a:pt x="2" y="274"/>
                  </a:cubicBezTo>
                  <a:cubicBezTo>
                    <a:pt x="12" y="184"/>
                    <a:pt x="9" y="91"/>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0" name="3-29-Freeform"/>
            <p:cNvSpPr>
              <a:spLocks/>
            </p:cNvSpPr>
            <p:nvPr>
              <p:custDataLst>
                <p:tags r:id="rId44"/>
              </p:custDataLst>
            </p:nvPr>
          </p:nvSpPr>
          <p:spPr bwMode="auto">
            <a:xfrm>
              <a:off x="2749" y="3535"/>
              <a:ext cx="25" cy="763"/>
            </a:xfrm>
            <a:custGeom>
              <a:avLst/>
              <a:gdLst>
                <a:gd name="T0" fmla="*/ 4 w 9"/>
                <a:gd name="T1" fmla="*/ 0 h 281"/>
                <a:gd name="T2" fmla="*/ 3 w 9"/>
                <a:gd name="T3" fmla="*/ 0 h 281"/>
                <a:gd name="T4" fmla="*/ 2 w 9"/>
                <a:gd name="T5" fmla="*/ 279 h 281"/>
                <a:gd name="T6" fmla="*/ 5 w 9"/>
                <a:gd name="T7" fmla="*/ 279 h 281"/>
                <a:gd name="T8" fmla="*/ 4 w 9"/>
                <a:gd name="T9" fmla="*/ 0 h 281"/>
              </a:gdLst>
              <a:ahLst/>
              <a:cxnLst>
                <a:cxn ang="0">
                  <a:pos x="T0" y="T1"/>
                </a:cxn>
                <a:cxn ang="0">
                  <a:pos x="T2" y="T3"/>
                </a:cxn>
                <a:cxn ang="0">
                  <a:pos x="T4" y="T5"/>
                </a:cxn>
                <a:cxn ang="0">
                  <a:pos x="T6" y="T7"/>
                </a:cxn>
                <a:cxn ang="0">
                  <a:pos x="T8" y="T9"/>
                </a:cxn>
              </a:cxnLst>
              <a:rect l="0" t="0" r="r" b="b"/>
              <a:pathLst>
                <a:path w="9" h="281">
                  <a:moveTo>
                    <a:pt x="4" y="0"/>
                  </a:moveTo>
                  <a:cubicBezTo>
                    <a:pt x="4" y="0"/>
                    <a:pt x="3" y="0"/>
                    <a:pt x="3" y="0"/>
                  </a:cubicBezTo>
                  <a:cubicBezTo>
                    <a:pt x="2" y="93"/>
                    <a:pt x="0" y="186"/>
                    <a:pt x="2" y="279"/>
                  </a:cubicBezTo>
                  <a:cubicBezTo>
                    <a:pt x="2" y="281"/>
                    <a:pt x="5" y="281"/>
                    <a:pt x="5" y="279"/>
                  </a:cubicBezTo>
                  <a:cubicBezTo>
                    <a:pt x="9" y="187"/>
                    <a:pt x="8" y="93"/>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1" name="3-30-Freeform"/>
            <p:cNvSpPr>
              <a:spLocks/>
            </p:cNvSpPr>
            <p:nvPr>
              <p:custDataLst>
                <p:tags r:id="rId45"/>
              </p:custDataLst>
            </p:nvPr>
          </p:nvSpPr>
          <p:spPr bwMode="auto">
            <a:xfrm>
              <a:off x="2793" y="3537"/>
              <a:ext cx="27" cy="739"/>
            </a:xfrm>
            <a:custGeom>
              <a:avLst/>
              <a:gdLst>
                <a:gd name="T0" fmla="*/ 9 w 10"/>
                <a:gd name="T1" fmla="*/ 1 h 272"/>
                <a:gd name="T2" fmla="*/ 8 w 10"/>
                <a:gd name="T3" fmla="*/ 1 h 272"/>
                <a:gd name="T4" fmla="*/ 4 w 10"/>
                <a:gd name="T5" fmla="*/ 270 h 272"/>
                <a:gd name="T6" fmla="*/ 6 w 10"/>
                <a:gd name="T7" fmla="*/ 270 h 272"/>
                <a:gd name="T8" fmla="*/ 9 w 10"/>
                <a:gd name="T9" fmla="*/ 1 h 272"/>
              </a:gdLst>
              <a:ahLst/>
              <a:cxnLst>
                <a:cxn ang="0">
                  <a:pos x="T0" y="T1"/>
                </a:cxn>
                <a:cxn ang="0">
                  <a:pos x="T2" y="T3"/>
                </a:cxn>
                <a:cxn ang="0">
                  <a:pos x="T4" y="T5"/>
                </a:cxn>
                <a:cxn ang="0">
                  <a:pos x="T6" y="T7"/>
                </a:cxn>
                <a:cxn ang="0">
                  <a:pos x="T8" y="T9"/>
                </a:cxn>
              </a:cxnLst>
              <a:rect l="0" t="0" r="r" b="b"/>
              <a:pathLst>
                <a:path w="10" h="272">
                  <a:moveTo>
                    <a:pt x="9" y="1"/>
                  </a:moveTo>
                  <a:cubicBezTo>
                    <a:pt x="9" y="0"/>
                    <a:pt x="8" y="0"/>
                    <a:pt x="8" y="1"/>
                  </a:cubicBezTo>
                  <a:cubicBezTo>
                    <a:pt x="3" y="90"/>
                    <a:pt x="0" y="181"/>
                    <a:pt x="4" y="270"/>
                  </a:cubicBezTo>
                  <a:cubicBezTo>
                    <a:pt x="4" y="272"/>
                    <a:pt x="6" y="272"/>
                    <a:pt x="6" y="270"/>
                  </a:cubicBezTo>
                  <a:cubicBezTo>
                    <a:pt x="10" y="180"/>
                    <a:pt x="8" y="90"/>
                    <a:pt x="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2" name="3-31-Freeform"/>
            <p:cNvSpPr>
              <a:spLocks/>
            </p:cNvSpPr>
            <p:nvPr>
              <p:custDataLst>
                <p:tags r:id="rId46"/>
              </p:custDataLst>
            </p:nvPr>
          </p:nvSpPr>
          <p:spPr bwMode="auto">
            <a:xfrm>
              <a:off x="2857" y="3529"/>
              <a:ext cx="33" cy="758"/>
            </a:xfrm>
            <a:custGeom>
              <a:avLst/>
              <a:gdLst>
                <a:gd name="T0" fmla="*/ 4 w 12"/>
                <a:gd name="T1" fmla="*/ 1 h 279"/>
                <a:gd name="T2" fmla="*/ 2 w 12"/>
                <a:gd name="T3" fmla="*/ 1 h 279"/>
                <a:gd name="T4" fmla="*/ 4 w 12"/>
                <a:gd name="T5" fmla="*/ 139 h 279"/>
                <a:gd name="T6" fmla="*/ 0 w 12"/>
                <a:gd name="T7" fmla="*/ 277 h 279"/>
                <a:gd name="T8" fmla="*/ 4 w 12"/>
                <a:gd name="T9" fmla="*/ 277 h 279"/>
                <a:gd name="T10" fmla="*/ 4 w 12"/>
                <a:gd name="T11" fmla="*/ 1 h 279"/>
              </a:gdLst>
              <a:ahLst/>
              <a:cxnLst>
                <a:cxn ang="0">
                  <a:pos x="T0" y="T1"/>
                </a:cxn>
                <a:cxn ang="0">
                  <a:pos x="T2" y="T3"/>
                </a:cxn>
                <a:cxn ang="0">
                  <a:pos x="T4" y="T5"/>
                </a:cxn>
                <a:cxn ang="0">
                  <a:pos x="T6" y="T7"/>
                </a:cxn>
                <a:cxn ang="0">
                  <a:pos x="T8" y="T9"/>
                </a:cxn>
                <a:cxn ang="0">
                  <a:pos x="T10" y="T11"/>
                </a:cxn>
              </a:cxnLst>
              <a:rect l="0" t="0" r="r" b="b"/>
              <a:pathLst>
                <a:path w="12" h="279">
                  <a:moveTo>
                    <a:pt x="4" y="1"/>
                  </a:moveTo>
                  <a:cubicBezTo>
                    <a:pt x="4" y="0"/>
                    <a:pt x="2" y="0"/>
                    <a:pt x="2" y="1"/>
                  </a:cubicBezTo>
                  <a:cubicBezTo>
                    <a:pt x="3" y="47"/>
                    <a:pt x="4" y="93"/>
                    <a:pt x="4" y="139"/>
                  </a:cubicBezTo>
                  <a:cubicBezTo>
                    <a:pt x="4" y="185"/>
                    <a:pt x="1" y="231"/>
                    <a:pt x="0" y="277"/>
                  </a:cubicBezTo>
                  <a:cubicBezTo>
                    <a:pt x="0" y="279"/>
                    <a:pt x="3" y="279"/>
                    <a:pt x="4" y="277"/>
                  </a:cubicBezTo>
                  <a:cubicBezTo>
                    <a:pt x="12" y="186"/>
                    <a:pt x="10" y="92"/>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3" name="3-32-Freeform"/>
            <p:cNvSpPr>
              <a:spLocks/>
            </p:cNvSpPr>
            <p:nvPr>
              <p:custDataLst>
                <p:tags r:id="rId47"/>
              </p:custDataLst>
            </p:nvPr>
          </p:nvSpPr>
          <p:spPr bwMode="auto">
            <a:xfrm>
              <a:off x="2912" y="3521"/>
              <a:ext cx="18" cy="793"/>
            </a:xfrm>
            <a:custGeom>
              <a:avLst/>
              <a:gdLst>
                <a:gd name="T0" fmla="*/ 5 w 7"/>
                <a:gd name="T1" fmla="*/ 282 h 292"/>
                <a:gd name="T2" fmla="*/ 7 w 7"/>
                <a:gd name="T3" fmla="*/ 281 h 292"/>
                <a:gd name="T4" fmla="*/ 7 w 7"/>
                <a:gd name="T5" fmla="*/ 273 h 292"/>
                <a:gd name="T6" fmla="*/ 7 w 7"/>
                <a:gd name="T7" fmla="*/ 253 h 292"/>
                <a:gd name="T8" fmla="*/ 7 w 7"/>
                <a:gd name="T9" fmla="*/ 217 h 292"/>
                <a:gd name="T10" fmla="*/ 6 w 7"/>
                <a:gd name="T11" fmla="*/ 145 h 292"/>
                <a:gd name="T12" fmla="*/ 2 w 7"/>
                <a:gd name="T13" fmla="*/ 1 h 292"/>
                <a:gd name="T14" fmla="*/ 0 w 7"/>
                <a:gd name="T15" fmla="*/ 1 h 292"/>
                <a:gd name="T16" fmla="*/ 3 w 7"/>
                <a:gd name="T17" fmla="*/ 289 h 292"/>
                <a:gd name="T18" fmla="*/ 7 w 7"/>
                <a:gd name="T19" fmla="*/ 289 h 292"/>
                <a:gd name="T20" fmla="*/ 7 w 7"/>
                <a:gd name="T21" fmla="*/ 284 h 292"/>
                <a:gd name="T22" fmla="*/ 5 w 7"/>
                <a:gd name="T23" fmla="*/ 28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92">
                  <a:moveTo>
                    <a:pt x="5" y="282"/>
                  </a:moveTo>
                  <a:cubicBezTo>
                    <a:pt x="6" y="282"/>
                    <a:pt x="6" y="282"/>
                    <a:pt x="7" y="281"/>
                  </a:cubicBezTo>
                  <a:cubicBezTo>
                    <a:pt x="7" y="273"/>
                    <a:pt x="7" y="273"/>
                    <a:pt x="7" y="273"/>
                  </a:cubicBezTo>
                  <a:cubicBezTo>
                    <a:pt x="7" y="267"/>
                    <a:pt x="7" y="260"/>
                    <a:pt x="7" y="253"/>
                  </a:cubicBezTo>
                  <a:cubicBezTo>
                    <a:pt x="7" y="241"/>
                    <a:pt x="7" y="229"/>
                    <a:pt x="7" y="217"/>
                  </a:cubicBezTo>
                  <a:cubicBezTo>
                    <a:pt x="6" y="193"/>
                    <a:pt x="6" y="169"/>
                    <a:pt x="6" y="145"/>
                  </a:cubicBezTo>
                  <a:cubicBezTo>
                    <a:pt x="5" y="97"/>
                    <a:pt x="5" y="49"/>
                    <a:pt x="2" y="1"/>
                  </a:cubicBezTo>
                  <a:cubicBezTo>
                    <a:pt x="2" y="0"/>
                    <a:pt x="0" y="0"/>
                    <a:pt x="0" y="1"/>
                  </a:cubicBezTo>
                  <a:cubicBezTo>
                    <a:pt x="0" y="97"/>
                    <a:pt x="2" y="193"/>
                    <a:pt x="3" y="289"/>
                  </a:cubicBezTo>
                  <a:cubicBezTo>
                    <a:pt x="3" y="292"/>
                    <a:pt x="6" y="292"/>
                    <a:pt x="7" y="289"/>
                  </a:cubicBezTo>
                  <a:cubicBezTo>
                    <a:pt x="7" y="287"/>
                    <a:pt x="7" y="286"/>
                    <a:pt x="7" y="284"/>
                  </a:cubicBezTo>
                  <a:cubicBezTo>
                    <a:pt x="7" y="283"/>
                    <a:pt x="6" y="282"/>
                    <a:pt x="5" y="2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4" name="3-33-Freeform"/>
            <p:cNvSpPr>
              <a:spLocks/>
            </p:cNvSpPr>
            <p:nvPr>
              <p:custDataLst>
                <p:tags r:id="rId48"/>
              </p:custDataLst>
            </p:nvPr>
          </p:nvSpPr>
          <p:spPr bwMode="auto">
            <a:xfrm>
              <a:off x="2966" y="3521"/>
              <a:ext cx="67" cy="766"/>
            </a:xfrm>
            <a:custGeom>
              <a:avLst/>
              <a:gdLst>
                <a:gd name="T0" fmla="*/ 2 w 25"/>
                <a:gd name="T1" fmla="*/ 1 h 282"/>
                <a:gd name="T2" fmla="*/ 0 w 25"/>
                <a:gd name="T3" fmla="*/ 1 h 282"/>
                <a:gd name="T4" fmla="*/ 13 w 25"/>
                <a:gd name="T5" fmla="*/ 140 h 282"/>
                <a:gd name="T6" fmla="*/ 14 w 25"/>
                <a:gd name="T7" fmla="*/ 280 h 282"/>
                <a:gd name="T8" fmla="*/ 17 w 25"/>
                <a:gd name="T9" fmla="*/ 280 h 282"/>
                <a:gd name="T10" fmla="*/ 2 w 25"/>
                <a:gd name="T11" fmla="*/ 1 h 282"/>
              </a:gdLst>
              <a:ahLst/>
              <a:cxnLst>
                <a:cxn ang="0">
                  <a:pos x="T0" y="T1"/>
                </a:cxn>
                <a:cxn ang="0">
                  <a:pos x="T2" y="T3"/>
                </a:cxn>
                <a:cxn ang="0">
                  <a:pos x="T4" y="T5"/>
                </a:cxn>
                <a:cxn ang="0">
                  <a:pos x="T6" y="T7"/>
                </a:cxn>
                <a:cxn ang="0">
                  <a:pos x="T8" y="T9"/>
                </a:cxn>
                <a:cxn ang="0">
                  <a:pos x="T10" y="T11"/>
                </a:cxn>
              </a:cxnLst>
              <a:rect l="0" t="0" r="r" b="b"/>
              <a:pathLst>
                <a:path w="25" h="282">
                  <a:moveTo>
                    <a:pt x="2" y="1"/>
                  </a:moveTo>
                  <a:cubicBezTo>
                    <a:pt x="2" y="0"/>
                    <a:pt x="0" y="0"/>
                    <a:pt x="0" y="1"/>
                  </a:cubicBezTo>
                  <a:cubicBezTo>
                    <a:pt x="6" y="47"/>
                    <a:pt x="10" y="94"/>
                    <a:pt x="13" y="140"/>
                  </a:cubicBezTo>
                  <a:cubicBezTo>
                    <a:pt x="15" y="187"/>
                    <a:pt x="13" y="233"/>
                    <a:pt x="14" y="280"/>
                  </a:cubicBezTo>
                  <a:cubicBezTo>
                    <a:pt x="14" y="282"/>
                    <a:pt x="17" y="282"/>
                    <a:pt x="17" y="280"/>
                  </a:cubicBezTo>
                  <a:cubicBezTo>
                    <a:pt x="25" y="188"/>
                    <a:pt x="17" y="9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5" name="3-34-Freeform"/>
            <p:cNvSpPr>
              <a:spLocks/>
            </p:cNvSpPr>
            <p:nvPr>
              <p:custDataLst>
                <p:tags r:id="rId49"/>
              </p:custDataLst>
            </p:nvPr>
          </p:nvSpPr>
          <p:spPr bwMode="auto">
            <a:xfrm>
              <a:off x="3025" y="3521"/>
              <a:ext cx="54" cy="772"/>
            </a:xfrm>
            <a:custGeom>
              <a:avLst/>
              <a:gdLst>
                <a:gd name="T0" fmla="*/ 1 w 20"/>
                <a:gd name="T1" fmla="*/ 1 h 284"/>
                <a:gd name="T2" fmla="*/ 0 w 20"/>
                <a:gd name="T3" fmla="*/ 1 h 284"/>
                <a:gd name="T4" fmla="*/ 16 w 20"/>
                <a:gd name="T5" fmla="*/ 281 h 284"/>
                <a:gd name="T6" fmla="*/ 19 w 20"/>
                <a:gd name="T7" fmla="*/ 281 h 284"/>
                <a:gd name="T8" fmla="*/ 1 w 20"/>
                <a:gd name="T9" fmla="*/ 1 h 284"/>
              </a:gdLst>
              <a:ahLst/>
              <a:cxnLst>
                <a:cxn ang="0">
                  <a:pos x="T0" y="T1"/>
                </a:cxn>
                <a:cxn ang="0">
                  <a:pos x="T2" y="T3"/>
                </a:cxn>
                <a:cxn ang="0">
                  <a:pos x="T4" y="T5"/>
                </a:cxn>
                <a:cxn ang="0">
                  <a:pos x="T6" y="T7"/>
                </a:cxn>
                <a:cxn ang="0">
                  <a:pos x="T8" y="T9"/>
                </a:cxn>
              </a:cxnLst>
              <a:rect l="0" t="0" r="r" b="b"/>
              <a:pathLst>
                <a:path w="20" h="284">
                  <a:moveTo>
                    <a:pt x="1" y="1"/>
                  </a:moveTo>
                  <a:cubicBezTo>
                    <a:pt x="1" y="0"/>
                    <a:pt x="0" y="0"/>
                    <a:pt x="0" y="1"/>
                  </a:cubicBezTo>
                  <a:cubicBezTo>
                    <a:pt x="11" y="94"/>
                    <a:pt x="17" y="188"/>
                    <a:pt x="16" y="281"/>
                  </a:cubicBezTo>
                  <a:cubicBezTo>
                    <a:pt x="16" y="284"/>
                    <a:pt x="19" y="284"/>
                    <a:pt x="19" y="281"/>
                  </a:cubicBezTo>
                  <a:cubicBezTo>
                    <a:pt x="20" y="188"/>
                    <a:pt x="15" y="9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6" name="3-35-Freeform"/>
            <p:cNvSpPr>
              <a:spLocks noEditPoints="1"/>
            </p:cNvSpPr>
            <p:nvPr>
              <p:custDataLst>
                <p:tags r:id="rId50"/>
              </p:custDataLst>
            </p:nvPr>
          </p:nvSpPr>
          <p:spPr bwMode="auto">
            <a:xfrm>
              <a:off x="3139" y="3793"/>
              <a:ext cx="208" cy="508"/>
            </a:xfrm>
            <a:custGeom>
              <a:avLst/>
              <a:gdLst>
                <a:gd name="T0" fmla="*/ 74 w 77"/>
                <a:gd name="T1" fmla="*/ 160 h 187"/>
                <a:gd name="T2" fmla="*/ 70 w 77"/>
                <a:gd name="T3" fmla="*/ 37 h 187"/>
                <a:gd name="T4" fmla="*/ 67 w 77"/>
                <a:gd name="T5" fmla="*/ 13 h 187"/>
                <a:gd name="T6" fmla="*/ 37 w 77"/>
                <a:gd name="T7" fmla="*/ 13 h 187"/>
                <a:gd name="T8" fmla="*/ 19 w 77"/>
                <a:gd name="T9" fmla="*/ 13 h 187"/>
                <a:gd name="T10" fmla="*/ 19 w 77"/>
                <a:gd name="T11" fmla="*/ 38 h 187"/>
                <a:gd name="T12" fmla="*/ 20 w 77"/>
                <a:gd name="T13" fmla="*/ 55 h 187"/>
                <a:gd name="T14" fmla="*/ 20 w 77"/>
                <a:gd name="T15" fmla="*/ 72 h 187"/>
                <a:gd name="T16" fmla="*/ 0 w 77"/>
                <a:gd name="T17" fmla="*/ 1 h 187"/>
                <a:gd name="T18" fmla="*/ 6 w 77"/>
                <a:gd name="T19" fmla="*/ 119 h 187"/>
                <a:gd name="T20" fmla="*/ 7 w 77"/>
                <a:gd name="T21" fmla="*/ 142 h 187"/>
                <a:gd name="T22" fmla="*/ 8 w 77"/>
                <a:gd name="T23" fmla="*/ 160 h 187"/>
                <a:gd name="T24" fmla="*/ 9 w 77"/>
                <a:gd name="T25" fmla="*/ 175 h 187"/>
                <a:gd name="T26" fmla="*/ 38 w 77"/>
                <a:gd name="T27" fmla="*/ 176 h 187"/>
                <a:gd name="T28" fmla="*/ 69 w 77"/>
                <a:gd name="T29" fmla="*/ 175 h 187"/>
                <a:gd name="T30" fmla="*/ 75 w 77"/>
                <a:gd name="T31" fmla="*/ 183 h 187"/>
                <a:gd name="T32" fmla="*/ 75 w 77"/>
                <a:gd name="T33" fmla="*/ 174 h 187"/>
                <a:gd name="T34" fmla="*/ 61 w 77"/>
                <a:gd name="T35" fmla="*/ 139 h 187"/>
                <a:gd name="T36" fmla="*/ 61 w 77"/>
                <a:gd name="T37" fmla="*/ 135 h 187"/>
                <a:gd name="T38" fmla="*/ 68 w 77"/>
                <a:gd name="T39" fmla="*/ 110 h 187"/>
                <a:gd name="T40" fmla="*/ 68 w 77"/>
                <a:gd name="T41" fmla="*/ 94 h 187"/>
                <a:gd name="T42" fmla="*/ 56 w 77"/>
                <a:gd name="T43" fmla="*/ 38 h 187"/>
                <a:gd name="T44" fmla="*/ 55 w 77"/>
                <a:gd name="T45" fmla="*/ 34 h 187"/>
                <a:gd name="T46" fmla="*/ 37 w 77"/>
                <a:gd name="T47" fmla="*/ 17 h 187"/>
                <a:gd name="T48" fmla="*/ 37 w 77"/>
                <a:gd name="T49" fmla="*/ 17 h 187"/>
                <a:gd name="T50" fmla="*/ 22 w 77"/>
                <a:gd name="T51" fmla="*/ 57 h 187"/>
                <a:gd name="T52" fmla="*/ 37 w 77"/>
                <a:gd name="T53" fmla="*/ 40 h 187"/>
                <a:gd name="T54" fmla="*/ 37 w 77"/>
                <a:gd name="T55" fmla="*/ 93 h 187"/>
                <a:gd name="T56" fmla="*/ 37 w 77"/>
                <a:gd name="T57" fmla="*/ 74 h 187"/>
                <a:gd name="T58" fmla="*/ 24 w 77"/>
                <a:gd name="T59" fmla="*/ 97 h 187"/>
                <a:gd name="T60" fmla="*/ 26 w 77"/>
                <a:gd name="T61" fmla="*/ 139 h 187"/>
                <a:gd name="T62" fmla="*/ 38 w 77"/>
                <a:gd name="T63" fmla="*/ 142 h 187"/>
                <a:gd name="T64" fmla="*/ 9 w 77"/>
                <a:gd name="T65" fmla="*/ 96 h 187"/>
                <a:gd name="T66" fmla="*/ 21 w 77"/>
                <a:gd name="T67" fmla="*/ 95 h 187"/>
                <a:gd name="T68" fmla="*/ 21 w 77"/>
                <a:gd name="T69" fmla="*/ 117 h 187"/>
                <a:gd name="T70" fmla="*/ 22 w 77"/>
                <a:gd name="T71" fmla="*/ 120 h 187"/>
                <a:gd name="T72" fmla="*/ 11 w 77"/>
                <a:gd name="T73" fmla="*/ 142 h 187"/>
                <a:gd name="T74" fmla="*/ 11 w 77"/>
                <a:gd name="T75" fmla="*/ 142 h 187"/>
                <a:gd name="T76" fmla="*/ 24 w 77"/>
                <a:gd name="T77" fmla="*/ 171 h 187"/>
                <a:gd name="T78" fmla="*/ 25 w 77"/>
                <a:gd name="T79" fmla="*/ 161 h 187"/>
                <a:gd name="T80" fmla="*/ 39 w 77"/>
                <a:gd name="T81" fmla="*/ 17 h 187"/>
                <a:gd name="T82" fmla="*/ 39 w 77"/>
                <a:gd name="T83" fmla="*/ 17 h 187"/>
                <a:gd name="T84" fmla="*/ 40 w 77"/>
                <a:gd name="T85" fmla="*/ 52 h 187"/>
                <a:gd name="T86" fmla="*/ 54 w 77"/>
                <a:gd name="T87" fmla="*/ 70 h 187"/>
                <a:gd name="T88" fmla="*/ 54 w 77"/>
                <a:gd name="T89" fmla="*/ 74 h 187"/>
                <a:gd name="T90" fmla="*/ 41 w 77"/>
                <a:gd name="T91" fmla="*/ 96 h 187"/>
                <a:gd name="T92" fmla="*/ 41 w 77"/>
                <a:gd name="T93" fmla="*/ 96 h 187"/>
                <a:gd name="T94" fmla="*/ 41 w 77"/>
                <a:gd name="T95" fmla="*/ 137 h 187"/>
                <a:gd name="T96" fmla="*/ 57 w 77"/>
                <a:gd name="T97" fmla="*/ 156 h 187"/>
                <a:gd name="T98" fmla="*/ 41 w 77"/>
                <a:gd name="T99" fmla="*/ 161 h 187"/>
                <a:gd name="T100" fmla="*/ 57 w 77"/>
                <a:gd name="T101" fmla="*/ 54 h 187"/>
                <a:gd name="T102" fmla="*/ 57 w 77"/>
                <a:gd name="T103" fmla="*/ 54 h 187"/>
                <a:gd name="T104" fmla="*/ 60 w 77"/>
                <a:gd name="T105" fmla="*/ 91 h 187"/>
                <a:gd name="T106" fmla="*/ 60 w 77"/>
                <a:gd name="T107"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187">
                  <a:moveTo>
                    <a:pt x="75" y="174"/>
                  </a:moveTo>
                  <a:cubicBezTo>
                    <a:pt x="77" y="174"/>
                    <a:pt x="77" y="171"/>
                    <a:pt x="75" y="171"/>
                  </a:cubicBezTo>
                  <a:cubicBezTo>
                    <a:pt x="74" y="171"/>
                    <a:pt x="74" y="171"/>
                    <a:pt x="74" y="171"/>
                  </a:cubicBezTo>
                  <a:cubicBezTo>
                    <a:pt x="74" y="166"/>
                    <a:pt x="74" y="161"/>
                    <a:pt x="74" y="160"/>
                  </a:cubicBezTo>
                  <a:cubicBezTo>
                    <a:pt x="73" y="154"/>
                    <a:pt x="73" y="147"/>
                    <a:pt x="73" y="141"/>
                  </a:cubicBezTo>
                  <a:cubicBezTo>
                    <a:pt x="72" y="127"/>
                    <a:pt x="72" y="113"/>
                    <a:pt x="71" y="99"/>
                  </a:cubicBezTo>
                  <a:cubicBezTo>
                    <a:pt x="70" y="78"/>
                    <a:pt x="69" y="58"/>
                    <a:pt x="68" y="37"/>
                  </a:cubicBezTo>
                  <a:cubicBezTo>
                    <a:pt x="69" y="37"/>
                    <a:pt x="69" y="37"/>
                    <a:pt x="70" y="37"/>
                  </a:cubicBezTo>
                  <a:cubicBezTo>
                    <a:pt x="71" y="37"/>
                    <a:pt x="71" y="34"/>
                    <a:pt x="69" y="34"/>
                  </a:cubicBezTo>
                  <a:cubicBezTo>
                    <a:pt x="69" y="34"/>
                    <a:pt x="69" y="34"/>
                    <a:pt x="68" y="34"/>
                  </a:cubicBezTo>
                  <a:cubicBezTo>
                    <a:pt x="68" y="28"/>
                    <a:pt x="68" y="22"/>
                    <a:pt x="67" y="16"/>
                  </a:cubicBezTo>
                  <a:cubicBezTo>
                    <a:pt x="69" y="16"/>
                    <a:pt x="68" y="13"/>
                    <a:pt x="67" y="13"/>
                  </a:cubicBezTo>
                  <a:cubicBezTo>
                    <a:pt x="58" y="12"/>
                    <a:pt x="48" y="12"/>
                    <a:pt x="39" y="13"/>
                  </a:cubicBezTo>
                  <a:cubicBezTo>
                    <a:pt x="39" y="11"/>
                    <a:pt x="39" y="10"/>
                    <a:pt x="39" y="8"/>
                  </a:cubicBezTo>
                  <a:cubicBezTo>
                    <a:pt x="39" y="7"/>
                    <a:pt x="37" y="7"/>
                    <a:pt x="37" y="8"/>
                  </a:cubicBezTo>
                  <a:cubicBezTo>
                    <a:pt x="37" y="10"/>
                    <a:pt x="37" y="11"/>
                    <a:pt x="37" y="13"/>
                  </a:cubicBezTo>
                  <a:cubicBezTo>
                    <a:pt x="32" y="13"/>
                    <a:pt x="26" y="13"/>
                    <a:pt x="20" y="13"/>
                  </a:cubicBezTo>
                  <a:cubicBezTo>
                    <a:pt x="20" y="11"/>
                    <a:pt x="20" y="10"/>
                    <a:pt x="20" y="8"/>
                  </a:cubicBezTo>
                  <a:cubicBezTo>
                    <a:pt x="20" y="7"/>
                    <a:pt x="18" y="7"/>
                    <a:pt x="18" y="8"/>
                  </a:cubicBezTo>
                  <a:cubicBezTo>
                    <a:pt x="18" y="10"/>
                    <a:pt x="19" y="12"/>
                    <a:pt x="19" y="13"/>
                  </a:cubicBezTo>
                  <a:cubicBezTo>
                    <a:pt x="15" y="13"/>
                    <a:pt x="12" y="13"/>
                    <a:pt x="9" y="13"/>
                  </a:cubicBezTo>
                  <a:cubicBezTo>
                    <a:pt x="8" y="13"/>
                    <a:pt x="8" y="16"/>
                    <a:pt x="9" y="16"/>
                  </a:cubicBezTo>
                  <a:cubicBezTo>
                    <a:pt x="12" y="16"/>
                    <a:pt x="16" y="16"/>
                    <a:pt x="19" y="16"/>
                  </a:cubicBezTo>
                  <a:cubicBezTo>
                    <a:pt x="19" y="23"/>
                    <a:pt x="19" y="31"/>
                    <a:pt x="19" y="38"/>
                  </a:cubicBezTo>
                  <a:cubicBezTo>
                    <a:pt x="15" y="38"/>
                    <a:pt x="12" y="39"/>
                    <a:pt x="8" y="39"/>
                  </a:cubicBezTo>
                  <a:cubicBezTo>
                    <a:pt x="7" y="39"/>
                    <a:pt x="7" y="41"/>
                    <a:pt x="8" y="41"/>
                  </a:cubicBezTo>
                  <a:cubicBezTo>
                    <a:pt x="12" y="41"/>
                    <a:pt x="15" y="41"/>
                    <a:pt x="19" y="41"/>
                  </a:cubicBezTo>
                  <a:cubicBezTo>
                    <a:pt x="19" y="46"/>
                    <a:pt x="19" y="50"/>
                    <a:pt x="20" y="55"/>
                  </a:cubicBezTo>
                  <a:cubicBezTo>
                    <a:pt x="18" y="55"/>
                    <a:pt x="16" y="56"/>
                    <a:pt x="14" y="56"/>
                  </a:cubicBezTo>
                  <a:cubicBezTo>
                    <a:pt x="13" y="56"/>
                    <a:pt x="14" y="58"/>
                    <a:pt x="15" y="58"/>
                  </a:cubicBezTo>
                  <a:cubicBezTo>
                    <a:pt x="16" y="57"/>
                    <a:pt x="18" y="57"/>
                    <a:pt x="20" y="57"/>
                  </a:cubicBezTo>
                  <a:cubicBezTo>
                    <a:pt x="20" y="62"/>
                    <a:pt x="20" y="67"/>
                    <a:pt x="20" y="72"/>
                  </a:cubicBezTo>
                  <a:cubicBezTo>
                    <a:pt x="16" y="72"/>
                    <a:pt x="12" y="73"/>
                    <a:pt x="8" y="73"/>
                  </a:cubicBezTo>
                  <a:cubicBezTo>
                    <a:pt x="8" y="73"/>
                    <a:pt x="8" y="73"/>
                    <a:pt x="7" y="73"/>
                  </a:cubicBezTo>
                  <a:cubicBezTo>
                    <a:pt x="6" y="49"/>
                    <a:pt x="4" y="25"/>
                    <a:pt x="1" y="1"/>
                  </a:cubicBezTo>
                  <a:cubicBezTo>
                    <a:pt x="1" y="0"/>
                    <a:pt x="0" y="0"/>
                    <a:pt x="0" y="1"/>
                  </a:cubicBezTo>
                  <a:cubicBezTo>
                    <a:pt x="2" y="40"/>
                    <a:pt x="4" y="79"/>
                    <a:pt x="6" y="118"/>
                  </a:cubicBezTo>
                  <a:cubicBezTo>
                    <a:pt x="6" y="118"/>
                    <a:pt x="6" y="118"/>
                    <a:pt x="5" y="118"/>
                  </a:cubicBezTo>
                  <a:cubicBezTo>
                    <a:pt x="4" y="118"/>
                    <a:pt x="4" y="119"/>
                    <a:pt x="5" y="119"/>
                  </a:cubicBezTo>
                  <a:cubicBezTo>
                    <a:pt x="6" y="119"/>
                    <a:pt x="6" y="119"/>
                    <a:pt x="6" y="119"/>
                  </a:cubicBezTo>
                  <a:cubicBezTo>
                    <a:pt x="6" y="126"/>
                    <a:pt x="7" y="133"/>
                    <a:pt x="7" y="140"/>
                  </a:cubicBezTo>
                  <a:cubicBezTo>
                    <a:pt x="7" y="140"/>
                    <a:pt x="6" y="140"/>
                    <a:pt x="5" y="141"/>
                  </a:cubicBezTo>
                  <a:cubicBezTo>
                    <a:pt x="4" y="141"/>
                    <a:pt x="4" y="142"/>
                    <a:pt x="5" y="142"/>
                  </a:cubicBezTo>
                  <a:cubicBezTo>
                    <a:pt x="6" y="142"/>
                    <a:pt x="7" y="142"/>
                    <a:pt x="7" y="142"/>
                  </a:cubicBezTo>
                  <a:cubicBezTo>
                    <a:pt x="8" y="148"/>
                    <a:pt x="8" y="153"/>
                    <a:pt x="8" y="159"/>
                  </a:cubicBezTo>
                  <a:cubicBezTo>
                    <a:pt x="8" y="159"/>
                    <a:pt x="7" y="159"/>
                    <a:pt x="7" y="159"/>
                  </a:cubicBezTo>
                  <a:cubicBezTo>
                    <a:pt x="6" y="159"/>
                    <a:pt x="6" y="160"/>
                    <a:pt x="7" y="160"/>
                  </a:cubicBezTo>
                  <a:cubicBezTo>
                    <a:pt x="7" y="160"/>
                    <a:pt x="8" y="160"/>
                    <a:pt x="8" y="160"/>
                  </a:cubicBezTo>
                  <a:cubicBezTo>
                    <a:pt x="8" y="165"/>
                    <a:pt x="9" y="169"/>
                    <a:pt x="9" y="173"/>
                  </a:cubicBezTo>
                  <a:cubicBezTo>
                    <a:pt x="9" y="173"/>
                    <a:pt x="8" y="173"/>
                    <a:pt x="8" y="173"/>
                  </a:cubicBezTo>
                  <a:cubicBezTo>
                    <a:pt x="7" y="174"/>
                    <a:pt x="7" y="175"/>
                    <a:pt x="8" y="175"/>
                  </a:cubicBezTo>
                  <a:cubicBezTo>
                    <a:pt x="8" y="175"/>
                    <a:pt x="9" y="175"/>
                    <a:pt x="9" y="175"/>
                  </a:cubicBezTo>
                  <a:cubicBezTo>
                    <a:pt x="9" y="176"/>
                    <a:pt x="9" y="177"/>
                    <a:pt x="9" y="177"/>
                  </a:cubicBezTo>
                  <a:cubicBezTo>
                    <a:pt x="9" y="179"/>
                    <a:pt x="11" y="179"/>
                    <a:pt x="11" y="177"/>
                  </a:cubicBezTo>
                  <a:cubicBezTo>
                    <a:pt x="11" y="177"/>
                    <a:pt x="11" y="176"/>
                    <a:pt x="11" y="175"/>
                  </a:cubicBezTo>
                  <a:cubicBezTo>
                    <a:pt x="20" y="176"/>
                    <a:pt x="29" y="176"/>
                    <a:pt x="38" y="176"/>
                  </a:cubicBezTo>
                  <a:cubicBezTo>
                    <a:pt x="38" y="177"/>
                    <a:pt x="38" y="179"/>
                    <a:pt x="38" y="180"/>
                  </a:cubicBezTo>
                  <a:cubicBezTo>
                    <a:pt x="38" y="182"/>
                    <a:pt x="41" y="182"/>
                    <a:pt x="41" y="180"/>
                  </a:cubicBezTo>
                  <a:cubicBezTo>
                    <a:pt x="41" y="179"/>
                    <a:pt x="41" y="177"/>
                    <a:pt x="41" y="176"/>
                  </a:cubicBezTo>
                  <a:cubicBezTo>
                    <a:pt x="51" y="176"/>
                    <a:pt x="60" y="175"/>
                    <a:pt x="69" y="175"/>
                  </a:cubicBezTo>
                  <a:cubicBezTo>
                    <a:pt x="70" y="179"/>
                    <a:pt x="70" y="183"/>
                    <a:pt x="72" y="186"/>
                  </a:cubicBezTo>
                  <a:cubicBezTo>
                    <a:pt x="73" y="187"/>
                    <a:pt x="74" y="187"/>
                    <a:pt x="75" y="186"/>
                  </a:cubicBezTo>
                  <a:cubicBezTo>
                    <a:pt x="75" y="185"/>
                    <a:pt x="75" y="185"/>
                    <a:pt x="75" y="185"/>
                  </a:cubicBezTo>
                  <a:cubicBezTo>
                    <a:pt x="76" y="184"/>
                    <a:pt x="76" y="183"/>
                    <a:pt x="75" y="183"/>
                  </a:cubicBezTo>
                  <a:cubicBezTo>
                    <a:pt x="75" y="183"/>
                    <a:pt x="75" y="183"/>
                    <a:pt x="74" y="183"/>
                  </a:cubicBezTo>
                  <a:cubicBezTo>
                    <a:pt x="74" y="182"/>
                    <a:pt x="73" y="182"/>
                    <a:pt x="73" y="182"/>
                  </a:cubicBezTo>
                  <a:cubicBezTo>
                    <a:pt x="73" y="180"/>
                    <a:pt x="73" y="177"/>
                    <a:pt x="73" y="174"/>
                  </a:cubicBezTo>
                  <a:cubicBezTo>
                    <a:pt x="74" y="174"/>
                    <a:pt x="74" y="174"/>
                    <a:pt x="75" y="174"/>
                  </a:cubicBezTo>
                  <a:close/>
                  <a:moveTo>
                    <a:pt x="70" y="156"/>
                  </a:moveTo>
                  <a:cubicBezTo>
                    <a:pt x="70" y="156"/>
                    <a:pt x="70" y="155"/>
                    <a:pt x="69" y="155"/>
                  </a:cubicBezTo>
                  <a:cubicBezTo>
                    <a:pt x="66" y="156"/>
                    <a:pt x="63" y="156"/>
                    <a:pt x="61" y="156"/>
                  </a:cubicBezTo>
                  <a:cubicBezTo>
                    <a:pt x="61" y="150"/>
                    <a:pt x="61" y="145"/>
                    <a:pt x="61" y="139"/>
                  </a:cubicBezTo>
                  <a:cubicBezTo>
                    <a:pt x="64" y="138"/>
                    <a:pt x="66" y="138"/>
                    <a:pt x="69" y="137"/>
                  </a:cubicBezTo>
                  <a:cubicBezTo>
                    <a:pt x="69" y="143"/>
                    <a:pt x="70" y="149"/>
                    <a:pt x="70" y="156"/>
                  </a:cubicBezTo>
                  <a:close/>
                  <a:moveTo>
                    <a:pt x="69" y="135"/>
                  </a:moveTo>
                  <a:cubicBezTo>
                    <a:pt x="66" y="135"/>
                    <a:pt x="64" y="135"/>
                    <a:pt x="61" y="135"/>
                  </a:cubicBezTo>
                  <a:cubicBezTo>
                    <a:pt x="61" y="129"/>
                    <a:pt x="61" y="123"/>
                    <a:pt x="61" y="117"/>
                  </a:cubicBezTo>
                  <a:cubicBezTo>
                    <a:pt x="63" y="117"/>
                    <a:pt x="66" y="116"/>
                    <a:pt x="68" y="116"/>
                  </a:cubicBezTo>
                  <a:cubicBezTo>
                    <a:pt x="69" y="122"/>
                    <a:pt x="69" y="128"/>
                    <a:pt x="69" y="135"/>
                  </a:cubicBezTo>
                  <a:close/>
                  <a:moveTo>
                    <a:pt x="68" y="110"/>
                  </a:moveTo>
                  <a:cubicBezTo>
                    <a:pt x="68" y="111"/>
                    <a:pt x="68" y="112"/>
                    <a:pt x="68" y="113"/>
                  </a:cubicBezTo>
                  <a:cubicBezTo>
                    <a:pt x="66" y="113"/>
                    <a:pt x="63" y="113"/>
                    <a:pt x="61" y="114"/>
                  </a:cubicBezTo>
                  <a:cubicBezTo>
                    <a:pt x="60" y="107"/>
                    <a:pt x="60" y="101"/>
                    <a:pt x="60" y="94"/>
                  </a:cubicBezTo>
                  <a:cubicBezTo>
                    <a:pt x="63" y="94"/>
                    <a:pt x="65" y="94"/>
                    <a:pt x="68" y="94"/>
                  </a:cubicBezTo>
                  <a:cubicBezTo>
                    <a:pt x="68" y="99"/>
                    <a:pt x="68" y="105"/>
                    <a:pt x="68" y="110"/>
                  </a:cubicBezTo>
                  <a:close/>
                  <a:moveTo>
                    <a:pt x="67" y="51"/>
                  </a:moveTo>
                  <a:cubicBezTo>
                    <a:pt x="63" y="51"/>
                    <a:pt x="60" y="51"/>
                    <a:pt x="57" y="51"/>
                  </a:cubicBezTo>
                  <a:cubicBezTo>
                    <a:pt x="57" y="47"/>
                    <a:pt x="56" y="43"/>
                    <a:pt x="56" y="38"/>
                  </a:cubicBezTo>
                  <a:cubicBezTo>
                    <a:pt x="59" y="38"/>
                    <a:pt x="63" y="38"/>
                    <a:pt x="66" y="37"/>
                  </a:cubicBezTo>
                  <a:cubicBezTo>
                    <a:pt x="66" y="42"/>
                    <a:pt x="66" y="46"/>
                    <a:pt x="67" y="51"/>
                  </a:cubicBezTo>
                  <a:close/>
                  <a:moveTo>
                    <a:pt x="66" y="34"/>
                  </a:moveTo>
                  <a:cubicBezTo>
                    <a:pt x="63" y="34"/>
                    <a:pt x="59" y="34"/>
                    <a:pt x="55" y="34"/>
                  </a:cubicBezTo>
                  <a:cubicBezTo>
                    <a:pt x="55" y="29"/>
                    <a:pt x="54" y="23"/>
                    <a:pt x="53" y="17"/>
                  </a:cubicBezTo>
                  <a:cubicBezTo>
                    <a:pt x="57" y="17"/>
                    <a:pt x="62" y="17"/>
                    <a:pt x="66" y="16"/>
                  </a:cubicBezTo>
                  <a:cubicBezTo>
                    <a:pt x="66" y="22"/>
                    <a:pt x="66" y="28"/>
                    <a:pt x="66" y="34"/>
                  </a:cubicBezTo>
                  <a:close/>
                  <a:moveTo>
                    <a:pt x="37" y="17"/>
                  </a:moveTo>
                  <a:cubicBezTo>
                    <a:pt x="37" y="23"/>
                    <a:pt x="37" y="29"/>
                    <a:pt x="37" y="36"/>
                  </a:cubicBezTo>
                  <a:cubicBezTo>
                    <a:pt x="32" y="36"/>
                    <a:pt x="27" y="37"/>
                    <a:pt x="21" y="38"/>
                  </a:cubicBezTo>
                  <a:cubicBezTo>
                    <a:pt x="21" y="30"/>
                    <a:pt x="21" y="23"/>
                    <a:pt x="20" y="16"/>
                  </a:cubicBezTo>
                  <a:cubicBezTo>
                    <a:pt x="26" y="16"/>
                    <a:pt x="32" y="16"/>
                    <a:pt x="37" y="17"/>
                  </a:cubicBezTo>
                  <a:close/>
                  <a:moveTo>
                    <a:pt x="37" y="56"/>
                  </a:moveTo>
                  <a:cubicBezTo>
                    <a:pt x="37" y="61"/>
                    <a:pt x="37" y="66"/>
                    <a:pt x="37" y="71"/>
                  </a:cubicBezTo>
                  <a:cubicBezTo>
                    <a:pt x="32" y="71"/>
                    <a:pt x="28" y="71"/>
                    <a:pt x="23" y="72"/>
                  </a:cubicBezTo>
                  <a:cubicBezTo>
                    <a:pt x="23" y="67"/>
                    <a:pt x="23" y="62"/>
                    <a:pt x="22" y="57"/>
                  </a:cubicBezTo>
                  <a:cubicBezTo>
                    <a:pt x="27" y="56"/>
                    <a:pt x="32" y="56"/>
                    <a:pt x="37" y="56"/>
                  </a:cubicBezTo>
                  <a:close/>
                  <a:moveTo>
                    <a:pt x="22" y="54"/>
                  </a:moveTo>
                  <a:cubicBezTo>
                    <a:pt x="22" y="50"/>
                    <a:pt x="22" y="45"/>
                    <a:pt x="22" y="41"/>
                  </a:cubicBezTo>
                  <a:cubicBezTo>
                    <a:pt x="27" y="41"/>
                    <a:pt x="32" y="40"/>
                    <a:pt x="37" y="40"/>
                  </a:cubicBezTo>
                  <a:cubicBezTo>
                    <a:pt x="37" y="44"/>
                    <a:pt x="37" y="48"/>
                    <a:pt x="37" y="52"/>
                  </a:cubicBezTo>
                  <a:cubicBezTo>
                    <a:pt x="32" y="53"/>
                    <a:pt x="27" y="54"/>
                    <a:pt x="22" y="54"/>
                  </a:cubicBezTo>
                  <a:close/>
                  <a:moveTo>
                    <a:pt x="37" y="74"/>
                  </a:moveTo>
                  <a:cubicBezTo>
                    <a:pt x="37" y="80"/>
                    <a:pt x="37" y="87"/>
                    <a:pt x="37" y="93"/>
                  </a:cubicBezTo>
                  <a:cubicBezTo>
                    <a:pt x="33" y="93"/>
                    <a:pt x="28" y="94"/>
                    <a:pt x="24" y="94"/>
                  </a:cubicBezTo>
                  <a:cubicBezTo>
                    <a:pt x="24" y="93"/>
                    <a:pt x="24" y="91"/>
                    <a:pt x="24" y="89"/>
                  </a:cubicBezTo>
                  <a:cubicBezTo>
                    <a:pt x="23" y="84"/>
                    <a:pt x="23" y="79"/>
                    <a:pt x="23" y="74"/>
                  </a:cubicBezTo>
                  <a:cubicBezTo>
                    <a:pt x="28" y="74"/>
                    <a:pt x="32" y="74"/>
                    <a:pt x="37" y="74"/>
                  </a:cubicBezTo>
                  <a:close/>
                  <a:moveTo>
                    <a:pt x="37" y="96"/>
                  </a:moveTo>
                  <a:cubicBezTo>
                    <a:pt x="37" y="103"/>
                    <a:pt x="37" y="109"/>
                    <a:pt x="37" y="116"/>
                  </a:cubicBezTo>
                  <a:cubicBezTo>
                    <a:pt x="33" y="116"/>
                    <a:pt x="29" y="116"/>
                    <a:pt x="25" y="117"/>
                  </a:cubicBezTo>
                  <a:cubicBezTo>
                    <a:pt x="25" y="110"/>
                    <a:pt x="24" y="103"/>
                    <a:pt x="24" y="97"/>
                  </a:cubicBezTo>
                  <a:cubicBezTo>
                    <a:pt x="28" y="96"/>
                    <a:pt x="33" y="96"/>
                    <a:pt x="37" y="96"/>
                  </a:cubicBezTo>
                  <a:close/>
                  <a:moveTo>
                    <a:pt x="37" y="119"/>
                  </a:moveTo>
                  <a:cubicBezTo>
                    <a:pt x="38" y="125"/>
                    <a:pt x="38" y="131"/>
                    <a:pt x="38" y="137"/>
                  </a:cubicBezTo>
                  <a:cubicBezTo>
                    <a:pt x="34" y="138"/>
                    <a:pt x="30" y="138"/>
                    <a:pt x="26" y="139"/>
                  </a:cubicBezTo>
                  <a:cubicBezTo>
                    <a:pt x="26" y="132"/>
                    <a:pt x="26" y="126"/>
                    <a:pt x="25" y="120"/>
                  </a:cubicBezTo>
                  <a:cubicBezTo>
                    <a:pt x="29" y="119"/>
                    <a:pt x="33" y="119"/>
                    <a:pt x="37" y="119"/>
                  </a:cubicBezTo>
                  <a:close/>
                  <a:moveTo>
                    <a:pt x="26" y="142"/>
                  </a:moveTo>
                  <a:cubicBezTo>
                    <a:pt x="30" y="142"/>
                    <a:pt x="34" y="142"/>
                    <a:pt x="38" y="142"/>
                  </a:cubicBezTo>
                  <a:cubicBezTo>
                    <a:pt x="38" y="147"/>
                    <a:pt x="38" y="152"/>
                    <a:pt x="38" y="157"/>
                  </a:cubicBezTo>
                  <a:cubicBezTo>
                    <a:pt x="34" y="158"/>
                    <a:pt x="30" y="158"/>
                    <a:pt x="25" y="158"/>
                  </a:cubicBezTo>
                  <a:cubicBezTo>
                    <a:pt x="26" y="153"/>
                    <a:pt x="26" y="147"/>
                    <a:pt x="26" y="142"/>
                  </a:cubicBezTo>
                  <a:close/>
                  <a:moveTo>
                    <a:pt x="9" y="96"/>
                  </a:moveTo>
                  <a:cubicBezTo>
                    <a:pt x="9" y="89"/>
                    <a:pt x="8" y="82"/>
                    <a:pt x="8" y="75"/>
                  </a:cubicBezTo>
                  <a:cubicBezTo>
                    <a:pt x="8" y="75"/>
                    <a:pt x="8" y="75"/>
                    <a:pt x="8" y="75"/>
                  </a:cubicBezTo>
                  <a:cubicBezTo>
                    <a:pt x="12" y="74"/>
                    <a:pt x="16" y="74"/>
                    <a:pt x="20" y="74"/>
                  </a:cubicBezTo>
                  <a:cubicBezTo>
                    <a:pt x="20" y="81"/>
                    <a:pt x="20" y="88"/>
                    <a:pt x="21" y="95"/>
                  </a:cubicBezTo>
                  <a:cubicBezTo>
                    <a:pt x="17" y="95"/>
                    <a:pt x="13" y="95"/>
                    <a:pt x="9" y="96"/>
                  </a:cubicBezTo>
                  <a:close/>
                  <a:moveTo>
                    <a:pt x="9" y="97"/>
                  </a:moveTo>
                  <a:cubicBezTo>
                    <a:pt x="13" y="97"/>
                    <a:pt x="17" y="97"/>
                    <a:pt x="21" y="97"/>
                  </a:cubicBezTo>
                  <a:cubicBezTo>
                    <a:pt x="21" y="103"/>
                    <a:pt x="21" y="110"/>
                    <a:pt x="21" y="117"/>
                  </a:cubicBezTo>
                  <a:cubicBezTo>
                    <a:pt x="18" y="117"/>
                    <a:pt x="14" y="117"/>
                    <a:pt x="10" y="117"/>
                  </a:cubicBezTo>
                  <a:cubicBezTo>
                    <a:pt x="10" y="111"/>
                    <a:pt x="9" y="104"/>
                    <a:pt x="9" y="97"/>
                  </a:cubicBezTo>
                  <a:close/>
                  <a:moveTo>
                    <a:pt x="10" y="119"/>
                  </a:moveTo>
                  <a:cubicBezTo>
                    <a:pt x="14" y="120"/>
                    <a:pt x="18" y="120"/>
                    <a:pt x="22" y="120"/>
                  </a:cubicBezTo>
                  <a:cubicBezTo>
                    <a:pt x="22" y="126"/>
                    <a:pt x="22" y="132"/>
                    <a:pt x="22" y="139"/>
                  </a:cubicBezTo>
                  <a:cubicBezTo>
                    <a:pt x="19" y="139"/>
                    <a:pt x="15" y="140"/>
                    <a:pt x="11" y="140"/>
                  </a:cubicBezTo>
                  <a:cubicBezTo>
                    <a:pt x="11" y="133"/>
                    <a:pt x="10" y="126"/>
                    <a:pt x="10" y="119"/>
                  </a:cubicBezTo>
                  <a:close/>
                  <a:moveTo>
                    <a:pt x="11" y="142"/>
                  </a:moveTo>
                  <a:cubicBezTo>
                    <a:pt x="15" y="142"/>
                    <a:pt x="19" y="142"/>
                    <a:pt x="22" y="142"/>
                  </a:cubicBezTo>
                  <a:cubicBezTo>
                    <a:pt x="23" y="147"/>
                    <a:pt x="23" y="153"/>
                    <a:pt x="23" y="158"/>
                  </a:cubicBezTo>
                  <a:cubicBezTo>
                    <a:pt x="19" y="158"/>
                    <a:pt x="15" y="159"/>
                    <a:pt x="11" y="159"/>
                  </a:cubicBezTo>
                  <a:cubicBezTo>
                    <a:pt x="11" y="153"/>
                    <a:pt x="11" y="148"/>
                    <a:pt x="11" y="142"/>
                  </a:cubicBezTo>
                  <a:close/>
                  <a:moveTo>
                    <a:pt x="11" y="173"/>
                  </a:moveTo>
                  <a:cubicBezTo>
                    <a:pt x="11" y="169"/>
                    <a:pt x="11" y="165"/>
                    <a:pt x="11" y="161"/>
                  </a:cubicBezTo>
                  <a:cubicBezTo>
                    <a:pt x="15" y="161"/>
                    <a:pt x="19" y="161"/>
                    <a:pt x="23" y="161"/>
                  </a:cubicBezTo>
                  <a:cubicBezTo>
                    <a:pt x="24" y="164"/>
                    <a:pt x="24" y="167"/>
                    <a:pt x="24" y="171"/>
                  </a:cubicBezTo>
                  <a:cubicBezTo>
                    <a:pt x="24" y="172"/>
                    <a:pt x="27" y="172"/>
                    <a:pt x="27" y="171"/>
                  </a:cubicBezTo>
                  <a:cubicBezTo>
                    <a:pt x="27" y="170"/>
                    <a:pt x="26" y="169"/>
                    <a:pt x="26" y="168"/>
                  </a:cubicBezTo>
                  <a:cubicBezTo>
                    <a:pt x="26" y="167"/>
                    <a:pt x="25" y="166"/>
                    <a:pt x="24" y="168"/>
                  </a:cubicBezTo>
                  <a:cubicBezTo>
                    <a:pt x="25" y="165"/>
                    <a:pt x="25" y="163"/>
                    <a:pt x="25" y="161"/>
                  </a:cubicBezTo>
                  <a:cubicBezTo>
                    <a:pt x="29" y="161"/>
                    <a:pt x="34" y="161"/>
                    <a:pt x="38" y="161"/>
                  </a:cubicBezTo>
                  <a:cubicBezTo>
                    <a:pt x="38" y="164"/>
                    <a:pt x="38" y="168"/>
                    <a:pt x="38" y="171"/>
                  </a:cubicBezTo>
                  <a:cubicBezTo>
                    <a:pt x="29" y="172"/>
                    <a:pt x="20" y="172"/>
                    <a:pt x="11" y="173"/>
                  </a:cubicBezTo>
                  <a:close/>
                  <a:moveTo>
                    <a:pt x="39" y="17"/>
                  </a:moveTo>
                  <a:cubicBezTo>
                    <a:pt x="44" y="17"/>
                    <a:pt x="48" y="17"/>
                    <a:pt x="52" y="17"/>
                  </a:cubicBezTo>
                  <a:cubicBezTo>
                    <a:pt x="52" y="23"/>
                    <a:pt x="53" y="29"/>
                    <a:pt x="53" y="35"/>
                  </a:cubicBezTo>
                  <a:cubicBezTo>
                    <a:pt x="48" y="35"/>
                    <a:pt x="44" y="35"/>
                    <a:pt x="40" y="36"/>
                  </a:cubicBezTo>
                  <a:cubicBezTo>
                    <a:pt x="40" y="29"/>
                    <a:pt x="39" y="23"/>
                    <a:pt x="39" y="17"/>
                  </a:cubicBezTo>
                  <a:close/>
                  <a:moveTo>
                    <a:pt x="40" y="40"/>
                  </a:moveTo>
                  <a:cubicBezTo>
                    <a:pt x="44" y="40"/>
                    <a:pt x="49" y="39"/>
                    <a:pt x="53" y="39"/>
                  </a:cubicBezTo>
                  <a:cubicBezTo>
                    <a:pt x="53" y="43"/>
                    <a:pt x="53" y="47"/>
                    <a:pt x="54" y="51"/>
                  </a:cubicBezTo>
                  <a:cubicBezTo>
                    <a:pt x="49" y="51"/>
                    <a:pt x="45" y="52"/>
                    <a:pt x="40" y="52"/>
                  </a:cubicBezTo>
                  <a:cubicBezTo>
                    <a:pt x="40" y="48"/>
                    <a:pt x="40" y="44"/>
                    <a:pt x="40" y="40"/>
                  </a:cubicBezTo>
                  <a:close/>
                  <a:moveTo>
                    <a:pt x="40" y="55"/>
                  </a:moveTo>
                  <a:cubicBezTo>
                    <a:pt x="45" y="55"/>
                    <a:pt x="49" y="55"/>
                    <a:pt x="54" y="55"/>
                  </a:cubicBezTo>
                  <a:cubicBezTo>
                    <a:pt x="54" y="60"/>
                    <a:pt x="54" y="65"/>
                    <a:pt x="54" y="70"/>
                  </a:cubicBezTo>
                  <a:cubicBezTo>
                    <a:pt x="50" y="70"/>
                    <a:pt x="45" y="71"/>
                    <a:pt x="40" y="71"/>
                  </a:cubicBezTo>
                  <a:cubicBezTo>
                    <a:pt x="40" y="66"/>
                    <a:pt x="40" y="61"/>
                    <a:pt x="40" y="55"/>
                  </a:cubicBezTo>
                  <a:close/>
                  <a:moveTo>
                    <a:pt x="40" y="74"/>
                  </a:moveTo>
                  <a:cubicBezTo>
                    <a:pt x="45" y="74"/>
                    <a:pt x="50" y="74"/>
                    <a:pt x="54" y="74"/>
                  </a:cubicBezTo>
                  <a:cubicBezTo>
                    <a:pt x="54" y="80"/>
                    <a:pt x="55" y="85"/>
                    <a:pt x="55" y="91"/>
                  </a:cubicBezTo>
                  <a:cubicBezTo>
                    <a:pt x="50" y="92"/>
                    <a:pt x="45" y="92"/>
                    <a:pt x="41" y="93"/>
                  </a:cubicBezTo>
                  <a:cubicBezTo>
                    <a:pt x="41" y="86"/>
                    <a:pt x="41" y="80"/>
                    <a:pt x="40" y="74"/>
                  </a:cubicBezTo>
                  <a:close/>
                  <a:moveTo>
                    <a:pt x="41" y="96"/>
                  </a:moveTo>
                  <a:cubicBezTo>
                    <a:pt x="46" y="96"/>
                    <a:pt x="50" y="95"/>
                    <a:pt x="55" y="95"/>
                  </a:cubicBezTo>
                  <a:cubicBezTo>
                    <a:pt x="55" y="101"/>
                    <a:pt x="55" y="108"/>
                    <a:pt x="56" y="114"/>
                  </a:cubicBezTo>
                  <a:cubicBezTo>
                    <a:pt x="51" y="114"/>
                    <a:pt x="46" y="115"/>
                    <a:pt x="41" y="115"/>
                  </a:cubicBezTo>
                  <a:cubicBezTo>
                    <a:pt x="41" y="109"/>
                    <a:pt x="41" y="102"/>
                    <a:pt x="41" y="96"/>
                  </a:cubicBezTo>
                  <a:close/>
                  <a:moveTo>
                    <a:pt x="41" y="119"/>
                  </a:moveTo>
                  <a:cubicBezTo>
                    <a:pt x="46" y="119"/>
                    <a:pt x="51" y="118"/>
                    <a:pt x="56" y="118"/>
                  </a:cubicBezTo>
                  <a:cubicBezTo>
                    <a:pt x="56" y="124"/>
                    <a:pt x="56" y="130"/>
                    <a:pt x="56" y="136"/>
                  </a:cubicBezTo>
                  <a:cubicBezTo>
                    <a:pt x="51" y="136"/>
                    <a:pt x="46" y="136"/>
                    <a:pt x="41" y="137"/>
                  </a:cubicBezTo>
                  <a:cubicBezTo>
                    <a:pt x="41" y="131"/>
                    <a:pt x="41" y="125"/>
                    <a:pt x="41" y="119"/>
                  </a:cubicBezTo>
                  <a:close/>
                  <a:moveTo>
                    <a:pt x="41" y="141"/>
                  </a:moveTo>
                  <a:cubicBezTo>
                    <a:pt x="46" y="141"/>
                    <a:pt x="51" y="140"/>
                    <a:pt x="56" y="140"/>
                  </a:cubicBezTo>
                  <a:cubicBezTo>
                    <a:pt x="57" y="145"/>
                    <a:pt x="57" y="151"/>
                    <a:pt x="57" y="156"/>
                  </a:cubicBezTo>
                  <a:cubicBezTo>
                    <a:pt x="52" y="157"/>
                    <a:pt x="47" y="157"/>
                    <a:pt x="41" y="157"/>
                  </a:cubicBezTo>
                  <a:cubicBezTo>
                    <a:pt x="41" y="152"/>
                    <a:pt x="41" y="147"/>
                    <a:pt x="41" y="141"/>
                  </a:cubicBezTo>
                  <a:close/>
                  <a:moveTo>
                    <a:pt x="41" y="171"/>
                  </a:moveTo>
                  <a:cubicBezTo>
                    <a:pt x="41" y="168"/>
                    <a:pt x="41" y="164"/>
                    <a:pt x="41" y="161"/>
                  </a:cubicBezTo>
                  <a:cubicBezTo>
                    <a:pt x="47" y="161"/>
                    <a:pt x="52" y="160"/>
                    <a:pt x="57" y="160"/>
                  </a:cubicBezTo>
                  <a:cubicBezTo>
                    <a:pt x="57" y="163"/>
                    <a:pt x="57" y="167"/>
                    <a:pt x="58" y="171"/>
                  </a:cubicBezTo>
                  <a:cubicBezTo>
                    <a:pt x="52" y="171"/>
                    <a:pt x="47" y="171"/>
                    <a:pt x="41" y="171"/>
                  </a:cubicBezTo>
                  <a:close/>
                  <a:moveTo>
                    <a:pt x="57" y="54"/>
                  </a:moveTo>
                  <a:cubicBezTo>
                    <a:pt x="60" y="54"/>
                    <a:pt x="63" y="54"/>
                    <a:pt x="67" y="54"/>
                  </a:cubicBezTo>
                  <a:cubicBezTo>
                    <a:pt x="67" y="60"/>
                    <a:pt x="67" y="65"/>
                    <a:pt x="67" y="71"/>
                  </a:cubicBezTo>
                  <a:cubicBezTo>
                    <a:pt x="64" y="71"/>
                    <a:pt x="61" y="71"/>
                    <a:pt x="59" y="71"/>
                  </a:cubicBezTo>
                  <a:cubicBezTo>
                    <a:pt x="58" y="65"/>
                    <a:pt x="58" y="60"/>
                    <a:pt x="57" y="54"/>
                  </a:cubicBezTo>
                  <a:close/>
                  <a:moveTo>
                    <a:pt x="59" y="73"/>
                  </a:moveTo>
                  <a:cubicBezTo>
                    <a:pt x="62" y="73"/>
                    <a:pt x="64" y="73"/>
                    <a:pt x="67" y="73"/>
                  </a:cubicBezTo>
                  <a:cubicBezTo>
                    <a:pt x="67" y="79"/>
                    <a:pt x="67" y="85"/>
                    <a:pt x="68" y="91"/>
                  </a:cubicBezTo>
                  <a:cubicBezTo>
                    <a:pt x="65" y="91"/>
                    <a:pt x="62" y="91"/>
                    <a:pt x="60" y="91"/>
                  </a:cubicBezTo>
                  <a:cubicBezTo>
                    <a:pt x="59" y="85"/>
                    <a:pt x="59" y="79"/>
                    <a:pt x="59" y="73"/>
                  </a:cubicBezTo>
                  <a:close/>
                  <a:moveTo>
                    <a:pt x="69" y="171"/>
                  </a:moveTo>
                  <a:cubicBezTo>
                    <a:pt x="66" y="171"/>
                    <a:pt x="63" y="171"/>
                    <a:pt x="60" y="171"/>
                  </a:cubicBezTo>
                  <a:cubicBezTo>
                    <a:pt x="60" y="167"/>
                    <a:pt x="60" y="163"/>
                    <a:pt x="60" y="159"/>
                  </a:cubicBezTo>
                  <a:cubicBezTo>
                    <a:pt x="64" y="159"/>
                    <a:pt x="67" y="158"/>
                    <a:pt x="70" y="158"/>
                  </a:cubicBezTo>
                  <a:cubicBezTo>
                    <a:pt x="70" y="158"/>
                    <a:pt x="70" y="158"/>
                    <a:pt x="70" y="158"/>
                  </a:cubicBezTo>
                  <a:cubicBezTo>
                    <a:pt x="70" y="162"/>
                    <a:pt x="69" y="166"/>
                    <a:pt x="69" y="1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7" name="3-36-Freeform"/>
            <p:cNvSpPr>
              <a:spLocks/>
            </p:cNvSpPr>
            <p:nvPr>
              <p:custDataLst>
                <p:tags r:id="rId51"/>
              </p:custDataLst>
            </p:nvPr>
          </p:nvSpPr>
          <p:spPr bwMode="auto">
            <a:xfrm>
              <a:off x="3920" y="3779"/>
              <a:ext cx="21" cy="131"/>
            </a:xfrm>
            <a:custGeom>
              <a:avLst/>
              <a:gdLst>
                <a:gd name="T0" fmla="*/ 3 w 8"/>
                <a:gd name="T1" fmla="*/ 1 h 48"/>
                <a:gd name="T2" fmla="*/ 1 w 8"/>
                <a:gd name="T3" fmla="*/ 1 h 48"/>
                <a:gd name="T4" fmla="*/ 5 w 8"/>
                <a:gd name="T5" fmla="*/ 47 h 48"/>
                <a:gd name="T6" fmla="*/ 8 w 8"/>
                <a:gd name="T7" fmla="*/ 46 h 48"/>
                <a:gd name="T8" fmla="*/ 3 w 8"/>
                <a:gd name="T9" fmla="*/ 1 h 48"/>
              </a:gdLst>
              <a:ahLst/>
              <a:cxnLst>
                <a:cxn ang="0">
                  <a:pos x="T0" y="T1"/>
                </a:cxn>
                <a:cxn ang="0">
                  <a:pos x="T2" y="T3"/>
                </a:cxn>
                <a:cxn ang="0">
                  <a:pos x="T4" y="T5"/>
                </a:cxn>
                <a:cxn ang="0">
                  <a:pos x="T6" y="T7"/>
                </a:cxn>
                <a:cxn ang="0">
                  <a:pos x="T8" y="T9"/>
                </a:cxn>
              </a:cxnLst>
              <a:rect l="0" t="0" r="r" b="b"/>
              <a:pathLst>
                <a:path w="8" h="48">
                  <a:moveTo>
                    <a:pt x="3" y="1"/>
                  </a:moveTo>
                  <a:cubicBezTo>
                    <a:pt x="3" y="0"/>
                    <a:pt x="1" y="0"/>
                    <a:pt x="1" y="1"/>
                  </a:cubicBezTo>
                  <a:cubicBezTo>
                    <a:pt x="0" y="16"/>
                    <a:pt x="2" y="32"/>
                    <a:pt x="5" y="47"/>
                  </a:cubicBezTo>
                  <a:cubicBezTo>
                    <a:pt x="6" y="48"/>
                    <a:pt x="8" y="48"/>
                    <a:pt x="8" y="46"/>
                  </a:cubicBezTo>
                  <a:cubicBezTo>
                    <a:pt x="5" y="31"/>
                    <a:pt x="4" y="16"/>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8" name="3-37-Freeform"/>
            <p:cNvSpPr>
              <a:spLocks/>
            </p:cNvSpPr>
            <p:nvPr>
              <p:custDataLst>
                <p:tags r:id="rId52"/>
              </p:custDataLst>
            </p:nvPr>
          </p:nvSpPr>
          <p:spPr bwMode="auto">
            <a:xfrm>
              <a:off x="3966" y="3771"/>
              <a:ext cx="27" cy="527"/>
            </a:xfrm>
            <a:custGeom>
              <a:avLst/>
              <a:gdLst>
                <a:gd name="T0" fmla="*/ 2 w 10"/>
                <a:gd name="T1" fmla="*/ 1 h 194"/>
                <a:gd name="T2" fmla="*/ 0 w 10"/>
                <a:gd name="T3" fmla="*/ 1 h 194"/>
                <a:gd name="T4" fmla="*/ 3 w 10"/>
                <a:gd name="T5" fmla="*/ 193 h 194"/>
                <a:gd name="T6" fmla="*/ 4 w 10"/>
                <a:gd name="T7" fmla="*/ 193 h 194"/>
                <a:gd name="T8" fmla="*/ 2 w 10"/>
                <a:gd name="T9" fmla="*/ 1 h 194"/>
              </a:gdLst>
              <a:ahLst/>
              <a:cxnLst>
                <a:cxn ang="0">
                  <a:pos x="T0" y="T1"/>
                </a:cxn>
                <a:cxn ang="0">
                  <a:pos x="T2" y="T3"/>
                </a:cxn>
                <a:cxn ang="0">
                  <a:pos x="T4" y="T5"/>
                </a:cxn>
                <a:cxn ang="0">
                  <a:pos x="T6" y="T7"/>
                </a:cxn>
                <a:cxn ang="0">
                  <a:pos x="T8" y="T9"/>
                </a:cxn>
              </a:cxnLst>
              <a:rect l="0" t="0" r="r" b="b"/>
              <a:pathLst>
                <a:path w="10" h="194">
                  <a:moveTo>
                    <a:pt x="2" y="1"/>
                  </a:moveTo>
                  <a:cubicBezTo>
                    <a:pt x="2" y="0"/>
                    <a:pt x="0" y="0"/>
                    <a:pt x="0" y="1"/>
                  </a:cubicBezTo>
                  <a:cubicBezTo>
                    <a:pt x="3" y="65"/>
                    <a:pt x="2" y="129"/>
                    <a:pt x="3" y="193"/>
                  </a:cubicBezTo>
                  <a:cubicBezTo>
                    <a:pt x="3" y="194"/>
                    <a:pt x="4" y="194"/>
                    <a:pt x="4" y="193"/>
                  </a:cubicBezTo>
                  <a:cubicBezTo>
                    <a:pt x="10" y="130"/>
                    <a:pt x="7" y="65"/>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59" name="3-38-Freeform"/>
            <p:cNvSpPr>
              <a:spLocks/>
            </p:cNvSpPr>
            <p:nvPr>
              <p:custDataLst>
                <p:tags r:id="rId53"/>
              </p:custDataLst>
            </p:nvPr>
          </p:nvSpPr>
          <p:spPr bwMode="auto">
            <a:xfrm>
              <a:off x="4020" y="3771"/>
              <a:ext cx="21" cy="508"/>
            </a:xfrm>
            <a:custGeom>
              <a:avLst/>
              <a:gdLst>
                <a:gd name="T0" fmla="*/ 2 w 8"/>
                <a:gd name="T1" fmla="*/ 1 h 187"/>
                <a:gd name="T2" fmla="*/ 1 w 8"/>
                <a:gd name="T3" fmla="*/ 1 h 187"/>
                <a:gd name="T4" fmla="*/ 0 w 8"/>
                <a:gd name="T5" fmla="*/ 185 h 187"/>
                <a:gd name="T6" fmla="*/ 2 w 8"/>
                <a:gd name="T7" fmla="*/ 185 h 187"/>
                <a:gd name="T8" fmla="*/ 2 w 8"/>
                <a:gd name="T9" fmla="*/ 1 h 187"/>
              </a:gdLst>
              <a:ahLst/>
              <a:cxnLst>
                <a:cxn ang="0">
                  <a:pos x="T0" y="T1"/>
                </a:cxn>
                <a:cxn ang="0">
                  <a:pos x="T2" y="T3"/>
                </a:cxn>
                <a:cxn ang="0">
                  <a:pos x="T4" y="T5"/>
                </a:cxn>
                <a:cxn ang="0">
                  <a:pos x="T6" y="T7"/>
                </a:cxn>
                <a:cxn ang="0">
                  <a:pos x="T8" y="T9"/>
                </a:cxn>
              </a:cxnLst>
              <a:rect l="0" t="0" r="r" b="b"/>
              <a:pathLst>
                <a:path w="8" h="187">
                  <a:moveTo>
                    <a:pt x="2" y="1"/>
                  </a:moveTo>
                  <a:cubicBezTo>
                    <a:pt x="2" y="0"/>
                    <a:pt x="0" y="0"/>
                    <a:pt x="1" y="1"/>
                  </a:cubicBezTo>
                  <a:cubicBezTo>
                    <a:pt x="2" y="63"/>
                    <a:pt x="1" y="124"/>
                    <a:pt x="0" y="185"/>
                  </a:cubicBezTo>
                  <a:cubicBezTo>
                    <a:pt x="0" y="187"/>
                    <a:pt x="2" y="187"/>
                    <a:pt x="2" y="185"/>
                  </a:cubicBezTo>
                  <a:cubicBezTo>
                    <a:pt x="8" y="125"/>
                    <a:pt x="6" y="6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0" name="3-39-Freeform"/>
            <p:cNvSpPr>
              <a:spLocks/>
            </p:cNvSpPr>
            <p:nvPr>
              <p:custDataLst>
                <p:tags r:id="rId54"/>
              </p:custDataLst>
            </p:nvPr>
          </p:nvSpPr>
          <p:spPr bwMode="auto">
            <a:xfrm>
              <a:off x="4066" y="3801"/>
              <a:ext cx="21" cy="500"/>
            </a:xfrm>
            <a:custGeom>
              <a:avLst/>
              <a:gdLst>
                <a:gd name="T0" fmla="*/ 1 w 8"/>
                <a:gd name="T1" fmla="*/ 1 h 184"/>
                <a:gd name="T2" fmla="*/ 0 w 8"/>
                <a:gd name="T3" fmla="*/ 1 h 184"/>
                <a:gd name="T4" fmla="*/ 0 w 8"/>
                <a:gd name="T5" fmla="*/ 182 h 184"/>
                <a:gd name="T6" fmla="*/ 3 w 8"/>
                <a:gd name="T7" fmla="*/ 182 h 184"/>
                <a:gd name="T8" fmla="*/ 1 w 8"/>
                <a:gd name="T9" fmla="*/ 1 h 184"/>
              </a:gdLst>
              <a:ahLst/>
              <a:cxnLst>
                <a:cxn ang="0">
                  <a:pos x="T0" y="T1"/>
                </a:cxn>
                <a:cxn ang="0">
                  <a:pos x="T2" y="T3"/>
                </a:cxn>
                <a:cxn ang="0">
                  <a:pos x="T4" y="T5"/>
                </a:cxn>
                <a:cxn ang="0">
                  <a:pos x="T6" y="T7"/>
                </a:cxn>
                <a:cxn ang="0">
                  <a:pos x="T8" y="T9"/>
                </a:cxn>
              </a:cxnLst>
              <a:rect l="0" t="0" r="r" b="b"/>
              <a:pathLst>
                <a:path w="8" h="184">
                  <a:moveTo>
                    <a:pt x="1" y="1"/>
                  </a:moveTo>
                  <a:cubicBezTo>
                    <a:pt x="1" y="0"/>
                    <a:pt x="0" y="0"/>
                    <a:pt x="0" y="1"/>
                  </a:cubicBezTo>
                  <a:cubicBezTo>
                    <a:pt x="3" y="62"/>
                    <a:pt x="2" y="122"/>
                    <a:pt x="0" y="182"/>
                  </a:cubicBezTo>
                  <a:cubicBezTo>
                    <a:pt x="0" y="184"/>
                    <a:pt x="3" y="184"/>
                    <a:pt x="3" y="182"/>
                  </a:cubicBezTo>
                  <a:cubicBezTo>
                    <a:pt x="8" y="122"/>
                    <a:pt x="6" y="6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1" name="3-40-Freeform"/>
            <p:cNvSpPr>
              <a:spLocks/>
            </p:cNvSpPr>
            <p:nvPr>
              <p:custDataLst>
                <p:tags r:id="rId55"/>
              </p:custDataLst>
            </p:nvPr>
          </p:nvSpPr>
          <p:spPr bwMode="auto">
            <a:xfrm>
              <a:off x="4109" y="3790"/>
              <a:ext cx="27" cy="503"/>
            </a:xfrm>
            <a:custGeom>
              <a:avLst/>
              <a:gdLst>
                <a:gd name="T0" fmla="*/ 2 w 10"/>
                <a:gd name="T1" fmla="*/ 1 h 185"/>
                <a:gd name="T2" fmla="*/ 1 w 10"/>
                <a:gd name="T3" fmla="*/ 1 h 185"/>
                <a:gd name="T4" fmla="*/ 3 w 10"/>
                <a:gd name="T5" fmla="*/ 184 h 185"/>
                <a:gd name="T6" fmla="*/ 6 w 10"/>
                <a:gd name="T7" fmla="*/ 184 h 185"/>
                <a:gd name="T8" fmla="*/ 2 w 10"/>
                <a:gd name="T9" fmla="*/ 1 h 185"/>
              </a:gdLst>
              <a:ahLst/>
              <a:cxnLst>
                <a:cxn ang="0">
                  <a:pos x="T0" y="T1"/>
                </a:cxn>
                <a:cxn ang="0">
                  <a:pos x="T2" y="T3"/>
                </a:cxn>
                <a:cxn ang="0">
                  <a:pos x="T4" y="T5"/>
                </a:cxn>
                <a:cxn ang="0">
                  <a:pos x="T6" y="T7"/>
                </a:cxn>
                <a:cxn ang="0">
                  <a:pos x="T8" y="T9"/>
                </a:cxn>
              </a:cxnLst>
              <a:rect l="0" t="0" r="r" b="b"/>
              <a:pathLst>
                <a:path w="10" h="185">
                  <a:moveTo>
                    <a:pt x="2" y="1"/>
                  </a:moveTo>
                  <a:cubicBezTo>
                    <a:pt x="2" y="0"/>
                    <a:pt x="0" y="0"/>
                    <a:pt x="1" y="1"/>
                  </a:cubicBezTo>
                  <a:cubicBezTo>
                    <a:pt x="3" y="62"/>
                    <a:pt x="2" y="123"/>
                    <a:pt x="3" y="184"/>
                  </a:cubicBezTo>
                  <a:cubicBezTo>
                    <a:pt x="3" y="185"/>
                    <a:pt x="6" y="185"/>
                    <a:pt x="6" y="184"/>
                  </a:cubicBezTo>
                  <a:cubicBezTo>
                    <a:pt x="10" y="123"/>
                    <a:pt x="7" y="6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2" name="3-41-Freeform"/>
            <p:cNvSpPr>
              <a:spLocks/>
            </p:cNvSpPr>
            <p:nvPr>
              <p:custDataLst>
                <p:tags r:id="rId56"/>
              </p:custDataLst>
            </p:nvPr>
          </p:nvSpPr>
          <p:spPr bwMode="auto">
            <a:xfrm>
              <a:off x="4152" y="3779"/>
              <a:ext cx="30" cy="497"/>
            </a:xfrm>
            <a:custGeom>
              <a:avLst/>
              <a:gdLst>
                <a:gd name="T0" fmla="*/ 4 w 11"/>
                <a:gd name="T1" fmla="*/ 1 h 183"/>
                <a:gd name="T2" fmla="*/ 3 w 11"/>
                <a:gd name="T3" fmla="*/ 1 h 183"/>
                <a:gd name="T4" fmla="*/ 0 w 11"/>
                <a:gd name="T5" fmla="*/ 181 h 183"/>
                <a:gd name="T6" fmla="*/ 2 w 11"/>
                <a:gd name="T7" fmla="*/ 181 h 183"/>
                <a:gd name="T8" fmla="*/ 4 w 11"/>
                <a:gd name="T9" fmla="*/ 1 h 183"/>
              </a:gdLst>
              <a:ahLst/>
              <a:cxnLst>
                <a:cxn ang="0">
                  <a:pos x="T0" y="T1"/>
                </a:cxn>
                <a:cxn ang="0">
                  <a:pos x="T2" y="T3"/>
                </a:cxn>
                <a:cxn ang="0">
                  <a:pos x="T4" y="T5"/>
                </a:cxn>
                <a:cxn ang="0">
                  <a:pos x="T6" y="T7"/>
                </a:cxn>
                <a:cxn ang="0">
                  <a:pos x="T8" y="T9"/>
                </a:cxn>
              </a:cxnLst>
              <a:rect l="0" t="0" r="r" b="b"/>
              <a:pathLst>
                <a:path w="11" h="183">
                  <a:moveTo>
                    <a:pt x="4" y="1"/>
                  </a:moveTo>
                  <a:cubicBezTo>
                    <a:pt x="4" y="0"/>
                    <a:pt x="3" y="0"/>
                    <a:pt x="3" y="1"/>
                  </a:cubicBezTo>
                  <a:cubicBezTo>
                    <a:pt x="4" y="61"/>
                    <a:pt x="1" y="121"/>
                    <a:pt x="0" y="181"/>
                  </a:cubicBezTo>
                  <a:cubicBezTo>
                    <a:pt x="0" y="182"/>
                    <a:pt x="2" y="183"/>
                    <a:pt x="2" y="181"/>
                  </a:cubicBezTo>
                  <a:cubicBezTo>
                    <a:pt x="11" y="123"/>
                    <a:pt x="9" y="6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3" name="3-42-Freeform"/>
            <p:cNvSpPr>
              <a:spLocks/>
            </p:cNvSpPr>
            <p:nvPr>
              <p:custDataLst>
                <p:tags r:id="rId57"/>
              </p:custDataLst>
            </p:nvPr>
          </p:nvSpPr>
          <p:spPr bwMode="auto">
            <a:xfrm>
              <a:off x="4187" y="3774"/>
              <a:ext cx="33" cy="516"/>
            </a:xfrm>
            <a:custGeom>
              <a:avLst/>
              <a:gdLst>
                <a:gd name="T0" fmla="*/ 9 w 12"/>
                <a:gd name="T1" fmla="*/ 2 h 190"/>
                <a:gd name="T2" fmla="*/ 7 w 12"/>
                <a:gd name="T3" fmla="*/ 2 h 190"/>
                <a:gd name="T4" fmla="*/ 3 w 12"/>
                <a:gd name="T5" fmla="*/ 188 h 190"/>
                <a:gd name="T6" fmla="*/ 6 w 12"/>
                <a:gd name="T7" fmla="*/ 188 h 190"/>
                <a:gd name="T8" fmla="*/ 9 w 12"/>
                <a:gd name="T9" fmla="*/ 2 h 190"/>
              </a:gdLst>
              <a:ahLst/>
              <a:cxnLst>
                <a:cxn ang="0">
                  <a:pos x="T0" y="T1"/>
                </a:cxn>
                <a:cxn ang="0">
                  <a:pos x="T2" y="T3"/>
                </a:cxn>
                <a:cxn ang="0">
                  <a:pos x="T4" y="T5"/>
                </a:cxn>
                <a:cxn ang="0">
                  <a:pos x="T6" y="T7"/>
                </a:cxn>
                <a:cxn ang="0">
                  <a:pos x="T8" y="T9"/>
                </a:cxn>
              </a:cxnLst>
              <a:rect l="0" t="0" r="r" b="b"/>
              <a:pathLst>
                <a:path w="12" h="190">
                  <a:moveTo>
                    <a:pt x="9" y="2"/>
                  </a:moveTo>
                  <a:cubicBezTo>
                    <a:pt x="9" y="0"/>
                    <a:pt x="7" y="0"/>
                    <a:pt x="7" y="2"/>
                  </a:cubicBezTo>
                  <a:cubicBezTo>
                    <a:pt x="5" y="63"/>
                    <a:pt x="0" y="127"/>
                    <a:pt x="3" y="188"/>
                  </a:cubicBezTo>
                  <a:cubicBezTo>
                    <a:pt x="3" y="190"/>
                    <a:pt x="6" y="190"/>
                    <a:pt x="6" y="188"/>
                  </a:cubicBezTo>
                  <a:cubicBezTo>
                    <a:pt x="12" y="127"/>
                    <a:pt x="9" y="63"/>
                    <a:pt x="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4" name="3-43-Freeform"/>
            <p:cNvSpPr>
              <a:spLocks noEditPoints="1"/>
            </p:cNvSpPr>
            <p:nvPr>
              <p:custDataLst>
                <p:tags r:id="rId58"/>
              </p:custDataLst>
            </p:nvPr>
          </p:nvSpPr>
          <p:spPr bwMode="auto">
            <a:xfrm>
              <a:off x="4566" y="3312"/>
              <a:ext cx="246" cy="981"/>
            </a:xfrm>
            <a:custGeom>
              <a:avLst/>
              <a:gdLst>
                <a:gd name="T0" fmla="*/ 81 w 91"/>
                <a:gd name="T1" fmla="*/ 193 h 361"/>
                <a:gd name="T2" fmla="*/ 82 w 91"/>
                <a:gd name="T3" fmla="*/ 141 h 361"/>
                <a:gd name="T4" fmla="*/ 79 w 91"/>
                <a:gd name="T5" fmla="*/ 114 h 361"/>
                <a:gd name="T6" fmla="*/ 77 w 91"/>
                <a:gd name="T7" fmla="*/ 32 h 361"/>
                <a:gd name="T8" fmla="*/ 56 w 91"/>
                <a:gd name="T9" fmla="*/ 13 h 361"/>
                <a:gd name="T10" fmla="*/ 32 w 91"/>
                <a:gd name="T11" fmla="*/ 26 h 361"/>
                <a:gd name="T12" fmla="*/ 15 w 91"/>
                <a:gd name="T13" fmla="*/ 1 h 361"/>
                <a:gd name="T14" fmla="*/ 11 w 91"/>
                <a:gd name="T15" fmla="*/ 223 h 361"/>
                <a:gd name="T16" fmla="*/ 7 w 91"/>
                <a:gd name="T17" fmla="*/ 276 h 361"/>
                <a:gd name="T18" fmla="*/ 10 w 91"/>
                <a:gd name="T19" fmla="*/ 298 h 361"/>
                <a:gd name="T20" fmla="*/ 1 w 91"/>
                <a:gd name="T21" fmla="*/ 342 h 361"/>
                <a:gd name="T22" fmla="*/ 19 w 91"/>
                <a:gd name="T23" fmla="*/ 345 h 361"/>
                <a:gd name="T24" fmla="*/ 39 w 91"/>
                <a:gd name="T25" fmla="*/ 360 h 361"/>
                <a:gd name="T26" fmla="*/ 58 w 91"/>
                <a:gd name="T27" fmla="*/ 341 h 361"/>
                <a:gd name="T28" fmla="*/ 58 w 91"/>
                <a:gd name="T29" fmla="*/ 319 h 361"/>
                <a:gd name="T30" fmla="*/ 61 w 91"/>
                <a:gd name="T31" fmla="*/ 278 h 361"/>
                <a:gd name="T32" fmla="*/ 84 w 91"/>
                <a:gd name="T33" fmla="*/ 248 h 361"/>
                <a:gd name="T34" fmla="*/ 75 w 91"/>
                <a:gd name="T35" fmla="*/ 114 h 361"/>
                <a:gd name="T36" fmla="*/ 63 w 91"/>
                <a:gd name="T37" fmla="*/ 63 h 361"/>
                <a:gd name="T38" fmla="*/ 76 w 91"/>
                <a:gd name="T39" fmla="*/ 117 h 361"/>
                <a:gd name="T40" fmla="*/ 62 w 91"/>
                <a:gd name="T41" fmla="*/ 166 h 361"/>
                <a:gd name="T42" fmla="*/ 61 w 91"/>
                <a:gd name="T43" fmla="*/ 180 h 361"/>
                <a:gd name="T44" fmla="*/ 46 w 91"/>
                <a:gd name="T45" fmla="*/ 87 h 361"/>
                <a:gd name="T46" fmla="*/ 46 w 91"/>
                <a:gd name="T47" fmla="*/ 91 h 361"/>
                <a:gd name="T48" fmla="*/ 75 w 91"/>
                <a:gd name="T49" fmla="*/ 35 h 361"/>
                <a:gd name="T50" fmla="*/ 59 w 91"/>
                <a:gd name="T51" fmla="*/ 32 h 361"/>
                <a:gd name="T52" fmla="*/ 43 w 91"/>
                <a:gd name="T53" fmla="*/ 58 h 361"/>
                <a:gd name="T54" fmla="*/ 42 w 91"/>
                <a:gd name="T55" fmla="*/ 91 h 361"/>
                <a:gd name="T56" fmla="*/ 30 w 91"/>
                <a:gd name="T57" fmla="*/ 117 h 361"/>
                <a:gd name="T58" fmla="*/ 30 w 91"/>
                <a:gd name="T59" fmla="*/ 88 h 361"/>
                <a:gd name="T60" fmla="*/ 19 w 91"/>
                <a:gd name="T61" fmla="*/ 61 h 361"/>
                <a:gd name="T62" fmla="*/ 27 w 91"/>
                <a:gd name="T63" fmla="*/ 115 h 361"/>
                <a:gd name="T64" fmla="*/ 19 w 91"/>
                <a:gd name="T65" fmla="*/ 142 h 361"/>
                <a:gd name="T66" fmla="*/ 15 w 91"/>
                <a:gd name="T67" fmla="*/ 30 h 361"/>
                <a:gd name="T68" fmla="*/ 25 w 91"/>
                <a:gd name="T69" fmla="*/ 171 h 361"/>
                <a:gd name="T70" fmla="*/ 23 w 91"/>
                <a:gd name="T71" fmla="*/ 221 h 361"/>
                <a:gd name="T72" fmla="*/ 20 w 91"/>
                <a:gd name="T73" fmla="*/ 323 h 361"/>
                <a:gd name="T74" fmla="*/ 20 w 91"/>
                <a:gd name="T75" fmla="*/ 321 h 361"/>
                <a:gd name="T76" fmla="*/ 21 w 91"/>
                <a:gd name="T77" fmla="*/ 276 h 361"/>
                <a:gd name="T78" fmla="*/ 15 w 91"/>
                <a:gd name="T79" fmla="*/ 246 h 361"/>
                <a:gd name="T80" fmla="*/ 35 w 91"/>
                <a:gd name="T81" fmla="*/ 323 h 361"/>
                <a:gd name="T82" fmla="*/ 35 w 91"/>
                <a:gd name="T83" fmla="*/ 298 h 361"/>
                <a:gd name="T84" fmla="*/ 36 w 91"/>
                <a:gd name="T85" fmla="*/ 295 h 361"/>
                <a:gd name="T86" fmla="*/ 37 w 91"/>
                <a:gd name="T87" fmla="*/ 245 h 361"/>
                <a:gd name="T88" fmla="*/ 27 w 91"/>
                <a:gd name="T89" fmla="*/ 221 h 361"/>
                <a:gd name="T90" fmla="*/ 28 w 91"/>
                <a:gd name="T91" fmla="*/ 197 h 361"/>
                <a:gd name="T92" fmla="*/ 29 w 91"/>
                <a:gd name="T93" fmla="*/ 143 h 361"/>
                <a:gd name="T94" fmla="*/ 40 w 91"/>
                <a:gd name="T95" fmla="*/ 340 h 361"/>
                <a:gd name="T96" fmla="*/ 42 w 91"/>
                <a:gd name="T97" fmla="*/ 298 h 361"/>
                <a:gd name="T98" fmla="*/ 55 w 91"/>
                <a:gd name="T99" fmla="*/ 278 h 361"/>
                <a:gd name="T100" fmla="*/ 55 w 91"/>
                <a:gd name="T101" fmla="*/ 275 h 361"/>
                <a:gd name="T102" fmla="*/ 57 w 91"/>
                <a:gd name="T103" fmla="*/ 219 h 361"/>
                <a:gd name="T104" fmla="*/ 58 w 91"/>
                <a:gd name="T105" fmla="*/ 195 h 361"/>
                <a:gd name="T106" fmla="*/ 58 w 91"/>
                <a:gd name="T107" fmla="*/ 188 h 361"/>
                <a:gd name="T108" fmla="*/ 59 w 91"/>
                <a:gd name="T109" fmla="*/ 167 h 361"/>
                <a:gd name="T110" fmla="*/ 60 w 91"/>
                <a:gd name="T111" fmla="*/ 24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361">
                  <a:moveTo>
                    <a:pt x="89" y="217"/>
                  </a:moveTo>
                  <a:cubicBezTo>
                    <a:pt x="86" y="217"/>
                    <a:pt x="84" y="217"/>
                    <a:pt x="81" y="217"/>
                  </a:cubicBezTo>
                  <a:cubicBezTo>
                    <a:pt x="81" y="210"/>
                    <a:pt x="81" y="203"/>
                    <a:pt x="81" y="196"/>
                  </a:cubicBezTo>
                  <a:cubicBezTo>
                    <a:pt x="82" y="196"/>
                    <a:pt x="84" y="195"/>
                    <a:pt x="86" y="195"/>
                  </a:cubicBezTo>
                  <a:cubicBezTo>
                    <a:pt x="87" y="195"/>
                    <a:pt x="87" y="192"/>
                    <a:pt x="85" y="192"/>
                  </a:cubicBezTo>
                  <a:cubicBezTo>
                    <a:pt x="84" y="192"/>
                    <a:pt x="82" y="192"/>
                    <a:pt x="81" y="193"/>
                  </a:cubicBezTo>
                  <a:cubicBezTo>
                    <a:pt x="80" y="185"/>
                    <a:pt x="80" y="177"/>
                    <a:pt x="80" y="169"/>
                  </a:cubicBezTo>
                  <a:cubicBezTo>
                    <a:pt x="82" y="169"/>
                    <a:pt x="84" y="169"/>
                    <a:pt x="85" y="169"/>
                  </a:cubicBezTo>
                  <a:cubicBezTo>
                    <a:pt x="87" y="168"/>
                    <a:pt x="87" y="166"/>
                    <a:pt x="85" y="166"/>
                  </a:cubicBezTo>
                  <a:cubicBezTo>
                    <a:pt x="84" y="165"/>
                    <a:pt x="82" y="166"/>
                    <a:pt x="80" y="166"/>
                  </a:cubicBezTo>
                  <a:cubicBezTo>
                    <a:pt x="80" y="158"/>
                    <a:pt x="80" y="150"/>
                    <a:pt x="80" y="142"/>
                  </a:cubicBezTo>
                  <a:cubicBezTo>
                    <a:pt x="81" y="142"/>
                    <a:pt x="81" y="141"/>
                    <a:pt x="82" y="141"/>
                  </a:cubicBezTo>
                  <a:cubicBezTo>
                    <a:pt x="83" y="140"/>
                    <a:pt x="83" y="138"/>
                    <a:pt x="81" y="138"/>
                  </a:cubicBezTo>
                  <a:cubicBezTo>
                    <a:pt x="81" y="138"/>
                    <a:pt x="80" y="139"/>
                    <a:pt x="80" y="139"/>
                  </a:cubicBezTo>
                  <a:cubicBezTo>
                    <a:pt x="80" y="132"/>
                    <a:pt x="79" y="124"/>
                    <a:pt x="79" y="117"/>
                  </a:cubicBezTo>
                  <a:cubicBezTo>
                    <a:pt x="80" y="117"/>
                    <a:pt x="81" y="117"/>
                    <a:pt x="81" y="117"/>
                  </a:cubicBezTo>
                  <a:cubicBezTo>
                    <a:pt x="83" y="117"/>
                    <a:pt x="83" y="114"/>
                    <a:pt x="81" y="114"/>
                  </a:cubicBezTo>
                  <a:cubicBezTo>
                    <a:pt x="81" y="114"/>
                    <a:pt x="80" y="114"/>
                    <a:pt x="79" y="114"/>
                  </a:cubicBezTo>
                  <a:cubicBezTo>
                    <a:pt x="79" y="106"/>
                    <a:pt x="79" y="98"/>
                    <a:pt x="79" y="90"/>
                  </a:cubicBezTo>
                  <a:cubicBezTo>
                    <a:pt x="79" y="90"/>
                    <a:pt x="79" y="90"/>
                    <a:pt x="79" y="90"/>
                  </a:cubicBezTo>
                  <a:cubicBezTo>
                    <a:pt x="80" y="90"/>
                    <a:pt x="80" y="87"/>
                    <a:pt x="79" y="87"/>
                  </a:cubicBezTo>
                  <a:cubicBezTo>
                    <a:pt x="79" y="87"/>
                    <a:pt x="79" y="87"/>
                    <a:pt x="79" y="87"/>
                  </a:cubicBezTo>
                  <a:cubicBezTo>
                    <a:pt x="78" y="70"/>
                    <a:pt x="78" y="52"/>
                    <a:pt x="77" y="34"/>
                  </a:cubicBezTo>
                  <a:cubicBezTo>
                    <a:pt x="77" y="34"/>
                    <a:pt x="78" y="33"/>
                    <a:pt x="77" y="32"/>
                  </a:cubicBezTo>
                  <a:cubicBezTo>
                    <a:pt x="77" y="27"/>
                    <a:pt x="77" y="22"/>
                    <a:pt x="76" y="17"/>
                  </a:cubicBezTo>
                  <a:cubicBezTo>
                    <a:pt x="76" y="16"/>
                    <a:pt x="75" y="16"/>
                    <a:pt x="75" y="17"/>
                  </a:cubicBezTo>
                  <a:cubicBezTo>
                    <a:pt x="75" y="22"/>
                    <a:pt x="75" y="27"/>
                    <a:pt x="75" y="32"/>
                  </a:cubicBezTo>
                  <a:cubicBezTo>
                    <a:pt x="70" y="30"/>
                    <a:pt x="65" y="29"/>
                    <a:pt x="60" y="28"/>
                  </a:cubicBezTo>
                  <a:cubicBezTo>
                    <a:pt x="59" y="23"/>
                    <a:pt x="58" y="18"/>
                    <a:pt x="57" y="13"/>
                  </a:cubicBezTo>
                  <a:cubicBezTo>
                    <a:pt x="57" y="12"/>
                    <a:pt x="56" y="12"/>
                    <a:pt x="56" y="13"/>
                  </a:cubicBezTo>
                  <a:cubicBezTo>
                    <a:pt x="57" y="18"/>
                    <a:pt x="57" y="23"/>
                    <a:pt x="58" y="28"/>
                  </a:cubicBezTo>
                  <a:cubicBezTo>
                    <a:pt x="54" y="27"/>
                    <a:pt x="51" y="27"/>
                    <a:pt x="47" y="27"/>
                  </a:cubicBezTo>
                  <a:cubicBezTo>
                    <a:pt x="47" y="19"/>
                    <a:pt x="47" y="11"/>
                    <a:pt x="47" y="4"/>
                  </a:cubicBezTo>
                  <a:cubicBezTo>
                    <a:pt x="47" y="3"/>
                    <a:pt x="46" y="3"/>
                    <a:pt x="46" y="4"/>
                  </a:cubicBezTo>
                  <a:cubicBezTo>
                    <a:pt x="46" y="11"/>
                    <a:pt x="45" y="19"/>
                    <a:pt x="45" y="27"/>
                  </a:cubicBezTo>
                  <a:cubicBezTo>
                    <a:pt x="40" y="26"/>
                    <a:pt x="36" y="26"/>
                    <a:pt x="32" y="26"/>
                  </a:cubicBezTo>
                  <a:cubicBezTo>
                    <a:pt x="32" y="20"/>
                    <a:pt x="32" y="14"/>
                    <a:pt x="32" y="8"/>
                  </a:cubicBezTo>
                  <a:cubicBezTo>
                    <a:pt x="32" y="7"/>
                    <a:pt x="31" y="7"/>
                    <a:pt x="31" y="8"/>
                  </a:cubicBezTo>
                  <a:cubicBezTo>
                    <a:pt x="31" y="14"/>
                    <a:pt x="30" y="20"/>
                    <a:pt x="30" y="26"/>
                  </a:cubicBezTo>
                  <a:cubicBezTo>
                    <a:pt x="25" y="26"/>
                    <a:pt x="21" y="27"/>
                    <a:pt x="16" y="27"/>
                  </a:cubicBezTo>
                  <a:cubicBezTo>
                    <a:pt x="16" y="27"/>
                    <a:pt x="16" y="27"/>
                    <a:pt x="15" y="27"/>
                  </a:cubicBezTo>
                  <a:cubicBezTo>
                    <a:pt x="15" y="19"/>
                    <a:pt x="15" y="10"/>
                    <a:pt x="15" y="1"/>
                  </a:cubicBezTo>
                  <a:cubicBezTo>
                    <a:pt x="15" y="0"/>
                    <a:pt x="14" y="0"/>
                    <a:pt x="14" y="1"/>
                  </a:cubicBezTo>
                  <a:cubicBezTo>
                    <a:pt x="12" y="59"/>
                    <a:pt x="12" y="117"/>
                    <a:pt x="12" y="176"/>
                  </a:cubicBezTo>
                  <a:cubicBezTo>
                    <a:pt x="11" y="191"/>
                    <a:pt x="11" y="206"/>
                    <a:pt x="11" y="221"/>
                  </a:cubicBezTo>
                  <a:cubicBezTo>
                    <a:pt x="8" y="221"/>
                    <a:pt x="5" y="221"/>
                    <a:pt x="3" y="221"/>
                  </a:cubicBezTo>
                  <a:cubicBezTo>
                    <a:pt x="2" y="222"/>
                    <a:pt x="2" y="223"/>
                    <a:pt x="3" y="223"/>
                  </a:cubicBezTo>
                  <a:cubicBezTo>
                    <a:pt x="5" y="223"/>
                    <a:pt x="8" y="223"/>
                    <a:pt x="11" y="223"/>
                  </a:cubicBezTo>
                  <a:cubicBezTo>
                    <a:pt x="11" y="231"/>
                    <a:pt x="10" y="239"/>
                    <a:pt x="10" y="246"/>
                  </a:cubicBezTo>
                  <a:cubicBezTo>
                    <a:pt x="9" y="247"/>
                    <a:pt x="7" y="247"/>
                    <a:pt x="5" y="247"/>
                  </a:cubicBezTo>
                  <a:cubicBezTo>
                    <a:pt x="4" y="247"/>
                    <a:pt x="4" y="249"/>
                    <a:pt x="5" y="249"/>
                  </a:cubicBezTo>
                  <a:cubicBezTo>
                    <a:pt x="7" y="249"/>
                    <a:pt x="9" y="249"/>
                    <a:pt x="10" y="249"/>
                  </a:cubicBezTo>
                  <a:cubicBezTo>
                    <a:pt x="10" y="258"/>
                    <a:pt x="10" y="267"/>
                    <a:pt x="10" y="276"/>
                  </a:cubicBezTo>
                  <a:cubicBezTo>
                    <a:pt x="9" y="276"/>
                    <a:pt x="8" y="276"/>
                    <a:pt x="7" y="276"/>
                  </a:cubicBezTo>
                  <a:cubicBezTo>
                    <a:pt x="6" y="276"/>
                    <a:pt x="6" y="278"/>
                    <a:pt x="7" y="278"/>
                  </a:cubicBezTo>
                  <a:cubicBezTo>
                    <a:pt x="8" y="278"/>
                    <a:pt x="9" y="278"/>
                    <a:pt x="10" y="278"/>
                  </a:cubicBezTo>
                  <a:cubicBezTo>
                    <a:pt x="10" y="284"/>
                    <a:pt x="10" y="290"/>
                    <a:pt x="10" y="296"/>
                  </a:cubicBezTo>
                  <a:cubicBezTo>
                    <a:pt x="8" y="296"/>
                    <a:pt x="7" y="296"/>
                    <a:pt x="5" y="296"/>
                  </a:cubicBezTo>
                  <a:cubicBezTo>
                    <a:pt x="4" y="296"/>
                    <a:pt x="4" y="298"/>
                    <a:pt x="5" y="298"/>
                  </a:cubicBezTo>
                  <a:cubicBezTo>
                    <a:pt x="7" y="298"/>
                    <a:pt x="8" y="298"/>
                    <a:pt x="10" y="298"/>
                  </a:cubicBezTo>
                  <a:cubicBezTo>
                    <a:pt x="10" y="306"/>
                    <a:pt x="10" y="314"/>
                    <a:pt x="10" y="321"/>
                  </a:cubicBezTo>
                  <a:cubicBezTo>
                    <a:pt x="9" y="321"/>
                    <a:pt x="9" y="321"/>
                    <a:pt x="8" y="321"/>
                  </a:cubicBezTo>
                  <a:cubicBezTo>
                    <a:pt x="7" y="322"/>
                    <a:pt x="7" y="324"/>
                    <a:pt x="8" y="324"/>
                  </a:cubicBezTo>
                  <a:cubicBezTo>
                    <a:pt x="9" y="324"/>
                    <a:pt x="9" y="324"/>
                    <a:pt x="10" y="324"/>
                  </a:cubicBezTo>
                  <a:cubicBezTo>
                    <a:pt x="10" y="330"/>
                    <a:pt x="10" y="336"/>
                    <a:pt x="10" y="342"/>
                  </a:cubicBezTo>
                  <a:cubicBezTo>
                    <a:pt x="7" y="342"/>
                    <a:pt x="4" y="342"/>
                    <a:pt x="1" y="342"/>
                  </a:cubicBezTo>
                  <a:cubicBezTo>
                    <a:pt x="0" y="342"/>
                    <a:pt x="0" y="344"/>
                    <a:pt x="1" y="344"/>
                  </a:cubicBezTo>
                  <a:cubicBezTo>
                    <a:pt x="4" y="344"/>
                    <a:pt x="7" y="344"/>
                    <a:pt x="10" y="345"/>
                  </a:cubicBezTo>
                  <a:cubicBezTo>
                    <a:pt x="10" y="347"/>
                    <a:pt x="10" y="348"/>
                    <a:pt x="10" y="350"/>
                  </a:cubicBezTo>
                  <a:cubicBezTo>
                    <a:pt x="10" y="352"/>
                    <a:pt x="12" y="352"/>
                    <a:pt x="12" y="350"/>
                  </a:cubicBezTo>
                  <a:cubicBezTo>
                    <a:pt x="13" y="348"/>
                    <a:pt x="13" y="347"/>
                    <a:pt x="13" y="345"/>
                  </a:cubicBezTo>
                  <a:cubicBezTo>
                    <a:pt x="15" y="345"/>
                    <a:pt x="17" y="345"/>
                    <a:pt x="19" y="345"/>
                  </a:cubicBezTo>
                  <a:cubicBezTo>
                    <a:pt x="19" y="348"/>
                    <a:pt x="19" y="351"/>
                    <a:pt x="19" y="354"/>
                  </a:cubicBezTo>
                  <a:cubicBezTo>
                    <a:pt x="19" y="356"/>
                    <a:pt x="22" y="356"/>
                    <a:pt x="22" y="354"/>
                  </a:cubicBezTo>
                  <a:cubicBezTo>
                    <a:pt x="22" y="351"/>
                    <a:pt x="22" y="348"/>
                    <a:pt x="23" y="345"/>
                  </a:cubicBezTo>
                  <a:cubicBezTo>
                    <a:pt x="27" y="345"/>
                    <a:pt x="31" y="345"/>
                    <a:pt x="36" y="345"/>
                  </a:cubicBezTo>
                  <a:cubicBezTo>
                    <a:pt x="36" y="350"/>
                    <a:pt x="36" y="355"/>
                    <a:pt x="36" y="360"/>
                  </a:cubicBezTo>
                  <a:cubicBezTo>
                    <a:pt x="36" y="361"/>
                    <a:pt x="38" y="361"/>
                    <a:pt x="39" y="360"/>
                  </a:cubicBezTo>
                  <a:cubicBezTo>
                    <a:pt x="39" y="355"/>
                    <a:pt x="39" y="350"/>
                    <a:pt x="40" y="344"/>
                  </a:cubicBezTo>
                  <a:cubicBezTo>
                    <a:pt x="44" y="344"/>
                    <a:pt x="49" y="343"/>
                    <a:pt x="53" y="342"/>
                  </a:cubicBezTo>
                  <a:cubicBezTo>
                    <a:pt x="53" y="348"/>
                    <a:pt x="53" y="353"/>
                    <a:pt x="53" y="358"/>
                  </a:cubicBezTo>
                  <a:cubicBezTo>
                    <a:pt x="53" y="360"/>
                    <a:pt x="56" y="360"/>
                    <a:pt x="56" y="358"/>
                  </a:cubicBezTo>
                  <a:cubicBezTo>
                    <a:pt x="56" y="353"/>
                    <a:pt x="57" y="347"/>
                    <a:pt x="57" y="342"/>
                  </a:cubicBezTo>
                  <a:cubicBezTo>
                    <a:pt x="57" y="342"/>
                    <a:pt x="57" y="342"/>
                    <a:pt x="58" y="341"/>
                  </a:cubicBezTo>
                  <a:cubicBezTo>
                    <a:pt x="59" y="341"/>
                    <a:pt x="59" y="339"/>
                    <a:pt x="57" y="339"/>
                  </a:cubicBezTo>
                  <a:cubicBezTo>
                    <a:pt x="57" y="339"/>
                    <a:pt x="57" y="339"/>
                    <a:pt x="57" y="339"/>
                  </a:cubicBezTo>
                  <a:cubicBezTo>
                    <a:pt x="57" y="333"/>
                    <a:pt x="57" y="327"/>
                    <a:pt x="58" y="322"/>
                  </a:cubicBezTo>
                  <a:cubicBezTo>
                    <a:pt x="60" y="321"/>
                    <a:pt x="63" y="321"/>
                    <a:pt x="65" y="321"/>
                  </a:cubicBezTo>
                  <a:cubicBezTo>
                    <a:pt x="67" y="321"/>
                    <a:pt x="67" y="318"/>
                    <a:pt x="65" y="318"/>
                  </a:cubicBezTo>
                  <a:cubicBezTo>
                    <a:pt x="63" y="318"/>
                    <a:pt x="60" y="318"/>
                    <a:pt x="58" y="319"/>
                  </a:cubicBezTo>
                  <a:cubicBezTo>
                    <a:pt x="58" y="311"/>
                    <a:pt x="58" y="304"/>
                    <a:pt x="58" y="297"/>
                  </a:cubicBezTo>
                  <a:cubicBezTo>
                    <a:pt x="58" y="297"/>
                    <a:pt x="59" y="297"/>
                    <a:pt x="59" y="297"/>
                  </a:cubicBezTo>
                  <a:cubicBezTo>
                    <a:pt x="60" y="297"/>
                    <a:pt x="61" y="294"/>
                    <a:pt x="59" y="294"/>
                  </a:cubicBezTo>
                  <a:cubicBezTo>
                    <a:pt x="59" y="294"/>
                    <a:pt x="58" y="294"/>
                    <a:pt x="58" y="294"/>
                  </a:cubicBezTo>
                  <a:cubicBezTo>
                    <a:pt x="59" y="289"/>
                    <a:pt x="59" y="284"/>
                    <a:pt x="59" y="278"/>
                  </a:cubicBezTo>
                  <a:cubicBezTo>
                    <a:pt x="60" y="278"/>
                    <a:pt x="61" y="278"/>
                    <a:pt x="61" y="278"/>
                  </a:cubicBezTo>
                  <a:cubicBezTo>
                    <a:pt x="63" y="278"/>
                    <a:pt x="63" y="275"/>
                    <a:pt x="61" y="275"/>
                  </a:cubicBezTo>
                  <a:cubicBezTo>
                    <a:pt x="61" y="275"/>
                    <a:pt x="60" y="275"/>
                    <a:pt x="59" y="275"/>
                  </a:cubicBezTo>
                  <a:cubicBezTo>
                    <a:pt x="59" y="266"/>
                    <a:pt x="59" y="258"/>
                    <a:pt x="60" y="249"/>
                  </a:cubicBezTo>
                  <a:cubicBezTo>
                    <a:pt x="66" y="249"/>
                    <a:pt x="72" y="249"/>
                    <a:pt x="78" y="248"/>
                  </a:cubicBezTo>
                  <a:cubicBezTo>
                    <a:pt x="79" y="249"/>
                    <a:pt x="81" y="249"/>
                    <a:pt x="81" y="248"/>
                  </a:cubicBezTo>
                  <a:cubicBezTo>
                    <a:pt x="82" y="248"/>
                    <a:pt x="83" y="248"/>
                    <a:pt x="84" y="248"/>
                  </a:cubicBezTo>
                  <a:cubicBezTo>
                    <a:pt x="86" y="248"/>
                    <a:pt x="86" y="245"/>
                    <a:pt x="84" y="245"/>
                  </a:cubicBezTo>
                  <a:cubicBezTo>
                    <a:pt x="83" y="245"/>
                    <a:pt x="82" y="245"/>
                    <a:pt x="81" y="245"/>
                  </a:cubicBezTo>
                  <a:cubicBezTo>
                    <a:pt x="81" y="237"/>
                    <a:pt x="81" y="229"/>
                    <a:pt x="81" y="221"/>
                  </a:cubicBezTo>
                  <a:cubicBezTo>
                    <a:pt x="84" y="220"/>
                    <a:pt x="87" y="220"/>
                    <a:pt x="90" y="219"/>
                  </a:cubicBezTo>
                  <a:cubicBezTo>
                    <a:pt x="91" y="219"/>
                    <a:pt x="91" y="217"/>
                    <a:pt x="89" y="217"/>
                  </a:cubicBezTo>
                  <a:close/>
                  <a:moveTo>
                    <a:pt x="75" y="114"/>
                  </a:moveTo>
                  <a:cubicBezTo>
                    <a:pt x="71" y="114"/>
                    <a:pt x="67" y="114"/>
                    <a:pt x="63" y="114"/>
                  </a:cubicBezTo>
                  <a:cubicBezTo>
                    <a:pt x="64" y="106"/>
                    <a:pt x="64" y="98"/>
                    <a:pt x="64" y="91"/>
                  </a:cubicBezTo>
                  <a:cubicBezTo>
                    <a:pt x="68" y="91"/>
                    <a:pt x="71" y="90"/>
                    <a:pt x="75" y="90"/>
                  </a:cubicBezTo>
                  <a:cubicBezTo>
                    <a:pt x="75" y="98"/>
                    <a:pt x="75" y="106"/>
                    <a:pt x="75" y="114"/>
                  </a:cubicBezTo>
                  <a:close/>
                  <a:moveTo>
                    <a:pt x="64" y="87"/>
                  </a:moveTo>
                  <a:cubicBezTo>
                    <a:pt x="64" y="79"/>
                    <a:pt x="63" y="71"/>
                    <a:pt x="63" y="63"/>
                  </a:cubicBezTo>
                  <a:cubicBezTo>
                    <a:pt x="67" y="63"/>
                    <a:pt x="71" y="63"/>
                    <a:pt x="75" y="64"/>
                  </a:cubicBezTo>
                  <a:cubicBezTo>
                    <a:pt x="75" y="64"/>
                    <a:pt x="75" y="63"/>
                    <a:pt x="75" y="63"/>
                  </a:cubicBezTo>
                  <a:cubicBezTo>
                    <a:pt x="75" y="71"/>
                    <a:pt x="75" y="79"/>
                    <a:pt x="75" y="87"/>
                  </a:cubicBezTo>
                  <a:cubicBezTo>
                    <a:pt x="71" y="87"/>
                    <a:pt x="68" y="87"/>
                    <a:pt x="64" y="87"/>
                  </a:cubicBezTo>
                  <a:close/>
                  <a:moveTo>
                    <a:pt x="63" y="118"/>
                  </a:moveTo>
                  <a:cubicBezTo>
                    <a:pt x="67" y="118"/>
                    <a:pt x="71" y="117"/>
                    <a:pt x="76" y="117"/>
                  </a:cubicBezTo>
                  <a:cubicBezTo>
                    <a:pt x="76" y="125"/>
                    <a:pt x="76" y="132"/>
                    <a:pt x="76" y="140"/>
                  </a:cubicBezTo>
                  <a:cubicBezTo>
                    <a:pt x="71" y="141"/>
                    <a:pt x="67" y="141"/>
                    <a:pt x="63" y="141"/>
                  </a:cubicBezTo>
                  <a:cubicBezTo>
                    <a:pt x="63" y="133"/>
                    <a:pt x="63" y="125"/>
                    <a:pt x="63" y="118"/>
                  </a:cubicBezTo>
                  <a:close/>
                  <a:moveTo>
                    <a:pt x="76" y="144"/>
                  </a:moveTo>
                  <a:cubicBezTo>
                    <a:pt x="76" y="151"/>
                    <a:pt x="76" y="158"/>
                    <a:pt x="76" y="166"/>
                  </a:cubicBezTo>
                  <a:cubicBezTo>
                    <a:pt x="71" y="166"/>
                    <a:pt x="67" y="166"/>
                    <a:pt x="62" y="166"/>
                  </a:cubicBezTo>
                  <a:cubicBezTo>
                    <a:pt x="62" y="159"/>
                    <a:pt x="62" y="152"/>
                    <a:pt x="62" y="145"/>
                  </a:cubicBezTo>
                  <a:cubicBezTo>
                    <a:pt x="67" y="145"/>
                    <a:pt x="72" y="145"/>
                    <a:pt x="76" y="144"/>
                  </a:cubicBezTo>
                  <a:close/>
                  <a:moveTo>
                    <a:pt x="76" y="169"/>
                  </a:moveTo>
                  <a:cubicBezTo>
                    <a:pt x="76" y="177"/>
                    <a:pt x="77" y="185"/>
                    <a:pt x="77" y="193"/>
                  </a:cubicBezTo>
                  <a:cubicBezTo>
                    <a:pt x="72" y="193"/>
                    <a:pt x="66" y="194"/>
                    <a:pt x="61" y="195"/>
                  </a:cubicBezTo>
                  <a:cubicBezTo>
                    <a:pt x="61" y="190"/>
                    <a:pt x="61" y="185"/>
                    <a:pt x="61" y="180"/>
                  </a:cubicBezTo>
                  <a:cubicBezTo>
                    <a:pt x="61" y="177"/>
                    <a:pt x="61" y="173"/>
                    <a:pt x="62" y="170"/>
                  </a:cubicBezTo>
                  <a:cubicBezTo>
                    <a:pt x="67" y="170"/>
                    <a:pt x="71" y="170"/>
                    <a:pt x="76" y="169"/>
                  </a:cubicBezTo>
                  <a:close/>
                  <a:moveTo>
                    <a:pt x="46" y="62"/>
                  </a:moveTo>
                  <a:cubicBezTo>
                    <a:pt x="51" y="62"/>
                    <a:pt x="56" y="62"/>
                    <a:pt x="61" y="63"/>
                  </a:cubicBezTo>
                  <a:cubicBezTo>
                    <a:pt x="61" y="71"/>
                    <a:pt x="61" y="79"/>
                    <a:pt x="61" y="87"/>
                  </a:cubicBezTo>
                  <a:cubicBezTo>
                    <a:pt x="56" y="87"/>
                    <a:pt x="51" y="87"/>
                    <a:pt x="46" y="87"/>
                  </a:cubicBezTo>
                  <a:cubicBezTo>
                    <a:pt x="46" y="79"/>
                    <a:pt x="46" y="70"/>
                    <a:pt x="46" y="62"/>
                  </a:cubicBezTo>
                  <a:close/>
                  <a:moveTo>
                    <a:pt x="46" y="91"/>
                  </a:moveTo>
                  <a:cubicBezTo>
                    <a:pt x="51" y="91"/>
                    <a:pt x="56" y="91"/>
                    <a:pt x="61" y="91"/>
                  </a:cubicBezTo>
                  <a:cubicBezTo>
                    <a:pt x="61" y="99"/>
                    <a:pt x="61" y="106"/>
                    <a:pt x="61" y="114"/>
                  </a:cubicBezTo>
                  <a:cubicBezTo>
                    <a:pt x="55" y="114"/>
                    <a:pt x="50" y="114"/>
                    <a:pt x="45" y="114"/>
                  </a:cubicBezTo>
                  <a:cubicBezTo>
                    <a:pt x="45" y="106"/>
                    <a:pt x="45" y="99"/>
                    <a:pt x="46" y="91"/>
                  </a:cubicBezTo>
                  <a:close/>
                  <a:moveTo>
                    <a:pt x="61" y="198"/>
                  </a:moveTo>
                  <a:cubicBezTo>
                    <a:pt x="66" y="198"/>
                    <a:pt x="72" y="197"/>
                    <a:pt x="77" y="196"/>
                  </a:cubicBezTo>
                  <a:cubicBezTo>
                    <a:pt x="77" y="203"/>
                    <a:pt x="77" y="211"/>
                    <a:pt x="77" y="218"/>
                  </a:cubicBezTo>
                  <a:cubicBezTo>
                    <a:pt x="72" y="218"/>
                    <a:pt x="66" y="218"/>
                    <a:pt x="60" y="219"/>
                  </a:cubicBezTo>
                  <a:cubicBezTo>
                    <a:pt x="61" y="212"/>
                    <a:pt x="61" y="205"/>
                    <a:pt x="61" y="198"/>
                  </a:cubicBezTo>
                  <a:close/>
                  <a:moveTo>
                    <a:pt x="75" y="35"/>
                  </a:moveTo>
                  <a:cubicBezTo>
                    <a:pt x="75" y="44"/>
                    <a:pt x="75" y="52"/>
                    <a:pt x="75" y="61"/>
                  </a:cubicBezTo>
                  <a:cubicBezTo>
                    <a:pt x="75" y="61"/>
                    <a:pt x="75" y="61"/>
                    <a:pt x="75" y="61"/>
                  </a:cubicBezTo>
                  <a:cubicBezTo>
                    <a:pt x="71" y="60"/>
                    <a:pt x="67" y="60"/>
                    <a:pt x="63" y="59"/>
                  </a:cubicBezTo>
                  <a:cubicBezTo>
                    <a:pt x="62" y="50"/>
                    <a:pt x="62" y="41"/>
                    <a:pt x="60" y="32"/>
                  </a:cubicBezTo>
                  <a:cubicBezTo>
                    <a:pt x="65" y="33"/>
                    <a:pt x="70" y="34"/>
                    <a:pt x="75" y="35"/>
                  </a:cubicBezTo>
                  <a:close/>
                  <a:moveTo>
                    <a:pt x="59" y="32"/>
                  </a:moveTo>
                  <a:cubicBezTo>
                    <a:pt x="59" y="41"/>
                    <a:pt x="60" y="50"/>
                    <a:pt x="61" y="59"/>
                  </a:cubicBezTo>
                  <a:cubicBezTo>
                    <a:pt x="56" y="58"/>
                    <a:pt x="51" y="58"/>
                    <a:pt x="47" y="58"/>
                  </a:cubicBezTo>
                  <a:cubicBezTo>
                    <a:pt x="47" y="49"/>
                    <a:pt x="47" y="40"/>
                    <a:pt x="47" y="31"/>
                  </a:cubicBezTo>
                  <a:cubicBezTo>
                    <a:pt x="51" y="31"/>
                    <a:pt x="55" y="32"/>
                    <a:pt x="59" y="32"/>
                  </a:cubicBezTo>
                  <a:close/>
                  <a:moveTo>
                    <a:pt x="45" y="30"/>
                  </a:moveTo>
                  <a:cubicBezTo>
                    <a:pt x="44" y="40"/>
                    <a:pt x="44" y="49"/>
                    <a:pt x="43" y="58"/>
                  </a:cubicBezTo>
                  <a:cubicBezTo>
                    <a:pt x="39" y="58"/>
                    <a:pt x="35" y="58"/>
                    <a:pt x="31" y="58"/>
                  </a:cubicBezTo>
                  <a:cubicBezTo>
                    <a:pt x="31" y="49"/>
                    <a:pt x="31" y="39"/>
                    <a:pt x="32" y="30"/>
                  </a:cubicBezTo>
                  <a:cubicBezTo>
                    <a:pt x="36" y="30"/>
                    <a:pt x="40" y="30"/>
                    <a:pt x="45" y="30"/>
                  </a:cubicBezTo>
                  <a:close/>
                  <a:moveTo>
                    <a:pt x="30" y="115"/>
                  </a:moveTo>
                  <a:cubicBezTo>
                    <a:pt x="30" y="107"/>
                    <a:pt x="30" y="98"/>
                    <a:pt x="30" y="90"/>
                  </a:cubicBezTo>
                  <a:cubicBezTo>
                    <a:pt x="34" y="91"/>
                    <a:pt x="38" y="91"/>
                    <a:pt x="42" y="91"/>
                  </a:cubicBezTo>
                  <a:cubicBezTo>
                    <a:pt x="42" y="99"/>
                    <a:pt x="42" y="106"/>
                    <a:pt x="41" y="114"/>
                  </a:cubicBezTo>
                  <a:cubicBezTo>
                    <a:pt x="37" y="114"/>
                    <a:pt x="33" y="114"/>
                    <a:pt x="30" y="115"/>
                  </a:cubicBezTo>
                  <a:close/>
                  <a:moveTo>
                    <a:pt x="41" y="117"/>
                  </a:moveTo>
                  <a:cubicBezTo>
                    <a:pt x="41" y="125"/>
                    <a:pt x="41" y="133"/>
                    <a:pt x="41" y="140"/>
                  </a:cubicBezTo>
                  <a:cubicBezTo>
                    <a:pt x="37" y="140"/>
                    <a:pt x="33" y="140"/>
                    <a:pt x="29" y="140"/>
                  </a:cubicBezTo>
                  <a:cubicBezTo>
                    <a:pt x="29" y="132"/>
                    <a:pt x="29" y="124"/>
                    <a:pt x="30" y="117"/>
                  </a:cubicBezTo>
                  <a:cubicBezTo>
                    <a:pt x="33" y="117"/>
                    <a:pt x="37" y="117"/>
                    <a:pt x="41" y="117"/>
                  </a:cubicBezTo>
                  <a:close/>
                  <a:moveTo>
                    <a:pt x="30" y="88"/>
                  </a:moveTo>
                  <a:cubicBezTo>
                    <a:pt x="30" y="79"/>
                    <a:pt x="31" y="70"/>
                    <a:pt x="31" y="61"/>
                  </a:cubicBezTo>
                  <a:cubicBezTo>
                    <a:pt x="35" y="61"/>
                    <a:pt x="39" y="61"/>
                    <a:pt x="43" y="62"/>
                  </a:cubicBezTo>
                  <a:cubicBezTo>
                    <a:pt x="43" y="70"/>
                    <a:pt x="42" y="79"/>
                    <a:pt x="42" y="87"/>
                  </a:cubicBezTo>
                  <a:cubicBezTo>
                    <a:pt x="38" y="88"/>
                    <a:pt x="34" y="88"/>
                    <a:pt x="30" y="88"/>
                  </a:cubicBezTo>
                  <a:close/>
                  <a:moveTo>
                    <a:pt x="15" y="30"/>
                  </a:moveTo>
                  <a:cubicBezTo>
                    <a:pt x="16" y="30"/>
                    <a:pt x="16" y="30"/>
                    <a:pt x="16" y="30"/>
                  </a:cubicBezTo>
                  <a:cubicBezTo>
                    <a:pt x="21" y="29"/>
                    <a:pt x="25" y="29"/>
                    <a:pt x="30" y="30"/>
                  </a:cubicBezTo>
                  <a:cubicBezTo>
                    <a:pt x="30" y="39"/>
                    <a:pt x="29" y="49"/>
                    <a:pt x="29" y="58"/>
                  </a:cubicBezTo>
                  <a:cubicBezTo>
                    <a:pt x="25" y="59"/>
                    <a:pt x="22" y="59"/>
                    <a:pt x="18" y="59"/>
                  </a:cubicBezTo>
                  <a:cubicBezTo>
                    <a:pt x="17" y="60"/>
                    <a:pt x="18" y="61"/>
                    <a:pt x="19" y="61"/>
                  </a:cubicBezTo>
                  <a:cubicBezTo>
                    <a:pt x="22" y="61"/>
                    <a:pt x="25" y="61"/>
                    <a:pt x="29" y="61"/>
                  </a:cubicBezTo>
                  <a:cubicBezTo>
                    <a:pt x="29" y="70"/>
                    <a:pt x="28" y="79"/>
                    <a:pt x="28" y="88"/>
                  </a:cubicBezTo>
                  <a:cubicBezTo>
                    <a:pt x="26" y="88"/>
                    <a:pt x="24" y="88"/>
                    <a:pt x="21" y="88"/>
                  </a:cubicBezTo>
                  <a:cubicBezTo>
                    <a:pt x="20" y="88"/>
                    <a:pt x="20" y="90"/>
                    <a:pt x="21" y="90"/>
                  </a:cubicBezTo>
                  <a:cubicBezTo>
                    <a:pt x="23" y="90"/>
                    <a:pt x="26" y="90"/>
                    <a:pt x="28" y="90"/>
                  </a:cubicBezTo>
                  <a:cubicBezTo>
                    <a:pt x="28" y="98"/>
                    <a:pt x="27" y="107"/>
                    <a:pt x="27" y="115"/>
                  </a:cubicBezTo>
                  <a:cubicBezTo>
                    <a:pt x="25" y="115"/>
                    <a:pt x="23" y="115"/>
                    <a:pt x="21" y="115"/>
                  </a:cubicBezTo>
                  <a:cubicBezTo>
                    <a:pt x="20" y="115"/>
                    <a:pt x="20" y="116"/>
                    <a:pt x="21" y="116"/>
                  </a:cubicBezTo>
                  <a:cubicBezTo>
                    <a:pt x="23" y="116"/>
                    <a:pt x="25" y="117"/>
                    <a:pt x="27" y="117"/>
                  </a:cubicBezTo>
                  <a:cubicBezTo>
                    <a:pt x="27" y="124"/>
                    <a:pt x="26" y="132"/>
                    <a:pt x="26" y="139"/>
                  </a:cubicBezTo>
                  <a:cubicBezTo>
                    <a:pt x="24" y="139"/>
                    <a:pt x="22" y="139"/>
                    <a:pt x="19" y="140"/>
                  </a:cubicBezTo>
                  <a:cubicBezTo>
                    <a:pt x="18" y="140"/>
                    <a:pt x="18" y="142"/>
                    <a:pt x="19" y="142"/>
                  </a:cubicBezTo>
                  <a:cubicBezTo>
                    <a:pt x="20" y="142"/>
                    <a:pt x="20" y="142"/>
                    <a:pt x="20" y="142"/>
                  </a:cubicBezTo>
                  <a:cubicBezTo>
                    <a:pt x="20" y="143"/>
                    <a:pt x="21" y="143"/>
                    <a:pt x="23" y="142"/>
                  </a:cubicBezTo>
                  <a:cubicBezTo>
                    <a:pt x="24" y="143"/>
                    <a:pt x="25" y="143"/>
                    <a:pt x="26" y="143"/>
                  </a:cubicBezTo>
                  <a:cubicBezTo>
                    <a:pt x="26" y="151"/>
                    <a:pt x="25" y="160"/>
                    <a:pt x="25" y="168"/>
                  </a:cubicBezTo>
                  <a:cubicBezTo>
                    <a:pt x="21" y="168"/>
                    <a:pt x="18" y="169"/>
                    <a:pt x="15" y="170"/>
                  </a:cubicBezTo>
                  <a:cubicBezTo>
                    <a:pt x="15" y="123"/>
                    <a:pt x="16" y="76"/>
                    <a:pt x="15" y="30"/>
                  </a:cubicBezTo>
                  <a:close/>
                  <a:moveTo>
                    <a:pt x="15" y="176"/>
                  </a:moveTo>
                  <a:cubicBezTo>
                    <a:pt x="15" y="175"/>
                    <a:pt x="15" y="174"/>
                    <a:pt x="15" y="173"/>
                  </a:cubicBezTo>
                  <a:cubicBezTo>
                    <a:pt x="15" y="173"/>
                    <a:pt x="15" y="173"/>
                    <a:pt x="15" y="173"/>
                  </a:cubicBezTo>
                  <a:cubicBezTo>
                    <a:pt x="15" y="173"/>
                    <a:pt x="16" y="173"/>
                    <a:pt x="16" y="173"/>
                  </a:cubicBezTo>
                  <a:cubicBezTo>
                    <a:pt x="17" y="172"/>
                    <a:pt x="16" y="171"/>
                    <a:pt x="15" y="170"/>
                  </a:cubicBezTo>
                  <a:cubicBezTo>
                    <a:pt x="17" y="170"/>
                    <a:pt x="21" y="171"/>
                    <a:pt x="25" y="171"/>
                  </a:cubicBezTo>
                  <a:cubicBezTo>
                    <a:pt x="25" y="180"/>
                    <a:pt x="24" y="189"/>
                    <a:pt x="24" y="197"/>
                  </a:cubicBezTo>
                  <a:cubicBezTo>
                    <a:pt x="21" y="198"/>
                    <a:pt x="18" y="198"/>
                    <a:pt x="15" y="198"/>
                  </a:cubicBezTo>
                  <a:cubicBezTo>
                    <a:pt x="15" y="190"/>
                    <a:pt x="15" y="183"/>
                    <a:pt x="15" y="176"/>
                  </a:cubicBezTo>
                  <a:close/>
                  <a:moveTo>
                    <a:pt x="15" y="199"/>
                  </a:moveTo>
                  <a:cubicBezTo>
                    <a:pt x="18" y="199"/>
                    <a:pt x="21" y="200"/>
                    <a:pt x="24" y="200"/>
                  </a:cubicBezTo>
                  <a:cubicBezTo>
                    <a:pt x="24" y="207"/>
                    <a:pt x="23" y="214"/>
                    <a:pt x="23" y="221"/>
                  </a:cubicBezTo>
                  <a:cubicBezTo>
                    <a:pt x="20" y="221"/>
                    <a:pt x="17" y="221"/>
                    <a:pt x="15" y="221"/>
                  </a:cubicBezTo>
                  <a:cubicBezTo>
                    <a:pt x="14" y="214"/>
                    <a:pt x="15" y="207"/>
                    <a:pt x="15" y="199"/>
                  </a:cubicBezTo>
                  <a:close/>
                  <a:moveTo>
                    <a:pt x="19" y="342"/>
                  </a:moveTo>
                  <a:cubicBezTo>
                    <a:pt x="17" y="342"/>
                    <a:pt x="15" y="342"/>
                    <a:pt x="13" y="342"/>
                  </a:cubicBezTo>
                  <a:cubicBezTo>
                    <a:pt x="13" y="336"/>
                    <a:pt x="13" y="330"/>
                    <a:pt x="14" y="323"/>
                  </a:cubicBezTo>
                  <a:cubicBezTo>
                    <a:pt x="16" y="323"/>
                    <a:pt x="18" y="323"/>
                    <a:pt x="20" y="323"/>
                  </a:cubicBezTo>
                  <a:cubicBezTo>
                    <a:pt x="20" y="329"/>
                    <a:pt x="20" y="336"/>
                    <a:pt x="19" y="342"/>
                  </a:cubicBezTo>
                  <a:close/>
                  <a:moveTo>
                    <a:pt x="20" y="321"/>
                  </a:moveTo>
                  <a:cubicBezTo>
                    <a:pt x="18" y="321"/>
                    <a:pt x="16" y="321"/>
                    <a:pt x="14" y="321"/>
                  </a:cubicBezTo>
                  <a:cubicBezTo>
                    <a:pt x="14" y="313"/>
                    <a:pt x="14" y="306"/>
                    <a:pt x="14" y="298"/>
                  </a:cubicBezTo>
                  <a:cubicBezTo>
                    <a:pt x="16" y="298"/>
                    <a:pt x="19" y="298"/>
                    <a:pt x="21" y="298"/>
                  </a:cubicBezTo>
                  <a:cubicBezTo>
                    <a:pt x="21" y="306"/>
                    <a:pt x="20" y="313"/>
                    <a:pt x="20" y="321"/>
                  </a:cubicBezTo>
                  <a:close/>
                  <a:moveTo>
                    <a:pt x="21" y="295"/>
                  </a:moveTo>
                  <a:cubicBezTo>
                    <a:pt x="19" y="295"/>
                    <a:pt x="17" y="295"/>
                    <a:pt x="14" y="296"/>
                  </a:cubicBezTo>
                  <a:cubicBezTo>
                    <a:pt x="14" y="290"/>
                    <a:pt x="14" y="284"/>
                    <a:pt x="14" y="278"/>
                  </a:cubicBezTo>
                  <a:cubicBezTo>
                    <a:pt x="17" y="278"/>
                    <a:pt x="19" y="278"/>
                    <a:pt x="21" y="278"/>
                  </a:cubicBezTo>
                  <a:cubicBezTo>
                    <a:pt x="21" y="284"/>
                    <a:pt x="21" y="290"/>
                    <a:pt x="21" y="295"/>
                  </a:cubicBezTo>
                  <a:close/>
                  <a:moveTo>
                    <a:pt x="21" y="276"/>
                  </a:moveTo>
                  <a:cubicBezTo>
                    <a:pt x="19" y="276"/>
                    <a:pt x="17" y="276"/>
                    <a:pt x="15" y="276"/>
                  </a:cubicBezTo>
                  <a:cubicBezTo>
                    <a:pt x="15" y="267"/>
                    <a:pt x="15" y="258"/>
                    <a:pt x="15" y="249"/>
                  </a:cubicBezTo>
                  <a:cubicBezTo>
                    <a:pt x="17" y="249"/>
                    <a:pt x="20" y="249"/>
                    <a:pt x="22" y="249"/>
                  </a:cubicBezTo>
                  <a:cubicBezTo>
                    <a:pt x="22" y="258"/>
                    <a:pt x="22" y="267"/>
                    <a:pt x="21" y="276"/>
                  </a:cubicBezTo>
                  <a:close/>
                  <a:moveTo>
                    <a:pt x="22" y="246"/>
                  </a:moveTo>
                  <a:cubicBezTo>
                    <a:pt x="20" y="246"/>
                    <a:pt x="17" y="246"/>
                    <a:pt x="15" y="246"/>
                  </a:cubicBezTo>
                  <a:cubicBezTo>
                    <a:pt x="15" y="239"/>
                    <a:pt x="15" y="231"/>
                    <a:pt x="15" y="223"/>
                  </a:cubicBezTo>
                  <a:cubicBezTo>
                    <a:pt x="17" y="224"/>
                    <a:pt x="20" y="224"/>
                    <a:pt x="23" y="224"/>
                  </a:cubicBezTo>
                  <a:cubicBezTo>
                    <a:pt x="23" y="231"/>
                    <a:pt x="23" y="238"/>
                    <a:pt x="22" y="246"/>
                  </a:cubicBezTo>
                  <a:close/>
                  <a:moveTo>
                    <a:pt x="23" y="342"/>
                  </a:moveTo>
                  <a:cubicBezTo>
                    <a:pt x="23" y="336"/>
                    <a:pt x="23" y="329"/>
                    <a:pt x="24" y="323"/>
                  </a:cubicBezTo>
                  <a:cubicBezTo>
                    <a:pt x="27" y="323"/>
                    <a:pt x="31" y="323"/>
                    <a:pt x="35" y="323"/>
                  </a:cubicBezTo>
                  <a:cubicBezTo>
                    <a:pt x="35" y="329"/>
                    <a:pt x="35" y="335"/>
                    <a:pt x="35" y="341"/>
                  </a:cubicBezTo>
                  <a:cubicBezTo>
                    <a:pt x="31" y="341"/>
                    <a:pt x="27" y="342"/>
                    <a:pt x="23" y="342"/>
                  </a:cubicBezTo>
                  <a:close/>
                  <a:moveTo>
                    <a:pt x="35" y="320"/>
                  </a:moveTo>
                  <a:cubicBezTo>
                    <a:pt x="31" y="320"/>
                    <a:pt x="27" y="320"/>
                    <a:pt x="24" y="320"/>
                  </a:cubicBezTo>
                  <a:cubicBezTo>
                    <a:pt x="24" y="313"/>
                    <a:pt x="24" y="305"/>
                    <a:pt x="24" y="298"/>
                  </a:cubicBezTo>
                  <a:cubicBezTo>
                    <a:pt x="28" y="298"/>
                    <a:pt x="32" y="298"/>
                    <a:pt x="35" y="298"/>
                  </a:cubicBezTo>
                  <a:cubicBezTo>
                    <a:pt x="35" y="305"/>
                    <a:pt x="35" y="312"/>
                    <a:pt x="35" y="320"/>
                  </a:cubicBezTo>
                  <a:close/>
                  <a:moveTo>
                    <a:pt x="36" y="295"/>
                  </a:moveTo>
                  <a:cubicBezTo>
                    <a:pt x="32" y="295"/>
                    <a:pt x="28" y="295"/>
                    <a:pt x="25" y="295"/>
                  </a:cubicBezTo>
                  <a:cubicBezTo>
                    <a:pt x="25" y="289"/>
                    <a:pt x="25" y="284"/>
                    <a:pt x="25" y="278"/>
                  </a:cubicBezTo>
                  <a:cubicBezTo>
                    <a:pt x="29" y="278"/>
                    <a:pt x="32" y="279"/>
                    <a:pt x="36" y="279"/>
                  </a:cubicBezTo>
                  <a:cubicBezTo>
                    <a:pt x="36" y="284"/>
                    <a:pt x="36" y="289"/>
                    <a:pt x="36" y="295"/>
                  </a:cubicBezTo>
                  <a:close/>
                  <a:moveTo>
                    <a:pt x="36" y="276"/>
                  </a:moveTo>
                  <a:cubicBezTo>
                    <a:pt x="32" y="276"/>
                    <a:pt x="29" y="276"/>
                    <a:pt x="25" y="276"/>
                  </a:cubicBezTo>
                  <a:cubicBezTo>
                    <a:pt x="26" y="267"/>
                    <a:pt x="26" y="258"/>
                    <a:pt x="26" y="249"/>
                  </a:cubicBezTo>
                  <a:cubicBezTo>
                    <a:pt x="30" y="249"/>
                    <a:pt x="33" y="249"/>
                    <a:pt x="37" y="249"/>
                  </a:cubicBezTo>
                  <a:cubicBezTo>
                    <a:pt x="37" y="258"/>
                    <a:pt x="36" y="267"/>
                    <a:pt x="36" y="276"/>
                  </a:cubicBezTo>
                  <a:close/>
                  <a:moveTo>
                    <a:pt x="37" y="245"/>
                  </a:moveTo>
                  <a:cubicBezTo>
                    <a:pt x="34" y="245"/>
                    <a:pt x="30" y="245"/>
                    <a:pt x="26" y="245"/>
                  </a:cubicBezTo>
                  <a:cubicBezTo>
                    <a:pt x="26" y="238"/>
                    <a:pt x="27" y="231"/>
                    <a:pt x="27" y="224"/>
                  </a:cubicBezTo>
                  <a:cubicBezTo>
                    <a:pt x="31" y="224"/>
                    <a:pt x="34" y="224"/>
                    <a:pt x="38" y="223"/>
                  </a:cubicBezTo>
                  <a:cubicBezTo>
                    <a:pt x="38" y="231"/>
                    <a:pt x="37" y="238"/>
                    <a:pt x="37" y="245"/>
                  </a:cubicBezTo>
                  <a:close/>
                  <a:moveTo>
                    <a:pt x="38" y="220"/>
                  </a:moveTo>
                  <a:cubicBezTo>
                    <a:pt x="34" y="220"/>
                    <a:pt x="31" y="221"/>
                    <a:pt x="27" y="221"/>
                  </a:cubicBezTo>
                  <a:cubicBezTo>
                    <a:pt x="27" y="214"/>
                    <a:pt x="27" y="207"/>
                    <a:pt x="27" y="200"/>
                  </a:cubicBezTo>
                  <a:cubicBezTo>
                    <a:pt x="31" y="200"/>
                    <a:pt x="35" y="200"/>
                    <a:pt x="39" y="200"/>
                  </a:cubicBezTo>
                  <a:cubicBezTo>
                    <a:pt x="39" y="206"/>
                    <a:pt x="38" y="213"/>
                    <a:pt x="38" y="220"/>
                  </a:cubicBezTo>
                  <a:close/>
                  <a:moveTo>
                    <a:pt x="40" y="182"/>
                  </a:moveTo>
                  <a:cubicBezTo>
                    <a:pt x="39" y="187"/>
                    <a:pt x="39" y="192"/>
                    <a:pt x="39" y="196"/>
                  </a:cubicBezTo>
                  <a:cubicBezTo>
                    <a:pt x="35" y="197"/>
                    <a:pt x="31" y="197"/>
                    <a:pt x="28" y="197"/>
                  </a:cubicBezTo>
                  <a:cubicBezTo>
                    <a:pt x="28" y="189"/>
                    <a:pt x="28" y="180"/>
                    <a:pt x="28" y="171"/>
                  </a:cubicBezTo>
                  <a:cubicBezTo>
                    <a:pt x="30" y="171"/>
                    <a:pt x="31" y="171"/>
                    <a:pt x="32" y="171"/>
                  </a:cubicBezTo>
                  <a:cubicBezTo>
                    <a:pt x="35" y="171"/>
                    <a:pt x="37" y="171"/>
                    <a:pt x="40" y="171"/>
                  </a:cubicBezTo>
                  <a:cubicBezTo>
                    <a:pt x="40" y="175"/>
                    <a:pt x="40" y="178"/>
                    <a:pt x="40" y="182"/>
                  </a:cubicBezTo>
                  <a:close/>
                  <a:moveTo>
                    <a:pt x="28" y="168"/>
                  </a:moveTo>
                  <a:cubicBezTo>
                    <a:pt x="29" y="159"/>
                    <a:pt x="29" y="151"/>
                    <a:pt x="29" y="143"/>
                  </a:cubicBezTo>
                  <a:cubicBezTo>
                    <a:pt x="30" y="143"/>
                    <a:pt x="31" y="143"/>
                    <a:pt x="32" y="143"/>
                  </a:cubicBezTo>
                  <a:cubicBezTo>
                    <a:pt x="35" y="144"/>
                    <a:pt x="38" y="144"/>
                    <a:pt x="41" y="144"/>
                  </a:cubicBezTo>
                  <a:cubicBezTo>
                    <a:pt x="40" y="152"/>
                    <a:pt x="40" y="160"/>
                    <a:pt x="40" y="168"/>
                  </a:cubicBezTo>
                  <a:cubicBezTo>
                    <a:pt x="36" y="168"/>
                    <a:pt x="32" y="168"/>
                    <a:pt x="28" y="168"/>
                  </a:cubicBezTo>
                  <a:close/>
                  <a:moveTo>
                    <a:pt x="54" y="339"/>
                  </a:moveTo>
                  <a:cubicBezTo>
                    <a:pt x="49" y="340"/>
                    <a:pt x="44" y="340"/>
                    <a:pt x="40" y="340"/>
                  </a:cubicBezTo>
                  <a:cubicBezTo>
                    <a:pt x="40" y="335"/>
                    <a:pt x="41" y="329"/>
                    <a:pt x="41" y="323"/>
                  </a:cubicBezTo>
                  <a:cubicBezTo>
                    <a:pt x="45" y="322"/>
                    <a:pt x="50" y="322"/>
                    <a:pt x="54" y="322"/>
                  </a:cubicBezTo>
                  <a:cubicBezTo>
                    <a:pt x="54" y="328"/>
                    <a:pt x="54" y="334"/>
                    <a:pt x="54" y="339"/>
                  </a:cubicBezTo>
                  <a:close/>
                  <a:moveTo>
                    <a:pt x="54" y="319"/>
                  </a:moveTo>
                  <a:cubicBezTo>
                    <a:pt x="50" y="319"/>
                    <a:pt x="45" y="319"/>
                    <a:pt x="41" y="319"/>
                  </a:cubicBezTo>
                  <a:cubicBezTo>
                    <a:pt x="41" y="312"/>
                    <a:pt x="41" y="305"/>
                    <a:pt x="42" y="298"/>
                  </a:cubicBezTo>
                  <a:cubicBezTo>
                    <a:pt x="46" y="298"/>
                    <a:pt x="50" y="298"/>
                    <a:pt x="55" y="297"/>
                  </a:cubicBezTo>
                  <a:cubicBezTo>
                    <a:pt x="55" y="304"/>
                    <a:pt x="54" y="311"/>
                    <a:pt x="54" y="319"/>
                  </a:cubicBezTo>
                  <a:close/>
                  <a:moveTo>
                    <a:pt x="55" y="294"/>
                  </a:moveTo>
                  <a:cubicBezTo>
                    <a:pt x="51" y="294"/>
                    <a:pt x="46" y="294"/>
                    <a:pt x="42" y="294"/>
                  </a:cubicBezTo>
                  <a:cubicBezTo>
                    <a:pt x="42" y="289"/>
                    <a:pt x="42" y="284"/>
                    <a:pt x="42" y="279"/>
                  </a:cubicBezTo>
                  <a:cubicBezTo>
                    <a:pt x="46" y="278"/>
                    <a:pt x="51" y="278"/>
                    <a:pt x="55" y="278"/>
                  </a:cubicBezTo>
                  <a:cubicBezTo>
                    <a:pt x="55" y="284"/>
                    <a:pt x="55" y="289"/>
                    <a:pt x="55" y="294"/>
                  </a:cubicBezTo>
                  <a:close/>
                  <a:moveTo>
                    <a:pt x="55" y="275"/>
                  </a:moveTo>
                  <a:cubicBezTo>
                    <a:pt x="51" y="275"/>
                    <a:pt x="46" y="275"/>
                    <a:pt x="42" y="276"/>
                  </a:cubicBezTo>
                  <a:cubicBezTo>
                    <a:pt x="42" y="267"/>
                    <a:pt x="42" y="258"/>
                    <a:pt x="42" y="249"/>
                  </a:cubicBezTo>
                  <a:cubicBezTo>
                    <a:pt x="47" y="249"/>
                    <a:pt x="52" y="249"/>
                    <a:pt x="56" y="249"/>
                  </a:cubicBezTo>
                  <a:cubicBezTo>
                    <a:pt x="56" y="258"/>
                    <a:pt x="56" y="266"/>
                    <a:pt x="55" y="275"/>
                  </a:cubicBezTo>
                  <a:close/>
                  <a:moveTo>
                    <a:pt x="56" y="244"/>
                  </a:moveTo>
                  <a:cubicBezTo>
                    <a:pt x="52" y="244"/>
                    <a:pt x="47" y="244"/>
                    <a:pt x="42" y="245"/>
                  </a:cubicBezTo>
                  <a:cubicBezTo>
                    <a:pt x="42" y="238"/>
                    <a:pt x="42" y="230"/>
                    <a:pt x="42" y="223"/>
                  </a:cubicBezTo>
                  <a:cubicBezTo>
                    <a:pt x="47" y="223"/>
                    <a:pt x="52" y="223"/>
                    <a:pt x="57" y="223"/>
                  </a:cubicBezTo>
                  <a:cubicBezTo>
                    <a:pt x="57" y="230"/>
                    <a:pt x="57" y="237"/>
                    <a:pt x="56" y="244"/>
                  </a:cubicBezTo>
                  <a:close/>
                  <a:moveTo>
                    <a:pt x="57" y="219"/>
                  </a:moveTo>
                  <a:cubicBezTo>
                    <a:pt x="52" y="219"/>
                    <a:pt x="47" y="220"/>
                    <a:pt x="42" y="220"/>
                  </a:cubicBezTo>
                  <a:cubicBezTo>
                    <a:pt x="43" y="213"/>
                    <a:pt x="43" y="206"/>
                    <a:pt x="43" y="199"/>
                  </a:cubicBezTo>
                  <a:cubicBezTo>
                    <a:pt x="48" y="199"/>
                    <a:pt x="53" y="199"/>
                    <a:pt x="58" y="199"/>
                  </a:cubicBezTo>
                  <a:cubicBezTo>
                    <a:pt x="57" y="205"/>
                    <a:pt x="57" y="212"/>
                    <a:pt x="57" y="219"/>
                  </a:cubicBezTo>
                  <a:close/>
                  <a:moveTo>
                    <a:pt x="58" y="188"/>
                  </a:moveTo>
                  <a:cubicBezTo>
                    <a:pt x="58" y="190"/>
                    <a:pt x="58" y="193"/>
                    <a:pt x="58" y="195"/>
                  </a:cubicBezTo>
                  <a:cubicBezTo>
                    <a:pt x="53" y="195"/>
                    <a:pt x="48" y="196"/>
                    <a:pt x="43" y="196"/>
                  </a:cubicBezTo>
                  <a:cubicBezTo>
                    <a:pt x="43" y="191"/>
                    <a:pt x="43" y="186"/>
                    <a:pt x="43" y="182"/>
                  </a:cubicBezTo>
                  <a:cubicBezTo>
                    <a:pt x="43" y="178"/>
                    <a:pt x="43" y="174"/>
                    <a:pt x="43" y="171"/>
                  </a:cubicBezTo>
                  <a:cubicBezTo>
                    <a:pt x="46" y="171"/>
                    <a:pt x="48" y="171"/>
                    <a:pt x="51" y="171"/>
                  </a:cubicBezTo>
                  <a:cubicBezTo>
                    <a:pt x="53" y="170"/>
                    <a:pt x="56" y="170"/>
                    <a:pt x="58" y="170"/>
                  </a:cubicBezTo>
                  <a:cubicBezTo>
                    <a:pt x="58" y="176"/>
                    <a:pt x="58" y="182"/>
                    <a:pt x="58" y="188"/>
                  </a:cubicBezTo>
                  <a:close/>
                  <a:moveTo>
                    <a:pt x="59" y="167"/>
                  </a:moveTo>
                  <a:cubicBezTo>
                    <a:pt x="54" y="167"/>
                    <a:pt x="48" y="167"/>
                    <a:pt x="43" y="168"/>
                  </a:cubicBezTo>
                  <a:cubicBezTo>
                    <a:pt x="44" y="160"/>
                    <a:pt x="44" y="152"/>
                    <a:pt x="44" y="144"/>
                  </a:cubicBezTo>
                  <a:cubicBezTo>
                    <a:pt x="47" y="144"/>
                    <a:pt x="50" y="144"/>
                    <a:pt x="53" y="144"/>
                  </a:cubicBezTo>
                  <a:cubicBezTo>
                    <a:pt x="55" y="144"/>
                    <a:pt x="57" y="144"/>
                    <a:pt x="60" y="144"/>
                  </a:cubicBezTo>
                  <a:cubicBezTo>
                    <a:pt x="59" y="152"/>
                    <a:pt x="59" y="159"/>
                    <a:pt x="59" y="167"/>
                  </a:cubicBezTo>
                  <a:close/>
                  <a:moveTo>
                    <a:pt x="44" y="141"/>
                  </a:moveTo>
                  <a:cubicBezTo>
                    <a:pt x="44" y="133"/>
                    <a:pt x="45" y="125"/>
                    <a:pt x="45" y="117"/>
                  </a:cubicBezTo>
                  <a:cubicBezTo>
                    <a:pt x="50" y="117"/>
                    <a:pt x="55" y="117"/>
                    <a:pt x="61" y="118"/>
                  </a:cubicBezTo>
                  <a:cubicBezTo>
                    <a:pt x="60" y="125"/>
                    <a:pt x="60" y="133"/>
                    <a:pt x="60" y="141"/>
                  </a:cubicBezTo>
                  <a:cubicBezTo>
                    <a:pt x="55" y="141"/>
                    <a:pt x="49" y="141"/>
                    <a:pt x="44" y="141"/>
                  </a:cubicBezTo>
                  <a:close/>
                  <a:moveTo>
                    <a:pt x="60" y="244"/>
                  </a:moveTo>
                  <a:cubicBezTo>
                    <a:pt x="60" y="237"/>
                    <a:pt x="60" y="230"/>
                    <a:pt x="60" y="223"/>
                  </a:cubicBezTo>
                  <a:cubicBezTo>
                    <a:pt x="66" y="222"/>
                    <a:pt x="72" y="222"/>
                    <a:pt x="77" y="221"/>
                  </a:cubicBezTo>
                  <a:cubicBezTo>
                    <a:pt x="78" y="229"/>
                    <a:pt x="78" y="237"/>
                    <a:pt x="78" y="244"/>
                  </a:cubicBezTo>
                  <a:cubicBezTo>
                    <a:pt x="72" y="244"/>
                    <a:pt x="66" y="244"/>
                    <a:pt x="60" y="2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5" name="3-44-Freeform"/>
            <p:cNvSpPr>
              <a:spLocks/>
            </p:cNvSpPr>
            <p:nvPr>
              <p:custDataLst>
                <p:tags r:id="rId59"/>
              </p:custDataLst>
            </p:nvPr>
          </p:nvSpPr>
          <p:spPr bwMode="auto">
            <a:xfrm>
              <a:off x="5066" y="3641"/>
              <a:ext cx="16" cy="358"/>
            </a:xfrm>
            <a:custGeom>
              <a:avLst/>
              <a:gdLst>
                <a:gd name="T0" fmla="*/ 1 w 6"/>
                <a:gd name="T1" fmla="*/ 1 h 132"/>
                <a:gd name="T2" fmla="*/ 0 w 6"/>
                <a:gd name="T3" fmla="*/ 1 h 132"/>
                <a:gd name="T4" fmla="*/ 3 w 6"/>
                <a:gd name="T5" fmla="*/ 131 h 132"/>
                <a:gd name="T6" fmla="*/ 6 w 6"/>
                <a:gd name="T7" fmla="*/ 131 h 132"/>
                <a:gd name="T8" fmla="*/ 1 w 6"/>
                <a:gd name="T9" fmla="*/ 1 h 132"/>
              </a:gdLst>
              <a:ahLst/>
              <a:cxnLst>
                <a:cxn ang="0">
                  <a:pos x="T0" y="T1"/>
                </a:cxn>
                <a:cxn ang="0">
                  <a:pos x="T2" y="T3"/>
                </a:cxn>
                <a:cxn ang="0">
                  <a:pos x="T4" y="T5"/>
                </a:cxn>
                <a:cxn ang="0">
                  <a:pos x="T6" y="T7"/>
                </a:cxn>
                <a:cxn ang="0">
                  <a:pos x="T8" y="T9"/>
                </a:cxn>
              </a:cxnLst>
              <a:rect l="0" t="0" r="r" b="b"/>
              <a:pathLst>
                <a:path w="6" h="132">
                  <a:moveTo>
                    <a:pt x="1" y="1"/>
                  </a:moveTo>
                  <a:cubicBezTo>
                    <a:pt x="1" y="0"/>
                    <a:pt x="0" y="0"/>
                    <a:pt x="0" y="1"/>
                  </a:cubicBezTo>
                  <a:cubicBezTo>
                    <a:pt x="1" y="44"/>
                    <a:pt x="2" y="88"/>
                    <a:pt x="3" y="131"/>
                  </a:cubicBezTo>
                  <a:cubicBezTo>
                    <a:pt x="3" y="132"/>
                    <a:pt x="6" y="132"/>
                    <a:pt x="6" y="131"/>
                  </a:cubicBezTo>
                  <a:cubicBezTo>
                    <a:pt x="5" y="88"/>
                    <a:pt x="4" y="44"/>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6" name="3-45-Freeform"/>
            <p:cNvSpPr>
              <a:spLocks/>
            </p:cNvSpPr>
            <p:nvPr>
              <p:custDataLst>
                <p:tags r:id="rId60"/>
              </p:custDataLst>
            </p:nvPr>
          </p:nvSpPr>
          <p:spPr bwMode="auto">
            <a:xfrm>
              <a:off x="5128" y="3641"/>
              <a:ext cx="27" cy="657"/>
            </a:xfrm>
            <a:custGeom>
              <a:avLst/>
              <a:gdLst>
                <a:gd name="T0" fmla="*/ 1 w 10"/>
                <a:gd name="T1" fmla="*/ 1 h 242"/>
                <a:gd name="T2" fmla="*/ 0 w 10"/>
                <a:gd name="T3" fmla="*/ 1 h 242"/>
                <a:gd name="T4" fmla="*/ 3 w 10"/>
                <a:gd name="T5" fmla="*/ 240 h 242"/>
                <a:gd name="T6" fmla="*/ 5 w 10"/>
                <a:gd name="T7" fmla="*/ 240 h 242"/>
                <a:gd name="T8" fmla="*/ 1 w 10"/>
                <a:gd name="T9" fmla="*/ 1 h 242"/>
              </a:gdLst>
              <a:ahLst/>
              <a:cxnLst>
                <a:cxn ang="0">
                  <a:pos x="T0" y="T1"/>
                </a:cxn>
                <a:cxn ang="0">
                  <a:pos x="T2" y="T3"/>
                </a:cxn>
                <a:cxn ang="0">
                  <a:pos x="T4" y="T5"/>
                </a:cxn>
                <a:cxn ang="0">
                  <a:pos x="T6" y="T7"/>
                </a:cxn>
                <a:cxn ang="0">
                  <a:pos x="T8" y="T9"/>
                </a:cxn>
              </a:cxnLst>
              <a:rect l="0" t="0" r="r" b="b"/>
              <a:pathLst>
                <a:path w="10" h="242">
                  <a:moveTo>
                    <a:pt x="1" y="1"/>
                  </a:moveTo>
                  <a:cubicBezTo>
                    <a:pt x="1" y="0"/>
                    <a:pt x="0" y="0"/>
                    <a:pt x="0" y="1"/>
                  </a:cubicBezTo>
                  <a:cubicBezTo>
                    <a:pt x="3" y="81"/>
                    <a:pt x="3" y="160"/>
                    <a:pt x="3" y="240"/>
                  </a:cubicBezTo>
                  <a:cubicBezTo>
                    <a:pt x="3" y="242"/>
                    <a:pt x="5" y="242"/>
                    <a:pt x="5" y="240"/>
                  </a:cubicBezTo>
                  <a:cubicBezTo>
                    <a:pt x="10" y="161"/>
                    <a:pt x="7" y="80"/>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7" name="3-46-Freeform"/>
            <p:cNvSpPr>
              <a:spLocks/>
            </p:cNvSpPr>
            <p:nvPr>
              <p:custDataLst>
                <p:tags r:id="rId61"/>
              </p:custDataLst>
            </p:nvPr>
          </p:nvSpPr>
          <p:spPr bwMode="auto">
            <a:xfrm>
              <a:off x="5182" y="3662"/>
              <a:ext cx="35" cy="620"/>
            </a:xfrm>
            <a:custGeom>
              <a:avLst/>
              <a:gdLst>
                <a:gd name="T0" fmla="*/ 1 w 13"/>
                <a:gd name="T1" fmla="*/ 1 h 228"/>
                <a:gd name="T2" fmla="*/ 0 w 13"/>
                <a:gd name="T3" fmla="*/ 1 h 228"/>
                <a:gd name="T4" fmla="*/ 6 w 13"/>
                <a:gd name="T5" fmla="*/ 227 h 228"/>
                <a:gd name="T6" fmla="*/ 8 w 13"/>
                <a:gd name="T7" fmla="*/ 227 h 228"/>
                <a:gd name="T8" fmla="*/ 1 w 13"/>
                <a:gd name="T9" fmla="*/ 1 h 228"/>
              </a:gdLst>
              <a:ahLst/>
              <a:cxnLst>
                <a:cxn ang="0">
                  <a:pos x="T0" y="T1"/>
                </a:cxn>
                <a:cxn ang="0">
                  <a:pos x="T2" y="T3"/>
                </a:cxn>
                <a:cxn ang="0">
                  <a:pos x="T4" y="T5"/>
                </a:cxn>
                <a:cxn ang="0">
                  <a:pos x="T6" y="T7"/>
                </a:cxn>
                <a:cxn ang="0">
                  <a:pos x="T8" y="T9"/>
                </a:cxn>
              </a:cxnLst>
              <a:rect l="0" t="0" r="r" b="b"/>
              <a:pathLst>
                <a:path w="13" h="228">
                  <a:moveTo>
                    <a:pt x="1" y="1"/>
                  </a:moveTo>
                  <a:cubicBezTo>
                    <a:pt x="1" y="0"/>
                    <a:pt x="0" y="0"/>
                    <a:pt x="0" y="1"/>
                  </a:cubicBezTo>
                  <a:cubicBezTo>
                    <a:pt x="5" y="76"/>
                    <a:pt x="4" y="151"/>
                    <a:pt x="6" y="227"/>
                  </a:cubicBezTo>
                  <a:cubicBezTo>
                    <a:pt x="6" y="228"/>
                    <a:pt x="8" y="228"/>
                    <a:pt x="8" y="227"/>
                  </a:cubicBezTo>
                  <a:cubicBezTo>
                    <a:pt x="13" y="152"/>
                    <a:pt x="8" y="7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8" name="3-47-Freeform"/>
            <p:cNvSpPr>
              <a:spLocks/>
            </p:cNvSpPr>
            <p:nvPr>
              <p:custDataLst>
                <p:tags r:id="rId62"/>
              </p:custDataLst>
            </p:nvPr>
          </p:nvSpPr>
          <p:spPr bwMode="auto">
            <a:xfrm>
              <a:off x="5223" y="3657"/>
              <a:ext cx="30" cy="644"/>
            </a:xfrm>
            <a:custGeom>
              <a:avLst/>
              <a:gdLst>
                <a:gd name="T0" fmla="*/ 10 w 11"/>
                <a:gd name="T1" fmla="*/ 233 h 237"/>
                <a:gd name="T2" fmla="*/ 9 w 11"/>
                <a:gd name="T3" fmla="*/ 232 h 237"/>
                <a:gd name="T4" fmla="*/ 7 w 11"/>
                <a:gd name="T5" fmla="*/ 234 h 237"/>
                <a:gd name="T6" fmla="*/ 8 w 11"/>
                <a:gd name="T7" fmla="*/ 200 h 237"/>
                <a:gd name="T8" fmla="*/ 7 w 11"/>
                <a:gd name="T9" fmla="*/ 176 h 237"/>
                <a:gd name="T10" fmla="*/ 6 w 11"/>
                <a:gd name="T11" fmla="*/ 116 h 237"/>
                <a:gd name="T12" fmla="*/ 3 w 11"/>
                <a:gd name="T13" fmla="*/ 1 h 237"/>
                <a:gd name="T14" fmla="*/ 2 w 11"/>
                <a:gd name="T15" fmla="*/ 1 h 237"/>
                <a:gd name="T16" fmla="*/ 3 w 11"/>
                <a:gd name="T17" fmla="*/ 136 h 237"/>
                <a:gd name="T18" fmla="*/ 4 w 11"/>
                <a:gd name="T19" fmla="*/ 200 h 237"/>
                <a:gd name="T20" fmla="*/ 7 w 11"/>
                <a:gd name="T21" fmla="*/ 236 h 237"/>
                <a:gd name="T22" fmla="*/ 9 w 11"/>
                <a:gd name="T23" fmla="*/ 236 h 237"/>
                <a:gd name="T24" fmla="*/ 10 w 11"/>
                <a:gd name="T25" fmla="*/ 235 h 237"/>
                <a:gd name="T26" fmla="*/ 10 w 11"/>
                <a:gd name="T27"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37">
                  <a:moveTo>
                    <a:pt x="10" y="233"/>
                  </a:moveTo>
                  <a:cubicBezTo>
                    <a:pt x="10" y="232"/>
                    <a:pt x="9" y="232"/>
                    <a:pt x="9" y="232"/>
                  </a:cubicBezTo>
                  <a:cubicBezTo>
                    <a:pt x="8" y="231"/>
                    <a:pt x="7" y="233"/>
                    <a:pt x="7" y="234"/>
                  </a:cubicBezTo>
                  <a:cubicBezTo>
                    <a:pt x="5" y="229"/>
                    <a:pt x="8" y="204"/>
                    <a:pt x="8" y="200"/>
                  </a:cubicBezTo>
                  <a:cubicBezTo>
                    <a:pt x="8" y="192"/>
                    <a:pt x="7" y="184"/>
                    <a:pt x="7" y="176"/>
                  </a:cubicBezTo>
                  <a:cubicBezTo>
                    <a:pt x="7" y="156"/>
                    <a:pt x="6" y="136"/>
                    <a:pt x="6" y="116"/>
                  </a:cubicBezTo>
                  <a:cubicBezTo>
                    <a:pt x="5" y="78"/>
                    <a:pt x="5" y="39"/>
                    <a:pt x="3" y="1"/>
                  </a:cubicBezTo>
                  <a:cubicBezTo>
                    <a:pt x="3" y="0"/>
                    <a:pt x="2" y="0"/>
                    <a:pt x="2" y="1"/>
                  </a:cubicBezTo>
                  <a:cubicBezTo>
                    <a:pt x="2" y="46"/>
                    <a:pt x="3" y="91"/>
                    <a:pt x="3" y="136"/>
                  </a:cubicBezTo>
                  <a:cubicBezTo>
                    <a:pt x="4" y="157"/>
                    <a:pt x="4" y="179"/>
                    <a:pt x="4" y="200"/>
                  </a:cubicBezTo>
                  <a:cubicBezTo>
                    <a:pt x="4" y="209"/>
                    <a:pt x="0" y="229"/>
                    <a:pt x="7" y="236"/>
                  </a:cubicBezTo>
                  <a:cubicBezTo>
                    <a:pt x="8" y="237"/>
                    <a:pt x="9" y="237"/>
                    <a:pt x="9" y="236"/>
                  </a:cubicBezTo>
                  <a:cubicBezTo>
                    <a:pt x="10" y="236"/>
                    <a:pt x="10" y="235"/>
                    <a:pt x="10" y="235"/>
                  </a:cubicBezTo>
                  <a:cubicBezTo>
                    <a:pt x="11" y="234"/>
                    <a:pt x="11" y="233"/>
                    <a:pt x="10" y="2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69" name="3-48-Freeform"/>
            <p:cNvSpPr>
              <a:spLocks/>
            </p:cNvSpPr>
            <p:nvPr>
              <p:custDataLst>
                <p:tags r:id="rId63"/>
              </p:custDataLst>
            </p:nvPr>
          </p:nvSpPr>
          <p:spPr bwMode="auto">
            <a:xfrm>
              <a:off x="5255" y="3651"/>
              <a:ext cx="30" cy="650"/>
            </a:xfrm>
            <a:custGeom>
              <a:avLst/>
              <a:gdLst>
                <a:gd name="T0" fmla="*/ 1 w 11"/>
                <a:gd name="T1" fmla="*/ 1 h 239"/>
                <a:gd name="T2" fmla="*/ 0 w 11"/>
                <a:gd name="T3" fmla="*/ 1 h 239"/>
                <a:gd name="T4" fmla="*/ 3 w 11"/>
                <a:gd name="T5" fmla="*/ 237 h 239"/>
                <a:gd name="T6" fmla="*/ 6 w 11"/>
                <a:gd name="T7" fmla="*/ 237 h 239"/>
                <a:gd name="T8" fmla="*/ 1 w 11"/>
                <a:gd name="T9" fmla="*/ 1 h 239"/>
              </a:gdLst>
              <a:ahLst/>
              <a:cxnLst>
                <a:cxn ang="0">
                  <a:pos x="T0" y="T1"/>
                </a:cxn>
                <a:cxn ang="0">
                  <a:pos x="T2" y="T3"/>
                </a:cxn>
                <a:cxn ang="0">
                  <a:pos x="T4" y="T5"/>
                </a:cxn>
                <a:cxn ang="0">
                  <a:pos x="T6" y="T7"/>
                </a:cxn>
                <a:cxn ang="0">
                  <a:pos x="T8" y="T9"/>
                </a:cxn>
              </a:cxnLst>
              <a:rect l="0" t="0" r="r" b="b"/>
              <a:pathLst>
                <a:path w="11" h="239">
                  <a:moveTo>
                    <a:pt x="1" y="1"/>
                  </a:moveTo>
                  <a:cubicBezTo>
                    <a:pt x="1" y="1"/>
                    <a:pt x="0" y="0"/>
                    <a:pt x="0" y="1"/>
                  </a:cubicBezTo>
                  <a:cubicBezTo>
                    <a:pt x="3" y="80"/>
                    <a:pt x="4" y="158"/>
                    <a:pt x="3" y="237"/>
                  </a:cubicBezTo>
                  <a:cubicBezTo>
                    <a:pt x="3" y="239"/>
                    <a:pt x="6" y="239"/>
                    <a:pt x="6" y="237"/>
                  </a:cubicBezTo>
                  <a:cubicBezTo>
                    <a:pt x="11" y="160"/>
                    <a:pt x="9" y="7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0" name="3-49-Freeform"/>
            <p:cNvSpPr>
              <a:spLocks/>
            </p:cNvSpPr>
            <p:nvPr>
              <p:custDataLst>
                <p:tags r:id="rId64"/>
              </p:custDataLst>
            </p:nvPr>
          </p:nvSpPr>
          <p:spPr bwMode="auto">
            <a:xfrm>
              <a:off x="5307" y="3630"/>
              <a:ext cx="29" cy="668"/>
            </a:xfrm>
            <a:custGeom>
              <a:avLst/>
              <a:gdLst>
                <a:gd name="T0" fmla="*/ 3 w 11"/>
                <a:gd name="T1" fmla="*/ 1 h 246"/>
                <a:gd name="T2" fmla="*/ 1 w 11"/>
                <a:gd name="T3" fmla="*/ 1 h 246"/>
                <a:gd name="T4" fmla="*/ 6 w 11"/>
                <a:gd name="T5" fmla="*/ 244 h 246"/>
                <a:gd name="T6" fmla="*/ 9 w 11"/>
                <a:gd name="T7" fmla="*/ 244 h 246"/>
                <a:gd name="T8" fmla="*/ 3 w 11"/>
                <a:gd name="T9" fmla="*/ 1 h 246"/>
              </a:gdLst>
              <a:ahLst/>
              <a:cxnLst>
                <a:cxn ang="0">
                  <a:pos x="T0" y="T1"/>
                </a:cxn>
                <a:cxn ang="0">
                  <a:pos x="T2" y="T3"/>
                </a:cxn>
                <a:cxn ang="0">
                  <a:pos x="T4" y="T5"/>
                </a:cxn>
                <a:cxn ang="0">
                  <a:pos x="T6" y="T7"/>
                </a:cxn>
                <a:cxn ang="0">
                  <a:pos x="T8" y="T9"/>
                </a:cxn>
              </a:cxnLst>
              <a:rect l="0" t="0" r="r" b="b"/>
              <a:pathLst>
                <a:path w="11" h="246">
                  <a:moveTo>
                    <a:pt x="3" y="1"/>
                  </a:moveTo>
                  <a:cubicBezTo>
                    <a:pt x="3" y="0"/>
                    <a:pt x="1" y="0"/>
                    <a:pt x="1" y="1"/>
                  </a:cubicBezTo>
                  <a:cubicBezTo>
                    <a:pt x="2" y="82"/>
                    <a:pt x="0" y="164"/>
                    <a:pt x="6" y="244"/>
                  </a:cubicBezTo>
                  <a:cubicBezTo>
                    <a:pt x="6" y="245"/>
                    <a:pt x="9" y="246"/>
                    <a:pt x="9" y="244"/>
                  </a:cubicBezTo>
                  <a:cubicBezTo>
                    <a:pt x="11" y="164"/>
                    <a:pt x="6" y="82"/>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1" name="3-50-Freeform"/>
            <p:cNvSpPr>
              <a:spLocks/>
            </p:cNvSpPr>
            <p:nvPr>
              <p:custDataLst>
                <p:tags r:id="rId65"/>
              </p:custDataLst>
            </p:nvPr>
          </p:nvSpPr>
          <p:spPr bwMode="auto">
            <a:xfrm>
              <a:off x="5358" y="3641"/>
              <a:ext cx="57" cy="638"/>
            </a:xfrm>
            <a:custGeom>
              <a:avLst/>
              <a:gdLst>
                <a:gd name="T0" fmla="*/ 2 w 21"/>
                <a:gd name="T1" fmla="*/ 1 h 235"/>
                <a:gd name="T2" fmla="*/ 0 w 21"/>
                <a:gd name="T3" fmla="*/ 1 h 235"/>
                <a:gd name="T4" fmla="*/ 14 w 21"/>
                <a:gd name="T5" fmla="*/ 233 h 235"/>
                <a:gd name="T6" fmla="*/ 17 w 21"/>
                <a:gd name="T7" fmla="*/ 233 h 235"/>
                <a:gd name="T8" fmla="*/ 2 w 21"/>
                <a:gd name="T9" fmla="*/ 1 h 235"/>
              </a:gdLst>
              <a:ahLst/>
              <a:cxnLst>
                <a:cxn ang="0">
                  <a:pos x="T0" y="T1"/>
                </a:cxn>
                <a:cxn ang="0">
                  <a:pos x="T2" y="T3"/>
                </a:cxn>
                <a:cxn ang="0">
                  <a:pos x="T4" y="T5"/>
                </a:cxn>
                <a:cxn ang="0">
                  <a:pos x="T6" y="T7"/>
                </a:cxn>
                <a:cxn ang="0">
                  <a:pos x="T8" y="T9"/>
                </a:cxn>
              </a:cxnLst>
              <a:rect l="0" t="0" r="r" b="b"/>
              <a:pathLst>
                <a:path w="21" h="235">
                  <a:moveTo>
                    <a:pt x="2" y="1"/>
                  </a:moveTo>
                  <a:cubicBezTo>
                    <a:pt x="2" y="0"/>
                    <a:pt x="0" y="0"/>
                    <a:pt x="0" y="1"/>
                  </a:cubicBezTo>
                  <a:cubicBezTo>
                    <a:pt x="9" y="79"/>
                    <a:pt x="11" y="156"/>
                    <a:pt x="14" y="233"/>
                  </a:cubicBezTo>
                  <a:cubicBezTo>
                    <a:pt x="14" y="235"/>
                    <a:pt x="17" y="235"/>
                    <a:pt x="17" y="233"/>
                  </a:cubicBezTo>
                  <a:cubicBezTo>
                    <a:pt x="21" y="157"/>
                    <a:pt x="13" y="7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2" name="3-51-Freeform"/>
            <p:cNvSpPr>
              <a:spLocks noEditPoints="1"/>
            </p:cNvSpPr>
            <p:nvPr>
              <p:custDataLst>
                <p:tags r:id="rId66"/>
              </p:custDataLst>
            </p:nvPr>
          </p:nvSpPr>
          <p:spPr bwMode="auto">
            <a:xfrm>
              <a:off x="5753" y="3298"/>
              <a:ext cx="329" cy="1003"/>
            </a:xfrm>
            <a:custGeom>
              <a:avLst/>
              <a:gdLst>
                <a:gd name="T0" fmla="*/ 85 w 122"/>
                <a:gd name="T1" fmla="*/ 127 h 369"/>
                <a:gd name="T2" fmla="*/ 84 w 122"/>
                <a:gd name="T3" fmla="*/ 97 h 369"/>
                <a:gd name="T4" fmla="*/ 98 w 122"/>
                <a:gd name="T5" fmla="*/ 56 h 369"/>
                <a:gd name="T6" fmla="*/ 78 w 122"/>
                <a:gd name="T7" fmla="*/ 13 h 369"/>
                <a:gd name="T8" fmla="*/ 40 w 122"/>
                <a:gd name="T9" fmla="*/ 11 h 369"/>
                <a:gd name="T10" fmla="*/ 7 w 122"/>
                <a:gd name="T11" fmla="*/ 27 h 369"/>
                <a:gd name="T12" fmla="*/ 21 w 122"/>
                <a:gd name="T13" fmla="*/ 71 h 369"/>
                <a:gd name="T14" fmla="*/ 4 w 122"/>
                <a:gd name="T15" fmla="*/ 212 h 369"/>
                <a:gd name="T16" fmla="*/ 1 w 122"/>
                <a:gd name="T17" fmla="*/ 269 h 369"/>
                <a:gd name="T18" fmla="*/ 17 w 122"/>
                <a:gd name="T19" fmla="*/ 348 h 369"/>
                <a:gd name="T20" fmla="*/ 41 w 122"/>
                <a:gd name="T21" fmla="*/ 364 h 369"/>
                <a:gd name="T22" fmla="*/ 83 w 122"/>
                <a:gd name="T23" fmla="*/ 348 h 369"/>
                <a:gd name="T24" fmla="*/ 112 w 122"/>
                <a:gd name="T25" fmla="*/ 345 h 369"/>
                <a:gd name="T26" fmla="*/ 113 w 122"/>
                <a:gd name="T27" fmla="*/ 288 h 369"/>
                <a:gd name="T28" fmla="*/ 83 w 122"/>
                <a:gd name="T29" fmla="*/ 270 h 369"/>
                <a:gd name="T30" fmla="*/ 83 w 122"/>
                <a:gd name="T31" fmla="*/ 236 h 369"/>
                <a:gd name="T32" fmla="*/ 63 w 122"/>
                <a:gd name="T33" fmla="*/ 187 h 369"/>
                <a:gd name="T34" fmla="*/ 82 w 122"/>
                <a:gd name="T35" fmla="*/ 154 h 369"/>
                <a:gd name="T36" fmla="*/ 80 w 122"/>
                <a:gd name="T37" fmla="*/ 74 h 369"/>
                <a:gd name="T38" fmla="*/ 63 w 122"/>
                <a:gd name="T39" fmla="*/ 128 h 369"/>
                <a:gd name="T40" fmla="*/ 63 w 122"/>
                <a:gd name="T41" fmla="*/ 124 h 369"/>
                <a:gd name="T42" fmla="*/ 61 w 122"/>
                <a:gd name="T43" fmla="*/ 50 h 369"/>
                <a:gd name="T44" fmla="*/ 60 w 122"/>
                <a:gd name="T45" fmla="*/ 150 h 369"/>
                <a:gd name="T46" fmla="*/ 60 w 122"/>
                <a:gd name="T47" fmla="*/ 153 h 369"/>
                <a:gd name="T48" fmla="*/ 46 w 122"/>
                <a:gd name="T49" fmla="*/ 74 h 369"/>
                <a:gd name="T50" fmla="*/ 61 w 122"/>
                <a:gd name="T51" fmla="*/ 70 h 369"/>
                <a:gd name="T52" fmla="*/ 39 w 122"/>
                <a:gd name="T53" fmla="*/ 293 h 369"/>
                <a:gd name="T54" fmla="*/ 23 w 122"/>
                <a:gd name="T55" fmla="*/ 268 h 369"/>
                <a:gd name="T56" fmla="*/ 43 w 122"/>
                <a:gd name="T57" fmla="*/ 70 h 369"/>
                <a:gd name="T58" fmla="*/ 43 w 122"/>
                <a:gd name="T59" fmla="*/ 74 h 369"/>
                <a:gd name="T60" fmla="*/ 42 w 122"/>
                <a:gd name="T61" fmla="*/ 48 h 369"/>
                <a:gd name="T62" fmla="*/ 8 w 122"/>
                <a:gd name="T63" fmla="*/ 98 h 369"/>
                <a:gd name="T64" fmla="*/ 21 w 122"/>
                <a:gd name="T65" fmla="*/ 128 h 369"/>
                <a:gd name="T66" fmla="*/ 10 w 122"/>
                <a:gd name="T67" fmla="*/ 154 h 369"/>
                <a:gd name="T68" fmla="*/ 11 w 122"/>
                <a:gd name="T69" fmla="*/ 210 h 369"/>
                <a:gd name="T70" fmla="*/ 11 w 122"/>
                <a:gd name="T71" fmla="*/ 240 h 369"/>
                <a:gd name="T72" fmla="*/ 18 w 122"/>
                <a:gd name="T73" fmla="*/ 322 h 369"/>
                <a:gd name="T74" fmla="*/ 18 w 122"/>
                <a:gd name="T75" fmla="*/ 320 h 369"/>
                <a:gd name="T76" fmla="*/ 20 w 122"/>
                <a:gd name="T77" fmla="*/ 268 h 369"/>
                <a:gd name="T78" fmla="*/ 21 w 122"/>
                <a:gd name="T79" fmla="*/ 322 h 369"/>
                <a:gd name="T80" fmla="*/ 41 w 122"/>
                <a:gd name="T81" fmla="*/ 212 h 369"/>
                <a:gd name="T82" fmla="*/ 41 w 122"/>
                <a:gd name="T83" fmla="*/ 208 h 369"/>
                <a:gd name="T84" fmla="*/ 43 w 122"/>
                <a:gd name="T85" fmla="*/ 150 h 369"/>
                <a:gd name="T86" fmla="*/ 44 w 122"/>
                <a:gd name="T87" fmla="*/ 322 h 369"/>
                <a:gd name="T88" fmla="*/ 56 w 122"/>
                <a:gd name="T89" fmla="*/ 318 h 369"/>
                <a:gd name="T90" fmla="*/ 46 w 122"/>
                <a:gd name="T91" fmla="*/ 267 h 369"/>
                <a:gd name="T92" fmla="*/ 59 w 122"/>
                <a:gd name="T93" fmla="*/ 212 h 369"/>
                <a:gd name="T94" fmla="*/ 47 w 122"/>
                <a:gd name="T95" fmla="*/ 208 h 369"/>
                <a:gd name="T96" fmla="*/ 62 w 122"/>
                <a:gd name="T97" fmla="*/ 295 h 369"/>
                <a:gd name="T98" fmla="*/ 107 w 122"/>
                <a:gd name="T99" fmla="*/ 292 h 369"/>
                <a:gd name="T100" fmla="*/ 107 w 122"/>
                <a:gd name="T101" fmla="*/ 265 h 369"/>
                <a:gd name="T102" fmla="*/ 104 w 122"/>
                <a:gd name="T103" fmla="*/ 180 h 369"/>
                <a:gd name="T104" fmla="*/ 106 w 122"/>
                <a:gd name="T105" fmla="*/ 208 h 369"/>
                <a:gd name="T106" fmla="*/ 106 w 122"/>
                <a:gd name="T107" fmla="*/ 235 h 369"/>
                <a:gd name="T108" fmla="*/ 87 w 122"/>
                <a:gd name="T109" fmla="*/ 34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 h="369">
                  <a:moveTo>
                    <a:pt x="120" y="265"/>
                  </a:moveTo>
                  <a:cubicBezTo>
                    <a:pt x="118" y="265"/>
                    <a:pt x="115" y="265"/>
                    <a:pt x="113" y="265"/>
                  </a:cubicBezTo>
                  <a:cubicBezTo>
                    <a:pt x="113" y="177"/>
                    <a:pt x="108" y="87"/>
                    <a:pt x="99" y="1"/>
                  </a:cubicBezTo>
                  <a:cubicBezTo>
                    <a:pt x="99" y="0"/>
                    <a:pt x="98" y="0"/>
                    <a:pt x="98" y="1"/>
                  </a:cubicBezTo>
                  <a:cubicBezTo>
                    <a:pt x="101" y="51"/>
                    <a:pt x="104" y="102"/>
                    <a:pt x="105" y="153"/>
                  </a:cubicBezTo>
                  <a:cubicBezTo>
                    <a:pt x="99" y="152"/>
                    <a:pt x="92" y="152"/>
                    <a:pt x="86" y="151"/>
                  </a:cubicBezTo>
                  <a:cubicBezTo>
                    <a:pt x="85" y="143"/>
                    <a:pt x="85" y="135"/>
                    <a:pt x="85" y="127"/>
                  </a:cubicBezTo>
                  <a:cubicBezTo>
                    <a:pt x="91" y="126"/>
                    <a:pt x="97" y="126"/>
                    <a:pt x="102" y="125"/>
                  </a:cubicBezTo>
                  <a:cubicBezTo>
                    <a:pt x="104" y="125"/>
                    <a:pt x="104" y="123"/>
                    <a:pt x="102" y="123"/>
                  </a:cubicBezTo>
                  <a:cubicBezTo>
                    <a:pt x="96" y="123"/>
                    <a:pt x="91" y="123"/>
                    <a:pt x="85" y="123"/>
                  </a:cubicBezTo>
                  <a:cubicBezTo>
                    <a:pt x="84" y="116"/>
                    <a:pt x="84" y="108"/>
                    <a:pt x="84" y="101"/>
                  </a:cubicBezTo>
                  <a:cubicBezTo>
                    <a:pt x="88" y="101"/>
                    <a:pt x="93" y="101"/>
                    <a:pt x="97" y="101"/>
                  </a:cubicBezTo>
                  <a:cubicBezTo>
                    <a:pt x="99" y="101"/>
                    <a:pt x="99" y="98"/>
                    <a:pt x="97" y="98"/>
                  </a:cubicBezTo>
                  <a:cubicBezTo>
                    <a:pt x="93" y="98"/>
                    <a:pt x="88" y="97"/>
                    <a:pt x="84" y="97"/>
                  </a:cubicBezTo>
                  <a:cubicBezTo>
                    <a:pt x="83" y="89"/>
                    <a:pt x="83" y="82"/>
                    <a:pt x="83" y="74"/>
                  </a:cubicBezTo>
                  <a:cubicBezTo>
                    <a:pt x="87" y="74"/>
                    <a:pt x="91" y="74"/>
                    <a:pt x="96" y="74"/>
                  </a:cubicBezTo>
                  <a:cubicBezTo>
                    <a:pt x="97" y="73"/>
                    <a:pt x="97" y="71"/>
                    <a:pt x="96" y="71"/>
                  </a:cubicBezTo>
                  <a:cubicBezTo>
                    <a:pt x="91" y="71"/>
                    <a:pt x="87" y="71"/>
                    <a:pt x="83" y="71"/>
                  </a:cubicBezTo>
                  <a:cubicBezTo>
                    <a:pt x="82" y="66"/>
                    <a:pt x="82" y="61"/>
                    <a:pt x="82" y="56"/>
                  </a:cubicBezTo>
                  <a:cubicBezTo>
                    <a:pt x="87" y="57"/>
                    <a:pt x="92" y="58"/>
                    <a:pt x="98" y="58"/>
                  </a:cubicBezTo>
                  <a:cubicBezTo>
                    <a:pt x="100" y="59"/>
                    <a:pt x="100" y="56"/>
                    <a:pt x="98" y="56"/>
                  </a:cubicBezTo>
                  <a:cubicBezTo>
                    <a:pt x="93" y="55"/>
                    <a:pt x="87" y="54"/>
                    <a:pt x="82" y="53"/>
                  </a:cubicBezTo>
                  <a:cubicBezTo>
                    <a:pt x="81" y="45"/>
                    <a:pt x="81" y="38"/>
                    <a:pt x="81" y="30"/>
                  </a:cubicBezTo>
                  <a:cubicBezTo>
                    <a:pt x="86" y="30"/>
                    <a:pt x="91" y="31"/>
                    <a:pt x="96" y="31"/>
                  </a:cubicBezTo>
                  <a:cubicBezTo>
                    <a:pt x="97" y="32"/>
                    <a:pt x="98" y="29"/>
                    <a:pt x="96" y="29"/>
                  </a:cubicBezTo>
                  <a:cubicBezTo>
                    <a:pt x="91" y="28"/>
                    <a:pt x="86" y="27"/>
                    <a:pt x="80" y="26"/>
                  </a:cubicBezTo>
                  <a:cubicBezTo>
                    <a:pt x="80" y="21"/>
                    <a:pt x="80" y="17"/>
                    <a:pt x="80" y="13"/>
                  </a:cubicBezTo>
                  <a:cubicBezTo>
                    <a:pt x="80" y="12"/>
                    <a:pt x="78" y="12"/>
                    <a:pt x="78" y="13"/>
                  </a:cubicBezTo>
                  <a:cubicBezTo>
                    <a:pt x="78" y="17"/>
                    <a:pt x="78" y="21"/>
                    <a:pt x="78" y="26"/>
                  </a:cubicBezTo>
                  <a:cubicBezTo>
                    <a:pt x="73" y="25"/>
                    <a:pt x="68" y="24"/>
                    <a:pt x="63" y="24"/>
                  </a:cubicBezTo>
                  <a:cubicBezTo>
                    <a:pt x="63" y="19"/>
                    <a:pt x="63" y="14"/>
                    <a:pt x="62" y="9"/>
                  </a:cubicBezTo>
                  <a:cubicBezTo>
                    <a:pt x="62" y="8"/>
                    <a:pt x="61" y="8"/>
                    <a:pt x="61" y="9"/>
                  </a:cubicBezTo>
                  <a:cubicBezTo>
                    <a:pt x="61" y="14"/>
                    <a:pt x="61" y="19"/>
                    <a:pt x="61" y="24"/>
                  </a:cubicBezTo>
                  <a:cubicBezTo>
                    <a:pt x="54" y="23"/>
                    <a:pt x="48" y="23"/>
                    <a:pt x="41" y="23"/>
                  </a:cubicBezTo>
                  <a:cubicBezTo>
                    <a:pt x="41" y="19"/>
                    <a:pt x="40" y="15"/>
                    <a:pt x="40" y="11"/>
                  </a:cubicBezTo>
                  <a:cubicBezTo>
                    <a:pt x="40" y="10"/>
                    <a:pt x="39" y="11"/>
                    <a:pt x="39" y="11"/>
                  </a:cubicBezTo>
                  <a:cubicBezTo>
                    <a:pt x="39" y="15"/>
                    <a:pt x="40" y="19"/>
                    <a:pt x="40" y="23"/>
                  </a:cubicBezTo>
                  <a:cubicBezTo>
                    <a:pt x="34" y="23"/>
                    <a:pt x="28" y="23"/>
                    <a:pt x="22" y="24"/>
                  </a:cubicBezTo>
                  <a:cubicBezTo>
                    <a:pt x="22" y="19"/>
                    <a:pt x="22" y="14"/>
                    <a:pt x="21" y="9"/>
                  </a:cubicBezTo>
                  <a:cubicBezTo>
                    <a:pt x="21" y="8"/>
                    <a:pt x="20" y="8"/>
                    <a:pt x="20" y="9"/>
                  </a:cubicBezTo>
                  <a:cubicBezTo>
                    <a:pt x="21" y="14"/>
                    <a:pt x="21" y="19"/>
                    <a:pt x="21" y="24"/>
                  </a:cubicBezTo>
                  <a:cubicBezTo>
                    <a:pt x="16" y="25"/>
                    <a:pt x="11" y="26"/>
                    <a:pt x="7" y="27"/>
                  </a:cubicBezTo>
                  <a:cubicBezTo>
                    <a:pt x="6" y="27"/>
                    <a:pt x="6" y="29"/>
                    <a:pt x="8" y="29"/>
                  </a:cubicBezTo>
                  <a:cubicBezTo>
                    <a:pt x="12" y="28"/>
                    <a:pt x="16" y="27"/>
                    <a:pt x="21" y="27"/>
                  </a:cubicBezTo>
                  <a:cubicBezTo>
                    <a:pt x="21" y="34"/>
                    <a:pt x="21" y="42"/>
                    <a:pt x="21" y="49"/>
                  </a:cubicBezTo>
                  <a:cubicBezTo>
                    <a:pt x="16" y="50"/>
                    <a:pt x="12" y="50"/>
                    <a:pt x="7" y="51"/>
                  </a:cubicBezTo>
                  <a:cubicBezTo>
                    <a:pt x="6" y="52"/>
                    <a:pt x="7" y="54"/>
                    <a:pt x="8" y="53"/>
                  </a:cubicBezTo>
                  <a:cubicBezTo>
                    <a:pt x="12" y="52"/>
                    <a:pt x="17" y="52"/>
                    <a:pt x="21" y="51"/>
                  </a:cubicBezTo>
                  <a:cubicBezTo>
                    <a:pt x="21" y="58"/>
                    <a:pt x="21" y="64"/>
                    <a:pt x="21" y="71"/>
                  </a:cubicBezTo>
                  <a:cubicBezTo>
                    <a:pt x="17" y="71"/>
                    <a:pt x="12" y="71"/>
                    <a:pt x="7" y="71"/>
                  </a:cubicBezTo>
                  <a:cubicBezTo>
                    <a:pt x="6" y="48"/>
                    <a:pt x="4" y="24"/>
                    <a:pt x="1" y="1"/>
                  </a:cubicBezTo>
                  <a:cubicBezTo>
                    <a:pt x="1" y="0"/>
                    <a:pt x="1" y="0"/>
                    <a:pt x="1" y="1"/>
                  </a:cubicBezTo>
                  <a:cubicBezTo>
                    <a:pt x="2" y="61"/>
                    <a:pt x="6" y="121"/>
                    <a:pt x="8" y="181"/>
                  </a:cubicBezTo>
                  <a:cubicBezTo>
                    <a:pt x="8" y="191"/>
                    <a:pt x="8" y="200"/>
                    <a:pt x="8" y="210"/>
                  </a:cubicBezTo>
                  <a:cubicBezTo>
                    <a:pt x="6" y="210"/>
                    <a:pt x="5" y="210"/>
                    <a:pt x="4" y="210"/>
                  </a:cubicBezTo>
                  <a:cubicBezTo>
                    <a:pt x="2" y="210"/>
                    <a:pt x="2" y="212"/>
                    <a:pt x="4" y="212"/>
                  </a:cubicBezTo>
                  <a:cubicBezTo>
                    <a:pt x="5" y="212"/>
                    <a:pt x="6" y="212"/>
                    <a:pt x="8" y="212"/>
                  </a:cubicBezTo>
                  <a:cubicBezTo>
                    <a:pt x="8" y="221"/>
                    <a:pt x="8" y="230"/>
                    <a:pt x="8" y="240"/>
                  </a:cubicBezTo>
                  <a:cubicBezTo>
                    <a:pt x="6" y="240"/>
                    <a:pt x="3" y="240"/>
                    <a:pt x="1" y="240"/>
                  </a:cubicBezTo>
                  <a:cubicBezTo>
                    <a:pt x="0" y="240"/>
                    <a:pt x="0" y="241"/>
                    <a:pt x="1" y="241"/>
                  </a:cubicBezTo>
                  <a:cubicBezTo>
                    <a:pt x="3" y="241"/>
                    <a:pt x="6" y="241"/>
                    <a:pt x="8" y="241"/>
                  </a:cubicBezTo>
                  <a:cubicBezTo>
                    <a:pt x="8" y="251"/>
                    <a:pt x="8" y="260"/>
                    <a:pt x="8" y="269"/>
                  </a:cubicBezTo>
                  <a:cubicBezTo>
                    <a:pt x="5" y="269"/>
                    <a:pt x="3" y="269"/>
                    <a:pt x="1" y="269"/>
                  </a:cubicBezTo>
                  <a:cubicBezTo>
                    <a:pt x="0" y="269"/>
                    <a:pt x="0" y="271"/>
                    <a:pt x="1" y="271"/>
                  </a:cubicBezTo>
                  <a:cubicBezTo>
                    <a:pt x="3" y="270"/>
                    <a:pt x="5" y="270"/>
                    <a:pt x="8" y="270"/>
                  </a:cubicBezTo>
                  <a:cubicBezTo>
                    <a:pt x="7" y="301"/>
                    <a:pt x="7" y="331"/>
                    <a:pt x="7" y="362"/>
                  </a:cubicBezTo>
                  <a:cubicBezTo>
                    <a:pt x="7" y="363"/>
                    <a:pt x="9" y="363"/>
                    <a:pt x="9" y="362"/>
                  </a:cubicBezTo>
                  <a:cubicBezTo>
                    <a:pt x="10" y="357"/>
                    <a:pt x="10" y="352"/>
                    <a:pt x="10" y="348"/>
                  </a:cubicBezTo>
                  <a:cubicBezTo>
                    <a:pt x="10" y="348"/>
                    <a:pt x="10" y="348"/>
                    <a:pt x="10" y="348"/>
                  </a:cubicBezTo>
                  <a:cubicBezTo>
                    <a:pt x="12" y="348"/>
                    <a:pt x="15" y="348"/>
                    <a:pt x="17" y="348"/>
                  </a:cubicBezTo>
                  <a:cubicBezTo>
                    <a:pt x="17" y="355"/>
                    <a:pt x="16" y="361"/>
                    <a:pt x="16" y="367"/>
                  </a:cubicBezTo>
                  <a:cubicBezTo>
                    <a:pt x="16" y="369"/>
                    <a:pt x="18" y="369"/>
                    <a:pt x="18" y="368"/>
                  </a:cubicBezTo>
                  <a:cubicBezTo>
                    <a:pt x="19" y="367"/>
                    <a:pt x="20" y="367"/>
                    <a:pt x="21" y="366"/>
                  </a:cubicBezTo>
                  <a:cubicBezTo>
                    <a:pt x="22" y="365"/>
                    <a:pt x="21" y="363"/>
                    <a:pt x="20" y="364"/>
                  </a:cubicBezTo>
                  <a:cubicBezTo>
                    <a:pt x="20" y="364"/>
                    <a:pt x="20" y="355"/>
                    <a:pt x="20" y="349"/>
                  </a:cubicBezTo>
                  <a:cubicBezTo>
                    <a:pt x="27" y="349"/>
                    <a:pt x="33" y="349"/>
                    <a:pt x="40" y="350"/>
                  </a:cubicBezTo>
                  <a:cubicBezTo>
                    <a:pt x="40" y="354"/>
                    <a:pt x="41" y="359"/>
                    <a:pt x="41" y="364"/>
                  </a:cubicBezTo>
                  <a:cubicBezTo>
                    <a:pt x="41" y="365"/>
                    <a:pt x="43" y="365"/>
                    <a:pt x="43" y="364"/>
                  </a:cubicBezTo>
                  <a:cubicBezTo>
                    <a:pt x="43" y="359"/>
                    <a:pt x="43" y="354"/>
                    <a:pt x="43" y="350"/>
                  </a:cubicBezTo>
                  <a:cubicBezTo>
                    <a:pt x="47" y="350"/>
                    <a:pt x="51" y="350"/>
                    <a:pt x="55" y="349"/>
                  </a:cubicBezTo>
                  <a:cubicBezTo>
                    <a:pt x="55" y="355"/>
                    <a:pt x="55" y="360"/>
                    <a:pt x="55" y="365"/>
                  </a:cubicBezTo>
                  <a:cubicBezTo>
                    <a:pt x="55" y="366"/>
                    <a:pt x="58" y="366"/>
                    <a:pt x="58" y="365"/>
                  </a:cubicBezTo>
                  <a:cubicBezTo>
                    <a:pt x="58" y="360"/>
                    <a:pt x="59" y="354"/>
                    <a:pt x="59" y="349"/>
                  </a:cubicBezTo>
                  <a:cubicBezTo>
                    <a:pt x="67" y="349"/>
                    <a:pt x="75" y="349"/>
                    <a:pt x="83" y="348"/>
                  </a:cubicBezTo>
                  <a:cubicBezTo>
                    <a:pt x="83" y="352"/>
                    <a:pt x="83" y="356"/>
                    <a:pt x="83" y="359"/>
                  </a:cubicBezTo>
                  <a:cubicBezTo>
                    <a:pt x="83" y="361"/>
                    <a:pt x="87" y="361"/>
                    <a:pt x="87" y="359"/>
                  </a:cubicBezTo>
                  <a:cubicBezTo>
                    <a:pt x="87" y="355"/>
                    <a:pt x="87" y="352"/>
                    <a:pt x="87" y="348"/>
                  </a:cubicBezTo>
                  <a:cubicBezTo>
                    <a:pt x="94" y="347"/>
                    <a:pt x="101" y="346"/>
                    <a:pt x="107" y="345"/>
                  </a:cubicBezTo>
                  <a:cubicBezTo>
                    <a:pt x="107" y="350"/>
                    <a:pt x="108" y="356"/>
                    <a:pt x="108" y="361"/>
                  </a:cubicBezTo>
                  <a:cubicBezTo>
                    <a:pt x="108" y="363"/>
                    <a:pt x="111" y="363"/>
                    <a:pt x="111" y="361"/>
                  </a:cubicBezTo>
                  <a:cubicBezTo>
                    <a:pt x="111" y="355"/>
                    <a:pt x="111" y="350"/>
                    <a:pt x="112" y="345"/>
                  </a:cubicBezTo>
                  <a:cubicBezTo>
                    <a:pt x="113" y="344"/>
                    <a:pt x="114" y="344"/>
                    <a:pt x="115" y="344"/>
                  </a:cubicBezTo>
                  <a:cubicBezTo>
                    <a:pt x="117" y="344"/>
                    <a:pt x="116" y="341"/>
                    <a:pt x="114" y="341"/>
                  </a:cubicBezTo>
                  <a:cubicBezTo>
                    <a:pt x="114" y="341"/>
                    <a:pt x="113" y="341"/>
                    <a:pt x="112" y="341"/>
                  </a:cubicBezTo>
                  <a:cubicBezTo>
                    <a:pt x="112" y="325"/>
                    <a:pt x="113" y="308"/>
                    <a:pt x="113" y="291"/>
                  </a:cubicBezTo>
                  <a:cubicBezTo>
                    <a:pt x="114" y="291"/>
                    <a:pt x="116" y="291"/>
                    <a:pt x="117" y="290"/>
                  </a:cubicBezTo>
                  <a:cubicBezTo>
                    <a:pt x="119" y="290"/>
                    <a:pt x="118" y="288"/>
                    <a:pt x="117" y="288"/>
                  </a:cubicBezTo>
                  <a:cubicBezTo>
                    <a:pt x="116" y="288"/>
                    <a:pt x="114" y="288"/>
                    <a:pt x="113" y="288"/>
                  </a:cubicBezTo>
                  <a:cubicBezTo>
                    <a:pt x="113" y="281"/>
                    <a:pt x="113" y="275"/>
                    <a:pt x="113" y="268"/>
                  </a:cubicBezTo>
                  <a:cubicBezTo>
                    <a:pt x="115" y="268"/>
                    <a:pt x="118" y="268"/>
                    <a:pt x="120" y="268"/>
                  </a:cubicBezTo>
                  <a:cubicBezTo>
                    <a:pt x="122" y="268"/>
                    <a:pt x="122" y="265"/>
                    <a:pt x="120" y="265"/>
                  </a:cubicBezTo>
                  <a:close/>
                  <a:moveTo>
                    <a:pt x="83" y="290"/>
                  </a:moveTo>
                  <a:cubicBezTo>
                    <a:pt x="76" y="290"/>
                    <a:pt x="69" y="291"/>
                    <a:pt x="62" y="291"/>
                  </a:cubicBezTo>
                  <a:cubicBezTo>
                    <a:pt x="62" y="284"/>
                    <a:pt x="62" y="277"/>
                    <a:pt x="62" y="270"/>
                  </a:cubicBezTo>
                  <a:cubicBezTo>
                    <a:pt x="69" y="270"/>
                    <a:pt x="76" y="270"/>
                    <a:pt x="83" y="270"/>
                  </a:cubicBezTo>
                  <a:cubicBezTo>
                    <a:pt x="83" y="276"/>
                    <a:pt x="83" y="283"/>
                    <a:pt x="83" y="290"/>
                  </a:cubicBezTo>
                  <a:close/>
                  <a:moveTo>
                    <a:pt x="83" y="265"/>
                  </a:moveTo>
                  <a:cubicBezTo>
                    <a:pt x="76" y="266"/>
                    <a:pt x="69" y="266"/>
                    <a:pt x="62" y="266"/>
                  </a:cubicBezTo>
                  <a:cubicBezTo>
                    <a:pt x="62" y="258"/>
                    <a:pt x="62" y="250"/>
                    <a:pt x="62" y="242"/>
                  </a:cubicBezTo>
                  <a:cubicBezTo>
                    <a:pt x="69" y="241"/>
                    <a:pt x="76" y="241"/>
                    <a:pt x="83" y="240"/>
                  </a:cubicBezTo>
                  <a:cubicBezTo>
                    <a:pt x="83" y="249"/>
                    <a:pt x="83" y="257"/>
                    <a:pt x="83" y="265"/>
                  </a:cubicBezTo>
                  <a:close/>
                  <a:moveTo>
                    <a:pt x="83" y="236"/>
                  </a:moveTo>
                  <a:cubicBezTo>
                    <a:pt x="76" y="237"/>
                    <a:pt x="69" y="237"/>
                    <a:pt x="63" y="237"/>
                  </a:cubicBezTo>
                  <a:cubicBezTo>
                    <a:pt x="63" y="229"/>
                    <a:pt x="63" y="220"/>
                    <a:pt x="63" y="212"/>
                  </a:cubicBezTo>
                  <a:cubicBezTo>
                    <a:pt x="69" y="212"/>
                    <a:pt x="76" y="212"/>
                    <a:pt x="83" y="211"/>
                  </a:cubicBezTo>
                  <a:cubicBezTo>
                    <a:pt x="83" y="220"/>
                    <a:pt x="83" y="228"/>
                    <a:pt x="83" y="236"/>
                  </a:cubicBezTo>
                  <a:close/>
                  <a:moveTo>
                    <a:pt x="82" y="207"/>
                  </a:moveTo>
                  <a:cubicBezTo>
                    <a:pt x="76" y="207"/>
                    <a:pt x="69" y="207"/>
                    <a:pt x="63" y="208"/>
                  </a:cubicBezTo>
                  <a:cubicBezTo>
                    <a:pt x="63" y="201"/>
                    <a:pt x="63" y="194"/>
                    <a:pt x="63" y="187"/>
                  </a:cubicBezTo>
                  <a:cubicBezTo>
                    <a:pt x="63" y="186"/>
                    <a:pt x="63" y="185"/>
                    <a:pt x="63" y="184"/>
                  </a:cubicBezTo>
                  <a:cubicBezTo>
                    <a:pt x="69" y="184"/>
                    <a:pt x="76" y="183"/>
                    <a:pt x="82" y="183"/>
                  </a:cubicBezTo>
                  <a:cubicBezTo>
                    <a:pt x="82" y="191"/>
                    <a:pt x="82" y="199"/>
                    <a:pt x="82" y="207"/>
                  </a:cubicBezTo>
                  <a:close/>
                  <a:moveTo>
                    <a:pt x="82" y="179"/>
                  </a:moveTo>
                  <a:cubicBezTo>
                    <a:pt x="76" y="179"/>
                    <a:pt x="69" y="179"/>
                    <a:pt x="63" y="180"/>
                  </a:cubicBezTo>
                  <a:cubicBezTo>
                    <a:pt x="63" y="171"/>
                    <a:pt x="63" y="162"/>
                    <a:pt x="63" y="154"/>
                  </a:cubicBezTo>
                  <a:cubicBezTo>
                    <a:pt x="69" y="154"/>
                    <a:pt x="75" y="154"/>
                    <a:pt x="82" y="154"/>
                  </a:cubicBezTo>
                  <a:cubicBezTo>
                    <a:pt x="82" y="163"/>
                    <a:pt x="82" y="171"/>
                    <a:pt x="82" y="179"/>
                  </a:cubicBezTo>
                  <a:close/>
                  <a:moveTo>
                    <a:pt x="63" y="70"/>
                  </a:moveTo>
                  <a:cubicBezTo>
                    <a:pt x="63" y="65"/>
                    <a:pt x="63" y="59"/>
                    <a:pt x="63" y="53"/>
                  </a:cubicBezTo>
                  <a:cubicBezTo>
                    <a:pt x="69" y="54"/>
                    <a:pt x="74" y="55"/>
                    <a:pt x="79" y="56"/>
                  </a:cubicBezTo>
                  <a:cubicBezTo>
                    <a:pt x="79" y="61"/>
                    <a:pt x="80" y="66"/>
                    <a:pt x="80" y="70"/>
                  </a:cubicBezTo>
                  <a:cubicBezTo>
                    <a:pt x="74" y="70"/>
                    <a:pt x="69" y="70"/>
                    <a:pt x="63" y="70"/>
                  </a:cubicBezTo>
                  <a:close/>
                  <a:moveTo>
                    <a:pt x="80" y="74"/>
                  </a:moveTo>
                  <a:cubicBezTo>
                    <a:pt x="80" y="82"/>
                    <a:pt x="80" y="89"/>
                    <a:pt x="80" y="97"/>
                  </a:cubicBezTo>
                  <a:cubicBezTo>
                    <a:pt x="75" y="97"/>
                    <a:pt x="69" y="96"/>
                    <a:pt x="63" y="96"/>
                  </a:cubicBezTo>
                  <a:cubicBezTo>
                    <a:pt x="63" y="89"/>
                    <a:pt x="63" y="82"/>
                    <a:pt x="63" y="74"/>
                  </a:cubicBezTo>
                  <a:cubicBezTo>
                    <a:pt x="69" y="74"/>
                    <a:pt x="74" y="74"/>
                    <a:pt x="80" y="74"/>
                  </a:cubicBezTo>
                  <a:close/>
                  <a:moveTo>
                    <a:pt x="82" y="151"/>
                  </a:moveTo>
                  <a:cubicBezTo>
                    <a:pt x="75" y="151"/>
                    <a:pt x="69" y="151"/>
                    <a:pt x="63" y="150"/>
                  </a:cubicBezTo>
                  <a:cubicBezTo>
                    <a:pt x="63" y="143"/>
                    <a:pt x="63" y="135"/>
                    <a:pt x="63" y="128"/>
                  </a:cubicBezTo>
                  <a:cubicBezTo>
                    <a:pt x="69" y="128"/>
                    <a:pt x="75" y="127"/>
                    <a:pt x="81" y="127"/>
                  </a:cubicBezTo>
                  <a:cubicBezTo>
                    <a:pt x="81" y="135"/>
                    <a:pt x="81" y="143"/>
                    <a:pt x="82" y="151"/>
                  </a:cubicBezTo>
                  <a:close/>
                  <a:moveTo>
                    <a:pt x="63" y="124"/>
                  </a:moveTo>
                  <a:cubicBezTo>
                    <a:pt x="63" y="116"/>
                    <a:pt x="63" y="108"/>
                    <a:pt x="63" y="100"/>
                  </a:cubicBezTo>
                  <a:cubicBezTo>
                    <a:pt x="69" y="100"/>
                    <a:pt x="75" y="100"/>
                    <a:pt x="80" y="101"/>
                  </a:cubicBezTo>
                  <a:cubicBezTo>
                    <a:pt x="81" y="108"/>
                    <a:pt x="81" y="116"/>
                    <a:pt x="81" y="124"/>
                  </a:cubicBezTo>
                  <a:cubicBezTo>
                    <a:pt x="75" y="124"/>
                    <a:pt x="69" y="124"/>
                    <a:pt x="63" y="124"/>
                  </a:cubicBezTo>
                  <a:close/>
                  <a:moveTo>
                    <a:pt x="79" y="30"/>
                  </a:moveTo>
                  <a:cubicBezTo>
                    <a:pt x="79" y="37"/>
                    <a:pt x="79" y="45"/>
                    <a:pt x="79" y="53"/>
                  </a:cubicBezTo>
                  <a:cubicBezTo>
                    <a:pt x="74" y="52"/>
                    <a:pt x="68" y="51"/>
                    <a:pt x="63" y="50"/>
                  </a:cubicBezTo>
                  <a:cubicBezTo>
                    <a:pt x="63" y="43"/>
                    <a:pt x="63" y="35"/>
                    <a:pt x="63" y="28"/>
                  </a:cubicBezTo>
                  <a:cubicBezTo>
                    <a:pt x="68" y="28"/>
                    <a:pt x="73" y="29"/>
                    <a:pt x="79" y="30"/>
                  </a:cubicBezTo>
                  <a:close/>
                  <a:moveTo>
                    <a:pt x="61" y="28"/>
                  </a:moveTo>
                  <a:cubicBezTo>
                    <a:pt x="61" y="35"/>
                    <a:pt x="61" y="43"/>
                    <a:pt x="61" y="50"/>
                  </a:cubicBezTo>
                  <a:cubicBezTo>
                    <a:pt x="55" y="49"/>
                    <a:pt x="50" y="49"/>
                    <a:pt x="44" y="49"/>
                  </a:cubicBezTo>
                  <a:cubicBezTo>
                    <a:pt x="43" y="41"/>
                    <a:pt x="43" y="34"/>
                    <a:pt x="42" y="26"/>
                  </a:cubicBezTo>
                  <a:cubicBezTo>
                    <a:pt x="48" y="26"/>
                    <a:pt x="54" y="27"/>
                    <a:pt x="61" y="28"/>
                  </a:cubicBezTo>
                  <a:close/>
                  <a:moveTo>
                    <a:pt x="48" y="150"/>
                  </a:moveTo>
                  <a:cubicBezTo>
                    <a:pt x="48" y="143"/>
                    <a:pt x="48" y="136"/>
                    <a:pt x="48" y="128"/>
                  </a:cubicBezTo>
                  <a:cubicBezTo>
                    <a:pt x="52" y="128"/>
                    <a:pt x="56" y="128"/>
                    <a:pt x="60" y="128"/>
                  </a:cubicBezTo>
                  <a:cubicBezTo>
                    <a:pt x="60" y="135"/>
                    <a:pt x="60" y="143"/>
                    <a:pt x="60" y="150"/>
                  </a:cubicBezTo>
                  <a:cubicBezTo>
                    <a:pt x="56" y="150"/>
                    <a:pt x="52" y="150"/>
                    <a:pt x="48" y="150"/>
                  </a:cubicBezTo>
                  <a:close/>
                  <a:moveTo>
                    <a:pt x="60" y="153"/>
                  </a:moveTo>
                  <a:cubicBezTo>
                    <a:pt x="60" y="162"/>
                    <a:pt x="60" y="171"/>
                    <a:pt x="60" y="180"/>
                  </a:cubicBezTo>
                  <a:cubicBezTo>
                    <a:pt x="56" y="180"/>
                    <a:pt x="52" y="180"/>
                    <a:pt x="48" y="181"/>
                  </a:cubicBezTo>
                  <a:cubicBezTo>
                    <a:pt x="48" y="172"/>
                    <a:pt x="48" y="162"/>
                    <a:pt x="48" y="153"/>
                  </a:cubicBezTo>
                  <a:cubicBezTo>
                    <a:pt x="52" y="153"/>
                    <a:pt x="55" y="153"/>
                    <a:pt x="59" y="153"/>
                  </a:cubicBezTo>
                  <a:cubicBezTo>
                    <a:pt x="59" y="153"/>
                    <a:pt x="60" y="153"/>
                    <a:pt x="60" y="153"/>
                  </a:cubicBezTo>
                  <a:close/>
                  <a:moveTo>
                    <a:pt x="48" y="125"/>
                  </a:moveTo>
                  <a:cubicBezTo>
                    <a:pt x="48" y="117"/>
                    <a:pt x="48" y="108"/>
                    <a:pt x="48" y="100"/>
                  </a:cubicBezTo>
                  <a:cubicBezTo>
                    <a:pt x="52" y="100"/>
                    <a:pt x="56" y="100"/>
                    <a:pt x="61" y="100"/>
                  </a:cubicBezTo>
                  <a:cubicBezTo>
                    <a:pt x="61" y="108"/>
                    <a:pt x="60" y="116"/>
                    <a:pt x="60" y="125"/>
                  </a:cubicBezTo>
                  <a:cubicBezTo>
                    <a:pt x="56" y="125"/>
                    <a:pt x="52" y="125"/>
                    <a:pt x="48" y="125"/>
                  </a:cubicBezTo>
                  <a:close/>
                  <a:moveTo>
                    <a:pt x="47" y="96"/>
                  </a:moveTo>
                  <a:cubicBezTo>
                    <a:pt x="47" y="89"/>
                    <a:pt x="47" y="81"/>
                    <a:pt x="46" y="74"/>
                  </a:cubicBezTo>
                  <a:cubicBezTo>
                    <a:pt x="51" y="74"/>
                    <a:pt x="56" y="74"/>
                    <a:pt x="61" y="74"/>
                  </a:cubicBezTo>
                  <a:cubicBezTo>
                    <a:pt x="61" y="82"/>
                    <a:pt x="61" y="89"/>
                    <a:pt x="61" y="96"/>
                  </a:cubicBezTo>
                  <a:cubicBezTo>
                    <a:pt x="56" y="96"/>
                    <a:pt x="52" y="96"/>
                    <a:pt x="47" y="96"/>
                  </a:cubicBezTo>
                  <a:close/>
                  <a:moveTo>
                    <a:pt x="46" y="70"/>
                  </a:moveTo>
                  <a:cubicBezTo>
                    <a:pt x="46" y="64"/>
                    <a:pt x="45" y="58"/>
                    <a:pt x="44" y="51"/>
                  </a:cubicBezTo>
                  <a:cubicBezTo>
                    <a:pt x="50" y="52"/>
                    <a:pt x="55" y="52"/>
                    <a:pt x="61" y="53"/>
                  </a:cubicBezTo>
                  <a:cubicBezTo>
                    <a:pt x="61" y="59"/>
                    <a:pt x="61" y="64"/>
                    <a:pt x="61" y="70"/>
                  </a:cubicBezTo>
                  <a:cubicBezTo>
                    <a:pt x="56" y="70"/>
                    <a:pt x="51" y="70"/>
                    <a:pt x="46" y="70"/>
                  </a:cubicBezTo>
                  <a:close/>
                  <a:moveTo>
                    <a:pt x="39" y="293"/>
                  </a:moveTo>
                  <a:cubicBezTo>
                    <a:pt x="33" y="293"/>
                    <a:pt x="28" y="293"/>
                    <a:pt x="23" y="293"/>
                  </a:cubicBezTo>
                  <a:cubicBezTo>
                    <a:pt x="23" y="289"/>
                    <a:pt x="23" y="284"/>
                    <a:pt x="23" y="280"/>
                  </a:cubicBezTo>
                  <a:cubicBezTo>
                    <a:pt x="23" y="276"/>
                    <a:pt x="23" y="273"/>
                    <a:pt x="23" y="270"/>
                  </a:cubicBezTo>
                  <a:cubicBezTo>
                    <a:pt x="29" y="270"/>
                    <a:pt x="34" y="270"/>
                    <a:pt x="39" y="270"/>
                  </a:cubicBezTo>
                  <a:cubicBezTo>
                    <a:pt x="39" y="278"/>
                    <a:pt x="39" y="285"/>
                    <a:pt x="39" y="293"/>
                  </a:cubicBezTo>
                  <a:close/>
                  <a:moveTo>
                    <a:pt x="39" y="319"/>
                  </a:moveTo>
                  <a:cubicBezTo>
                    <a:pt x="33" y="319"/>
                    <a:pt x="27" y="320"/>
                    <a:pt x="21" y="320"/>
                  </a:cubicBezTo>
                  <a:cubicBezTo>
                    <a:pt x="21" y="320"/>
                    <a:pt x="21" y="320"/>
                    <a:pt x="21" y="319"/>
                  </a:cubicBezTo>
                  <a:cubicBezTo>
                    <a:pt x="22" y="311"/>
                    <a:pt x="22" y="303"/>
                    <a:pt x="22" y="295"/>
                  </a:cubicBezTo>
                  <a:cubicBezTo>
                    <a:pt x="28" y="295"/>
                    <a:pt x="33" y="296"/>
                    <a:pt x="39" y="296"/>
                  </a:cubicBezTo>
                  <a:cubicBezTo>
                    <a:pt x="39" y="303"/>
                    <a:pt x="39" y="311"/>
                    <a:pt x="39" y="319"/>
                  </a:cubicBezTo>
                  <a:close/>
                  <a:moveTo>
                    <a:pt x="23" y="268"/>
                  </a:moveTo>
                  <a:cubicBezTo>
                    <a:pt x="24" y="259"/>
                    <a:pt x="24" y="251"/>
                    <a:pt x="24" y="242"/>
                  </a:cubicBezTo>
                  <a:cubicBezTo>
                    <a:pt x="29" y="242"/>
                    <a:pt x="35" y="242"/>
                    <a:pt x="40" y="242"/>
                  </a:cubicBezTo>
                  <a:cubicBezTo>
                    <a:pt x="40" y="250"/>
                    <a:pt x="39" y="259"/>
                    <a:pt x="39" y="267"/>
                  </a:cubicBezTo>
                  <a:cubicBezTo>
                    <a:pt x="34" y="268"/>
                    <a:pt x="29" y="268"/>
                    <a:pt x="23" y="268"/>
                  </a:cubicBezTo>
                  <a:close/>
                  <a:moveTo>
                    <a:pt x="23" y="51"/>
                  </a:moveTo>
                  <a:cubicBezTo>
                    <a:pt x="30" y="51"/>
                    <a:pt x="36" y="51"/>
                    <a:pt x="42" y="51"/>
                  </a:cubicBezTo>
                  <a:cubicBezTo>
                    <a:pt x="43" y="57"/>
                    <a:pt x="43" y="64"/>
                    <a:pt x="43" y="70"/>
                  </a:cubicBezTo>
                  <a:cubicBezTo>
                    <a:pt x="37" y="70"/>
                    <a:pt x="31" y="70"/>
                    <a:pt x="24" y="71"/>
                  </a:cubicBezTo>
                  <a:cubicBezTo>
                    <a:pt x="24" y="64"/>
                    <a:pt x="24" y="58"/>
                    <a:pt x="23" y="51"/>
                  </a:cubicBezTo>
                  <a:close/>
                  <a:moveTo>
                    <a:pt x="43" y="74"/>
                  </a:moveTo>
                  <a:cubicBezTo>
                    <a:pt x="44" y="81"/>
                    <a:pt x="44" y="89"/>
                    <a:pt x="44" y="96"/>
                  </a:cubicBezTo>
                  <a:cubicBezTo>
                    <a:pt x="38" y="96"/>
                    <a:pt x="31" y="96"/>
                    <a:pt x="25" y="97"/>
                  </a:cubicBezTo>
                  <a:cubicBezTo>
                    <a:pt x="25" y="89"/>
                    <a:pt x="24" y="81"/>
                    <a:pt x="24" y="73"/>
                  </a:cubicBezTo>
                  <a:cubicBezTo>
                    <a:pt x="31" y="74"/>
                    <a:pt x="37" y="74"/>
                    <a:pt x="43" y="74"/>
                  </a:cubicBezTo>
                  <a:close/>
                  <a:moveTo>
                    <a:pt x="44" y="100"/>
                  </a:moveTo>
                  <a:cubicBezTo>
                    <a:pt x="44" y="108"/>
                    <a:pt x="44" y="117"/>
                    <a:pt x="44" y="125"/>
                  </a:cubicBezTo>
                  <a:cubicBezTo>
                    <a:pt x="38" y="126"/>
                    <a:pt x="31" y="126"/>
                    <a:pt x="25" y="126"/>
                  </a:cubicBezTo>
                  <a:cubicBezTo>
                    <a:pt x="25" y="117"/>
                    <a:pt x="25" y="108"/>
                    <a:pt x="25" y="99"/>
                  </a:cubicBezTo>
                  <a:cubicBezTo>
                    <a:pt x="31" y="99"/>
                    <a:pt x="38" y="100"/>
                    <a:pt x="44" y="100"/>
                  </a:cubicBezTo>
                  <a:close/>
                  <a:moveTo>
                    <a:pt x="40" y="26"/>
                  </a:moveTo>
                  <a:cubicBezTo>
                    <a:pt x="41" y="33"/>
                    <a:pt x="42" y="41"/>
                    <a:pt x="42" y="48"/>
                  </a:cubicBezTo>
                  <a:cubicBezTo>
                    <a:pt x="36" y="48"/>
                    <a:pt x="30" y="48"/>
                    <a:pt x="23" y="49"/>
                  </a:cubicBezTo>
                  <a:cubicBezTo>
                    <a:pt x="23" y="41"/>
                    <a:pt x="23" y="34"/>
                    <a:pt x="22" y="26"/>
                  </a:cubicBezTo>
                  <a:cubicBezTo>
                    <a:pt x="28" y="26"/>
                    <a:pt x="34" y="26"/>
                    <a:pt x="40" y="26"/>
                  </a:cubicBezTo>
                  <a:close/>
                  <a:moveTo>
                    <a:pt x="7" y="73"/>
                  </a:moveTo>
                  <a:cubicBezTo>
                    <a:pt x="12" y="73"/>
                    <a:pt x="17" y="73"/>
                    <a:pt x="21" y="73"/>
                  </a:cubicBezTo>
                  <a:cubicBezTo>
                    <a:pt x="21" y="81"/>
                    <a:pt x="21" y="89"/>
                    <a:pt x="21" y="97"/>
                  </a:cubicBezTo>
                  <a:cubicBezTo>
                    <a:pt x="17" y="97"/>
                    <a:pt x="13" y="97"/>
                    <a:pt x="8" y="98"/>
                  </a:cubicBezTo>
                  <a:cubicBezTo>
                    <a:pt x="8" y="89"/>
                    <a:pt x="8" y="81"/>
                    <a:pt x="7" y="73"/>
                  </a:cubicBezTo>
                  <a:close/>
                  <a:moveTo>
                    <a:pt x="8" y="99"/>
                  </a:moveTo>
                  <a:cubicBezTo>
                    <a:pt x="13" y="99"/>
                    <a:pt x="17" y="99"/>
                    <a:pt x="21" y="99"/>
                  </a:cubicBezTo>
                  <a:cubicBezTo>
                    <a:pt x="21" y="108"/>
                    <a:pt x="21" y="117"/>
                    <a:pt x="21" y="126"/>
                  </a:cubicBezTo>
                  <a:cubicBezTo>
                    <a:pt x="18" y="126"/>
                    <a:pt x="15" y="127"/>
                    <a:pt x="12" y="127"/>
                  </a:cubicBezTo>
                  <a:cubicBezTo>
                    <a:pt x="11" y="127"/>
                    <a:pt x="11" y="128"/>
                    <a:pt x="12" y="128"/>
                  </a:cubicBezTo>
                  <a:cubicBezTo>
                    <a:pt x="15" y="128"/>
                    <a:pt x="18" y="128"/>
                    <a:pt x="21" y="128"/>
                  </a:cubicBezTo>
                  <a:cubicBezTo>
                    <a:pt x="21" y="136"/>
                    <a:pt x="22" y="143"/>
                    <a:pt x="21" y="150"/>
                  </a:cubicBezTo>
                  <a:cubicBezTo>
                    <a:pt x="17" y="151"/>
                    <a:pt x="13" y="151"/>
                    <a:pt x="10" y="153"/>
                  </a:cubicBezTo>
                  <a:cubicBezTo>
                    <a:pt x="10" y="135"/>
                    <a:pt x="9" y="117"/>
                    <a:pt x="8" y="99"/>
                  </a:cubicBezTo>
                  <a:close/>
                  <a:moveTo>
                    <a:pt x="10" y="156"/>
                  </a:moveTo>
                  <a:cubicBezTo>
                    <a:pt x="10" y="156"/>
                    <a:pt x="10" y="156"/>
                    <a:pt x="10" y="156"/>
                  </a:cubicBezTo>
                  <a:cubicBezTo>
                    <a:pt x="10" y="156"/>
                    <a:pt x="11" y="155"/>
                    <a:pt x="11" y="155"/>
                  </a:cubicBezTo>
                  <a:cubicBezTo>
                    <a:pt x="11" y="155"/>
                    <a:pt x="11" y="154"/>
                    <a:pt x="10" y="154"/>
                  </a:cubicBezTo>
                  <a:cubicBezTo>
                    <a:pt x="10" y="154"/>
                    <a:pt x="10" y="154"/>
                    <a:pt x="10" y="154"/>
                  </a:cubicBezTo>
                  <a:cubicBezTo>
                    <a:pt x="12" y="153"/>
                    <a:pt x="17" y="153"/>
                    <a:pt x="21" y="153"/>
                  </a:cubicBezTo>
                  <a:cubicBezTo>
                    <a:pt x="21" y="163"/>
                    <a:pt x="21" y="172"/>
                    <a:pt x="21" y="182"/>
                  </a:cubicBezTo>
                  <a:cubicBezTo>
                    <a:pt x="18" y="182"/>
                    <a:pt x="14" y="182"/>
                    <a:pt x="10" y="183"/>
                  </a:cubicBezTo>
                  <a:cubicBezTo>
                    <a:pt x="10" y="182"/>
                    <a:pt x="10" y="182"/>
                    <a:pt x="10" y="181"/>
                  </a:cubicBezTo>
                  <a:cubicBezTo>
                    <a:pt x="10" y="173"/>
                    <a:pt x="10" y="164"/>
                    <a:pt x="10" y="156"/>
                  </a:cubicBezTo>
                  <a:close/>
                  <a:moveTo>
                    <a:pt x="11" y="210"/>
                  </a:moveTo>
                  <a:cubicBezTo>
                    <a:pt x="11" y="201"/>
                    <a:pt x="11" y="193"/>
                    <a:pt x="10" y="184"/>
                  </a:cubicBezTo>
                  <a:cubicBezTo>
                    <a:pt x="14" y="184"/>
                    <a:pt x="18" y="184"/>
                    <a:pt x="21" y="184"/>
                  </a:cubicBezTo>
                  <a:cubicBezTo>
                    <a:pt x="21" y="193"/>
                    <a:pt x="21" y="201"/>
                    <a:pt x="21" y="209"/>
                  </a:cubicBezTo>
                  <a:cubicBezTo>
                    <a:pt x="18" y="209"/>
                    <a:pt x="14" y="210"/>
                    <a:pt x="11" y="210"/>
                  </a:cubicBezTo>
                  <a:close/>
                  <a:moveTo>
                    <a:pt x="21" y="212"/>
                  </a:moveTo>
                  <a:cubicBezTo>
                    <a:pt x="21" y="221"/>
                    <a:pt x="21" y="230"/>
                    <a:pt x="21" y="240"/>
                  </a:cubicBezTo>
                  <a:cubicBezTo>
                    <a:pt x="17" y="240"/>
                    <a:pt x="14" y="240"/>
                    <a:pt x="11" y="240"/>
                  </a:cubicBezTo>
                  <a:cubicBezTo>
                    <a:pt x="11" y="230"/>
                    <a:pt x="11" y="221"/>
                    <a:pt x="11" y="212"/>
                  </a:cubicBezTo>
                  <a:cubicBezTo>
                    <a:pt x="14" y="212"/>
                    <a:pt x="18" y="212"/>
                    <a:pt x="21" y="212"/>
                  </a:cubicBezTo>
                  <a:close/>
                  <a:moveTo>
                    <a:pt x="17" y="346"/>
                  </a:moveTo>
                  <a:cubicBezTo>
                    <a:pt x="15" y="346"/>
                    <a:pt x="13" y="346"/>
                    <a:pt x="10" y="346"/>
                  </a:cubicBezTo>
                  <a:cubicBezTo>
                    <a:pt x="10" y="346"/>
                    <a:pt x="10" y="346"/>
                    <a:pt x="10" y="346"/>
                  </a:cubicBezTo>
                  <a:cubicBezTo>
                    <a:pt x="10" y="338"/>
                    <a:pt x="11" y="330"/>
                    <a:pt x="11" y="322"/>
                  </a:cubicBezTo>
                  <a:cubicBezTo>
                    <a:pt x="13" y="322"/>
                    <a:pt x="16" y="322"/>
                    <a:pt x="18" y="322"/>
                  </a:cubicBezTo>
                  <a:cubicBezTo>
                    <a:pt x="18" y="330"/>
                    <a:pt x="17" y="338"/>
                    <a:pt x="17" y="346"/>
                  </a:cubicBezTo>
                  <a:close/>
                  <a:moveTo>
                    <a:pt x="18" y="320"/>
                  </a:moveTo>
                  <a:cubicBezTo>
                    <a:pt x="16" y="320"/>
                    <a:pt x="13" y="320"/>
                    <a:pt x="11" y="320"/>
                  </a:cubicBezTo>
                  <a:cubicBezTo>
                    <a:pt x="11" y="312"/>
                    <a:pt x="11" y="303"/>
                    <a:pt x="12" y="295"/>
                  </a:cubicBezTo>
                  <a:cubicBezTo>
                    <a:pt x="12" y="295"/>
                    <a:pt x="12" y="295"/>
                    <a:pt x="12" y="295"/>
                  </a:cubicBezTo>
                  <a:cubicBezTo>
                    <a:pt x="14" y="295"/>
                    <a:pt x="17" y="295"/>
                    <a:pt x="19" y="295"/>
                  </a:cubicBezTo>
                  <a:cubicBezTo>
                    <a:pt x="19" y="303"/>
                    <a:pt x="18" y="312"/>
                    <a:pt x="18" y="320"/>
                  </a:cubicBezTo>
                  <a:close/>
                  <a:moveTo>
                    <a:pt x="19" y="293"/>
                  </a:moveTo>
                  <a:cubicBezTo>
                    <a:pt x="17" y="294"/>
                    <a:pt x="14" y="294"/>
                    <a:pt x="12" y="294"/>
                  </a:cubicBezTo>
                  <a:cubicBezTo>
                    <a:pt x="12" y="294"/>
                    <a:pt x="12" y="294"/>
                    <a:pt x="12" y="294"/>
                  </a:cubicBezTo>
                  <a:cubicBezTo>
                    <a:pt x="12" y="286"/>
                    <a:pt x="12" y="278"/>
                    <a:pt x="12" y="270"/>
                  </a:cubicBezTo>
                  <a:cubicBezTo>
                    <a:pt x="14" y="270"/>
                    <a:pt x="17" y="270"/>
                    <a:pt x="20" y="270"/>
                  </a:cubicBezTo>
                  <a:cubicBezTo>
                    <a:pt x="20" y="278"/>
                    <a:pt x="19" y="286"/>
                    <a:pt x="19" y="293"/>
                  </a:cubicBezTo>
                  <a:close/>
                  <a:moveTo>
                    <a:pt x="20" y="268"/>
                  </a:moveTo>
                  <a:cubicBezTo>
                    <a:pt x="17" y="268"/>
                    <a:pt x="14" y="269"/>
                    <a:pt x="12" y="269"/>
                  </a:cubicBezTo>
                  <a:cubicBezTo>
                    <a:pt x="12" y="260"/>
                    <a:pt x="11" y="251"/>
                    <a:pt x="11" y="241"/>
                  </a:cubicBezTo>
                  <a:cubicBezTo>
                    <a:pt x="14" y="242"/>
                    <a:pt x="17" y="242"/>
                    <a:pt x="20" y="242"/>
                  </a:cubicBezTo>
                  <a:cubicBezTo>
                    <a:pt x="20" y="251"/>
                    <a:pt x="20" y="259"/>
                    <a:pt x="20" y="268"/>
                  </a:cubicBezTo>
                  <a:close/>
                  <a:moveTo>
                    <a:pt x="20" y="346"/>
                  </a:moveTo>
                  <a:cubicBezTo>
                    <a:pt x="20" y="344"/>
                    <a:pt x="20" y="343"/>
                    <a:pt x="20" y="343"/>
                  </a:cubicBezTo>
                  <a:cubicBezTo>
                    <a:pt x="21" y="336"/>
                    <a:pt x="21" y="329"/>
                    <a:pt x="21" y="322"/>
                  </a:cubicBezTo>
                  <a:cubicBezTo>
                    <a:pt x="27" y="322"/>
                    <a:pt x="33" y="322"/>
                    <a:pt x="39" y="322"/>
                  </a:cubicBezTo>
                  <a:cubicBezTo>
                    <a:pt x="39" y="330"/>
                    <a:pt x="40" y="338"/>
                    <a:pt x="40" y="346"/>
                  </a:cubicBezTo>
                  <a:cubicBezTo>
                    <a:pt x="33" y="346"/>
                    <a:pt x="27" y="346"/>
                    <a:pt x="20" y="346"/>
                  </a:cubicBezTo>
                  <a:close/>
                  <a:moveTo>
                    <a:pt x="40" y="239"/>
                  </a:moveTo>
                  <a:cubicBezTo>
                    <a:pt x="35" y="239"/>
                    <a:pt x="29" y="239"/>
                    <a:pt x="24" y="239"/>
                  </a:cubicBezTo>
                  <a:cubicBezTo>
                    <a:pt x="24" y="230"/>
                    <a:pt x="25" y="221"/>
                    <a:pt x="25" y="212"/>
                  </a:cubicBezTo>
                  <a:cubicBezTo>
                    <a:pt x="30" y="212"/>
                    <a:pt x="36" y="212"/>
                    <a:pt x="41" y="212"/>
                  </a:cubicBezTo>
                  <a:cubicBezTo>
                    <a:pt x="41" y="221"/>
                    <a:pt x="40" y="230"/>
                    <a:pt x="40" y="239"/>
                  </a:cubicBezTo>
                  <a:close/>
                  <a:moveTo>
                    <a:pt x="41" y="208"/>
                  </a:moveTo>
                  <a:cubicBezTo>
                    <a:pt x="36" y="209"/>
                    <a:pt x="30" y="209"/>
                    <a:pt x="25" y="209"/>
                  </a:cubicBezTo>
                  <a:cubicBezTo>
                    <a:pt x="25" y="202"/>
                    <a:pt x="25" y="195"/>
                    <a:pt x="25" y="188"/>
                  </a:cubicBezTo>
                  <a:cubicBezTo>
                    <a:pt x="25" y="187"/>
                    <a:pt x="25" y="186"/>
                    <a:pt x="25" y="184"/>
                  </a:cubicBezTo>
                  <a:cubicBezTo>
                    <a:pt x="31" y="184"/>
                    <a:pt x="36" y="184"/>
                    <a:pt x="42" y="184"/>
                  </a:cubicBezTo>
                  <a:cubicBezTo>
                    <a:pt x="42" y="192"/>
                    <a:pt x="42" y="200"/>
                    <a:pt x="41" y="208"/>
                  </a:cubicBezTo>
                  <a:close/>
                  <a:moveTo>
                    <a:pt x="42" y="181"/>
                  </a:moveTo>
                  <a:cubicBezTo>
                    <a:pt x="37" y="181"/>
                    <a:pt x="31" y="182"/>
                    <a:pt x="25" y="182"/>
                  </a:cubicBezTo>
                  <a:cubicBezTo>
                    <a:pt x="25" y="172"/>
                    <a:pt x="25" y="163"/>
                    <a:pt x="25" y="153"/>
                  </a:cubicBezTo>
                  <a:cubicBezTo>
                    <a:pt x="28" y="153"/>
                    <a:pt x="31" y="154"/>
                    <a:pt x="33" y="154"/>
                  </a:cubicBezTo>
                  <a:cubicBezTo>
                    <a:pt x="36" y="153"/>
                    <a:pt x="40" y="153"/>
                    <a:pt x="43" y="153"/>
                  </a:cubicBezTo>
                  <a:cubicBezTo>
                    <a:pt x="43" y="163"/>
                    <a:pt x="43" y="172"/>
                    <a:pt x="42" y="181"/>
                  </a:cubicBezTo>
                  <a:close/>
                  <a:moveTo>
                    <a:pt x="43" y="150"/>
                  </a:moveTo>
                  <a:cubicBezTo>
                    <a:pt x="38" y="150"/>
                    <a:pt x="31" y="150"/>
                    <a:pt x="25" y="150"/>
                  </a:cubicBezTo>
                  <a:cubicBezTo>
                    <a:pt x="25" y="143"/>
                    <a:pt x="25" y="135"/>
                    <a:pt x="25" y="128"/>
                  </a:cubicBezTo>
                  <a:cubicBezTo>
                    <a:pt x="31" y="128"/>
                    <a:pt x="38" y="128"/>
                    <a:pt x="44" y="128"/>
                  </a:cubicBezTo>
                  <a:cubicBezTo>
                    <a:pt x="44" y="136"/>
                    <a:pt x="44" y="143"/>
                    <a:pt x="43" y="150"/>
                  </a:cubicBezTo>
                  <a:close/>
                  <a:moveTo>
                    <a:pt x="55" y="345"/>
                  </a:moveTo>
                  <a:cubicBezTo>
                    <a:pt x="51" y="345"/>
                    <a:pt x="47" y="346"/>
                    <a:pt x="44" y="346"/>
                  </a:cubicBezTo>
                  <a:cubicBezTo>
                    <a:pt x="44" y="338"/>
                    <a:pt x="44" y="330"/>
                    <a:pt x="44" y="322"/>
                  </a:cubicBezTo>
                  <a:cubicBezTo>
                    <a:pt x="48" y="322"/>
                    <a:pt x="52" y="321"/>
                    <a:pt x="56" y="321"/>
                  </a:cubicBezTo>
                  <a:cubicBezTo>
                    <a:pt x="55" y="329"/>
                    <a:pt x="55" y="337"/>
                    <a:pt x="55" y="345"/>
                  </a:cubicBezTo>
                  <a:close/>
                  <a:moveTo>
                    <a:pt x="56" y="318"/>
                  </a:moveTo>
                  <a:cubicBezTo>
                    <a:pt x="52" y="318"/>
                    <a:pt x="48" y="319"/>
                    <a:pt x="44" y="319"/>
                  </a:cubicBezTo>
                  <a:cubicBezTo>
                    <a:pt x="44" y="311"/>
                    <a:pt x="44" y="303"/>
                    <a:pt x="45" y="295"/>
                  </a:cubicBezTo>
                  <a:cubicBezTo>
                    <a:pt x="48" y="295"/>
                    <a:pt x="52" y="295"/>
                    <a:pt x="56" y="295"/>
                  </a:cubicBezTo>
                  <a:cubicBezTo>
                    <a:pt x="56" y="303"/>
                    <a:pt x="56" y="310"/>
                    <a:pt x="56" y="318"/>
                  </a:cubicBezTo>
                  <a:close/>
                  <a:moveTo>
                    <a:pt x="56" y="291"/>
                  </a:moveTo>
                  <a:cubicBezTo>
                    <a:pt x="52" y="292"/>
                    <a:pt x="49" y="292"/>
                    <a:pt x="45" y="292"/>
                  </a:cubicBezTo>
                  <a:cubicBezTo>
                    <a:pt x="45" y="285"/>
                    <a:pt x="45" y="277"/>
                    <a:pt x="45" y="270"/>
                  </a:cubicBezTo>
                  <a:cubicBezTo>
                    <a:pt x="49" y="270"/>
                    <a:pt x="53" y="270"/>
                    <a:pt x="57" y="270"/>
                  </a:cubicBezTo>
                  <a:cubicBezTo>
                    <a:pt x="57" y="277"/>
                    <a:pt x="57" y="284"/>
                    <a:pt x="56" y="291"/>
                  </a:cubicBezTo>
                  <a:close/>
                  <a:moveTo>
                    <a:pt x="57" y="266"/>
                  </a:moveTo>
                  <a:cubicBezTo>
                    <a:pt x="53" y="267"/>
                    <a:pt x="49" y="267"/>
                    <a:pt x="46" y="267"/>
                  </a:cubicBezTo>
                  <a:cubicBezTo>
                    <a:pt x="46" y="259"/>
                    <a:pt x="46" y="250"/>
                    <a:pt x="46" y="242"/>
                  </a:cubicBezTo>
                  <a:cubicBezTo>
                    <a:pt x="50" y="242"/>
                    <a:pt x="54" y="242"/>
                    <a:pt x="58" y="242"/>
                  </a:cubicBezTo>
                  <a:cubicBezTo>
                    <a:pt x="58" y="250"/>
                    <a:pt x="58" y="258"/>
                    <a:pt x="57" y="266"/>
                  </a:cubicBezTo>
                  <a:close/>
                  <a:moveTo>
                    <a:pt x="58" y="238"/>
                  </a:moveTo>
                  <a:cubicBezTo>
                    <a:pt x="54" y="238"/>
                    <a:pt x="50" y="238"/>
                    <a:pt x="47" y="238"/>
                  </a:cubicBezTo>
                  <a:cubicBezTo>
                    <a:pt x="47" y="230"/>
                    <a:pt x="47" y="221"/>
                    <a:pt x="47" y="212"/>
                  </a:cubicBezTo>
                  <a:cubicBezTo>
                    <a:pt x="51" y="212"/>
                    <a:pt x="55" y="212"/>
                    <a:pt x="59" y="212"/>
                  </a:cubicBezTo>
                  <a:cubicBezTo>
                    <a:pt x="59" y="220"/>
                    <a:pt x="59" y="229"/>
                    <a:pt x="58" y="238"/>
                  </a:cubicBezTo>
                  <a:close/>
                  <a:moveTo>
                    <a:pt x="47" y="208"/>
                  </a:moveTo>
                  <a:cubicBezTo>
                    <a:pt x="48" y="200"/>
                    <a:pt x="48" y="192"/>
                    <a:pt x="48" y="184"/>
                  </a:cubicBezTo>
                  <a:cubicBezTo>
                    <a:pt x="52" y="184"/>
                    <a:pt x="56" y="184"/>
                    <a:pt x="60" y="184"/>
                  </a:cubicBezTo>
                  <a:cubicBezTo>
                    <a:pt x="60" y="185"/>
                    <a:pt x="60" y="186"/>
                    <a:pt x="60" y="187"/>
                  </a:cubicBezTo>
                  <a:cubicBezTo>
                    <a:pt x="60" y="194"/>
                    <a:pt x="59" y="201"/>
                    <a:pt x="59" y="208"/>
                  </a:cubicBezTo>
                  <a:cubicBezTo>
                    <a:pt x="55" y="208"/>
                    <a:pt x="51" y="208"/>
                    <a:pt x="47" y="208"/>
                  </a:cubicBezTo>
                  <a:close/>
                  <a:moveTo>
                    <a:pt x="83" y="344"/>
                  </a:moveTo>
                  <a:cubicBezTo>
                    <a:pt x="75" y="344"/>
                    <a:pt x="67" y="345"/>
                    <a:pt x="59" y="345"/>
                  </a:cubicBezTo>
                  <a:cubicBezTo>
                    <a:pt x="60" y="337"/>
                    <a:pt x="60" y="329"/>
                    <a:pt x="61" y="321"/>
                  </a:cubicBezTo>
                  <a:cubicBezTo>
                    <a:pt x="68" y="320"/>
                    <a:pt x="76" y="320"/>
                    <a:pt x="83" y="319"/>
                  </a:cubicBezTo>
                  <a:cubicBezTo>
                    <a:pt x="83" y="327"/>
                    <a:pt x="83" y="336"/>
                    <a:pt x="83" y="344"/>
                  </a:cubicBezTo>
                  <a:close/>
                  <a:moveTo>
                    <a:pt x="61" y="318"/>
                  </a:moveTo>
                  <a:cubicBezTo>
                    <a:pt x="61" y="310"/>
                    <a:pt x="61" y="303"/>
                    <a:pt x="62" y="295"/>
                  </a:cubicBezTo>
                  <a:cubicBezTo>
                    <a:pt x="69" y="295"/>
                    <a:pt x="76" y="294"/>
                    <a:pt x="83" y="294"/>
                  </a:cubicBezTo>
                  <a:cubicBezTo>
                    <a:pt x="83" y="301"/>
                    <a:pt x="83" y="308"/>
                    <a:pt x="83" y="316"/>
                  </a:cubicBezTo>
                  <a:cubicBezTo>
                    <a:pt x="76" y="316"/>
                    <a:pt x="68" y="317"/>
                    <a:pt x="61" y="318"/>
                  </a:cubicBezTo>
                  <a:close/>
                  <a:moveTo>
                    <a:pt x="107" y="313"/>
                  </a:moveTo>
                  <a:cubicBezTo>
                    <a:pt x="100" y="314"/>
                    <a:pt x="94" y="315"/>
                    <a:pt x="87" y="315"/>
                  </a:cubicBezTo>
                  <a:cubicBezTo>
                    <a:pt x="87" y="308"/>
                    <a:pt x="87" y="301"/>
                    <a:pt x="87" y="294"/>
                  </a:cubicBezTo>
                  <a:cubicBezTo>
                    <a:pt x="94" y="293"/>
                    <a:pt x="101" y="292"/>
                    <a:pt x="107" y="292"/>
                  </a:cubicBezTo>
                  <a:cubicBezTo>
                    <a:pt x="107" y="299"/>
                    <a:pt x="107" y="306"/>
                    <a:pt x="107" y="313"/>
                  </a:cubicBezTo>
                  <a:close/>
                  <a:moveTo>
                    <a:pt x="87" y="269"/>
                  </a:moveTo>
                  <a:cubicBezTo>
                    <a:pt x="94" y="269"/>
                    <a:pt x="101" y="269"/>
                    <a:pt x="107" y="269"/>
                  </a:cubicBezTo>
                  <a:cubicBezTo>
                    <a:pt x="107" y="275"/>
                    <a:pt x="107" y="282"/>
                    <a:pt x="107" y="288"/>
                  </a:cubicBezTo>
                  <a:cubicBezTo>
                    <a:pt x="101" y="289"/>
                    <a:pt x="94" y="289"/>
                    <a:pt x="87" y="289"/>
                  </a:cubicBezTo>
                  <a:cubicBezTo>
                    <a:pt x="87" y="283"/>
                    <a:pt x="87" y="276"/>
                    <a:pt x="87" y="269"/>
                  </a:cubicBezTo>
                  <a:close/>
                  <a:moveTo>
                    <a:pt x="107" y="265"/>
                  </a:moveTo>
                  <a:cubicBezTo>
                    <a:pt x="101" y="265"/>
                    <a:pt x="94" y="265"/>
                    <a:pt x="87" y="265"/>
                  </a:cubicBezTo>
                  <a:cubicBezTo>
                    <a:pt x="87" y="257"/>
                    <a:pt x="87" y="248"/>
                    <a:pt x="87" y="240"/>
                  </a:cubicBezTo>
                  <a:cubicBezTo>
                    <a:pt x="94" y="239"/>
                    <a:pt x="100" y="239"/>
                    <a:pt x="107" y="237"/>
                  </a:cubicBezTo>
                  <a:cubicBezTo>
                    <a:pt x="107" y="237"/>
                    <a:pt x="107" y="237"/>
                    <a:pt x="107" y="237"/>
                  </a:cubicBezTo>
                  <a:cubicBezTo>
                    <a:pt x="107" y="246"/>
                    <a:pt x="107" y="256"/>
                    <a:pt x="107" y="265"/>
                  </a:cubicBezTo>
                  <a:close/>
                  <a:moveTo>
                    <a:pt x="86" y="182"/>
                  </a:moveTo>
                  <a:cubicBezTo>
                    <a:pt x="92" y="182"/>
                    <a:pt x="98" y="181"/>
                    <a:pt x="104" y="180"/>
                  </a:cubicBezTo>
                  <a:cubicBezTo>
                    <a:pt x="105" y="180"/>
                    <a:pt x="105" y="178"/>
                    <a:pt x="104" y="178"/>
                  </a:cubicBezTo>
                  <a:cubicBezTo>
                    <a:pt x="98" y="178"/>
                    <a:pt x="92" y="178"/>
                    <a:pt x="86" y="178"/>
                  </a:cubicBezTo>
                  <a:cubicBezTo>
                    <a:pt x="86" y="171"/>
                    <a:pt x="86" y="163"/>
                    <a:pt x="86" y="155"/>
                  </a:cubicBezTo>
                  <a:cubicBezTo>
                    <a:pt x="92" y="155"/>
                    <a:pt x="99" y="156"/>
                    <a:pt x="106" y="156"/>
                  </a:cubicBezTo>
                  <a:cubicBezTo>
                    <a:pt x="106" y="164"/>
                    <a:pt x="106" y="172"/>
                    <a:pt x="106" y="180"/>
                  </a:cubicBezTo>
                  <a:cubicBezTo>
                    <a:pt x="107" y="190"/>
                    <a:pt x="107" y="199"/>
                    <a:pt x="107" y="208"/>
                  </a:cubicBezTo>
                  <a:cubicBezTo>
                    <a:pt x="107" y="208"/>
                    <a:pt x="107" y="208"/>
                    <a:pt x="106" y="208"/>
                  </a:cubicBezTo>
                  <a:cubicBezTo>
                    <a:pt x="100" y="207"/>
                    <a:pt x="93" y="207"/>
                    <a:pt x="87" y="207"/>
                  </a:cubicBezTo>
                  <a:cubicBezTo>
                    <a:pt x="87" y="199"/>
                    <a:pt x="86" y="191"/>
                    <a:pt x="86" y="182"/>
                  </a:cubicBezTo>
                  <a:close/>
                  <a:moveTo>
                    <a:pt x="87" y="211"/>
                  </a:moveTo>
                  <a:cubicBezTo>
                    <a:pt x="93" y="211"/>
                    <a:pt x="100" y="211"/>
                    <a:pt x="106" y="210"/>
                  </a:cubicBezTo>
                  <a:cubicBezTo>
                    <a:pt x="107" y="210"/>
                    <a:pt x="107" y="210"/>
                    <a:pt x="107" y="210"/>
                  </a:cubicBezTo>
                  <a:cubicBezTo>
                    <a:pt x="107" y="218"/>
                    <a:pt x="107" y="227"/>
                    <a:pt x="107" y="235"/>
                  </a:cubicBezTo>
                  <a:cubicBezTo>
                    <a:pt x="107" y="235"/>
                    <a:pt x="107" y="235"/>
                    <a:pt x="106" y="235"/>
                  </a:cubicBezTo>
                  <a:cubicBezTo>
                    <a:pt x="100" y="235"/>
                    <a:pt x="93" y="236"/>
                    <a:pt x="87" y="236"/>
                  </a:cubicBezTo>
                  <a:cubicBezTo>
                    <a:pt x="87" y="228"/>
                    <a:pt x="87" y="219"/>
                    <a:pt x="87" y="211"/>
                  </a:cubicBezTo>
                  <a:close/>
                  <a:moveTo>
                    <a:pt x="87" y="344"/>
                  </a:moveTo>
                  <a:cubicBezTo>
                    <a:pt x="87" y="335"/>
                    <a:pt x="87" y="327"/>
                    <a:pt x="87" y="319"/>
                  </a:cubicBezTo>
                  <a:cubicBezTo>
                    <a:pt x="94" y="318"/>
                    <a:pt x="101" y="317"/>
                    <a:pt x="107" y="316"/>
                  </a:cubicBezTo>
                  <a:cubicBezTo>
                    <a:pt x="107" y="325"/>
                    <a:pt x="107" y="333"/>
                    <a:pt x="107" y="342"/>
                  </a:cubicBezTo>
                  <a:cubicBezTo>
                    <a:pt x="101" y="343"/>
                    <a:pt x="94" y="343"/>
                    <a:pt x="87" y="3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3" name="3-52-Freeform"/>
            <p:cNvSpPr>
              <a:spLocks/>
            </p:cNvSpPr>
            <p:nvPr>
              <p:custDataLst>
                <p:tags r:id="rId67"/>
              </p:custDataLst>
            </p:nvPr>
          </p:nvSpPr>
          <p:spPr bwMode="auto">
            <a:xfrm>
              <a:off x="6496" y="3578"/>
              <a:ext cx="30" cy="516"/>
            </a:xfrm>
            <a:custGeom>
              <a:avLst/>
              <a:gdLst>
                <a:gd name="T0" fmla="*/ 11 w 11"/>
                <a:gd name="T1" fmla="*/ 2 h 190"/>
                <a:gd name="T2" fmla="*/ 9 w 11"/>
                <a:gd name="T3" fmla="*/ 2 h 190"/>
                <a:gd name="T4" fmla="*/ 5 w 11"/>
                <a:gd name="T5" fmla="*/ 188 h 190"/>
                <a:gd name="T6" fmla="*/ 7 w 11"/>
                <a:gd name="T7" fmla="*/ 188 h 190"/>
                <a:gd name="T8" fmla="*/ 11 w 11"/>
                <a:gd name="T9" fmla="*/ 2 h 190"/>
              </a:gdLst>
              <a:ahLst/>
              <a:cxnLst>
                <a:cxn ang="0">
                  <a:pos x="T0" y="T1"/>
                </a:cxn>
                <a:cxn ang="0">
                  <a:pos x="T2" y="T3"/>
                </a:cxn>
                <a:cxn ang="0">
                  <a:pos x="T4" y="T5"/>
                </a:cxn>
                <a:cxn ang="0">
                  <a:pos x="T6" y="T7"/>
                </a:cxn>
                <a:cxn ang="0">
                  <a:pos x="T8" y="T9"/>
                </a:cxn>
              </a:cxnLst>
              <a:rect l="0" t="0" r="r" b="b"/>
              <a:pathLst>
                <a:path w="11" h="190">
                  <a:moveTo>
                    <a:pt x="11" y="2"/>
                  </a:moveTo>
                  <a:cubicBezTo>
                    <a:pt x="11" y="0"/>
                    <a:pt x="9" y="0"/>
                    <a:pt x="9" y="2"/>
                  </a:cubicBezTo>
                  <a:cubicBezTo>
                    <a:pt x="3" y="63"/>
                    <a:pt x="0" y="126"/>
                    <a:pt x="5" y="188"/>
                  </a:cubicBezTo>
                  <a:cubicBezTo>
                    <a:pt x="5" y="190"/>
                    <a:pt x="7" y="190"/>
                    <a:pt x="7" y="188"/>
                  </a:cubicBezTo>
                  <a:cubicBezTo>
                    <a:pt x="6" y="126"/>
                    <a:pt x="6" y="64"/>
                    <a:pt x="1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4" name="3-53-Freeform"/>
            <p:cNvSpPr>
              <a:spLocks/>
            </p:cNvSpPr>
            <p:nvPr>
              <p:custDataLst>
                <p:tags r:id="rId68"/>
              </p:custDataLst>
            </p:nvPr>
          </p:nvSpPr>
          <p:spPr bwMode="auto">
            <a:xfrm>
              <a:off x="6547" y="3594"/>
              <a:ext cx="25" cy="481"/>
            </a:xfrm>
            <a:custGeom>
              <a:avLst/>
              <a:gdLst>
                <a:gd name="T0" fmla="*/ 7 w 9"/>
                <a:gd name="T1" fmla="*/ 1 h 177"/>
                <a:gd name="T2" fmla="*/ 1 w 9"/>
                <a:gd name="T3" fmla="*/ 176 h 177"/>
                <a:gd name="T4" fmla="*/ 3 w 9"/>
                <a:gd name="T5" fmla="*/ 176 h 177"/>
                <a:gd name="T6" fmla="*/ 9 w 9"/>
                <a:gd name="T7" fmla="*/ 1 h 177"/>
                <a:gd name="T8" fmla="*/ 7 w 9"/>
                <a:gd name="T9" fmla="*/ 1 h 177"/>
              </a:gdLst>
              <a:ahLst/>
              <a:cxnLst>
                <a:cxn ang="0">
                  <a:pos x="T0" y="T1"/>
                </a:cxn>
                <a:cxn ang="0">
                  <a:pos x="T2" y="T3"/>
                </a:cxn>
                <a:cxn ang="0">
                  <a:pos x="T4" y="T5"/>
                </a:cxn>
                <a:cxn ang="0">
                  <a:pos x="T6" y="T7"/>
                </a:cxn>
                <a:cxn ang="0">
                  <a:pos x="T8" y="T9"/>
                </a:cxn>
              </a:cxnLst>
              <a:rect l="0" t="0" r="r" b="b"/>
              <a:pathLst>
                <a:path w="9" h="177">
                  <a:moveTo>
                    <a:pt x="7" y="1"/>
                  </a:moveTo>
                  <a:cubicBezTo>
                    <a:pt x="5" y="59"/>
                    <a:pt x="0" y="118"/>
                    <a:pt x="1" y="176"/>
                  </a:cubicBezTo>
                  <a:cubicBezTo>
                    <a:pt x="1" y="177"/>
                    <a:pt x="3" y="177"/>
                    <a:pt x="3" y="176"/>
                  </a:cubicBezTo>
                  <a:cubicBezTo>
                    <a:pt x="8" y="118"/>
                    <a:pt x="7" y="59"/>
                    <a:pt x="9" y="1"/>
                  </a:cubicBezTo>
                  <a:cubicBezTo>
                    <a:pt x="9" y="0"/>
                    <a:pt x="7" y="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5" name="3-54-Freeform"/>
            <p:cNvSpPr>
              <a:spLocks/>
            </p:cNvSpPr>
            <p:nvPr>
              <p:custDataLst>
                <p:tags r:id="rId69"/>
              </p:custDataLst>
            </p:nvPr>
          </p:nvSpPr>
          <p:spPr bwMode="auto">
            <a:xfrm>
              <a:off x="6596" y="3594"/>
              <a:ext cx="19" cy="489"/>
            </a:xfrm>
            <a:custGeom>
              <a:avLst/>
              <a:gdLst>
                <a:gd name="T0" fmla="*/ 3 w 7"/>
                <a:gd name="T1" fmla="*/ 1 h 180"/>
                <a:gd name="T2" fmla="*/ 1 w 7"/>
                <a:gd name="T3" fmla="*/ 1 h 180"/>
                <a:gd name="T4" fmla="*/ 1 w 7"/>
                <a:gd name="T5" fmla="*/ 178 h 180"/>
                <a:gd name="T6" fmla="*/ 3 w 7"/>
                <a:gd name="T7" fmla="*/ 178 h 180"/>
                <a:gd name="T8" fmla="*/ 3 w 7"/>
                <a:gd name="T9" fmla="*/ 1 h 180"/>
              </a:gdLst>
              <a:ahLst/>
              <a:cxnLst>
                <a:cxn ang="0">
                  <a:pos x="T0" y="T1"/>
                </a:cxn>
                <a:cxn ang="0">
                  <a:pos x="T2" y="T3"/>
                </a:cxn>
                <a:cxn ang="0">
                  <a:pos x="T4" y="T5"/>
                </a:cxn>
                <a:cxn ang="0">
                  <a:pos x="T6" y="T7"/>
                </a:cxn>
                <a:cxn ang="0">
                  <a:pos x="T8" y="T9"/>
                </a:cxn>
              </a:cxnLst>
              <a:rect l="0" t="0" r="r" b="b"/>
              <a:pathLst>
                <a:path w="7" h="180">
                  <a:moveTo>
                    <a:pt x="3" y="1"/>
                  </a:moveTo>
                  <a:cubicBezTo>
                    <a:pt x="3" y="0"/>
                    <a:pt x="1" y="0"/>
                    <a:pt x="1" y="1"/>
                  </a:cubicBezTo>
                  <a:cubicBezTo>
                    <a:pt x="3" y="60"/>
                    <a:pt x="2" y="119"/>
                    <a:pt x="1" y="178"/>
                  </a:cubicBezTo>
                  <a:cubicBezTo>
                    <a:pt x="0" y="180"/>
                    <a:pt x="3" y="180"/>
                    <a:pt x="3" y="178"/>
                  </a:cubicBezTo>
                  <a:cubicBezTo>
                    <a:pt x="7" y="120"/>
                    <a:pt x="7" y="60"/>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6" name="3-55-Freeform"/>
            <p:cNvSpPr>
              <a:spLocks/>
            </p:cNvSpPr>
            <p:nvPr>
              <p:custDataLst>
                <p:tags r:id="rId70"/>
              </p:custDataLst>
            </p:nvPr>
          </p:nvSpPr>
          <p:spPr bwMode="auto">
            <a:xfrm>
              <a:off x="6642" y="3581"/>
              <a:ext cx="30" cy="712"/>
            </a:xfrm>
            <a:custGeom>
              <a:avLst/>
              <a:gdLst>
                <a:gd name="T0" fmla="*/ 2 w 11"/>
                <a:gd name="T1" fmla="*/ 1 h 262"/>
                <a:gd name="T2" fmla="*/ 1 w 11"/>
                <a:gd name="T3" fmla="*/ 1 h 262"/>
                <a:gd name="T4" fmla="*/ 6 w 11"/>
                <a:gd name="T5" fmla="*/ 261 h 262"/>
                <a:gd name="T6" fmla="*/ 8 w 11"/>
                <a:gd name="T7" fmla="*/ 261 h 262"/>
                <a:gd name="T8" fmla="*/ 2 w 11"/>
                <a:gd name="T9" fmla="*/ 1 h 262"/>
              </a:gdLst>
              <a:ahLst/>
              <a:cxnLst>
                <a:cxn ang="0">
                  <a:pos x="T0" y="T1"/>
                </a:cxn>
                <a:cxn ang="0">
                  <a:pos x="T2" y="T3"/>
                </a:cxn>
                <a:cxn ang="0">
                  <a:pos x="T4" y="T5"/>
                </a:cxn>
                <a:cxn ang="0">
                  <a:pos x="T6" y="T7"/>
                </a:cxn>
                <a:cxn ang="0">
                  <a:pos x="T8" y="T9"/>
                </a:cxn>
              </a:cxnLst>
              <a:rect l="0" t="0" r="r" b="b"/>
              <a:pathLst>
                <a:path w="11" h="262">
                  <a:moveTo>
                    <a:pt x="2" y="1"/>
                  </a:moveTo>
                  <a:cubicBezTo>
                    <a:pt x="2" y="0"/>
                    <a:pt x="1" y="0"/>
                    <a:pt x="1" y="1"/>
                  </a:cubicBezTo>
                  <a:cubicBezTo>
                    <a:pt x="2" y="87"/>
                    <a:pt x="0" y="175"/>
                    <a:pt x="6" y="261"/>
                  </a:cubicBezTo>
                  <a:cubicBezTo>
                    <a:pt x="6" y="262"/>
                    <a:pt x="8" y="262"/>
                    <a:pt x="8" y="261"/>
                  </a:cubicBezTo>
                  <a:cubicBezTo>
                    <a:pt x="11" y="175"/>
                    <a:pt x="6" y="87"/>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7" name="3-56-Freeform"/>
            <p:cNvSpPr>
              <a:spLocks/>
            </p:cNvSpPr>
            <p:nvPr>
              <p:custDataLst>
                <p:tags r:id="rId71"/>
              </p:custDataLst>
            </p:nvPr>
          </p:nvSpPr>
          <p:spPr bwMode="auto">
            <a:xfrm>
              <a:off x="6688" y="3592"/>
              <a:ext cx="24" cy="695"/>
            </a:xfrm>
            <a:custGeom>
              <a:avLst/>
              <a:gdLst>
                <a:gd name="T0" fmla="*/ 1 w 9"/>
                <a:gd name="T1" fmla="*/ 1 h 256"/>
                <a:gd name="T2" fmla="*/ 0 w 9"/>
                <a:gd name="T3" fmla="*/ 1 h 256"/>
                <a:gd name="T4" fmla="*/ 3 w 9"/>
                <a:gd name="T5" fmla="*/ 254 h 256"/>
                <a:gd name="T6" fmla="*/ 6 w 9"/>
                <a:gd name="T7" fmla="*/ 254 h 256"/>
                <a:gd name="T8" fmla="*/ 1 w 9"/>
                <a:gd name="T9" fmla="*/ 1 h 256"/>
              </a:gdLst>
              <a:ahLst/>
              <a:cxnLst>
                <a:cxn ang="0">
                  <a:pos x="T0" y="T1"/>
                </a:cxn>
                <a:cxn ang="0">
                  <a:pos x="T2" y="T3"/>
                </a:cxn>
                <a:cxn ang="0">
                  <a:pos x="T4" y="T5"/>
                </a:cxn>
                <a:cxn ang="0">
                  <a:pos x="T6" y="T7"/>
                </a:cxn>
                <a:cxn ang="0">
                  <a:pos x="T8" y="T9"/>
                </a:cxn>
              </a:cxnLst>
              <a:rect l="0" t="0" r="r" b="b"/>
              <a:pathLst>
                <a:path w="9" h="256">
                  <a:moveTo>
                    <a:pt x="1" y="1"/>
                  </a:moveTo>
                  <a:cubicBezTo>
                    <a:pt x="1" y="0"/>
                    <a:pt x="0" y="0"/>
                    <a:pt x="0" y="1"/>
                  </a:cubicBezTo>
                  <a:cubicBezTo>
                    <a:pt x="1" y="85"/>
                    <a:pt x="1" y="170"/>
                    <a:pt x="3" y="254"/>
                  </a:cubicBezTo>
                  <a:cubicBezTo>
                    <a:pt x="3" y="256"/>
                    <a:pt x="6" y="256"/>
                    <a:pt x="6" y="254"/>
                  </a:cubicBezTo>
                  <a:cubicBezTo>
                    <a:pt x="9" y="170"/>
                    <a:pt x="6" y="8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8" name="3-57-Freeform"/>
            <p:cNvSpPr>
              <a:spLocks/>
            </p:cNvSpPr>
            <p:nvPr>
              <p:custDataLst>
                <p:tags r:id="rId72"/>
              </p:custDataLst>
            </p:nvPr>
          </p:nvSpPr>
          <p:spPr bwMode="auto">
            <a:xfrm>
              <a:off x="6720" y="3570"/>
              <a:ext cx="25" cy="682"/>
            </a:xfrm>
            <a:custGeom>
              <a:avLst/>
              <a:gdLst>
                <a:gd name="T0" fmla="*/ 4 w 9"/>
                <a:gd name="T1" fmla="*/ 1 h 251"/>
                <a:gd name="T2" fmla="*/ 2 w 9"/>
                <a:gd name="T3" fmla="*/ 1 h 251"/>
                <a:gd name="T4" fmla="*/ 5 w 9"/>
                <a:gd name="T5" fmla="*/ 249 h 251"/>
                <a:gd name="T6" fmla="*/ 8 w 9"/>
                <a:gd name="T7" fmla="*/ 249 h 251"/>
                <a:gd name="T8" fmla="*/ 4 w 9"/>
                <a:gd name="T9" fmla="*/ 1 h 251"/>
              </a:gdLst>
              <a:ahLst/>
              <a:cxnLst>
                <a:cxn ang="0">
                  <a:pos x="T0" y="T1"/>
                </a:cxn>
                <a:cxn ang="0">
                  <a:pos x="T2" y="T3"/>
                </a:cxn>
                <a:cxn ang="0">
                  <a:pos x="T4" y="T5"/>
                </a:cxn>
                <a:cxn ang="0">
                  <a:pos x="T6" y="T7"/>
                </a:cxn>
                <a:cxn ang="0">
                  <a:pos x="T8" y="T9"/>
                </a:cxn>
              </a:cxnLst>
              <a:rect l="0" t="0" r="r" b="b"/>
              <a:pathLst>
                <a:path w="9" h="251">
                  <a:moveTo>
                    <a:pt x="4" y="1"/>
                  </a:moveTo>
                  <a:cubicBezTo>
                    <a:pt x="4" y="0"/>
                    <a:pt x="2" y="0"/>
                    <a:pt x="2" y="1"/>
                  </a:cubicBezTo>
                  <a:cubicBezTo>
                    <a:pt x="1" y="83"/>
                    <a:pt x="0" y="166"/>
                    <a:pt x="5" y="249"/>
                  </a:cubicBezTo>
                  <a:cubicBezTo>
                    <a:pt x="5" y="251"/>
                    <a:pt x="8" y="251"/>
                    <a:pt x="8" y="249"/>
                  </a:cubicBezTo>
                  <a:cubicBezTo>
                    <a:pt x="9" y="166"/>
                    <a:pt x="6" y="83"/>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79" name="3-58-Freeform"/>
            <p:cNvSpPr>
              <a:spLocks noEditPoints="1"/>
            </p:cNvSpPr>
            <p:nvPr>
              <p:custDataLst>
                <p:tags r:id="rId73"/>
              </p:custDataLst>
            </p:nvPr>
          </p:nvSpPr>
          <p:spPr bwMode="auto">
            <a:xfrm>
              <a:off x="5701" y="3260"/>
              <a:ext cx="1990" cy="1052"/>
            </a:xfrm>
            <a:custGeom>
              <a:avLst/>
              <a:gdLst>
                <a:gd name="T0" fmla="*/ 646 w 736"/>
                <a:gd name="T1" fmla="*/ 257 h 387"/>
                <a:gd name="T2" fmla="*/ 516 w 736"/>
                <a:gd name="T3" fmla="*/ 25 h 387"/>
                <a:gd name="T4" fmla="*/ 290 w 736"/>
                <a:gd name="T5" fmla="*/ 99 h 387"/>
                <a:gd name="T6" fmla="*/ 286 w 736"/>
                <a:gd name="T7" fmla="*/ 104 h 387"/>
                <a:gd name="T8" fmla="*/ 148 w 736"/>
                <a:gd name="T9" fmla="*/ 131 h 387"/>
                <a:gd name="T10" fmla="*/ 5 w 736"/>
                <a:gd name="T11" fmla="*/ 5 h 387"/>
                <a:gd name="T12" fmla="*/ 149 w 736"/>
                <a:gd name="T13" fmla="*/ 380 h 387"/>
                <a:gd name="T14" fmla="*/ 218 w 736"/>
                <a:gd name="T15" fmla="*/ 317 h 387"/>
                <a:gd name="T16" fmla="*/ 220 w 736"/>
                <a:gd name="T17" fmla="*/ 385 h 387"/>
                <a:gd name="T18" fmla="*/ 242 w 736"/>
                <a:gd name="T19" fmla="*/ 319 h 387"/>
                <a:gd name="T20" fmla="*/ 330 w 736"/>
                <a:gd name="T21" fmla="*/ 314 h 387"/>
                <a:gd name="T22" fmla="*/ 342 w 736"/>
                <a:gd name="T23" fmla="*/ 105 h 387"/>
                <a:gd name="T24" fmla="*/ 403 w 736"/>
                <a:gd name="T25" fmla="*/ 243 h 387"/>
                <a:gd name="T26" fmla="*/ 512 w 736"/>
                <a:gd name="T27" fmla="*/ 27 h 387"/>
                <a:gd name="T28" fmla="*/ 642 w 736"/>
                <a:gd name="T29" fmla="*/ 257 h 387"/>
                <a:gd name="T30" fmla="*/ 629 w 736"/>
                <a:gd name="T31" fmla="*/ 242 h 387"/>
                <a:gd name="T32" fmla="*/ 625 w 736"/>
                <a:gd name="T33" fmla="*/ 160 h 387"/>
                <a:gd name="T34" fmla="*/ 619 w 736"/>
                <a:gd name="T35" fmla="*/ 116 h 387"/>
                <a:gd name="T36" fmla="*/ 601 w 736"/>
                <a:gd name="T37" fmla="*/ 135 h 387"/>
                <a:gd name="T38" fmla="*/ 572 w 736"/>
                <a:gd name="T39" fmla="*/ 116 h 387"/>
                <a:gd name="T40" fmla="*/ 553 w 736"/>
                <a:gd name="T41" fmla="*/ 136 h 387"/>
                <a:gd name="T42" fmla="*/ 528 w 736"/>
                <a:gd name="T43" fmla="*/ 104 h 387"/>
                <a:gd name="T44" fmla="*/ 535 w 736"/>
                <a:gd name="T45" fmla="*/ 212 h 387"/>
                <a:gd name="T46" fmla="*/ 533 w 736"/>
                <a:gd name="T47" fmla="*/ 242 h 387"/>
                <a:gd name="T48" fmla="*/ 540 w 736"/>
                <a:gd name="T49" fmla="*/ 311 h 387"/>
                <a:gd name="T50" fmla="*/ 535 w 736"/>
                <a:gd name="T51" fmla="*/ 337 h 387"/>
                <a:gd name="T52" fmla="*/ 542 w 736"/>
                <a:gd name="T53" fmla="*/ 377 h 387"/>
                <a:gd name="T54" fmla="*/ 563 w 736"/>
                <a:gd name="T55" fmla="*/ 377 h 387"/>
                <a:gd name="T56" fmla="*/ 579 w 736"/>
                <a:gd name="T57" fmla="*/ 361 h 387"/>
                <a:gd name="T58" fmla="*/ 594 w 736"/>
                <a:gd name="T59" fmla="*/ 335 h 387"/>
                <a:gd name="T60" fmla="*/ 592 w 736"/>
                <a:gd name="T61" fmla="*/ 243 h 387"/>
                <a:gd name="T62" fmla="*/ 600 w 736"/>
                <a:gd name="T63" fmla="*/ 263 h 387"/>
                <a:gd name="T64" fmla="*/ 606 w 736"/>
                <a:gd name="T65" fmla="*/ 262 h 387"/>
                <a:gd name="T66" fmla="*/ 603 w 736"/>
                <a:gd name="T67" fmla="*/ 181 h 387"/>
                <a:gd name="T68" fmla="*/ 602 w 736"/>
                <a:gd name="T69" fmla="*/ 159 h 387"/>
                <a:gd name="T70" fmla="*/ 573 w 736"/>
                <a:gd name="T71" fmla="*/ 164 h 387"/>
                <a:gd name="T72" fmla="*/ 573 w 736"/>
                <a:gd name="T73" fmla="*/ 139 h 387"/>
                <a:gd name="T74" fmla="*/ 571 w 736"/>
                <a:gd name="T75" fmla="*/ 181 h 387"/>
                <a:gd name="T76" fmla="*/ 557 w 736"/>
                <a:gd name="T77" fmla="*/ 334 h 387"/>
                <a:gd name="T78" fmla="*/ 572 w 736"/>
                <a:gd name="T79" fmla="*/ 212 h 387"/>
                <a:gd name="T80" fmla="*/ 573 w 736"/>
                <a:gd name="T81" fmla="*/ 283 h 387"/>
                <a:gd name="T82" fmla="*/ 556 w 736"/>
                <a:gd name="T83" fmla="*/ 162 h 387"/>
                <a:gd name="T84" fmla="*/ 538 w 736"/>
                <a:gd name="T85" fmla="*/ 183 h 387"/>
                <a:gd name="T86" fmla="*/ 538 w 736"/>
                <a:gd name="T87" fmla="*/ 185 h 387"/>
                <a:gd name="T88" fmla="*/ 542 w 736"/>
                <a:gd name="T89" fmla="*/ 242 h 387"/>
                <a:gd name="T90" fmla="*/ 544 w 736"/>
                <a:gd name="T91" fmla="*/ 288 h 387"/>
                <a:gd name="T92" fmla="*/ 545 w 736"/>
                <a:gd name="T93" fmla="*/ 359 h 387"/>
                <a:gd name="T94" fmla="*/ 573 w 736"/>
                <a:gd name="T95" fmla="*/ 287 h 387"/>
                <a:gd name="T96" fmla="*/ 573 w 736"/>
                <a:gd name="T97" fmla="*/ 333 h 387"/>
                <a:gd name="T98" fmla="*/ 574 w 736"/>
                <a:gd name="T99" fmla="*/ 358 h 387"/>
                <a:gd name="T100" fmla="*/ 574 w 736"/>
                <a:gd name="T101" fmla="*/ 185 h 387"/>
                <a:gd name="T102" fmla="*/ 576 w 736"/>
                <a:gd name="T103" fmla="*/ 253 h 387"/>
                <a:gd name="T104" fmla="*/ 577 w 736"/>
                <a:gd name="T105" fmla="*/ 286 h 387"/>
                <a:gd name="T106" fmla="*/ 588 w 736"/>
                <a:gd name="T107" fmla="*/ 311 h 387"/>
                <a:gd name="T108" fmla="*/ 589 w 736"/>
                <a:gd name="T109" fmla="*/ 336 h 387"/>
                <a:gd name="T110" fmla="*/ 590 w 736"/>
                <a:gd name="T111" fmla="*/ 208 h 387"/>
                <a:gd name="T112" fmla="*/ 592 w 736"/>
                <a:gd name="T113" fmla="*/ 239 h 387"/>
                <a:gd name="T114" fmla="*/ 617 w 736"/>
                <a:gd name="T115" fmla="*/ 181 h 387"/>
                <a:gd name="T116" fmla="*/ 607 w 736"/>
                <a:gd name="T117" fmla="*/ 212 h 387"/>
                <a:gd name="T118" fmla="*/ 617 w 736"/>
                <a:gd name="T119" fmla="*/ 18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6" h="387">
                  <a:moveTo>
                    <a:pt x="729" y="259"/>
                  </a:moveTo>
                  <a:cubicBezTo>
                    <a:pt x="729" y="259"/>
                    <a:pt x="729" y="259"/>
                    <a:pt x="730" y="259"/>
                  </a:cubicBezTo>
                  <a:cubicBezTo>
                    <a:pt x="730" y="258"/>
                    <a:pt x="730" y="257"/>
                    <a:pt x="731" y="255"/>
                  </a:cubicBezTo>
                  <a:cubicBezTo>
                    <a:pt x="731" y="255"/>
                    <a:pt x="731" y="254"/>
                    <a:pt x="730" y="254"/>
                  </a:cubicBezTo>
                  <a:cubicBezTo>
                    <a:pt x="730" y="253"/>
                    <a:pt x="729" y="253"/>
                    <a:pt x="728" y="253"/>
                  </a:cubicBezTo>
                  <a:cubicBezTo>
                    <a:pt x="701" y="254"/>
                    <a:pt x="674" y="256"/>
                    <a:pt x="646" y="257"/>
                  </a:cubicBezTo>
                  <a:cubicBezTo>
                    <a:pt x="645" y="204"/>
                    <a:pt x="643" y="151"/>
                    <a:pt x="638" y="99"/>
                  </a:cubicBezTo>
                  <a:cubicBezTo>
                    <a:pt x="638" y="97"/>
                    <a:pt x="637" y="97"/>
                    <a:pt x="636" y="97"/>
                  </a:cubicBezTo>
                  <a:cubicBezTo>
                    <a:pt x="635" y="96"/>
                    <a:pt x="635" y="96"/>
                    <a:pt x="633" y="96"/>
                  </a:cubicBezTo>
                  <a:cubicBezTo>
                    <a:pt x="595" y="97"/>
                    <a:pt x="556" y="94"/>
                    <a:pt x="517" y="95"/>
                  </a:cubicBezTo>
                  <a:cubicBezTo>
                    <a:pt x="517" y="72"/>
                    <a:pt x="516" y="49"/>
                    <a:pt x="516" y="25"/>
                  </a:cubicBezTo>
                  <a:cubicBezTo>
                    <a:pt x="516" y="25"/>
                    <a:pt x="516" y="25"/>
                    <a:pt x="516" y="25"/>
                  </a:cubicBezTo>
                  <a:cubicBezTo>
                    <a:pt x="516" y="24"/>
                    <a:pt x="515" y="22"/>
                    <a:pt x="513" y="22"/>
                  </a:cubicBezTo>
                  <a:cubicBezTo>
                    <a:pt x="455" y="19"/>
                    <a:pt x="395" y="19"/>
                    <a:pt x="336" y="21"/>
                  </a:cubicBezTo>
                  <a:cubicBezTo>
                    <a:pt x="334" y="21"/>
                    <a:pt x="334" y="24"/>
                    <a:pt x="335" y="24"/>
                  </a:cubicBezTo>
                  <a:cubicBezTo>
                    <a:pt x="334" y="50"/>
                    <a:pt x="334" y="75"/>
                    <a:pt x="337" y="100"/>
                  </a:cubicBezTo>
                  <a:cubicBezTo>
                    <a:pt x="335" y="100"/>
                    <a:pt x="333" y="100"/>
                    <a:pt x="331" y="100"/>
                  </a:cubicBezTo>
                  <a:cubicBezTo>
                    <a:pt x="320" y="100"/>
                    <a:pt x="302" y="96"/>
                    <a:pt x="290" y="99"/>
                  </a:cubicBezTo>
                  <a:cubicBezTo>
                    <a:pt x="289" y="98"/>
                    <a:pt x="286" y="98"/>
                    <a:pt x="286" y="100"/>
                  </a:cubicBezTo>
                  <a:cubicBezTo>
                    <a:pt x="286" y="100"/>
                    <a:pt x="286" y="101"/>
                    <a:pt x="286" y="101"/>
                  </a:cubicBezTo>
                  <a:cubicBezTo>
                    <a:pt x="286" y="101"/>
                    <a:pt x="286" y="101"/>
                    <a:pt x="285" y="101"/>
                  </a:cubicBezTo>
                  <a:cubicBezTo>
                    <a:pt x="285" y="102"/>
                    <a:pt x="284" y="103"/>
                    <a:pt x="285" y="103"/>
                  </a:cubicBezTo>
                  <a:cubicBezTo>
                    <a:pt x="285" y="104"/>
                    <a:pt x="286" y="104"/>
                    <a:pt x="286" y="104"/>
                  </a:cubicBezTo>
                  <a:cubicBezTo>
                    <a:pt x="286" y="104"/>
                    <a:pt x="286" y="104"/>
                    <a:pt x="286" y="104"/>
                  </a:cubicBezTo>
                  <a:cubicBezTo>
                    <a:pt x="285" y="173"/>
                    <a:pt x="288" y="243"/>
                    <a:pt x="292" y="312"/>
                  </a:cubicBezTo>
                  <a:cubicBezTo>
                    <a:pt x="276" y="312"/>
                    <a:pt x="259" y="313"/>
                    <a:pt x="242" y="315"/>
                  </a:cubicBezTo>
                  <a:cubicBezTo>
                    <a:pt x="243" y="254"/>
                    <a:pt x="243" y="193"/>
                    <a:pt x="236" y="133"/>
                  </a:cubicBezTo>
                  <a:cubicBezTo>
                    <a:pt x="236" y="133"/>
                    <a:pt x="236" y="133"/>
                    <a:pt x="236" y="133"/>
                  </a:cubicBezTo>
                  <a:cubicBezTo>
                    <a:pt x="237" y="132"/>
                    <a:pt x="237" y="130"/>
                    <a:pt x="235" y="130"/>
                  </a:cubicBezTo>
                  <a:cubicBezTo>
                    <a:pt x="206" y="130"/>
                    <a:pt x="177" y="129"/>
                    <a:pt x="148" y="131"/>
                  </a:cubicBezTo>
                  <a:cubicBezTo>
                    <a:pt x="146" y="89"/>
                    <a:pt x="145" y="47"/>
                    <a:pt x="142" y="5"/>
                  </a:cubicBezTo>
                  <a:cubicBezTo>
                    <a:pt x="142" y="4"/>
                    <a:pt x="140" y="3"/>
                    <a:pt x="139" y="4"/>
                  </a:cubicBezTo>
                  <a:cubicBezTo>
                    <a:pt x="139" y="3"/>
                    <a:pt x="138" y="3"/>
                    <a:pt x="137" y="3"/>
                  </a:cubicBezTo>
                  <a:cubicBezTo>
                    <a:pt x="93" y="0"/>
                    <a:pt x="48" y="0"/>
                    <a:pt x="4" y="1"/>
                  </a:cubicBezTo>
                  <a:cubicBezTo>
                    <a:pt x="2" y="2"/>
                    <a:pt x="2" y="4"/>
                    <a:pt x="4" y="5"/>
                  </a:cubicBezTo>
                  <a:cubicBezTo>
                    <a:pt x="4" y="5"/>
                    <a:pt x="4" y="5"/>
                    <a:pt x="5" y="5"/>
                  </a:cubicBezTo>
                  <a:cubicBezTo>
                    <a:pt x="0" y="130"/>
                    <a:pt x="6" y="257"/>
                    <a:pt x="12" y="383"/>
                  </a:cubicBezTo>
                  <a:cubicBezTo>
                    <a:pt x="12" y="386"/>
                    <a:pt x="17" y="386"/>
                    <a:pt x="17" y="383"/>
                  </a:cubicBezTo>
                  <a:cubicBezTo>
                    <a:pt x="11" y="257"/>
                    <a:pt x="11" y="131"/>
                    <a:pt x="8" y="5"/>
                  </a:cubicBezTo>
                  <a:cubicBezTo>
                    <a:pt x="51" y="6"/>
                    <a:pt x="94" y="7"/>
                    <a:pt x="137" y="7"/>
                  </a:cubicBezTo>
                  <a:cubicBezTo>
                    <a:pt x="138" y="7"/>
                    <a:pt x="139" y="7"/>
                    <a:pt x="139" y="6"/>
                  </a:cubicBezTo>
                  <a:cubicBezTo>
                    <a:pt x="139" y="131"/>
                    <a:pt x="145" y="256"/>
                    <a:pt x="149" y="380"/>
                  </a:cubicBezTo>
                  <a:cubicBezTo>
                    <a:pt x="149" y="383"/>
                    <a:pt x="154" y="383"/>
                    <a:pt x="154" y="380"/>
                  </a:cubicBezTo>
                  <a:cubicBezTo>
                    <a:pt x="152" y="298"/>
                    <a:pt x="150" y="216"/>
                    <a:pt x="148" y="133"/>
                  </a:cubicBezTo>
                  <a:cubicBezTo>
                    <a:pt x="176" y="135"/>
                    <a:pt x="205" y="134"/>
                    <a:pt x="234" y="134"/>
                  </a:cubicBezTo>
                  <a:cubicBezTo>
                    <a:pt x="235" y="195"/>
                    <a:pt x="238" y="255"/>
                    <a:pt x="238" y="315"/>
                  </a:cubicBezTo>
                  <a:cubicBezTo>
                    <a:pt x="231" y="316"/>
                    <a:pt x="225" y="317"/>
                    <a:pt x="218" y="318"/>
                  </a:cubicBezTo>
                  <a:cubicBezTo>
                    <a:pt x="218" y="318"/>
                    <a:pt x="218" y="317"/>
                    <a:pt x="218" y="317"/>
                  </a:cubicBezTo>
                  <a:cubicBezTo>
                    <a:pt x="218" y="315"/>
                    <a:pt x="214" y="315"/>
                    <a:pt x="214" y="317"/>
                  </a:cubicBezTo>
                  <a:cubicBezTo>
                    <a:pt x="214" y="318"/>
                    <a:pt x="214" y="318"/>
                    <a:pt x="214" y="318"/>
                  </a:cubicBezTo>
                  <a:cubicBezTo>
                    <a:pt x="214" y="319"/>
                    <a:pt x="213" y="319"/>
                    <a:pt x="213" y="319"/>
                  </a:cubicBezTo>
                  <a:cubicBezTo>
                    <a:pt x="211" y="319"/>
                    <a:pt x="212" y="321"/>
                    <a:pt x="213" y="321"/>
                  </a:cubicBezTo>
                  <a:cubicBezTo>
                    <a:pt x="214" y="321"/>
                    <a:pt x="214" y="321"/>
                    <a:pt x="214" y="321"/>
                  </a:cubicBezTo>
                  <a:cubicBezTo>
                    <a:pt x="216" y="343"/>
                    <a:pt x="217" y="364"/>
                    <a:pt x="220" y="385"/>
                  </a:cubicBezTo>
                  <a:cubicBezTo>
                    <a:pt x="220" y="387"/>
                    <a:pt x="222" y="387"/>
                    <a:pt x="222" y="385"/>
                  </a:cubicBezTo>
                  <a:cubicBezTo>
                    <a:pt x="222" y="364"/>
                    <a:pt x="220" y="342"/>
                    <a:pt x="219" y="321"/>
                  </a:cubicBezTo>
                  <a:cubicBezTo>
                    <a:pt x="225" y="320"/>
                    <a:pt x="231" y="320"/>
                    <a:pt x="238" y="319"/>
                  </a:cubicBezTo>
                  <a:cubicBezTo>
                    <a:pt x="238" y="320"/>
                    <a:pt x="238" y="320"/>
                    <a:pt x="238" y="320"/>
                  </a:cubicBezTo>
                  <a:cubicBezTo>
                    <a:pt x="238" y="323"/>
                    <a:pt x="242" y="323"/>
                    <a:pt x="242" y="320"/>
                  </a:cubicBezTo>
                  <a:cubicBezTo>
                    <a:pt x="242" y="320"/>
                    <a:pt x="242" y="319"/>
                    <a:pt x="242" y="319"/>
                  </a:cubicBezTo>
                  <a:cubicBezTo>
                    <a:pt x="271" y="317"/>
                    <a:pt x="299" y="317"/>
                    <a:pt x="328" y="317"/>
                  </a:cubicBezTo>
                  <a:cubicBezTo>
                    <a:pt x="329" y="317"/>
                    <a:pt x="329" y="317"/>
                    <a:pt x="330" y="317"/>
                  </a:cubicBezTo>
                  <a:cubicBezTo>
                    <a:pt x="329" y="339"/>
                    <a:pt x="330" y="363"/>
                    <a:pt x="334" y="384"/>
                  </a:cubicBezTo>
                  <a:cubicBezTo>
                    <a:pt x="334" y="387"/>
                    <a:pt x="337" y="386"/>
                    <a:pt x="337" y="384"/>
                  </a:cubicBezTo>
                  <a:cubicBezTo>
                    <a:pt x="338" y="361"/>
                    <a:pt x="335" y="337"/>
                    <a:pt x="332" y="314"/>
                  </a:cubicBezTo>
                  <a:cubicBezTo>
                    <a:pt x="332" y="313"/>
                    <a:pt x="331" y="313"/>
                    <a:pt x="330" y="314"/>
                  </a:cubicBezTo>
                  <a:cubicBezTo>
                    <a:pt x="330" y="313"/>
                    <a:pt x="329" y="313"/>
                    <a:pt x="328" y="313"/>
                  </a:cubicBezTo>
                  <a:cubicBezTo>
                    <a:pt x="317" y="312"/>
                    <a:pt x="306" y="312"/>
                    <a:pt x="295" y="312"/>
                  </a:cubicBezTo>
                  <a:cubicBezTo>
                    <a:pt x="294" y="242"/>
                    <a:pt x="293" y="172"/>
                    <a:pt x="290" y="103"/>
                  </a:cubicBezTo>
                  <a:cubicBezTo>
                    <a:pt x="295" y="104"/>
                    <a:pt x="299" y="104"/>
                    <a:pt x="304" y="104"/>
                  </a:cubicBezTo>
                  <a:cubicBezTo>
                    <a:pt x="309" y="105"/>
                    <a:pt x="314" y="105"/>
                    <a:pt x="319" y="105"/>
                  </a:cubicBezTo>
                  <a:cubicBezTo>
                    <a:pt x="327" y="105"/>
                    <a:pt x="334" y="105"/>
                    <a:pt x="342" y="105"/>
                  </a:cubicBezTo>
                  <a:cubicBezTo>
                    <a:pt x="360" y="105"/>
                    <a:pt x="378" y="106"/>
                    <a:pt x="396" y="104"/>
                  </a:cubicBezTo>
                  <a:cubicBezTo>
                    <a:pt x="396" y="104"/>
                    <a:pt x="395" y="104"/>
                    <a:pt x="395" y="104"/>
                  </a:cubicBezTo>
                  <a:cubicBezTo>
                    <a:pt x="393" y="150"/>
                    <a:pt x="397" y="197"/>
                    <a:pt x="398" y="243"/>
                  </a:cubicBezTo>
                  <a:cubicBezTo>
                    <a:pt x="400" y="289"/>
                    <a:pt x="402" y="335"/>
                    <a:pt x="405" y="381"/>
                  </a:cubicBezTo>
                  <a:cubicBezTo>
                    <a:pt x="405" y="384"/>
                    <a:pt x="410" y="384"/>
                    <a:pt x="410" y="381"/>
                  </a:cubicBezTo>
                  <a:cubicBezTo>
                    <a:pt x="407" y="335"/>
                    <a:pt x="405" y="289"/>
                    <a:pt x="403" y="243"/>
                  </a:cubicBezTo>
                  <a:cubicBezTo>
                    <a:pt x="401" y="197"/>
                    <a:pt x="403" y="150"/>
                    <a:pt x="398" y="104"/>
                  </a:cubicBezTo>
                  <a:cubicBezTo>
                    <a:pt x="398" y="103"/>
                    <a:pt x="398" y="103"/>
                    <a:pt x="397" y="103"/>
                  </a:cubicBezTo>
                  <a:cubicBezTo>
                    <a:pt x="398" y="102"/>
                    <a:pt x="398" y="100"/>
                    <a:pt x="396" y="99"/>
                  </a:cubicBezTo>
                  <a:cubicBezTo>
                    <a:pt x="377" y="99"/>
                    <a:pt x="359" y="100"/>
                    <a:pt x="340" y="100"/>
                  </a:cubicBezTo>
                  <a:cubicBezTo>
                    <a:pt x="340" y="75"/>
                    <a:pt x="340" y="50"/>
                    <a:pt x="340" y="25"/>
                  </a:cubicBezTo>
                  <a:cubicBezTo>
                    <a:pt x="397" y="28"/>
                    <a:pt x="455" y="29"/>
                    <a:pt x="512" y="27"/>
                  </a:cubicBezTo>
                  <a:cubicBezTo>
                    <a:pt x="509" y="145"/>
                    <a:pt x="513" y="265"/>
                    <a:pt x="522" y="383"/>
                  </a:cubicBezTo>
                  <a:cubicBezTo>
                    <a:pt x="522" y="386"/>
                    <a:pt x="527" y="386"/>
                    <a:pt x="527" y="383"/>
                  </a:cubicBezTo>
                  <a:cubicBezTo>
                    <a:pt x="522" y="288"/>
                    <a:pt x="519" y="193"/>
                    <a:pt x="517" y="98"/>
                  </a:cubicBezTo>
                  <a:cubicBezTo>
                    <a:pt x="554" y="105"/>
                    <a:pt x="596" y="104"/>
                    <a:pt x="633" y="101"/>
                  </a:cubicBezTo>
                  <a:cubicBezTo>
                    <a:pt x="634" y="101"/>
                    <a:pt x="634" y="100"/>
                    <a:pt x="635" y="100"/>
                  </a:cubicBezTo>
                  <a:cubicBezTo>
                    <a:pt x="635" y="152"/>
                    <a:pt x="638" y="205"/>
                    <a:pt x="642" y="257"/>
                  </a:cubicBezTo>
                  <a:cubicBezTo>
                    <a:pt x="630" y="258"/>
                    <a:pt x="618" y="258"/>
                    <a:pt x="606" y="259"/>
                  </a:cubicBezTo>
                  <a:cubicBezTo>
                    <a:pt x="606" y="253"/>
                    <a:pt x="606" y="248"/>
                    <a:pt x="607" y="243"/>
                  </a:cubicBezTo>
                  <a:cubicBezTo>
                    <a:pt x="613" y="243"/>
                    <a:pt x="619" y="242"/>
                    <a:pt x="625" y="242"/>
                  </a:cubicBezTo>
                  <a:cubicBezTo>
                    <a:pt x="625" y="246"/>
                    <a:pt x="626" y="250"/>
                    <a:pt x="626" y="253"/>
                  </a:cubicBezTo>
                  <a:cubicBezTo>
                    <a:pt x="626" y="255"/>
                    <a:pt x="629" y="255"/>
                    <a:pt x="629" y="253"/>
                  </a:cubicBezTo>
                  <a:cubicBezTo>
                    <a:pt x="629" y="249"/>
                    <a:pt x="629" y="245"/>
                    <a:pt x="629" y="242"/>
                  </a:cubicBezTo>
                  <a:cubicBezTo>
                    <a:pt x="630" y="241"/>
                    <a:pt x="632" y="241"/>
                    <a:pt x="633" y="241"/>
                  </a:cubicBezTo>
                  <a:cubicBezTo>
                    <a:pt x="636" y="241"/>
                    <a:pt x="636" y="238"/>
                    <a:pt x="633" y="238"/>
                  </a:cubicBezTo>
                  <a:cubicBezTo>
                    <a:pt x="632" y="238"/>
                    <a:pt x="630" y="238"/>
                    <a:pt x="629" y="238"/>
                  </a:cubicBezTo>
                  <a:cubicBezTo>
                    <a:pt x="628" y="213"/>
                    <a:pt x="626" y="188"/>
                    <a:pt x="623" y="163"/>
                  </a:cubicBezTo>
                  <a:cubicBezTo>
                    <a:pt x="624" y="163"/>
                    <a:pt x="625" y="163"/>
                    <a:pt x="625" y="163"/>
                  </a:cubicBezTo>
                  <a:cubicBezTo>
                    <a:pt x="627" y="163"/>
                    <a:pt x="627" y="160"/>
                    <a:pt x="625" y="160"/>
                  </a:cubicBezTo>
                  <a:cubicBezTo>
                    <a:pt x="625" y="160"/>
                    <a:pt x="624" y="160"/>
                    <a:pt x="623" y="160"/>
                  </a:cubicBezTo>
                  <a:cubicBezTo>
                    <a:pt x="622" y="153"/>
                    <a:pt x="622" y="146"/>
                    <a:pt x="621" y="139"/>
                  </a:cubicBezTo>
                  <a:cubicBezTo>
                    <a:pt x="621" y="139"/>
                    <a:pt x="622" y="139"/>
                    <a:pt x="623" y="139"/>
                  </a:cubicBezTo>
                  <a:cubicBezTo>
                    <a:pt x="625" y="139"/>
                    <a:pt x="625" y="136"/>
                    <a:pt x="623" y="136"/>
                  </a:cubicBezTo>
                  <a:cubicBezTo>
                    <a:pt x="622" y="136"/>
                    <a:pt x="621" y="136"/>
                    <a:pt x="621" y="136"/>
                  </a:cubicBezTo>
                  <a:cubicBezTo>
                    <a:pt x="620" y="129"/>
                    <a:pt x="619" y="123"/>
                    <a:pt x="619" y="116"/>
                  </a:cubicBezTo>
                  <a:cubicBezTo>
                    <a:pt x="618" y="115"/>
                    <a:pt x="617" y="115"/>
                    <a:pt x="617" y="116"/>
                  </a:cubicBezTo>
                  <a:cubicBezTo>
                    <a:pt x="617" y="123"/>
                    <a:pt x="617" y="129"/>
                    <a:pt x="618" y="136"/>
                  </a:cubicBezTo>
                  <a:cubicBezTo>
                    <a:pt x="613" y="136"/>
                    <a:pt x="608" y="135"/>
                    <a:pt x="603" y="135"/>
                  </a:cubicBezTo>
                  <a:cubicBezTo>
                    <a:pt x="603" y="130"/>
                    <a:pt x="603" y="124"/>
                    <a:pt x="602" y="119"/>
                  </a:cubicBezTo>
                  <a:cubicBezTo>
                    <a:pt x="602" y="117"/>
                    <a:pt x="600" y="117"/>
                    <a:pt x="600" y="119"/>
                  </a:cubicBezTo>
                  <a:cubicBezTo>
                    <a:pt x="601" y="124"/>
                    <a:pt x="601" y="130"/>
                    <a:pt x="601" y="135"/>
                  </a:cubicBezTo>
                  <a:cubicBezTo>
                    <a:pt x="596" y="135"/>
                    <a:pt x="592" y="135"/>
                    <a:pt x="587" y="135"/>
                  </a:cubicBezTo>
                  <a:cubicBezTo>
                    <a:pt x="587" y="131"/>
                    <a:pt x="587" y="126"/>
                    <a:pt x="587" y="121"/>
                  </a:cubicBezTo>
                  <a:cubicBezTo>
                    <a:pt x="587" y="120"/>
                    <a:pt x="585" y="120"/>
                    <a:pt x="585" y="121"/>
                  </a:cubicBezTo>
                  <a:cubicBezTo>
                    <a:pt x="585" y="126"/>
                    <a:pt x="585" y="131"/>
                    <a:pt x="585" y="135"/>
                  </a:cubicBezTo>
                  <a:cubicBezTo>
                    <a:pt x="581" y="135"/>
                    <a:pt x="577" y="136"/>
                    <a:pt x="572" y="136"/>
                  </a:cubicBezTo>
                  <a:cubicBezTo>
                    <a:pt x="572" y="129"/>
                    <a:pt x="572" y="122"/>
                    <a:pt x="572" y="116"/>
                  </a:cubicBezTo>
                  <a:cubicBezTo>
                    <a:pt x="572" y="115"/>
                    <a:pt x="570" y="115"/>
                    <a:pt x="570" y="116"/>
                  </a:cubicBezTo>
                  <a:cubicBezTo>
                    <a:pt x="570" y="123"/>
                    <a:pt x="570" y="129"/>
                    <a:pt x="570" y="136"/>
                  </a:cubicBezTo>
                  <a:cubicBezTo>
                    <a:pt x="566" y="136"/>
                    <a:pt x="561" y="136"/>
                    <a:pt x="556" y="136"/>
                  </a:cubicBezTo>
                  <a:cubicBezTo>
                    <a:pt x="555" y="127"/>
                    <a:pt x="555" y="118"/>
                    <a:pt x="555" y="109"/>
                  </a:cubicBezTo>
                  <a:cubicBezTo>
                    <a:pt x="555" y="109"/>
                    <a:pt x="554" y="109"/>
                    <a:pt x="554" y="109"/>
                  </a:cubicBezTo>
                  <a:cubicBezTo>
                    <a:pt x="554" y="118"/>
                    <a:pt x="553" y="127"/>
                    <a:pt x="553" y="136"/>
                  </a:cubicBezTo>
                  <a:cubicBezTo>
                    <a:pt x="548" y="136"/>
                    <a:pt x="543" y="136"/>
                    <a:pt x="537" y="136"/>
                  </a:cubicBezTo>
                  <a:cubicBezTo>
                    <a:pt x="536" y="136"/>
                    <a:pt x="536" y="138"/>
                    <a:pt x="537" y="138"/>
                  </a:cubicBezTo>
                  <a:cubicBezTo>
                    <a:pt x="543" y="139"/>
                    <a:pt x="548" y="139"/>
                    <a:pt x="553" y="139"/>
                  </a:cubicBezTo>
                  <a:cubicBezTo>
                    <a:pt x="553" y="147"/>
                    <a:pt x="553" y="155"/>
                    <a:pt x="553" y="163"/>
                  </a:cubicBezTo>
                  <a:cubicBezTo>
                    <a:pt x="547" y="163"/>
                    <a:pt x="542" y="164"/>
                    <a:pt x="536" y="165"/>
                  </a:cubicBezTo>
                  <a:cubicBezTo>
                    <a:pt x="534" y="144"/>
                    <a:pt x="531" y="124"/>
                    <a:pt x="528" y="104"/>
                  </a:cubicBezTo>
                  <a:cubicBezTo>
                    <a:pt x="528" y="103"/>
                    <a:pt x="526" y="103"/>
                    <a:pt x="527" y="104"/>
                  </a:cubicBezTo>
                  <a:cubicBezTo>
                    <a:pt x="529" y="130"/>
                    <a:pt x="531" y="157"/>
                    <a:pt x="533" y="183"/>
                  </a:cubicBezTo>
                  <a:cubicBezTo>
                    <a:pt x="531" y="183"/>
                    <a:pt x="530" y="183"/>
                    <a:pt x="528" y="183"/>
                  </a:cubicBezTo>
                  <a:cubicBezTo>
                    <a:pt x="527" y="183"/>
                    <a:pt x="527" y="185"/>
                    <a:pt x="528" y="185"/>
                  </a:cubicBezTo>
                  <a:cubicBezTo>
                    <a:pt x="530" y="185"/>
                    <a:pt x="531" y="185"/>
                    <a:pt x="533" y="185"/>
                  </a:cubicBezTo>
                  <a:cubicBezTo>
                    <a:pt x="533" y="194"/>
                    <a:pt x="534" y="203"/>
                    <a:pt x="535" y="212"/>
                  </a:cubicBezTo>
                  <a:cubicBezTo>
                    <a:pt x="532" y="212"/>
                    <a:pt x="530" y="212"/>
                    <a:pt x="528" y="212"/>
                  </a:cubicBezTo>
                  <a:cubicBezTo>
                    <a:pt x="527" y="213"/>
                    <a:pt x="527" y="215"/>
                    <a:pt x="528" y="215"/>
                  </a:cubicBezTo>
                  <a:cubicBezTo>
                    <a:pt x="530" y="214"/>
                    <a:pt x="533" y="214"/>
                    <a:pt x="535" y="214"/>
                  </a:cubicBezTo>
                  <a:cubicBezTo>
                    <a:pt x="535" y="223"/>
                    <a:pt x="536" y="232"/>
                    <a:pt x="536" y="240"/>
                  </a:cubicBezTo>
                  <a:cubicBezTo>
                    <a:pt x="535" y="240"/>
                    <a:pt x="534" y="240"/>
                    <a:pt x="533" y="240"/>
                  </a:cubicBezTo>
                  <a:cubicBezTo>
                    <a:pt x="532" y="240"/>
                    <a:pt x="532" y="242"/>
                    <a:pt x="533" y="242"/>
                  </a:cubicBezTo>
                  <a:cubicBezTo>
                    <a:pt x="534" y="242"/>
                    <a:pt x="535" y="242"/>
                    <a:pt x="537" y="242"/>
                  </a:cubicBezTo>
                  <a:cubicBezTo>
                    <a:pt x="537" y="256"/>
                    <a:pt x="538" y="271"/>
                    <a:pt x="539" y="285"/>
                  </a:cubicBezTo>
                  <a:cubicBezTo>
                    <a:pt x="536" y="285"/>
                    <a:pt x="534" y="285"/>
                    <a:pt x="532" y="285"/>
                  </a:cubicBezTo>
                  <a:cubicBezTo>
                    <a:pt x="531" y="285"/>
                    <a:pt x="531" y="287"/>
                    <a:pt x="532" y="287"/>
                  </a:cubicBezTo>
                  <a:cubicBezTo>
                    <a:pt x="534" y="287"/>
                    <a:pt x="537" y="287"/>
                    <a:pt x="539" y="288"/>
                  </a:cubicBezTo>
                  <a:cubicBezTo>
                    <a:pt x="539" y="295"/>
                    <a:pt x="540" y="303"/>
                    <a:pt x="540" y="311"/>
                  </a:cubicBezTo>
                  <a:cubicBezTo>
                    <a:pt x="539" y="312"/>
                    <a:pt x="537" y="312"/>
                    <a:pt x="536" y="312"/>
                  </a:cubicBezTo>
                  <a:cubicBezTo>
                    <a:pt x="535" y="312"/>
                    <a:pt x="535" y="313"/>
                    <a:pt x="536" y="313"/>
                  </a:cubicBezTo>
                  <a:cubicBezTo>
                    <a:pt x="537" y="313"/>
                    <a:pt x="539" y="313"/>
                    <a:pt x="540" y="313"/>
                  </a:cubicBezTo>
                  <a:cubicBezTo>
                    <a:pt x="540" y="320"/>
                    <a:pt x="540" y="328"/>
                    <a:pt x="541" y="335"/>
                  </a:cubicBezTo>
                  <a:cubicBezTo>
                    <a:pt x="539" y="335"/>
                    <a:pt x="537" y="335"/>
                    <a:pt x="535" y="335"/>
                  </a:cubicBezTo>
                  <a:cubicBezTo>
                    <a:pt x="533" y="335"/>
                    <a:pt x="533" y="337"/>
                    <a:pt x="535" y="337"/>
                  </a:cubicBezTo>
                  <a:cubicBezTo>
                    <a:pt x="537" y="337"/>
                    <a:pt x="539" y="337"/>
                    <a:pt x="541" y="337"/>
                  </a:cubicBezTo>
                  <a:cubicBezTo>
                    <a:pt x="541" y="345"/>
                    <a:pt x="541" y="352"/>
                    <a:pt x="541" y="359"/>
                  </a:cubicBezTo>
                  <a:cubicBezTo>
                    <a:pt x="540" y="359"/>
                    <a:pt x="539" y="359"/>
                    <a:pt x="537" y="359"/>
                  </a:cubicBezTo>
                  <a:cubicBezTo>
                    <a:pt x="536" y="359"/>
                    <a:pt x="536" y="361"/>
                    <a:pt x="537" y="361"/>
                  </a:cubicBezTo>
                  <a:cubicBezTo>
                    <a:pt x="539" y="361"/>
                    <a:pt x="540" y="361"/>
                    <a:pt x="541" y="361"/>
                  </a:cubicBezTo>
                  <a:cubicBezTo>
                    <a:pt x="542" y="367"/>
                    <a:pt x="542" y="372"/>
                    <a:pt x="542" y="377"/>
                  </a:cubicBezTo>
                  <a:cubicBezTo>
                    <a:pt x="542" y="379"/>
                    <a:pt x="544" y="379"/>
                    <a:pt x="544" y="377"/>
                  </a:cubicBezTo>
                  <a:cubicBezTo>
                    <a:pt x="544" y="372"/>
                    <a:pt x="544" y="367"/>
                    <a:pt x="545" y="361"/>
                  </a:cubicBezTo>
                  <a:cubicBezTo>
                    <a:pt x="550" y="362"/>
                    <a:pt x="555" y="362"/>
                    <a:pt x="560" y="362"/>
                  </a:cubicBezTo>
                  <a:cubicBezTo>
                    <a:pt x="561" y="366"/>
                    <a:pt x="562" y="369"/>
                    <a:pt x="564" y="373"/>
                  </a:cubicBezTo>
                  <a:cubicBezTo>
                    <a:pt x="563" y="371"/>
                    <a:pt x="561" y="372"/>
                    <a:pt x="561" y="374"/>
                  </a:cubicBezTo>
                  <a:cubicBezTo>
                    <a:pt x="562" y="375"/>
                    <a:pt x="562" y="376"/>
                    <a:pt x="563" y="377"/>
                  </a:cubicBezTo>
                  <a:cubicBezTo>
                    <a:pt x="563" y="379"/>
                    <a:pt x="566" y="379"/>
                    <a:pt x="566" y="377"/>
                  </a:cubicBezTo>
                  <a:cubicBezTo>
                    <a:pt x="565" y="372"/>
                    <a:pt x="565" y="367"/>
                    <a:pt x="564" y="362"/>
                  </a:cubicBezTo>
                  <a:cubicBezTo>
                    <a:pt x="568" y="362"/>
                    <a:pt x="571" y="362"/>
                    <a:pt x="574" y="362"/>
                  </a:cubicBezTo>
                  <a:cubicBezTo>
                    <a:pt x="575" y="369"/>
                    <a:pt x="575" y="376"/>
                    <a:pt x="576" y="383"/>
                  </a:cubicBezTo>
                  <a:cubicBezTo>
                    <a:pt x="576" y="384"/>
                    <a:pt x="578" y="384"/>
                    <a:pt x="579" y="383"/>
                  </a:cubicBezTo>
                  <a:cubicBezTo>
                    <a:pt x="579" y="376"/>
                    <a:pt x="579" y="368"/>
                    <a:pt x="579" y="361"/>
                  </a:cubicBezTo>
                  <a:cubicBezTo>
                    <a:pt x="583" y="361"/>
                    <a:pt x="586" y="361"/>
                    <a:pt x="590" y="360"/>
                  </a:cubicBezTo>
                  <a:cubicBezTo>
                    <a:pt x="590" y="367"/>
                    <a:pt x="591" y="373"/>
                    <a:pt x="591" y="380"/>
                  </a:cubicBezTo>
                  <a:cubicBezTo>
                    <a:pt x="591" y="382"/>
                    <a:pt x="594" y="382"/>
                    <a:pt x="594" y="380"/>
                  </a:cubicBezTo>
                  <a:cubicBezTo>
                    <a:pt x="594" y="373"/>
                    <a:pt x="594" y="366"/>
                    <a:pt x="594" y="359"/>
                  </a:cubicBezTo>
                  <a:cubicBezTo>
                    <a:pt x="595" y="359"/>
                    <a:pt x="595" y="358"/>
                    <a:pt x="594" y="358"/>
                  </a:cubicBezTo>
                  <a:cubicBezTo>
                    <a:pt x="594" y="350"/>
                    <a:pt x="594" y="343"/>
                    <a:pt x="594" y="335"/>
                  </a:cubicBezTo>
                  <a:cubicBezTo>
                    <a:pt x="596" y="335"/>
                    <a:pt x="598" y="335"/>
                    <a:pt x="600" y="334"/>
                  </a:cubicBezTo>
                  <a:cubicBezTo>
                    <a:pt x="602" y="334"/>
                    <a:pt x="601" y="332"/>
                    <a:pt x="600" y="332"/>
                  </a:cubicBezTo>
                  <a:cubicBezTo>
                    <a:pt x="598" y="332"/>
                    <a:pt x="596" y="332"/>
                    <a:pt x="594" y="332"/>
                  </a:cubicBezTo>
                  <a:cubicBezTo>
                    <a:pt x="594" y="325"/>
                    <a:pt x="594" y="318"/>
                    <a:pt x="594" y="311"/>
                  </a:cubicBezTo>
                  <a:cubicBezTo>
                    <a:pt x="595" y="311"/>
                    <a:pt x="595" y="309"/>
                    <a:pt x="594" y="308"/>
                  </a:cubicBezTo>
                  <a:cubicBezTo>
                    <a:pt x="593" y="287"/>
                    <a:pt x="592" y="265"/>
                    <a:pt x="592" y="243"/>
                  </a:cubicBezTo>
                  <a:cubicBezTo>
                    <a:pt x="595" y="243"/>
                    <a:pt x="599" y="243"/>
                    <a:pt x="603" y="243"/>
                  </a:cubicBezTo>
                  <a:cubicBezTo>
                    <a:pt x="603" y="248"/>
                    <a:pt x="603" y="253"/>
                    <a:pt x="603" y="259"/>
                  </a:cubicBezTo>
                  <a:cubicBezTo>
                    <a:pt x="602" y="259"/>
                    <a:pt x="601" y="259"/>
                    <a:pt x="600" y="259"/>
                  </a:cubicBezTo>
                  <a:cubicBezTo>
                    <a:pt x="598" y="259"/>
                    <a:pt x="598" y="262"/>
                    <a:pt x="600" y="262"/>
                  </a:cubicBezTo>
                  <a:cubicBezTo>
                    <a:pt x="600" y="262"/>
                    <a:pt x="600" y="262"/>
                    <a:pt x="600" y="262"/>
                  </a:cubicBezTo>
                  <a:cubicBezTo>
                    <a:pt x="600" y="262"/>
                    <a:pt x="600" y="262"/>
                    <a:pt x="600" y="263"/>
                  </a:cubicBezTo>
                  <a:cubicBezTo>
                    <a:pt x="600" y="301"/>
                    <a:pt x="601" y="340"/>
                    <a:pt x="605" y="377"/>
                  </a:cubicBezTo>
                  <a:cubicBezTo>
                    <a:pt x="605" y="379"/>
                    <a:pt x="608" y="379"/>
                    <a:pt x="608" y="377"/>
                  </a:cubicBezTo>
                  <a:cubicBezTo>
                    <a:pt x="610" y="340"/>
                    <a:pt x="607" y="300"/>
                    <a:pt x="603" y="263"/>
                  </a:cubicBezTo>
                  <a:cubicBezTo>
                    <a:pt x="603" y="262"/>
                    <a:pt x="603" y="262"/>
                    <a:pt x="602" y="262"/>
                  </a:cubicBezTo>
                  <a:cubicBezTo>
                    <a:pt x="602" y="262"/>
                    <a:pt x="603" y="262"/>
                    <a:pt x="603" y="262"/>
                  </a:cubicBezTo>
                  <a:cubicBezTo>
                    <a:pt x="603" y="263"/>
                    <a:pt x="605" y="263"/>
                    <a:pt x="606" y="262"/>
                  </a:cubicBezTo>
                  <a:cubicBezTo>
                    <a:pt x="646" y="263"/>
                    <a:pt x="687" y="262"/>
                    <a:pt x="728" y="258"/>
                  </a:cubicBezTo>
                  <a:cubicBezTo>
                    <a:pt x="725" y="298"/>
                    <a:pt x="725" y="340"/>
                    <a:pt x="728" y="380"/>
                  </a:cubicBezTo>
                  <a:cubicBezTo>
                    <a:pt x="728" y="383"/>
                    <a:pt x="732" y="383"/>
                    <a:pt x="732" y="380"/>
                  </a:cubicBezTo>
                  <a:cubicBezTo>
                    <a:pt x="733" y="359"/>
                    <a:pt x="732" y="338"/>
                    <a:pt x="732" y="318"/>
                  </a:cubicBezTo>
                  <a:cubicBezTo>
                    <a:pt x="732" y="300"/>
                    <a:pt x="736" y="275"/>
                    <a:pt x="729" y="259"/>
                  </a:cubicBezTo>
                  <a:close/>
                  <a:moveTo>
                    <a:pt x="603" y="181"/>
                  </a:moveTo>
                  <a:cubicBezTo>
                    <a:pt x="598" y="181"/>
                    <a:pt x="594" y="181"/>
                    <a:pt x="589" y="181"/>
                  </a:cubicBezTo>
                  <a:cubicBezTo>
                    <a:pt x="589" y="175"/>
                    <a:pt x="589" y="170"/>
                    <a:pt x="589" y="164"/>
                  </a:cubicBezTo>
                  <a:cubicBezTo>
                    <a:pt x="593" y="164"/>
                    <a:pt x="598" y="164"/>
                    <a:pt x="602" y="163"/>
                  </a:cubicBezTo>
                  <a:cubicBezTo>
                    <a:pt x="602" y="169"/>
                    <a:pt x="602" y="175"/>
                    <a:pt x="603" y="181"/>
                  </a:cubicBezTo>
                  <a:close/>
                  <a:moveTo>
                    <a:pt x="601" y="139"/>
                  </a:moveTo>
                  <a:cubicBezTo>
                    <a:pt x="601" y="146"/>
                    <a:pt x="602" y="153"/>
                    <a:pt x="602" y="159"/>
                  </a:cubicBezTo>
                  <a:cubicBezTo>
                    <a:pt x="597" y="159"/>
                    <a:pt x="593" y="159"/>
                    <a:pt x="588" y="160"/>
                  </a:cubicBezTo>
                  <a:cubicBezTo>
                    <a:pt x="588" y="153"/>
                    <a:pt x="588" y="146"/>
                    <a:pt x="588" y="139"/>
                  </a:cubicBezTo>
                  <a:cubicBezTo>
                    <a:pt x="592" y="139"/>
                    <a:pt x="597" y="139"/>
                    <a:pt x="601" y="139"/>
                  </a:cubicBezTo>
                  <a:close/>
                  <a:moveTo>
                    <a:pt x="586" y="181"/>
                  </a:moveTo>
                  <a:cubicBezTo>
                    <a:pt x="582" y="181"/>
                    <a:pt x="578" y="181"/>
                    <a:pt x="574" y="181"/>
                  </a:cubicBezTo>
                  <a:cubicBezTo>
                    <a:pt x="574" y="176"/>
                    <a:pt x="574" y="170"/>
                    <a:pt x="573" y="164"/>
                  </a:cubicBezTo>
                  <a:cubicBezTo>
                    <a:pt x="578" y="164"/>
                    <a:pt x="582" y="164"/>
                    <a:pt x="586" y="164"/>
                  </a:cubicBezTo>
                  <a:cubicBezTo>
                    <a:pt x="586" y="170"/>
                    <a:pt x="586" y="175"/>
                    <a:pt x="586" y="181"/>
                  </a:cubicBezTo>
                  <a:close/>
                  <a:moveTo>
                    <a:pt x="585" y="139"/>
                  </a:moveTo>
                  <a:cubicBezTo>
                    <a:pt x="585" y="146"/>
                    <a:pt x="586" y="153"/>
                    <a:pt x="586" y="160"/>
                  </a:cubicBezTo>
                  <a:cubicBezTo>
                    <a:pt x="582" y="160"/>
                    <a:pt x="577" y="160"/>
                    <a:pt x="573" y="161"/>
                  </a:cubicBezTo>
                  <a:cubicBezTo>
                    <a:pt x="573" y="153"/>
                    <a:pt x="573" y="146"/>
                    <a:pt x="573" y="139"/>
                  </a:cubicBezTo>
                  <a:cubicBezTo>
                    <a:pt x="577" y="139"/>
                    <a:pt x="581" y="139"/>
                    <a:pt x="585" y="139"/>
                  </a:cubicBezTo>
                  <a:close/>
                  <a:moveTo>
                    <a:pt x="571" y="181"/>
                  </a:moveTo>
                  <a:cubicBezTo>
                    <a:pt x="566" y="182"/>
                    <a:pt x="561" y="182"/>
                    <a:pt x="556" y="182"/>
                  </a:cubicBezTo>
                  <a:cubicBezTo>
                    <a:pt x="556" y="177"/>
                    <a:pt x="556" y="171"/>
                    <a:pt x="556" y="166"/>
                  </a:cubicBezTo>
                  <a:cubicBezTo>
                    <a:pt x="561" y="165"/>
                    <a:pt x="566" y="165"/>
                    <a:pt x="571" y="165"/>
                  </a:cubicBezTo>
                  <a:cubicBezTo>
                    <a:pt x="571" y="170"/>
                    <a:pt x="571" y="176"/>
                    <a:pt x="571" y="181"/>
                  </a:cubicBezTo>
                  <a:close/>
                  <a:moveTo>
                    <a:pt x="571" y="185"/>
                  </a:moveTo>
                  <a:cubicBezTo>
                    <a:pt x="571" y="193"/>
                    <a:pt x="571" y="201"/>
                    <a:pt x="572" y="208"/>
                  </a:cubicBezTo>
                  <a:cubicBezTo>
                    <a:pt x="567" y="208"/>
                    <a:pt x="562" y="209"/>
                    <a:pt x="557" y="209"/>
                  </a:cubicBezTo>
                  <a:cubicBezTo>
                    <a:pt x="556" y="201"/>
                    <a:pt x="556" y="193"/>
                    <a:pt x="556" y="185"/>
                  </a:cubicBezTo>
                  <a:cubicBezTo>
                    <a:pt x="561" y="185"/>
                    <a:pt x="566" y="185"/>
                    <a:pt x="571" y="185"/>
                  </a:cubicBezTo>
                  <a:close/>
                  <a:moveTo>
                    <a:pt x="557" y="334"/>
                  </a:moveTo>
                  <a:cubicBezTo>
                    <a:pt x="553" y="334"/>
                    <a:pt x="549" y="335"/>
                    <a:pt x="545" y="335"/>
                  </a:cubicBezTo>
                  <a:cubicBezTo>
                    <a:pt x="545" y="328"/>
                    <a:pt x="545" y="320"/>
                    <a:pt x="545" y="313"/>
                  </a:cubicBezTo>
                  <a:cubicBezTo>
                    <a:pt x="549" y="313"/>
                    <a:pt x="553" y="313"/>
                    <a:pt x="557" y="313"/>
                  </a:cubicBezTo>
                  <a:cubicBezTo>
                    <a:pt x="557" y="319"/>
                    <a:pt x="557" y="327"/>
                    <a:pt x="557" y="334"/>
                  </a:cubicBezTo>
                  <a:close/>
                  <a:moveTo>
                    <a:pt x="557" y="213"/>
                  </a:moveTo>
                  <a:cubicBezTo>
                    <a:pt x="562" y="213"/>
                    <a:pt x="567" y="212"/>
                    <a:pt x="572" y="212"/>
                  </a:cubicBezTo>
                  <a:cubicBezTo>
                    <a:pt x="572" y="221"/>
                    <a:pt x="572" y="231"/>
                    <a:pt x="572" y="240"/>
                  </a:cubicBezTo>
                  <a:cubicBezTo>
                    <a:pt x="567" y="240"/>
                    <a:pt x="563" y="240"/>
                    <a:pt x="558" y="240"/>
                  </a:cubicBezTo>
                  <a:cubicBezTo>
                    <a:pt x="557" y="231"/>
                    <a:pt x="557" y="222"/>
                    <a:pt x="557" y="213"/>
                  </a:cubicBezTo>
                  <a:close/>
                  <a:moveTo>
                    <a:pt x="572" y="243"/>
                  </a:moveTo>
                  <a:cubicBezTo>
                    <a:pt x="572" y="246"/>
                    <a:pt x="572" y="250"/>
                    <a:pt x="573" y="253"/>
                  </a:cubicBezTo>
                  <a:cubicBezTo>
                    <a:pt x="573" y="263"/>
                    <a:pt x="573" y="273"/>
                    <a:pt x="573" y="283"/>
                  </a:cubicBezTo>
                  <a:cubicBezTo>
                    <a:pt x="568" y="283"/>
                    <a:pt x="564" y="284"/>
                    <a:pt x="559" y="284"/>
                  </a:cubicBezTo>
                  <a:cubicBezTo>
                    <a:pt x="559" y="270"/>
                    <a:pt x="558" y="257"/>
                    <a:pt x="558" y="243"/>
                  </a:cubicBezTo>
                  <a:cubicBezTo>
                    <a:pt x="563" y="243"/>
                    <a:pt x="567" y="243"/>
                    <a:pt x="572" y="243"/>
                  </a:cubicBezTo>
                  <a:close/>
                  <a:moveTo>
                    <a:pt x="571" y="139"/>
                  </a:moveTo>
                  <a:cubicBezTo>
                    <a:pt x="571" y="146"/>
                    <a:pt x="571" y="154"/>
                    <a:pt x="571" y="161"/>
                  </a:cubicBezTo>
                  <a:cubicBezTo>
                    <a:pt x="566" y="161"/>
                    <a:pt x="561" y="162"/>
                    <a:pt x="556" y="162"/>
                  </a:cubicBezTo>
                  <a:cubicBezTo>
                    <a:pt x="556" y="154"/>
                    <a:pt x="556" y="147"/>
                    <a:pt x="556" y="139"/>
                  </a:cubicBezTo>
                  <a:cubicBezTo>
                    <a:pt x="561" y="139"/>
                    <a:pt x="566" y="139"/>
                    <a:pt x="571" y="139"/>
                  </a:cubicBezTo>
                  <a:close/>
                  <a:moveTo>
                    <a:pt x="536" y="167"/>
                  </a:moveTo>
                  <a:cubicBezTo>
                    <a:pt x="542" y="167"/>
                    <a:pt x="547" y="166"/>
                    <a:pt x="553" y="166"/>
                  </a:cubicBezTo>
                  <a:cubicBezTo>
                    <a:pt x="553" y="171"/>
                    <a:pt x="553" y="177"/>
                    <a:pt x="553" y="182"/>
                  </a:cubicBezTo>
                  <a:cubicBezTo>
                    <a:pt x="548" y="182"/>
                    <a:pt x="543" y="183"/>
                    <a:pt x="538" y="183"/>
                  </a:cubicBezTo>
                  <a:cubicBezTo>
                    <a:pt x="537" y="178"/>
                    <a:pt x="537" y="173"/>
                    <a:pt x="536" y="167"/>
                  </a:cubicBezTo>
                  <a:close/>
                  <a:moveTo>
                    <a:pt x="538" y="185"/>
                  </a:moveTo>
                  <a:cubicBezTo>
                    <a:pt x="543" y="185"/>
                    <a:pt x="548" y="185"/>
                    <a:pt x="553" y="185"/>
                  </a:cubicBezTo>
                  <a:cubicBezTo>
                    <a:pt x="553" y="193"/>
                    <a:pt x="553" y="201"/>
                    <a:pt x="553" y="210"/>
                  </a:cubicBezTo>
                  <a:cubicBezTo>
                    <a:pt x="549" y="210"/>
                    <a:pt x="544" y="210"/>
                    <a:pt x="540" y="211"/>
                  </a:cubicBezTo>
                  <a:cubicBezTo>
                    <a:pt x="540" y="202"/>
                    <a:pt x="539" y="194"/>
                    <a:pt x="538" y="185"/>
                  </a:cubicBezTo>
                  <a:close/>
                  <a:moveTo>
                    <a:pt x="542" y="240"/>
                  </a:moveTo>
                  <a:cubicBezTo>
                    <a:pt x="542" y="231"/>
                    <a:pt x="541" y="223"/>
                    <a:pt x="540" y="214"/>
                  </a:cubicBezTo>
                  <a:cubicBezTo>
                    <a:pt x="545" y="214"/>
                    <a:pt x="549" y="213"/>
                    <a:pt x="553" y="213"/>
                  </a:cubicBezTo>
                  <a:cubicBezTo>
                    <a:pt x="553" y="222"/>
                    <a:pt x="553" y="231"/>
                    <a:pt x="554" y="240"/>
                  </a:cubicBezTo>
                  <a:cubicBezTo>
                    <a:pt x="550" y="240"/>
                    <a:pt x="546" y="240"/>
                    <a:pt x="542" y="240"/>
                  </a:cubicBezTo>
                  <a:close/>
                  <a:moveTo>
                    <a:pt x="542" y="242"/>
                  </a:moveTo>
                  <a:cubicBezTo>
                    <a:pt x="546" y="243"/>
                    <a:pt x="550" y="243"/>
                    <a:pt x="554" y="243"/>
                  </a:cubicBezTo>
                  <a:cubicBezTo>
                    <a:pt x="554" y="243"/>
                    <a:pt x="554" y="243"/>
                    <a:pt x="554" y="243"/>
                  </a:cubicBezTo>
                  <a:cubicBezTo>
                    <a:pt x="554" y="257"/>
                    <a:pt x="555" y="271"/>
                    <a:pt x="555" y="284"/>
                  </a:cubicBezTo>
                  <a:cubicBezTo>
                    <a:pt x="551" y="285"/>
                    <a:pt x="548" y="285"/>
                    <a:pt x="544" y="285"/>
                  </a:cubicBezTo>
                  <a:cubicBezTo>
                    <a:pt x="544" y="271"/>
                    <a:pt x="543" y="257"/>
                    <a:pt x="542" y="242"/>
                  </a:cubicBezTo>
                  <a:close/>
                  <a:moveTo>
                    <a:pt x="544" y="288"/>
                  </a:moveTo>
                  <a:cubicBezTo>
                    <a:pt x="548" y="288"/>
                    <a:pt x="552" y="288"/>
                    <a:pt x="555" y="288"/>
                  </a:cubicBezTo>
                  <a:cubicBezTo>
                    <a:pt x="556" y="295"/>
                    <a:pt x="556" y="302"/>
                    <a:pt x="556" y="309"/>
                  </a:cubicBezTo>
                  <a:cubicBezTo>
                    <a:pt x="556" y="309"/>
                    <a:pt x="556" y="310"/>
                    <a:pt x="557" y="310"/>
                  </a:cubicBezTo>
                  <a:cubicBezTo>
                    <a:pt x="553" y="310"/>
                    <a:pt x="549" y="311"/>
                    <a:pt x="545" y="311"/>
                  </a:cubicBezTo>
                  <a:cubicBezTo>
                    <a:pt x="545" y="303"/>
                    <a:pt x="544" y="295"/>
                    <a:pt x="544" y="288"/>
                  </a:cubicBezTo>
                  <a:close/>
                  <a:moveTo>
                    <a:pt x="545" y="359"/>
                  </a:moveTo>
                  <a:cubicBezTo>
                    <a:pt x="545" y="352"/>
                    <a:pt x="545" y="345"/>
                    <a:pt x="545" y="337"/>
                  </a:cubicBezTo>
                  <a:cubicBezTo>
                    <a:pt x="549" y="338"/>
                    <a:pt x="553" y="338"/>
                    <a:pt x="557" y="338"/>
                  </a:cubicBezTo>
                  <a:cubicBezTo>
                    <a:pt x="558" y="345"/>
                    <a:pt x="558" y="352"/>
                    <a:pt x="560" y="359"/>
                  </a:cubicBezTo>
                  <a:cubicBezTo>
                    <a:pt x="555" y="359"/>
                    <a:pt x="550" y="359"/>
                    <a:pt x="545" y="359"/>
                  </a:cubicBezTo>
                  <a:close/>
                  <a:moveTo>
                    <a:pt x="560" y="288"/>
                  </a:moveTo>
                  <a:cubicBezTo>
                    <a:pt x="564" y="287"/>
                    <a:pt x="569" y="287"/>
                    <a:pt x="573" y="287"/>
                  </a:cubicBezTo>
                  <a:cubicBezTo>
                    <a:pt x="573" y="294"/>
                    <a:pt x="573" y="302"/>
                    <a:pt x="573" y="309"/>
                  </a:cubicBezTo>
                  <a:cubicBezTo>
                    <a:pt x="569" y="309"/>
                    <a:pt x="565" y="309"/>
                    <a:pt x="561" y="310"/>
                  </a:cubicBezTo>
                  <a:cubicBezTo>
                    <a:pt x="560" y="302"/>
                    <a:pt x="560" y="295"/>
                    <a:pt x="560" y="288"/>
                  </a:cubicBezTo>
                  <a:close/>
                  <a:moveTo>
                    <a:pt x="561" y="312"/>
                  </a:moveTo>
                  <a:cubicBezTo>
                    <a:pt x="565" y="312"/>
                    <a:pt x="569" y="312"/>
                    <a:pt x="573" y="312"/>
                  </a:cubicBezTo>
                  <a:cubicBezTo>
                    <a:pt x="573" y="319"/>
                    <a:pt x="573" y="326"/>
                    <a:pt x="573" y="333"/>
                  </a:cubicBezTo>
                  <a:cubicBezTo>
                    <a:pt x="570" y="333"/>
                    <a:pt x="566" y="334"/>
                    <a:pt x="562" y="334"/>
                  </a:cubicBezTo>
                  <a:cubicBezTo>
                    <a:pt x="562" y="327"/>
                    <a:pt x="561" y="320"/>
                    <a:pt x="561" y="312"/>
                  </a:cubicBezTo>
                  <a:close/>
                  <a:moveTo>
                    <a:pt x="564" y="359"/>
                  </a:moveTo>
                  <a:cubicBezTo>
                    <a:pt x="564" y="352"/>
                    <a:pt x="563" y="345"/>
                    <a:pt x="563" y="338"/>
                  </a:cubicBezTo>
                  <a:cubicBezTo>
                    <a:pt x="566" y="338"/>
                    <a:pt x="570" y="338"/>
                    <a:pt x="574" y="337"/>
                  </a:cubicBezTo>
                  <a:cubicBezTo>
                    <a:pt x="574" y="344"/>
                    <a:pt x="574" y="351"/>
                    <a:pt x="574" y="358"/>
                  </a:cubicBezTo>
                  <a:cubicBezTo>
                    <a:pt x="571" y="358"/>
                    <a:pt x="567" y="358"/>
                    <a:pt x="564" y="359"/>
                  </a:cubicBezTo>
                  <a:close/>
                  <a:moveTo>
                    <a:pt x="574" y="185"/>
                  </a:moveTo>
                  <a:cubicBezTo>
                    <a:pt x="578" y="185"/>
                    <a:pt x="582" y="185"/>
                    <a:pt x="586" y="185"/>
                  </a:cubicBezTo>
                  <a:cubicBezTo>
                    <a:pt x="586" y="193"/>
                    <a:pt x="586" y="200"/>
                    <a:pt x="586" y="208"/>
                  </a:cubicBezTo>
                  <a:cubicBezTo>
                    <a:pt x="582" y="208"/>
                    <a:pt x="578" y="208"/>
                    <a:pt x="575" y="208"/>
                  </a:cubicBezTo>
                  <a:cubicBezTo>
                    <a:pt x="574" y="200"/>
                    <a:pt x="574" y="193"/>
                    <a:pt x="574" y="185"/>
                  </a:cubicBezTo>
                  <a:close/>
                  <a:moveTo>
                    <a:pt x="575" y="212"/>
                  </a:moveTo>
                  <a:cubicBezTo>
                    <a:pt x="579" y="212"/>
                    <a:pt x="582" y="212"/>
                    <a:pt x="586" y="212"/>
                  </a:cubicBezTo>
                  <a:cubicBezTo>
                    <a:pt x="586" y="221"/>
                    <a:pt x="586" y="230"/>
                    <a:pt x="587" y="239"/>
                  </a:cubicBezTo>
                  <a:cubicBezTo>
                    <a:pt x="583" y="240"/>
                    <a:pt x="579" y="240"/>
                    <a:pt x="575" y="240"/>
                  </a:cubicBezTo>
                  <a:cubicBezTo>
                    <a:pt x="575" y="231"/>
                    <a:pt x="575" y="221"/>
                    <a:pt x="575" y="212"/>
                  </a:cubicBezTo>
                  <a:close/>
                  <a:moveTo>
                    <a:pt x="576" y="253"/>
                  </a:moveTo>
                  <a:cubicBezTo>
                    <a:pt x="576" y="250"/>
                    <a:pt x="576" y="246"/>
                    <a:pt x="576" y="243"/>
                  </a:cubicBezTo>
                  <a:cubicBezTo>
                    <a:pt x="579" y="243"/>
                    <a:pt x="583" y="243"/>
                    <a:pt x="587" y="243"/>
                  </a:cubicBezTo>
                  <a:cubicBezTo>
                    <a:pt x="587" y="256"/>
                    <a:pt x="587" y="269"/>
                    <a:pt x="587" y="282"/>
                  </a:cubicBezTo>
                  <a:cubicBezTo>
                    <a:pt x="584" y="282"/>
                    <a:pt x="580" y="282"/>
                    <a:pt x="577" y="283"/>
                  </a:cubicBezTo>
                  <a:cubicBezTo>
                    <a:pt x="576" y="273"/>
                    <a:pt x="576" y="263"/>
                    <a:pt x="576" y="253"/>
                  </a:cubicBezTo>
                  <a:close/>
                  <a:moveTo>
                    <a:pt x="577" y="286"/>
                  </a:moveTo>
                  <a:cubicBezTo>
                    <a:pt x="580" y="286"/>
                    <a:pt x="584" y="285"/>
                    <a:pt x="588" y="285"/>
                  </a:cubicBezTo>
                  <a:cubicBezTo>
                    <a:pt x="588" y="293"/>
                    <a:pt x="588" y="301"/>
                    <a:pt x="588" y="308"/>
                  </a:cubicBezTo>
                  <a:cubicBezTo>
                    <a:pt x="585" y="309"/>
                    <a:pt x="581" y="309"/>
                    <a:pt x="578" y="309"/>
                  </a:cubicBezTo>
                  <a:cubicBezTo>
                    <a:pt x="578" y="301"/>
                    <a:pt x="577" y="294"/>
                    <a:pt x="577" y="286"/>
                  </a:cubicBezTo>
                  <a:close/>
                  <a:moveTo>
                    <a:pt x="578" y="312"/>
                  </a:moveTo>
                  <a:cubicBezTo>
                    <a:pt x="581" y="312"/>
                    <a:pt x="585" y="312"/>
                    <a:pt x="588" y="311"/>
                  </a:cubicBezTo>
                  <a:cubicBezTo>
                    <a:pt x="588" y="318"/>
                    <a:pt x="589" y="325"/>
                    <a:pt x="589" y="332"/>
                  </a:cubicBezTo>
                  <a:cubicBezTo>
                    <a:pt x="586" y="333"/>
                    <a:pt x="582" y="333"/>
                    <a:pt x="579" y="333"/>
                  </a:cubicBezTo>
                  <a:cubicBezTo>
                    <a:pt x="578" y="326"/>
                    <a:pt x="578" y="319"/>
                    <a:pt x="578" y="312"/>
                  </a:cubicBezTo>
                  <a:close/>
                  <a:moveTo>
                    <a:pt x="579" y="358"/>
                  </a:moveTo>
                  <a:cubicBezTo>
                    <a:pt x="579" y="351"/>
                    <a:pt x="579" y="344"/>
                    <a:pt x="579" y="337"/>
                  </a:cubicBezTo>
                  <a:cubicBezTo>
                    <a:pt x="582" y="337"/>
                    <a:pt x="586" y="336"/>
                    <a:pt x="589" y="336"/>
                  </a:cubicBezTo>
                  <a:cubicBezTo>
                    <a:pt x="589" y="343"/>
                    <a:pt x="590" y="350"/>
                    <a:pt x="590" y="357"/>
                  </a:cubicBezTo>
                  <a:cubicBezTo>
                    <a:pt x="586" y="358"/>
                    <a:pt x="583" y="358"/>
                    <a:pt x="579" y="358"/>
                  </a:cubicBezTo>
                  <a:close/>
                  <a:moveTo>
                    <a:pt x="589" y="185"/>
                  </a:moveTo>
                  <a:cubicBezTo>
                    <a:pt x="594" y="185"/>
                    <a:pt x="598" y="185"/>
                    <a:pt x="603" y="185"/>
                  </a:cubicBezTo>
                  <a:cubicBezTo>
                    <a:pt x="603" y="192"/>
                    <a:pt x="603" y="200"/>
                    <a:pt x="603" y="208"/>
                  </a:cubicBezTo>
                  <a:cubicBezTo>
                    <a:pt x="599" y="208"/>
                    <a:pt x="595" y="208"/>
                    <a:pt x="590" y="208"/>
                  </a:cubicBezTo>
                  <a:cubicBezTo>
                    <a:pt x="590" y="200"/>
                    <a:pt x="590" y="193"/>
                    <a:pt x="589" y="185"/>
                  </a:cubicBezTo>
                  <a:close/>
                  <a:moveTo>
                    <a:pt x="592" y="239"/>
                  </a:moveTo>
                  <a:cubicBezTo>
                    <a:pt x="591" y="230"/>
                    <a:pt x="591" y="221"/>
                    <a:pt x="590" y="212"/>
                  </a:cubicBezTo>
                  <a:cubicBezTo>
                    <a:pt x="595" y="212"/>
                    <a:pt x="599" y="212"/>
                    <a:pt x="603" y="212"/>
                  </a:cubicBezTo>
                  <a:cubicBezTo>
                    <a:pt x="603" y="221"/>
                    <a:pt x="603" y="230"/>
                    <a:pt x="603" y="239"/>
                  </a:cubicBezTo>
                  <a:cubicBezTo>
                    <a:pt x="599" y="239"/>
                    <a:pt x="595" y="239"/>
                    <a:pt x="592" y="239"/>
                  </a:cubicBezTo>
                  <a:close/>
                  <a:moveTo>
                    <a:pt x="604" y="139"/>
                  </a:moveTo>
                  <a:cubicBezTo>
                    <a:pt x="608" y="139"/>
                    <a:pt x="613" y="139"/>
                    <a:pt x="618" y="139"/>
                  </a:cubicBezTo>
                  <a:cubicBezTo>
                    <a:pt x="618" y="146"/>
                    <a:pt x="618" y="153"/>
                    <a:pt x="619" y="160"/>
                  </a:cubicBezTo>
                  <a:cubicBezTo>
                    <a:pt x="614" y="159"/>
                    <a:pt x="610" y="159"/>
                    <a:pt x="605" y="159"/>
                  </a:cubicBezTo>
                  <a:cubicBezTo>
                    <a:pt x="605" y="153"/>
                    <a:pt x="604" y="146"/>
                    <a:pt x="604" y="139"/>
                  </a:cubicBezTo>
                  <a:close/>
                  <a:moveTo>
                    <a:pt x="617" y="181"/>
                  </a:moveTo>
                  <a:cubicBezTo>
                    <a:pt x="614" y="181"/>
                    <a:pt x="610" y="181"/>
                    <a:pt x="606" y="181"/>
                  </a:cubicBezTo>
                  <a:cubicBezTo>
                    <a:pt x="606" y="175"/>
                    <a:pt x="605" y="169"/>
                    <a:pt x="605" y="163"/>
                  </a:cubicBezTo>
                  <a:cubicBezTo>
                    <a:pt x="610" y="163"/>
                    <a:pt x="614" y="163"/>
                    <a:pt x="619" y="163"/>
                  </a:cubicBezTo>
                  <a:cubicBezTo>
                    <a:pt x="620" y="188"/>
                    <a:pt x="622" y="213"/>
                    <a:pt x="624" y="238"/>
                  </a:cubicBezTo>
                  <a:cubicBezTo>
                    <a:pt x="618" y="238"/>
                    <a:pt x="613" y="239"/>
                    <a:pt x="607" y="239"/>
                  </a:cubicBezTo>
                  <a:cubicBezTo>
                    <a:pt x="607" y="230"/>
                    <a:pt x="607" y="221"/>
                    <a:pt x="607" y="212"/>
                  </a:cubicBezTo>
                  <a:cubicBezTo>
                    <a:pt x="611" y="211"/>
                    <a:pt x="615" y="211"/>
                    <a:pt x="619" y="211"/>
                  </a:cubicBezTo>
                  <a:cubicBezTo>
                    <a:pt x="620" y="211"/>
                    <a:pt x="620" y="209"/>
                    <a:pt x="619" y="209"/>
                  </a:cubicBezTo>
                  <a:cubicBezTo>
                    <a:pt x="615" y="208"/>
                    <a:pt x="611" y="208"/>
                    <a:pt x="607" y="208"/>
                  </a:cubicBezTo>
                  <a:cubicBezTo>
                    <a:pt x="607" y="200"/>
                    <a:pt x="606" y="192"/>
                    <a:pt x="606" y="185"/>
                  </a:cubicBezTo>
                  <a:cubicBezTo>
                    <a:pt x="610" y="184"/>
                    <a:pt x="614" y="184"/>
                    <a:pt x="617" y="184"/>
                  </a:cubicBezTo>
                  <a:cubicBezTo>
                    <a:pt x="619" y="184"/>
                    <a:pt x="619" y="181"/>
                    <a:pt x="617" y="1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0" name="3-59-Freeform"/>
            <p:cNvSpPr>
              <a:spLocks/>
            </p:cNvSpPr>
            <p:nvPr>
              <p:custDataLst>
                <p:tags r:id="rId74"/>
              </p:custDataLst>
            </p:nvPr>
          </p:nvSpPr>
          <p:spPr bwMode="auto">
            <a:xfrm>
              <a:off x="7402" y="4255"/>
              <a:ext cx="221" cy="19"/>
            </a:xfrm>
            <a:custGeom>
              <a:avLst/>
              <a:gdLst>
                <a:gd name="T0" fmla="*/ 80 w 82"/>
                <a:gd name="T1" fmla="*/ 2 h 7"/>
                <a:gd name="T2" fmla="*/ 2 w 82"/>
                <a:gd name="T3" fmla="*/ 0 h 7"/>
                <a:gd name="T4" fmla="*/ 2 w 82"/>
                <a:gd name="T5" fmla="*/ 2 h 7"/>
                <a:gd name="T6" fmla="*/ 80 w 82"/>
                <a:gd name="T7" fmla="*/ 5 h 7"/>
                <a:gd name="T8" fmla="*/ 80 w 82"/>
                <a:gd name="T9" fmla="*/ 2 h 7"/>
              </a:gdLst>
              <a:ahLst/>
              <a:cxnLst>
                <a:cxn ang="0">
                  <a:pos x="T0" y="T1"/>
                </a:cxn>
                <a:cxn ang="0">
                  <a:pos x="T2" y="T3"/>
                </a:cxn>
                <a:cxn ang="0">
                  <a:pos x="T4" y="T5"/>
                </a:cxn>
                <a:cxn ang="0">
                  <a:pos x="T6" y="T7"/>
                </a:cxn>
                <a:cxn ang="0">
                  <a:pos x="T8" y="T9"/>
                </a:cxn>
              </a:cxnLst>
              <a:rect l="0" t="0" r="r" b="b"/>
              <a:pathLst>
                <a:path w="82" h="7">
                  <a:moveTo>
                    <a:pt x="80" y="2"/>
                  </a:moveTo>
                  <a:cubicBezTo>
                    <a:pt x="54" y="2"/>
                    <a:pt x="28" y="2"/>
                    <a:pt x="2" y="0"/>
                  </a:cubicBezTo>
                  <a:cubicBezTo>
                    <a:pt x="0" y="0"/>
                    <a:pt x="1" y="2"/>
                    <a:pt x="2" y="2"/>
                  </a:cubicBezTo>
                  <a:cubicBezTo>
                    <a:pt x="27" y="5"/>
                    <a:pt x="54" y="7"/>
                    <a:pt x="80" y="5"/>
                  </a:cubicBezTo>
                  <a:cubicBezTo>
                    <a:pt x="82" y="4"/>
                    <a:pt x="82" y="2"/>
                    <a:pt x="8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1" name="3-60-Freeform"/>
            <p:cNvSpPr>
              <a:spLocks/>
            </p:cNvSpPr>
            <p:nvPr>
              <p:custDataLst>
                <p:tags r:id="rId75"/>
              </p:custDataLst>
            </p:nvPr>
          </p:nvSpPr>
          <p:spPr bwMode="auto">
            <a:xfrm>
              <a:off x="7404" y="4208"/>
              <a:ext cx="217" cy="14"/>
            </a:xfrm>
            <a:custGeom>
              <a:avLst/>
              <a:gdLst>
                <a:gd name="T0" fmla="*/ 78 w 80"/>
                <a:gd name="T1" fmla="*/ 0 h 5"/>
                <a:gd name="T2" fmla="*/ 1 w 80"/>
                <a:gd name="T3" fmla="*/ 2 h 5"/>
                <a:gd name="T4" fmla="*/ 1 w 80"/>
                <a:gd name="T5" fmla="*/ 4 h 5"/>
                <a:gd name="T6" fmla="*/ 78 w 80"/>
                <a:gd name="T7" fmla="*/ 2 h 5"/>
                <a:gd name="T8" fmla="*/ 78 w 80"/>
                <a:gd name="T9" fmla="*/ 0 h 5"/>
              </a:gdLst>
              <a:ahLst/>
              <a:cxnLst>
                <a:cxn ang="0">
                  <a:pos x="T0" y="T1"/>
                </a:cxn>
                <a:cxn ang="0">
                  <a:pos x="T2" y="T3"/>
                </a:cxn>
                <a:cxn ang="0">
                  <a:pos x="T4" y="T5"/>
                </a:cxn>
                <a:cxn ang="0">
                  <a:pos x="T6" y="T7"/>
                </a:cxn>
                <a:cxn ang="0">
                  <a:pos x="T8" y="T9"/>
                </a:cxn>
              </a:cxnLst>
              <a:rect l="0" t="0" r="r" b="b"/>
              <a:pathLst>
                <a:path w="80" h="5">
                  <a:moveTo>
                    <a:pt x="78" y="0"/>
                  </a:moveTo>
                  <a:cubicBezTo>
                    <a:pt x="52" y="0"/>
                    <a:pt x="26" y="2"/>
                    <a:pt x="1" y="2"/>
                  </a:cubicBezTo>
                  <a:cubicBezTo>
                    <a:pt x="0" y="2"/>
                    <a:pt x="0" y="4"/>
                    <a:pt x="1" y="4"/>
                  </a:cubicBezTo>
                  <a:cubicBezTo>
                    <a:pt x="26" y="4"/>
                    <a:pt x="52" y="5"/>
                    <a:pt x="78" y="2"/>
                  </a:cubicBezTo>
                  <a:cubicBezTo>
                    <a:pt x="80" y="2"/>
                    <a:pt x="80" y="0"/>
                    <a:pt x="7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2" name="3-61-Freeform"/>
            <p:cNvSpPr>
              <a:spLocks/>
            </p:cNvSpPr>
            <p:nvPr>
              <p:custDataLst>
                <p:tags r:id="rId76"/>
              </p:custDataLst>
            </p:nvPr>
          </p:nvSpPr>
          <p:spPr bwMode="auto">
            <a:xfrm>
              <a:off x="7404" y="4149"/>
              <a:ext cx="200" cy="35"/>
            </a:xfrm>
            <a:custGeom>
              <a:avLst/>
              <a:gdLst>
                <a:gd name="T0" fmla="*/ 73 w 74"/>
                <a:gd name="T1" fmla="*/ 0 h 13"/>
                <a:gd name="T2" fmla="*/ 36 w 74"/>
                <a:gd name="T3" fmla="*/ 3 h 13"/>
                <a:gd name="T4" fmla="*/ 19 w 74"/>
                <a:gd name="T5" fmla="*/ 4 h 13"/>
                <a:gd name="T6" fmla="*/ 2 w 74"/>
                <a:gd name="T7" fmla="*/ 3 h 13"/>
                <a:gd name="T8" fmla="*/ 2 w 74"/>
                <a:gd name="T9" fmla="*/ 2 h 13"/>
                <a:gd name="T10" fmla="*/ 0 w 74"/>
                <a:gd name="T11" fmla="*/ 3 h 13"/>
                <a:gd name="T12" fmla="*/ 0 w 74"/>
                <a:gd name="T13" fmla="*/ 3 h 13"/>
                <a:gd name="T14" fmla="*/ 73 w 74"/>
                <a:gd name="T15" fmla="*/ 2 h 13"/>
                <a:gd name="T16" fmla="*/ 73 w 7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3">
                  <a:moveTo>
                    <a:pt x="73" y="0"/>
                  </a:moveTo>
                  <a:cubicBezTo>
                    <a:pt x="60" y="0"/>
                    <a:pt x="48" y="2"/>
                    <a:pt x="36" y="3"/>
                  </a:cubicBezTo>
                  <a:cubicBezTo>
                    <a:pt x="30" y="3"/>
                    <a:pt x="24" y="3"/>
                    <a:pt x="19" y="4"/>
                  </a:cubicBezTo>
                  <a:cubicBezTo>
                    <a:pt x="17" y="4"/>
                    <a:pt x="1" y="4"/>
                    <a:pt x="2" y="3"/>
                  </a:cubicBezTo>
                  <a:cubicBezTo>
                    <a:pt x="3" y="2"/>
                    <a:pt x="2" y="2"/>
                    <a:pt x="2" y="2"/>
                  </a:cubicBezTo>
                  <a:cubicBezTo>
                    <a:pt x="1" y="2"/>
                    <a:pt x="1" y="2"/>
                    <a:pt x="0" y="3"/>
                  </a:cubicBezTo>
                  <a:cubicBezTo>
                    <a:pt x="0" y="3"/>
                    <a:pt x="0" y="3"/>
                    <a:pt x="0" y="3"/>
                  </a:cubicBezTo>
                  <a:cubicBezTo>
                    <a:pt x="1" y="13"/>
                    <a:pt x="64" y="3"/>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3" name="3-62-Freeform"/>
            <p:cNvSpPr>
              <a:spLocks/>
            </p:cNvSpPr>
            <p:nvPr>
              <p:custDataLst>
                <p:tags r:id="rId77"/>
              </p:custDataLst>
            </p:nvPr>
          </p:nvSpPr>
          <p:spPr bwMode="auto">
            <a:xfrm>
              <a:off x="7399" y="4094"/>
              <a:ext cx="213" cy="22"/>
            </a:xfrm>
            <a:custGeom>
              <a:avLst/>
              <a:gdLst>
                <a:gd name="T0" fmla="*/ 77 w 79"/>
                <a:gd name="T1" fmla="*/ 1 h 8"/>
                <a:gd name="T2" fmla="*/ 1 w 79"/>
                <a:gd name="T3" fmla="*/ 5 h 8"/>
                <a:gd name="T4" fmla="*/ 1 w 79"/>
                <a:gd name="T5" fmla="*/ 7 h 8"/>
                <a:gd name="T6" fmla="*/ 77 w 79"/>
                <a:gd name="T7" fmla="*/ 4 h 8"/>
                <a:gd name="T8" fmla="*/ 77 w 79"/>
                <a:gd name="T9" fmla="*/ 1 h 8"/>
              </a:gdLst>
              <a:ahLst/>
              <a:cxnLst>
                <a:cxn ang="0">
                  <a:pos x="T0" y="T1"/>
                </a:cxn>
                <a:cxn ang="0">
                  <a:pos x="T2" y="T3"/>
                </a:cxn>
                <a:cxn ang="0">
                  <a:pos x="T4" y="T5"/>
                </a:cxn>
                <a:cxn ang="0">
                  <a:pos x="T6" y="T7"/>
                </a:cxn>
                <a:cxn ang="0">
                  <a:pos x="T8" y="T9"/>
                </a:cxn>
              </a:cxnLst>
              <a:rect l="0" t="0" r="r" b="b"/>
              <a:pathLst>
                <a:path w="79" h="8">
                  <a:moveTo>
                    <a:pt x="77" y="1"/>
                  </a:moveTo>
                  <a:cubicBezTo>
                    <a:pt x="52" y="0"/>
                    <a:pt x="26" y="3"/>
                    <a:pt x="1" y="5"/>
                  </a:cubicBezTo>
                  <a:cubicBezTo>
                    <a:pt x="0" y="6"/>
                    <a:pt x="0" y="8"/>
                    <a:pt x="1" y="7"/>
                  </a:cubicBezTo>
                  <a:cubicBezTo>
                    <a:pt x="27" y="5"/>
                    <a:pt x="52" y="5"/>
                    <a:pt x="77" y="4"/>
                  </a:cubicBezTo>
                  <a:cubicBezTo>
                    <a:pt x="79" y="4"/>
                    <a:pt x="79" y="1"/>
                    <a:pt x="7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4" name="3-63-Freeform"/>
            <p:cNvSpPr>
              <a:spLocks/>
            </p:cNvSpPr>
            <p:nvPr>
              <p:custDataLst>
                <p:tags r:id="rId78"/>
              </p:custDataLst>
            </p:nvPr>
          </p:nvSpPr>
          <p:spPr bwMode="auto">
            <a:xfrm>
              <a:off x="7402" y="4035"/>
              <a:ext cx="213" cy="16"/>
            </a:xfrm>
            <a:custGeom>
              <a:avLst/>
              <a:gdLst>
                <a:gd name="T0" fmla="*/ 76 w 79"/>
                <a:gd name="T1" fmla="*/ 1 h 6"/>
                <a:gd name="T2" fmla="*/ 2 w 79"/>
                <a:gd name="T3" fmla="*/ 4 h 6"/>
                <a:gd name="T4" fmla="*/ 2 w 79"/>
                <a:gd name="T5" fmla="*/ 6 h 6"/>
                <a:gd name="T6" fmla="*/ 76 w 79"/>
                <a:gd name="T7" fmla="*/ 5 h 6"/>
                <a:gd name="T8" fmla="*/ 76 w 79"/>
                <a:gd name="T9" fmla="*/ 1 h 6"/>
              </a:gdLst>
              <a:ahLst/>
              <a:cxnLst>
                <a:cxn ang="0">
                  <a:pos x="T0" y="T1"/>
                </a:cxn>
                <a:cxn ang="0">
                  <a:pos x="T2" y="T3"/>
                </a:cxn>
                <a:cxn ang="0">
                  <a:pos x="T4" y="T5"/>
                </a:cxn>
                <a:cxn ang="0">
                  <a:pos x="T6" y="T7"/>
                </a:cxn>
                <a:cxn ang="0">
                  <a:pos x="T8" y="T9"/>
                </a:cxn>
              </a:cxnLst>
              <a:rect l="0" t="0" r="r" b="b"/>
              <a:pathLst>
                <a:path w="79" h="6">
                  <a:moveTo>
                    <a:pt x="76" y="1"/>
                  </a:moveTo>
                  <a:cubicBezTo>
                    <a:pt x="51" y="0"/>
                    <a:pt x="26" y="1"/>
                    <a:pt x="2" y="4"/>
                  </a:cubicBezTo>
                  <a:cubicBezTo>
                    <a:pt x="0" y="4"/>
                    <a:pt x="0" y="6"/>
                    <a:pt x="2" y="6"/>
                  </a:cubicBezTo>
                  <a:cubicBezTo>
                    <a:pt x="27" y="4"/>
                    <a:pt x="51" y="4"/>
                    <a:pt x="76" y="5"/>
                  </a:cubicBezTo>
                  <a:cubicBezTo>
                    <a:pt x="79" y="5"/>
                    <a:pt x="79" y="1"/>
                    <a:pt x="7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5" name="3-64-Freeform"/>
            <p:cNvSpPr>
              <a:spLocks/>
            </p:cNvSpPr>
            <p:nvPr>
              <p:custDataLst>
                <p:tags r:id="rId79"/>
              </p:custDataLst>
            </p:nvPr>
          </p:nvSpPr>
          <p:spPr bwMode="auto">
            <a:xfrm>
              <a:off x="6145" y="4260"/>
              <a:ext cx="119" cy="14"/>
            </a:xfrm>
            <a:custGeom>
              <a:avLst/>
              <a:gdLst>
                <a:gd name="T0" fmla="*/ 43 w 44"/>
                <a:gd name="T1" fmla="*/ 0 h 5"/>
                <a:gd name="T2" fmla="*/ 5 w 44"/>
                <a:gd name="T3" fmla="*/ 2 h 5"/>
                <a:gd name="T4" fmla="*/ 6 w 44"/>
                <a:gd name="T5" fmla="*/ 2 h 5"/>
                <a:gd name="T6" fmla="*/ 5 w 44"/>
                <a:gd name="T7" fmla="*/ 1 h 5"/>
                <a:gd name="T8" fmla="*/ 1 w 44"/>
                <a:gd name="T9" fmla="*/ 3 h 5"/>
                <a:gd name="T10" fmla="*/ 2 w 44"/>
                <a:gd name="T11" fmla="*/ 4 h 5"/>
                <a:gd name="T12" fmla="*/ 43 w 44"/>
                <a:gd name="T13" fmla="*/ 2 h 5"/>
                <a:gd name="T14" fmla="*/ 43 w 4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
                  <a:moveTo>
                    <a:pt x="43" y="0"/>
                  </a:moveTo>
                  <a:cubicBezTo>
                    <a:pt x="30" y="1"/>
                    <a:pt x="18" y="2"/>
                    <a:pt x="5" y="2"/>
                  </a:cubicBezTo>
                  <a:cubicBezTo>
                    <a:pt x="5" y="2"/>
                    <a:pt x="5" y="2"/>
                    <a:pt x="6" y="2"/>
                  </a:cubicBezTo>
                  <a:cubicBezTo>
                    <a:pt x="6" y="2"/>
                    <a:pt x="6" y="1"/>
                    <a:pt x="5" y="1"/>
                  </a:cubicBezTo>
                  <a:cubicBezTo>
                    <a:pt x="4" y="2"/>
                    <a:pt x="3" y="2"/>
                    <a:pt x="1" y="3"/>
                  </a:cubicBezTo>
                  <a:cubicBezTo>
                    <a:pt x="0" y="3"/>
                    <a:pt x="0" y="4"/>
                    <a:pt x="2" y="4"/>
                  </a:cubicBezTo>
                  <a:cubicBezTo>
                    <a:pt x="15" y="5"/>
                    <a:pt x="29" y="5"/>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6" name="3-65-Freeform"/>
            <p:cNvSpPr>
              <a:spLocks/>
            </p:cNvSpPr>
            <p:nvPr>
              <p:custDataLst>
                <p:tags r:id="rId80"/>
              </p:custDataLst>
            </p:nvPr>
          </p:nvSpPr>
          <p:spPr bwMode="auto">
            <a:xfrm>
              <a:off x="6147" y="4225"/>
              <a:ext cx="103" cy="13"/>
            </a:xfrm>
            <a:custGeom>
              <a:avLst/>
              <a:gdLst>
                <a:gd name="T0" fmla="*/ 36 w 38"/>
                <a:gd name="T1" fmla="*/ 0 h 5"/>
                <a:gd name="T2" fmla="*/ 2 w 38"/>
                <a:gd name="T3" fmla="*/ 3 h 5"/>
                <a:gd name="T4" fmla="*/ 2 w 38"/>
                <a:gd name="T5" fmla="*/ 5 h 5"/>
                <a:gd name="T6" fmla="*/ 37 w 38"/>
                <a:gd name="T7" fmla="*/ 2 h 5"/>
                <a:gd name="T8" fmla="*/ 36 w 38"/>
                <a:gd name="T9" fmla="*/ 0 h 5"/>
              </a:gdLst>
              <a:ahLst/>
              <a:cxnLst>
                <a:cxn ang="0">
                  <a:pos x="T0" y="T1"/>
                </a:cxn>
                <a:cxn ang="0">
                  <a:pos x="T2" y="T3"/>
                </a:cxn>
                <a:cxn ang="0">
                  <a:pos x="T4" y="T5"/>
                </a:cxn>
                <a:cxn ang="0">
                  <a:pos x="T6" y="T7"/>
                </a:cxn>
                <a:cxn ang="0">
                  <a:pos x="T8" y="T9"/>
                </a:cxn>
              </a:cxnLst>
              <a:rect l="0" t="0" r="r" b="b"/>
              <a:pathLst>
                <a:path w="38" h="5">
                  <a:moveTo>
                    <a:pt x="36" y="0"/>
                  </a:moveTo>
                  <a:cubicBezTo>
                    <a:pt x="25" y="2"/>
                    <a:pt x="13" y="3"/>
                    <a:pt x="2" y="3"/>
                  </a:cubicBezTo>
                  <a:cubicBezTo>
                    <a:pt x="0" y="3"/>
                    <a:pt x="0" y="5"/>
                    <a:pt x="2" y="5"/>
                  </a:cubicBezTo>
                  <a:cubicBezTo>
                    <a:pt x="13" y="5"/>
                    <a:pt x="25" y="5"/>
                    <a:pt x="37" y="2"/>
                  </a:cubicBezTo>
                  <a:cubicBezTo>
                    <a:pt x="38" y="2"/>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7" name="3-66-Freeform"/>
            <p:cNvSpPr>
              <a:spLocks/>
            </p:cNvSpPr>
            <p:nvPr>
              <p:custDataLst>
                <p:tags r:id="rId81"/>
              </p:custDataLst>
            </p:nvPr>
          </p:nvSpPr>
          <p:spPr bwMode="auto">
            <a:xfrm>
              <a:off x="6145" y="4170"/>
              <a:ext cx="119" cy="19"/>
            </a:xfrm>
            <a:custGeom>
              <a:avLst/>
              <a:gdLst>
                <a:gd name="T0" fmla="*/ 42 w 44"/>
                <a:gd name="T1" fmla="*/ 0 h 7"/>
                <a:gd name="T2" fmla="*/ 1 w 44"/>
                <a:gd name="T3" fmla="*/ 4 h 7"/>
                <a:gd name="T4" fmla="*/ 1 w 44"/>
                <a:gd name="T5" fmla="*/ 6 h 7"/>
                <a:gd name="T6" fmla="*/ 43 w 44"/>
                <a:gd name="T7" fmla="*/ 2 h 7"/>
                <a:gd name="T8" fmla="*/ 42 w 44"/>
                <a:gd name="T9" fmla="*/ 0 h 7"/>
              </a:gdLst>
              <a:ahLst/>
              <a:cxnLst>
                <a:cxn ang="0">
                  <a:pos x="T0" y="T1"/>
                </a:cxn>
                <a:cxn ang="0">
                  <a:pos x="T2" y="T3"/>
                </a:cxn>
                <a:cxn ang="0">
                  <a:pos x="T4" y="T5"/>
                </a:cxn>
                <a:cxn ang="0">
                  <a:pos x="T6" y="T7"/>
                </a:cxn>
                <a:cxn ang="0">
                  <a:pos x="T8" y="T9"/>
                </a:cxn>
              </a:cxnLst>
              <a:rect l="0" t="0" r="r" b="b"/>
              <a:pathLst>
                <a:path w="44" h="7">
                  <a:moveTo>
                    <a:pt x="42" y="0"/>
                  </a:moveTo>
                  <a:cubicBezTo>
                    <a:pt x="29" y="3"/>
                    <a:pt x="15" y="5"/>
                    <a:pt x="1" y="4"/>
                  </a:cubicBezTo>
                  <a:cubicBezTo>
                    <a:pt x="0" y="4"/>
                    <a:pt x="0" y="6"/>
                    <a:pt x="1" y="6"/>
                  </a:cubicBezTo>
                  <a:cubicBezTo>
                    <a:pt x="15" y="7"/>
                    <a:pt x="30" y="7"/>
                    <a:pt x="43" y="2"/>
                  </a:cubicBezTo>
                  <a:cubicBezTo>
                    <a:pt x="44" y="2"/>
                    <a:pt x="44"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8" name="3-67-Freeform"/>
            <p:cNvSpPr>
              <a:spLocks/>
            </p:cNvSpPr>
            <p:nvPr>
              <p:custDataLst>
                <p:tags r:id="rId82"/>
              </p:custDataLst>
            </p:nvPr>
          </p:nvSpPr>
          <p:spPr bwMode="auto">
            <a:xfrm>
              <a:off x="6153" y="4124"/>
              <a:ext cx="113" cy="17"/>
            </a:xfrm>
            <a:custGeom>
              <a:avLst/>
              <a:gdLst>
                <a:gd name="T0" fmla="*/ 41 w 42"/>
                <a:gd name="T1" fmla="*/ 0 h 6"/>
                <a:gd name="T2" fmla="*/ 1 w 42"/>
                <a:gd name="T3" fmla="*/ 4 h 6"/>
                <a:gd name="T4" fmla="*/ 1 w 42"/>
                <a:gd name="T5" fmla="*/ 6 h 6"/>
                <a:gd name="T6" fmla="*/ 41 w 42"/>
                <a:gd name="T7" fmla="*/ 2 h 6"/>
                <a:gd name="T8" fmla="*/ 41 w 42"/>
                <a:gd name="T9" fmla="*/ 0 h 6"/>
              </a:gdLst>
              <a:ahLst/>
              <a:cxnLst>
                <a:cxn ang="0">
                  <a:pos x="T0" y="T1"/>
                </a:cxn>
                <a:cxn ang="0">
                  <a:pos x="T2" y="T3"/>
                </a:cxn>
                <a:cxn ang="0">
                  <a:pos x="T4" y="T5"/>
                </a:cxn>
                <a:cxn ang="0">
                  <a:pos x="T6" y="T7"/>
                </a:cxn>
                <a:cxn ang="0">
                  <a:pos x="T8" y="T9"/>
                </a:cxn>
              </a:cxnLst>
              <a:rect l="0" t="0" r="r" b="b"/>
              <a:pathLst>
                <a:path w="42" h="6">
                  <a:moveTo>
                    <a:pt x="41" y="0"/>
                  </a:moveTo>
                  <a:cubicBezTo>
                    <a:pt x="28" y="1"/>
                    <a:pt x="15" y="3"/>
                    <a:pt x="1" y="4"/>
                  </a:cubicBezTo>
                  <a:cubicBezTo>
                    <a:pt x="0" y="4"/>
                    <a:pt x="0" y="6"/>
                    <a:pt x="1" y="6"/>
                  </a:cubicBezTo>
                  <a:cubicBezTo>
                    <a:pt x="14" y="6"/>
                    <a:pt x="29" y="6"/>
                    <a:pt x="41" y="2"/>
                  </a:cubicBezTo>
                  <a:cubicBezTo>
                    <a:pt x="42" y="1"/>
                    <a:pt x="42" y="0"/>
                    <a:pt x="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89" name="3-68-Freeform"/>
            <p:cNvSpPr>
              <a:spLocks/>
            </p:cNvSpPr>
            <p:nvPr>
              <p:custDataLst>
                <p:tags r:id="rId83"/>
              </p:custDataLst>
            </p:nvPr>
          </p:nvSpPr>
          <p:spPr bwMode="auto">
            <a:xfrm>
              <a:off x="6145" y="4051"/>
              <a:ext cx="200" cy="32"/>
            </a:xfrm>
            <a:custGeom>
              <a:avLst/>
              <a:gdLst>
                <a:gd name="T0" fmla="*/ 72 w 74"/>
                <a:gd name="T1" fmla="*/ 0 h 12"/>
                <a:gd name="T2" fmla="*/ 67 w 74"/>
                <a:gd name="T3" fmla="*/ 0 h 12"/>
                <a:gd name="T4" fmla="*/ 65 w 74"/>
                <a:gd name="T5" fmla="*/ 0 h 12"/>
                <a:gd name="T6" fmla="*/ 35 w 74"/>
                <a:gd name="T7" fmla="*/ 3 h 12"/>
                <a:gd name="T8" fmla="*/ 19 w 74"/>
                <a:gd name="T9" fmla="*/ 5 h 12"/>
                <a:gd name="T10" fmla="*/ 1 w 74"/>
                <a:gd name="T11" fmla="*/ 7 h 12"/>
                <a:gd name="T12" fmla="*/ 2 w 74"/>
                <a:gd name="T13" fmla="*/ 6 h 12"/>
                <a:gd name="T14" fmla="*/ 2 w 74"/>
                <a:gd name="T15" fmla="*/ 6 h 12"/>
                <a:gd name="T16" fmla="*/ 1 w 74"/>
                <a:gd name="T17" fmla="*/ 6 h 12"/>
                <a:gd name="T18" fmla="*/ 0 w 74"/>
                <a:gd name="T19" fmla="*/ 7 h 12"/>
                <a:gd name="T20" fmla="*/ 0 w 74"/>
                <a:gd name="T21" fmla="*/ 7 h 12"/>
                <a:gd name="T22" fmla="*/ 24 w 74"/>
                <a:gd name="T23" fmla="*/ 7 h 12"/>
                <a:gd name="T24" fmla="*/ 72 w 74"/>
                <a:gd name="T25" fmla="*/ 3 h 12"/>
                <a:gd name="T26" fmla="*/ 72 w 74"/>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2">
                  <a:moveTo>
                    <a:pt x="72" y="0"/>
                  </a:moveTo>
                  <a:cubicBezTo>
                    <a:pt x="70" y="0"/>
                    <a:pt x="68" y="0"/>
                    <a:pt x="67" y="0"/>
                  </a:cubicBezTo>
                  <a:cubicBezTo>
                    <a:pt x="66" y="0"/>
                    <a:pt x="66" y="0"/>
                    <a:pt x="65" y="0"/>
                  </a:cubicBezTo>
                  <a:cubicBezTo>
                    <a:pt x="55" y="1"/>
                    <a:pt x="45" y="2"/>
                    <a:pt x="35" y="3"/>
                  </a:cubicBezTo>
                  <a:cubicBezTo>
                    <a:pt x="29" y="4"/>
                    <a:pt x="24" y="4"/>
                    <a:pt x="19" y="5"/>
                  </a:cubicBezTo>
                  <a:cubicBezTo>
                    <a:pt x="16" y="5"/>
                    <a:pt x="3" y="8"/>
                    <a:pt x="1" y="7"/>
                  </a:cubicBezTo>
                  <a:cubicBezTo>
                    <a:pt x="2" y="8"/>
                    <a:pt x="3" y="7"/>
                    <a:pt x="2" y="6"/>
                  </a:cubicBezTo>
                  <a:cubicBezTo>
                    <a:pt x="2" y="6"/>
                    <a:pt x="2" y="6"/>
                    <a:pt x="2" y="6"/>
                  </a:cubicBezTo>
                  <a:cubicBezTo>
                    <a:pt x="2" y="6"/>
                    <a:pt x="1" y="6"/>
                    <a:pt x="1" y="6"/>
                  </a:cubicBezTo>
                  <a:cubicBezTo>
                    <a:pt x="1" y="6"/>
                    <a:pt x="0" y="6"/>
                    <a:pt x="0" y="7"/>
                  </a:cubicBezTo>
                  <a:cubicBezTo>
                    <a:pt x="0" y="7"/>
                    <a:pt x="0" y="7"/>
                    <a:pt x="0" y="7"/>
                  </a:cubicBezTo>
                  <a:cubicBezTo>
                    <a:pt x="4" y="12"/>
                    <a:pt x="19" y="8"/>
                    <a:pt x="24" y="7"/>
                  </a:cubicBezTo>
                  <a:cubicBezTo>
                    <a:pt x="40" y="6"/>
                    <a:pt x="56" y="5"/>
                    <a:pt x="72" y="3"/>
                  </a:cubicBezTo>
                  <a:cubicBezTo>
                    <a:pt x="74" y="3"/>
                    <a:pt x="74"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0" name="3-69-Freeform"/>
            <p:cNvSpPr>
              <a:spLocks/>
            </p:cNvSpPr>
            <p:nvPr>
              <p:custDataLst>
                <p:tags r:id="rId84"/>
              </p:custDataLst>
            </p:nvPr>
          </p:nvSpPr>
          <p:spPr bwMode="auto">
            <a:xfrm>
              <a:off x="6145" y="3988"/>
              <a:ext cx="154" cy="25"/>
            </a:xfrm>
            <a:custGeom>
              <a:avLst/>
              <a:gdLst>
                <a:gd name="T0" fmla="*/ 54 w 57"/>
                <a:gd name="T1" fmla="*/ 0 h 9"/>
                <a:gd name="T2" fmla="*/ 1 w 57"/>
                <a:gd name="T3" fmla="*/ 4 h 9"/>
                <a:gd name="T4" fmla="*/ 1 w 57"/>
                <a:gd name="T5" fmla="*/ 6 h 9"/>
                <a:gd name="T6" fmla="*/ 55 w 57"/>
                <a:gd name="T7" fmla="*/ 3 h 9"/>
                <a:gd name="T8" fmla="*/ 54 w 57"/>
                <a:gd name="T9" fmla="*/ 0 h 9"/>
              </a:gdLst>
              <a:ahLst/>
              <a:cxnLst>
                <a:cxn ang="0">
                  <a:pos x="T0" y="T1"/>
                </a:cxn>
                <a:cxn ang="0">
                  <a:pos x="T2" y="T3"/>
                </a:cxn>
                <a:cxn ang="0">
                  <a:pos x="T4" y="T5"/>
                </a:cxn>
                <a:cxn ang="0">
                  <a:pos x="T6" y="T7"/>
                </a:cxn>
                <a:cxn ang="0">
                  <a:pos x="T8" y="T9"/>
                </a:cxn>
              </a:cxnLst>
              <a:rect l="0" t="0" r="r" b="b"/>
              <a:pathLst>
                <a:path w="57" h="9">
                  <a:moveTo>
                    <a:pt x="54" y="0"/>
                  </a:moveTo>
                  <a:cubicBezTo>
                    <a:pt x="36" y="3"/>
                    <a:pt x="20" y="5"/>
                    <a:pt x="1" y="4"/>
                  </a:cubicBezTo>
                  <a:cubicBezTo>
                    <a:pt x="0" y="4"/>
                    <a:pt x="0" y="6"/>
                    <a:pt x="1" y="6"/>
                  </a:cubicBezTo>
                  <a:cubicBezTo>
                    <a:pt x="19" y="9"/>
                    <a:pt x="38" y="8"/>
                    <a:pt x="55" y="3"/>
                  </a:cubicBezTo>
                  <a:cubicBezTo>
                    <a:pt x="57" y="2"/>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1" name="3-70-Freeform"/>
            <p:cNvSpPr>
              <a:spLocks/>
            </p:cNvSpPr>
            <p:nvPr>
              <p:custDataLst>
                <p:tags r:id="rId85"/>
              </p:custDataLst>
            </p:nvPr>
          </p:nvSpPr>
          <p:spPr bwMode="auto">
            <a:xfrm>
              <a:off x="6142" y="3926"/>
              <a:ext cx="159" cy="24"/>
            </a:xfrm>
            <a:custGeom>
              <a:avLst/>
              <a:gdLst>
                <a:gd name="T0" fmla="*/ 57 w 59"/>
                <a:gd name="T1" fmla="*/ 1 h 9"/>
                <a:gd name="T2" fmla="*/ 1 w 59"/>
                <a:gd name="T3" fmla="*/ 4 h 9"/>
                <a:gd name="T4" fmla="*/ 1 w 59"/>
                <a:gd name="T5" fmla="*/ 5 h 9"/>
                <a:gd name="T6" fmla="*/ 57 w 59"/>
                <a:gd name="T7" fmla="*/ 3 h 9"/>
                <a:gd name="T8" fmla="*/ 57 w 59"/>
                <a:gd name="T9" fmla="*/ 1 h 9"/>
              </a:gdLst>
              <a:ahLst/>
              <a:cxnLst>
                <a:cxn ang="0">
                  <a:pos x="T0" y="T1"/>
                </a:cxn>
                <a:cxn ang="0">
                  <a:pos x="T2" y="T3"/>
                </a:cxn>
                <a:cxn ang="0">
                  <a:pos x="T4" y="T5"/>
                </a:cxn>
                <a:cxn ang="0">
                  <a:pos x="T6" y="T7"/>
                </a:cxn>
                <a:cxn ang="0">
                  <a:pos x="T8" y="T9"/>
                </a:cxn>
              </a:cxnLst>
              <a:rect l="0" t="0" r="r" b="b"/>
              <a:pathLst>
                <a:path w="59" h="9">
                  <a:moveTo>
                    <a:pt x="57" y="1"/>
                  </a:moveTo>
                  <a:cubicBezTo>
                    <a:pt x="38" y="3"/>
                    <a:pt x="20" y="5"/>
                    <a:pt x="1" y="4"/>
                  </a:cubicBezTo>
                  <a:cubicBezTo>
                    <a:pt x="0" y="3"/>
                    <a:pt x="0" y="5"/>
                    <a:pt x="1" y="5"/>
                  </a:cubicBezTo>
                  <a:cubicBezTo>
                    <a:pt x="19" y="9"/>
                    <a:pt x="40" y="9"/>
                    <a:pt x="57" y="3"/>
                  </a:cubicBezTo>
                  <a:cubicBezTo>
                    <a:pt x="59" y="3"/>
                    <a:pt x="59" y="0"/>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2" name="3-71-Freeform"/>
            <p:cNvSpPr>
              <a:spLocks/>
            </p:cNvSpPr>
            <p:nvPr>
              <p:custDataLst>
                <p:tags r:id="rId86"/>
              </p:custDataLst>
            </p:nvPr>
          </p:nvSpPr>
          <p:spPr bwMode="auto">
            <a:xfrm>
              <a:off x="6153" y="3855"/>
              <a:ext cx="151" cy="30"/>
            </a:xfrm>
            <a:custGeom>
              <a:avLst/>
              <a:gdLst>
                <a:gd name="T0" fmla="*/ 54 w 56"/>
                <a:gd name="T1" fmla="*/ 0 h 11"/>
                <a:gd name="T2" fmla="*/ 1 w 56"/>
                <a:gd name="T3" fmla="*/ 8 h 11"/>
                <a:gd name="T4" fmla="*/ 1 w 56"/>
                <a:gd name="T5" fmla="*/ 10 h 11"/>
                <a:gd name="T6" fmla="*/ 55 w 56"/>
                <a:gd name="T7" fmla="*/ 3 h 11"/>
                <a:gd name="T8" fmla="*/ 54 w 56"/>
                <a:gd name="T9" fmla="*/ 0 h 11"/>
              </a:gdLst>
              <a:ahLst/>
              <a:cxnLst>
                <a:cxn ang="0">
                  <a:pos x="T0" y="T1"/>
                </a:cxn>
                <a:cxn ang="0">
                  <a:pos x="T2" y="T3"/>
                </a:cxn>
                <a:cxn ang="0">
                  <a:pos x="T4" y="T5"/>
                </a:cxn>
                <a:cxn ang="0">
                  <a:pos x="T6" y="T7"/>
                </a:cxn>
                <a:cxn ang="0">
                  <a:pos x="T8" y="T9"/>
                </a:cxn>
              </a:cxnLst>
              <a:rect l="0" t="0" r="r" b="b"/>
              <a:pathLst>
                <a:path w="56" h="11">
                  <a:moveTo>
                    <a:pt x="54" y="0"/>
                  </a:moveTo>
                  <a:cubicBezTo>
                    <a:pt x="36" y="2"/>
                    <a:pt x="19" y="5"/>
                    <a:pt x="1" y="8"/>
                  </a:cubicBezTo>
                  <a:cubicBezTo>
                    <a:pt x="0" y="8"/>
                    <a:pt x="0" y="11"/>
                    <a:pt x="1" y="10"/>
                  </a:cubicBezTo>
                  <a:cubicBezTo>
                    <a:pt x="19" y="8"/>
                    <a:pt x="37" y="7"/>
                    <a:pt x="55" y="3"/>
                  </a:cubicBezTo>
                  <a:cubicBezTo>
                    <a:pt x="56" y="3"/>
                    <a:pt x="56"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3" name="3-72-Freeform"/>
            <p:cNvSpPr>
              <a:spLocks/>
            </p:cNvSpPr>
            <p:nvPr>
              <p:custDataLst>
                <p:tags r:id="rId87"/>
              </p:custDataLst>
            </p:nvPr>
          </p:nvSpPr>
          <p:spPr bwMode="auto">
            <a:xfrm>
              <a:off x="6147" y="3793"/>
              <a:ext cx="154" cy="24"/>
            </a:xfrm>
            <a:custGeom>
              <a:avLst/>
              <a:gdLst>
                <a:gd name="T0" fmla="*/ 55 w 57"/>
                <a:gd name="T1" fmla="*/ 0 h 9"/>
                <a:gd name="T2" fmla="*/ 2 w 57"/>
                <a:gd name="T3" fmla="*/ 6 h 9"/>
                <a:gd name="T4" fmla="*/ 2 w 57"/>
                <a:gd name="T5" fmla="*/ 8 h 9"/>
                <a:gd name="T6" fmla="*/ 55 w 57"/>
                <a:gd name="T7" fmla="*/ 3 h 9"/>
                <a:gd name="T8" fmla="*/ 55 w 57"/>
                <a:gd name="T9" fmla="*/ 0 h 9"/>
              </a:gdLst>
              <a:ahLst/>
              <a:cxnLst>
                <a:cxn ang="0">
                  <a:pos x="T0" y="T1"/>
                </a:cxn>
                <a:cxn ang="0">
                  <a:pos x="T2" y="T3"/>
                </a:cxn>
                <a:cxn ang="0">
                  <a:pos x="T4" y="T5"/>
                </a:cxn>
                <a:cxn ang="0">
                  <a:pos x="T6" y="T7"/>
                </a:cxn>
                <a:cxn ang="0">
                  <a:pos x="T8" y="T9"/>
                </a:cxn>
              </a:cxnLst>
              <a:rect l="0" t="0" r="r" b="b"/>
              <a:pathLst>
                <a:path w="57" h="9">
                  <a:moveTo>
                    <a:pt x="55" y="0"/>
                  </a:moveTo>
                  <a:cubicBezTo>
                    <a:pt x="37" y="2"/>
                    <a:pt x="20" y="6"/>
                    <a:pt x="2" y="6"/>
                  </a:cubicBezTo>
                  <a:cubicBezTo>
                    <a:pt x="0" y="6"/>
                    <a:pt x="0" y="8"/>
                    <a:pt x="2" y="8"/>
                  </a:cubicBezTo>
                  <a:cubicBezTo>
                    <a:pt x="19" y="9"/>
                    <a:pt x="39" y="8"/>
                    <a:pt x="55" y="3"/>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4" name="3-73-Freeform"/>
            <p:cNvSpPr>
              <a:spLocks/>
            </p:cNvSpPr>
            <p:nvPr>
              <p:custDataLst>
                <p:tags r:id="rId88"/>
              </p:custDataLst>
            </p:nvPr>
          </p:nvSpPr>
          <p:spPr bwMode="auto">
            <a:xfrm>
              <a:off x="6155" y="3736"/>
              <a:ext cx="141" cy="21"/>
            </a:xfrm>
            <a:custGeom>
              <a:avLst/>
              <a:gdLst>
                <a:gd name="T0" fmla="*/ 51 w 52"/>
                <a:gd name="T1" fmla="*/ 0 h 8"/>
                <a:gd name="T2" fmla="*/ 1 w 52"/>
                <a:gd name="T3" fmla="*/ 6 h 8"/>
                <a:gd name="T4" fmla="*/ 2 w 52"/>
                <a:gd name="T5" fmla="*/ 8 h 8"/>
                <a:gd name="T6" fmla="*/ 51 w 52"/>
                <a:gd name="T7" fmla="*/ 3 h 8"/>
                <a:gd name="T8" fmla="*/ 51 w 52"/>
                <a:gd name="T9" fmla="*/ 0 h 8"/>
              </a:gdLst>
              <a:ahLst/>
              <a:cxnLst>
                <a:cxn ang="0">
                  <a:pos x="T0" y="T1"/>
                </a:cxn>
                <a:cxn ang="0">
                  <a:pos x="T2" y="T3"/>
                </a:cxn>
                <a:cxn ang="0">
                  <a:pos x="T4" y="T5"/>
                </a:cxn>
                <a:cxn ang="0">
                  <a:pos x="T6" y="T7"/>
                </a:cxn>
                <a:cxn ang="0">
                  <a:pos x="T8" y="T9"/>
                </a:cxn>
              </a:cxnLst>
              <a:rect l="0" t="0" r="r" b="b"/>
              <a:pathLst>
                <a:path w="52" h="8">
                  <a:moveTo>
                    <a:pt x="51" y="0"/>
                  </a:moveTo>
                  <a:cubicBezTo>
                    <a:pt x="34" y="0"/>
                    <a:pt x="17" y="3"/>
                    <a:pt x="1" y="6"/>
                  </a:cubicBezTo>
                  <a:cubicBezTo>
                    <a:pt x="0" y="6"/>
                    <a:pt x="0" y="8"/>
                    <a:pt x="2" y="8"/>
                  </a:cubicBezTo>
                  <a:cubicBezTo>
                    <a:pt x="18" y="6"/>
                    <a:pt x="34" y="5"/>
                    <a:pt x="51" y="3"/>
                  </a:cubicBezTo>
                  <a:cubicBezTo>
                    <a:pt x="52" y="3"/>
                    <a:pt x="52" y="0"/>
                    <a:pt x="5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5" name="3-74-Freeform"/>
            <p:cNvSpPr>
              <a:spLocks/>
            </p:cNvSpPr>
            <p:nvPr>
              <p:custDataLst>
                <p:tags r:id="rId89"/>
              </p:custDataLst>
            </p:nvPr>
          </p:nvSpPr>
          <p:spPr bwMode="auto">
            <a:xfrm>
              <a:off x="6147" y="3687"/>
              <a:ext cx="162" cy="19"/>
            </a:xfrm>
            <a:custGeom>
              <a:avLst/>
              <a:gdLst>
                <a:gd name="T0" fmla="*/ 58 w 60"/>
                <a:gd name="T1" fmla="*/ 0 h 7"/>
                <a:gd name="T2" fmla="*/ 2 w 60"/>
                <a:gd name="T3" fmla="*/ 5 h 7"/>
                <a:gd name="T4" fmla="*/ 2 w 60"/>
                <a:gd name="T5" fmla="*/ 7 h 7"/>
                <a:gd name="T6" fmla="*/ 58 w 60"/>
                <a:gd name="T7" fmla="*/ 3 h 7"/>
                <a:gd name="T8" fmla="*/ 58 w 60"/>
                <a:gd name="T9" fmla="*/ 0 h 7"/>
              </a:gdLst>
              <a:ahLst/>
              <a:cxnLst>
                <a:cxn ang="0">
                  <a:pos x="T0" y="T1"/>
                </a:cxn>
                <a:cxn ang="0">
                  <a:pos x="T2" y="T3"/>
                </a:cxn>
                <a:cxn ang="0">
                  <a:pos x="T4" y="T5"/>
                </a:cxn>
                <a:cxn ang="0">
                  <a:pos x="T6" y="T7"/>
                </a:cxn>
                <a:cxn ang="0">
                  <a:pos x="T8" y="T9"/>
                </a:cxn>
              </a:cxnLst>
              <a:rect l="0" t="0" r="r" b="b"/>
              <a:pathLst>
                <a:path w="60" h="7">
                  <a:moveTo>
                    <a:pt x="58" y="0"/>
                  </a:moveTo>
                  <a:cubicBezTo>
                    <a:pt x="39" y="2"/>
                    <a:pt x="20" y="4"/>
                    <a:pt x="2" y="5"/>
                  </a:cubicBezTo>
                  <a:cubicBezTo>
                    <a:pt x="0" y="5"/>
                    <a:pt x="0" y="7"/>
                    <a:pt x="2" y="7"/>
                  </a:cubicBezTo>
                  <a:cubicBezTo>
                    <a:pt x="20" y="7"/>
                    <a:pt x="40" y="6"/>
                    <a:pt x="58" y="3"/>
                  </a:cubicBezTo>
                  <a:cubicBezTo>
                    <a:pt x="60" y="3"/>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6" name="3-75-Freeform"/>
            <p:cNvSpPr>
              <a:spLocks/>
            </p:cNvSpPr>
            <p:nvPr>
              <p:custDataLst>
                <p:tags r:id="rId90"/>
              </p:custDataLst>
            </p:nvPr>
          </p:nvSpPr>
          <p:spPr bwMode="auto">
            <a:xfrm>
              <a:off x="4817" y="4260"/>
              <a:ext cx="184" cy="16"/>
            </a:xfrm>
            <a:custGeom>
              <a:avLst/>
              <a:gdLst>
                <a:gd name="T0" fmla="*/ 66 w 68"/>
                <a:gd name="T1" fmla="*/ 1 h 6"/>
                <a:gd name="T2" fmla="*/ 0 w 68"/>
                <a:gd name="T3" fmla="*/ 2 h 6"/>
                <a:gd name="T4" fmla="*/ 0 w 68"/>
                <a:gd name="T5" fmla="*/ 3 h 6"/>
                <a:gd name="T6" fmla="*/ 66 w 68"/>
                <a:gd name="T7" fmla="*/ 4 h 6"/>
                <a:gd name="T8" fmla="*/ 66 w 68"/>
                <a:gd name="T9" fmla="*/ 1 h 6"/>
              </a:gdLst>
              <a:ahLst/>
              <a:cxnLst>
                <a:cxn ang="0">
                  <a:pos x="T0" y="T1"/>
                </a:cxn>
                <a:cxn ang="0">
                  <a:pos x="T2" y="T3"/>
                </a:cxn>
                <a:cxn ang="0">
                  <a:pos x="T4" y="T5"/>
                </a:cxn>
                <a:cxn ang="0">
                  <a:pos x="T6" y="T7"/>
                </a:cxn>
                <a:cxn ang="0">
                  <a:pos x="T8" y="T9"/>
                </a:cxn>
              </a:cxnLst>
              <a:rect l="0" t="0" r="r" b="b"/>
              <a:pathLst>
                <a:path w="68" h="6">
                  <a:moveTo>
                    <a:pt x="66" y="1"/>
                  </a:moveTo>
                  <a:cubicBezTo>
                    <a:pt x="44" y="1"/>
                    <a:pt x="22" y="0"/>
                    <a:pt x="0" y="2"/>
                  </a:cubicBezTo>
                  <a:cubicBezTo>
                    <a:pt x="0" y="2"/>
                    <a:pt x="0" y="3"/>
                    <a:pt x="0" y="3"/>
                  </a:cubicBezTo>
                  <a:cubicBezTo>
                    <a:pt x="21" y="6"/>
                    <a:pt x="44" y="5"/>
                    <a:pt x="66" y="4"/>
                  </a:cubicBezTo>
                  <a:cubicBezTo>
                    <a:pt x="68" y="4"/>
                    <a:pt x="68" y="1"/>
                    <a:pt x="6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7" name="3-76-Freeform"/>
            <p:cNvSpPr>
              <a:spLocks/>
            </p:cNvSpPr>
            <p:nvPr>
              <p:custDataLst>
                <p:tags r:id="rId91"/>
              </p:custDataLst>
            </p:nvPr>
          </p:nvSpPr>
          <p:spPr bwMode="auto">
            <a:xfrm>
              <a:off x="4790" y="4225"/>
              <a:ext cx="238" cy="22"/>
            </a:xfrm>
            <a:custGeom>
              <a:avLst/>
              <a:gdLst>
                <a:gd name="T0" fmla="*/ 86 w 88"/>
                <a:gd name="T1" fmla="*/ 1 h 8"/>
                <a:gd name="T2" fmla="*/ 1 w 88"/>
                <a:gd name="T3" fmla="*/ 1 h 8"/>
                <a:gd name="T4" fmla="*/ 1 w 88"/>
                <a:gd name="T5" fmla="*/ 2 h 8"/>
                <a:gd name="T6" fmla="*/ 86 w 88"/>
                <a:gd name="T7" fmla="*/ 4 h 8"/>
                <a:gd name="T8" fmla="*/ 86 w 88"/>
                <a:gd name="T9" fmla="*/ 1 h 8"/>
              </a:gdLst>
              <a:ahLst/>
              <a:cxnLst>
                <a:cxn ang="0">
                  <a:pos x="T0" y="T1"/>
                </a:cxn>
                <a:cxn ang="0">
                  <a:pos x="T2" y="T3"/>
                </a:cxn>
                <a:cxn ang="0">
                  <a:pos x="T4" y="T5"/>
                </a:cxn>
                <a:cxn ang="0">
                  <a:pos x="T6" y="T7"/>
                </a:cxn>
                <a:cxn ang="0">
                  <a:pos x="T8" y="T9"/>
                </a:cxn>
              </a:cxnLst>
              <a:rect l="0" t="0" r="r" b="b"/>
              <a:pathLst>
                <a:path w="88" h="8">
                  <a:moveTo>
                    <a:pt x="86" y="1"/>
                  </a:moveTo>
                  <a:cubicBezTo>
                    <a:pt x="58" y="2"/>
                    <a:pt x="30" y="3"/>
                    <a:pt x="1" y="1"/>
                  </a:cubicBezTo>
                  <a:cubicBezTo>
                    <a:pt x="0" y="0"/>
                    <a:pt x="0" y="2"/>
                    <a:pt x="1" y="2"/>
                  </a:cubicBezTo>
                  <a:cubicBezTo>
                    <a:pt x="29" y="5"/>
                    <a:pt x="58" y="8"/>
                    <a:pt x="86" y="4"/>
                  </a:cubicBezTo>
                  <a:cubicBezTo>
                    <a:pt x="88" y="4"/>
                    <a:pt x="88" y="1"/>
                    <a:pt x="86"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8" name="3-77-Freeform"/>
            <p:cNvSpPr>
              <a:spLocks/>
            </p:cNvSpPr>
            <p:nvPr>
              <p:custDataLst>
                <p:tags r:id="rId92"/>
              </p:custDataLst>
            </p:nvPr>
          </p:nvSpPr>
          <p:spPr bwMode="auto">
            <a:xfrm>
              <a:off x="4793" y="4173"/>
              <a:ext cx="222" cy="16"/>
            </a:xfrm>
            <a:custGeom>
              <a:avLst/>
              <a:gdLst>
                <a:gd name="T0" fmla="*/ 80 w 82"/>
                <a:gd name="T1" fmla="*/ 1 h 6"/>
                <a:gd name="T2" fmla="*/ 1 w 82"/>
                <a:gd name="T3" fmla="*/ 2 h 6"/>
                <a:gd name="T4" fmla="*/ 1 w 82"/>
                <a:gd name="T5" fmla="*/ 4 h 6"/>
                <a:gd name="T6" fmla="*/ 80 w 82"/>
                <a:gd name="T7" fmla="*/ 4 h 6"/>
                <a:gd name="T8" fmla="*/ 80 w 82"/>
                <a:gd name="T9" fmla="*/ 1 h 6"/>
              </a:gdLst>
              <a:ahLst/>
              <a:cxnLst>
                <a:cxn ang="0">
                  <a:pos x="T0" y="T1"/>
                </a:cxn>
                <a:cxn ang="0">
                  <a:pos x="T2" y="T3"/>
                </a:cxn>
                <a:cxn ang="0">
                  <a:pos x="T4" y="T5"/>
                </a:cxn>
                <a:cxn ang="0">
                  <a:pos x="T6" y="T7"/>
                </a:cxn>
                <a:cxn ang="0">
                  <a:pos x="T8" y="T9"/>
                </a:cxn>
              </a:cxnLst>
              <a:rect l="0" t="0" r="r" b="b"/>
              <a:pathLst>
                <a:path w="82" h="6">
                  <a:moveTo>
                    <a:pt x="80" y="1"/>
                  </a:moveTo>
                  <a:cubicBezTo>
                    <a:pt x="54" y="0"/>
                    <a:pt x="27" y="1"/>
                    <a:pt x="1" y="2"/>
                  </a:cubicBezTo>
                  <a:cubicBezTo>
                    <a:pt x="0" y="2"/>
                    <a:pt x="0" y="4"/>
                    <a:pt x="1" y="4"/>
                  </a:cubicBezTo>
                  <a:cubicBezTo>
                    <a:pt x="27" y="4"/>
                    <a:pt x="54" y="6"/>
                    <a:pt x="80" y="4"/>
                  </a:cubicBezTo>
                  <a:cubicBezTo>
                    <a:pt x="82" y="4"/>
                    <a:pt x="82" y="1"/>
                    <a:pt x="8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99" name="3-78-Freeform"/>
            <p:cNvSpPr>
              <a:spLocks/>
            </p:cNvSpPr>
            <p:nvPr>
              <p:custDataLst>
                <p:tags r:id="rId93"/>
              </p:custDataLst>
            </p:nvPr>
          </p:nvSpPr>
          <p:spPr bwMode="auto">
            <a:xfrm>
              <a:off x="4793" y="4127"/>
              <a:ext cx="227" cy="14"/>
            </a:xfrm>
            <a:custGeom>
              <a:avLst/>
              <a:gdLst>
                <a:gd name="T0" fmla="*/ 81 w 84"/>
                <a:gd name="T1" fmla="*/ 0 h 5"/>
                <a:gd name="T2" fmla="*/ 1 w 84"/>
                <a:gd name="T3" fmla="*/ 2 h 5"/>
                <a:gd name="T4" fmla="*/ 1 w 84"/>
                <a:gd name="T5" fmla="*/ 3 h 5"/>
                <a:gd name="T6" fmla="*/ 81 w 84"/>
                <a:gd name="T7" fmla="*/ 3 h 5"/>
                <a:gd name="T8" fmla="*/ 81 w 84"/>
                <a:gd name="T9" fmla="*/ 0 h 5"/>
              </a:gdLst>
              <a:ahLst/>
              <a:cxnLst>
                <a:cxn ang="0">
                  <a:pos x="T0" y="T1"/>
                </a:cxn>
                <a:cxn ang="0">
                  <a:pos x="T2" y="T3"/>
                </a:cxn>
                <a:cxn ang="0">
                  <a:pos x="T4" y="T5"/>
                </a:cxn>
                <a:cxn ang="0">
                  <a:pos x="T6" y="T7"/>
                </a:cxn>
                <a:cxn ang="0">
                  <a:pos x="T8" y="T9"/>
                </a:cxn>
              </a:cxnLst>
              <a:rect l="0" t="0" r="r" b="b"/>
              <a:pathLst>
                <a:path w="84" h="5">
                  <a:moveTo>
                    <a:pt x="81" y="0"/>
                  </a:moveTo>
                  <a:cubicBezTo>
                    <a:pt x="55" y="1"/>
                    <a:pt x="28" y="1"/>
                    <a:pt x="1" y="2"/>
                  </a:cubicBezTo>
                  <a:cubicBezTo>
                    <a:pt x="0" y="2"/>
                    <a:pt x="0" y="3"/>
                    <a:pt x="1" y="3"/>
                  </a:cubicBezTo>
                  <a:cubicBezTo>
                    <a:pt x="28" y="5"/>
                    <a:pt x="55" y="5"/>
                    <a:pt x="81" y="3"/>
                  </a:cubicBezTo>
                  <a:cubicBezTo>
                    <a:pt x="84" y="3"/>
                    <a:pt x="84"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0" name="3-79-Freeform"/>
            <p:cNvSpPr>
              <a:spLocks/>
            </p:cNvSpPr>
            <p:nvPr>
              <p:custDataLst>
                <p:tags r:id="rId94"/>
              </p:custDataLst>
            </p:nvPr>
          </p:nvSpPr>
          <p:spPr bwMode="auto">
            <a:xfrm>
              <a:off x="4801" y="4081"/>
              <a:ext cx="214" cy="22"/>
            </a:xfrm>
            <a:custGeom>
              <a:avLst/>
              <a:gdLst>
                <a:gd name="T0" fmla="*/ 77 w 79"/>
                <a:gd name="T1" fmla="*/ 5 h 8"/>
                <a:gd name="T2" fmla="*/ 1 w 79"/>
                <a:gd name="T3" fmla="*/ 0 h 8"/>
                <a:gd name="T4" fmla="*/ 1 w 79"/>
                <a:gd name="T5" fmla="*/ 2 h 8"/>
                <a:gd name="T6" fmla="*/ 77 w 79"/>
                <a:gd name="T7" fmla="*/ 8 h 8"/>
                <a:gd name="T8" fmla="*/ 77 w 79"/>
                <a:gd name="T9" fmla="*/ 5 h 8"/>
              </a:gdLst>
              <a:ahLst/>
              <a:cxnLst>
                <a:cxn ang="0">
                  <a:pos x="T0" y="T1"/>
                </a:cxn>
                <a:cxn ang="0">
                  <a:pos x="T2" y="T3"/>
                </a:cxn>
                <a:cxn ang="0">
                  <a:pos x="T4" y="T5"/>
                </a:cxn>
                <a:cxn ang="0">
                  <a:pos x="T6" y="T7"/>
                </a:cxn>
                <a:cxn ang="0">
                  <a:pos x="T8" y="T9"/>
                </a:cxn>
              </a:cxnLst>
              <a:rect l="0" t="0" r="r" b="b"/>
              <a:pathLst>
                <a:path w="79" h="8">
                  <a:moveTo>
                    <a:pt x="77" y="5"/>
                  </a:moveTo>
                  <a:cubicBezTo>
                    <a:pt x="52" y="2"/>
                    <a:pt x="26" y="1"/>
                    <a:pt x="1" y="0"/>
                  </a:cubicBezTo>
                  <a:cubicBezTo>
                    <a:pt x="0" y="0"/>
                    <a:pt x="0" y="2"/>
                    <a:pt x="1" y="2"/>
                  </a:cubicBezTo>
                  <a:cubicBezTo>
                    <a:pt x="26" y="4"/>
                    <a:pt x="52" y="7"/>
                    <a:pt x="77" y="8"/>
                  </a:cubicBezTo>
                  <a:cubicBezTo>
                    <a:pt x="79" y="8"/>
                    <a:pt x="79" y="5"/>
                    <a:pt x="77"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1" name="3-80-Freeform"/>
            <p:cNvSpPr>
              <a:spLocks/>
            </p:cNvSpPr>
            <p:nvPr>
              <p:custDataLst>
                <p:tags r:id="rId95"/>
              </p:custDataLst>
            </p:nvPr>
          </p:nvSpPr>
          <p:spPr bwMode="auto">
            <a:xfrm>
              <a:off x="3428" y="4233"/>
              <a:ext cx="173" cy="19"/>
            </a:xfrm>
            <a:custGeom>
              <a:avLst/>
              <a:gdLst>
                <a:gd name="T0" fmla="*/ 62 w 64"/>
                <a:gd name="T1" fmla="*/ 1 h 7"/>
                <a:gd name="T2" fmla="*/ 1 w 64"/>
                <a:gd name="T3" fmla="*/ 4 h 7"/>
                <a:gd name="T4" fmla="*/ 1 w 64"/>
                <a:gd name="T5" fmla="*/ 6 h 7"/>
                <a:gd name="T6" fmla="*/ 63 w 64"/>
                <a:gd name="T7" fmla="*/ 3 h 7"/>
                <a:gd name="T8" fmla="*/ 62 w 64"/>
                <a:gd name="T9" fmla="*/ 1 h 7"/>
              </a:gdLst>
              <a:ahLst/>
              <a:cxnLst>
                <a:cxn ang="0">
                  <a:pos x="T0" y="T1"/>
                </a:cxn>
                <a:cxn ang="0">
                  <a:pos x="T2" y="T3"/>
                </a:cxn>
                <a:cxn ang="0">
                  <a:pos x="T4" y="T5"/>
                </a:cxn>
                <a:cxn ang="0">
                  <a:pos x="T6" y="T7"/>
                </a:cxn>
                <a:cxn ang="0">
                  <a:pos x="T8" y="T9"/>
                </a:cxn>
              </a:cxnLst>
              <a:rect l="0" t="0" r="r" b="b"/>
              <a:pathLst>
                <a:path w="64" h="7">
                  <a:moveTo>
                    <a:pt x="62" y="1"/>
                  </a:moveTo>
                  <a:cubicBezTo>
                    <a:pt x="42" y="0"/>
                    <a:pt x="21" y="3"/>
                    <a:pt x="1" y="4"/>
                  </a:cubicBezTo>
                  <a:cubicBezTo>
                    <a:pt x="0" y="4"/>
                    <a:pt x="0" y="6"/>
                    <a:pt x="1" y="6"/>
                  </a:cubicBezTo>
                  <a:cubicBezTo>
                    <a:pt x="21" y="6"/>
                    <a:pt x="43" y="7"/>
                    <a:pt x="63" y="3"/>
                  </a:cubicBezTo>
                  <a:cubicBezTo>
                    <a:pt x="64" y="3"/>
                    <a:pt x="64" y="1"/>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2" name="3-81-Freeform"/>
            <p:cNvSpPr>
              <a:spLocks/>
            </p:cNvSpPr>
            <p:nvPr>
              <p:custDataLst>
                <p:tags r:id="rId96"/>
              </p:custDataLst>
            </p:nvPr>
          </p:nvSpPr>
          <p:spPr bwMode="auto">
            <a:xfrm>
              <a:off x="3425" y="4181"/>
              <a:ext cx="179" cy="19"/>
            </a:xfrm>
            <a:custGeom>
              <a:avLst/>
              <a:gdLst>
                <a:gd name="T0" fmla="*/ 63 w 66"/>
                <a:gd name="T1" fmla="*/ 0 h 7"/>
                <a:gd name="T2" fmla="*/ 1 w 66"/>
                <a:gd name="T3" fmla="*/ 4 h 7"/>
                <a:gd name="T4" fmla="*/ 1 w 66"/>
                <a:gd name="T5" fmla="*/ 6 h 7"/>
                <a:gd name="T6" fmla="*/ 64 w 66"/>
                <a:gd name="T7" fmla="*/ 3 h 7"/>
                <a:gd name="T8" fmla="*/ 63 w 66"/>
                <a:gd name="T9" fmla="*/ 0 h 7"/>
              </a:gdLst>
              <a:ahLst/>
              <a:cxnLst>
                <a:cxn ang="0">
                  <a:pos x="T0" y="T1"/>
                </a:cxn>
                <a:cxn ang="0">
                  <a:pos x="T2" y="T3"/>
                </a:cxn>
                <a:cxn ang="0">
                  <a:pos x="T4" y="T5"/>
                </a:cxn>
                <a:cxn ang="0">
                  <a:pos x="T6" y="T7"/>
                </a:cxn>
                <a:cxn ang="0">
                  <a:pos x="T8" y="T9"/>
                </a:cxn>
              </a:cxnLst>
              <a:rect l="0" t="0" r="r" b="b"/>
              <a:pathLst>
                <a:path w="66" h="7">
                  <a:moveTo>
                    <a:pt x="63" y="0"/>
                  </a:moveTo>
                  <a:cubicBezTo>
                    <a:pt x="42" y="3"/>
                    <a:pt x="22" y="5"/>
                    <a:pt x="1" y="4"/>
                  </a:cubicBezTo>
                  <a:cubicBezTo>
                    <a:pt x="0" y="4"/>
                    <a:pt x="0" y="6"/>
                    <a:pt x="1" y="6"/>
                  </a:cubicBezTo>
                  <a:cubicBezTo>
                    <a:pt x="22" y="7"/>
                    <a:pt x="43" y="6"/>
                    <a:pt x="64" y="3"/>
                  </a:cubicBezTo>
                  <a:cubicBezTo>
                    <a:pt x="66" y="2"/>
                    <a:pt x="65"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3" name="3-82-Freeform"/>
            <p:cNvSpPr>
              <a:spLocks/>
            </p:cNvSpPr>
            <p:nvPr>
              <p:custDataLst>
                <p:tags r:id="rId97"/>
              </p:custDataLst>
            </p:nvPr>
          </p:nvSpPr>
          <p:spPr bwMode="auto">
            <a:xfrm>
              <a:off x="3433" y="4116"/>
              <a:ext cx="179" cy="16"/>
            </a:xfrm>
            <a:custGeom>
              <a:avLst/>
              <a:gdLst>
                <a:gd name="T0" fmla="*/ 64 w 66"/>
                <a:gd name="T1" fmla="*/ 0 h 6"/>
                <a:gd name="T2" fmla="*/ 2 w 66"/>
                <a:gd name="T3" fmla="*/ 4 h 6"/>
                <a:gd name="T4" fmla="*/ 2 w 66"/>
                <a:gd name="T5" fmla="*/ 6 h 6"/>
                <a:gd name="T6" fmla="*/ 65 w 66"/>
                <a:gd name="T7" fmla="*/ 2 h 6"/>
                <a:gd name="T8" fmla="*/ 64 w 66"/>
                <a:gd name="T9" fmla="*/ 0 h 6"/>
              </a:gdLst>
              <a:ahLst/>
              <a:cxnLst>
                <a:cxn ang="0">
                  <a:pos x="T0" y="T1"/>
                </a:cxn>
                <a:cxn ang="0">
                  <a:pos x="T2" y="T3"/>
                </a:cxn>
                <a:cxn ang="0">
                  <a:pos x="T4" y="T5"/>
                </a:cxn>
                <a:cxn ang="0">
                  <a:pos x="T6" y="T7"/>
                </a:cxn>
                <a:cxn ang="0">
                  <a:pos x="T8" y="T9"/>
                </a:cxn>
              </a:cxnLst>
              <a:rect l="0" t="0" r="r" b="b"/>
              <a:pathLst>
                <a:path w="66" h="6">
                  <a:moveTo>
                    <a:pt x="64" y="0"/>
                  </a:moveTo>
                  <a:cubicBezTo>
                    <a:pt x="43" y="0"/>
                    <a:pt x="22" y="2"/>
                    <a:pt x="2" y="4"/>
                  </a:cubicBezTo>
                  <a:cubicBezTo>
                    <a:pt x="0" y="4"/>
                    <a:pt x="0" y="6"/>
                    <a:pt x="2" y="6"/>
                  </a:cubicBezTo>
                  <a:cubicBezTo>
                    <a:pt x="23" y="5"/>
                    <a:pt x="44" y="5"/>
                    <a:pt x="65" y="2"/>
                  </a:cubicBezTo>
                  <a:cubicBezTo>
                    <a:pt x="66" y="2"/>
                    <a:pt x="66" y="0"/>
                    <a:pt x="6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4" name="3-83-Freeform"/>
            <p:cNvSpPr>
              <a:spLocks/>
            </p:cNvSpPr>
            <p:nvPr>
              <p:custDataLst>
                <p:tags r:id="rId98"/>
              </p:custDataLst>
            </p:nvPr>
          </p:nvSpPr>
          <p:spPr bwMode="auto">
            <a:xfrm>
              <a:off x="3428" y="4048"/>
              <a:ext cx="184" cy="16"/>
            </a:xfrm>
            <a:custGeom>
              <a:avLst/>
              <a:gdLst>
                <a:gd name="T0" fmla="*/ 66 w 68"/>
                <a:gd name="T1" fmla="*/ 0 h 6"/>
                <a:gd name="T2" fmla="*/ 1 w 68"/>
                <a:gd name="T3" fmla="*/ 4 h 6"/>
                <a:gd name="T4" fmla="*/ 1 w 68"/>
                <a:gd name="T5" fmla="*/ 6 h 6"/>
                <a:gd name="T6" fmla="*/ 67 w 68"/>
                <a:gd name="T7" fmla="*/ 3 h 6"/>
                <a:gd name="T8" fmla="*/ 66 w 68"/>
                <a:gd name="T9" fmla="*/ 0 h 6"/>
              </a:gdLst>
              <a:ahLst/>
              <a:cxnLst>
                <a:cxn ang="0">
                  <a:pos x="T0" y="T1"/>
                </a:cxn>
                <a:cxn ang="0">
                  <a:pos x="T2" y="T3"/>
                </a:cxn>
                <a:cxn ang="0">
                  <a:pos x="T4" y="T5"/>
                </a:cxn>
                <a:cxn ang="0">
                  <a:pos x="T6" y="T7"/>
                </a:cxn>
                <a:cxn ang="0">
                  <a:pos x="T8" y="T9"/>
                </a:cxn>
              </a:cxnLst>
              <a:rect l="0" t="0" r="r" b="b"/>
              <a:pathLst>
                <a:path w="68" h="6">
                  <a:moveTo>
                    <a:pt x="66" y="0"/>
                  </a:moveTo>
                  <a:cubicBezTo>
                    <a:pt x="45" y="1"/>
                    <a:pt x="23" y="3"/>
                    <a:pt x="1" y="4"/>
                  </a:cubicBezTo>
                  <a:cubicBezTo>
                    <a:pt x="0" y="4"/>
                    <a:pt x="0" y="6"/>
                    <a:pt x="1" y="6"/>
                  </a:cubicBezTo>
                  <a:cubicBezTo>
                    <a:pt x="23" y="6"/>
                    <a:pt x="45" y="6"/>
                    <a:pt x="67"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5" name="3-84-Freeform"/>
            <p:cNvSpPr>
              <a:spLocks/>
            </p:cNvSpPr>
            <p:nvPr>
              <p:custDataLst>
                <p:tags r:id="rId99"/>
              </p:custDataLst>
            </p:nvPr>
          </p:nvSpPr>
          <p:spPr bwMode="auto">
            <a:xfrm>
              <a:off x="3422" y="3983"/>
              <a:ext cx="192" cy="22"/>
            </a:xfrm>
            <a:custGeom>
              <a:avLst/>
              <a:gdLst>
                <a:gd name="T0" fmla="*/ 70 w 71"/>
                <a:gd name="T1" fmla="*/ 1 h 8"/>
                <a:gd name="T2" fmla="*/ 2 w 71"/>
                <a:gd name="T3" fmla="*/ 6 h 8"/>
                <a:gd name="T4" fmla="*/ 2 w 71"/>
                <a:gd name="T5" fmla="*/ 8 h 8"/>
                <a:gd name="T6" fmla="*/ 70 w 71"/>
                <a:gd name="T7" fmla="*/ 3 h 8"/>
                <a:gd name="T8" fmla="*/ 70 w 71"/>
                <a:gd name="T9" fmla="*/ 1 h 8"/>
              </a:gdLst>
              <a:ahLst/>
              <a:cxnLst>
                <a:cxn ang="0">
                  <a:pos x="T0" y="T1"/>
                </a:cxn>
                <a:cxn ang="0">
                  <a:pos x="T2" y="T3"/>
                </a:cxn>
                <a:cxn ang="0">
                  <a:pos x="T4" y="T5"/>
                </a:cxn>
                <a:cxn ang="0">
                  <a:pos x="T6" y="T7"/>
                </a:cxn>
                <a:cxn ang="0">
                  <a:pos x="T8" y="T9"/>
                </a:cxn>
              </a:cxnLst>
              <a:rect l="0" t="0" r="r" b="b"/>
              <a:pathLst>
                <a:path w="71" h="8">
                  <a:moveTo>
                    <a:pt x="70" y="1"/>
                  </a:moveTo>
                  <a:cubicBezTo>
                    <a:pt x="47" y="0"/>
                    <a:pt x="24" y="4"/>
                    <a:pt x="2" y="6"/>
                  </a:cubicBezTo>
                  <a:cubicBezTo>
                    <a:pt x="0" y="6"/>
                    <a:pt x="0" y="8"/>
                    <a:pt x="2" y="8"/>
                  </a:cubicBezTo>
                  <a:cubicBezTo>
                    <a:pt x="24" y="7"/>
                    <a:pt x="48" y="7"/>
                    <a:pt x="70" y="3"/>
                  </a:cubicBezTo>
                  <a:cubicBezTo>
                    <a:pt x="71" y="3"/>
                    <a:pt x="71" y="1"/>
                    <a:pt x="7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6" name="3-85-Freeform"/>
            <p:cNvSpPr>
              <a:spLocks/>
            </p:cNvSpPr>
            <p:nvPr>
              <p:custDataLst>
                <p:tags r:id="rId100"/>
              </p:custDataLst>
            </p:nvPr>
          </p:nvSpPr>
          <p:spPr bwMode="auto">
            <a:xfrm>
              <a:off x="3417" y="3907"/>
              <a:ext cx="184" cy="13"/>
            </a:xfrm>
            <a:custGeom>
              <a:avLst/>
              <a:gdLst>
                <a:gd name="T0" fmla="*/ 66 w 68"/>
                <a:gd name="T1" fmla="*/ 0 h 5"/>
                <a:gd name="T2" fmla="*/ 1 w 68"/>
                <a:gd name="T3" fmla="*/ 0 h 5"/>
                <a:gd name="T4" fmla="*/ 1 w 68"/>
                <a:gd name="T5" fmla="*/ 2 h 5"/>
                <a:gd name="T6" fmla="*/ 66 w 68"/>
                <a:gd name="T7" fmla="*/ 3 h 5"/>
                <a:gd name="T8" fmla="*/ 66 w 68"/>
                <a:gd name="T9" fmla="*/ 0 h 5"/>
              </a:gdLst>
              <a:ahLst/>
              <a:cxnLst>
                <a:cxn ang="0">
                  <a:pos x="T0" y="T1"/>
                </a:cxn>
                <a:cxn ang="0">
                  <a:pos x="T2" y="T3"/>
                </a:cxn>
                <a:cxn ang="0">
                  <a:pos x="T4" y="T5"/>
                </a:cxn>
                <a:cxn ang="0">
                  <a:pos x="T6" y="T7"/>
                </a:cxn>
                <a:cxn ang="0">
                  <a:pos x="T8" y="T9"/>
                </a:cxn>
              </a:cxnLst>
              <a:rect l="0" t="0" r="r" b="b"/>
              <a:pathLst>
                <a:path w="68" h="5">
                  <a:moveTo>
                    <a:pt x="66" y="0"/>
                  </a:moveTo>
                  <a:cubicBezTo>
                    <a:pt x="45" y="0"/>
                    <a:pt x="23" y="1"/>
                    <a:pt x="1" y="0"/>
                  </a:cubicBezTo>
                  <a:cubicBezTo>
                    <a:pt x="0" y="0"/>
                    <a:pt x="0" y="2"/>
                    <a:pt x="1" y="2"/>
                  </a:cubicBezTo>
                  <a:cubicBezTo>
                    <a:pt x="23" y="4"/>
                    <a:pt x="45" y="5"/>
                    <a:pt x="66" y="3"/>
                  </a:cubicBezTo>
                  <a:cubicBezTo>
                    <a:pt x="68" y="3"/>
                    <a:pt x="68"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7" name="3-86-Freeform"/>
            <p:cNvSpPr>
              <a:spLocks/>
            </p:cNvSpPr>
            <p:nvPr>
              <p:custDataLst>
                <p:tags r:id="rId101"/>
              </p:custDataLst>
            </p:nvPr>
          </p:nvSpPr>
          <p:spPr bwMode="auto">
            <a:xfrm>
              <a:off x="3398" y="3834"/>
              <a:ext cx="468" cy="24"/>
            </a:xfrm>
            <a:custGeom>
              <a:avLst/>
              <a:gdLst>
                <a:gd name="T0" fmla="*/ 171 w 173"/>
                <a:gd name="T1" fmla="*/ 4 h 9"/>
                <a:gd name="T2" fmla="*/ 89 w 173"/>
                <a:gd name="T3" fmla="*/ 1 h 9"/>
                <a:gd name="T4" fmla="*/ 1 w 173"/>
                <a:gd name="T5" fmla="*/ 2 h 9"/>
                <a:gd name="T6" fmla="*/ 1 w 173"/>
                <a:gd name="T7" fmla="*/ 4 h 9"/>
                <a:gd name="T8" fmla="*/ 81 w 173"/>
                <a:gd name="T9" fmla="*/ 4 h 9"/>
                <a:gd name="T10" fmla="*/ 171 w 173"/>
                <a:gd name="T11" fmla="*/ 8 h 9"/>
                <a:gd name="T12" fmla="*/ 171 w 17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73" h="9">
                  <a:moveTo>
                    <a:pt x="171" y="4"/>
                  </a:moveTo>
                  <a:cubicBezTo>
                    <a:pt x="143" y="1"/>
                    <a:pt x="116" y="0"/>
                    <a:pt x="89" y="1"/>
                  </a:cubicBezTo>
                  <a:cubicBezTo>
                    <a:pt x="60" y="1"/>
                    <a:pt x="30" y="7"/>
                    <a:pt x="1" y="2"/>
                  </a:cubicBezTo>
                  <a:cubicBezTo>
                    <a:pt x="0" y="2"/>
                    <a:pt x="0" y="4"/>
                    <a:pt x="1" y="4"/>
                  </a:cubicBezTo>
                  <a:cubicBezTo>
                    <a:pt x="27" y="9"/>
                    <a:pt x="54" y="5"/>
                    <a:pt x="81" y="4"/>
                  </a:cubicBezTo>
                  <a:cubicBezTo>
                    <a:pt x="111" y="4"/>
                    <a:pt x="141" y="6"/>
                    <a:pt x="171" y="8"/>
                  </a:cubicBezTo>
                  <a:cubicBezTo>
                    <a:pt x="173" y="8"/>
                    <a:pt x="173" y="4"/>
                    <a:pt x="171"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8" name="3-87-Freeform"/>
            <p:cNvSpPr>
              <a:spLocks/>
            </p:cNvSpPr>
            <p:nvPr>
              <p:custDataLst>
                <p:tags r:id="rId102"/>
              </p:custDataLst>
            </p:nvPr>
          </p:nvSpPr>
          <p:spPr bwMode="auto">
            <a:xfrm>
              <a:off x="3649" y="3880"/>
              <a:ext cx="198" cy="24"/>
            </a:xfrm>
            <a:custGeom>
              <a:avLst/>
              <a:gdLst>
                <a:gd name="T0" fmla="*/ 71 w 73"/>
                <a:gd name="T1" fmla="*/ 2 h 9"/>
                <a:gd name="T2" fmla="*/ 1 w 73"/>
                <a:gd name="T3" fmla="*/ 8 h 9"/>
                <a:gd name="T4" fmla="*/ 2 w 73"/>
                <a:gd name="T5" fmla="*/ 9 h 9"/>
                <a:gd name="T6" fmla="*/ 71 w 73"/>
                <a:gd name="T7" fmla="*/ 4 h 9"/>
                <a:gd name="T8" fmla="*/ 71 w 73"/>
                <a:gd name="T9" fmla="*/ 2 h 9"/>
              </a:gdLst>
              <a:ahLst/>
              <a:cxnLst>
                <a:cxn ang="0">
                  <a:pos x="T0" y="T1"/>
                </a:cxn>
                <a:cxn ang="0">
                  <a:pos x="T2" y="T3"/>
                </a:cxn>
                <a:cxn ang="0">
                  <a:pos x="T4" y="T5"/>
                </a:cxn>
                <a:cxn ang="0">
                  <a:pos x="T6" y="T7"/>
                </a:cxn>
                <a:cxn ang="0">
                  <a:pos x="T8" y="T9"/>
                </a:cxn>
              </a:cxnLst>
              <a:rect l="0" t="0" r="r" b="b"/>
              <a:pathLst>
                <a:path w="73" h="9">
                  <a:moveTo>
                    <a:pt x="71" y="2"/>
                  </a:moveTo>
                  <a:cubicBezTo>
                    <a:pt x="48" y="0"/>
                    <a:pt x="24" y="4"/>
                    <a:pt x="1" y="8"/>
                  </a:cubicBezTo>
                  <a:cubicBezTo>
                    <a:pt x="0" y="8"/>
                    <a:pt x="1" y="9"/>
                    <a:pt x="2" y="9"/>
                  </a:cubicBezTo>
                  <a:cubicBezTo>
                    <a:pt x="25" y="7"/>
                    <a:pt x="48" y="8"/>
                    <a:pt x="71" y="4"/>
                  </a:cubicBezTo>
                  <a:cubicBezTo>
                    <a:pt x="73" y="4"/>
                    <a:pt x="72" y="2"/>
                    <a:pt x="7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09" name="3-88-Freeform"/>
            <p:cNvSpPr>
              <a:spLocks/>
            </p:cNvSpPr>
            <p:nvPr>
              <p:custDataLst>
                <p:tags r:id="rId103"/>
              </p:custDataLst>
            </p:nvPr>
          </p:nvSpPr>
          <p:spPr bwMode="auto">
            <a:xfrm>
              <a:off x="3403" y="3760"/>
              <a:ext cx="403" cy="16"/>
            </a:xfrm>
            <a:custGeom>
              <a:avLst/>
              <a:gdLst>
                <a:gd name="T0" fmla="*/ 147 w 149"/>
                <a:gd name="T1" fmla="*/ 3 h 6"/>
                <a:gd name="T2" fmla="*/ 1 w 149"/>
                <a:gd name="T3" fmla="*/ 0 h 6"/>
                <a:gd name="T4" fmla="*/ 1 w 149"/>
                <a:gd name="T5" fmla="*/ 2 h 6"/>
                <a:gd name="T6" fmla="*/ 147 w 149"/>
                <a:gd name="T7" fmla="*/ 6 h 6"/>
                <a:gd name="T8" fmla="*/ 147 w 149"/>
                <a:gd name="T9" fmla="*/ 3 h 6"/>
              </a:gdLst>
              <a:ahLst/>
              <a:cxnLst>
                <a:cxn ang="0">
                  <a:pos x="T0" y="T1"/>
                </a:cxn>
                <a:cxn ang="0">
                  <a:pos x="T2" y="T3"/>
                </a:cxn>
                <a:cxn ang="0">
                  <a:pos x="T4" y="T5"/>
                </a:cxn>
                <a:cxn ang="0">
                  <a:pos x="T6" y="T7"/>
                </a:cxn>
                <a:cxn ang="0">
                  <a:pos x="T8" y="T9"/>
                </a:cxn>
              </a:cxnLst>
              <a:rect l="0" t="0" r="r" b="b"/>
              <a:pathLst>
                <a:path w="149" h="6">
                  <a:moveTo>
                    <a:pt x="147" y="3"/>
                  </a:moveTo>
                  <a:cubicBezTo>
                    <a:pt x="98" y="1"/>
                    <a:pt x="50" y="1"/>
                    <a:pt x="1" y="0"/>
                  </a:cubicBezTo>
                  <a:cubicBezTo>
                    <a:pt x="0" y="0"/>
                    <a:pt x="0" y="2"/>
                    <a:pt x="1" y="2"/>
                  </a:cubicBezTo>
                  <a:cubicBezTo>
                    <a:pt x="50" y="4"/>
                    <a:pt x="98" y="6"/>
                    <a:pt x="147" y="6"/>
                  </a:cubicBezTo>
                  <a:cubicBezTo>
                    <a:pt x="149" y="6"/>
                    <a:pt x="149" y="3"/>
                    <a:pt x="147"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0" name="3-89-Freeform"/>
            <p:cNvSpPr>
              <a:spLocks/>
            </p:cNvSpPr>
            <p:nvPr>
              <p:custDataLst>
                <p:tags r:id="rId104"/>
              </p:custDataLst>
            </p:nvPr>
          </p:nvSpPr>
          <p:spPr bwMode="auto">
            <a:xfrm>
              <a:off x="3344" y="3687"/>
              <a:ext cx="487" cy="22"/>
            </a:xfrm>
            <a:custGeom>
              <a:avLst/>
              <a:gdLst>
                <a:gd name="T0" fmla="*/ 177 w 180"/>
                <a:gd name="T1" fmla="*/ 0 h 8"/>
                <a:gd name="T2" fmla="*/ 1 w 180"/>
                <a:gd name="T3" fmla="*/ 1 h 8"/>
                <a:gd name="T4" fmla="*/ 1 w 180"/>
                <a:gd name="T5" fmla="*/ 3 h 8"/>
                <a:gd name="T6" fmla="*/ 177 w 180"/>
                <a:gd name="T7" fmla="*/ 4 h 8"/>
                <a:gd name="T8" fmla="*/ 177 w 180"/>
                <a:gd name="T9" fmla="*/ 0 h 8"/>
              </a:gdLst>
              <a:ahLst/>
              <a:cxnLst>
                <a:cxn ang="0">
                  <a:pos x="T0" y="T1"/>
                </a:cxn>
                <a:cxn ang="0">
                  <a:pos x="T2" y="T3"/>
                </a:cxn>
                <a:cxn ang="0">
                  <a:pos x="T4" y="T5"/>
                </a:cxn>
                <a:cxn ang="0">
                  <a:pos x="T6" y="T7"/>
                </a:cxn>
                <a:cxn ang="0">
                  <a:pos x="T8" y="T9"/>
                </a:cxn>
              </a:cxnLst>
              <a:rect l="0" t="0" r="r" b="b"/>
              <a:pathLst>
                <a:path w="180" h="8">
                  <a:moveTo>
                    <a:pt x="177" y="0"/>
                  </a:moveTo>
                  <a:cubicBezTo>
                    <a:pt x="118" y="2"/>
                    <a:pt x="60" y="3"/>
                    <a:pt x="1" y="1"/>
                  </a:cubicBezTo>
                  <a:cubicBezTo>
                    <a:pt x="0" y="1"/>
                    <a:pt x="0" y="3"/>
                    <a:pt x="1" y="3"/>
                  </a:cubicBezTo>
                  <a:cubicBezTo>
                    <a:pt x="60" y="7"/>
                    <a:pt x="119" y="8"/>
                    <a:pt x="177" y="4"/>
                  </a:cubicBezTo>
                  <a:cubicBezTo>
                    <a:pt x="179" y="4"/>
                    <a:pt x="180" y="0"/>
                    <a:pt x="1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1" name="3-90-Freeform"/>
            <p:cNvSpPr>
              <a:spLocks/>
            </p:cNvSpPr>
            <p:nvPr>
              <p:custDataLst>
                <p:tags r:id="rId105"/>
              </p:custDataLst>
            </p:nvPr>
          </p:nvSpPr>
          <p:spPr bwMode="auto">
            <a:xfrm>
              <a:off x="3368" y="3619"/>
              <a:ext cx="430" cy="24"/>
            </a:xfrm>
            <a:custGeom>
              <a:avLst/>
              <a:gdLst>
                <a:gd name="T0" fmla="*/ 156 w 159"/>
                <a:gd name="T1" fmla="*/ 4 h 9"/>
                <a:gd name="T2" fmla="*/ 2 w 159"/>
                <a:gd name="T3" fmla="*/ 5 h 9"/>
                <a:gd name="T4" fmla="*/ 2 w 159"/>
                <a:gd name="T5" fmla="*/ 7 h 9"/>
                <a:gd name="T6" fmla="*/ 156 w 159"/>
                <a:gd name="T7" fmla="*/ 8 h 9"/>
                <a:gd name="T8" fmla="*/ 156 w 159"/>
                <a:gd name="T9" fmla="*/ 4 h 9"/>
              </a:gdLst>
              <a:ahLst/>
              <a:cxnLst>
                <a:cxn ang="0">
                  <a:pos x="T0" y="T1"/>
                </a:cxn>
                <a:cxn ang="0">
                  <a:pos x="T2" y="T3"/>
                </a:cxn>
                <a:cxn ang="0">
                  <a:pos x="T4" y="T5"/>
                </a:cxn>
                <a:cxn ang="0">
                  <a:pos x="T6" y="T7"/>
                </a:cxn>
                <a:cxn ang="0">
                  <a:pos x="T8" y="T9"/>
                </a:cxn>
              </a:cxnLst>
              <a:rect l="0" t="0" r="r" b="b"/>
              <a:pathLst>
                <a:path w="159" h="9">
                  <a:moveTo>
                    <a:pt x="156" y="4"/>
                  </a:moveTo>
                  <a:cubicBezTo>
                    <a:pt x="105" y="0"/>
                    <a:pt x="53" y="3"/>
                    <a:pt x="2" y="5"/>
                  </a:cubicBezTo>
                  <a:cubicBezTo>
                    <a:pt x="0" y="5"/>
                    <a:pt x="0" y="7"/>
                    <a:pt x="2" y="7"/>
                  </a:cubicBezTo>
                  <a:cubicBezTo>
                    <a:pt x="53" y="7"/>
                    <a:pt x="105" y="9"/>
                    <a:pt x="156" y="8"/>
                  </a:cubicBezTo>
                  <a:cubicBezTo>
                    <a:pt x="159" y="8"/>
                    <a:pt x="158" y="4"/>
                    <a:pt x="15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2" name="3-91-Freeform"/>
            <p:cNvSpPr>
              <a:spLocks/>
            </p:cNvSpPr>
            <p:nvPr>
              <p:custDataLst>
                <p:tags r:id="rId106"/>
              </p:custDataLst>
            </p:nvPr>
          </p:nvSpPr>
          <p:spPr bwMode="auto">
            <a:xfrm>
              <a:off x="2263" y="4249"/>
              <a:ext cx="235" cy="22"/>
            </a:xfrm>
            <a:custGeom>
              <a:avLst/>
              <a:gdLst>
                <a:gd name="T0" fmla="*/ 86 w 87"/>
                <a:gd name="T1" fmla="*/ 3 h 8"/>
                <a:gd name="T2" fmla="*/ 49 w 87"/>
                <a:gd name="T3" fmla="*/ 3 h 8"/>
                <a:gd name="T4" fmla="*/ 1 w 87"/>
                <a:gd name="T5" fmla="*/ 4 h 8"/>
                <a:gd name="T6" fmla="*/ 1 w 87"/>
                <a:gd name="T7" fmla="*/ 6 h 8"/>
                <a:gd name="T8" fmla="*/ 49 w 87"/>
                <a:gd name="T9" fmla="*/ 6 h 8"/>
                <a:gd name="T10" fmla="*/ 86 w 87"/>
                <a:gd name="T11" fmla="*/ 5 h 8"/>
                <a:gd name="T12" fmla="*/ 86 w 87"/>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87" h="8">
                  <a:moveTo>
                    <a:pt x="86" y="3"/>
                  </a:moveTo>
                  <a:cubicBezTo>
                    <a:pt x="75" y="0"/>
                    <a:pt x="61" y="3"/>
                    <a:pt x="49" y="3"/>
                  </a:cubicBezTo>
                  <a:cubicBezTo>
                    <a:pt x="33" y="3"/>
                    <a:pt x="17" y="3"/>
                    <a:pt x="1" y="4"/>
                  </a:cubicBezTo>
                  <a:cubicBezTo>
                    <a:pt x="0" y="4"/>
                    <a:pt x="0" y="6"/>
                    <a:pt x="1" y="6"/>
                  </a:cubicBezTo>
                  <a:cubicBezTo>
                    <a:pt x="17" y="6"/>
                    <a:pt x="33" y="6"/>
                    <a:pt x="49" y="6"/>
                  </a:cubicBezTo>
                  <a:cubicBezTo>
                    <a:pt x="61" y="6"/>
                    <a:pt x="75" y="8"/>
                    <a:pt x="86" y="5"/>
                  </a:cubicBezTo>
                  <a:cubicBezTo>
                    <a:pt x="87" y="5"/>
                    <a:pt x="87" y="3"/>
                    <a:pt x="86"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3" name="3-92-Freeform"/>
            <p:cNvSpPr>
              <a:spLocks/>
            </p:cNvSpPr>
            <p:nvPr>
              <p:custDataLst>
                <p:tags r:id="rId107"/>
              </p:custDataLst>
            </p:nvPr>
          </p:nvSpPr>
          <p:spPr bwMode="auto">
            <a:xfrm>
              <a:off x="2274" y="4214"/>
              <a:ext cx="221" cy="24"/>
            </a:xfrm>
            <a:custGeom>
              <a:avLst/>
              <a:gdLst>
                <a:gd name="T0" fmla="*/ 80 w 82"/>
                <a:gd name="T1" fmla="*/ 4 h 9"/>
                <a:gd name="T2" fmla="*/ 1 w 82"/>
                <a:gd name="T3" fmla="*/ 1 h 9"/>
                <a:gd name="T4" fmla="*/ 1 w 82"/>
                <a:gd name="T5" fmla="*/ 2 h 9"/>
                <a:gd name="T6" fmla="*/ 80 w 82"/>
                <a:gd name="T7" fmla="*/ 7 h 9"/>
                <a:gd name="T8" fmla="*/ 80 w 82"/>
                <a:gd name="T9" fmla="*/ 4 h 9"/>
              </a:gdLst>
              <a:ahLst/>
              <a:cxnLst>
                <a:cxn ang="0">
                  <a:pos x="T0" y="T1"/>
                </a:cxn>
                <a:cxn ang="0">
                  <a:pos x="T2" y="T3"/>
                </a:cxn>
                <a:cxn ang="0">
                  <a:pos x="T4" y="T5"/>
                </a:cxn>
                <a:cxn ang="0">
                  <a:pos x="T6" y="T7"/>
                </a:cxn>
                <a:cxn ang="0">
                  <a:pos x="T8" y="T9"/>
                </a:cxn>
              </a:cxnLst>
              <a:rect l="0" t="0" r="r" b="b"/>
              <a:pathLst>
                <a:path w="82" h="9">
                  <a:moveTo>
                    <a:pt x="80" y="4"/>
                  </a:moveTo>
                  <a:cubicBezTo>
                    <a:pt x="54" y="3"/>
                    <a:pt x="28" y="3"/>
                    <a:pt x="1" y="1"/>
                  </a:cubicBezTo>
                  <a:cubicBezTo>
                    <a:pt x="0" y="0"/>
                    <a:pt x="0" y="2"/>
                    <a:pt x="1" y="2"/>
                  </a:cubicBezTo>
                  <a:cubicBezTo>
                    <a:pt x="27" y="6"/>
                    <a:pt x="54" y="9"/>
                    <a:pt x="80" y="7"/>
                  </a:cubicBezTo>
                  <a:cubicBezTo>
                    <a:pt x="82" y="6"/>
                    <a:pt x="82" y="4"/>
                    <a:pt x="80"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4" name="3-93-Freeform"/>
            <p:cNvSpPr>
              <a:spLocks/>
            </p:cNvSpPr>
            <p:nvPr>
              <p:custDataLst>
                <p:tags r:id="rId108"/>
              </p:custDataLst>
            </p:nvPr>
          </p:nvSpPr>
          <p:spPr bwMode="auto">
            <a:xfrm>
              <a:off x="2265" y="4157"/>
              <a:ext cx="219" cy="16"/>
            </a:xfrm>
            <a:custGeom>
              <a:avLst/>
              <a:gdLst>
                <a:gd name="T0" fmla="*/ 79 w 81"/>
                <a:gd name="T1" fmla="*/ 0 h 6"/>
                <a:gd name="T2" fmla="*/ 2 w 81"/>
                <a:gd name="T3" fmla="*/ 1 h 6"/>
                <a:gd name="T4" fmla="*/ 2 w 81"/>
                <a:gd name="T5" fmla="*/ 3 h 6"/>
                <a:gd name="T6" fmla="*/ 79 w 81"/>
                <a:gd name="T7" fmla="*/ 3 h 6"/>
                <a:gd name="T8" fmla="*/ 79 w 81"/>
                <a:gd name="T9" fmla="*/ 0 h 6"/>
              </a:gdLst>
              <a:ahLst/>
              <a:cxnLst>
                <a:cxn ang="0">
                  <a:pos x="T0" y="T1"/>
                </a:cxn>
                <a:cxn ang="0">
                  <a:pos x="T2" y="T3"/>
                </a:cxn>
                <a:cxn ang="0">
                  <a:pos x="T4" y="T5"/>
                </a:cxn>
                <a:cxn ang="0">
                  <a:pos x="T6" y="T7"/>
                </a:cxn>
                <a:cxn ang="0">
                  <a:pos x="T8" y="T9"/>
                </a:cxn>
              </a:cxnLst>
              <a:rect l="0" t="0" r="r" b="b"/>
              <a:pathLst>
                <a:path w="81" h="6">
                  <a:moveTo>
                    <a:pt x="79" y="0"/>
                  </a:moveTo>
                  <a:cubicBezTo>
                    <a:pt x="53" y="2"/>
                    <a:pt x="28" y="3"/>
                    <a:pt x="2" y="1"/>
                  </a:cubicBezTo>
                  <a:cubicBezTo>
                    <a:pt x="0" y="1"/>
                    <a:pt x="0" y="3"/>
                    <a:pt x="2" y="3"/>
                  </a:cubicBezTo>
                  <a:cubicBezTo>
                    <a:pt x="27" y="6"/>
                    <a:pt x="53" y="6"/>
                    <a:pt x="79" y="3"/>
                  </a:cubicBezTo>
                  <a:cubicBezTo>
                    <a:pt x="81" y="3"/>
                    <a:pt x="81"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5" name="3-94-Freeform"/>
            <p:cNvSpPr>
              <a:spLocks/>
            </p:cNvSpPr>
            <p:nvPr>
              <p:custDataLst>
                <p:tags r:id="rId109"/>
              </p:custDataLst>
            </p:nvPr>
          </p:nvSpPr>
          <p:spPr bwMode="auto">
            <a:xfrm>
              <a:off x="2284" y="4108"/>
              <a:ext cx="200" cy="16"/>
            </a:xfrm>
            <a:custGeom>
              <a:avLst/>
              <a:gdLst>
                <a:gd name="T0" fmla="*/ 72 w 74"/>
                <a:gd name="T1" fmla="*/ 0 h 6"/>
                <a:gd name="T2" fmla="*/ 1 w 74"/>
                <a:gd name="T3" fmla="*/ 4 h 6"/>
                <a:gd name="T4" fmla="*/ 1 w 74"/>
                <a:gd name="T5" fmla="*/ 6 h 6"/>
                <a:gd name="T6" fmla="*/ 72 w 74"/>
                <a:gd name="T7" fmla="*/ 2 h 6"/>
                <a:gd name="T8" fmla="*/ 72 w 74"/>
                <a:gd name="T9" fmla="*/ 0 h 6"/>
              </a:gdLst>
              <a:ahLst/>
              <a:cxnLst>
                <a:cxn ang="0">
                  <a:pos x="T0" y="T1"/>
                </a:cxn>
                <a:cxn ang="0">
                  <a:pos x="T2" y="T3"/>
                </a:cxn>
                <a:cxn ang="0">
                  <a:pos x="T4" y="T5"/>
                </a:cxn>
                <a:cxn ang="0">
                  <a:pos x="T6" y="T7"/>
                </a:cxn>
                <a:cxn ang="0">
                  <a:pos x="T8" y="T9"/>
                </a:cxn>
              </a:cxnLst>
              <a:rect l="0" t="0" r="r" b="b"/>
              <a:pathLst>
                <a:path w="74" h="6">
                  <a:moveTo>
                    <a:pt x="72" y="0"/>
                  </a:moveTo>
                  <a:cubicBezTo>
                    <a:pt x="48" y="1"/>
                    <a:pt x="25" y="3"/>
                    <a:pt x="1" y="4"/>
                  </a:cubicBezTo>
                  <a:cubicBezTo>
                    <a:pt x="0" y="4"/>
                    <a:pt x="0" y="6"/>
                    <a:pt x="1" y="6"/>
                  </a:cubicBezTo>
                  <a:cubicBezTo>
                    <a:pt x="25" y="6"/>
                    <a:pt x="49" y="6"/>
                    <a:pt x="72" y="2"/>
                  </a:cubicBezTo>
                  <a:cubicBezTo>
                    <a:pt x="74" y="2"/>
                    <a:pt x="73" y="0"/>
                    <a:pt x="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6" name="3-95-Freeform"/>
            <p:cNvSpPr>
              <a:spLocks/>
            </p:cNvSpPr>
            <p:nvPr>
              <p:custDataLst>
                <p:tags r:id="rId110"/>
              </p:custDataLst>
            </p:nvPr>
          </p:nvSpPr>
          <p:spPr bwMode="auto">
            <a:xfrm>
              <a:off x="2284" y="4054"/>
              <a:ext cx="184" cy="10"/>
            </a:xfrm>
            <a:custGeom>
              <a:avLst/>
              <a:gdLst>
                <a:gd name="T0" fmla="*/ 67 w 68"/>
                <a:gd name="T1" fmla="*/ 0 h 4"/>
                <a:gd name="T2" fmla="*/ 1 w 68"/>
                <a:gd name="T3" fmla="*/ 2 h 4"/>
                <a:gd name="T4" fmla="*/ 1 w 68"/>
                <a:gd name="T5" fmla="*/ 4 h 4"/>
                <a:gd name="T6" fmla="*/ 67 w 68"/>
                <a:gd name="T7" fmla="*/ 3 h 4"/>
                <a:gd name="T8" fmla="*/ 67 w 68"/>
                <a:gd name="T9" fmla="*/ 0 h 4"/>
              </a:gdLst>
              <a:ahLst/>
              <a:cxnLst>
                <a:cxn ang="0">
                  <a:pos x="T0" y="T1"/>
                </a:cxn>
                <a:cxn ang="0">
                  <a:pos x="T2" y="T3"/>
                </a:cxn>
                <a:cxn ang="0">
                  <a:pos x="T4" y="T5"/>
                </a:cxn>
                <a:cxn ang="0">
                  <a:pos x="T6" y="T7"/>
                </a:cxn>
                <a:cxn ang="0">
                  <a:pos x="T8" y="T9"/>
                </a:cxn>
              </a:cxnLst>
              <a:rect l="0" t="0" r="r" b="b"/>
              <a:pathLst>
                <a:path w="68" h="4">
                  <a:moveTo>
                    <a:pt x="67" y="0"/>
                  </a:moveTo>
                  <a:cubicBezTo>
                    <a:pt x="45" y="0"/>
                    <a:pt x="23" y="1"/>
                    <a:pt x="1" y="2"/>
                  </a:cubicBezTo>
                  <a:cubicBezTo>
                    <a:pt x="0" y="2"/>
                    <a:pt x="0" y="4"/>
                    <a:pt x="1" y="4"/>
                  </a:cubicBezTo>
                  <a:cubicBezTo>
                    <a:pt x="23" y="4"/>
                    <a:pt x="45" y="4"/>
                    <a:pt x="67" y="3"/>
                  </a:cubicBezTo>
                  <a:cubicBezTo>
                    <a:pt x="68" y="3"/>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7" name="3-96-Freeform"/>
            <p:cNvSpPr>
              <a:spLocks/>
            </p:cNvSpPr>
            <p:nvPr>
              <p:custDataLst>
                <p:tags r:id="rId111"/>
              </p:custDataLst>
            </p:nvPr>
          </p:nvSpPr>
          <p:spPr bwMode="auto">
            <a:xfrm>
              <a:off x="2276" y="4005"/>
              <a:ext cx="176" cy="24"/>
            </a:xfrm>
            <a:custGeom>
              <a:avLst/>
              <a:gdLst>
                <a:gd name="T0" fmla="*/ 63 w 65"/>
                <a:gd name="T1" fmla="*/ 1 h 9"/>
                <a:gd name="T2" fmla="*/ 2 w 65"/>
                <a:gd name="T3" fmla="*/ 4 h 9"/>
                <a:gd name="T4" fmla="*/ 1 w 65"/>
                <a:gd name="T5" fmla="*/ 6 h 9"/>
                <a:gd name="T6" fmla="*/ 63 w 65"/>
                <a:gd name="T7" fmla="*/ 3 h 9"/>
                <a:gd name="T8" fmla="*/ 63 w 65"/>
                <a:gd name="T9" fmla="*/ 1 h 9"/>
              </a:gdLst>
              <a:ahLst/>
              <a:cxnLst>
                <a:cxn ang="0">
                  <a:pos x="T0" y="T1"/>
                </a:cxn>
                <a:cxn ang="0">
                  <a:pos x="T2" y="T3"/>
                </a:cxn>
                <a:cxn ang="0">
                  <a:pos x="T4" y="T5"/>
                </a:cxn>
                <a:cxn ang="0">
                  <a:pos x="T6" y="T7"/>
                </a:cxn>
                <a:cxn ang="0">
                  <a:pos x="T8" y="T9"/>
                </a:cxn>
              </a:cxnLst>
              <a:rect l="0" t="0" r="r" b="b"/>
              <a:pathLst>
                <a:path w="65" h="9">
                  <a:moveTo>
                    <a:pt x="63" y="1"/>
                  </a:moveTo>
                  <a:cubicBezTo>
                    <a:pt x="42" y="4"/>
                    <a:pt x="23" y="5"/>
                    <a:pt x="2" y="4"/>
                  </a:cubicBezTo>
                  <a:cubicBezTo>
                    <a:pt x="1" y="4"/>
                    <a:pt x="0" y="6"/>
                    <a:pt x="1" y="6"/>
                  </a:cubicBezTo>
                  <a:cubicBezTo>
                    <a:pt x="21" y="9"/>
                    <a:pt x="44" y="9"/>
                    <a:pt x="63" y="3"/>
                  </a:cubicBezTo>
                  <a:cubicBezTo>
                    <a:pt x="65" y="3"/>
                    <a:pt x="64" y="0"/>
                    <a:pt x="6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8" name="3-97-Freeform"/>
            <p:cNvSpPr>
              <a:spLocks/>
            </p:cNvSpPr>
            <p:nvPr>
              <p:custDataLst>
                <p:tags r:id="rId112"/>
              </p:custDataLst>
            </p:nvPr>
          </p:nvSpPr>
          <p:spPr bwMode="auto">
            <a:xfrm>
              <a:off x="2260" y="3956"/>
              <a:ext cx="184" cy="19"/>
            </a:xfrm>
            <a:custGeom>
              <a:avLst/>
              <a:gdLst>
                <a:gd name="T0" fmla="*/ 66 w 68"/>
                <a:gd name="T1" fmla="*/ 0 h 7"/>
                <a:gd name="T2" fmla="*/ 1 w 68"/>
                <a:gd name="T3" fmla="*/ 5 h 7"/>
                <a:gd name="T4" fmla="*/ 1 w 68"/>
                <a:gd name="T5" fmla="*/ 6 h 7"/>
                <a:gd name="T6" fmla="*/ 67 w 68"/>
                <a:gd name="T7" fmla="*/ 2 h 7"/>
                <a:gd name="T8" fmla="*/ 66 w 68"/>
                <a:gd name="T9" fmla="*/ 0 h 7"/>
              </a:gdLst>
              <a:ahLst/>
              <a:cxnLst>
                <a:cxn ang="0">
                  <a:pos x="T0" y="T1"/>
                </a:cxn>
                <a:cxn ang="0">
                  <a:pos x="T2" y="T3"/>
                </a:cxn>
                <a:cxn ang="0">
                  <a:pos x="T4" y="T5"/>
                </a:cxn>
                <a:cxn ang="0">
                  <a:pos x="T6" y="T7"/>
                </a:cxn>
                <a:cxn ang="0">
                  <a:pos x="T8" y="T9"/>
                </a:cxn>
              </a:cxnLst>
              <a:rect l="0" t="0" r="r" b="b"/>
              <a:pathLst>
                <a:path w="68" h="7">
                  <a:moveTo>
                    <a:pt x="66" y="0"/>
                  </a:moveTo>
                  <a:cubicBezTo>
                    <a:pt x="45" y="1"/>
                    <a:pt x="23" y="3"/>
                    <a:pt x="1" y="5"/>
                  </a:cubicBezTo>
                  <a:cubicBezTo>
                    <a:pt x="0" y="5"/>
                    <a:pt x="0" y="6"/>
                    <a:pt x="1" y="6"/>
                  </a:cubicBezTo>
                  <a:cubicBezTo>
                    <a:pt x="23" y="7"/>
                    <a:pt x="45" y="6"/>
                    <a:pt x="67" y="2"/>
                  </a:cubicBezTo>
                  <a:cubicBezTo>
                    <a:pt x="68" y="2"/>
                    <a:pt x="67" y="0"/>
                    <a:pt x="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19" name="3-98-Freeform"/>
            <p:cNvSpPr>
              <a:spLocks/>
            </p:cNvSpPr>
            <p:nvPr>
              <p:custDataLst>
                <p:tags r:id="rId113"/>
              </p:custDataLst>
            </p:nvPr>
          </p:nvSpPr>
          <p:spPr bwMode="auto">
            <a:xfrm>
              <a:off x="2260" y="3904"/>
              <a:ext cx="173" cy="22"/>
            </a:xfrm>
            <a:custGeom>
              <a:avLst/>
              <a:gdLst>
                <a:gd name="T0" fmla="*/ 62 w 64"/>
                <a:gd name="T1" fmla="*/ 0 h 8"/>
                <a:gd name="T2" fmla="*/ 1 w 64"/>
                <a:gd name="T3" fmla="*/ 7 h 8"/>
                <a:gd name="T4" fmla="*/ 1 w 64"/>
                <a:gd name="T5" fmla="*/ 8 h 8"/>
                <a:gd name="T6" fmla="*/ 63 w 64"/>
                <a:gd name="T7" fmla="*/ 3 h 8"/>
                <a:gd name="T8" fmla="*/ 62 w 64"/>
                <a:gd name="T9" fmla="*/ 0 h 8"/>
              </a:gdLst>
              <a:ahLst/>
              <a:cxnLst>
                <a:cxn ang="0">
                  <a:pos x="T0" y="T1"/>
                </a:cxn>
                <a:cxn ang="0">
                  <a:pos x="T2" y="T3"/>
                </a:cxn>
                <a:cxn ang="0">
                  <a:pos x="T4" y="T5"/>
                </a:cxn>
                <a:cxn ang="0">
                  <a:pos x="T6" y="T7"/>
                </a:cxn>
                <a:cxn ang="0">
                  <a:pos x="T8" y="T9"/>
                </a:cxn>
              </a:cxnLst>
              <a:rect l="0" t="0" r="r" b="b"/>
              <a:pathLst>
                <a:path w="64" h="8">
                  <a:moveTo>
                    <a:pt x="62" y="0"/>
                  </a:moveTo>
                  <a:cubicBezTo>
                    <a:pt x="42" y="1"/>
                    <a:pt x="21" y="4"/>
                    <a:pt x="1" y="7"/>
                  </a:cubicBezTo>
                  <a:cubicBezTo>
                    <a:pt x="0" y="7"/>
                    <a:pt x="0" y="8"/>
                    <a:pt x="1" y="8"/>
                  </a:cubicBezTo>
                  <a:cubicBezTo>
                    <a:pt x="21" y="7"/>
                    <a:pt x="43" y="6"/>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0" name="3-99-Freeform"/>
            <p:cNvSpPr>
              <a:spLocks/>
            </p:cNvSpPr>
            <p:nvPr>
              <p:custDataLst>
                <p:tags r:id="rId114"/>
              </p:custDataLst>
            </p:nvPr>
          </p:nvSpPr>
          <p:spPr bwMode="auto">
            <a:xfrm>
              <a:off x="2252" y="3861"/>
              <a:ext cx="189" cy="21"/>
            </a:xfrm>
            <a:custGeom>
              <a:avLst/>
              <a:gdLst>
                <a:gd name="T0" fmla="*/ 68 w 70"/>
                <a:gd name="T1" fmla="*/ 0 h 8"/>
                <a:gd name="T2" fmla="*/ 1 w 70"/>
                <a:gd name="T3" fmla="*/ 6 h 8"/>
                <a:gd name="T4" fmla="*/ 1 w 70"/>
                <a:gd name="T5" fmla="*/ 8 h 8"/>
                <a:gd name="T6" fmla="*/ 68 w 70"/>
                <a:gd name="T7" fmla="*/ 3 h 8"/>
                <a:gd name="T8" fmla="*/ 68 w 70"/>
                <a:gd name="T9" fmla="*/ 0 h 8"/>
              </a:gdLst>
              <a:ahLst/>
              <a:cxnLst>
                <a:cxn ang="0">
                  <a:pos x="T0" y="T1"/>
                </a:cxn>
                <a:cxn ang="0">
                  <a:pos x="T2" y="T3"/>
                </a:cxn>
                <a:cxn ang="0">
                  <a:pos x="T4" y="T5"/>
                </a:cxn>
                <a:cxn ang="0">
                  <a:pos x="T6" y="T7"/>
                </a:cxn>
                <a:cxn ang="0">
                  <a:pos x="T8" y="T9"/>
                </a:cxn>
              </a:cxnLst>
              <a:rect l="0" t="0" r="r" b="b"/>
              <a:pathLst>
                <a:path w="70" h="8">
                  <a:moveTo>
                    <a:pt x="68" y="0"/>
                  </a:moveTo>
                  <a:cubicBezTo>
                    <a:pt x="46" y="2"/>
                    <a:pt x="24" y="5"/>
                    <a:pt x="1" y="6"/>
                  </a:cubicBezTo>
                  <a:cubicBezTo>
                    <a:pt x="0" y="6"/>
                    <a:pt x="0" y="8"/>
                    <a:pt x="1" y="8"/>
                  </a:cubicBezTo>
                  <a:cubicBezTo>
                    <a:pt x="24" y="8"/>
                    <a:pt x="46" y="7"/>
                    <a:pt x="68" y="3"/>
                  </a:cubicBezTo>
                  <a:cubicBezTo>
                    <a:pt x="70"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1" name="3-100-Freeform"/>
            <p:cNvSpPr>
              <a:spLocks/>
            </p:cNvSpPr>
            <p:nvPr>
              <p:custDataLst>
                <p:tags r:id="rId115"/>
              </p:custDataLst>
            </p:nvPr>
          </p:nvSpPr>
          <p:spPr bwMode="auto">
            <a:xfrm>
              <a:off x="2260" y="3812"/>
              <a:ext cx="181" cy="24"/>
            </a:xfrm>
            <a:custGeom>
              <a:avLst/>
              <a:gdLst>
                <a:gd name="T0" fmla="*/ 65 w 67"/>
                <a:gd name="T1" fmla="*/ 0 h 9"/>
                <a:gd name="T2" fmla="*/ 1 w 67"/>
                <a:gd name="T3" fmla="*/ 7 h 9"/>
                <a:gd name="T4" fmla="*/ 1 w 67"/>
                <a:gd name="T5" fmla="*/ 9 h 9"/>
                <a:gd name="T6" fmla="*/ 65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2"/>
                    <a:pt x="22" y="4"/>
                    <a:pt x="1" y="7"/>
                  </a:cubicBezTo>
                  <a:cubicBezTo>
                    <a:pt x="0" y="7"/>
                    <a:pt x="0" y="9"/>
                    <a:pt x="1" y="9"/>
                  </a:cubicBezTo>
                  <a:cubicBezTo>
                    <a:pt x="22" y="9"/>
                    <a:pt x="45" y="7"/>
                    <a:pt x="65" y="3"/>
                  </a:cubicBezTo>
                  <a:cubicBezTo>
                    <a:pt x="67" y="2"/>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2" name="3-101-Freeform"/>
            <p:cNvSpPr>
              <a:spLocks/>
            </p:cNvSpPr>
            <p:nvPr>
              <p:custDataLst>
                <p:tags r:id="rId116"/>
              </p:custDataLst>
            </p:nvPr>
          </p:nvSpPr>
          <p:spPr bwMode="auto">
            <a:xfrm>
              <a:off x="2263" y="3757"/>
              <a:ext cx="181" cy="25"/>
            </a:xfrm>
            <a:custGeom>
              <a:avLst/>
              <a:gdLst>
                <a:gd name="T0" fmla="*/ 65 w 67"/>
                <a:gd name="T1" fmla="*/ 0 h 9"/>
                <a:gd name="T2" fmla="*/ 1 w 67"/>
                <a:gd name="T3" fmla="*/ 7 h 9"/>
                <a:gd name="T4" fmla="*/ 1 w 67"/>
                <a:gd name="T5" fmla="*/ 9 h 9"/>
                <a:gd name="T6" fmla="*/ 66 w 67"/>
                <a:gd name="T7" fmla="*/ 3 h 9"/>
                <a:gd name="T8" fmla="*/ 65 w 67"/>
                <a:gd name="T9" fmla="*/ 0 h 9"/>
              </a:gdLst>
              <a:ahLst/>
              <a:cxnLst>
                <a:cxn ang="0">
                  <a:pos x="T0" y="T1"/>
                </a:cxn>
                <a:cxn ang="0">
                  <a:pos x="T2" y="T3"/>
                </a:cxn>
                <a:cxn ang="0">
                  <a:pos x="T4" y="T5"/>
                </a:cxn>
                <a:cxn ang="0">
                  <a:pos x="T6" y="T7"/>
                </a:cxn>
                <a:cxn ang="0">
                  <a:pos x="T8" y="T9"/>
                </a:cxn>
              </a:cxnLst>
              <a:rect l="0" t="0" r="r" b="b"/>
              <a:pathLst>
                <a:path w="67" h="9">
                  <a:moveTo>
                    <a:pt x="65" y="0"/>
                  </a:moveTo>
                  <a:cubicBezTo>
                    <a:pt x="44" y="1"/>
                    <a:pt x="22" y="3"/>
                    <a:pt x="1" y="7"/>
                  </a:cubicBezTo>
                  <a:cubicBezTo>
                    <a:pt x="0" y="7"/>
                    <a:pt x="1" y="9"/>
                    <a:pt x="1" y="9"/>
                  </a:cubicBezTo>
                  <a:cubicBezTo>
                    <a:pt x="22" y="8"/>
                    <a:pt x="45" y="6"/>
                    <a:pt x="66" y="3"/>
                  </a:cubicBezTo>
                  <a:cubicBezTo>
                    <a:pt x="67" y="3"/>
                    <a:pt x="67" y="0"/>
                    <a:pt x="6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3" name="3-102-Freeform"/>
            <p:cNvSpPr>
              <a:spLocks/>
            </p:cNvSpPr>
            <p:nvPr>
              <p:custDataLst>
                <p:tags r:id="rId117"/>
              </p:custDataLst>
            </p:nvPr>
          </p:nvSpPr>
          <p:spPr bwMode="auto">
            <a:xfrm>
              <a:off x="2271" y="3717"/>
              <a:ext cx="170" cy="16"/>
            </a:xfrm>
            <a:custGeom>
              <a:avLst/>
              <a:gdLst>
                <a:gd name="T0" fmla="*/ 61 w 63"/>
                <a:gd name="T1" fmla="*/ 0 h 6"/>
                <a:gd name="T2" fmla="*/ 1 w 63"/>
                <a:gd name="T3" fmla="*/ 1 h 6"/>
                <a:gd name="T4" fmla="*/ 0 w 63"/>
                <a:gd name="T5" fmla="*/ 3 h 6"/>
                <a:gd name="T6" fmla="*/ 3 w 63"/>
                <a:gd name="T7" fmla="*/ 6 h 6"/>
                <a:gd name="T8" fmla="*/ 4 w 63"/>
                <a:gd name="T9" fmla="*/ 5 h 6"/>
                <a:gd name="T10" fmla="*/ 20 w 63"/>
                <a:gd name="T11" fmla="*/ 4 h 6"/>
                <a:gd name="T12" fmla="*/ 33 w 63"/>
                <a:gd name="T13" fmla="*/ 4 h 6"/>
                <a:gd name="T14" fmla="*/ 61 w 63"/>
                <a:gd name="T15" fmla="*/ 3 h 6"/>
                <a:gd name="T16" fmla="*/ 61 w 6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
                  <a:moveTo>
                    <a:pt x="61" y="0"/>
                  </a:moveTo>
                  <a:cubicBezTo>
                    <a:pt x="41" y="0"/>
                    <a:pt x="21" y="2"/>
                    <a:pt x="1" y="1"/>
                  </a:cubicBezTo>
                  <a:cubicBezTo>
                    <a:pt x="0" y="1"/>
                    <a:pt x="0" y="2"/>
                    <a:pt x="0" y="3"/>
                  </a:cubicBezTo>
                  <a:cubicBezTo>
                    <a:pt x="1" y="5"/>
                    <a:pt x="1" y="5"/>
                    <a:pt x="3" y="6"/>
                  </a:cubicBezTo>
                  <a:cubicBezTo>
                    <a:pt x="4" y="6"/>
                    <a:pt x="5" y="5"/>
                    <a:pt x="4" y="5"/>
                  </a:cubicBezTo>
                  <a:cubicBezTo>
                    <a:pt x="6" y="6"/>
                    <a:pt x="17" y="4"/>
                    <a:pt x="20" y="4"/>
                  </a:cubicBezTo>
                  <a:cubicBezTo>
                    <a:pt x="24" y="4"/>
                    <a:pt x="29" y="4"/>
                    <a:pt x="33" y="4"/>
                  </a:cubicBezTo>
                  <a:cubicBezTo>
                    <a:pt x="43" y="4"/>
                    <a:pt x="52" y="4"/>
                    <a:pt x="61" y="3"/>
                  </a:cubicBezTo>
                  <a:cubicBezTo>
                    <a:pt x="63" y="2"/>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4" name="3-103-Freeform"/>
            <p:cNvSpPr>
              <a:spLocks/>
            </p:cNvSpPr>
            <p:nvPr>
              <p:custDataLst>
                <p:tags r:id="rId118"/>
              </p:custDataLst>
            </p:nvPr>
          </p:nvSpPr>
          <p:spPr bwMode="auto">
            <a:xfrm>
              <a:off x="2271" y="3657"/>
              <a:ext cx="181" cy="24"/>
            </a:xfrm>
            <a:custGeom>
              <a:avLst/>
              <a:gdLst>
                <a:gd name="T0" fmla="*/ 65 w 67"/>
                <a:gd name="T1" fmla="*/ 3 h 9"/>
                <a:gd name="T2" fmla="*/ 2 w 67"/>
                <a:gd name="T3" fmla="*/ 6 h 9"/>
                <a:gd name="T4" fmla="*/ 2 w 67"/>
                <a:gd name="T5" fmla="*/ 9 h 9"/>
                <a:gd name="T6" fmla="*/ 65 w 67"/>
                <a:gd name="T7" fmla="*/ 6 h 9"/>
                <a:gd name="T8" fmla="*/ 65 w 67"/>
                <a:gd name="T9" fmla="*/ 3 h 9"/>
              </a:gdLst>
              <a:ahLst/>
              <a:cxnLst>
                <a:cxn ang="0">
                  <a:pos x="T0" y="T1"/>
                </a:cxn>
                <a:cxn ang="0">
                  <a:pos x="T2" y="T3"/>
                </a:cxn>
                <a:cxn ang="0">
                  <a:pos x="T4" y="T5"/>
                </a:cxn>
                <a:cxn ang="0">
                  <a:pos x="T6" y="T7"/>
                </a:cxn>
                <a:cxn ang="0">
                  <a:pos x="T8" y="T9"/>
                </a:cxn>
              </a:cxnLst>
              <a:rect l="0" t="0" r="r" b="b"/>
              <a:pathLst>
                <a:path w="67" h="9">
                  <a:moveTo>
                    <a:pt x="65" y="3"/>
                  </a:moveTo>
                  <a:cubicBezTo>
                    <a:pt x="44" y="0"/>
                    <a:pt x="22" y="2"/>
                    <a:pt x="2" y="6"/>
                  </a:cubicBezTo>
                  <a:cubicBezTo>
                    <a:pt x="0" y="6"/>
                    <a:pt x="1" y="9"/>
                    <a:pt x="2" y="9"/>
                  </a:cubicBezTo>
                  <a:cubicBezTo>
                    <a:pt x="23" y="6"/>
                    <a:pt x="44" y="6"/>
                    <a:pt x="65" y="6"/>
                  </a:cubicBezTo>
                  <a:cubicBezTo>
                    <a:pt x="67" y="6"/>
                    <a:pt x="67" y="3"/>
                    <a:pt x="65"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5" name="3-104-Freeform"/>
            <p:cNvSpPr>
              <a:spLocks/>
            </p:cNvSpPr>
            <p:nvPr>
              <p:custDataLst>
                <p:tags r:id="rId119"/>
              </p:custDataLst>
            </p:nvPr>
          </p:nvSpPr>
          <p:spPr bwMode="auto">
            <a:xfrm>
              <a:off x="1430" y="3426"/>
              <a:ext cx="322" cy="35"/>
            </a:xfrm>
            <a:custGeom>
              <a:avLst/>
              <a:gdLst>
                <a:gd name="T0" fmla="*/ 116 w 119"/>
                <a:gd name="T1" fmla="*/ 6 h 13"/>
                <a:gd name="T2" fmla="*/ 1 w 119"/>
                <a:gd name="T3" fmla="*/ 10 h 13"/>
                <a:gd name="T4" fmla="*/ 1 w 119"/>
                <a:gd name="T5" fmla="*/ 11 h 13"/>
                <a:gd name="T6" fmla="*/ 116 w 119"/>
                <a:gd name="T7" fmla="*/ 10 h 13"/>
                <a:gd name="T8" fmla="*/ 116 w 119"/>
                <a:gd name="T9" fmla="*/ 6 h 13"/>
              </a:gdLst>
              <a:ahLst/>
              <a:cxnLst>
                <a:cxn ang="0">
                  <a:pos x="T0" y="T1"/>
                </a:cxn>
                <a:cxn ang="0">
                  <a:pos x="T2" y="T3"/>
                </a:cxn>
                <a:cxn ang="0">
                  <a:pos x="T4" y="T5"/>
                </a:cxn>
                <a:cxn ang="0">
                  <a:pos x="T6" y="T7"/>
                </a:cxn>
                <a:cxn ang="0">
                  <a:pos x="T8" y="T9"/>
                </a:cxn>
              </a:cxnLst>
              <a:rect l="0" t="0" r="r" b="b"/>
              <a:pathLst>
                <a:path w="119" h="13">
                  <a:moveTo>
                    <a:pt x="116" y="6"/>
                  </a:moveTo>
                  <a:cubicBezTo>
                    <a:pt x="78" y="0"/>
                    <a:pt x="40" y="11"/>
                    <a:pt x="1" y="10"/>
                  </a:cubicBezTo>
                  <a:cubicBezTo>
                    <a:pt x="0" y="10"/>
                    <a:pt x="0" y="11"/>
                    <a:pt x="1" y="11"/>
                  </a:cubicBezTo>
                  <a:cubicBezTo>
                    <a:pt x="40" y="13"/>
                    <a:pt x="78" y="6"/>
                    <a:pt x="116" y="10"/>
                  </a:cubicBezTo>
                  <a:cubicBezTo>
                    <a:pt x="118" y="10"/>
                    <a:pt x="119" y="7"/>
                    <a:pt x="116"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6" name="3-105-Freeform"/>
            <p:cNvSpPr>
              <a:spLocks/>
            </p:cNvSpPr>
            <p:nvPr>
              <p:custDataLst>
                <p:tags r:id="rId120"/>
              </p:custDataLst>
            </p:nvPr>
          </p:nvSpPr>
          <p:spPr bwMode="auto">
            <a:xfrm>
              <a:off x="1438" y="3478"/>
              <a:ext cx="325" cy="24"/>
            </a:xfrm>
            <a:custGeom>
              <a:avLst/>
              <a:gdLst>
                <a:gd name="T0" fmla="*/ 118 w 120"/>
                <a:gd name="T1" fmla="*/ 3 h 9"/>
                <a:gd name="T2" fmla="*/ 1 w 120"/>
                <a:gd name="T3" fmla="*/ 8 h 9"/>
                <a:gd name="T4" fmla="*/ 1 w 120"/>
                <a:gd name="T5" fmla="*/ 9 h 9"/>
                <a:gd name="T6" fmla="*/ 118 w 120"/>
                <a:gd name="T7" fmla="*/ 6 h 9"/>
                <a:gd name="T8" fmla="*/ 118 w 120"/>
                <a:gd name="T9" fmla="*/ 3 h 9"/>
              </a:gdLst>
              <a:ahLst/>
              <a:cxnLst>
                <a:cxn ang="0">
                  <a:pos x="T0" y="T1"/>
                </a:cxn>
                <a:cxn ang="0">
                  <a:pos x="T2" y="T3"/>
                </a:cxn>
                <a:cxn ang="0">
                  <a:pos x="T4" y="T5"/>
                </a:cxn>
                <a:cxn ang="0">
                  <a:pos x="T6" y="T7"/>
                </a:cxn>
                <a:cxn ang="0">
                  <a:pos x="T8" y="T9"/>
                </a:cxn>
              </a:cxnLst>
              <a:rect l="0" t="0" r="r" b="b"/>
              <a:pathLst>
                <a:path w="120" h="9">
                  <a:moveTo>
                    <a:pt x="118" y="3"/>
                  </a:moveTo>
                  <a:cubicBezTo>
                    <a:pt x="80" y="0"/>
                    <a:pt x="40" y="4"/>
                    <a:pt x="1" y="8"/>
                  </a:cubicBezTo>
                  <a:cubicBezTo>
                    <a:pt x="0" y="8"/>
                    <a:pt x="0" y="9"/>
                    <a:pt x="1" y="9"/>
                  </a:cubicBezTo>
                  <a:cubicBezTo>
                    <a:pt x="40" y="6"/>
                    <a:pt x="79" y="7"/>
                    <a:pt x="118" y="6"/>
                  </a:cubicBezTo>
                  <a:cubicBezTo>
                    <a:pt x="120" y="6"/>
                    <a:pt x="120" y="3"/>
                    <a:pt x="11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7" name="3-106-Freeform"/>
            <p:cNvSpPr>
              <a:spLocks/>
            </p:cNvSpPr>
            <p:nvPr>
              <p:custDataLst>
                <p:tags r:id="rId121"/>
              </p:custDataLst>
            </p:nvPr>
          </p:nvSpPr>
          <p:spPr bwMode="auto">
            <a:xfrm>
              <a:off x="1438" y="3532"/>
              <a:ext cx="319" cy="19"/>
            </a:xfrm>
            <a:custGeom>
              <a:avLst/>
              <a:gdLst>
                <a:gd name="T0" fmla="*/ 116 w 118"/>
                <a:gd name="T1" fmla="*/ 0 h 7"/>
                <a:gd name="T2" fmla="*/ 1 w 118"/>
                <a:gd name="T3" fmla="*/ 5 h 7"/>
                <a:gd name="T4" fmla="*/ 1 w 118"/>
                <a:gd name="T5" fmla="*/ 6 h 7"/>
                <a:gd name="T6" fmla="*/ 116 w 118"/>
                <a:gd name="T7" fmla="*/ 4 h 7"/>
                <a:gd name="T8" fmla="*/ 116 w 118"/>
                <a:gd name="T9" fmla="*/ 0 h 7"/>
              </a:gdLst>
              <a:ahLst/>
              <a:cxnLst>
                <a:cxn ang="0">
                  <a:pos x="T0" y="T1"/>
                </a:cxn>
                <a:cxn ang="0">
                  <a:pos x="T2" y="T3"/>
                </a:cxn>
                <a:cxn ang="0">
                  <a:pos x="T4" y="T5"/>
                </a:cxn>
                <a:cxn ang="0">
                  <a:pos x="T6" y="T7"/>
                </a:cxn>
                <a:cxn ang="0">
                  <a:pos x="T8" y="T9"/>
                </a:cxn>
              </a:cxnLst>
              <a:rect l="0" t="0" r="r" b="b"/>
              <a:pathLst>
                <a:path w="118" h="7">
                  <a:moveTo>
                    <a:pt x="116" y="0"/>
                  </a:moveTo>
                  <a:cubicBezTo>
                    <a:pt x="77" y="0"/>
                    <a:pt x="39" y="2"/>
                    <a:pt x="1" y="5"/>
                  </a:cubicBezTo>
                  <a:cubicBezTo>
                    <a:pt x="0" y="5"/>
                    <a:pt x="0" y="6"/>
                    <a:pt x="1" y="6"/>
                  </a:cubicBezTo>
                  <a:cubicBezTo>
                    <a:pt x="39" y="7"/>
                    <a:pt x="78" y="6"/>
                    <a:pt x="116" y="4"/>
                  </a:cubicBezTo>
                  <a:cubicBezTo>
                    <a:pt x="118" y="3"/>
                    <a:pt x="118" y="0"/>
                    <a:pt x="11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8" name="3-107-Freeform"/>
            <p:cNvSpPr>
              <a:spLocks/>
            </p:cNvSpPr>
            <p:nvPr>
              <p:custDataLst>
                <p:tags r:id="rId122"/>
              </p:custDataLst>
            </p:nvPr>
          </p:nvSpPr>
          <p:spPr bwMode="auto">
            <a:xfrm>
              <a:off x="1438" y="3581"/>
              <a:ext cx="238" cy="19"/>
            </a:xfrm>
            <a:custGeom>
              <a:avLst/>
              <a:gdLst>
                <a:gd name="T0" fmla="*/ 86 w 88"/>
                <a:gd name="T1" fmla="*/ 2 h 7"/>
                <a:gd name="T2" fmla="*/ 1 w 88"/>
                <a:gd name="T3" fmla="*/ 3 h 7"/>
                <a:gd name="T4" fmla="*/ 1 w 88"/>
                <a:gd name="T5" fmla="*/ 5 h 7"/>
                <a:gd name="T6" fmla="*/ 86 w 88"/>
                <a:gd name="T7" fmla="*/ 5 h 7"/>
                <a:gd name="T8" fmla="*/ 86 w 88"/>
                <a:gd name="T9" fmla="*/ 2 h 7"/>
              </a:gdLst>
              <a:ahLst/>
              <a:cxnLst>
                <a:cxn ang="0">
                  <a:pos x="T0" y="T1"/>
                </a:cxn>
                <a:cxn ang="0">
                  <a:pos x="T2" y="T3"/>
                </a:cxn>
                <a:cxn ang="0">
                  <a:pos x="T4" y="T5"/>
                </a:cxn>
                <a:cxn ang="0">
                  <a:pos x="T6" y="T7"/>
                </a:cxn>
                <a:cxn ang="0">
                  <a:pos x="T8" y="T9"/>
                </a:cxn>
              </a:cxnLst>
              <a:rect l="0" t="0" r="r" b="b"/>
              <a:pathLst>
                <a:path w="88" h="7">
                  <a:moveTo>
                    <a:pt x="86" y="2"/>
                  </a:moveTo>
                  <a:cubicBezTo>
                    <a:pt x="58" y="0"/>
                    <a:pt x="29" y="2"/>
                    <a:pt x="1" y="3"/>
                  </a:cubicBezTo>
                  <a:cubicBezTo>
                    <a:pt x="0" y="3"/>
                    <a:pt x="0" y="5"/>
                    <a:pt x="1" y="5"/>
                  </a:cubicBezTo>
                  <a:cubicBezTo>
                    <a:pt x="29" y="5"/>
                    <a:pt x="58" y="7"/>
                    <a:pt x="86" y="5"/>
                  </a:cubicBezTo>
                  <a:cubicBezTo>
                    <a:pt x="88" y="5"/>
                    <a:pt x="88" y="2"/>
                    <a:pt x="8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29" name="3-108-Freeform"/>
            <p:cNvSpPr>
              <a:spLocks/>
            </p:cNvSpPr>
            <p:nvPr>
              <p:custDataLst>
                <p:tags r:id="rId123"/>
              </p:custDataLst>
            </p:nvPr>
          </p:nvSpPr>
          <p:spPr bwMode="auto">
            <a:xfrm>
              <a:off x="1441" y="3649"/>
              <a:ext cx="243" cy="24"/>
            </a:xfrm>
            <a:custGeom>
              <a:avLst/>
              <a:gdLst>
                <a:gd name="T0" fmla="*/ 89 w 90"/>
                <a:gd name="T1" fmla="*/ 5 h 9"/>
                <a:gd name="T2" fmla="*/ 53 w 90"/>
                <a:gd name="T3" fmla="*/ 3 h 9"/>
                <a:gd name="T4" fmla="*/ 1 w 90"/>
                <a:gd name="T5" fmla="*/ 3 h 9"/>
                <a:gd name="T6" fmla="*/ 1 w 90"/>
                <a:gd name="T7" fmla="*/ 5 h 9"/>
                <a:gd name="T8" fmla="*/ 44 w 90"/>
                <a:gd name="T9" fmla="*/ 6 h 9"/>
                <a:gd name="T10" fmla="*/ 63 w 90"/>
                <a:gd name="T11" fmla="*/ 7 h 9"/>
                <a:gd name="T12" fmla="*/ 86 w 90"/>
                <a:gd name="T13" fmla="*/ 5 h 9"/>
                <a:gd name="T14" fmla="*/ 86 w 90"/>
                <a:gd name="T15" fmla="*/ 7 h 9"/>
                <a:gd name="T16" fmla="*/ 86 w 90"/>
                <a:gd name="T17" fmla="*/ 8 h 9"/>
                <a:gd name="T18" fmla="*/ 88 w 90"/>
                <a:gd name="T19" fmla="*/ 8 h 9"/>
                <a:gd name="T20" fmla="*/ 89 w 90"/>
                <a:gd name="T21" fmla="*/ 8 h 9"/>
                <a:gd name="T22" fmla="*/ 89 w 9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9">
                  <a:moveTo>
                    <a:pt x="89" y="5"/>
                  </a:moveTo>
                  <a:cubicBezTo>
                    <a:pt x="80" y="0"/>
                    <a:pt x="63" y="3"/>
                    <a:pt x="53" y="3"/>
                  </a:cubicBezTo>
                  <a:cubicBezTo>
                    <a:pt x="36" y="3"/>
                    <a:pt x="19" y="3"/>
                    <a:pt x="1" y="3"/>
                  </a:cubicBezTo>
                  <a:cubicBezTo>
                    <a:pt x="0" y="3"/>
                    <a:pt x="0" y="5"/>
                    <a:pt x="1" y="5"/>
                  </a:cubicBezTo>
                  <a:cubicBezTo>
                    <a:pt x="15" y="5"/>
                    <a:pt x="30" y="6"/>
                    <a:pt x="44" y="6"/>
                  </a:cubicBezTo>
                  <a:cubicBezTo>
                    <a:pt x="50" y="6"/>
                    <a:pt x="57" y="6"/>
                    <a:pt x="63" y="7"/>
                  </a:cubicBezTo>
                  <a:cubicBezTo>
                    <a:pt x="66" y="7"/>
                    <a:pt x="81" y="5"/>
                    <a:pt x="86" y="5"/>
                  </a:cubicBezTo>
                  <a:cubicBezTo>
                    <a:pt x="86" y="6"/>
                    <a:pt x="85" y="6"/>
                    <a:pt x="86" y="7"/>
                  </a:cubicBezTo>
                  <a:cubicBezTo>
                    <a:pt x="86" y="8"/>
                    <a:pt x="86" y="8"/>
                    <a:pt x="86" y="8"/>
                  </a:cubicBezTo>
                  <a:cubicBezTo>
                    <a:pt x="87" y="9"/>
                    <a:pt x="87" y="9"/>
                    <a:pt x="88" y="8"/>
                  </a:cubicBezTo>
                  <a:cubicBezTo>
                    <a:pt x="88" y="8"/>
                    <a:pt x="89" y="8"/>
                    <a:pt x="89" y="8"/>
                  </a:cubicBezTo>
                  <a:cubicBezTo>
                    <a:pt x="90" y="7"/>
                    <a:pt x="90" y="6"/>
                    <a:pt x="8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0" name="3-109-Freeform"/>
            <p:cNvSpPr>
              <a:spLocks/>
            </p:cNvSpPr>
            <p:nvPr>
              <p:custDataLst>
                <p:tags r:id="rId124"/>
              </p:custDataLst>
            </p:nvPr>
          </p:nvSpPr>
          <p:spPr bwMode="auto">
            <a:xfrm>
              <a:off x="1452" y="3709"/>
              <a:ext cx="240" cy="16"/>
            </a:xfrm>
            <a:custGeom>
              <a:avLst/>
              <a:gdLst>
                <a:gd name="T0" fmla="*/ 87 w 89"/>
                <a:gd name="T1" fmla="*/ 0 h 6"/>
                <a:gd name="T2" fmla="*/ 1 w 89"/>
                <a:gd name="T3" fmla="*/ 3 h 6"/>
                <a:gd name="T4" fmla="*/ 1 w 89"/>
                <a:gd name="T5" fmla="*/ 5 h 6"/>
                <a:gd name="T6" fmla="*/ 87 w 89"/>
                <a:gd name="T7" fmla="*/ 3 h 6"/>
                <a:gd name="T8" fmla="*/ 87 w 89"/>
                <a:gd name="T9" fmla="*/ 0 h 6"/>
              </a:gdLst>
              <a:ahLst/>
              <a:cxnLst>
                <a:cxn ang="0">
                  <a:pos x="T0" y="T1"/>
                </a:cxn>
                <a:cxn ang="0">
                  <a:pos x="T2" y="T3"/>
                </a:cxn>
                <a:cxn ang="0">
                  <a:pos x="T4" y="T5"/>
                </a:cxn>
                <a:cxn ang="0">
                  <a:pos x="T6" y="T7"/>
                </a:cxn>
                <a:cxn ang="0">
                  <a:pos x="T8" y="T9"/>
                </a:cxn>
              </a:cxnLst>
              <a:rect l="0" t="0" r="r" b="b"/>
              <a:pathLst>
                <a:path w="89" h="6">
                  <a:moveTo>
                    <a:pt x="87" y="0"/>
                  </a:moveTo>
                  <a:cubicBezTo>
                    <a:pt x="58" y="0"/>
                    <a:pt x="30" y="2"/>
                    <a:pt x="1" y="3"/>
                  </a:cubicBezTo>
                  <a:cubicBezTo>
                    <a:pt x="0" y="3"/>
                    <a:pt x="0" y="5"/>
                    <a:pt x="1" y="5"/>
                  </a:cubicBezTo>
                  <a:cubicBezTo>
                    <a:pt x="29" y="6"/>
                    <a:pt x="59" y="6"/>
                    <a:pt x="87" y="3"/>
                  </a:cubicBezTo>
                  <a:cubicBezTo>
                    <a:pt x="89" y="3"/>
                    <a:pt x="89"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1" name="3-110-Freeform"/>
            <p:cNvSpPr>
              <a:spLocks/>
            </p:cNvSpPr>
            <p:nvPr>
              <p:custDataLst>
                <p:tags r:id="rId125"/>
              </p:custDataLst>
            </p:nvPr>
          </p:nvSpPr>
          <p:spPr bwMode="auto">
            <a:xfrm>
              <a:off x="1430" y="3749"/>
              <a:ext cx="246" cy="17"/>
            </a:xfrm>
            <a:custGeom>
              <a:avLst/>
              <a:gdLst>
                <a:gd name="T0" fmla="*/ 89 w 91"/>
                <a:gd name="T1" fmla="*/ 1 h 6"/>
                <a:gd name="T2" fmla="*/ 1 w 91"/>
                <a:gd name="T3" fmla="*/ 4 h 6"/>
                <a:gd name="T4" fmla="*/ 1 w 91"/>
                <a:gd name="T5" fmla="*/ 6 h 6"/>
                <a:gd name="T6" fmla="*/ 89 w 91"/>
                <a:gd name="T7" fmla="*/ 4 h 6"/>
                <a:gd name="T8" fmla="*/ 89 w 91"/>
                <a:gd name="T9" fmla="*/ 1 h 6"/>
              </a:gdLst>
              <a:ahLst/>
              <a:cxnLst>
                <a:cxn ang="0">
                  <a:pos x="T0" y="T1"/>
                </a:cxn>
                <a:cxn ang="0">
                  <a:pos x="T2" y="T3"/>
                </a:cxn>
                <a:cxn ang="0">
                  <a:pos x="T4" y="T5"/>
                </a:cxn>
                <a:cxn ang="0">
                  <a:pos x="T6" y="T7"/>
                </a:cxn>
                <a:cxn ang="0">
                  <a:pos x="T8" y="T9"/>
                </a:cxn>
              </a:cxnLst>
              <a:rect l="0" t="0" r="r" b="b"/>
              <a:pathLst>
                <a:path w="91" h="6">
                  <a:moveTo>
                    <a:pt x="89" y="1"/>
                  </a:moveTo>
                  <a:cubicBezTo>
                    <a:pt x="60" y="0"/>
                    <a:pt x="31" y="3"/>
                    <a:pt x="1" y="4"/>
                  </a:cubicBezTo>
                  <a:cubicBezTo>
                    <a:pt x="0" y="4"/>
                    <a:pt x="0" y="6"/>
                    <a:pt x="1" y="6"/>
                  </a:cubicBezTo>
                  <a:cubicBezTo>
                    <a:pt x="31" y="5"/>
                    <a:pt x="60" y="6"/>
                    <a:pt x="89" y="4"/>
                  </a:cubicBezTo>
                  <a:cubicBezTo>
                    <a:pt x="91" y="4"/>
                    <a:pt x="91" y="1"/>
                    <a:pt x="8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2" name="3-111-Freeform"/>
            <p:cNvSpPr>
              <a:spLocks/>
            </p:cNvSpPr>
            <p:nvPr>
              <p:custDataLst>
                <p:tags r:id="rId126"/>
              </p:custDataLst>
            </p:nvPr>
          </p:nvSpPr>
          <p:spPr bwMode="auto">
            <a:xfrm>
              <a:off x="1436" y="3806"/>
              <a:ext cx="221" cy="19"/>
            </a:xfrm>
            <a:custGeom>
              <a:avLst/>
              <a:gdLst>
                <a:gd name="T0" fmla="*/ 79 w 82"/>
                <a:gd name="T1" fmla="*/ 0 h 7"/>
                <a:gd name="T2" fmla="*/ 1 w 82"/>
                <a:gd name="T3" fmla="*/ 3 h 7"/>
                <a:gd name="T4" fmla="*/ 1 w 82"/>
                <a:gd name="T5" fmla="*/ 5 h 7"/>
                <a:gd name="T6" fmla="*/ 79 w 82"/>
                <a:gd name="T7" fmla="*/ 3 h 7"/>
                <a:gd name="T8" fmla="*/ 79 w 82"/>
                <a:gd name="T9" fmla="*/ 0 h 7"/>
              </a:gdLst>
              <a:ahLst/>
              <a:cxnLst>
                <a:cxn ang="0">
                  <a:pos x="T0" y="T1"/>
                </a:cxn>
                <a:cxn ang="0">
                  <a:pos x="T2" y="T3"/>
                </a:cxn>
                <a:cxn ang="0">
                  <a:pos x="T4" y="T5"/>
                </a:cxn>
                <a:cxn ang="0">
                  <a:pos x="T6" y="T7"/>
                </a:cxn>
                <a:cxn ang="0">
                  <a:pos x="T8" y="T9"/>
                </a:cxn>
              </a:cxnLst>
              <a:rect l="0" t="0" r="r" b="b"/>
              <a:pathLst>
                <a:path w="82" h="7">
                  <a:moveTo>
                    <a:pt x="79" y="0"/>
                  </a:moveTo>
                  <a:cubicBezTo>
                    <a:pt x="53" y="1"/>
                    <a:pt x="27" y="2"/>
                    <a:pt x="1" y="3"/>
                  </a:cubicBezTo>
                  <a:cubicBezTo>
                    <a:pt x="0" y="3"/>
                    <a:pt x="0" y="4"/>
                    <a:pt x="1" y="5"/>
                  </a:cubicBezTo>
                  <a:cubicBezTo>
                    <a:pt x="26" y="7"/>
                    <a:pt x="54" y="6"/>
                    <a:pt x="79" y="3"/>
                  </a:cubicBezTo>
                  <a:cubicBezTo>
                    <a:pt x="81" y="3"/>
                    <a:pt x="82" y="0"/>
                    <a:pt x="7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3" name="3-112-Freeform"/>
            <p:cNvSpPr>
              <a:spLocks/>
            </p:cNvSpPr>
            <p:nvPr>
              <p:custDataLst>
                <p:tags r:id="rId127"/>
              </p:custDataLst>
            </p:nvPr>
          </p:nvSpPr>
          <p:spPr bwMode="auto">
            <a:xfrm>
              <a:off x="1563" y="3869"/>
              <a:ext cx="132" cy="13"/>
            </a:xfrm>
            <a:custGeom>
              <a:avLst/>
              <a:gdLst>
                <a:gd name="T0" fmla="*/ 47 w 49"/>
                <a:gd name="T1" fmla="*/ 2 h 5"/>
                <a:gd name="T2" fmla="*/ 2 w 49"/>
                <a:gd name="T3" fmla="*/ 1 h 5"/>
                <a:gd name="T4" fmla="*/ 2 w 49"/>
                <a:gd name="T5" fmla="*/ 3 h 5"/>
                <a:gd name="T6" fmla="*/ 47 w 49"/>
                <a:gd name="T7" fmla="*/ 5 h 5"/>
                <a:gd name="T8" fmla="*/ 47 w 49"/>
                <a:gd name="T9" fmla="*/ 2 h 5"/>
              </a:gdLst>
              <a:ahLst/>
              <a:cxnLst>
                <a:cxn ang="0">
                  <a:pos x="T0" y="T1"/>
                </a:cxn>
                <a:cxn ang="0">
                  <a:pos x="T2" y="T3"/>
                </a:cxn>
                <a:cxn ang="0">
                  <a:pos x="T4" y="T5"/>
                </a:cxn>
                <a:cxn ang="0">
                  <a:pos x="T6" y="T7"/>
                </a:cxn>
                <a:cxn ang="0">
                  <a:pos x="T8" y="T9"/>
                </a:cxn>
              </a:cxnLst>
              <a:rect l="0" t="0" r="r" b="b"/>
              <a:pathLst>
                <a:path w="49" h="5">
                  <a:moveTo>
                    <a:pt x="47" y="2"/>
                  </a:moveTo>
                  <a:cubicBezTo>
                    <a:pt x="32" y="0"/>
                    <a:pt x="17" y="1"/>
                    <a:pt x="2" y="1"/>
                  </a:cubicBezTo>
                  <a:cubicBezTo>
                    <a:pt x="0" y="1"/>
                    <a:pt x="0" y="3"/>
                    <a:pt x="2" y="3"/>
                  </a:cubicBezTo>
                  <a:cubicBezTo>
                    <a:pt x="17" y="3"/>
                    <a:pt x="32" y="5"/>
                    <a:pt x="47" y="5"/>
                  </a:cubicBezTo>
                  <a:cubicBezTo>
                    <a:pt x="49" y="4"/>
                    <a:pt x="49" y="2"/>
                    <a:pt x="47"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4" name="3-113-Freeform"/>
            <p:cNvSpPr>
              <a:spLocks/>
            </p:cNvSpPr>
            <p:nvPr>
              <p:custDataLst>
                <p:tags r:id="rId128"/>
              </p:custDataLst>
            </p:nvPr>
          </p:nvSpPr>
          <p:spPr bwMode="auto">
            <a:xfrm>
              <a:off x="1565" y="3920"/>
              <a:ext cx="111" cy="17"/>
            </a:xfrm>
            <a:custGeom>
              <a:avLst/>
              <a:gdLst>
                <a:gd name="T0" fmla="*/ 39 w 41"/>
                <a:gd name="T1" fmla="*/ 2 h 6"/>
                <a:gd name="T2" fmla="*/ 2 w 41"/>
                <a:gd name="T3" fmla="*/ 0 h 6"/>
                <a:gd name="T4" fmla="*/ 2 w 41"/>
                <a:gd name="T5" fmla="*/ 2 h 6"/>
                <a:gd name="T6" fmla="*/ 39 w 41"/>
                <a:gd name="T7" fmla="*/ 5 h 6"/>
                <a:gd name="T8" fmla="*/ 39 w 41"/>
                <a:gd name="T9" fmla="*/ 2 h 6"/>
              </a:gdLst>
              <a:ahLst/>
              <a:cxnLst>
                <a:cxn ang="0">
                  <a:pos x="T0" y="T1"/>
                </a:cxn>
                <a:cxn ang="0">
                  <a:pos x="T2" y="T3"/>
                </a:cxn>
                <a:cxn ang="0">
                  <a:pos x="T4" y="T5"/>
                </a:cxn>
                <a:cxn ang="0">
                  <a:pos x="T6" y="T7"/>
                </a:cxn>
                <a:cxn ang="0">
                  <a:pos x="T8" y="T9"/>
                </a:cxn>
              </a:cxnLst>
              <a:rect l="0" t="0" r="r" b="b"/>
              <a:pathLst>
                <a:path w="41" h="6">
                  <a:moveTo>
                    <a:pt x="39" y="2"/>
                  </a:moveTo>
                  <a:cubicBezTo>
                    <a:pt x="27" y="2"/>
                    <a:pt x="15" y="2"/>
                    <a:pt x="2" y="0"/>
                  </a:cubicBezTo>
                  <a:cubicBezTo>
                    <a:pt x="1" y="0"/>
                    <a:pt x="0" y="2"/>
                    <a:pt x="2" y="2"/>
                  </a:cubicBezTo>
                  <a:cubicBezTo>
                    <a:pt x="14" y="4"/>
                    <a:pt x="27" y="6"/>
                    <a:pt x="39" y="5"/>
                  </a:cubicBezTo>
                  <a:cubicBezTo>
                    <a:pt x="41" y="5"/>
                    <a:pt x="41" y="3"/>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5" name="3-114-Freeform"/>
            <p:cNvSpPr>
              <a:spLocks/>
            </p:cNvSpPr>
            <p:nvPr>
              <p:custDataLst>
                <p:tags r:id="rId129"/>
              </p:custDataLst>
            </p:nvPr>
          </p:nvSpPr>
          <p:spPr bwMode="auto">
            <a:xfrm>
              <a:off x="1573" y="3972"/>
              <a:ext cx="100" cy="16"/>
            </a:xfrm>
            <a:custGeom>
              <a:avLst/>
              <a:gdLst>
                <a:gd name="T0" fmla="*/ 35 w 37"/>
                <a:gd name="T1" fmla="*/ 0 h 6"/>
                <a:gd name="T2" fmla="*/ 2 w 37"/>
                <a:gd name="T3" fmla="*/ 0 h 6"/>
                <a:gd name="T4" fmla="*/ 1 w 37"/>
                <a:gd name="T5" fmla="*/ 2 h 6"/>
                <a:gd name="T6" fmla="*/ 35 w 37"/>
                <a:gd name="T7" fmla="*/ 3 h 6"/>
                <a:gd name="T8" fmla="*/ 35 w 37"/>
                <a:gd name="T9" fmla="*/ 0 h 6"/>
              </a:gdLst>
              <a:ahLst/>
              <a:cxnLst>
                <a:cxn ang="0">
                  <a:pos x="T0" y="T1"/>
                </a:cxn>
                <a:cxn ang="0">
                  <a:pos x="T2" y="T3"/>
                </a:cxn>
                <a:cxn ang="0">
                  <a:pos x="T4" y="T5"/>
                </a:cxn>
                <a:cxn ang="0">
                  <a:pos x="T6" y="T7"/>
                </a:cxn>
                <a:cxn ang="0">
                  <a:pos x="T8" y="T9"/>
                </a:cxn>
              </a:cxnLst>
              <a:rect l="0" t="0" r="r" b="b"/>
              <a:pathLst>
                <a:path w="37" h="6">
                  <a:moveTo>
                    <a:pt x="35" y="0"/>
                  </a:moveTo>
                  <a:cubicBezTo>
                    <a:pt x="24" y="1"/>
                    <a:pt x="13" y="2"/>
                    <a:pt x="2" y="0"/>
                  </a:cubicBezTo>
                  <a:cubicBezTo>
                    <a:pt x="1" y="0"/>
                    <a:pt x="0" y="2"/>
                    <a:pt x="1" y="2"/>
                  </a:cubicBezTo>
                  <a:cubicBezTo>
                    <a:pt x="12" y="5"/>
                    <a:pt x="24" y="6"/>
                    <a:pt x="35" y="3"/>
                  </a:cubicBezTo>
                  <a:cubicBezTo>
                    <a:pt x="37" y="3"/>
                    <a:pt x="36" y="0"/>
                    <a:pt x="3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6" name="3-115-Freeform"/>
            <p:cNvSpPr>
              <a:spLocks/>
            </p:cNvSpPr>
            <p:nvPr>
              <p:custDataLst>
                <p:tags r:id="rId130"/>
              </p:custDataLst>
            </p:nvPr>
          </p:nvSpPr>
          <p:spPr bwMode="auto">
            <a:xfrm>
              <a:off x="1576" y="4026"/>
              <a:ext cx="119" cy="17"/>
            </a:xfrm>
            <a:custGeom>
              <a:avLst/>
              <a:gdLst>
                <a:gd name="T0" fmla="*/ 42 w 44"/>
                <a:gd name="T1" fmla="*/ 0 h 6"/>
                <a:gd name="T2" fmla="*/ 2 w 44"/>
                <a:gd name="T3" fmla="*/ 0 h 6"/>
                <a:gd name="T4" fmla="*/ 2 w 44"/>
                <a:gd name="T5" fmla="*/ 2 h 6"/>
                <a:gd name="T6" fmla="*/ 42 w 44"/>
                <a:gd name="T7" fmla="*/ 3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8" y="1"/>
                    <a:pt x="15" y="2"/>
                    <a:pt x="2" y="0"/>
                  </a:cubicBezTo>
                  <a:cubicBezTo>
                    <a:pt x="1" y="0"/>
                    <a:pt x="0" y="2"/>
                    <a:pt x="2" y="2"/>
                  </a:cubicBezTo>
                  <a:cubicBezTo>
                    <a:pt x="15" y="5"/>
                    <a:pt x="29" y="6"/>
                    <a:pt x="42" y="3"/>
                  </a:cubicBezTo>
                  <a:cubicBezTo>
                    <a:pt x="44" y="3"/>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7" name="3-116-Freeform"/>
            <p:cNvSpPr>
              <a:spLocks/>
            </p:cNvSpPr>
            <p:nvPr>
              <p:custDataLst>
                <p:tags r:id="rId131"/>
              </p:custDataLst>
            </p:nvPr>
          </p:nvSpPr>
          <p:spPr bwMode="auto">
            <a:xfrm>
              <a:off x="1579" y="4097"/>
              <a:ext cx="113" cy="14"/>
            </a:xfrm>
            <a:custGeom>
              <a:avLst/>
              <a:gdLst>
                <a:gd name="T0" fmla="*/ 40 w 42"/>
                <a:gd name="T1" fmla="*/ 0 h 5"/>
                <a:gd name="T2" fmla="*/ 1 w 42"/>
                <a:gd name="T3" fmla="*/ 0 h 5"/>
                <a:gd name="T4" fmla="*/ 1 w 42"/>
                <a:gd name="T5" fmla="*/ 3 h 5"/>
                <a:gd name="T6" fmla="*/ 40 w 42"/>
                <a:gd name="T7" fmla="*/ 3 h 5"/>
                <a:gd name="T8" fmla="*/ 40 w 42"/>
                <a:gd name="T9" fmla="*/ 0 h 5"/>
              </a:gdLst>
              <a:ahLst/>
              <a:cxnLst>
                <a:cxn ang="0">
                  <a:pos x="T0" y="T1"/>
                </a:cxn>
                <a:cxn ang="0">
                  <a:pos x="T2" y="T3"/>
                </a:cxn>
                <a:cxn ang="0">
                  <a:pos x="T4" y="T5"/>
                </a:cxn>
                <a:cxn ang="0">
                  <a:pos x="T6" y="T7"/>
                </a:cxn>
                <a:cxn ang="0">
                  <a:pos x="T8" y="T9"/>
                </a:cxn>
              </a:cxnLst>
              <a:rect l="0" t="0" r="r" b="b"/>
              <a:pathLst>
                <a:path w="42" h="5">
                  <a:moveTo>
                    <a:pt x="40" y="0"/>
                  </a:moveTo>
                  <a:cubicBezTo>
                    <a:pt x="27" y="1"/>
                    <a:pt x="14" y="2"/>
                    <a:pt x="1" y="0"/>
                  </a:cubicBezTo>
                  <a:cubicBezTo>
                    <a:pt x="0" y="0"/>
                    <a:pt x="0" y="2"/>
                    <a:pt x="1" y="3"/>
                  </a:cubicBezTo>
                  <a:cubicBezTo>
                    <a:pt x="14" y="4"/>
                    <a:pt x="27" y="5"/>
                    <a:pt x="40" y="3"/>
                  </a:cubicBezTo>
                  <a:cubicBezTo>
                    <a:pt x="42" y="2"/>
                    <a:pt x="41" y="0"/>
                    <a:pt x="4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8" name="3-117-Freeform"/>
            <p:cNvSpPr>
              <a:spLocks/>
            </p:cNvSpPr>
            <p:nvPr>
              <p:custDataLst>
                <p:tags r:id="rId132"/>
              </p:custDataLst>
            </p:nvPr>
          </p:nvSpPr>
          <p:spPr bwMode="auto">
            <a:xfrm>
              <a:off x="1587" y="4165"/>
              <a:ext cx="111" cy="22"/>
            </a:xfrm>
            <a:custGeom>
              <a:avLst/>
              <a:gdLst>
                <a:gd name="T0" fmla="*/ 39 w 41"/>
                <a:gd name="T1" fmla="*/ 2 h 8"/>
                <a:gd name="T2" fmla="*/ 22 w 41"/>
                <a:gd name="T3" fmla="*/ 2 h 8"/>
                <a:gd name="T4" fmla="*/ 2 w 41"/>
                <a:gd name="T5" fmla="*/ 0 h 8"/>
                <a:gd name="T6" fmla="*/ 2 w 41"/>
                <a:gd name="T7" fmla="*/ 2 h 8"/>
                <a:gd name="T8" fmla="*/ 40 w 41"/>
                <a:gd name="T9" fmla="*/ 4 h 8"/>
                <a:gd name="T10" fmla="*/ 39 w 41"/>
                <a:gd name="T11" fmla="*/ 2 h 8"/>
              </a:gdLst>
              <a:ahLst/>
              <a:cxnLst>
                <a:cxn ang="0">
                  <a:pos x="T0" y="T1"/>
                </a:cxn>
                <a:cxn ang="0">
                  <a:pos x="T2" y="T3"/>
                </a:cxn>
                <a:cxn ang="0">
                  <a:pos x="T4" y="T5"/>
                </a:cxn>
                <a:cxn ang="0">
                  <a:pos x="T6" y="T7"/>
                </a:cxn>
                <a:cxn ang="0">
                  <a:pos x="T8" y="T9"/>
                </a:cxn>
                <a:cxn ang="0">
                  <a:pos x="T10" y="T11"/>
                </a:cxn>
              </a:cxnLst>
              <a:rect l="0" t="0" r="r" b="b"/>
              <a:pathLst>
                <a:path w="41" h="8">
                  <a:moveTo>
                    <a:pt x="39" y="2"/>
                  </a:moveTo>
                  <a:cubicBezTo>
                    <a:pt x="33" y="1"/>
                    <a:pt x="28" y="2"/>
                    <a:pt x="22" y="2"/>
                  </a:cubicBezTo>
                  <a:cubicBezTo>
                    <a:pt x="15" y="2"/>
                    <a:pt x="9" y="1"/>
                    <a:pt x="2" y="0"/>
                  </a:cubicBezTo>
                  <a:cubicBezTo>
                    <a:pt x="1" y="0"/>
                    <a:pt x="0" y="2"/>
                    <a:pt x="2" y="2"/>
                  </a:cubicBezTo>
                  <a:cubicBezTo>
                    <a:pt x="13" y="6"/>
                    <a:pt x="28" y="8"/>
                    <a:pt x="40" y="4"/>
                  </a:cubicBezTo>
                  <a:cubicBezTo>
                    <a:pt x="41" y="3"/>
                    <a:pt x="41" y="2"/>
                    <a:pt x="3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39" name="3-118-Freeform"/>
            <p:cNvSpPr>
              <a:spLocks/>
            </p:cNvSpPr>
            <p:nvPr>
              <p:custDataLst>
                <p:tags r:id="rId133"/>
              </p:custDataLst>
            </p:nvPr>
          </p:nvSpPr>
          <p:spPr bwMode="auto">
            <a:xfrm>
              <a:off x="1587" y="4247"/>
              <a:ext cx="108" cy="16"/>
            </a:xfrm>
            <a:custGeom>
              <a:avLst/>
              <a:gdLst>
                <a:gd name="T0" fmla="*/ 38 w 40"/>
                <a:gd name="T1" fmla="*/ 3 h 6"/>
                <a:gd name="T2" fmla="*/ 22 w 40"/>
                <a:gd name="T3" fmla="*/ 2 h 6"/>
                <a:gd name="T4" fmla="*/ 14 w 40"/>
                <a:gd name="T5" fmla="*/ 2 h 6"/>
                <a:gd name="T6" fmla="*/ 3 w 40"/>
                <a:gd name="T7" fmla="*/ 2 h 6"/>
                <a:gd name="T8" fmla="*/ 2 w 40"/>
                <a:gd name="T9" fmla="*/ 0 h 6"/>
                <a:gd name="T10" fmla="*/ 1 w 40"/>
                <a:gd name="T11" fmla="*/ 0 h 6"/>
                <a:gd name="T12" fmla="*/ 0 w 40"/>
                <a:gd name="T13" fmla="*/ 2 h 6"/>
                <a:gd name="T14" fmla="*/ 9 w 40"/>
                <a:gd name="T15" fmla="*/ 5 h 6"/>
                <a:gd name="T16" fmla="*/ 38 w 40"/>
                <a:gd name="T17" fmla="*/ 6 h 6"/>
                <a:gd name="T18" fmla="*/ 38 w 40"/>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
                  <a:moveTo>
                    <a:pt x="38" y="3"/>
                  </a:moveTo>
                  <a:cubicBezTo>
                    <a:pt x="33" y="2"/>
                    <a:pt x="28" y="2"/>
                    <a:pt x="22" y="2"/>
                  </a:cubicBezTo>
                  <a:cubicBezTo>
                    <a:pt x="19" y="2"/>
                    <a:pt x="17" y="2"/>
                    <a:pt x="14" y="2"/>
                  </a:cubicBezTo>
                  <a:cubicBezTo>
                    <a:pt x="12" y="2"/>
                    <a:pt x="4" y="1"/>
                    <a:pt x="3" y="2"/>
                  </a:cubicBezTo>
                  <a:cubicBezTo>
                    <a:pt x="3" y="1"/>
                    <a:pt x="3" y="0"/>
                    <a:pt x="2" y="0"/>
                  </a:cubicBezTo>
                  <a:cubicBezTo>
                    <a:pt x="1" y="0"/>
                    <a:pt x="1" y="0"/>
                    <a:pt x="1" y="0"/>
                  </a:cubicBezTo>
                  <a:cubicBezTo>
                    <a:pt x="1" y="1"/>
                    <a:pt x="0" y="1"/>
                    <a:pt x="0" y="2"/>
                  </a:cubicBezTo>
                  <a:cubicBezTo>
                    <a:pt x="1" y="6"/>
                    <a:pt x="6" y="5"/>
                    <a:pt x="9" y="5"/>
                  </a:cubicBezTo>
                  <a:cubicBezTo>
                    <a:pt x="19" y="5"/>
                    <a:pt x="29" y="6"/>
                    <a:pt x="38" y="6"/>
                  </a:cubicBezTo>
                  <a:cubicBezTo>
                    <a:pt x="39" y="5"/>
                    <a:pt x="40" y="3"/>
                    <a:pt x="3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grpSp>
        <p:nvGrpSpPr>
          <p:cNvPr id="140" name="4-Group"/>
          <p:cNvGrpSpPr>
            <a:grpSpLocks noChangeAspect="1"/>
          </p:cNvGrpSpPr>
          <p:nvPr>
            <p:custDataLst>
              <p:tags r:id="rId4"/>
            </p:custDataLst>
          </p:nvPr>
        </p:nvGrpSpPr>
        <p:grpSpPr bwMode="auto">
          <a:xfrm>
            <a:off x="15690067" y="1107283"/>
            <a:ext cx="1254920" cy="1090613"/>
            <a:chOff x="6589" y="465"/>
            <a:chExt cx="527" cy="458"/>
          </a:xfrm>
          <a:solidFill>
            <a:srgbClr val="1F4E79"/>
          </a:solidFill>
        </p:grpSpPr>
        <p:sp>
          <p:nvSpPr>
            <p:cNvPr id="142" name="4-1-Oval"/>
            <p:cNvSpPr>
              <a:spLocks noChangeArrowheads="1"/>
            </p:cNvSpPr>
            <p:nvPr>
              <p:custDataLst>
                <p:tags r:id="rId10"/>
              </p:custDataLst>
            </p:nvPr>
          </p:nvSpPr>
          <p:spPr bwMode="auto">
            <a:xfrm>
              <a:off x="6976" y="465"/>
              <a:ext cx="22"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3" name="4-2-Oval"/>
            <p:cNvSpPr>
              <a:spLocks noChangeArrowheads="1"/>
            </p:cNvSpPr>
            <p:nvPr>
              <p:custDataLst>
                <p:tags r:id="rId11"/>
              </p:custDataLst>
            </p:nvPr>
          </p:nvSpPr>
          <p:spPr bwMode="auto">
            <a:xfrm>
              <a:off x="6632" y="831"/>
              <a:ext cx="23" cy="2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4" name="4-3-Oval"/>
            <p:cNvSpPr>
              <a:spLocks noChangeArrowheads="1"/>
            </p:cNvSpPr>
            <p:nvPr>
              <p:custDataLst>
                <p:tags r:id="rId12"/>
              </p:custDataLst>
            </p:nvPr>
          </p:nvSpPr>
          <p:spPr bwMode="auto">
            <a:xfrm>
              <a:off x="6655" y="877"/>
              <a:ext cx="34" cy="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5" name="4-4-Freeform"/>
            <p:cNvSpPr>
              <a:spLocks/>
            </p:cNvSpPr>
            <p:nvPr>
              <p:custDataLst>
                <p:tags r:id="rId13"/>
              </p:custDataLst>
            </p:nvPr>
          </p:nvSpPr>
          <p:spPr bwMode="auto">
            <a:xfrm>
              <a:off x="6643" y="671"/>
              <a:ext cx="333" cy="252"/>
            </a:xfrm>
            <a:custGeom>
              <a:avLst/>
              <a:gdLst>
                <a:gd name="T0" fmla="*/ 110 w 116"/>
                <a:gd name="T1" fmla="*/ 71 h 88"/>
                <a:gd name="T2" fmla="*/ 76 w 116"/>
                <a:gd name="T3" fmla="*/ 80 h 88"/>
                <a:gd name="T4" fmla="*/ 8 w 116"/>
                <a:gd name="T5" fmla="*/ 12 h 88"/>
                <a:gd name="T6" fmla="*/ 8 w 116"/>
                <a:gd name="T7" fmla="*/ 4 h 88"/>
                <a:gd name="T8" fmla="*/ 5 w 116"/>
                <a:gd name="T9" fmla="*/ 0 h 88"/>
                <a:gd name="T10" fmla="*/ 0 w 116"/>
                <a:gd name="T11" fmla="*/ 4 h 88"/>
                <a:gd name="T12" fmla="*/ 0 w 116"/>
                <a:gd name="T13" fmla="*/ 12 h 88"/>
                <a:gd name="T14" fmla="*/ 76 w 116"/>
                <a:gd name="T15" fmla="*/ 88 h 88"/>
                <a:gd name="T16" fmla="*/ 114 w 116"/>
                <a:gd name="T17" fmla="*/ 78 h 88"/>
                <a:gd name="T18" fmla="*/ 115 w 116"/>
                <a:gd name="T19" fmla="*/ 72 h 88"/>
                <a:gd name="T20" fmla="*/ 110 w 116"/>
                <a:gd name="T21"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88">
                  <a:moveTo>
                    <a:pt x="110" y="71"/>
                  </a:moveTo>
                  <a:cubicBezTo>
                    <a:pt x="99" y="77"/>
                    <a:pt x="88" y="80"/>
                    <a:pt x="76" y="80"/>
                  </a:cubicBezTo>
                  <a:cubicBezTo>
                    <a:pt x="38" y="80"/>
                    <a:pt x="8" y="49"/>
                    <a:pt x="8" y="12"/>
                  </a:cubicBezTo>
                  <a:cubicBezTo>
                    <a:pt x="8" y="9"/>
                    <a:pt x="8" y="7"/>
                    <a:pt x="8" y="4"/>
                  </a:cubicBezTo>
                  <a:cubicBezTo>
                    <a:pt x="8" y="2"/>
                    <a:pt x="7" y="0"/>
                    <a:pt x="5" y="0"/>
                  </a:cubicBezTo>
                  <a:cubicBezTo>
                    <a:pt x="2" y="0"/>
                    <a:pt x="0" y="1"/>
                    <a:pt x="0" y="4"/>
                  </a:cubicBezTo>
                  <a:cubicBezTo>
                    <a:pt x="0" y="6"/>
                    <a:pt x="0" y="9"/>
                    <a:pt x="0" y="12"/>
                  </a:cubicBezTo>
                  <a:cubicBezTo>
                    <a:pt x="0" y="54"/>
                    <a:pt x="34" y="88"/>
                    <a:pt x="76" y="88"/>
                  </a:cubicBezTo>
                  <a:cubicBezTo>
                    <a:pt x="89" y="88"/>
                    <a:pt x="102" y="84"/>
                    <a:pt x="114" y="78"/>
                  </a:cubicBezTo>
                  <a:cubicBezTo>
                    <a:pt x="116" y="77"/>
                    <a:pt x="116" y="74"/>
                    <a:pt x="115" y="72"/>
                  </a:cubicBezTo>
                  <a:cubicBezTo>
                    <a:pt x="114" y="70"/>
                    <a:pt x="112" y="70"/>
                    <a:pt x="110" y="7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6" name="4-5-Freeform"/>
            <p:cNvSpPr>
              <a:spLocks noEditPoints="1"/>
            </p:cNvSpPr>
            <p:nvPr>
              <p:custDataLst>
                <p:tags r:id="rId14"/>
              </p:custDataLst>
            </p:nvPr>
          </p:nvSpPr>
          <p:spPr bwMode="auto">
            <a:xfrm>
              <a:off x="6589" y="488"/>
              <a:ext cx="527" cy="389"/>
            </a:xfrm>
            <a:custGeom>
              <a:avLst/>
              <a:gdLst>
                <a:gd name="T0" fmla="*/ 177 w 184"/>
                <a:gd name="T1" fmla="*/ 110 h 136"/>
                <a:gd name="T2" fmla="*/ 172 w 184"/>
                <a:gd name="T3" fmla="*/ 109 h 136"/>
                <a:gd name="T4" fmla="*/ 171 w 184"/>
                <a:gd name="T5" fmla="*/ 114 h 136"/>
                <a:gd name="T6" fmla="*/ 174 w 184"/>
                <a:gd name="T7" fmla="*/ 126 h 136"/>
                <a:gd name="T8" fmla="*/ 152 w 184"/>
                <a:gd name="T9" fmla="*/ 126 h 136"/>
                <a:gd name="T10" fmla="*/ 171 w 184"/>
                <a:gd name="T11" fmla="*/ 76 h 136"/>
                <a:gd name="T12" fmla="*/ 95 w 184"/>
                <a:gd name="T13" fmla="*/ 0 h 136"/>
                <a:gd name="T14" fmla="*/ 25 w 184"/>
                <a:gd name="T15" fmla="*/ 46 h 136"/>
                <a:gd name="T16" fmla="*/ 15 w 184"/>
                <a:gd name="T17" fmla="*/ 26 h 136"/>
                <a:gd name="T18" fmla="*/ 30 w 184"/>
                <a:gd name="T19" fmla="*/ 25 h 136"/>
                <a:gd name="T20" fmla="*/ 35 w 184"/>
                <a:gd name="T21" fmla="*/ 21 h 136"/>
                <a:gd name="T22" fmla="*/ 31 w 184"/>
                <a:gd name="T23" fmla="*/ 17 h 136"/>
                <a:gd name="T24" fmla="*/ 8 w 184"/>
                <a:gd name="T25" fmla="*/ 22 h 136"/>
                <a:gd name="T26" fmla="*/ 60 w 184"/>
                <a:gd name="T27" fmla="*/ 87 h 136"/>
                <a:gd name="T28" fmla="*/ 59 w 184"/>
                <a:gd name="T29" fmla="*/ 92 h 136"/>
                <a:gd name="T30" fmla="*/ 75 w 184"/>
                <a:gd name="T31" fmla="*/ 108 h 136"/>
                <a:gd name="T32" fmla="*/ 91 w 184"/>
                <a:gd name="T33" fmla="*/ 92 h 136"/>
                <a:gd name="T34" fmla="*/ 75 w 184"/>
                <a:gd name="T35" fmla="*/ 76 h 136"/>
                <a:gd name="T36" fmla="*/ 64 w 184"/>
                <a:gd name="T37" fmla="*/ 80 h 136"/>
                <a:gd name="T38" fmla="*/ 31 w 184"/>
                <a:gd name="T39" fmla="*/ 52 h 136"/>
                <a:gd name="T40" fmla="*/ 95 w 184"/>
                <a:gd name="T41" fmla="*/ 8 h 136"/>
                <a:gd name="T42" fmla="*/ 163 w 184"/>
                <a:gd name="T43" fmla="*/ 76 h 136"/>
                <a:gd name="T44" fmla="*/ 144 w 184"/>
                <a:gd name="T45" fmla="*/ 123 h 136"/>
                <a:gd name="T46" fmla="*/ 101 w 184"/>
                <a:gd name="T47" fmla="*/ 103 h 136"/>
                <a:gd name="T48" fmla="*/ 95 w 184"/>
                <a:gd name="T49" fmla="*/ 105 h 136"/>
                <a:gd name="T50" fmla="*/ 97 w 184"/>
                <a:gd name="T51" fmla="*/ 110 h 136"/>
                <a:gd name="T52" fmla="*/ 167 w 184"/>
                <a:gd name="T53" fmla="*/ 136 h 136"/>
                <a:gd name="T54" fmla="*/ 181 w 184"/>
                <a:gd name="T55" fmla="*/ 130 h 136"/>
                <a:gd name="T56" fmla="*/ 177 w 184"/>
                <a:gd name="T57" fmla="*/ 110 h 136"/>
                <a:gd name="T58" fmla="*/ 75 w 184"/>
                <a:gd name="T59" fmla="*/ 84 h 136"/>
                <a:gd name="T60" fmla="*/ 83 w 184"/>
                <a:gd name="T61" fmla="*/ 92 h 136"/>
                <a:gd name="T62" fmla="*/ 75 w 184"/>
                <a:gd name="T63" fmla="*/ 100 h 136"/>
                <a:gd name="T64" fmla="*/ 67 w 184"/>
                <a:gd name="T65" fmla="*/ 92 h 136"/>
                <a:gd name="T66" fmla="*/ 75 w 184"/>
                <a:gd name="T67"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36">
                  <a:moveTo>
                    <a:pt x="177" y="110"/>
                  </a:moveTo>
                  <a:cubicBezTo>
                    <a:pt x="176" y="108"/>
                    <a:pt x="174" y="107"/>
                    <a:pt x="172" y="109"/>
                  </a:cubicBezTo>
                  <a:cubicBezTo>
                    <a:pt x="170" y="110"/>
                    <a:pt x="169" y="112"/>
                    <a:pt x="171" y="114"/>
                  </a:cubicBezTo>
                  <a:cubicBezTo>
                    <a:pt x="176" y="122"/>
                    <a:pt x="175" y="125"/>
                    <a:pt x="174" y="126"/>
                  </a:cubicBezTo>
                  <a:cubicBezTo>
                    <a:pt x="173" y="129"/>
                    <a:pt x="165" y="129"/>
                    <a:pt x="152" y="126"/>
                  </a:cubicBezTo>
                  <a:cubicBezTo>
                    <a:pt x="164" y="112"/>
                    <a:pt x="171" y="95"/>
                    <a:pt x="171" y="76"/>
                  </a:cubicBezTo>
                  <a:cubicBezTo>
                    <a:pt x="171" y="34"/>
                    <a:pt x="137" y="0"/>
                    <a:pt x="95" y="0"/>
                  </a:cubicBezTo>
                  <a:cubicBezTo>
                    <a:pt x="64" y="0"/>
                    <a:pt x="37" y="18"/>
                    <a:pt x="25" y="46"/>
                  </a:cubicBezTo>
                  <a:cubicBezTo>
                    <a:pt x="17" y="36"/>
                    <a:pt x="13" y="29"/>
                    <a:pt x="15" y="26"/>
                  </a:cubicBezTo>
                  <a:cubicBezTo>
                    <a:pt x="16" y="24"/>
                    <a:pt x="20" y="23"/>
                    <a:pt x="30" y="25"/>
                  </a:cubicBezTo>
                  <a:cubicBezTo>
                    <a:pt x="32" y="25"/>
                    <a:pt x="34" y="24"/>
                    <a:pt x="35" y="21"/>
                  </a:cubicBezTo>
                  <a:cubicBezTo>
                    <a:pt x="35" y="19"/>
                    <a:pt x="33" y="17"/>
                    <a:pt x="31" y="17"/>
                  </a:cubicBezTo>
                  <a:cubicBezTo>
                    <a:pt x="19" y="15"/>
                    <a:pt x="11" y="17"/>
                    <a:pt x="8" y="22"/>
                  </a:cubicBezTo>
                  <a:cubicBezTo>
                    <a:pt x="0" y="36"/>
                    <a:pt x="26" y="63"/>
                    <a:pt x="60" y="87"/>
                  </a:cubicBezTo>
                  <a:cubicBezTo>
                    <a:pt x="59" y="88"/>
                    <a:pt x="59" y="90"/>
                    <a:pt x="59" y="92"/>
                  </a:cubicBezTo>
                  <a:cubicBezTo>
                    <a:pt x="59" y="101"/>
                    <a:pt x="66" y="108"/>
                    <a:pt x="75" y="108"/>
                  </a:cubicBezTo>
                  <a:cubicBezTo>
                    <a:pt x="83" y="108"/>
                    <a:pt x="91" y="101"/>
                    <a:pt x="91" y="92"/>
                  </a:cubicBezTo>
                  <a:cubicBezTo>
                    <a:pt x="91" y="83"/>
                    <a:pt x="83" y="76"/>
                    <a:pt x="75" y="76"/>
                  </a:cubicBezTo>
                  <a:cubicBezTo>
                    <a:pt x="71" y="76"/>
                    <a:pt x="67" y="78"/>
                    <a:pt x="64" y="80"/>
                  </a:cubicBezTo>
                  <a:cubicBezTo>
                    <a:pt x="50" y="70"/>
                    <a:pt x="39" y="61"/>
                    <a:pt x="31" y="52"/>
                  </a:cubicBezTo>
                  <a:cubicBezTo>
                    <a:pt x="41" y="26"/>
                    <a:pt x="66" y="8"/>
                    <a:pt x="95" y="8"/>
                  </a:cubicBezTo>
                  <a:cubicBezTo>
                    <a:pt x="132" y="8"/>
                    <a:pt x="163" y="39"/>
                    <a:pt x="163" y="76"/>
                  </a:cubicBezTo>
                  <a:cubicBezTo>
                    <a:pt x="163" y="94"/>
                    <a:pt x="156" y="110"/>
                    <a:pt x="144" y="123"/>
                  </a:cubicBezTo>
                  <a:cubicBezTo>
                    <a:pt x="132" y="119"/>
                    <a:pt x="118" y="113"/>
                    <a:pt x="101" y="103"/>
                  </a:cubicBezTo>
                  <a:cubicBezTo>
                    <a:pt x="99" y="102"/>
                    <a:pt x="96" y="103"/>
                    <a:pt x="95" y="105"/>
                  </a:cubicBezTo>
                  <a:cubicBezTo>
                    <a:pt x="94" y="107"/>
                    <a:pt x="95" y="109"/>
                    <a:pt x="97" y="110"/>
                  </a:cubicBezTo>
                  <a:cubicBezTo>
                    <a:pt x="121" y="124"/>
                    <a:pt x="149" y="136"/>
                    <a:pt x="167" y="136"/>
                  </a:cubicBezTo>
                  <a:cubicBezTo>
                    <a:pt x="174" y="136"/>
                    <a:pt x="179" y="134"/>
                    <a:pt x="181" y="130"/>
                  </a:cubicBezTo>
                  <a:cubicBezTo>
                    <a:pt x="184" y="125"/>
                    <a:pt x="183" y="118"/>
                    <a:pt x="177" y="110"/>
                  </a:cubicBezTo>
                  <a:moveTo>
                    <a:pt x="75" y="84"/>
                  </a:moveTo>
                  <a:cubicBezTo>
                    <a:pt x="79" y="84"/>
                    <a:pt x="83" y="88"/>
                    <a:pt x="83" y="92"/>
                  </a:cubicBezTo>
                  <a:cubicBezTo>
                    <a:pt x="83" y="96"/>
                    <a:pt x="79" y="100"/>
                    <a:pt x="75" y="100"/>
                  </a:cubicBezTo>
                  <a:cubicBezTo>
                    <a:pt x="70" y="100"/>
                    <a:pt x="67" y="96"/>
                    <a:pt x="67" y="92"/>
                  </a:cubicBezTo>
                  <a:cubicBezTo>
                    <a:pt x="67" y="88"/>
                    <a:pt x="70" y="84"/>
                    <a:pt x="75" y="8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47" name="4-6-Freeform"/>
            <p:cNvSpPr>
              <a:spLocks noEditPoints="1"/>
            </p:cNvSpPr>
            <p:nvPr>
              <p:custDataLst>
                <p:tags r:id="rId15"/>
              </p:custDataLst>
            </p:nvPr>
          </p:nvSpPr>
          <p:spPr bwMode="auto">
            <a:xfrm>
              <a:off x="7021" y="465"/>
              <a:ext cx="92" cy="92"/>
            </a:xfrm>
            <a:custGeom>
              <a:avLst/>
              <a:gdLst>
                <a:gd name="T0" fmla="*/ 16 w 32"/>
                <a:gd name="T1" fmla="*/ 32 h 32"/>
                <a:gd name="T2" fmla="*/ 32 w 32"/>
                <a:gd name="T3" fmla="*/ 16 h 32"/>
                <a:gd name="T4" fmla="*/ 16 w 32"/>
                <a:gd name="T5" fmla="*/ 0 h 32"/>
                <a:gd name="T6" fmla="*/ 0 w 32"/>
                <a:gd name="T7" fmla="*/ 16 h 32"/>
                <a:gd name="T8" fmla="*/ 16 w 32"/>
                <a:gd name="T9" fmla="*/ 32 h 32"/>
                <a:gd name="T10" fmla="*/ 16 w 32"/>
                <a:gd name="T11" fmla="*/ 8 h 32"/>
                <a:gd name="T12" fmla="*/ 24 w 32"/>
                <a:gd name="T13" fmla="*/ 16 h 32"/>
                <a:gd name="T14" fmla="*/ 16 w 32"/>
                <a:gd name="T15" fmla="*/ 24 h 32"/>
                <a:gd name="T16" fmla="*/ 8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24" y="32"/>
                    <a:pt x="32" y="25"/>
                    <a:pt x="32" y="16"/>
                  </a:cubicBezTo>
                  <a:cubicBezTo>
                    <a:pt x="32" y="7"/>
                    <a:pt x="24" y="0"/>
                    <a:pt x="16" y="0"/>
                  </a:cubicBezTo>
                  <a:cubicBezTo>
                    <a:pt x="7" y="0"/>
                    <a:pt x="0" y="7"/>
                    <a:pt x="0" y="16"/>
                  </a:cubicBezTo>
                  <a:cubicBezTo>
                    <a:pt x="0" y="25"/>
                    <a:pt x="7" y="32"/>
                    <a:pt x="16" y="32"/>
                  </a:cubicBezTo>
                  <a:moveTo>
                    <a:pt x="16" y="8"/>
                  </a:moveTo>
                  <a:cubicBezTo>
                    <a:pt x="20" y="8"/>
                    <a:pt x="24" y="12"/>
                    <a:pt x="24" y="16"/>
                  </a:cubicBezTo>
                  <a:cubicBezTo>
                    <a:pt x="24" y="20"/>
                    <a:pt x="20" y="24"/>
                    <a:pt x="16" y="24"/>
                  </a:cubicBezTo>
                  <a:cubicBezTo>
                    <a:pt x="11" y="24"/>
                    <a:pt x="8" y="20"/>
                    <a:pt x="8" y="16"/>
                  </a:cubicBezTo>
                  <a:cubicBezTo>
                    <a:pt x="8" y="12"/>
                    <a:pt x="11" y="8"/>
                    <a:pt x="16" y="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49" name="5-TextBox"/>
          <p:cNvSpPr txBox="1"/>
          <p:nvPr>
            <p:custDataLst>
              <p:tags r:id="rId5"/>
            </p:custDataLst>
          </p:nvPr>
        </p:nvSpPr>
        <p:spPr>
          <a:xfrm>
            <a:off x="5593259" y="1878615"/>
            <a:ext cx="7101494" cy="880435"/>
          </a:xfrm>
          <a:prstGeom prst="rect">
            <a:avLst/>
          </a:prstGeom>
          <a:noFill/>
        </p:spPr>
        <p:txBody>
          <a:bodyPr wrap="none" lIns="135000" tIns="70200" rIns="135000" bIns="70200" rtlCol="0">
            <a:spAutoFit/>
          </a:bodyPr>
          <a:lstStyle/>
          <a:p>
            <a:pPr algn="ctr" defTabSz="1371600"/>
            <a:r>
              <a:rPr lang="en-US" altLang="zh-CN" sz="4800" dirty="0">
                <a:solidFill>
                  <a:srgbClr val="1F4E79"/>
                </a:solidFill>
                <a:latin typeface="Calibri"/>
                <a:ea typeface="等线"/>
              </a:rPr>
              <a:t>Same Threats: New Vectors</a:t>
            </a:r>
            <a:endParaRPr lang="zh-CN" altLang="en-US" sz="4800" dirty="0">
              <a:solidFill>
                <a:srgbClr val="1F4E79"/>
              </a:solidFill>
              <a:latin typeface="Calibri"/>
              <a:ea typeface="等线"/>
            </a:endParaRPr>
          </a:p>
        </p:txBody>
      </p:sp>
      <p:sp>
        <p:nvSpPr>
          <p:cNvPr id="150" name="6-TextBox"/>
          <p:cNvSpPr txBox="1"/>
          <p:nvPr>
            <p:custDataLst>
              <p:tags r:id="rId6"/>
            </p:custDataLst>
          </p:nvPr>
        </p:nvSpPr>
        <p:spPr>
          <a:xfrm>
            <a:off x="15094506" y="6515100"/>
            <a:ext cx="2997486" cy="1065101"/>
          </a:xfrm>
          <a:prstGeom prst="rect">
            <a:avLst/>
          </a:prstGeom>
          <a:noFill/>
        </p:spPr>
        <p:txBody>
          <a:bodyPr wrap="none" lIns="135000" tIns="70200" rIns="135000" bIns="70200" rtlCol="0">
            <a:spAutoFit/>
          </a:bodyPr>
          <a:lstStyle/>
          <a:p>
            <a:pPr defTabSz="1371600"/>
            <a:r>
              <a:rPr lang="en-US" altLang="zh-CN" sz="3000" dirty="0">
                <a:solidFill>
                  <a:srgbClr val="1F4E79"/>
                </a:solidFill>
                <a:latin typeface="Calibri"/>
                <a:ea typeface="等线"/>
              </a:rPr>
              <a:t>Presented by: </a:t>
            </a:r>
          </a:p>
          <a:p>
            <a:pPr defTabSz="1371600"/>
            <a:r>
              <a:rPr lang="en-US" altLang="zh-CN" sz="3000" dirty="0">
                <a:solidFill>
                  <a:srgbClr val="1F4E79"/>
                </a:solidFill>
                <a:latin typeface="Calibri"/>
                <a:ea typeface="等线"/>
              </a:rPr>
              <a:t>David Hawthorne</a:t>
            </a:r>
            <a:endParaRPr lang="zh-CN" altLang="en-US" sz="3000" dirty="0">
              <a:solidFill>
                <a:srgbClr val="1F4E79"/>
              </a:solidFill>
              <a:latin typeface="Calibri"/>
              <a:ea typeface="等线"/>
            </a:endParaRPr>
          </a:p>
        </p:txBody>
      </p:sp>
      <p:grpSp>
        <p:nvGrpSpPr>
          <p:cNvPr id="141" name="7-Group"/>
          <p:cNvGrpSpPr/>
          <p:nvPr>
            <p:custDataLst>
              <p:tags r:id="rId7"/>
            </p:custDataLst>
          </p:nvPr>
        </p:nvGrpSpPr>
        <p:grpSpPr>
          <a:xfrm>
            <a:off x="3265884" y="5928507"/>
            <a:ext cx="883443" cy="403473"/>
            <a:chOff x="0" y="-1"/>
            <a:chExt cx="1887191" cy="861891"/>
          </a:xfrm>
        </p:grpSpPr>
        <p:sp>
          <p:nvSpPr>
            <p:cNvPr id="148" name="7-1-Freeform"/>
            <p:cNvSpPr/>
            <p:nvPr>
              <p:custDataLst>
                <p:tags r:id="rId8"/>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sp>
          <p:nvSpPr>
            <p:cNvPr id="151" name="7-2-Freeform"/>
            <p:cNvSpPr/>
            <p:nvPr>
              <p:custDataLst>
                <p:tags r:id="rId9"/>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prstClr val="white"/>
                </a:solidFill>
                <a:effectLst>
                  <a:outerShdw blurRad="38100" dist="12700" dir="5400000" rotWithShape="0">
                    <a:srgbClr val="000000">
                      <a:alpha val="50000"/>
                    </a:srgbClr>
                  </a:outerShdw>
                </a:effectLst>
                <a:latin typeface="Calibri"/>
                <a:ea typeface="等线"/>
              </a:endParaRPr>
            </a:p>
          </p:txBody>
        </p:sp>
      </p:grpSp>
    </p:spTree>
    <p:extLst>
      <p:ext uri="{BB962C8B-B14F-4D97-AF65-F5344CB8AC3E}">
        <p14:creationId xmlns:p14="http://schemas.microsoft.com/office/powerpoint/2010/main" val="189470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Box 19">
            <a:extLst>
              <a:ext uri="{FF2B5EF4-FFF2-40B4-BE49-F238E27FC236}">
                <a16:creationId xmlns:a16="http://schemas.microsoft.com/office/drawing/2014/main" id="{3B1256DC-EB11-4BD7-8F57-A718A12606BA}"/>
              </a:ext>
            </a:extLst>
          </p:cNvPr>
          <p:cNvSpPr txBox="1"/>
          <p:nvPr/>
        </p:nvSpPr>
        <p:spPr>
          <a:xfrm>
            <a:off x="761691" y="787037"/>
            <a:ext cx="8331109"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LLM07: System Prompt Leakage</a:t>
            </a:r>
          </a:p>
        </p:txBody>
      </p:sp>
      <p:cxnSp>
        <p:nvCxnSpPr>
          <p:cNvPr id="432" name="Straight Connector 431">
            <a:extLst>
              <a:ext uri="{FF2B5EF4-FFF2-40B4-BE49-F238E27FC236}">
                <a16:creationId xmlns:a16="http://schemas.microsoft.com/office/drawing/2014/main" id="{B79436F3-6B58-4B3C-84F4-9042BC323AA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B69965BB-398A-4D94-A2C8-93B3D6E3595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DD50E4F-5B04-3F58-E1F9-D6AE205FDA63}"/>
              </a:ext>
            </a:extLst>
          </p:cNvPr>
          <p:cNvPicPr>
            <a:picLocks noChangeAspect="1"/>
          </p:cNvPicPr>
          <p:nvPr/>
        </p:nvPicPr>
        <p:blipFill>
          <a:blip r:embed="rId3"/>
          <a:stretch>
            <a:fillRect/>
          </a:stretch>
        </p:blipFill>
        <p:spPr>
          <a:xfrm>
            <a:off x="9093109" y="1197889"/>
            <a:ext cx="8559668" cy="790800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E09E028-03F9-1762-29AD-B45E59C737A3}"/>
              </a:ext>
            </a:extLst>
          </p:cNvPr>
          <p:cNvPicPr>
            <a:picLocks noChangeAspect="1"/>
          </p:cNvPicPr>
          <p:nvPr/>
        </p:nvPicPr>
        <p:blipFill>
          <a:blip r:embed="rId4"/>
          <a:stretch>
            <a:fillRect/>
          </a:stretch>
        </p:blipFill>
        <p:spPr>
          <a:xfrm>
            <a:off x="635328" y="4700249"/>
            <a:ext cx="16821706" cy="3289160"/>
          </a:xfrm>
          <a:prstGeom prst="rect">
            <a:avLst/>
          </a:prstGeom>
        </p:spPr>
      </p:pic>
      <p:sp>
        <p:nvSpPr>
          <p:cNvPr id="6" name="TextBox 5">
            <a:extLst>
              <a:ext uri="{FF2B5EF4-FFF2-40B4-BE49-F238E27FC236}">
                <a16:creationId xmlns:a16="http://schemas.microsoft.com/office/drawing/2014/main" id="{472E5237-163F-F8EE-F87D-63AD1E5C8EBC}"/>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85B58D4D-7390-4E23-A106-AB04B4E08BCB}"/>
              </a:ext>
            </a:extLst>
          </p:cNvPr>
          <p:cNvSpPr txBox="1"/>
          <p:nvPr/>
        </p:nvSpPr>
        <p:spPr>
          <a:xfrm>
            <a:off x="1648740" y="567690"/>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LLM01: Prompt Injection:</a:t>
            </a:r>
          </a:p>
        </p:txBody>
      </p:sp>
      <p:sp>
        <p:nvSpPr>
          <p:cNvPr id="10" name="TextBox 6">
            <a:extLst>
              <a:ext uri="{FF2B5EF4-FFF2-40B4-BE49-F238E27FC236}">
                <a16:creationId xmlns:a16="http://schemas.microsoft.com/office/drawing/2014/main" id="{431A6EC8-88DD-4F09-8311-BAB7750C1AC4}"/>
              </a:ext>
            </a:extLst>
          </p:cNvPr>
          <p:cNvSpPr txBox="1"/>
          <p:nvPr/>
        </p:nvSpPr>
        <p:spPr>
          <a:xfrm>
            <a:off x="3292558" y="7964959"/>
            <a:ext cx="6556916" cy="984885"/>
          </a:xfrm>
          <a:prstGeom prst="rect">
            <a:avLst/>
          </a:prstGeom>
        </p:spPr>
        <p:txBody>
          <a:bodyPr wrap="square" lIns="0" tIns="0" rIns="0" bIns="0" rtlCol="0" anchor="t">
            <a:spAutoFit/>
          </a:bodyPr>
          <a:lstStyle/>
          <a:p>
            <a:pPr algn="ctr"/>
            <a:r>
              <a:rPr lang="en-US" sz="3200" dirty="0">
                <a:solidFill>
                  <a:schemeClr val="tx1">
                    <a:lumMod val="95000"/>
                    <a:lumOff val="5000"/>
                  </a:schemeClr>
                </a:solidFill>
                <a:latin typeface="Bahnschrift" panose="020B0502040204020203" pitchFamily="34" charset="0"/>
                <a:ea typeface="Inter Italic" panose="020B0502030000000004" pitchFamily="34" charset="0"/>
              </a:rPr>
              <a:t>What does this look like?</a:t>
            </a:r>
            <a:br>
              <a:rPr lang="en-US" sz="3200" dirty="0">
                <a:solidFill>
                  <a:schemeClr val="tx1">
                    <a:lumMod val="95000"/>
                    <a:lumOff val="5000"/>
                  </a:schemeClr>
                </a:solidFill>
                <a:latin typeface="Bahnschrift" panose="020B0502040204020203" pitchFamily="34" charset="0"/>
                <a:ea typeface="Inter Italic" panose="020B0502030000000004" pitchFamily="34" charset="0"/>
              </a:rPr>
            </a:br>
            <a:r>
              <a:rPr lang="en-US" sz="3200" dirty="0">
                <a:solidFill>
                  <a:schemeClr val="tx1">
                    <a:lumMod val="95000"/>
                    <a:lumOff val="5000"/>
                  </a:schemeClr>
                </a:solidFill>
                <a:latin typeface="Bahnschrift" panose="020B0502040204020203" pitchFamily="34" charset="0"/>
                <a:ea typeface="Inter Italic" panose="020B0502030000000004" pitchFamily="34" charset="0"/>
              </a:rPr>
              <a:t>SQL Injection? XSS? CSRF?</a:t>
            </a:r>
          </a:p>
        </p:txBody>
      </p:sp>
      <p:grpSp>
        <p:nvGrpSpPr>
          <p:cNvPr id="11" name="Group 10">
            <a:extLst>
              <a:ext uri="{FF2B5EF4-FFF2-40B4-BE49-F238E27FC236}">
                <a16:creationId xmlns:a16="http://schemas.microsoft.com/office/drawing/2014/main" id="{3C78206A-9D89-4593-AABF-E2E802BD3620}"/>
              </a:ext>
            </a:extLst>
          </p:cNvPr>
          <p:cNvGrpSpPr/>
          <p:nvPr/>
        </p:nvGrpSpPr>
        <p:grpSpPr>
          <a:xfrm>
            <a:off x="12272169" y="2530754"/>
            <a:ext cx="3789223" cy="6003496"/>
            <a:chOff x="9224750" y="-6820486"/>
            <a:chExt cx="1195888" cy="1894718"/>
          </a:xfrm>
        </p:grpSpPr>
        <p:grpSp>
          <p:nvGrpSpPr>
            <p:cNvPr id="12" name="Graphic 2">
              <a:extLst>
                <a:ext uri="{FF2B5EF4-FFF2-40B4-BE49-F238E27FC236}">
                  <a16:creationId xmlns:a16="http://schemas.microsoft.com/office/drawing/2014/main" id="{19E20349-FA7E-4A55-B537-89C2CA702A24}"/>
                </a:ext>
              </a:extLst>
            </p:cNvPr>
            <p:cNvGrpSpPr/>
            <p:nvPr/>
          </p:nvGrpSpPr>
          <p:grpSpPr>
            <a:xfrm>
              <a:off x="9286282" y="-6765717"/>
              <a:ext cx="1134356" cy="1274745"/>
              <a:chOff x="9286282" y="-6765717"/>
              <a:chExt cx="1134356" cy="1274745"/>
            </a:xfrm>
            <a:solidFill>
              <a:srgbClr val="FFDF00"/>
            </a:solidFill>
          </p:grpSpPr>
          <p:sp>
            <p:nvSpPr>
              <p:cNvPr id="22" name="Freeform: Shape 21">
                <a:extLst>
                  <a:ext uri="{FF2B5EF4-FFF2-40B4-BE49-F238E27FC236}">
                    <a16:creationId xmlns:a16="http://schemas.microsoft.com/office/drawing/2014/main" id="{83C64DA2-6939-4FC6-839B-F9B27EBE3CE6}"/>
                  </a:ext>
                </a:extLst>
              </p:cNvPr>
              <p:cNvSpPr/>
              <p:nvPr/>
            </p:nvSpPr>
            <p:spPr>
              <a:xfrm>
                <a:off x="9286282" y="-5588793"/>
                <a:ext cx="16056" cy="47625"/>
              </a:xfrm>
              <a:custGeom>
                <a:avLst/>
                <a:gdLst>
                  <a:gd name="connsiteX0" fmla="*/ 15050 w 16056"/>
                  <a:gd name="connsiteY0" fmla="*/ 47625 h 47625"/>
                  <a:gd name="connsiteX1" fmla="*/ 0 w 16056"/>
                  <a:gd name="connsiteY1" fmla="*/ 0 h 47625"/>
                  <a:gd name="connsiteX2" fmla="*/ 15050 w 16056"/>
                  <a:gd name="connsiteY2" fmla="*/ 47625 h 47625"/>
                </a:gdLst>
                <a:ahLst/>
                <a:cxnLst>
                  <a:cxn ang="0">
                    <a:pos x="connsiteX0" y="connsiteY0"/>
                  </a:cxn>
                  <a:cxn ang="0">
                    <a:pos x="connsiteX1" y="connsiteY1"/>
                  </a:cxn>
                  <a:cxn ang="0">
                    <a:pos x="connsiteX2" y="connsiteY2"/>
                  </a:cxn>
                </a:cxnLst>
                <a:rect l="l" t="t" r="r" b="b"/>
                <a:pathLst>
                  <a:path w="16056" h="47625">
                    <a:moveTo>
                      <a:pt x="15050" y="47625"/>
                    </a:moveTo>
                    <a:cubicBezTo>
                      <a:pt x="18859" y="32099"/>
                      <a:pt x="11430" y="16097"/>
                      <a:pt x="0" y="0"/>
                    </a:cubicBezTo>
                    <a:cubicBezTo>
                      <a:pt x="1143" y="15240"/>
                      <a:pt x="5619" y="30956"/>
                      <a:pt x="15050" y="47625"/>
                    </a:cubicBezTo>
                    <a:close/>
                  </a:path>
                </a:pathLst>
              </a:custGeom>
              <a:grp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D49A9FF4-11BE-4BAD-A158-79A1247013CB}"/>
                  </a:ext>
                </a:extLst>
              </p:cNvPr>
              <p:cNvSpPr/>
              <p:nvPr/>
            </p:nvSpPr>
            <p:spPr>
              <a:xfrm>
                <a:off x="9515728" y="-5673947"/>
                <a:ext cx="13537" cy="39147"/>
              </a:xfrm>
              <a:custGeom>
                <a:avLst/>
                <a:gdLst>
                  <a:gd name="connsiteX0" fmla="*/ 678 w 13537"/>
                  <a:gd name="connsiteY0" fmla="*/ 28480 h 39147"/>
                  <a:gd name="connsiteX1" fmla="*/ 5441 w 13537"/>
                  <a:gd name="connsiteY1" fmla="*/ 39148 h 39147"/>
                  <a:gd name="connsiteX2" fmla="*/ 13537 w 13537"/>
                  <a:gd name="connsiteY2" fmla="*/ 0 h 39147"/>
                  <a:gd name="connsiteX3" fmla="*/ 678 w 13537"/>
                  <a:gd name="connsiteY3" fmla="*/ 28480 h 39147"/>
                </a:gdLst>
                <a:ahLst/>
                <a:cxnLst>
                  <a:cxn ang="0">
                    <a:pos x="connsiteX0" y="connsiteY0"/>
                  </a:cxn>
                  <a:cxn ang="0">
                    <a:pos x="connsiteX1" y="connsiteY1"/>
                  </a:cxn>
                  <a:cxn ang="0">
                    <a:pos x="connsiteX2" y="connsiteY2"/>
                  </a:cxn>
                  <a:cxn ang="0">
                    <a:pos x="connsiteX3" y="connsiteY3"/>
                  </a:cxn>
                </a:cxnLst>
                <a:rect l="l" t="t" r="r" b="b"/>
                <a:pathLst>
                  <a:path w="13537" h="39147">
                    <a:moveTo>
                      <a:pt x="678" y="28480"/>
                    </a:moveTo>
                    <a:cubicBezTo>
                      <a:pt x="2202" y="31909"/>
                      <a:pt x="3821" y="35528"/>
                      <a:pt x="5441" y="39148"/>
                    </a:cubicBezTo>
                    <a:cubicBezTo>
                      <a:pt x="7917" y="26003"/>
                      <a:pt x="10680" y="12954"/>
                      <a:pt x="13537" y="0"/>
                    </a:cubicBezTo>
                    <a:cubicBezTo>
                      <a:pt x="9536" y="9906"/>
                      <a:pt x="-3036" y="17050"/>
                      <a:pt x="678" y="28480"/>
                    </a:cubicBezTo>
                    <a:close/>
                  </a:path>
                </a:pathLst>
              </a:custGeom>
              <a:grp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6BBD58DE-7241-4C9C-8038-604C23D1B3FD}"/>
                  </a:ext>
                </a:extLst>
              </p:cNvPr>
              <p:cNvSpPr/>
              <p:nvPr/>
            </p:nvSpPr>
            <p:spPr>
              <a:xfrm>
                <a:off x="9529398" y="-5709475"/>
                <a:ext cx="8629" cy="29908"/>
              </a:xfrm>
              <a:custGeom>
                <a:avLst/>
                <a:gdLst>
                  <a:gd name="connsiteX0" fmla="*/ 1105 w 8629"/>
                  <a:gd name="connsiteY0" fmla="*/ 27718 h 29908"/>
                  <a:gd name="connsiteX1" fmla="*/ 1200 w 8629"/>
                  <a:gd name="connsiteY1" fmla="*/ 29908 h 29908"/>
                  <a:gd name="connsiteX2" fmla="*/ 8630 w 8629"/>
                  <a:gd name="connsiteY2" fmla="*/ 95 h 29908"/>
                  <a:gd name="connsiteX3" fmla="*/ 8534 w 8629"/>
                  <a:gd name="connsiteY3" fmla="*/ 0 h 29908"/>
                  <a:gd name="connsiteX4" fmla="*/ 1105 w 8629"/>
                  <a:gd name="connsiteY4" fmla="*/ 27718 h 2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9" h="29908">
                    <a:moveTo>
                      <a:pt x="1105" y="27718"/>
                    </a:moveTo>
                    <a:cubicBezTo>
                      <a:pt x="1200" y="28480"/>
                      <a:pt x="1200" y="29146"/>
                      <a:pt x="1200" y="29908"/>
                    </a:cubicBezTo>
                    <a:cubicBezTo>
                      <a:pt x="3486" y="19907"/>
                      <a:pt x="6058" y="10001"/>
                      <a:pt x="8630" y="95"/>
                    </a:cubicBezTo>
                    <a:cubicBezTo>
                      <a:pt x="8534" y="95"/>
                      <a:pt x="8534" y="0"/>
                      <a:pt x="8534" y="0"/>
                    </a:cubicBezTo>
                    <a:cubicBezTo>
                      <a:pt x="-895" y="7144"/>
                      <a:pt x="-991" y="17050"/>
                      <a:pt x="1105" y="2771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D40A2BC6-8E55-4D5B-A71B-B2565C68CDD5}"/>
                  </a:ext>
                </a:extLst>
              </p:cNvPr>
              <p:cNvSpPr/>
              <p:nvPr/>
            </p:nvSpPr>
            <p:spPr>
              <a:xfrm>
                <a:off x="9469478" y="-5782883"/>
                <a:ext cx="2541" cy="2827"/>
              </a:xfrm>
              <a:custGeom>
                <a:avLst/>
                <a:gdLst>
                  <a:gd name="connsiteX0" fmla="*/ 2542 w 2541"/>
                  <a:gd name="connsiteY0" fmla="*/ 2828 h 2827"/>
                  <a:gd name="connsiteX1" fmla="*/ 827 w 2541"/>
                  <a:gd name="connsiteY1" fmla="*/ 447 h 2827"/>
                  <a:gd name="connsiteX2" fmla="*/ 2542 w 2541"/>
                  <a:gd name="connsiteY2" fmla="*/ 2828 h 2827"/>
                </a:gdLst>
                <a:ahLst/>
                <a:cxnLst>
                  <a:cxn ang="0">
                    <a:pos x="connsiteX0" y="connsiteY0"/>
                  </a:cxn>
                  <a:cxn ang="0">
                    <a:pos x="connsiteX1" y="connsiteY1"/>
                  </a:cxn>
                  <a:cxn ang="0">
                    <a:pos x="connsiteX2" y="connsiteY2"/>
                  </a:cxn>
                </a:cxnLst>
                <a:rect l="l" t="t" r="r" b="b"/>
                <a:pathLst>
                  <a:path w="2541" h="2827">
                    <a:moveTo>
                      <a:pt x="2542" y="2828"/>
                    </a:moveTo>
                    <a:cubicBezTo>
                      <a:pt x="2161" y="1875"/>
                      <a:pt x="1684" y="1113"/>
                      <a:pt x="827" y="447"/>
                    </a:cubicBezTo>
                    <a:cubicBezTo>
                      <a:pt x="-793" y="-696"/>
                      <a:pt x="65" y="447"/>
                      <a:pt x="2542" y="2828"/>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87CC019-41E6-42AF-B1C7-D223922A837C}"/>
                  </a:ext>
                </a:extLst>
              </p:cNvPr>
              <p:cNvSpPr/>
              <p:nvPr/>
            </p:nvSpPr>
            <p:spPr>
              <a:xfrm>
                <a:off x="9488212" y="-5556599"/>
                <a:ext cx="11906" cy="25145"/>
              </a:xfrm>
              <a:custGeom>
                <a:avLst/>
                <a:gdLst>
                  <a:gd name="connsiteX0" fmla="*/ 0 w 11906"/>
                  <a:gd name="connsiteY0" fmla="*/ 23050 h 25145"/>
                  <a:gd name="connsiteX1" fmla="*/ 7525 w 11906"/>
                  <a:gd name="connsiteY1" fmla="*/ 25146 h 25145"/>
                  <a:gd name="connsiteX2" fmla="*/ 11906 w 11906"/>
                  <a:gd name="connsiteY2" fmla="*/ 5525 h 25145"/>
                  <a:gd name="connsiteX3" fmla="*/ 4858 w 11906"/>
                  <a:gd name="connsiteY3" fmla="*/ 0 h 25145"/>
                  <a:gd name="connsiteX4" fmla="*/ 0 w 11906"/>
                  <a:gd name="connsiteY4" fmla="*/ 23050 h 25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 h="25145">
                    <a:moveTo>
                      <a:pt x="0" y="23050"/>
                    </a:moveTo>
                    <a:cubicBezTo>
                      <a:pt x="2477" y="23622"/>
                      <a:pt x="4953" y="24384"/>
                      <a:pt x="7525" y="25146"/>
                    </a:cubicBezTo>
                    <a:lnTo>
                      <a:pt x="11906" y="5525"/>
                    </a:lnTo>
                    <a:cubicBezTo>
                      <a:pt x="9334" y="3715"/>
                      <a:pt x="7048" y="1810"/>
                      <a:pt x="4858" y="0"/>
                    </a:cubicBezTo>
                    <a:cubicBezTo>
                      <a:pt x="3905" y="7906"/>
                      <a:pt x="2286" y="15621"/>
                      <a:pt x="0" y="2305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56ADEC1-317F-4273-AAA8-DA1F412C5D1C}"/>
                  </a:ext>
                </a:extLst>
              </p:cNvPr>
              <p:cNvSpPr/>
              <p:nvPr/>
            </p:nvSpPr>
            <p:spPr>
              <a:xfrm>
                <a:off x="9557840" y="-6005798"/>
                <a:ext cx="8667" cy="17907"/>
              </a:xfrm>
              <a:custGeom>
                <a:avLst/>
                <a:gdLst>
                  <a:gd name="connsiteX0" fmla="*/ 8667 w 8667"/>
                  <a:gd name="connsiteY0" fmla="*/ 11906 h 17907"/>
                  <a:gd name="connsiteX1" fmla="*/ 7525 w 8667"/>
                  <a:gd name="connsiteY1" fmla="*/ 0 h 17907"/>
                  <a:gd name="connsiteX2" fmla="*/ 0 w 8667"/>
                  <a:gd name="connsiteY2" fmla="*/ 11144 h 17907"/>
                  <a:gd name="connsiteX3" fmla="*/ 5143 w 8667"/>
                  <a:gd name="connsiteY3" fmla="*/ 17907 h 17907"/>
                  <a:gd name="connsiteX4" fmla="*/ 8667 w 8667"/>
                  <a:gd name="connsiteY4" fmla="*/ 11906 h 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 h="17907">
                    <a:moveTo>
                      <a:pt x="8667" y="11906"/>
                    </a:moveTo>
                    <a:cubicBezTo>
                      <a:pt x="2667" y="8192"/>
                      <a:pt x="6572" y="4381"/>
                      <a:pt x="7525" y="0"/>
                    </a:cubicBezTo>
                    <a:cubicBezTo>
                      <a:pt x="4953" y="3715"/>
                      <a:pt x="2477" y="7429"/>
                      <a:pt x="0" y="11144"/>
                    </a:cubicBezTo>
                    <a:cubicBezTo>
                      <a:pt x="1143" y="13430"/>
                      <a:pt x="2857" y="15621"/>
                      <a:pt x="5143" y="17907"/>
                    </a:cubicBezTo>
                    <a:cubicBezTo>
                      <a:pt x="5619" y="15621"/>
                      <a:pt x="6096" y="13430"/>
                      <a:pt x="8667" y="11906"/>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A4F1E591-E955-4880-8BE3-F845BCB32713}"/>
                  </a:ext>
                </a:extLst>
              </p:cNvPr>
              <p:cNvSpPr/>
              <p:nvPr/>
            </p:nvSpPr>
            <p:spPr>
              <a:xfrm>
                <a:off x="9577800" y="-5983986"/>
                <a:ext cx="24911" cy="11239"/>
              </a:xfrm>
              <a:custGeom>
                <a:avLst/>
                <a:gdLst>
                  <a:gd name="connsiteX0" fmla="*/ 614 w 24911"/>
                  <a:gd name="connsiteY0" fmla="*/ 0 h 11239"/>
                  <a:gd name="connsiteX1" fmla="*/ 6805 w 24911"/>
                  <a:gd name="connsiteY1" fmla="*/ 4382 h 11239"/>
                  <a:gd name="connsiteX2" fmla="*/ 10139 w 24911"/>
                  <a:gd name="connsiteY2" fmla="*/ 2572 h 11239"/>
                  <a:gd name="connsiteX3" fmla="*/ 17569 w 24911"/>
                  <a:gd name="connsiteY3" fmla="*/ 9144 h 11239"/>
                  <a:gd name="connsiteX4" fmla="*/ 18330 w 24911"/>
                  <a:gd name="connsiteY4" fmla="*/ 5620 h 11239"/>
                  <a:gd name="connsiteX5" fmla="*/ 24426 w 24911"/>
                  <a:gd name="connsiteY5" fmla="*/ 11240 h 11239"/>
                  <a:gd name="connsiteX6" fmla="*/ 24903 w 24911"/>
                  <a:gd name="connsiteY6" fmla="*/ 8858 h 11239"/>
                  <a:gd name="connsiteX7" fmla="*/ 614 w 24911"/>
                  <a:gd name="connsiteY7" fmla="*/ 0 h 1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1" h="11239">
                    <a:moveTo>
                      <a:pt x="614" y="0"/>
                    </a:moveTo>
                    <a:cubicBezTo>
                      <a:pt x="-624" y="1429"/>
                      <a:pt x="-624" y="2858"/>
                      <a:pt x="6805" y="4382"/>
                    </a:cubicBezTo>
                    <a:cubicBezTo>
                      <a:pt x="9567" y="4953"/>
                      <a:pt x="4519" y="1429"/>
                      <a:pt x="10139" y="2572"/>
                    </a:cubicBezTo>
                    <a:cubicBezTo>
                      <a:pt x="6805" y="4382"/>
                      <a:pt x="11949" y="7906"/>
                      <a:pt x="17569" y="9144"/>
                    </a:cubicBezTo>
                    <a:lnTo>
                      <a:pt x="18330" y="5620"/>
                    </a:lnTo>
                    <a:cubicBezTo>
                      <a:pt x="21283" y="6953"/>
                      <a:pt x="22236" y="9335"/>
                      <a:pt x="24426" y="11240"/>
                    </a:cubicBezTo>
                    <a:lnTo>
                      <a:pt x="24903" y="8858"/>
                    </a:lnTo>
                    <a:cubicBezTo>
                      <a:pt x="25284" y="7049"/>
                      <a:pt x="13092" y="2667"/>
                      <a:pt x="614" y="0"/>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23404C43-779A-46B5-A4D9-88B7F40658F3}"/>
                  </a:ext>
                </a:extLst>
              </p:cNvPr>
              <p:cNvSpPr/>
              <p:nvPr/>
            </p:nvSpPr>
            <p:spPr>
              <a:xfrm>
                <a:off x="9286282" y="-6038290"/>
                <a:ext cx="301656" cy="547318"/>
              </a:xfrm>
              <a:custGeom>
                <a:avLst/>
                <a:gdLst>
                  <a:gd name="connsiteX0" fmla="*/ 295560 w 301656"/>
                  <a:gd name="connsiteY0" fmla="*/ 64877 h 547318"/>
                  <a:gd name="connsiteX1" fmla="*/ 294799 w 301656"/>
                  <a:gd name="connsiteY1" fmla="*/ 68402 h 547318"/>
                  <a:gd name="connsiteX2" fmla="*/ 287464 w 301656"/>
                  <a:gd name="connsiteY2" fmla="*/ 61829 h 547318"/>
                  <a:gd name="connsiteX3" fmla="*/ 284131 w 301656"/>
                  <a:gd name="connsiteY3" fmla="*/ 63544 h 547318"/>
                  <a:gd name="connsiteX4" fmla="*/ 277939 w 301656"/>
                  <a:gd name="connsiteY4" fmla="*/ 59162 h 547318"/>
                  <a:gd name="connsiteX5" fmla="*/ 277749 w 301656"/>
                  <a:gd name="connsiteY5" fmla="*/ 59162 h 547318"/>
                  <a:gd name="connsiteX6" fmla="*/ 273177 w 301656"/>
                  <a:gd name="connsiteY6" fmla="*/ 56971 h 547318"/>
                  <a:gd name="connsiteX7" fmla="*/ 269653 w 301656"/>
                  <a:gd name="connsiteY7" fmla="*/ 62877 h 547318"/>
                  <a:gd name="connsiteX8" fmla="*/ 264509 w 301656"/>
                  <a:gd name="connsiteY8" fmla="*/ 56019 h 547318"/>
                  <a:gd name="connsiteX9" fmla="*/ 243078 w 301656"/>
                  <a:gd name="connsiteY9" fmla="*/ 84308 h 547318"/>
                  <a:gd name="connsiteX10" fmla="*/ 221932 w 301656"/>
                  <a:gd name="connsiteY10" fmla="*/ 110978 h 547318"/>
                  <a:gd name="connsiteX11" fmla="*/ 226600 w 301656"/>
                  <a:gd name="connsiteY11" fmla="*/ 113360 h 547318"/>
                  <a:gd name="connsiteX12" fmla="*/ 221932 w 301656"/>
                  <a:gd name="connsiteY12" fmla="*/ 110978 h 547318"/>
                  <a:gd name="connsiteX13" fmla="*/ 214217 w 301656"/>
                  <a:gd name="connsiteY13" fmla="*/ 130314 h 547318"/>
                  <a:gd name="connsiteX14" fmla="*/ 216313 w 301656"/>
                  <a:gd name="connsiteY14" fmla="*/ 142315 h 547318"/>
                  <a:gd name="connsiteX15" fmla="*/ 210026 w 301656"/>
                  <a:gd name="connsiteY15" fmla="*/ 144697 h 547318"/>
                  <a:gd name="connsiteX16" fmla="*/ 209074 w 301656"/>
                  <a:gd name="connsiteY16" fmla="*/ 148031 h 547318"/>
                  <a:gd name="connsiteX17" fmla="*/ 192977 w 301656"/>
                  <a:gd name="connsiteY17" fmla="*/ 181368 h 547318"/>
                  <a:gd name="connsiteX18" fmla="*/ 204692 w 301656"/>
                  <a:gd name="connsiteY18" fmla="*/ 43351 h 547318"/>
                  <a:gd name="connsiteX19" fmla="*/ 190976 w 301656"/>
                  <a:gd name="connsiteY19" fmla="*/ 12014 h 547318"/>
                  <a:gd name="connsiteX20" fmla="*/ 184118 w 301656"/>
                  <a:gd name="connsiteY20" fmla="*/ 4298 h 547318"/>
                  <a:gd name="connsiteX21" fmla="*/ 179737 w 301656"/>
                  <a:gd name="connsiteY21" fmla="*/ 4108 h 547318"/>
                  <a:gd name="connsiteX22" fmla="*/ 163353 w 301656"/>
                  <a:gd name="connsiteY22" fmla="*/ 3346 h 547318"/>
                  <a:gd name="connsiteX23" fmla="*/ 155734 w 301656"/>
                  <a:gd name="connsiteY23" fmla="*/ 2393 h 547318"/>
                  <a:gd name="connsiteX24" fmla="*/ 145542 w 301656"/>
                  <a:gd name="connsiteY24" fmla="*/ 1345 h 547318"/>
                  <a:gd name="connsiteX25" fmla="*/ 115443 w 301656"/>
                  <a:gd name="connsiteY25" fmla="*/ 12 h 547318"/>
                  <a:gd name="connsiteX26" fmla="*/ 66675 w 301656"/>
                  <a:gd name="connsiteY26" fmla="*/ 15633 h 547318"/>
                  <a:gd name="connsiteX27" fmla="*/ 48959 w 301656"/>
                  <a:gd name="connsiteY27" fmla="*/ 130886 h 547318"/>
                  <a:gd name="connsiteX28" fmla="*/ 53054 w 301656"/>
                  <a:gd name="connsiteY28" fmla="*/ 171843 h 547318"/>
                  <a:gd name="connsiteX29" fmla="*/ 47816 w 301656"/>
                  <a:gd name="connsiteY29" fmla="*/ 150698 h 547318"/>
                  <a:gd name="connsiteX30" fmla="*/ 48387 w 301656"/>
                  <a:gd name="connsiteY30" fmla="*/ 201275 h 547318"/>
                  <a:gd name="connsiteX31" fmla="*/ 48959 w 301656"/>
                  <a:gd name="connsiteY31" fmla="*/ 199751 h 547318"/>
                  <a:gd name="connsiteX32" fmla="*/ 48196 w 301656"/>
                  <a:gd name="connsiteY32" fmla="*/ 212229 h 547318"/>
                  <a:gd name="connsiteX33" fmla="*/ 46958 w 301656"/>
                  <a:gd name="connsiteY33" fmla="*/ 232327 h 547318"/>
                  <a:gd name="connsiteX34" fmla="*/ 46958 w 301656"/>
                  <a:gd name="connsiteY34" fmla="*/ 232041 h 547318"/>
                  <a:gd name="connsiteX35" fmla="*/ 46863 w 301656"/>
                  <a:gd name="connsiteY35" fmla="*/ 232803 h 547318"/>
                  <a:gd name="connsiteX36" fmla="*/ 43815 w 301656"/>
                  <a:gd name="connsiteY36" fmla="*/ 244423 h 547318"/>
                  <a:gd name="connsiteX37" fmla="*/ 40767 w 301656"/>
                  <a:gd name="connsiteY37" fmla="*/ 260044 h 547318"/>
                  <a:gd name="connsiteX38" fmla="*/ 39814 w 301656"/>
                  <a:gd name="connsiteY38" fmla="*/ 280619 h 547318"/>
                  <a:gd name="connsiteX39" fmla="*/ 39434 w 301656"/>
                  <a:gd name="connsiteY39" fmla="*/ 279857 h 547318"/>
                  <a:gd name="connsiteX40" fmla="*/ 38671 w 301656"/>
                  <a:gd name="connsiteY40" fmla="*/ 283476 h 547318"/>
                  <a:gd name="connsiteX41" fmla="*/ 35147 w 301656"/>
                  <a:gd name="connsiteY41" fmla="*/ 288429 h 547318"/>
                  <a:gd name="connsiteX42" fmla="*/ 34480 w 301656"/>
                  <a:gd name="connsiteY42" fmla="*/ 292715 h 547318"/>
                  <a:gd name="connsiteX43" fmla="*/ 18383 w 301656"/>
                  <a:gd name="connsiteY43" fmla="*/ 346436 h 547318"/>
                  <a:gd name="connsiteX44" fmla="*/ 17145 w 301656"/>
                  <a:gd name="connsiteY44" fmla="*/ 368820 h 547318"/>
                  <a:gd name="connsiteX45" fmla="*/ 16859 w 301656"/>
                  <a:gd name="connsiteY45" fmla="*/ 366248 h 547318"/>
                  <a:gd name="connsiteX46" fmla="*/ 13145 w 301656"/>
                  <a:gd name="connsiteY46" fmla="*/ 376916 h 547318"/>
                  <a:gd name="connsiteX47" fmla="*/ 12954 w 301656"/>
                  <a:gd name="connsiteY47" fmla="*/ 377297 h 547318"/>
                  <a:gd name="connsiteX48" fmla="*/ 1619 w 301656"/>
                  <a:gd name="connsiteY48" fmla="*/ 413683 h 547318"/>
                  <a:gd name="connsiteX49" fmla="*/ 1428 w 301656"/>
                  <a:gd name="connsiteY49" fmla="*/ 420922 h 547318"/>
                  <a:gd name="connsiteX50" fmla="*/ 0 w 301656"/>
                  <a:gd name="connsiteY50" fmla="*/ 433399 h 547318"/>
                  <a:gd name="connsiteX51" fmla="*/ 4476 w 301656"/>
                  <a:gd name="connsiteY51" fmla="*/ 433590 h 547318"/>
                  <a:gd name="connsiteX52" fmla="*/ 16954 w 301656"/>
                  <a:gd name="connsiteY52" fmla="*/ 477215 h 547318"/>
                  <a:gd name="connsiteX53" fmla="*/ 25336 w 301656"/>
                  <a:gd name="connsiteY53" fmla="*/ 490359 h 547318"/>
                  <a:gd name="connsiteX54" fmla="*/ 52768 w 301656"/>
                  <a:gd name="connsiteY54" fmla="*/ 504361 h 547318"/>
                  <a:gd name="connsiteX55" fmla="*/ 58960 w 301656"/>
                  <a:gd name="connsiteY55" fmla="*/ 501027 h 547318"/>
                  <a:gd name="connsiteX56" fmla="*/ 63913 w 301656"/>
                  <a:gd name="connsiteY56" fmla="*/ 499312 h 547318"/>
                  <a:gd name="connsiteX57" fmla="*/ 95631 w 301656"/>
                  <a:gd name="connsiteY57" fmla="*/ 495979 h 547318"/>
                  <a:gd name="connsiteX58" fmla="*/ 92964 w 301656"/>
                  <a:gd name="connsiteY58" fmla="*/ 499694 h 547318"/>
                  <a:gd name="connsiteX59" fmla="*/ 60293 w 301656"/>
                  <a:gd name="connsiteY59" fmla="*/ 503027 h 547318"/>
                  <a:gd name="connsiteX60" fmla="*/ 71818 w 301656"/>
                  <a:gd name="connsiteY60" fmla="*/ 509219 h 547318"/>
                  <a:gd name="connsiteX61" fmla="*/ 86773 w 301656"/>
                  <a:gd name="connsiteY61" fmla="*/ 508361 h 547318"/>
                  <a:gd name="connsiteX62" fmla="*/ 71914 w 301656"/>
                  <a:gd name="connsiteY62" fmla="*/ 526078 h 547318"/>
                  <a:gd name="connsiteX63" fmla="*/ 155448 w 301656"/>
                  <a:gd name="connsiteY63" fmla="*/ 547319 h 547318"/>
                  <a:gd name="connsiteX64" fmla="*/ 186500 w 301656"/>
                  <a:gd name="connsiteY64" fmla="*/ 533793 h 547318"/>
                  <a:gd name="connsiteX65" fmla="*/ 191262 w 301656"/>
                  <a:gd name="connsiteY65" fmla="*/ 522363 h 547318"/>
                  <a:gd name="connsiteX66" fmla="*/ 192119 w 301656"/>
                  <a:gd name="connsiteY66" fmla="*/ 519791 h 547318"/>
                  <a:gd name="connsiteX67" fmla="*/ 197168 w 301656"/>
                  <a:gd name="connsiteY67" fmla="*/ 496836 h 547318"/>
                  <a:gd name="connsiteX68" fmla="*/ 198501 w 301656"/>
                  <a:gd name="connsiteY68" fmla="*/ 480548 h 547318"/>
                  <a:gd name="connsiteX69" fmla="*/ 208883 w 301656"/>
                  <a:gd name="connsiteY69" fmla="*/ 479691 h 547318"/>
                  <a:gd name="connsiteX70" fmla="*/ 219932 w 301656"/>
                  <a:gd name="connsiteY70" fmla="*/ 423494 h 547318"/>
                  <a:gd name="connsiteX71" fmla="*/ 220789 w 301656"/>
                  <a:gd name="connsiteY71" fmla="*/ 419112 h 547318"/>
                  <a:gd name="connsiteX72" fmla="*/ 229076 w 301656"/>
                  <a:gd name="connsiteY72" fmla="*/ 380060 h 547318"/>
                  <a:gd name="connsiteX73" fmla="*/ 230410 w 301656"/>
                  <a:gd name="connsiteY73" fmla="*/ 374535 h 547318"/>
                  <a:gd name="connsiteX74" fmla="*/ 237839 w 301656"/>
                  <a:gd name="connsiteY74" fmla="*/ 344722 h 547318"/>
                  <a:gd name="connsiteX75" fmla="*/ 238030 w 301656"/>
                  <a:gd name="connsiteY75" fmla="*/ 344627 h 547318"/>
                  <a:gd name="connsiteX76" fmla="*/ 239363 w 301656"/>
                  <a:gd name="connsiteY76" fmla="*/ 339864 h 547318"/>
                  <a:gd name="connsiteX77" fmla="*/ 242221 w 301656"/>
                  <a:gd name="connsiteY77" fmla="*/ 330339 h 547318"/>
                  <a:gd name="connsiteX78" fmla="*/ 247459 w 301656"/>
                  <a:gd name="connsiteY78" fmla="*/ 314051 h 547318"/>
                  <a:gd name="connsiteX79" fmla="*/ 239744 w 301656"/>
                  <a:gd name="connsiteY79" fmla="*/ 308908 h 547318"/>
                  <a:gd name="connsiteX80" fmla="*/ 248602 w 301656"/>
                  <a:gd name="connsiteY80" fmla="*/ 309574 h 547318"/>
                  <a:gd name="connsiteX81" fmla="*/ 249555 w 301656"/>
                  <a:gd name="connsiteY81" fmla="*/ 307384 h 547318"/>
                  <a:gd name="connsiteX82" fmla="*/ 251555 w 301656"/>
                  <a:gd name="connsiteY82" fmla="*/ 302240 h 547318"/>
                  <a:gd name="connsiteX83" fmla="*/ 256127 w 301656"/>
                  <a:gd name="connsiteY83" fmla="*/ 290429 h 547318"/>
                  <a:gd name="connsiteX84" fmla="*/ 248031 w 301656"/>
                  <a:gd name="connsiteY84" fmla="*/ 291667 h 547318"/>
                  <a:gd name="connsiteX85" fmla="*/ 258699 w 301656"/>
                  <a:gd name="connsiteY85" fmla="*/ 284333 h 547318"/>
                  <a:gd name="connsiteX86" fmla="*/ 263176 w 301656"/>
                  <a:gd name="connsiteY86" fmla="*/ 269569 h 547318"/>
                  <a:gd name="connsiteX87" fmla="*/ 251841 w 301656"/>
                  <a:gd name="connsiteY87" fmla="*/ 267665 h 547318"/>
                  <a:gd name="connsiteX88" fmla="*/ 271272 w 301656"/>
                  <a:gd name="connsiteY88" fmla="*/ 256425 h 547318"/>
                  <a:gd name="connsiteX89" fmla="*/ 272891 w 301656"/>
                  <a:gd name="connsiteY89" fmla="*/ 252234 h 547318"/>
                  <a:gd name="connsiteX90" fmla="*/ 276510 w 301656"/>
                  <a:gd name="connsiteY90" fmla="*/ 252996 h 547318"/>
                  <a:gd name="connsiteX91" fmla="*/ 277177 w 301656"/>
                  <a:gd name="connsiteY91" fmla="*/ 256139 h 547318"/>
                  <a:gd name="connsiteX92" fmla="*/ 284512 w 301656"/>
                  <a:gd name="connsiteY92" fmla="*/ 239852 h 547318"/>
                  <a:gd name="connsiteX93" fmla="*/ 274891 w 301656"/>
                  <a:gd name="connsiteY93" fmla="*/ 246900 h 547318"/>
                  <a:gd name="connsiteX94" fmla="*/ 278035 w 301656"/>
                  <a:gd name="connsiteY94" fmla="*/ 237756 h 547318"/>
                  <a:gd name="connsiteX95" fmla="*/ 278035 w 301656"/>
                  <a:gd name="connsiteY95" fmla="*/ 237375 h 547318"/>
                  <a:gd name="connsiteX96" fmla="*/ 239649 w 301656"/>
                  <a:gd name="connsiteY96" fmla="*/ 213182 h 547318"/>
                  <a:gd name="connsiteX97" fmla="*/ 278130 w 301656"/>
                  <a:gd name="connsiteY97" fmla="*/ 237470 h 547318"/>
                  <a:gd name="connsiteX98" fmla="*/ 281654 w 301656"/>
                  <a:gd name="connsiteY98" fmla="*/ 210419 h 547318"/>
                  <a:gd name="connsiteX99" fmla="*/ 278416 w 301656"/>
                  <a:gd name="connsiteY99" fmla="*/ 200608 h 547318"/>
                  <a:gd name="connsiteX100" fmla="*/ 285559 w 301656"/>
                  <a:gd name="connsiteY100" fmla="*/ 195179 h 547318"/>
                  <a:gd name="connsiteX101" fmla="*/ 285655 w 301656"/>
                  <a:gd name="connsiteY101" fmla="*/ 206419 h 547318"/>
                  <a:gd name="connsiteX102" fmla="*/ 291751 w 301656"/>
                  <a:gd name="connsiteY102" fmla="*/ 155841 h 547318"/>
                  <a:gd name="connsiteX103" fmla="*/ 289084 w 301656"/>
                  <a:gd name="connsiteY103" fmla="*/ 154317 h 547318"/>
                  <a:gd name="connsiteX104" fmla="*/ 291751 w 301656"/>
                  <a:gd name="connsiteY104" fmla="*/ 155841 h 547318"/>
                  <a:gd name="connsiteX105" fmla="*/ 296703 w 301656"/>
                  <a:gd name="connsiteY105" fmla="*/ 101072 h 547318"/>
                  <a:gd name="connsiteX106" fmla="*/ 301657 w 301656"/>
                  <a:gd name="connsiteY106" fmla="*/ 70211 h 547318"/>
                  <a:gd name="connsiteX107" fmla="*/ 295560 w 301656"/>
                  <a:gd name="connsiteY107" fmla="*/ 64877 h 547318"/>
                  <a:gd name="connsiteX108" fmla="*/ 180594 w 301656"/>
                  <a:gd name="connsiteY108" fmla="*/ 277285 h 547318"/>
                  <a:gd name="connsiteX109" fmla="*/ 181832 w 301656"/>
                  <a:gd name="connsiteY109" fmla="*/ 269950 h 547318"/>
                  <a:gd name="connsiteX110" fmla="*/ 177927 w 301656"/>
                  <a:gd name="connsiteY110" fmla="*/ 289953 h 547318"/>
                  <a:gd name="connsiteX111" fmla="*/ 175260 w 301656"/>
                  <a:gd name="connsiteY111" fmla="*/ 292715 h 547318"/>
                  <a:gd name="connsiteX112" fmla="*/ 179451 w 301656"/>
                  <a:gd name="connsiteY112" fmla="*/ 271379 h 547318"/>
                  <a:gd name="connsiteX113" fmla="*/ 183166 w 301656"/>
                  <a:gd name="connsiteY113" fmla="*/ 249948 h 547318"/>
                  <a:gd name="connsiteX114" fmla="*/ 183547 w 301656"/>
                  <a:gd name="connsiteY114" fmla="*/ 247186 h 547318"/>
                  <a:gd name="connsiteX115" fmla="*/ 188690 w 301656"/>
                  <a:gd name="connsiteY115" fmla="*/ 249377 h 547318"/>
                  <a:gd name="connsiteX116" fmla="*/ 183928 w 301656"/>
                  <a:gd name="connsiteY116" fmla="*/ 256044 h 547318"/>
                  <a:gd name="connsiteX117" fmla="*/ 187928 w 301656"/>
                  <a:gd name="connsiteY117" fmla="*/ 260521 h 547318"/>
                  <a:gd name="connsiteX118" fmla="*/ 185738 w 301656"/>
                  <a:gd name="connsiteY118" fmla="*/ 258330 h 547318"/>
                  <a:gd name="connsiteX119" fmla="*/ 180594 w 301656"/>
                  <a:gd name="connsiteY119" fmla="*/ 277285 h 547318"/>
                  <a:gd name="connsiteX120" fmla="*/ 178594 w 301656"/>
                  <a:gd name="connsiteY120" fmla="*/ 289191 h 547318"/>
                  <a:gd name="connsiteX121" fmla="*/ 179546 w 301656"/>
                  <a:gd name="connsiteY121" fmla="*/ 283762 h 547318"/>
                  <a:gd name="connsiteX122" fmla="*/ 178594 w 301656"/>
                  <a:gd name="connsiteY122" fmla="*/ 289191 h 547318"/>
                  <a:gd name="connsiteX123" fmla="*/ 166211 w 301656"/>
                  <a:gd name="connsiteY123" fmla="*/ 327958 h 547318"/>
                  <a:gd name="connsiteX124" fmla="*/ 165830 w 301656"/>
                  <a:gd name="connsiteY124" fmla="*/ 328529 h 547318"/>
                  <a:gd name="connsiteX125" fmla="*/ 153924 w 301656"/>
                  <a:gd name="connsiteY125" fmla="*/ 338721 h 547318"/>
                  <a:gd name="connsiteX126" fmla="*/ 151257 w 301656"/>
                  <a:gd name="connsiteY126" fmla="*/ 373392 h 547318"/>
                  <a:gd name="connsiteX127" fmla="*/ 150019 w 301656"/>
                  <a:gd name="connsiteY127" fmla="*/ 376440 h 547318"/>
                  <a:gd name="connsiteX128" fmla="*/ 150686 w 301656"/>
                  <a:gd name="connsiteY128" fmla="*/ 337387 h 547318"/>
                  <a:gd name="connsiteX129" fmla="*/ 163068 w 301656"/>
                  <a:gd name="connsiteY129" fmla="*/ 326910 h 547318"/>
                  <a:gd name="connsiteX130" fmla="*/ 166211 w 301656"/>
                  <a:gd name="connsiteY130" fmla="*/ 327958 h 547318"/>
                  <a:gd name="connsiteX131" fmla="*/ 172402 w 301656"/>
                  <a:gd name="connsiteY131" fmla="*/ 337292 h 547318"/>
                  <a:gd name="connsiteX132" fmla="*/ 169640 w 301656"/>
                  <a:gd name="connsiteY132" fmla="*/ 337292 h 547318"/>
                  <a:gd name="connsiteX133" fmla="*/ 169831 w 301656"/>
                  <a:gd name="connsiteY133" fmla="*/ 336530 h 547318"/>
                  <a:gd name="connsiteX134" fmla="*/ 172402 w 301656"/>
                  <a:gd name="connsiteY134" fmla="*/ 337292 h 547318"/>
                  <a:gd name="connsiteX135" fmla="*/ 190691 w 301656"/>
                  <a:gd name="connsiteY135" fmla="*/ 220325 h 547318"/>
                  <a:gd name="connsiteX136" fmla="*/ 187166 w 301656"/>
                  <a:gd name="connsiteY136" fmla="*/ 223564 h 547318"/>
                  <a:gd name="connsiteX137" fmla="*/ 189452 w 301656"/>
                  <a:gd name="connsiteY137" fmla="*/ 208038 h 547318"/>
                  <a:gd name="connsiteX138" fmla="*/ 190691 w 301656"/>
                  <a:gd name="connsiteY138" fmla="*/ 220325 h 547318"/>
                  <a:gd name="connsiteX139" fmla="*/ 66389 w 301656"/>
                  <a:gd name="connsiteY139" fmla="*/ 283095 h 547318"/>
                  <a:gd name="connsiteX140" fmla="*/ 72676 w 301656"/>
                  <a:gd name="connsiteY140" fmla="*/ 283381 h 547318"/>
                  <a:gd name="connsiteX141" fmla="*/ 66675 w 301656"/>
                  <a:gd name="connsiteY141" fmla="*/ 288239 h 547318"/>
                  <a:gd name="connsiteX142" fmla="*/ 66866 w 301656"/>
                  <a:gd name="connsiteY142" fmla="*/ 290810 h 547318"/>
                  <a:gd name="connsiteX143" fmla="*/ 67151 w 301656"/>
                  <a:gd name="connsiteY143" fmla="*/ 293477 h 547318"/>
                  <a:gd name="connsiteX144" fmla="*/ 66866 w 301656"/>
                  <a:gd name="connsiteY144" fmla="*/ 290810 h 547318"/>
                  <a:gd name="connsiteX145" fmla="*/ 65532 w 301656"/>
                  <a:gd name="connsiteY145" fmla="*/ 289572 h 547318"/>
                  <a:gd name="connsiteX146" fmla="*/ 66389 w 301656"/>
                  <a:gd name="connsiteY146" fmla="*/ 283095 h 54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301656" h="547318">
                    <a:moveTo>
                      <a:pt x="295560" y="64877"/>
                    </a:moveTo>
                    <a:lnTo>
                      <a:pt x="294799" y="68402"/>
                    </a:lnTo>
                    <a:cubicBezTo>
                      <a:pt x="289179" y="67163"/>
                      <a:pt x="284131" y="63639"/>
                      <a:pt x="287464" y="61829"/>
                    </a:cubicBezTo>
                    <a:cubicBezTo>
                      <a:pt x="281844" y="60591"/>
                      <a:pt x="286988" y="64211"/>
                      <a:pt x="284131" y="63544"/>
                    </a:cubicBezTo>
                    <a:cubicBezTo>
                      <a:pt x="276701" y="61924"/>
                      <a:pt x="276701" y="60496"/>
                      <a:pt x="277939" y="59162"/>
                    </a:cubicBezTo>
                    <a:lnTo>
                      <a:pt x="277749" y="59162"/>
                    </a:lnTo>
                    <a:cubicBezTo>
                      <a:pt x="275749" y="58400"/>
                      <a:pt x="274320" y="57733"/>
                      <a:pt x="273177" y="56971"/>
                    </a:cubicBezTo>
                    <a:cubicBezTo>
                      <a:pt x="270605" y="58400"/>
                      <a:pt x="270129" y="60686"/>
                      <a:pt x="269653" y="62877"/>
                    </a:cubicBezTo>
                    <a:cubicBezTo>
                      <a:pt x="267271" y="60591"/>
                      <a:pt x="265652" y="58305"/>
                      <a:pt x="264509" y="56019"/>
                    </a:cubicBezTo>
                    <a:cubicBezTo>
                      <a:pt x="257842" y="65735"/>
                      <a:pt x="250793" y="74974"/>
                      <a:pt x="243078" y="84308"/>
                    </a:cubicBezTo>
                    <a:cubicBezTo>
                      <a:pt x="238887" y="89452"/>
                      <a:pt x="225838" y="100977"/>
                      <a:pt x="221932" y="110978"/>
                    </a:cubicBezTo>
                    <a:cubicBezTo>
                      <a:pt x="223361" y="111645"/>
                      <a:pt x="224980" y="112407"/>
                      <a:pt x="226600" y="113360"/>
                    </a:cubicBezTo>
                    <a:cubicBezTo>
                      <a:pt x="224980" y="112598"/>
                      <a:pt x="223551" y="111740"/>
                      <a:pt x="221932" y="110978"/>
                    </a:cubicBezTo>
                    <a:cubicBezTo>
                      <a:pt x="218599" y="117265"/>
                      <a:pt x="216313" y="123742"/>
                      <a:pt x="214217" y="130314"/>
                    </a:cubicBezTo>
                    <a:cubicBezTo>
                      <a:pt x="214979" y="134029"/>
                      <a:pt x="215741" y="138029"/>
                      <a:pt x="216313" y="142315"/>
                    </a:cubicBezTo>
                    <a:cubicBezTo>
                      <a:pt x="217361" y="144602"/>
                      <a:pt x="213741" y="144602"/>
                      <a:pt x="210026" y="144697"/>
                    </a:cubicBezTo>
                    <a:lnTo>
                      <a:pt x="209074" y="148031"/>
                    </a:lnTo>
                    <a:cubicBezTo>
                      <a:pt x="208693" y="158222"/>
                      <a:pt x="200025" y="171843"/>
                      <a:pt x="192977" y="181368"/>
                    </a:cubicBezTo>
                    <a:cubicBezTo>
                      <a:pt x="198501" y="136600"/>
                      <a:pt x="202406" y="90976"/>
                      <a:pt x="204692" y="43351"/>
                    </a:cubicBezTo>
                    <a:cubicBezTo>
                      <a:pt x="204883" y="39160"/>
                      <a:pt x="200310" y="16681"/>
                      <a:pt x="190976" y="12014"/>
                    </a:cubicBezTo>
                    <a:lnTo>
                      <a:pt x="184118" y="4298"/>
                    </a:lnTo>
                    <a:lnTo>
                      <a:pt x="179737" y="4108"/>
                    </a:lnTo>
                    <a:lnTo>
                      <a:pt x="163353" y="3346"/>
                    </a:lnTo>
                    <a:lnTo>
                      <a:pt x="155734" y="2393"/>
                    </a:lnTo>
                    <a:cubicBezTo>
                      <a:pt x="152305" y="2012"/>
                      <a:pt x="148971" y="1727"/>
                      <a:pt x="145542" y="1345"/>
                    </a:cubicBezTo>
                    <a:cubicBezTo>
                      <a:pt x="135064" y="393"/>
                      <a:pt x="124873" y="-83"/>
                      <a:pt x="115443" y="12"/>
                    </a:cubicBezTo>
                    <a:cubicBezTo>
                      <a:pt x="87916" y="202"/>
                      <a:pt x="67246" y="4774"/>
                      <a:pt x="66675" y="15633"/>
                    </a:cubicBezTo>
                    <a:cubicBezTo>
                      <a:pt x="49911" y="57924"/>
                      <a:pt x="48387" y="94214"/>
                      <a:pt x="48959" y="130886"/>
                    </a:cubicBezTo>
                    <a:cubicBezTo>
                      <a:pt x="54197" y="144887"/>
                      <a:pt x="56388" y="158698"/>
                      <a:pt x="53054" y="171843"/>
                    </a:cubicBezTo>
                    <a:cubicBezTo>
                      <a:pt x="52292" y="164890"/>
                      <a:pt x="50482" y="157841"/>
                      <a:pt x="47816" y="150698"/>
                    </a:cubicBezTo>
                    <a:cubicBezTo>
                      <a:pt x="48006" y="167271"/>
                      <a:pt x="48577" y="184035"/>
                      <a:pt x="48387" y="201275"/>
                    </a:cubicBezTo>
                    <a:lnTo>
                      <a:pt x="48959" y="199751"/>
                    </a:lnTo>
                    <a:cubicBezTo>
                      <a:pt x="48768" y="203847"/>
                      <a:pt x="48482" y="208038"/>
                      <a:pt x="48196" y="212229"/>
                    </a:cubicBezTo>
                    <a:cubicBezTo>
                      <a:pt x="49435" y="218896"/>
                      <a:pt x="48482" y="225659"/>
                      <a:pt x="46958" y="232327"/>
                    </a:cubicBezTo>
                    <a:cubicBezTo>
                      <a:pt x="46958" y="232232"/>
                      <a:pt x="46958" y="232136"/>
                      <a:pt x="46958" y="232041"/>
                    </a:cubicBezTo>
                    <a:cubicBezTo>
                      <a:pt x="46958" y="232327"/>
                      <a:pt x="46863" y="232517"/>
                      <a:pt x="46863" y="232803"/>
                    </a:cubicBezTo>
                    <a:cubicBezTo>
                      <a:pt x="45911" y="236708"/>
                      <a:pt x="44863" y="240614"/>
                      <a:pt x="43815" y="244423"/>
                    </a:cubicBezTo>
                    <a:cubicBezTo>
                      <a:pt x="43053" y="248138"/>
                      <a:pt x="42005" y="253853"/>
                      <a:pt x="40767" y="260044"/>
                    </a:cubicBezTo>
                    <a:cubicBezTo>
                      <a:pt x="40862" y="261569"/>
                      <a:pt x="42196" y="272332"/>
                      <a:pt x="39814" y="280619"/>
                    </a:cubicBezTo>
                    <a:cubicBezTo>
                      <a:pt x="39624" y="280333"/>
                      <a:pt x="39434" y="280047"/>
                      <a:pt x="39434" y="279857"/>
                    </a:cubicBezTo>
                    <a:cubicBezTo>
                      <a:pt x="39243" y="280999"/>
                      <a:pt x="38957" y="282238"/>
                      <a:pt x="38671" y="283476"/>
                    </a:cubicBezTo>
                    <a:cubicBezTo>
                      <a:pt x="37814" y="285476"/>
                      <a:pt x="36671" y="287191"/>
                      <a:pt x="35147" y="288429"/>
                    </a:cubicBezTo>
                    <a:cubicBezTo>
                      <a:pt x="34766" y="290524"/>
                      <a:pt x="34480" y="292048"/>
                      <a:pt x="34480" y="292715"/>
                    </a:cubicBezTo>
                    <a:cubicBezTo>
                      <a:pt x="30575" y="311479"/>
                      <a:pt x="24384" y="329196"/>
                      <a:pt x="18383" y="346436"/>
                    </a:cubicBezTo>
                    <a:cubicBezTo>
                      <a:pt x="19431" y="353961"/>
                      <a:pt x="19717" y="361390"/>
                      <a:pt x="17145" y="368820"/>
                    </a:cubicBezTo>
                    <a:cubicBezTo>
                      <a:pt x="17050" y="367963"/>
                      <a:pt x="16954" y="367106"/>
                      <a:pt x="16859" y="366248"/>
                    </a:cubicBezTo>
                    <a:cubicBezTo>
                      <a:pt x="15621" y="369868"/>
                      <a:pt x="14383" y="373392"/>
                      <a:pt x="13145" y="376916"/>
                    </a:cubicBezTo>
                    <a:cubicBezTo>
                      <a:pt x="13049" y="377011"/>
                      <a:pt x="13049" y="377107"/>
                      <a:pt x="12954" y="377297"/>
                    </a:cubicBezTo>
                    <a:cubicBezTo>
                      <a:pt x="2191" y="391108"/>
                      <a:pt x="4000" y="413492"/>
                      <a:pt x="1619" y="413683"/>
                    </a:cubicBezTo>
                    <a:cubicBezTo>
                      <a:pt x="1428" y="416064"/>
                      <a:pt x="1428" y="418540"/>
                      <a:pt x="1428" y="420922"/>
                    </a:cubicBezTo>
                    <a:cubicBezTo>
                      <a:pt x="762" y="425113"/>
                      <a:pt x="285" y="429208"/>
                      <a:pt x="0" y="433399"/>
                    </a:cubicBezTo>
                    <a:cubicBezTo>
                      <a:pt x="1334" y="433304"/>
                      <a:pt x="2857" y="433399"/>
                      <a:pt x="4476" y="433590"/>
                    </a:cubicBezTo>
                    <a:cubicBezTo>
                      <a:pt x="14383" y="448354"/>
                      <a:pt x="20384" y="462927"/>
                      <a:pt x="16954" y="477215"/>
                    </a:cubicBezTo>
                    <a:cubicBezTo>
                      <a:pt x="19431" y="481501"/>
                      <a:pt x="22193" y="485882"/>
                      <a:pt x="25336" y="490359"/>
                    </a:cubicBezTo>
                    <a:cubicBezTo>
                      <a:pt x="31052" y="498360"/>
                      <a:pt x="41148" y="502551"/>
                      <a:pt x="52768" y="504361"/>
                    </a:cubicBezTo>
                    <a:cubicBezTo>
                      <a:pt x="54578" y="503123"/>
                      <a:pt x="56674" y="501979"/>
                      <a:pt x="58960" y="501027"/>
                    </a:cubicBezTo>
                    <a:cubicBezTo>
                      <a:pt x="60484" y="500360"/>
                      <a:pt x="62103" y="499789"/>
                      <a:pt x="63913" y="499312"/>
                    </a:cubicBezTo>
                    <a:cubicBezTo>
                      <a:pt x="72771" y="496741"/>
                      <a:pt x="83915" y="495788"/>
                      <a:pt x="95631" y="495979"/>
                    </a:cubicBezTo>
                    <a:cubicBezTo>
                      <a:pt x="94774" y="497217"/>
                      <a:pt x="93821" y="498455"/>
                      <a:pt x="92964" y="499694"/>
                    </a:cubicBezTo>
                    <a:cubicBezTo>
                      <a:pt x="80867" y="499408"/>
                      <a:pt x="69342" y="500360"/>
                      <a:pt x="60293" y="503027"/>
                    </a:cubicBezTo>
                    <a:cubicBezTo>
                      <a:pt x="63436" y="505218"/>
                      <a:pt x="67246" y="507314"/>
                      <a:pt x="71818" y="509219"/>
                    </a:cubicBezTo>
                    <a:cubicBezTo>
                      <a:pt x="77248" y="509028"/>
                      <a:pt x="82201" y="508742"/>
                      <a:pt x="86773" y="508361"/>
                    </a:cubicBezTo>
                    <a:cubicBezTo>
                      <a:pt x="82105" y="514457"/>
                      <a:pt x="77152" y="520363"/>
                      <a:pt x="71914" y="526078"/>
                    </a:cubicBezTo>
                    <a:cubicBezTo>
                      <a:pt x="101251" y="533126"/>
                      <a:pt x="128207" y="546937"/>
                      <a:pt x="155448" y="547319"/>
                    </a:cubicBezTo>
                    <a:cubicBezTo>
                      <a:pt x="170497" y="546557"/>
                      <a:pt x="173927" y="536460"/>
                      <a:pt x="186500" y="533793"/>
                    </a:cubicBezTo>
                    <a:cubicBezTo>
                      <a:pt x="187833" y="528840"/>
                      <a:pt x="186404" y="523601"/>
                      <a:pt x="191262" y="522363"/>
                    </a:cubicBezTo>
                    <a:lnTo>
                      <a:pt x="192119" y="519791"/>
                    </a:lnTo>
                    <a:cubicBezTo>
                      <a:pt x="194500" y="512362"/>
                      <a:pt x="196215" y="504742"/>
                      <a:pt x="197168" y="496836"/>
                    </a:cubicBezTo>
                    <a:cubicBezTo>
                      <a:pt x="197834" y="491502"/>
                      <a:pt x="198311" y="486073"/>
                      <a:pt x="198501" y="480548"/>
                    </a:cubicBezTo>
                    <a:cubicBezTo>
                      <a:pt x="198787" y="479596"/>
                      <a:pt x="204978" y="479786"/>
                      <a:pt x="208883" y="479691"/>
                    </a:cubicBezTo>
                    <a:cubicBezTo>
                      <a:pt x="212598" y="460927"/>
                      <a:pt x="216313" y="442162"/>
                      <a:pt x="219932" y="423494"/>
                    </a:cubicBezTo>
                    <a:lnTo>
                      <a:pt x="220789" y="419112"/>
                    </a:lnTo>
                    <a:cubicBezTo>
                      <a:pt x="206026" y="401205"/>
                      <a:pt x="224980" y="390061"/>
                      <a:pt x="229076" y="380060"/>
                    </a:cubicBezTo>
                    <a:lnTo>
                      <a:pt x="230410" y="374535"/>
                    </a:lnTo>
                    <a:cubicBezTo>
                      <a:pt x="230505" y="373773"/>
                      <a:pt x="220789" y="353294"/>
                      <a:pt x="237839" y="344722"/>
                    </a:cubicBezTo>
                    <a:lnTo>
                      <a:pt x="238030" y="344627"/>
                    </a:lnTo>
                    <a:lnTo>
                      <a:pt x="239363" y="339864"/>
                    </a:lnTo>
                    <a:cubicBezTo>
                      <a:pt x="237172" y="339007"/>
                      <a:pt x="230695" y="329863"/>
                      <a:pt x="242221" y="330339"/>
                    </a:cubicBezTo>
                    <a:cubicBezTo>
                      <a:pt x="243935" y="324910"/>
                      <a:pt x="247459" y="314051"/>
                      <a:pt x="247459" y="314051"/>
                    </a:cubicBezTo>
                    <a:cubicBezTo>
                      <a:pt x="247459" y="314051"/>
                      <a:pt x="240697" y="309194"/>
                      <a:pt x="239744" y="308908"/>
                    </a:cubicBezTo>
                    <a:cubicBezTo>
                      <a:pt x="241173" y="307669"/>
                      <a:pt x="247555" y="310908"/>
                      <a:pt x="248602" y="309574"/>
                    </a:cubicBezTo>
                    <a:cubicBezTo>
                      <a:pt x="248602" y="309479"/>
                      <a:pt x="248984" y="308717"/>
                      <a:pt x="249555" y="307384"/>
                    </a:cubicBezTo>
                    <a:cubicBezTo>
                      <a:pt x="250127" y="306050"/>
                      <a:pt x="250793" y="304240"/>
                      <a:pt x="251555" y="302240"/>
                    </a:cubicBezTo>
                    <a:cubicBezTo>
                      <a:pt x="253079" y="298240"/>
                      <a:pt x="254984" y="293477"/>
                      <a:pt x="256127" y="290429"/>
                    </a:cubicBezTo>
                    <a:cubicBezTo>
                      <a:pt x="254127" y="290048"/>
                      <a:pt x="248888" y="291191"/>
                      <a:pt x="248031" y="291667"/>
                    </a:cubicBezTo>
                    <a:cubicBezTo>
                      <a:pt x="248317" y="290810"/>
                      <a:pt x="256508" y="286333"/>
                      <a:pt x="258699" y="284333"/>
                    </a:cubicBezTo>
                    <a:cubicBezTo>
                      <a:pt x="260318" y="280428"/>
                      <a:pt x="263557" y="270617"/>
                      <a:pt x="263176" y="269569"/>
                    </a:cubicBezTo>
                    <a:cubicBezTo>
                      <a:pt x="263461" y="268427"/>
                      <a:pt x="257366" y="269189"/>
                      <a:pt x="251841" y="267665"/>
                    </a:cubicBezTo>
                    <a:cubicBezTo>
                      <a:pt x="260604" y="264807"/>
                      <a:pt x="266985" y="260997"/>
                      <a:pt x="271272" y="256425"/>
                    </a:cubicBezTo>
                    <a:lnTo>
                      <a:pt x="272891" y="252234"/>
                    </a:lnTo>
                    <a:cubicBezTo>
                      <a:pt x="275177" y="252329"/>
                      <a:pt x="276701" y="252424"/>
                      <a:pt x="276510" y="252996"/>
                    </a:cubicBezTo>
                    <a:cubicBezTo>
                      <a:pt x="276892" y="254044"/>
                      <a:pt x="277082" y="255091"/>
                      <a:pt x="277177" y="256139"/>
                    </a:cubicBezTo>
                    <a:cubicBezTo>
                      <a:pt x="278320" y="253567"/>
                      <a:pt x="283273" y="242709"/>
                      <a:pt x="284512" y="239852"/>
                    </a:cubicBezTo>
                    <a:cubicBezTo>
                      <a:pt x="282130" y="242519"/>
                      <a:pt x="278797" y="244804"/>
                      <a:pt x="274891" y="246900"/>
                    </a:cubicBezTo>
                    <a:cubicBezTo>
                      <a:pt x="276034" y="243852"/>
                      <a:pt x="277082" y="240804"/>
                      <a:pt x="278035" y="237756"/>
                    </a:cubicBezTo>
                    <a:lnTo>
                      <a:pt x="278035" y="237375"/>
                    </a:lnTo>
                    <a:cubicBezTo>
                      <a:pt x="267462" y="229088"/>
                      <a:pt x="254698" y="220992"/>
                      <a:pt x="239649" y="213182"/>
                    </a:cubicBezTo>
                    <a:cubicBezTo>
                      <a:pt x="254794" y="220897"/>
                      <a:pt x="267557" y="229088"/>
                      <a:pt x="278130" y="237470"/>
                    </a:cubicBezTo>
                    <a:cubicBezTo>
                      <a:pt x="280797" y="228707"/>
                      <a:pt x="282702" y="210610"/>
                      <a:pt x="281654" y="210419"/>
                    </a:cubicBezTo>
                    <a:cubicBezTo>
                      <a:pt x="282321" y="207943"/>
                      <a:pt x="279273" y="203942"/>
                      <a:pt x="278416" y="200608"/>
                    </a:cubicBezTo>
                    <a:cubicBezTo>
                      <a:pt x="277559" y="197561"/>
                      <a:pt x="278511" y="195179"/>
                      <a:pt x="285559" y="195179"/>
                    </a:cubicBezTo>
                    <a:cubicBezTo>
                      <a:pt x="284702" y="198703"/>
                      <a:pt x="281083" y="201466"/>
                      <a:pt x="285655" y="206419"/>
                    </a:cubicBezTo>
                    <a:cubicBezTo>
                      <a:pt x="288607" y="189750"/>
                      <a:pt x="290417" y="172891"/>
                      <a:pt x="291751" y="155841"/>
                    </a:cubicBezTo>
                    <a:cubicBezTo>
                      <a:pt x="290608" y="155365"/>
                      <a:pt x="289750" y="154889"/>
                      <a:pt x="289084" y="154317"/>
                    </a:cubicBezTo>
                    <a:cubicBezTo>
                      <a:pt x="290226" y="154984"/>
                      <a:pt x="291179" y="155555"/>
                      <a:pt x="291751" y="155841"/>
                    </a:cubicBezTo>
                    <a:cubicBezTo>
                      <a:pt x="293370" y="137553"/>
                      <a:pt x="294418" y="119170"/>
                      <a:pt x="296703" y="101072"/>
                    </a:cubicBezTo>
                    <a:cubicBezTo>
                      <a:pt x="297942" y="90690"/>
                      <a:pt x="299466" y="80403"/>
                      <a:pt x="301657" y="70211"/>
                    </a:cubicBezTo>
                    <a:cubicBezTo>
                      <a:pt x="299466" y="68592"/>
                      <a:pt x="298513" y="66211"/>
                      <a:pt x="295560" y="64877"/>
                    </a:cubicBezTo>
                    <a:close/>
                    <a:moveTo>
                      <a:pt x="180594" y="277285"/>
                    </a:moveTo>
                    <a:lnTo>
                      <a:pt x="181832" y="269950"/>
                    </a:lnTo>
                    <a:cubicBezTo>
                      <a:pt x="178403" y="276332"/>
                      <a:pt x="176498" y="283000"/>
                      <a:pt x="177927" y="289953"/>
                    </a:cubicBezTo>
                    <a:cubicBezTo>
                      <a:pt x="177165" y="291001"/>
                      <a:pt x="176213" y="291858"/>
                      <a:pt x="175260" y="292715"/>
                    </a:cubicBezTo>
                    <a:cubicBezTo>
                      <a:pt x="176689" y="285571"/>
                      <a:pt x="178213" y="278523"/>
                      <a:pt x="179451" y="271379"/>
                    </a:cubicBezTo>
                    <a:cubicBezTo>
                      <a:pt x="177451" y="263854"/>
                      <a:pt x="179546" y="256711"/>
                      <a:pt x="183166" y="249948"/>
                    </a:cubicBezTo>
                    <a:cubicBezTo>
                      <a:pt x="183356" y="248995"/>
                      <a:pt x="183452" y="248043"/>
                      <a:pt x="183547" y="247186"/>
                    </a:cubicBezTo>
                    <a:cubicBezTo>
                      <a:pt x="185357" y="248138"/>
                      <a:pt x="187261" y="248995"/>
                      <a:pt x="188690" y="249377"/>
                    </a:cubicBezTo>
                    <a:cubicBezTo>
                      <a:pt x="188023" y="252044"/>
                      <a:pt x="186118" y="254044"/>
                      <a:pt x="183928" y="256044"/>
                    </a:cubicBezTo>
                    <a:cubicBezTo>
                      <a:pt x="184309" y="256235"/>
                      <a:pt x="185738" y="257949"/>
                      <a:pt x="187928" y="260521"/>
                    </a:cubicBezTo>
                    <a:cubicBezTo>
                      <a:pt x="187071" y="259759"/>
                      <a:pt x="186309" y="258997"/>
                      <a:pt x="185738" y="258330"/>
                    </a:cubicBezTo>
                    <a:cubicBezTo>
                      <a:pt x="187547" y="262902"/>
                      <a:pt x="183547" y="270903"/>
                      <a:pt x="180594" y="277285"/>
                    </a:cubicBezTo>
                    <a:close/>
                    <a:moveTo>
                      <a:pt x="178594" y="289191"/>
                    </a:moveTo>
                    <a:lnTo>
                      <a:pt x="179546" y="283762"/>
                    </a:lnTo>
                    <a:cubicBezTo>
                      <a:pt x="180118" y="285762"/>
                      <a:pt x="179641" y="287572"/>
                      <a:pt x="178594" y="289191"/>
                    </a:cubicBezTo>
                    <a:close/>
                    <a:moveTo>
                      <a:pt x="166211" y="327958"/>
                    </a:moveTo>
                    <a:cubicBezTo>
                      <a:pt x="166116" y="328148"/>
                      <a:pt x="166021" y="328339"/>
                      <a:pt x="165830" y="328529"/>
                    </a:cubicBezTo>
                    <a:cubicBezTo>
                      <a:pt x="161354" y="332053"/>
                      <a:pt x="157067" y="335482"/>
                      <a:pt x="153924" y="338721"/>
                    </a:cubicBezTo>
                    <a:cubicBezTo>
                      <a:pt x="142780" y="349294"/>
                      <a:pt x="145828" y="361200"/>
                      <a:pt x="151257" y="373392"/>
                    </a:cubicBezTo>
                    <a:cubicBezTo>
                      <a:pt x="150876" y="374440"/>
                      <a:pt x="150400" y="375392"/>
                      <a:pt x="150019" y="376440"/>
                    </a:cubicBezTo>
                    <a:cubicBezTo>
                      <a:pt x="143446" y="362724"/>
                      <a:pt x="138208" y="349294"/>
                      <a:pt x="150686" y="337387"/>
                    </a:cubicBezTo>
                    <a:cubicBezTo>
                      <a:pt x="153924" y="334054"/>
                      <a:pt x="158401" y="330529"/>
                      <a:pt x="163068" y="326910"/>
                    </a:cubicBezTo>
                    <a:cubicBezTo>
                      <a:pt x="164211" y="327386"/>
                      <a:pt x="165354" y="327672"/>
                      <a:pt x="166211" y="327958"/>
                    </a:cubicBezTo>
                    <a:close/>
                    <a:moveTo>
                      <a:pt x="172402" y="337292"/>
                    </a:moveTo>
                    <a:cubicBezTo>
                      <a:pt x="171355" y="337197"/>
                      <a:pt x="170593" y="337292"/>
                      <a:pt x="169640" y="337292"/>
                    </a:cubicBezTo>
                    <a:cubicBezTo>
                      <a:pt x="169736" y="337007"/>
                      <a:pt x="169736" y="336816"/>
                      <a:pt x="169831" y="336530"/>
                    </a:cubicBezTo>
                    <a:lnTo>
                      <a:pt x="172402" y="337292"/>
                    </a:lnTo>
                    <a:close/>
                    <a:moveTo>
                      <a:pt x="190691" y="220325"/>
                    </a:moveTo>
                    <a:cubicBezTo>
                      <a:pt x="189929" y="221468"/>
                      <a:pt x="188690" y="222516"/>
                      <a:pt x="187166" y="223564"/>
                    </a:cubicBezTo>
                    <a:cubicBezTo>
                      <a:pt x="187928" y="218420"/>
                      <a:pt x="188786" y="213182"/>
                      <a:pt x="189452" y="208038"/>
                    </a:cubicBezTo>
                    <a:cubicBezTo>
                      <a:pt x="190691" y="212610"/>
                      <a:pt x="191452" y="217468"/>
                      <a:pt x="190691" y="220325"/>
                    </a:cubicBezTo>
                    <a:close/>
                    <a:moveTo>
                      <a:pt x="66389" y="283095"/>
                    </a:moveTo>
                    <a:cubicBezTo>
                      <a:pt x="68103" y="283095"/>
                      <a:pt x="70104" y="283190"/>
                      <a:pt x="72676" y="283381"/>
                    </a:cubicBezTo>
                    <a:cubicBezTo>
                      <a:pt x="70104" y="284905"/>
                      <a:pt x="68199" y="286524"/>
                      <a:pt x="66675" y="288239"/>
                    </a:cubicBezTo>
                    <a:lnTo>
                      <a:pt x="66866" y="290810"/>
                    </a:lnTo>
                    <a:cubicBezTo>
                      <a:pt x="67818" y="291763"/>
                      <a:pt x="68103" y="292715"/>
                      <a:pt x="67151" y="293477"/>
                    </a:cubicBezTo>
                    <a:lnTo>
                      <a:pt x="66866" y="290810"/>
                    </a:lnTo>
                    <a:cubicBezTo>
                      <a:pt x="66484" y="290429"/>
                      <a:pt x="66104" y="290048"/>
                      <a:pt x="65532" y="289572"/>
                    </a:cubicBezTo>
                    <a:cubicBezTo>
                      <a:pt x="61532" y="286333"/>
                      <a:pt x="54102" y="282904"/>
                      <a:pt x="66389" y="283095"/>
                    </a:cubicBezTo>
                    <a:close/>
                  </a:path>
                </a:pathLst>
              </a:custGeom>
              <a:grp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FC6A686-AC04-49FE-8B52-FF2FD3FE39B2}"/>
                  </a:ext>
                </a:extLst>
              </p:cNvPr>
              <p:cNvSpPr/>
              <p:nvPr/>
            </p:nvSpPr>
            <p:spPr>
              <a:xfrm>
                <a:off x="9861973" y="-6521481"/>
                <a:ext cx="22954" cy="26955"/>
              </a:xfrm>
              <a:custGeom>
                <a:avLst/>
                <a:gdLst>
                  <a:gd name="connsiteX0" fmla="*/ 0 w 22954"/>
                  <a:gd name="connsiteY0" fmla="*/ 0 h 26955"/>
                  <a:gd name="connsiteX1" fmla="*/ 22955 w 22954"/>
                  <a:gd name="connsiteY1" fmla="*/ 26956 h 26955"/>
                  <a:gd name="connsiteX2" fmla="*/ 7239 w 22954"/>
                  <a:gd name="connsiteY2" fmla="*/ 4667 h 26955"/>
                  <a:gd name="connsiteX3" fmla="*/ 0 w 22954"/>
                  <a:gd name="connsiteY3" fmla="*/ 0 h 26955"/>
                </a:gdLst>
                <a:ahLst/>
                <a:cxnLst>
                  <a:cxn ang="0">
                    <a:pos x="connsiteX0" y="connsiteY0"/>
                  </a:cxn>
                  <a:cxn ang="0">
                    <a:pos x="connsiteX1" y="connsiteY1"/>
                  </a:cxn>
                  <a:cxn ang="0">
                    <a:pos x="connsiteX2" y="connsiteY2"/>
                  </a:cxn>
                  <a:cxn ang="0">
                    <a:pos x="connsiteX3" y="connsiteY3"/>
                  </a:cxn>
                </a:cxnLst>
                <a:rect l="l" t="t" r="r" b="b"/>
                <a:pathLst>
                  <a:path w="22954" h="26955">
                    <a:moveTo>
                      <a:pt x="0" y="0"/>
                    </a:moveTo>
                    <a:cubicBezTo>
                      <a:pt x="6477" y="10287"/>
                      <a:pt x="14288" y="19240"/>
                      <a:pt x="22955" y="26956"/>
                    </a:cubicBezTo>
                    <a:cubicBezTo>
                      <a:pt x="16383" y="19907"/>
                      <a:pt x="14668" y="9811"/>
                      <a:pt x="7239" y="4667"/>
                    </a:cubicBezTo>
                    <a:cubicBezTo>
                      <a:pt x="4858" y="3238"/>
                      <a:pt x="2477" y="1619"/>
                      <a:pt x="0" y="0"/>
                    </a:cubicBezTo>
                    <a:close/>
                  </a:path>
                </a:pathLst>
              </a:custGeom>
              <a:grp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8E3D6BC9-0E49-4E5D-9648-73EAB0D9F637}"/>
                  </a:ext>
                </a:extLst>
              </p:cNvPr>
              <p:cNvSpPr/>
              <p:nvPr/>
            </p:nvSpPr>
            <p:spPr>
              <a:xfrm>
                <a:off x="9888738" y="-6491287"/>
                <a:ext cx="22383" cy="14954"/>
              </a:xfrm>
              <a:custGeom>
                <a:avLst/>
                <a:gdLst>
                  <a:gd name="connsiteX0" fmla="*/ 1619 w 22383"/>
                  <a:gd name="connsiteY0" fmla="*/ 952 h 14954"/>
                  <a:gd name="connsiteX1" fmla="*/ 0 w 22383"/>
                  <a:gd name="connsiteY1" fmla="*/ 0 h 14954"/>
                  <a:gd name="connsiteX2" fmla="*/ 22288 w 22383"/>
                  <a:gd name="connsiteY2" fmla="*/ 14954 h 14954"/>
                  <a:gd name="connsiteX3" fmla="*/ 22384 w 22383"/>
                  <a:gd name="connsiteY3" fmla="*/ 14954 h 14954"/>
                  <a:gd name="connsiteX4" fmla="*/ 1619 w 22383"/>
                  <a:gd name="connsiteY4" fmla="*/ 952 h 14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4954">
                    <a:moveTo>
                      <a:pt x="1619" y="952"/>
                    </a:moveTo>
                    <a:cubicBezTo>
                      <a:pt x="1048" y="667"/>
                      <a:pt x="571" y="381"/>
                      <a:pt x="0" y="0"/>
                    </a:cubicBezTo>
                    <a:cubicBezTo>
                      <a:pt x="6953" y="5715"/>
                      <a:pt x="14288" y="10763"/>
                      <a:pt x="22288" y="14954"/>
                    </a:cubicBezTo>
                    <a:lnTo>
                      <a:pt x="22384" y="14954"/>
                    </a:lnTo>
                    <a:cubicBezTo>
                      <a:pt x="16764" y="7810"/>
                      <a:pt x="9716" y="4477"/>
                      <a:pt x="1619" y="952"/>
                    </a:cubicBezTo>
                    <a:close/>
                  </a:path>
                </a:pathLst>
              </a:custGeom>
              <a:grp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923F53A8-9F73-4E84-93FC-9720DF99781C}"/>
                  </a:ext>
                </a:extLst>
              </p:cNvPr>
              <p:cNvSpPr/>
              <p:nvPr/>
            </p:nvSpPr>
            <p:spPr>
              <a:xfrm>
                <a:off x="9958461" y="-6504904"/>
                <a:ext cx="1460" cy="1425"/>
              </a:xfrm>
              <a:custGeom>
                <a:avLst/>
                <a:gdLst>
                  <a:gd name="connsiteX0" fmla="*/ 0 w 1460"/>
                  <a:gd name="connsiteY0" fmla="*/ 1426 h 1425"/>
                  <a:gd name="connsiteX1" fmla="*/ 1238 w 1460"/>
                  <a:gd name="connsiteY1" fmla="*/ 473 h 1425"/>
                  <a:gd name="connsiteX2" fmla="*/ 0 w 1460"/>
                  <a:gd name="connsiteY2" fmla="*/ 1426 h 1425"/>
                </a:gdLst>
                <a:ahLst/>
                <a:cxnLst>
                  <a:cxn ang="0">
                    <a:pos x="connsiteX0" y="connsiteY0"/>
                  </a:cxn>
                  <a:cxn ang="0">
                    <a:pos x="connsiteX1" y="connsiteY1"/>
                  </a:cxn>
                  <a:cxn ang="0">
                    <a:pos x="connsiteX2" y="connsiteY2"/>
                  </a:cxn>
                </a:cxnLst>
                <a:rect l="l" t="t" r="r" b="b"/>
                <a:pathLst>
                  <a:path w="1460" h="1425">
                    <a:moveTo>
                      <a:pt x="0" y="1426"/>
                    </a:moveTo>
                    <a:cubicBezTo>
                      <a:pt x="571" y="1235"/>
                      <a:pt x="952" y="949"/>
                      <a:pt x="1238" y="473"/>
                    </a:cubicBezTo>
                    <a:cubicBezTo>
                      <a:pt x="1810" y="-480"/>
                      <a:pt x="1238" y="92"/>
                      <a:pt x="0" y="1426"/>
                    </a:cubicBezTo>
                    <a:close/>
                  </a:path>
                </a:pathLst>
              </a:custGeom>
              <a:grp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3CCAAAD4-DA62-4B83-8BFD-2B6C05F12534}"/>
                  </a:ext>
                </a:extLst>
              </p:cNvPr>
              <p:cNvSpPr/>
              <p:nvPr/>
            </p:nvSpPr>
            <p:spPr>
              <a:xfrm>
                <a:off x="9851400" y="-6621970"/>
                <a:ext cx="12096" cy="23241"/>
              </a:xfrm>
              <a:custGeom>
                <a:avLst/>
                <a:gdLst>
                  <a:gd name="connsiteX0" fmla="*/ 12096 w 12096"/>
                  <a:gd name="connsiteY0" fmla="*/ 1810 h 23241"/>
                  <a:gd name="connsiteX1" fmla="*/ 8572 w 12096"/>
                  <a:gd name="connsiteY1" fmla="*/ 0 h 23241"/>
                  <a:gd name="connsiteX2" fmla="*/ 0 w 12096"/>
                  <a:gd name="connsiteY2" fmla="*/ 18955 h 23241"/>
                  <a:gd name="connsiteX3" fmla="*/ 2953 w 12096"/>
                  <a:gd name="connsiteY3" fmla="*/ 23241 h 23241"/>
                  <a:gd name="connsiteX4" fmla="*/ 12096 w 12096"/>
                  <a:gd name="connsiteY4" fmla="*/ 1810 h 2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 h="23241">
                    <a:moveTo>
                      <a:pt x="12096" y="1810"/>
                    </a:moveTo>
                    <a:cubicBezTo>
                      <a:pt x="10953" y="1333"/>
                      <a:pt x="9715" y="762"/>
                      <a:pt x="8572" y="0"/>
                    </a:cubicBezTo>
                    <a:cubicBezTo>
                      <a:pt x="4857" y="6001"/>
                      <a:pt x="2286" y="12478"/>
                      <a:pt x="0" y="18955"/>
                    </a:cubicBezTo>
                    <a:cubicBezTo>
                      <a:pt x="1048" y="20383"/>
                      <a:pt x="2095" y="21812"/>
                      <a:pt x="2953" y="23241"/>
                    </a:cubicBezTo>
                    <a:cubicBezTo>
                      <a:pt x="4763" y="15716"/>
                      <a:pt x="7715" y="8382"/>
                      <a:pt x="12096" y="1810"/>
                    </a:cubicBezTo>
                    <a:close/>
                  </a:path>
                </a:pathLst>
              </a:custGeom>
              <a:grp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9033C40A-4E20-49B6-BDBB-CC8A981B0BDD}"/>
                  </a:ext>
                </a:extLst>
              </p:cNvPr>
              <p:cNvSpPr/>
              <p:nvPr/>
            </p:nvSpPr>
            <p:spPr>
              <a:xfrm>
                <a:off x="10136388" y="-6440520"/>
                <a:ext cx="30384" cy="8786"/>
              </a:xfrm>
              <a:custGeom>
                <a:avLst/>
                <a:gdLst>
                  <a:gd name="connsiteX0" fmla="*/ 8191 w 30384"/>
                  <a:gd name="connsiteY0" fmla="*/ 1335 h 8786"/>
                  <a:gd name="connsiteX1" fmla="*/ 0 w 30384"/>
                  <a:gd name="connsiteY1" fmla="*/ 7335 h 8786"/>
                  <a:gd name="connsiteX2" fmla="*/ 30385 w 30384"/>
                  <a:gd name="connsiteY2" fmla="*/ 8669 h 8786"/>
                  <a:gd name="connsiteX3" fmla="*/ 19241 w 30384"/>
                  <a:gd name="connsiteY3" fmla="*/ 2383 h 8786"/>
                  <a:gd name="connsiteX4" fmla="*/ 8191 w 30384"/>
                  <a:gd name="connsiteY4" fmla="*/ 1335 h 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4" h="8786">
                    <a:moveTo>
                      <a:pt x="8191" y="1335"/>
                    </a:moveTo>
                    <a:cubicBezTo>
                      <a:pt x="5525" y="3240"/>
                      <a:pt x="2762" y="5240"/>
                      <a:pt x="0" y="7335"/>
                    </a:cubicBezTo>
                    <a:cubicBezTo>
                      <a:pt x="10192" y="8479"/>
                      <a:pt x="20193" y="9050"/>
                      <a:pt x="30385" y="8669"/>
                    </a:cubicBezTo>
                    <a:cubicBezTo>
                      <a:pt x="26289" y="7907"/>
                      <a:pt x="22670" y="4764"/>
                      <a:pt x="19241" y="2383"/>
                    </a:cubicBezTo>
                    <a:cubicBezTo>
                      <a:pt x="15716" y="192"/>
                      <a:pt x="12382" y="-1142"/>
                      <a:pt x="8191" y="1335"/>
                    </a:cubicBezTo>
                    <a:close/>
                  </a:path>
                </a:pathLst>
              </a:custGeom>
              <a:grp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84B1DEC6-19A4-439B-BCAD-AEDEC2124EE5}"/>
                  </a:ext>
                </a:extLst>
              </p:cNvPr>
              <p:cNvSpPr/>
              <p:nvPr/>
            </p:nvSpPr>
            <p:spPr>
              <a:xfrm>
                <a:off x="10171059" y="-6437750"/>
                <a:ext cx="23335" cy="5804"/>
              </a:xfrm>
              <a:custGeom>
                <a:avLst/>
                <a:gdLst>
                  <a:gd name="connsiteX0" fmla="*/ 1619 w 23335"/>
                  <a:gd name="connsiteY0" fmla="*/ 5233 h 5804"/>
                  <a:gd name="connsiteX1" fmla="*/ 0 w 23335"/>
                  <a:gd name="connsiteY1" fmla="*/ 5804 h 5804"/>
                  <a:gd name="connsiteX2" fmla="*/ 23336 w 23335"/>
                  <a:gd name="connsiteY2" fmla="*/ 3613 h 5804"/>
                  <a:gd name="connsiteX3" fmla="*/ 23336 w 23335"/>
                  <a:gd name="connsiteY3" fmla="*/ 3423 h 5804"/>
                  <a:gd name="connsiteX4" fmla="*/ 1619 w 23335"/>
                  <a:gd name="connsiteY4" fmla="*/ 5233 h 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5" h="5804">
                    <a:moveTo>
                      <a:pt x="1619" y="5233"/>
                    </a:moveTo>
                    <a:cubicBezTo>
                      <a:pt x="1048" y="5518"/>
                      <a:pt x="571" y="5709"/>
                      <a:pt x="0" y="5804"/>
                    </a:cubicBezTo>
                    <a:cubicBezTo>
                      <a:pt x="7811" y="5423"/>
                      <a:pt x="15526" y="4756"/>
                      <a:pt x="23336" y="3613"/>
                    </a:cubicBezTo>
                    <a:cubicBezTo>
                      <a:pt x="23336" y="3518"/>
                      <a:pt x="23336" y="3518"/>
                      <a:pt x="23336" y="3423"/>
                    </a:cubicBezTo>
                    <a:cubicBezTo>
                      <a:pt x="15335" y="-2673"/>
                      <a:pt x="9048" y="280"/>
                      <a:pt x="1619" y="5233"/>
                    </a:cubicBezTo>
                    <a:close/>
                  </a:path>
                </a:pathLst>
              </a:custGeom>
              <a:grp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DF453568-0B19-40E8-9FAA-EBAE3C70D8AD}"/>
                  </a:ext>
                </a:extLst>
              </p:cNvPr>
              <p:cNvSpPr/>
              <p:nvPr/>
            </p:nvSpPr>
            <p:spPr>
              <a:xfrm>
                <a:off x="10198947" y="-6523965"/>
                <a:ext cx="687" cy="3246"/>
              </a:xfrm>
              <a:custGeom>
                <a:avLst/>
                <a:gdLst>
                  <a:gd name="connsiteX0" fmla="*/ 306 w 687"/>
                  <a:gd name="connsiteY0" fmla="*/ 865 h 3246"/>
                  <a:gd name="connsiteX1" fmla="*/ 688 w 687"/>
                  <a:gd name="connsiteY1" fmla="*/ 3246 h 3246"/>
                  <a:gd name="connsiteX2" fmla="*/ 306 w 687"/>
                  <a:gd name="connsiteY2" fmla="*/ 865 h 3246"/>
                </a:gdLst>
                <a:ahLst/>
                <a:cxnLst>
                  <a:cxn ang="0">
                    <a:pos x="connsiteX0" y="connsiteY0"/>
                  </a:cxn>
                  <a:cxn ang="0">
                    <a:pos x="connsiteX1" y="connsiteY1"/>
                  </a:cxn>
                  <a:cxn ang="0">
                    <a:pos x="connsiteX2" y="connsiteY2"/>
                  </a:cxn>
                </a:cxnLst>
                <a:rect l="l" t="t" r="r" b="b"/>
                <a:pathLst>
                  <a:path w="687" h="3246">
                    <a:moveTo>
                      <a:pt x="306" y="865"/>
                    </a:moveTo>
                    <a:cubicBezTo>
                      <a:pt x="-265" y="-945"/>
                      <a:pt x="21" y="198"/>
                      <a:pt x="688" y="3246"/>
                    </a:cubicBezTo>
                    <a:cubicBezTo>
                      <a:pt x="688" y="2579"/>
                      <a:pt x="592" y="1817"/>
                      <a:pt x="306" y="865"/>
                    </a:cubicBezTo>
                    <a:close/>
                  </a:path>
                </a:pathLst>
              </a:custGeom>
              <a:grp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03381289-FA0D-4CCC-8CF5-5ECFC9561B39}"/>
                  </a:ext>
                </a:extLst>
              </p:cNvPr>
              <p:cNvSpPr/>
              <p:nvPr/>
            </p:nvSpPr>
            <p:spPr>
              <a:xfrm>
                <a:off x="10061331" y="-6472713"/>
                <a:ext cx="20573" cy="14859"/>
              </a:xfrm>
              <a:custGeom>
                <a:avLst/>
                <a:gdLst>
                  <a:gd name="connsiteX0" fmla="*/ 0 w 20573"/>
                  <a:gd name="connsiteY0" fmla="*/ 5810 h 14859"/>
                  <a:gd name="connsiteX1" fmla="*/ 13525 w 20573"/>
                  <a:gd name="connsiteY1" fmla="*/ 14859 h 14859"/>
                  <a:gd name="connsiteX2" fmla="*/ 20574 w 20573"/>
                  <a:gd name="connsiteY2" fmla="*/ 9620 h 14859"/>
                  <a:gd name="connsiteX3" fmla="*/ 5334 w 20573"/>
                  <a:gd name="connsiteY3" fmla="*/ 0 h 14859"/>
                  <a:gd name="connsiteX4" fmla="*/ 0 w 20573"/>
                  <a:gd name="connsiteY4" fmla="*/ 5810 h 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 h="14859">
                    <a:moveTo>
                      <a:pt x="0" y="5810"/>
                    </a:moveTo>
                    <a:cubicBezTo>
                      <a:pt x="4382" y="9144"/>
                      <a:pt x="8954" y="12002"/>
                      <a:pt x="13525" y="14859"/>
                    </a:cubicBezTo>
                    <a:cubicBezTo>
                      <a:pt x="16002" y="12954"/>
                      <a:pt x="18288" y="11240"/>
                      <a:pt x="20574" y="9620"/>
                    </a:cubicBezTo>
                    <a:cubicBezTo>
                      <a:pt x="14954" y="7334"/>
                      <a:pt x="9810" y="4001"/>
                      <a:pt x="5334" y="0"/>
                    </a:cubicBezTo>
                    <a:cubicBezTo>
                      <a:pt x="3524" y="1905"/>
                      <a:pt x="1810" y="3810"/>
                      <a:pt x="0" y="5810"/>
                    </a:cubicBezTo>
                    <a:close/>
                  </a:path>
                </a:pathLst>
              </a:custGeom>
              <a:grp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2FF0405-31C2-4FA7-9157-3E94F21762D1}"/>
                  </a:ext>
                </a:extLst>
              </p:cNvPr>
              <p:cNvSpPr/>
              <p:nvPr/>
            </p:nvSpPr>
            <p:spPr>
              <a:xfrm>
                <a:off x="10396992" y="-6603206"/>
                <a:ext cx="20097" cy="38576"/>
              </a:xfrm>
              <a:custGeom>
                <a:avLst/>
                <a:gdLst>
                  <a:gd name="connsiteX0" fmla="*/ 8191 w 20097"/>
                  <a:gd name="connsiteY0" fmla="*/ 13811 h 38576"/>
                  <a:gd name="connsiteX1" fmla="*/ 191 w 20097"/>
                  <a:gd name="connsiteY1" fmla="*/ 26860 h 38576"/>
                  <a:gd name="connsiteX2" fmla="*/ 0 w 20097"/>
                  <a:gd name="connsiteY2" fmla="*/ 38576 h 38576"/>
                  <a:gd name="connsiteX3" fmla="*/ 20098 w 20097"/>
                  <a:gd name="connsiteY3" fmla="*/ 0 h 38576"/>
                  <a:gd name="connsiteX4" fmla="*/ 8191 w 20097"/>
                  <a:gd name="connsiteY4" fmla="*/ 13811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7" h="38576">
                    <a:moveTo>
                      <a:pt x="8191" y="13811"/>
                    </a:moveTo>
                    <a:cubicBezTo>
                      <a:pt x="3906" y="17621"/>
                      <a:pt x="571" y="20955"/>
                      <a:pt x="191" y="26860"/>
                    </a:cubicBezTo>
                    <a:cubicBezTo>
                      <a:pt x="286" y="30671"/>
                      <a:pt x="191" y="34481"/>
                      <a:pt x="0" y="38576"/>
                    </a:cubicBezTo>
                    <a:cubicBezTo>
                      <a:pt x="8477" y="27813"/>
                      <a:pt x="15812" y="15240"/>
                      <a:pt x="20098" y="0"/>
                    </a:cubicBezTo>
                    <a:cubicBezTo>
                      <a:pt x="17526" y="5906"/>
                      <a:pt x="12382" y="10096"/>
                      <a:pt x="8191" y="13811"/>
                    </a:cubicBezTo>
                    <a:close/>
                  </a:path>
                </a:pathLst>
              </a:custGeom>
              <a:grp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38B0AE4D-DCF8-4353-A0BB-D237FBA480EA}"/>
                  </a:ext>
                </a:extLst>
              </p:cNvPr>
              <p:cNvSpPr/>
              <p:nvPr/>
            </p:nvSpPr>
            <p:spPr>
              <a:xfrm>
                <a:off x="10415890" y="-6646735"/>
                <a:ext cx="4748" cy="36861"/>
              </a:xfrm>
              <a:custGeom>
                <a:avLst/>
                <a:gdLst>
                  <a:gd name="connsiteX0" fmla="*/ 3105 w 4748"/>
                  <a:gd name="connsiteY0" fmla="*/ 95 h 36861"/>
                  <a:gd name="connsiteX1" fmla="*/ 2914 w 4748"/>
                  <a:gd name="connsiteY1" fmla="*/ 0 h 36861"/>
                  <a:gd name="connsiteX2" fmla="*/ 2724 w 4748"/>
                  <a:gd name="connsiteY2" fmla="*/ 34290 h 36861"/>
                  <a:gd name="connsiteX3" fmla="*/ 2819 w 4748"/>
                  <a:gd name="connsiteY3" fmla="*/ 36862 h 36861"/>
                  <a:gd name="connsiteX4" fmla="*/ 3105 w 4748"/>
                  <a:gd name="connsiteY4" fmla="*/ 95 h 3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8" h="36861">
                    <a:moveTo>
                      <a:pt x="3105" y="95"/>
                    </a:moveTo>
                    <a:cubicBezTo>
                      <a:pt x="3009" y="95"/>
                      <a:pt x="3009" y="95"/>
                      <a:pt x="2914" y="0"/>
                    </a:cubicBezTo>
                    <a:cubicBezTo>
                      <a:pt x="-2134" y="11906"/>
                      <a:pt x="438" y="21717"/>
                      <a:pt x="2724" y="34290"/>
                    </a:cubicBezTo>
                    <a:cubicBezTo>
                      <a:pt x="2819" y="35147"/>
                      <a:pt x="2819" y="36004"/>
                      <a:pt x="2819" y="36862"/>
                    </a:cubicBezTo>
                    <a:cubicBezTo>
                      <a:pt x="5391" y="24956"/>
                      <a:pt x="5295" y="11716"/>
                      <a:pt x="3105" y="95"/>
                    </a:cubicBezTo>
                    <a:close/>
                  </a:path>
                </a:pathLst>
              </a:custGeom>
              <a:grp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FB419606-8F3F-4C74-8905-0C89A17F3DFA}"/>
                  </a:ext>
                </a:extLst>
              </p:cNvPr>
              <p:cNvSpPr/>
              <p:nvPr/>
            </p:nvSpPr>
            <p:spPr>
              <a:xfrm>
                <a:off x="10330920" y="-6638448"/>
                <a:ext cx="2731" cy="1714"/>
              </a:xfrm>
              <a:custGeom>
                <a:avLst/>
                <a:gdLst>
                  <a:gd name="connsiteX0" fmla="*/ 2731 w 2731"/>
                  <a:gd name="connsiteY0" fmla="*/ 0 h 1714"/>
                  <a:gd name="connsiteX1" fmla="*/ 731 w 2731"/>
                  <a:gd name="connsiteY1" fmla="*/ 1143 h 1714"/>
                  <a:gd name="connsiteX2" fmla="*/ 2731 w 2731"/>
                  <a:gd name="connsiteY2" fmla="*/ 0 h 1714"/>
                </a:gdLst>
                <a:ahLst/>
                <a:cxnLst>
                  <a:cxn ang="0">
                    <a:pos x="connsiteX0" y="connsiteY0"/>
                  </a:cxn>
                  <a:cxn ang="0">
                    <a:pos x="connsiteX1" y="connsiteY1"/>
                  </a:cxn>
                  <a:cxn ang="0">
                    <a:pos x="connsiteX2" y="connsiteY2"/>
                  </a:cxn>
                </a:cxnLst>
                <a:rect l="l" t="t" r="r" b="b"/>
                <a:pathLst>
                  <a:path w="2731" h="1714">
                    <a:moveTo>
                      <a:pt x="2731" y="0"/>
                    </a:moveTo>
                    <a:cubicBezTo>
                      <a:pt x="2159" y="190"/>
                      <a:pt x="1493" y="571"/>
                      <a:pt x="731" y="1143"/>
                    </a:cubicBezTo>
                    <a:cubicBezTo>
                      <a:pt x="-794" y="2286"/>
                      <a:pt x="159" y="1619"/>
                      <a:pt x="2731" y="0"/>
                    </a:cubicBezTo>
                    <a:close/>
                  </a:path>
                </a:pathLst>
              </a:custGeom>
              <a:grp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49EE9AA7-C155-498C-BBD4-80D84299FBBE}"/>
                  </a:ext>
                </a:extLst>
              </p:cNvPr>
              <p:cNvSpPr/>
              <p:nvPr/>
            </p:nvSpPr>
            <p:spPr>
              <a:xfrm>
                <a:off x="10309839" y="-6533959"/>
                <a:ext cx="17525" cy="11906"/>
              </a:xfrm>
              <a:custGeom>
                <a:avLst/>
                <a:gdLst>
                  <a:gd name="connsiteX0" fmla="*/ 476 w 17525"/>
                  <a:gd name="connsiteY0" fmla="*/ 11906 h 11906"/>
                  <a:gd name="connsiteX1" fmla="*/ 16192 w 17525"/>
                  <a:gd name="connsiteY1" fmla="*/ 8668 h 11906"/>
                  <a:gd name="connsiteX2" fmla="*/ 17526 w 17525"/>
                  <a:gd name="connsiteY2" fmla="*/ 0 h 11906"/>
                  <a:gd name="connsiteX3" fmla="*/ 0 w 17525"/>
                  <a:gd name="connsiteY3" fmla="*/ 4001 h 11906"/>
                  <a:gd name="connsiteX4" fmla="*/ 476 w 17525"/>
                  <a:gd name="connsiteY4" fmla="*/ 11906 h 1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11906">
                    <a:moveTo>
                      <a:pt x="476" y="11906"/>
                    </a:moveTo>
                    <a:cubicBezTo>
                      <a:pt x="5524" y="11049"/>
                      <a:pt x="10763" y="10097"/>
                      <a:pt x="16192" y="8668"/>
                    </a:cubicBezTo>
                    <a:cubicBezTo>
                      <a:pt x="16573" y="5620"/>
                      <a:pt x="17050" y="2762"/>
                      <a:pt x="17526" y="0"/>
                    </a:cubicBezTo>
                    <a:cubicBezTo>
                      <a:pt x="11525" y="2381"/>
                      <a:pt x="5619" y="3715"/>
                      <a:pt x="0" y="4001"/>
                    </a:cubicBezTo>
                    <a:cubicBezTo>
                      <a:pt x="190" y="6572"/>
                      <a:pt x="381" y="9239"/>
                      <a:pt x="476" y="11906"/>
                    </a:cubicBezTo>
                    <a:close/>
                  </a:path>
                </a:pathLst>
              </a:custGeom>
              <a:grp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2D15D7D-8EC8-4CDD-BD7D-9930A9A4A862}"/>
                  </a:ext>
                </a:extLst>
              </p:cNvPr>
              <p:cNvSpPr/>
              <p:nvPr/>
            </p:nvSpPr>
            <p:spPr>
              <a:xfrm>
                <a:off x="9850745" y="-6752081"/>
                <a:ext cx="560820" cy="309657"/>
              </a:xfrm>
              <a:custGeom>
                <a:avLst/>
                <a:gdLst>
                  <a:gd name="connsiteX0" fmla="*/ 552057 w 560820"/>
                  <a:gd name="connsiteY0" fmla="*/ 158782 h 309657"/>
                  <a:gd name="connsiteX1" fmla="*/ 551200 w 560820"/>
                  <a:gd name="connsiteY1" fmla="*/ 146685 h 309657"/>
                  <a:gd name="connsiteX2" fmla="*/ 560439 w 560820"/>
                  <a:gd name="connsiteY2" fmla="*/ 127635 h 309657"/>
                  <a:gd name="connsiteX3" fmla="*/ 560535 w 560820"/>
                  <a:gd name="connsiteY3" fmla="*/ 127444 h 309657"/>
                  <a:gd name="connsiteX4" fmla="*/ 560821 w 560820"/>
                  <a:gd name="connsiteY4" fmla="*/ 122015 h 309657"/>
                  <a:gd name="connsiteX5" fmla="*/ 555772 w 560820"/>
                  <a:gd name="connsiteY5" fmla="*/ 117824 h 309657"/>
                  <a:gd name="connsiteX6" fmla="*/ 560344 w 560820"/>
                  <a:gd name="connsiteY6" fmla="*/ 111347 h 309657"/>
                  <a:gd name="connsiteX7" fmla="*/ 558534 w 560820"/>
                  <a:gd name="connsiteY7" fmla="*/ 100203 h 309657"/>
                  <a:gd name="connsiteX8" fmla="*/ 556820 w 560820"/>
                  <a:gd name="connsiteY8" fmla="*/ 93821 h 309657"/>
                  <a:gd name="connsiteX9" fmla="*/ 547581 w 560820"/>
                  <a:gd name="connsiteY9" fmla="*/ 94488 h 309657"/>
                  <a:gd name="connsiteX10" fmla="*/ 555010 w 560820"/>
                  <a:gd name="connsiteY10" fmla="*/ 89630 h 309657"/>
                  <a:gd name="connsiteX11" fmla="*/ 547390 w 560820"/>
                  <a:gd name="connsiteY11" fmla="*/ 71723 h 309657"/>
                  <a:gd name="connsiteX12" fmla="*/ 542818 w 560820"/>
                  <a:gd name="connsiteY12" fmla="*/ 78391 h 309657"/>
                  <a:gd name="connsiteX13" fmla="*/ 544533 w 560820"/>
                  <a:gd name="connsiteY13" fmla="*/ 66675 h 309657"/>
                  <a:gd name="connsiteX14" fmla="*/ 536437 w 560820"/>
                  <a:gd name="connsiteY14" fmla="*/ 56959 h 309657"/>
                  <a:gd name="connsiteX15" fmla="*/ 528911 w 560820"/>
                  <a:gd name="connsiteY15" fmla="*/ 65627 h 309657"/>
                  <a:gd name="connsiteX16" fmla="*/ 531388 w 560820"/>
                  <a:gd name="connsiteY16" fmla="*/ 46101 h 309657"/>
                  <a:gd name="connsiteX17" fmla="*/ 529293 w 560820"/>
                  <a:gd name="connsiteY17" fmla="*/ 43624 h 309657"/>
                  <a:gd name="connsiteX18" fmla="*/ 531579 w 560820"/>
                  <a:gd name="connsiteY18" fmla="*/ 40672 h 309657"/>
                  <a:gd name="connsiteX19" fmla="*/ 534150 w 560820"/>
                  <a:gd name="connsiteY19" fmla="*/ 40862 h 309657"/>
                  <a:gd name="connsiteX20" fmla="*/ 526054 w 560820"/>
                  <a:gd name="connsiteY20" fmla="*/ 30575 h 309657"/>
                  <a:gd name="connsiteX21" fmla="*/ 526626 w 560820"/>
                  <a:gd name="connsiteY21" fmla="*/ 40481 h 309657"/>
                  <a:gd name="connsiteX22" fmla="*/ 521768 w 560820"/>
                  <a:gd name="connsiteY22" fmla="*/ 35909 h 309657"/>
                  <a:gd name="connsiteX23" fmla="*/ 521482 w 560820"/>
                  <a:gd name="connsiteY23" fmla="*/ 35814 h 309657"/>
                  <a:gd name="connsiteX24" fmla="*/ 513767 w 560820"/>
                  <a:gd name="connsiteY24" fmla="*/ 42100 h 309657"/>
                  <a:gd name="connsiteX25" fmla="*/ 521578 w 560820"/>
                  <a:gd name="connsiteY25" fmla="*/ 35719 h 309657"/>
                  <a:gd name="connsiteX26" fmla="*/ 512053 w 560820"/>
                  <a:gd name="connsiteY26" fmla="*/ 30290 h 309657"/>
                  <a:gd name="connsiteX27" fmla="*/ 506052 w 560820"/>
                  <a:gd name="connsiteY27" fmla="*/ 28861 h 309657"/>
                  <a:gd name="connsiteX28" fmla="*/ 499003 w 560820"/>
                  <a:gd name="connsiteY28" fmla="*/ 30861 h 309657"/>
                  <a:gd name="connsiteX29" fmla="*/ 498813 w 560820"/>
                  <a:gd name="connsiteY29" fmla="*/ 24003 h 309657"/>
                  <a:gd name="connsiteX30" fmla="*/ 505385 w 560820"/>
                  <a:gd name="connsiteY30" fmla="*/ 24955 h 309657"/>
                  <a:gd name="connsiteX31" fmla="*/ 478715 w 560820"/>
                  <a:gd name="connsiteY31" fmla="*/ 15240 h 309657"/>
                  <a:gd name="connsiteX32" fmla="*/ 476524 w 560820"/>
                  <a:gd name="connsiteY32" fmla="*/ 17812 h 309657"/>
                  <a:gd name="connsiteX33" fmla="*/ 478715 w 560820"/>
                  <a:gd name="connsiteY33" fmla="*/ 15240 h 309657"/>
                  <a:gd name="connsiteX34" fmla="*/ 449283 w 560820"/>
                  <a:gd name="connsiteY34" fmla="*/ 6667 h 309657"/>
                  <a:gd name="connsiteX35" fmla="*/ 433566 w 560820"/>
                  <a:gd name="connsiteY35" fmla="*/ 0 h 309657"/>
                  <a:gd name="connsiteX36" fmla="*/ 428137 w 560820"/>
                  <a:gd name="connsiteY36" fmla="*/ 5239 h 309657"/>
                  <a:gd name="connsiteX37" fmla="*/ 429852 w 560820"/>
                  <a:gd name="connsiteY37" fmla="*/ 6191 h 309657"/>
                  <a:gd name="connsiteX38" fmla="*/ 423470 w 560820"/>
                  <a:gd name="connsiteY38" fmla="*/ 12573 h 309657"/>
                  <a:gd name="connsiteX39" fmla="*/ 423280 w 560820"/>
                  <a:gd name="connsiteY39" fmla="*/ 15716 h 309657"/>
                  <a:gd name="connsiteX40" fmla="*/ 418612 w 560820"/>
                  <a:gd name="connsiteY40" fmla="*/ 21145 h 309657"/>
                  <a:gd name="connsiteX41" fmla="*/ 418517 w 560820"/>
                  <a:gd name="connsiteY41" fmla="*/ 21336 h 309657"/>
                  <a:gd name="connsiteX42" fmla="*/ 415659 w 560820"/>
                  <a:gd name="connsiteY42" fmla="*/ 25432 h 309657"/>
                  <a:gd name="connsiteX43" fmla="*/ 417660 w 560820"/>
                  <a:gd name="connsiteY43" fmla="*/ 29051 h 309657"/>
                  <a:gd name="connsiteX44" fmla="*/ 412040 w 560820"/>
                  <a:gd name="connsiteY44" fmla="*/ 33433 h 309657"/>
                  <a:gd name="connsiteX45" fmla="*/ 419469 w 560820"/>
                  <a:gd name="connsiteY45" fmla="*/ 54673 h 309657"/>
                  <a:gd name="connsiteX46" fmla="*/ 425661 w 560820"/>
                  <a:gd name="connsiteY46" fmla="*/ 75343 h 309657"/>
                  <a:gd name="connsiteX47" fmla="*/ 429756 w 560820"/>
                  <a:gd name="connsiteY47" fmla="*/ 70009 h 309657"/>
                  <a:gd name="connsiteX48" fmla="*/ 425661 w 560820"/>
                  <a:gd name="connsiteY48" fmla="*/ 75343 h 309657"/>
                  <a:gd name="connsiteX49" fmla="*/ 432995 w 560820"/>
                  <a:gd name="connsiteY49" fmla="*/ 83344 h 309657"/>
                  <a:gd name="connsiteX50" fmla="*/ 440329 w 560820"/>
                  <a:gd name="connsiteY50" fmla="*/ 82105 h 309657"/>
                  <a:gd name="connsiteX51" fmla="*/ 439091 w 560820"/>
                  <a:gd name="connsiteY51" fmla="*/ 87820 h 309657"/>
                  <a:gd name="connsiteX52" fmla="*/ 440520 w 560820"/>
                  <a:gd name="connsiteY52" fmla="*/ 88868 h 309657"/>
                  <a:gd name="connsiteX53" fmla="*/ 453854 w 560820"/>
                  <a:gd name="connsiteY53" fmla="*/ 113824 h 309657"/>
                  <a:gd name="connsiteX54" fmla="*/ 455093 w 560820"/>
                  <a:gd name="connsiteY54" fmla="*/ 120110 h 309657"/>
                  <a:gd name="connsiteX55" fmla="*/ 462046 w 560820"/>
                  <a:gd name="connsiteY55" fmla="*/ 109919 h 309657"/>
                  <a:gd name="connsiteX56" fmla="*/ 469952 w 560820"/>
                  <a:gd name="connsiteY56" fmla="*/ 108680 h 309657"/>
                  <a:gd name="connsiteX57" fmla="*/ 466332 w 560820"/>
                  <a:gd name="connsiteY57" fmla="*/ 120777 h 309657"/>
                  <a:gd name="connsiteX58" fmla="*/ 472714 w 560820"/>
                  <a:gd name="connsiteY58" fmla="*/ 118586 h 309657"/>
                  <a:gd name="connsiteX59" fmla="*/ 476143 w 560820"/>
                  <a:gd name="connsiteY59" fmla="*/ 115729 h 309657"/>
                  <a:gd name="connsiteX60" fmla="*/ 481382 w 560820"/>
                  <a:gd name="connsiteY60" fmla="*/ 111061 h 309657"/>
                  <a:gd name="connsiteX61" fmla="*/ 480906 w 560820"/>
                  <a:gd name="connsiteY61" fmla="*/ 114586 h 309657"/>
                  <a:gd name="connsiteX62" fmla="*/ 485001 w 560820"/>
                  <a:gd name="connsiteY62" fmla="*/ 112204 h 309657"/>
                  <a:gd name="connsiteX63" fmla="*/ 483001 w 560820"/>
                  <a:gd name="connsiteY63" fmla="*/ 113443 h 309657"/>
                  <a:gd name="connsiteX64" fmla="*/ 485764 w 560820"/>
                  <a:gd name="connsiteY64" fmla="*/ 114395 h 309657"/>
                  <a:gd name="connsiteX65" fmla="*/ 485668 w 560820"/>
                  <a:gd name="connsiteY65" fmla="*/ 117919 h 309657"/>
                  <a:gd name="connsiteX66" fmla="*/ 484811 w 560820"/>
                  <a:gd name="connsiteY66" fmla="*/ 119634 h 309657"/>
                  <a:gd name="connsiteX67" fmla="*/ 484430 w 560820"/>
                  <a:gd name="connsiteY67" fmla="*/ 119824 h 309657"/>
                  <a:gd name="connsiteX68" fmla="*/ 482525 w 560820"/>
                  <a:gd name="connsiteY68" fmla="*/ 119158 h 309657"/>
                  <a:gd name="connsiteX69" fmla="*/ 482334 w 560820"/>
                  <a:gd name="connsiteY69" fmla="*/ 119158 h 309657"/>
                  <a:gd name="connsiteX70" fmla="*/ 483954 w 560820"/>
                  <a:gd name="connsiteY70" fmla="*/ 120015 h 309657"/>
                  <a:gd name="connsiteX71" fmla="*/ 483572 w 560820"/>
                  <a:gd name="connsiteY71" fmla="*/ 120205 h 309657"/>
                  <a:gd name="connsiteX72" fmla="*/ 482429 w 560820"/>
                  <a:gd name="connsiteY72" fmla="*/ 119634 h 309657"/>
                  <a:gd name="connsiteX73" fmla="*/ 482429 w 560820"/>
                  <a:gd name="connsiteY73" fmla="*/ 120015 h 309657"/>
                  <a:gd name="connsiteX74" fmla="*/ 483001 w 560820"/>
                  <a:gd name="connsiteY74" fmla="*/ 120396 h 309657"/>
                  <a:gd name="connsiteX75" fmla="*/ 482239 w 560820"/>
                  <a:gd name="connsiteY75" fmla="*/ 120682 h 309657"/>
                  <a:gd name="connsiteX76" fmla="*/ 482429 w 560820"/>
                  <a:gd name="connsiteY76" fmla="*/ 120586 h 309657"/>
                  <a:gd name="connsiteX77" fmla="*/ 483001 w 560820"/>
                  <a:gd name="connsiteY77" fmla="*/ 120396 h 309657"/>
                  <a:gd name="connsiteX78" fmla="*/ 488716 w 560820"/>
                  <a:gd name="connsiteY78" fmla="*/ 124015 h 309657"/>
                  <a:gd name="connsiteX79" fmla="*/ 485954 w 560820"/>
                  <a:gd name="connsiteY79" fmla="*/ 123539 h 309657"/>
                  <a:gd name="connsiteX80" fmla="*/ 480334 w 560820"/>
                  <a:gd name="connsiteY80" fmla="*/ 124682 h 309657"/>
                  <a:gd name="connsiteX81" fmla="*/ 479477 w 560820"/>
                  <a:gd name="connsiteY81" fmla="*/ 124301 h 309657"/>
                  <a:gd name="connsiteX82" fmla="*/ 473095 w 560820"/>
                  <a:gd name="connsiteY82" fmla="*/ 127254 h 309657"/>
                  <a:gd name="connsiteX83" fmla="*/ 463856 w 560820"/>
                  <a:gd name="connsiteY83" fmla="*/ 126778 h 309657"/>
                  <a:gd name="connsiteX84" fmla="*/ 431185 w 560820"/>
                  <a:gd name="connsiteY84" fmla="*/ 104489 h 309657"/>
                  <a:gd name="connsiteX85" fmla="*/ 426422 w 560820"/>
                  <a:gd name="connsiteY85" fmla="*/ 165830 h 309657"/>
                  <a:gd name="connsiteX86" fmla="*/ 422898 w 560820"/>
                  <a:gd name="connsiteY86" fmla="*/ 170497 h 309657"/>
                  <a:gd name="connsiteX87" fmla="*/ 426137 w 560820"/>
                  <a:gd name="connsiteY87" fmla="*/ 172212 h 309657"/>
                  <a:gd name="connsiteX88" fmla="*/ 426042 w 560820"/>
                  <a:gd name="connsiteY88" fmla="*/ 177736 h 309657"/>
                  <a:gd name="connsiteX89" fmla="*/ 424422 w 560820"/>
                  <a:gd name="connsiteY89" fmla="*/ 180499 h 309657"/>
                  <a:gd name="connsiteX90" fmla="*/ 418231 w 560820"/>
                  <a:gd name="connsiteY90" fmla="*/ 177070 h 309657"/>
                  <a:gd name="connsiteX91" fmla="*/ 410230 w 560820"/>
                  <a:gd name="connsiteY91" fmla="*/ 183547 h 309657"/>
                  <a:gd name="connsiteX92" fmla="*/ 401086 w 560820"/>
                  <a:gd name="connsiteY92" fmla="*/ 188500 h 309657"/>
                  <a:gd name="connsiteX93" fmla="*/ 383465 w 560820"/>
                  <a:gd name="connsiteY93" fmla="*/ 194405 h 309657"/>
                  <a:gd name="connsiteX94" fmla="*/ 377654 w 560820"/>
                  <a:gd name="connsiteY94" fmla="*/ 199168 h 309657"/>
                  <a:gd name="connsiteX95" fmla="*/ 379846 w 560820"/>
                  <a:gd name="connsiteY95" fmla="*/ 204978 h 309657"/>
                  <a:gd name="connsiteX96" fmla="*/ 374512 w 560820"/>
                  <a:gd name="connsiteY96" fmla="*/ 202978 h 309657"/>
                  <a:gd name="connsiteX97" fmla="*/ 373749 w 560820"/>
                  <a:gd name="connsiteY97" fmla="*/ 203835 h 309657"/>
                  <a:gd name="connsiteX98" fmla="*/ 370511 w 560820"/>
                  <a:gd name="connsiteY98" fmla="*/ 207264 h 309657"/>
                  <a:gd name="connsiteX99" fmla="*/ 363844 w 560820"/>
                  <a:gd name="connsiteY99" fmla="*/ 208026 h 309657"/>
                  <a:gd name="connsiteX100" fmla="*/ 354128 w 560820"/>
                  <a:gd name="connsiteY100" fmla="*/ 205835 h 309657"/>
                  <a:gd name="connsiteX101" fmla="*/ 349175 w 560820"/>
                  <a:gd name="connsiteY101" fmla="*/ 204216 h 309657"/>
                  <a:gd name="connsiteX102" fmla="*/ 356985 w 560820"/>
                  <a:gd name="connsiteY102" fmla="*/ 213741 h 309657"/>
                  <a:gd name="connsiteX103" fmla="*/ 356985 w 560820"/>
                  <a:gd name="connsiteY103" fmla="*/ 220885 h 309657"/>
                  <a:gd name="connsiteX104" fmla="*/ 347365 w 560820"/>
                  <a:gd name="connsiteY104" fmla="*/ 213169 h 309657"/>
                  <a:gd name="connsiteX105" fmla="*/ 347556 w 560820"/>
                  <a:gd name="connsiteY105" fmla="*/ 219837 h 309657"/>
                  <a:gd name="connsiteX106" fmla="*/ 349175 w 560820"/>
                  <a:gd name="connsiteY106" fmla="*/ 224028 h 309657"/>
                  <a:gd name="connsiteX107" fmla="*/ 351937 w 560820"/>
                  <a:gd name="connsiteY107" fmla="*/ 230505 h 309657"/>
                  <a:gd name="connsiteX108" fmla="*/ 348508 w 560820"/>
                  <a:gd name="connsiteY108" fmla="*/ 228886 h 309657"/>
                  <a:gd name="connsiteX109" fmla="*/ 349461 w 560820"/>
                  <a:gd name="connsiteY109" fmla="*/ 233934 h 309657"/>
                  <a:gd name="connsiteX110" fmla="*/ 348889 w 560820"/>
                  <a:gd name="connsiteY110" fmla="*/ 231267 h 309657"/>
                  <a:gd name="connsiteX111" fmla="*/ 346603 w 560820"/>
                  <a:gd name="connsiteY111" fmla="*/ 233934 h 309657"/>
                  <a:gd name="connsiteX112" fmla="*/ 341364 w 560820"/>
                  <a:gd name="connsiteY112" fmla="*/ 233458 h 309657"/>
                  <a:gd name="connsiteX113" fmla="*/ 337078 w 560820"/>
                  <a:gd name="connsiteY113" fmla="*/ 232886 h 309657"/>
                  <a:gd name="connsiteX114" fmla="*/ 334983 w 560820"/>
                  <a:gd name="connsiteY114" fmla="*/ 229362 h 309657"/>
                  <a:gd name="connsiteX115" fmla="*/ 331839 w 560820"/>
                  <a:gd name="connsiteY115" fmla="*/ 232600 h 309657"/>
                  <a:gd name="connsiteX116" fmla="*/ 326315 w 560820"/>
                  <a:gd name="connsiteY116" fmla="*/ 230505 h 309657"/>
                  <a:gd name="connsiteX117" fmla="*/ 326220 w 560820"/>
                  <a:gd name="connsiteY117" fmla="*/ 236315 h 309657"/>
                  <a:gd name="connsiteX118" fmla="*/ 323839 w 560820"/>
                  <a:gd name="connsiteY118" fmla="*/ 236220 h 309657"/>
                  <a:gd name="connsiteX119" fmla="*/ 323457 w 560820"/>
                  <a:gd name="connsiteY119" fmla="*/ 244792 h 309657"/>
                  <a:gd name="connsiteX120" fmla="*/ 322314 w 560820"/>
                  <a:gd name="connsiteY120" fmla="*/ 230695 h 309657"/>
                  <a:gd name="connsiteX121" fmla="*/ 320124 w 560820"/>
                  <a:gd name="connsiteY121" fmla="*/ 230791 h 309657"/>
                  <a:gd name="connsiteX122" fmla="*/ 317933 w 560820"/>
                  <a:gd name="connsiteY122" fmla="*/ 230695 h 309657"/>
                  <a:gd name="connsiteX123" fmla="*/ 316313 w 560820"/>
                  <a:gd name="connsiteY123" fmla="*/ 230600 h 309657"/>
                  <a:gd name="connsiteX124" fmla="*/ 315361 w 560820"/>
                  <a:gd name="connsiteY124" fmla="*/ 238125 h 309657"/>
                  <a:gd name="connsiteX125" fmla="*/ 313361 w 560820"/>
                  <a:gd name="connsiteY125" fmla="*/ 235172 h 309657"/>
                  <a:gd name="connsiteX126" fmla="*/ 305455 w 560820"/>
                  <a:gd name="connsiteY126" fmla="*/ 229648 h 309657"/>
                  <a:gd name="connsiteX127" fmla="*/ 304979 w 560820"/>
                  <a:gd name="connsiteY127" fmla="*/ 228600 h 309657"/>
                  <a:gd name="connsiteX128" fmla="*/ 299168 w 560820"/>
                  <a:gd name="connsiteY128" fmla="*/ 226314 h 309657"/>
                  <a:gd name="connsiteX129" fmla="*/ 293835 w 560820"/>
                  <a:gd name="connsiteY129" fmla="*/ 223075 h 309657"/>
                  <a:gd name="connsiteX130" fmla="*/ 289834 w 560820"/>
                  <a:gd name="connsiteY130" fmla="*/ 219551 h 309657"/>
                  <a:gd name="connsiteX131" fmla="*/ 286500 w 560820"/>
                  <a:gd name="connsiteY131" fmla="*/ 215265 h 309657"/>
                  <a:gd name="connsiteX132" fmla="*/ 289643 w 560820"/>
                  <a:gd name="connsiteY132" fmla="*/ 187071 h 309657"/>
                  <a:gd name="connsiteX133" fmla="*/ 250020 w 560820"/>
                  <a:gd name="connsiteY133" fmla="*/ 207264 h 309657"/>
                  <a:gd name="connsiteX134" fmla="*/ 235922 w 560820"/>
                  <a:gd name="connsiteY134" fmla="*/ 214979 h 309657"/>
                  <a:gd name="connsiteX135" fmla="*/ 219730 w 560820"/>
                  <a:gd name="connsiteY135" fmla="*/ 220694 h 309657"/>
                  <a:gd name="connsiteX136" fmla="*/ 198585 w 560820"/>
                  <a:gd name="connsiteY136" fmla="*/ 226123 h 309657"/>
                  <a:gd name="connsiteX137" fmla="*/ 186202 w 560820"/>
                  <a:gd name="connsiteY137" fmla="*/ 231362 h 309657"/>
                  <a:gd name="connsiteX138" fmla="*/ 180773 w 560820"/>
                  <a:gd name="connsiteY138" fmla="*/ 236792 h 309657"/>
                  <a:gd name="connsiteX139" fmla="*/ 177439 w 560820"/>
                  <a:gd name="connsiteY139" fmla="*/ 235267 h 309657"/>
                  <a:gd name="connsiteX140" fmla="*/ 175439 w 560820"/>
                  <a:gd name="connsiteY140" fmla="*/ 236029 h 309657"/>
                  <a:gd name="connsiteX141" fmla="*/ 156960 w 560820"/>
                  <a:gd name="connsiteY141" fmla="*/ 239840 h 309657"/>
                  <a:gd name="connsiteX142" fmla="*/ 144673 w 560820"/>
                  <a:gd name="connsiteY142" fmla="*/ 238315 h 309657"/>
                  <a:gd name="connsiteX143" fmla="*/ 137910 w 560820"/>
                  <a:gd name="connsiteY143" fmla="*/ 237077 h 309657"/>
                  <a:gd name="connsiteX144" fmla="*/ 139053 w 560820"/>
                  <a:gd name="connsiteY144" fmla="*/ 243173 h 309657"/>
                  <a:gd name="connsiteX145" fmla="*/ 130767 w 560820"/>
                  <a:gd name="connsiteY145" fmla="*/ 246793 h 309657"/>
                  <a:gd name="connsiteX146" fmla="*/ 122289 w 560820"/>
                  <a:gd name="connsiteY146" fmla="*/ 241078 h 309657"/>
                  <a:gd name="connsiteX147" fmla="*/ 115336 w 560820"/>
                  <a:gd name="connsiteY147" fmla="*/ 243649 h 309657"/>
                  <a:gd name="connsiteX148" fmla="*/ 113336 w 560820"/>
                  <a:gd name="connsiteY148" fmla="*/ 249174 h 309657"/>
                  <a:gd name="connsiteX149" fmla="*/ 108955 w 560820"/>
                  <a:gd name="connsiteY149" fmla="*/ 247174 h 309657"/>
                  <a:gd name="connsiteX150" fmla="*/ 106573 w 560820"/>
                  <a:gd name="connsiteY150" fmla="*/ 249365 h 309657"/>
                  <a:gd name="connsiteX151" fmla="*/ 107621 w 560820"/>
                  <a:gd name="connsiteY151" fmla="*/ 248221 h 309657"/>
                  <a:gd name="connsiteX152" fmla="*/ 93333 w 560820"/>
                  <a:gd name="connsiteY152" fmla="*/ 244411 h 309657"/>
                  <a:gd name="connsiteX153" fmla="*/ 86475 w 560820"/>
                  <a:gd name="connsiteY153" fmla="*/ 240982 h 309657"/>
                  <a:gd name="connsiteX154" fmla="*/ 84761 w 560820"/>
                  <a:gd name="connsiteY154" fmla="*/ 238030 h 309657"/>
                  <a:gd name="connsiteX155" fmla="*/ 70664 w 560820"/>
                  <a:gd name="connsiteY155" fmla="*/ 229362 h 309657"/>
                  <a:gd name="connsiteX156" fmla="*/ 68759 w 560820"/>
                  <a:gd name="connsiteY156" fmla="*/ 231553 h 309657"/>
                  <a:gd name="connsiteX157" fmla="*/ 65615 w 560820"/>
                  <a:gd name="connsiteY157" fmla="*/ 228886 h 309657"/>
                  <a:gd name="connsiteX158" fmla="*/ 62758 w 560820"/>
                  <a:gd name="connsiteY158" fmla="*/ 232124 h 309657"/>
                  <a:gd name="connsiteX159" fmla="*/ 65044 w 560820"/>
                  <a:gd name="connsiteY159" fmla="*/ 224695 h 309657"/>
                  <a:gd name="connsiteX160" fmla="*/ 62186 w 560820"/>
                  <a:gd name="connsiteY160" fmla="*/ 221932 h 309657"/>
                  <a:gd name="connsiteX161" fmla="*/ 59615 w 560820"/>
                  <a:gd name="connsiteY161" fmla="*/ 219170 h 309657"/>
                  <a:gd name="connsiteX162" fmla="*/ 57805 w 560820"/>
                  <a:gd name="connsiteY162" fmla="*/ 216979 h 309657"/>
                  <a:gd name="connsiteX163" fmla="*/ 55138 w 560820"/>
                  <a:gd name="connsiteY163" fmla="*/ 219646 h 309657"/>
                  <a:gd name="connsiteX164" fmla="*/ 53709 w 560820"/>
                  <a:gd name="connsiteY164" fmla="*/ 215646 h 309657"/>
                  <a:gd name="connsiteX165" fmla="*/ 47899 w 560820"/>
                  <a:gd name="connsiteY165" fmla="*/ 201835 h 309657"/>
                  <a:gd name="connsiteX166" fmla="*/ 47804 w 560820"/>
                  <a:gd name="connsiteY166" fmla="*/ 200406 h 309657"/>
                  <a:gd name="connsiteX167" fmla="*/ 43994 w 560820"/>
                  <a:gd name="connsiteY167" fmla="*/ 181070 h 309657"/>
                  <a:gd name="connsiteX168" fmla="*/ 47709 w 560820"/>
                  <a:gd name="connsiteY168" fmla="*/ 166402 h 309657"/>
                  <a:gd name="connsiteX169" fmla="*/ 60758 w 560820"/>
                  <a:gd name="connsiteY169" fmla="*/ 153734 h 309657"/>
                  <a:gd name="connsiteX170" fmla="*/ 66949 w 560820"/>
                  <a:gd name="connsiteY170" fmla="*/ 153448 h 309657"/>
                  <a:gd name="connsiteX171" fmla="*/ 69806 w 560820"/>
                  <a:gd name="connsiteY171" fmla="*/ 156877 h 309657"/>
                  <a:gd name="connsiteX172" fmla="*/ 70855 w 560820"/>
                  <a:gd name="connsiteY172" fmla="*/ 134684 h 309657"/>
                  <a:gd name="connsiteX173" fmla="*/ 65806 w 560820"/>
                  <a:gd name="connsiteY173" fmla="*/ 114014 h 309657"/>
                  <a:gd name="connsiteX174" fmla="*/ 60187 w 560820"/>
                  <a:gd name="connsiteY174" fmla="*/ 110585 h 309657"/>
                  <a:gd name="connsiteX175" fmla="*/ 53328 w 560820"/>
                  <a:gd name="connsiteY175" fmla="*/ 109633 h 309657"/>
                  <a:gd name="connsiteX176" fmla="*/ 39231 w 560820"/>
                  <a:gd name="connsiteY176" fmla="*/ 109823 h 309657"/>
                  <a:gd name="connsiteX177" fmla="*/ 28182 w 560820"/>
                  <a:gd name="connsiteY177" fmla="*/ 117253 h 309657"/>
                  <a:gd name="connsiteX178" fmla="*/ 26087 w 560820"/>
                  <a:gd name="connsiteY178" fmla="*/ 119158 h 309657"/>
                  <a:gd name="connsiteX179" fmla="*/ 12752 w 560820"/>
                  <a:gd name="connsiteY179" fmla="*/ 138303 h 309657"/>
                  <a:gd name="connsiteX180" fmla="*/ 8180 w 560820"/>
                  <a:gd name="connsiteY180" fmla="*/ 152876 h 309657"/>
                  <a:gd name="connsiteX181" fmla="*/ 2370 w 560820"/>
                  <a:gd name="connsiteY181" fmla="*/ 155162 h 309657"/>
                  <a:gd name="connsiteX182" fmla="*/ 465 w 560820"/>
                  <a:gd name="connsiteY182" fmla="*/ 183451 h 309657"/>
                  <a:gd name="connsiteX183" fmla="*/ 6561 w 560820"/>
                  <a:gd name="connsiteY183" fmla="*/ 208788 h 309657"/>
                  <a:gd name="connsiteX184" fmla="*/ 7989 w 560820"/>
                  <a:gd name="connsiteY184" fmla="*/ 212503 h 309657"/>
                  <a:gd name="connsiteX185" fmla="*/ 19705 w 560820"/>
                  <a:gd name="connsiteY185" fmla="*/ 226695 h 309657"/>
                  <a:gd name="connsiteX186" fmla="*/ 26278 w 560820"/>
                  <a:gd name="connsiteY186" fmla="*/ 241840 h 309657"/>
                  <a:gd name="connsiteX187" fmla="*/ 29420 w 560820"/>
                  <a:gd name="connsiteY187" fmla="*/ 245459 h 309657"/>
                  <a:gd name="connsiteX188" fmla="*/ 37707 w 560820"/>
                  <a:gd name="connsiteY188" fmla="*/ 250031 h 309657"/>
                  <a:gd name="connsiteX189" fmla="*/ 48756 w 560820"/>
                  <a:gd name="connsiteY189" fmla="*/ 262699 h 309657"/>
                  <a:gd name="connsiteX190" fmla="*/ 48852 w 560820"/>
                  <a:gd name="connsiteY190" fmla="*/ 262795 h 309657"/>
                  <a:gd name="connsiteX191" fmla="*/ 52185 w 560820"/>
                  <a:gd name="connsiteY191" fmla="*/ 265176 h 309657"/>
                  <a:gd name="connsiteX192" fmla="*/ 59234 w 560820"/>
                  <a:gd name="connsiteY192" fmla="*/ 269748 h 309657"/>
                  <a:gd name="connsiteX193" fmla="*/ 67140 w 560820"/>
                  <a:gd name="connsiteY193" fmla="*/ 274130 h 309657"/>
                  <a:gd name="connsiteX194" fmla="*/ 71997 w 560820"/>
                  <a:gd name="connsiteY194" fmla="*/ 276511 h 309657"/>
                  <a:gd name="connsiteX195" fmla="*/ 75807 w 560820"/>
                  <a:gd name="connsiteY195" fmla="*/ 273272 h 309657"/>
                  <a:gd name="connsiteX196" fmla="*/ 75522 w 560820"/>
                  <a:gd name="connsiteY196" fmla="*/ 277940 h 309657"/>
                  <a:gd name="connsiteX197" fmla="*/ 81618 w 560820"/>
                  <a:gd name="connsiteY197" fmla="*/ 280607 h 309657"/>
                  <a:gd name="connsiteX198" fmla="*/ 91524 w 560820"/>
                  <a:gd name="connsiteY198" fmla="*/ 284131 h 309657"/>
                  <a:gd name="connsiteX199" fmla="*/ 89714 w 560820"/>
                  <a:gd name="connsiteY199" fmla="*/ 279749 h 309657"/>
                  <a:gd name="connsiteX200" fmla="*/ 96762 w 560820"/>
                  <a:gd name="connsiteY200" fmla="*/ 285655 h 309657"/>
                  <a:gd name="connsiteX201" fmla="*/ 109335 w 560820"/>
                  <a:gd name="connsiteY201" fmla="*/ 287750 h 309657"/>
                  <a:gd name="connsiteX202" fmla="*/ 108955 w 560820"/>
                  <a:gd name="connsiteY202" fmla="*/ 281940 h 309657"/>
                  <a:gd name="connsiteX203" fmla="*/ 121337 w 560820"/>
                  <a:gd name="connsiteY203" fmla="*/ 290703 h 309657"/>
                  <a:gd name="connsiteX204" fmla="*/ 125052 w 560820"/>
                  <a:gd name="connsiteY204" fmla="*/ 290989 h 309657"/>
                  <a:gd name="connsiteX205" fmla="*/ 125242 w 560820"/>
                  <a:gd name="connsiteY205" fmla="*/ 292894 h 309657"/>
                  <a:gd name="connsiteX206" fmla="*/ 122861 w 560820"/>
                  <a:gd name="connsiteY206" fmla="*/ 293561 h 309657"/>
                  <a:gd name="connsiteX207" fmla="*/ 137720 w 560820"/>
                  <a:gd name="connsiteY207" fmla="*/ 294513 h 309657"/>
                  <a:gd name="connsiteX208" fmla="*/ 129814 w 560820"/>
                  <a:gd name="connsiteY208" fmla="*/ 291179 h 309657"/>
                  <a:gd name="connsiteX209" fmla="*/ 137720 w 560820"/>
                  <a:gd name="connsiteY209" fmla="*/ 291084 h 309657"/>
                  <a:gd name="connsiteX210" fmla="*/ 138006 w 560820"/>
                  <a:gd name="connsiteY210" fmla="*/ 290989 h 309657"/>
                  <a:gd name="connsiteX211" fmla="*/ 138006 w 560820"/>
                  <a:gd name="connsiteY211" fmla="*/ 291084 h 309657"/>
                  <a:gd name="connsiteX212" fmla="*/ 159437 w 560820"/>
                  <a:gd name="connsiteY212" fmla="*/ 286131 h 309657"/>
                  <a:gd name="connsiteX213" fmla="*/ 165533 w 560820"/>
                  <a:gd name="connsiteY213" fmla="*/ 281749 h 309657"/>
                  <a:gd name="connsiteX214" fmla="*/ 171724 w 560820"/>
                  <a:gd name="connsiteY214" fmla="*/ 282988 h 309657"/>
                  <a:gd name="connsiteX215" fmla="*/ 163628 w 560820"/>
                  <a:gd name="connsiteY215" fmla="*/ 286607 h 309657"/>
                  <a:gd name="connsiteX216" fmla="*/ 200204 w 560820"/>
                  <a:gd name="connsiteY216" fmla="*/ 270034 h 309657"/>
                  <a:gd name="connsiteX217" fmla="*/ 208396 w 560820"/>
                  <a:gd name="connsiteY217" fmla="*/ 264414 h 309657"/>
                  <a:gd name="connsiteX218" fmla="*/ 209729 w 560820"/>
                  <a:gd name="connsiteY218" fmla="*/ 265938 h 309657"/>
                  <a:gd name="connsiteX219" fmla="*/ 223921 w 560820"/>
                  <a:gd name="connsiteY219" fmla="*/ 276701 h 309657"/>
                  <a:gd name="connsiteX220" fmla="*/ 235256 w 560820"/>
                  <a:gd name="connsiteY220" fmla="*/ 281178 h 309657"/>
                  <a:gd name="connsiteX221" fmla="*/ 231827 w 560820"/>
                  <a:gd name="connsiteY221" fmla="*/ 290608 h 309657"/>
                  <a:gd name="connsiteX222" fmla="*/ 271641 w 560820"/>
                  <a:gd name="connsiteY222" fmla="*/ 304990 h 309657"/>
                  <a:gd name="connsiteX223" fmla="*/ 274785 w 560820"/>
                  <a:gd name="connsiteY223" fmla="*/ 305753 h 309657"/>
                  <a:gd name="connsiteX224" fmla="*/ 291358 w 560820"/>
                  <a:gd name="connsiteY224" fmla="*/ 300895 h 309657"/>
                  <a:gd name="connsiteX225" fmla="*/ 303074 w 560820"/>
                  <a:gd name="connsiteY225" fmla="*/ 309467 h 309657"/>
                  <a:gd name="connsiteX226" fmla="*/ 307074 w 560820"/>
                  <a:gd name="connsiteY226" fmla="*/ 309658 h 309657"/>
                  <a:gd name="connsiteX227" fmla="*/ 315170 w 560820"/>
                  <a:gd name="connsiteY227" fmla="*/ 304514 h 309657"/>
                  <a:gd name="connsiteX228" fmla="*/ 328982 w 560820"/>
                  <a:gd name="connsiteY228" fmla="*/ 309563 h 309657"/>
                  <a:gd name="connsiteX229" fmla="*/ 329077 w 560820"/>
                  <a:gd name="connsiteY229" fmla="*/ 309658 h 309657"/>
                  <a:gd name="connsiteX230" fmla="*/ 332601 w 560820"/>
                  <a:gd name="connsiteY230" fmla="*/ 309563 h 309657"/>
                  <a:gd name="connsiteX231" fmla="*/ 339650 w 560820"/>
                  <a:gd name="connsiteY231" fmla="*/ 309086 h 309657"/>
                  <a:gd name="connsiteX232" fmla="*/ 347365 w 560820"/>
                  <a:gd name="connsiteY232" fmla="*/ 308419 h 309657"/>
                  <a:gd name="connsiteX233" fmla="*/ 352032 w 560820"/>
                  <a:gd name="connsiteY233" fmla="*/ 307753 h 309657"/>
                  <a:gd name="connsiteX234" fmla="*/ 352223 w 560820"/>
                  <a:gd name="connsiteY234" fmla="*/ 298609 h 309657"/>
                  <a:gd name="connsiteX235" fmla="*/ 355271 w 560820"/>
                  <a:gd name="connsiteY235" fmla="*/ 306895 h 309657"/>
                  <a:gd name="connsiteX236" fmla="*/ 357081 w 560820"/>
                  <a:gd name="connsiteY236" fmla="*/ 306800 h 309657"/>
                  <a:gd name="connsiteX237" fmla="*/ 361176 w 560820"/>
                  <a:gd name="connsiteY237" fmla="*/ 306419 h 309657"/>
                  <a:gd name="connsiteX238" fmla="*/ 370415 w 560820"/>
                  <a:gd name="connsiteY238" fmla="*/ 304800 h 309657"/>
                  <a:gd name="connsiteX239" fmla="*/ 365653 w 560820"/>
                  <a:gd name="connsiteY239" fmla="*/ 298418 h 309657"/>
                  <a:gd name="connsiteX240" fmla="*/ 375178 w 560820"/>
                  <a:gd name="connsiteY240" fmla="*/ 303847 h 309657"/>
                  <a:gd name="connsiteX241" fmla="*/ 385751 w 560820"/>
                  <a:gd name="connsiteY241" fmla="*/ 299561 h 309657"/>
                  <a:gd name="connsiteX242" fmla="*/ 380036 w 560820"/>
                  <a:gd name="connsiteY242" fmla="*/ 289655 h 309657"/>
                  <a:gd name="connsiteX243" fmla="*/ 397467 w 560820"/>
                  <a:gd name="connsiteY243" fmla="*/ 298323 h 309657"/>
                  <a:gd name="connsiteX244" fmla="*/ 400610 w 560820"/>
                  <a:gd name="connsiteY244" fmla="*/ 296990 h 309657"/>
                  <a:gd name="connsiteX245" fmla="*/ 402705 w 560820"/>
                  <a:gd name="connsiteY245" fmla="*/ 300038 h 309657"/>
                  <a:gd name="connsiteX246" fmla="*/ 401658 w 560820"/>
                  <a:gd name="connsiteY246" fmla="*/ 302514 h 309657"/>
                  <a:gd name="connsiteX247" fmla="*/ 414707 w 560820"/>
                  <a:gd name="connsiteY247" fmla="*/ 297275 h 309657"/>
                  <a:gd name="connsiteX248" fmla="*/ 404610 w 560820"/>
                  <a:gd name="connsiteY248" fmla="*/ 295180 h 309657"/>
                  <a:gd name="connsiteX249" fmla="*/ 410992 w 560820"/>
                  <a:gd name="connsiteY249" fmla="*/ 291655 h 309657"/>
                  <a:gd name="connsiteX250" fmla="*/ 411183 w 560820"/>
                  <a:gd name="connsiteY250" fmla="*/ 291370 h 309657"/>
                  <a:gd name="connsiteX251" fmla="*/ 411278 w 560820"/>
                  <a:gd name="connsiteY251" fmla="*/ 291560 h 309657"/>
                  <a:gd name="connsiteX252" fmla="*/ 420422 w 560820"/>
                  <a:gd name="connsiteY252" fmla="*/ 282797 h 309657"/>
                  <a:gd name="connsiteX253" fmla="*/ 424327 w 560820"/>
                  <a:gd name="connsiteY253" fmla="*/ 276130 h 309657"/>
                  <a:gd name="connsiteX254" fmla="*/ 424803 w 560820"/>
                  <a:gd name="connsiteY254" fmla="*/ 267748 h 309657"/>
                  <a:gd name="connsiteX255" fmla="*/ 432328 w 560820"/>
                  <a:gd name="connsiteY255" fmla="*/ 267938 h 309657"/>
                  <a:gd name="connsiteX256" fmla="*/ 428899 w 560820"/>
                  <a:gd name="connsiteY256" fmla="*/ 275653 h 309657"/>
                  <a:gd name="connsiteX257" fmla="*/ 446521 w 560820"/>
                  <a:gd name="connsiteY257" fmla="*/ 243173 h 309657"/>
                  <a:gd name="connsiteX258" fmla="*/ 444234 w 560820"/>
                  <a:gd name="connsiteY258" fmla="*/ 241173 h 309657"/>
                  <a:gd name="connsiteX259" fmla="*/ 446521 w 560820"/>
                  <a:gd name="connsiteY259" fmla="*/ 243173 h 309657"/>
                  <a:gd name="connsiteX260" fmla="*/ 453093 w 560820"/>
                  <a:gd name="connsiteY260" fmla="*/ 216503 h 309657"/>
                  <a:gd name="connsiteX261" fmla="*/ 463284 w 560820"/>
                  <a:gd name="connsiteY261" fmla="*/ 214217 h 309657"/>
                  <a:gd name="connsiteX262" fmla="*/ 474524 w 560820"/>
                  <a:gd name="connsiteY262" fmla="*/ 209359 h 309657"/>
                  <a:gd name="connsiteX263" fmla="*/ 479001 w 560820"/>
                  <a:gd name="connsiteY263" fmla="*/ 218503 h 309657"/>
                  <a:gd name="connsiteX264" fmla="*/ 501479 w 560820"/>
                  <a:gd name="connsiteY264" fmla="*/ 209550 h 309657"/>
                  <a:gd name="connsiteX265" fmla="*/ 523673 w 560820"/>
                  <a:gd name="connsiteY265" fmla="*/ 194977 h 309657"/>
                  <a:gd name="connsiteX266" fmla="*/ 526721 w 560820"/>
                  <a:gd name="connsiteY266" fmla="*/ 192310 h 309657"/>
                  <a:gd name="connsiteX267" fmla="*/ 534341 w 560820"/>
                  <a:gd name="connsiteY267" fmla="*/ 173260 h 309657"/>
                  <a:gd name="connsiteX268" fmla="*/ 549771 w 560820"/>
                  <a:gd name="connsiteY268" fmla="*/ 163163 h 309657"/>
                  <a:gd name="connsiteX269" fmla="*/ 552057 w 560820"/>
                  <a:gd name="connsiteY269" fmla="*/ 158782 h 309657"/>
                  <a:gd name="connsiteX270" fmla="*/ 139339 w 560820"/>
                  <a:gd name="connsiteY270" fmla="*/ 288226 h 309657"/>
                  <a:gd name="connsiteX271" fmla="*/ 142673 w 560820"/>
                  <a:gd name="connsiteY271" fmla="*/ 280892 h 309657"/>
                  <a:gd name="connsiteX272" fmla="*/ 139339 w 560820"/>
                  <a:gd name="connsiteY272" fmla="*/ 288226 h 309657"/>
                  <a:gd name="connsiteX273" fmla="*/ 512624 w 560820"/>
                  <a:gd name="connsiteY273" fmla="*/ 43339 h 309657"/>
                  <a:gd name="connsiteX274" fmla="*/ 505956 w 560820"/>
                  <a:gd name="connsiteY274" fmla="*/ 49435 h 309657"/>
                  <a:gd name="connsiteX275" fmla="*/ 512624 w 560820"/>
                  <a:gd name="connsiteY275" fmla="*/ 43339 h 309657"/>
                  <a:gd name="connsiteX276" fmla="*/ 503765 w 560820"/>
                  <a:gd name="connsiteY276" fmla="*/ 51721 h 309657"/>
                  <a:gd name="connsiteX277" fmla="*/ 489764 w 560820"/>
                  <a:gd name="connsiteY277" fmla="*/ 66484 h 309657"/>
                  <a:gd name="connsiteX278" fmla="*/ 503765 w 560820"/>
                  <a:gd name="connsiteY278" fmla="*/ 51721 h 309657"/>
                  <a:gd name="connsiteX279" fmla="*/ 485573 w 560820"/>
                  <a:gd name="connsiteY279" fmla="*/ 120205 h 309657"/>
                  <a:gd name="connsiteX280" fmla="*/ 485573 w 560820"/>
                  <a:gd name="connsiteY280" fmla="*/ 120205 h 309657"/>
                  <a:gd name="connsiteX281" fmla="*/ 485573 w 560820"/>
                  <a:gd name="connsiteY281" fmla="*/ 120205 h 309657"/>
                  <a:gd name="connsiteX282" fmla="*/ 486144 w 560820"/>
                  <a:gd name="connsiteY282" fmla="*/ 120301 h 309657"/>
                  <a:gd name="connsiteX283" fmla="*/ 487192 w 560820"/>
                  <a:gd name="connsiteY283" fmla="*/ 120491 h 309657"/>
                  <a:gd name="connsiteX284" fmla="*/ 486049 w 560820"/>
                  <a:gd name="connsiteY284" fmla="*/ 120301 h 309657"/>
                  <a:gd name="connsiteX285" fmla="*/ 486144 w 560820"/>
                  <a:gd name="connsiteY285" fmla="*/ 120301 h 309657"/>
                  <a:gd name="connsiteX286" fmla="*/ 486335 w 560820"/>
                  <a:gd name="connsiteY286" fmla="*/ 120301 h 309657"/>
                  <a:gd name="connsiteX287" fmla="*/ 486335 w 560820"/>
                  <a:gd name="connsiteY287" fmla="*/ 120301 h 309657"/>
                  <a:gd name="connsiteX288" fmla="*/ 486335 w 560820"/>
                  <a:gd name="connsiteY288" fmla="*/ 120301 h 309657"/>
                  <a:gd name="connsiteX289" fmla="*/ 486335 w 560820"/>
                  <a:gd name="connsiteY289" fmla="*/ 120301 h 309657"/>
                  <a:gd name="connsiteX290" fmla="*/ 483572 w 560820"/>
                  <a:gd name="connsiteY290" fmla="*/ 120396 h 309657"/>
                  <a:gd name="connsiteX291" fmla="*/ 483858 w 560820"/>
                  <a:gd name="connsiteY291" fmla="*/ 120301 h 309657"/>
                  <a:gd name="connsiteX292" fmla="*/ 484144 w 560820"/>
                  <a:gd name="connsiteY292" fmla="*/ 120301 h 309657"/>
                  <a:gd name="connsiteX293" fmla="*/ 483572 w 560820"/>
                  <a:gd name="connsiteY293" fmla="*/ 120396 h 309657"/>
                  <a:gd name="connsiteX294" fmla="*/ 485382 w 560820"/>
                  <a:gd name="connsiteY294" fmla="*/ 120301 h 309657"/>
                  <a:gd name="connsiteX295" fmla="*/ 485668 w 560820"/>
                  <a:gd name="connsiteY295" fmla="*/ 120301 h 309657"/>
                  <a:gd name="connsiteX296" fmla="*/ 487192 w 560820"/>
                  <a:gd name="connsiteY296" fmla="*/ 120682 h 309657"/>
                  <a:gd name="connsiteX297" fmla="*/ 495479 w 560820"/>
                  <a:gd name="connsiteY297" fmla="*/ 122968 h 309657"/>
                  <a:gd name="connsiteX298" fmla="*/ 485382 w 560820"/>
                  <a:gd name="connsiteY298" fmla="*/ 120301 h 309657"/>
                  <a:gd name="connsiteX299" fmla="*/ 506528 w 560820"/>
                  <a:gd name="connsiteY299" fmla="*/ 151067 h 309657"/>
                  <a:gd name="connsiteX300" fmla="*/ 501099 w 560820"/>
                  <a:gd name="connsiteY300" fmla="*/ 147923 h 309657"/>
                  <a:gd name="connsiteX301" fmla="*/ 506528 w 560820"/>
                  <a:gd name="connsiteY301" fmla="*/ 151067 h 309657"/>
                  <a:gd name="connsiteX302" fmla="*/ 397467 w 560820"/>
                  <a:gd name="connsiteY302" fmla="*/ 262890 h 309657"/>
                  <a:gd name="connsiteX303" fmla="*/ 400895 w 560820"/>
                  <a:gd name="connsiteY303" fmla="*/ 269176 h 309657"/>
                  <a:gd name="connsiteX304" fmla="*/ 397467 w 560820"/>
                  <a:gd name="connsiteY304" fmla="*/ 262890 h 309657"/>
                  <a:gd name="connsiteX305" fmla="*/ 402896 w 560820"/>
                  <a:gd name="connsiteY305" fmla="*/ 272891 h 309657"/>
                  <a:gd name="connsiteX306" fmla="*/ 405849 w 560820"/>
                  <a:gd name="connsiteY306" fmla="*/ 279368 h 309657"/>
                  <a:gd name="connsiteX307" fmla="*/ 402896 w 560820"/>
                  <a:gd name="connsiteY307" fmla="*/ 272891 h 309657"/>
                  <a:gd name="connsiteX308" fmla="*/ 407372 w 560820"/>
                  <a:gd name="connsiteY308" fmla="*/ 282702 h 309657"/>
                  <a:gd name="connsiteX309" fmla="*/ 410135 w 560820"/>
                  <a:gd name="connsiteY309" fmla="*/ 289941 h 309657"/>
                  <a:gd name="connsiteX310" fmla="*/ 407372 w 560820"/>
                  <a:gd name="connsiteY310" fmla="*/ 282702 h 30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560820" h="309657">
                    <a:moveTo>
                      <a:pt x="552057" y="158782"/>
                    </a:moveTo>
                    <a:cubicBezTo>
                      <a:pt x="552152" y="158496"/>
                      <a:pt x="550914" y="152781"/>
                      <a:pt x="551200" y="146685"/>
                    </a:cubicBezTo>
                    <a:cubicBezTo>
                      <a:pt x="551296" y="140398"/>
                      <a:pt x="552915" y="134112"/>
                      <a:pt x="560439" y="127635"/>
                    </a:cubicBezTo>
                    <a:lnTo>
                      <a:pt x="560535" y="127444"/>
                    </a:lnTo>
                    <a:cubicBezTo>
                      <a:pt x="560725" y="125635"/>
                      <a:pt x="560725" y="123825"/>
                      <a:pt x="560821" y="122015"/>
                    </a:cubicBezTo>
                    <a:cubicBezTo>
                      <a:pt x="559678" y="121825"/>
                      <a:pt x="556915" y="119920"/>
                      <a:pt x="555772" y="117824"/>
                    </a:cubicBezTo>
                    <a:cubicBezTo>
                      <a:pt x="554534" y="115729"/>
                      <a:pt x="554915" y="113538"/>
                      <a:pt x="560344" y="111347"/>
                    </a:cubicBezTo>
                    <a:cubicBezTo>
                      <a:pt x="560058" y="108394"/>
                      <a:pt x="559392" y="103822"/>
                      <a:pt x="558534" y="100203"/>
                    </a:cubicBezTo>
                    <a:cubicBezTo>
                      <a:pt x="557582" y="96679"/>
                      <a:pt x="556820" y="93821"/>
                      <a:pt x="556820" y="93821"/>
                    </a:cubicBezTo>
                    <a:cubicBezTo>
                      <a:pt x="556820" y="93821"/>
                      <a:pt x="548438" y="94012"/>
                      <a:pt x="547581" y="94488"/>
                    </a:cubicBezTo>
                    <a:cubicBezTo>
                      <a:pt x="548057" y="92773"/>
                      <a:pt x="554915" y="91345"/>
                      <a:pt x="555010" y="89630"/>
                    </a:cubicBezTo>
                    <a:cubicBezTo>
                      <a:pt x="555296" y="89059"/>
                      <a:pt x="550343" y="76676"/>
                      <a:pt x="547390" y="71723"/>
                    </a:cubicBezTo>
                    <a:cubicBezTo>
                      <a:pt x="545866" y="73152"/>
                      <a:pt x="543199" y="77438"/>
                      <a:pt x="542818" y="78391"/>
                    </a:cubicBezTo>
                    <a:cubicBezTo>
                      <a:pt x="542437" y="77819"/>
                      <a:pt x="544819" y="69437"/>
                      <a:pt x="544533" y="66675"/>
                    </a:cubicBezTo>
                    <a:cubicBezTo>
                      <a:pt x="542723" y="63436"/>
                      <a:pt x="537484" y="56959"/>
                      <a:pt x="536437" y="56959"/>
                    </a:cubicBezTo>
                    <a:cubicBezTo>
                      <a:pt x="535770" y="56293"/>
                      <a:pt x="533007" y="61627"/>
                      <a:pt x="528911" y="65627"/>
                    </a:cubicBezTo>
                    <a:cubicBezTo>
                      <a:pt x="531960" y="57626"/>
                      <a:pt x="532531" y="51054"/>
                      <a:pt x="531388" y="46101"/>
                    </a:cubicBezTo>
                    <a:lnTo>
                      <a:pt x="529293" y="43624"/>
                    </a:lnTo>
                    <a:cubicBezTo>
                      <a:pt x="530436" y="41719"/>
                      <a:pt x="531197" y="40386"/>
                      <a:pt x="531579" y="40672"/>
                    </a:cubicBezTo>
                    <a:cubicBezTo>
                      <a:pt x="532531" y="40672"/>
                      <a:pt x="533389" y="40767"/>
                      <a:pt x="534150" y="40862"/>
                    </a:cubicBezTo>
                    <a:cubicBezTo>
                      <a:pt x="532912" y="39148"/>
                      <a:pt x="527483" y="32099"/>
                      <a:pt x="526054" y="30575"/>
                    </a:cubicBezTo>
                    <a:cubicBezTo>
                      <a:pt x="526721" y="33147"/>
                      <a:pt x="527006" y="36671"/>
                      <a:pt x="526626" y="40481"/>
                    </a:cubicBezTo>
                    <a:cubicBezTo>
                      <a:pt x="525102" y="38862"/>
                      <a:pt x="523387" y="37243"/>
                      <a:pt x="521768" y="35909"/>
                    </a:cubicBezTo>
                    <a:lnTo>
                      <a:pt x="521482" y="35814"/>
                    </a:lnTo>
                    <a:cubicBezTo>
                      <a:pt x="518910" y="37719"/>
                      <a:pt x="516338" y="39815"/>
                      <a:pt x="513767" y="42100"/>
                    </a:cubicBezTo>
                    <a:cubicBezTo>
                      <a:pt x="516434" y="39815"/>
                      <a:pt x="519006" y="37719"/>
                      <a:pt x="521578" y="35719"/>
                    </a:cubicBezTo>
                    <a:cubicBezTo>
                      <a:pt x="519196" y="33719"/>
                      <a:pt x="515291" y="31528"/>
                      <a:pt x="512053" y="30290"/>
                    </a:cubicBezTo>
                    <a:cubicBezTo>
                      <a:pt x="508623" y="28861"/>
                      <a:pt x="506337" y="28480"/>
                      <a:pt x="506052" y="28861"/>
                    </a:cubicBezTo>
                    <a:cubicBezTo>
                      <a:pt x="504909" y="28099"/>
                      <a:pt x="501289" y="30385"/>
                      <a:pt x="499003" y="30861"/>
                    </a:cubicBezTo>
                    <a:cubicBezTo>
                      <a:pt x="496908" y="31337"/>
                      <a:pt x="495955" y="30290"/>
                      <a:pt x="498813" y="24003"/>
                    </a:cubicBezTo>
                    <a:cubicBezTo>
                      <a:pt x="500432" y="25146"/>
                      <a:pt x="500527" y="28575"/>
                      <a:pt x="505385" y="24955"/>
                    </a:cubicBezTo>
                    <a:cubicBezTo>
                      <a:pt x="497003" y="20860"/>
                      <a:pt x="487859" y="17907"/>
                      <a:pt x="478715" y="15240"/>
                    </a:cubicBezTo>
                    <a:cubicBezTo>
                      <a:pt x="477858" y="16383"/>
                      <a:pt x="477191" y="17145"/>
                      <a:pt x="476524" y="17812"/>
                    </a:cubicBezTo>
                    <a:cubicBezTo>
                      <a:pt x="477477" y="16764"/>
                      <a:pt x="478238" y="15811"/>
                      <a:pt x="478715" y="15240"/>
                    </a:cubicBezTo>
                    <a:cubicBezTo>
                      <a:pt x="468809" y="12382"/>
                      <a:pt x="458808" y="9906"/>
                      <a:pt x="449283" y="6667"/>
                    </a:cubicBezTo>
                    <a:cubicBezTo>
                      <a:pt x="443853" y="4763"/>
                      <a:pt x="438615" y="2667"/>
                      <a:pt x="433566" y="0"/>
                    </a:cubicBezTo>
                    <a:cubicBezTo>
                      <a:pt x="431662" y="1905"/>
                      <a:pt x="429947" y="2667"/>
                      <a:pt x="428137" y="5239"/>
                    </a:cubicBezTo>
                    <a:lnTo>
                      <a:pt x="429852" y="6191"/>
                    </a:lnTo>
                    <a:cubicBezTo>
                      <a:pt x="427089" y="11240"/>
                      <a:pt x="423280" y="15716"/>
                      <a:pt x="423470" y="12573"/>
                    </a:cubicBezTo>
                    <a:cubicBezTo>
                      <a:pt x="420803" y="17621"/>
                      <a:pt x="424613" y="13144"/>
                      <a:pt x="423280" y="15716"/>
                    </a:cubicBezTo>
                    <a:cubicBezTo>
                      <a:pt x="419660" y="22384"/>
                      <a:pt x="418898" y="22384"/>
                      <a:pt x="418612" y="21145"/>
                    </a:cubicBezTo>
                    <a:lnTo>
                      <a:pt x="418517" y="21336"/>
                    </a:lnTo>
                    <a:cubicBezTo>
                      <a:pt x="417374" y="23146"/>
                      <a:pt x="416517" y="24384"/>
                      <a:pt x="415659" y="25432"/>
                    </a:cubicBezTo>
                    <a:cubicBezTo>
                      <a:pt x="415564" y="27908"/>
                      <a:pt x="416612" y="28480"/>
                      <a:pt x="417660" y="29051"/>
                    </a:cubicBezTo>
                    <a:cubicBezTo>
                      <a:pt x="415564" y="31051"/>
                      <a:pt x="413659" y="32480"/>
                      <a:pt x="412040" y="33433"/>
                    </a:cubicBezTo>
                    <a:cubicBezTo>
                      <a:pt x="414897" y="40100"/>
                      <a:pt x="417374" y="47053"/>
                      <a:pt x="419469" y="54673"/>
                    </a:cubicBezTo>
                    <a:cubicBezTo>
                      <a:pt x="420612" y="58865"/>
                      <a:pt x="421851" y="71152"/>
                      <a:pt x="425661" y="75343"/>
                    </a:cubicBezTo>
                    <a:cubicBezTo>
                      <a:pt x="426899" y="73723"/>
                      <a:pt x="428232" y="71914"/>
                      <a:pt x="429756" y="70009"/>
                    </a:cubicBezTo>
                    <a:cubicBezTo>
                      <a:pt x="428423" y="71819"/>
                      <a:pt x="426994" y="73533"/>
                      <a:pt x="425661" y="75343"/>
                    </a:cubicBezTo>
                    <a:cubicBezTo>
                      <a:pt x="427756" y="78772"/>
                      <a:pt x="430328" y="81153"/>
                      <a:pt x="432995" y="83344"/>
                    </a:cubicBezTo>
                    <a:cubicBezTo>
                      <a:pt x="435376" y="82867"/>
                      <a:pt x="437757" y="82486"/>
                      <a:pt x="440329" y="82105"/>
                    </a:cubicBezTo>
                    <a:cubicBezTo>
                      <a:pt x="442043" y="81248"/>
                      <a:pt x="440520" y="84582"/>
                      <a:pt x="439091" y="87820"/>
                    </a:cubicBezTo>
                    <a:lnTo>
                      <a:pt x="440520" y="88868"/>
                    </a:lnTo>
                    <a:cubicBezTo>
                      <a:pt x="449473" y="90392"/>
                      <a:pt x="453664" y="112586"/>
                      <a:pt x="453854" y="113824"/>
                    </a:cubicBezTo>
                    <a:cubicBezTo>
                      <a:pt x="454236" y="115538"/>
                      <a:pt x="455093" y="119634"/>
                      <a:pt x="455093" y="120110"/>
                    </a:cubicBezTo>
                    <a:cubicBezTo>
                      <a:pt x="457665" y="115919"/>
                      <a:pt x="460237" y="111252"/>
                      <a:pt x="462046" y="109919"/>
                    </a:cubicBezTo>
                    <a:cubicBezTo>
                      <a:pt x="465285" y="108680"/>
                      <a:pt x="468904" y="107823"/>
                      <a:pt x="469952" y="108680"/>
                    </a:cubicBezTo>
                    <a:cubicBezTo>
                      <a:pt x="470428" y="111061"/>
                      <a:pt x="467475" y="117348"/>
                      <a:pt x="466332" y="120777"/>
                    </a:cubicBezTo>
                    <a:cubicBezTo>
                      <a:pt x="468333" y="120110"/>
                      <a:pt x="470523" y="119444"/>
                      <a:pt x="472714" y="118586"/>
                    </a:cubicBezTo>
                    <a:cubicBezTo>
                      <a:pt x="472809" y="118491"/>
                      <a:pt x="474333" y="117253"/>
                      <a:pt x="476143" y="115729"/>
                    </a:cubicBezTo>
                    <a:cubicBezTo>
                      <a:pt x="477953" y="114109"/>
                      <a:pt x="480143" y="112300"/>
                      <a:pt x="481382" y="111061"/>
                    </a:cubicBezTo>
                    <a:cubicBezTo>
                      <a:pt x="481953" y="111728"/>
                      <a:pt x="481572" y="113062"/>
                      <a:pt x="480906" y="114586"/>
                    </a:cubicBezTo>
                    <a:cubicBezTo>
                      <a:pt x="481191" y="114395"/>
                      <a:pt x="482715" y="113443"/>
                      <a:pt x="485001" y="112204"/>
                    </a:cubicBezTo>
                    <a:cubicBezTo>
                      <a:pt x="484239" y="112681"/>
                      <a:pt x="483572" y="113062"/>
                      <a:pt x="483001" y="113443"/>
                    </a:cubicBezTo>
                    <a:cubicBezTo>
                      <a:pt x="484621" y="112871"/>
                      <a:pt x="485382" y="113443"/>
                      <a:pt x="485764" y="114395"/>
                    </a:cubicBezTo>
                    <a:cubicBezTo>
                      <a:pt x="486240" y="115729"/>
                      <a:pt x="485668" y="117348"/>
                      <a:pt x="485668" y="117919"/>
                    </a:cubicBezTo>
                    <a:cubicBezTo>
                      <a:pt x="490526" y="116205"/>
                      <a:pt x="486716" y="119063"/>
                      <a:pt x="484811" y="119634"/>
                    </a:cubicBezTo>
                    <a:cubicBezTo>
                      <a:pt x="484715" y="119634"/>
                      <a:pt x="484525" y="119729"/>
                      <a:pt x="484430" y="119824"/>
                    </a:cubicBezTo>
                    <a:cubicBezTo>
                      <a:pt x="483668" y="119634"/>
                      <a:pt x="483001" y="119348"/>
                      <a:pt x="482525" y="119158"/>
                    </a:cubicBezTo>
                    <a:cubicBezTo>
                      <a:pt x="481953" y="118872"/>
                      <a:pt x="482429" y="119158"/>
                      <a:pt x="482334" y="119158"/>
                    </a:cubicBezTo>
                    <a:cubicBezTo>
                      <a:pt x="483001" y="119539"/>
                      <a:pt x="483382" y="119729"/>
                      <a:pt x="483954" y="120015"/>
                    </a:cubicBezTo>
                    <a:cubicBezTo>
                      <a:pt x="483858" y="120110"/>
                      <a:pt x="483668" y="120110"/>
                      <a:pt x="483572" y="120205"/>
                    </a:cubicBezTo>
                    <a:cubicBezTo>
                      <a:pt x="483096" y="120015"/>
                      <a:pt x="482715" y="119729"/>
                      <a:pt x="482429" y="119634"/>
                    </a:cubicBezTo>
                    <a:cubicBezTo>
                      <a:pt x="482429" y="119729"/>
                      <a:pt x="482429" y="119920"/>
                      <a:pt x="482429" y="120015"/>
                    </a:cubicBezTo>
                    <a:cubicBezTo>
                      <a:pt x="482620" y="120110"/>
                      <a:pt x="482811" y="120301"/>
                      <a:pt x="483001" y="120396"/>
                    </a:cubicBezTo>
                    <a:lnTo>
                      <a:pt x="482239" y="120682"/>
                    </a:lnTo>
                    <a:cubicBezTo>
                      <a:pt x="482049" y="120777"/>
                      <a:pt x="482429" y="120682"/>
                      <a:pt x="482429" y="120586"/>
                    </a:cubicBezTo>
                    <a:cubicBezTo>
                      <a:pt x="482525" y="120586"/>
                      <a:pt x="482811" y="120491"/>
                      <a:pt x="483001" y="120396"/>
                    </a:cubicBezTo>
                    <a:cubicBezTo>
                      <a:pt x="484906" y="121634"/>
                      <a:pt x="486811" y="122777"/>
                      <a:pt x="488716" y="124015"/>
                    </a:cubicBezTo>
                    <a:cubicBezTo>
                      <a:pt x="487478" y="123730"/>
                      <a:pt x="486716" y="123539"/>
                      <a:pt x="485954" y="123539"/>
                    </a:cubicBezTo>
                    <a:cubicBezTo>
                      <a:pt x="483382" y="123253"/>
                      <a:pt x="483287" y="125254"/>
                      <a:pt x="480334" y="124682"/>
                    </a:cubicBezTo>
                    <a:cubicBezTo>
                      <a:pt x="480048" y="124587"/>
                      <a:pt x="479763" y="124492"/>
                      <a:pt x="479477" y="124301"/>
                    </a:cubicBezTo>
                    <a:cubicBezTo>
                      <a:pt x="477667" y="125825"/>
                      <a:pt x="475381" y="127063"/>
                      <a:pt x="473095" y="127254"/>
                    </a:cubicBezTo>
                    <a:cubicBezTo>
                      <a:pt x="470428" y="127730"/>
                      <a:pt x="467285" y="127635"/>
                      <a:pt x="463856" y="126778"/>
                    </a:cubicBezTo>
                    <a:cubicBezTo>
                      <a:pt x="454712" y="124682"/>
                      <a:pt x="443949" y="117634"/>
                      <a:pt x="431185" y="104489"/>
                    </a:cubicBezTo>
                    <a:cubicBezTo>
                      <a:pt x="430137" y="125540"/>
                      <a:pt x="427375" y="146304"/>
                      <a:pt x="426422" y="165830"/>
                    </a:cubicBezTo>
                    <a:cubicBezTo>
                      <a:pt x="425279" y="167449"/>
                      <a:pt x="424041" y="169069"/>
                      <a:pt x="422898" y="170497"/>
                    </a:cubicBezTo>
                    <a:cubicBezTo>
                      <a:pt x="423756" y="171069"/>
                      <a:pt x="424899" y="171640"/>
                      <a:pt x="426137" y="172212"/>
                    </a:cubicBezTo>
                    <a:cubicBezTo>
                      <a:pt x="426137" y="174022"/>
                      <a:pt x="426042" y="175927"/>
                      <a:pt x="426042" y="177736"/>
                    </a:cubicBezTo>
                    <a:cubicBezTo>
                      <a:pt x="424613" y="178498"/>
                      <a:pt x="424518" y="179451"/>
                      <a:pt x="424422" y="180499"/>
                    </a:cubicBezTo>
                    <a:cubicBezTo>
                      <a:pt x="421755" y="179261"/>
                      <a:pt x="419755" y="178117"/>
                      <a:pt x="418231" y="177070"/>
                    </a:cubicBezTo>
                    <a:cubicBezTo>
                      <a:pt x="415850" y="179451"/>
                      <a:pt x="413183" y="181642"/>
                      <a:pt x="410230" y="183547"/>
                    </a:cubicBezTo>
                    <a:cubicBezTo>
                      <a:pt x="407468" y="185452"/>
                      <a:pt x="404420" y="187166"/>
                      <a:pt x="401086" y="188500"/>
                    </a:cubicBezTo>
                    <a:cubicBezTo>
                      <a:pt x="397562" y="190309"/>
                      <a:pt x="386418" y="192024"/>
                      <a:pt x="383465" y="194405"/>
                    </a:cubicBezTo>
                    <a:cubicBezTo>
                      <a:pt x="380893" y="195834"/>
                      <a:pt x="379179" y="197453"/>
                      <a:pt x="377654" y="199168"/>
                    </a:cubicBezTo>
                    <a:cubicBezTo>
                      <a:pt x="378512" y="200977"/>
                      <a:pt x="379369" y="202978"/>
                      <a:pt x="379846" y="204978"/>
                    </a:cubicBezTo>
                    <a:cubicBezTo>
                      <a:pt x="380798" y="206407"/>
                      <a:pt x="377654" y="204692"/>
                      <a:pt x="374512" y="202978"/>
                    </a:cubicBezTo>
                    <a:lnTo>
                      <a:pt x="373749" y="203835"/>
                    </a:lnTo>
                    <a:cubicBezTo>
                      <a:pt x="373749" y="205454"/>
                      <a:pt x="372416" y="206597"/>
                      <a:pt x="370511" y="207264"/>
                    </a:cubicBezTo>
                    <a:cubicBezTo>
                      <a:pt x="368701" y="208026"/>
                      <a:pt x="366225" y="208217"/>
                      <a:pt x="363844" y="208026"/>
                    </a:cubicBezTo>
                    <a:cubicBezTo>
                      <a:pt x="359176" y="207836"/>
                      <a:pt x="354604" y="205930"/>
                      <a:pt x="354128" y="205835"/>
                    </a:cubicBezTo>
                    <a:cubicBezTo>
                      <a:pt x="352794" y="205549"/>
                      <a:pt x="349556" y="204406"/>
                      <a:pt x="349175" y="204216"/>
                    </a:cubicBezTo>
                    <a:cubicBezTo>
                      <a:pt x="352414" y="207931"/>
                      <a:pt x="356033" y="211741"/>
                      <a:pt x="356985" y="213741"/>
                    </a:cubicBezTo>
                    <a:cubicBezTo>
                      <a:pt x="357652" y="216694"/>
                      <a:pt x="357938" y="220409"/>
                      <a:pt x="356985" y="220885"/>
                    </a:cubicBezTo>
                    <a:cubicBezTo>
                      <a:pt x="354890" y="220313"/>
                      <a:pt x="350128" y="215551"/>
                      <a:pt x="347365" y="213169"/>
                    </a:cubicBezTo>
                    <a:cubicBezTo>
                      <a:pt x="347365" y="215360"/>
                      <a:pt x="347460" y="217456"/>
                      <a:pt x="347556" y="219837"/>
                    </a:cubicBezTo>
                    <a:cubicBezTo>
                      <a:pt x="347556" y="219932"/>
                      <a:pt x="348318" y="221742"/>
                      <a:pt x="349175" y="224028"/>
                    </a:cubicBezTo>
                    <a:cubicBezTo>
                      <a:pt x="350128" y="226314"/>
                      <a:pt x="351175" y="228886"/>
                      <a:pt x="351937" y="230505"/>
                    </a:cubicBezTo>
                    <a:cubicBezTo>
                      <a:pt x="351175" y="230981"/>
                      <a:pt x="349842" y="230029"/>
                      <a:pt x="348508" y="228886"/>
                    </a:cubicBezTo>
                    <a:cubicBezTo>
                      <a:pt x="348603" y="229267"/>
                      <a:pt x="348984" y="231076"/>
                      <a:pt x="349461" y="233934"/>
                    </a:cubicBezTo>
                    <a:cubicBezTo>
                      <a:pt x="349270" y="232886"/>
                      <a:pt x="349079" y="232029"/>
                      <a:pt x="348889" y="231267"/>
                    </a:cubicBezTo>
                    <a:cubicBezTo>
                      <a:pt x="348889" y="232981"/>
                      <a:pt x="347841" y="233744"/>
                      <a:pt x="346603" y="233934"/>
                    </a:cubicBezTo>
                    <a:cubicBezTo>
                      <a:pt x="344794" y="234029"/>
                      <a:pt x="342602" y="233267"/>
                      <a:pt x="341364" y="233458"/>
                    </a:cubicBezTo>
                    <a:cubicBezTo>
                      <a:pt x="341269" y="238601"/>
                      <a:pt x="338221" y="234601"/>
                      <a:pt x="337078" y="232886"/>
                    </a:cubicBezTo>
                    <a:cubicBezTo>
                      <a:pt x="336412" y="231934"/>
                      <a:pt x="335745" y="230791"/>
                      <a:pt x="334983" y="229362"/>
                    </a:cubicBezTo>
                    <a:cubicBezTo>
                      <a:pt x="334602" y="229362"/>
                      <a:pt x="333459" y="231362"/>
                      <a:pt x="331839" y="232600"/>
                    </a:cubicBezTo>
                    <a:cubicBezTo>
                      <a:pt x="330220" y="233934"/>
                      <a:pt x="327934" y="233839"/>
                      <a:pt x="326315" y="230505"/>
                    </a:cubicBezTo>
                    <a:cubicBezTo>
                      <a:pt x="326315" y="232410"/>
                      <a:pt x="326220" y="234791"/>
                      <a:pt x="326220" y="236315"/>
                    </a:cubicBezTo>
                    <a:cubicBezTo>
                      <a:pt x="325362" y="236411"/>
                      <a:pt x="324791" y="230600"/>
                      <a:pt x="323839" y="236220"/>
                    </a:cubicBezTo>
                    <a:lnTo>
                      <a:pt x="323457" y="244792"/>
                    </a:lnTo>
                    <a:cubicBezTo>
                      <a:pt x="323267" y="238601"/>
                      <a:pt x="322790" y="234029"/>
                      <a:pt x="322314" y="230695"/>
                    </a:cubicBezTo>
                    <a:lnTo>
                      <a:pt x="320124" y="230791"/>
                    </a:lnTo>
                    <a:cubicBezTo>
                      <a:pt x="317933" y="241173"/>
                      <a:pt x="318314" y="232315"/>
                      <a:pt x="317933" y="230695"/>
                    </a:cubicBezTo>
                    <a:lnTo>
                      <a:pt x="316313" y="230600"/>
                    </a:lnTo>
                    <a:cubicBezTo>
                      <a:pt x="316123" y="233077"/>
                      <a:pt x="315742" y="235648"/>
                      <a:pt x="315361" y="238125"/>
                    </a:cubicBezTo>
                    <a:cubicBezTo>
                      <a:pt x="314694" y="236792"/>
                      <a:pt x="314027" y="236029"/>
                      <a:pt x="313361" y="235172"/>
                    </a:cubicBezTo>
                    <a:cubicBezTo>
                      <a:pt x="310884" y="232219"/>
                      <a:pt x="307837" y="232981"/>
                      <a:pt x="305455" y="229648"/>
                    </a:cubicBezTo>
                    <a:cubicBezTo>
                      <a:pt x="305265" y="229362"/>
                      <a:pt x="305074" y="228981"/>
                      <a:pt x="304979" y="228600"/>
                    </a:cubicBezTo>
                    <a:cubicBezTo>
                      <a:pt x="302979" y="228028"/>
                      <a:pt x="301074" y="227076"/>
                      <a:pt x="299168" y="226314"/>
                    </a:cubicBezTo>
                    <a:cubicBezTo>
                      <a:pt x="297359" y="225361"/>
                      <a:pt x="295549" y="224219"/>
                      <a:pt x="293835" y="223075"/>
                    </a:cubicBezTo>
                    <a:cubicBezTo>
                      <a:pt x="292406" y="221932"/>
                      <a:pt x="291072" y="220790"/>
                      <a:pt x="289834" y="219551"/>
                    </a:cubicBezTo>
                    <a:cubicBezTo>
                      <a:pt x="288691" y="218122"/>
                      <a:pt x="287548" y="216789"/>
                      <a:pt x="286500" y="215265"/>
                    </a:cubicBezTo>
                    <a:cubicBezTo>
                      <a:pt x="281643" y="207359"/>
                      <a:pt x="281261" y="196120"/>
                      <a:pt x="289643" y="187071"/>
                    </a:cubicBezTo>
                    <a:cubicBezTo>
                      <a:pt x="276214" y="193929"/>
                      <a:pt x="262878" y="200692"/>
                      <a:pt x="250020" y="207264"/>
                    </a:cubicBezTo>
                    <a:cubicBezTo>
                      <a:pt x="245162" y="209836"/>
                      <a:pt x="240495" y="212407"/>
                      <a:pt x="235922" y="214979"/>
                    </a:cubicBezTo>
                    <a:cubicBezTo>
                      <a:pt x="230588" y="217170"/>
                      <a:pt x="225254" y="219170"/>
                      <a:pt x="219730" y="220694"/>
                    </a:cubicBezTo>
                    <a:cubicBezTo>
                      <a:pt x="215539" y="221932"/>
                      <a:pt x="204966" y="223266"/>
                      <a:pt x="198585" y="226123"/>
                    </a:cubicBezTo>
                    <a:cubicBezTo>
                      <a:pt x="194203" y="227647"/>
                      <a:pt x="190202" y="229552"/>
                      <a:pt x="186202" y="231362"/>
                    </a:cubicBezTo>
                    <a:cubicBezTo>
                      <a:pt x="184583" y="233172"/>
                      <a:pt x="182869" y="234886"/>
                      <a:pt x="180773" y="236792"/>
                    </a:cubicBezTo>
                    <a:cubicBezTo>
                      <a:pt x="180011" y="238030"/>
                      <a:pt x="178678" y="236696"/>
                      <a:pt x="177439" y="235267"/>
                    </a:cubicBezTo>
                    <a:lnTo>
                      <a:pt x="175439" y="236029"/>
                    </a:lnTo>
                    <a:cubicBezTo>
                      <a:pt x="170962" y="238887"/>
                      <a:pt x="163342" y="240030"/>
                      <a:pt x="156960" y="239840"/>
                    </a:cubicBezTo>
                    <a:cubicBezTo>
                      <a:pt x="150579" y="239649"/>
                      <a:pt x="145435" y="238506"/>
                      <a:pt x="144673" y="238315"/>
                    </a:cubicBezTo>
                    <a:cubicBezTo>
                      <a:pt x="142863" y="238030"/>
                      <a:pt x="138386" y="237268"/>
                      <a:pt x="137910" y="237077"/>
                    </a:cubicBezTo>
                    <a:cubicBezTo>
                      <a:pt x="138672" y="239459"/>
                      <a:pt x="139911" y="241935"/>
                      <a:pt x="139053" y="243173"/>
                    </a:cubicBezTo>
                    <a:cubicBezTo>
                      <a:pt x="136387" y="244983"/>
                      <a:pt x="132957" y="246697"/>
                      <a:pt x="130767" y="246793"/>
                    </a:cubicBezTo>
                    <a:cubicBezTo>
                      <a:pt x="127909" y="246126"/>
                      <a:pt x="124956" y="242888"/>
                      <a:pt x="122289" y="241078"/>
                    </a:cubicBezTo>
                    <a:cubicBezTo>
                      <a:pt x="120003" y="241935"/>
                      <a:pt x="117717" y="242792"/>
                      <a:pt x="115336" y="243649"/>
                    </a:cubicBezTo>
                    <a:cubicBezTo>
                      <a:pt x="115145" y="243649"/>
                      <a:pt x="113526" y="247459"/>
                      <a:pt x="113336" y="249174"/>
                    </a:cubicBezTo>
                    <a:cubicBezTo>
                      <a:pt x="111717" y="248984"/>
                      <a:pt x="110193" y="248221"/>
                      <a:pt x="108955" y="247174"/>
                    </a:cubicBezTo>
                    <a:cubicBezTo>
                      <a:pt x="108859" y="247364"/>
                      <a:pt x="108002" y="248126"/>
                      <a:pt x="106573" y="249365"/>
                    </a:cubicBezTo>
                    <a:cubicBezTo>
                      <a:pt x="106954" y="248984"/>
                      <a:pt x="107335" y="248507"/>
                      <a:pt x="107621" y="248221"/>
                    </a:cubicBezTo>
                    <a:cubicBezTo>
                      <a:pt x="104287" y="249555"/>
                      <a:pt x="96858" y="245936"/>
                      <a:pt x="93333" y="244411"/>
                    </a:cubicBezTo>
                    <a:cubicBezTo>
                      <a:pt x="90095" y="246031"/>
                      <a:pt x="87619" y="242506"/>
                      <a:pt x="86475" y="240982"/>
                    </a:cubicBezTo>
                    <a:cubicBezTo>
                      <a:pt x="85809" y="240125"/>
                      <a:pt x="85237" y="239077"/>
                      <a:pt x="84761" y="238030"/>
                    </a:cubicBezTo>
                    <a:cubicBezTo>
                      <a:pt x="83428" y="237649"/>
                      <a:pt x="73426" y="236315"/>
                      <a:pt x="70664" y="229362"/>
                    </a:cubicBezTo>
                    <a:cubicBezTo>
                      <a:pt x="69997" y="230029"/>
                      <a:pt x="69235" y="230981"/>
                      <a:pt x="68759" y="231553"/>
                    </a:cubicBezTo>
                    <a:cubicBezTo>
                      <a:pt x="67616" y="230695"/>
                      <a:pt x="68569" y="227552"/>
                      <a:pt x="65615" y="228886"/>
                    </a:cubicBezTo>
                    <a:lnTo>
                      <a:pt x="62758" y="232124"/>
                    </a:lnTo>
                    <a:cubicBezTo>
                      <a:pt x="64282" y="229267"/>
                      <a:pt x="64854" y="226886"/>
                      <a:pt x="65044" y="224695"/>
                    </a:cubicBezTo>
                    <a:lnTo>
                      <a:pt x="62186" y="221932"/>
                    </a:lnTo>
                    <a:cubicBezTo>
                      <a:pt x="57234" y="224219"/>
                      <a:pt x="59710" y="220409"/>
                      <a:pt x="59615" y="219170"/>
                    </a:cubicBezTo>
                    <a:cubicBezTo>
                      <a:pt x="58948" y="218503"/>
                      <a:pt x="58377" y="217742"/>
                      <a:pt x="57805" y="216979"/>
                    </a:cubicBezTo>
                    <a:cubicBezTo>
                      <a:pt x="57043" y="218122"/>
                      <a:pt x="56090" y="218884"/>
                      <a:pt x="55138" y="219646"/>
                    </a:cubicBezTo>
                    <a:cubicBezTo>
                      <a:pt x="54757" y="218122"/>
                      <a:pt x="54186" y="216884"/>
                      <a:pt x="53709" y="215646"/>
                    </a:cubicBezTo>
                    <a:cubicBezTo>
                      <a:pt x="51709" y="210788"/>
                      <a:pt x="48947" y="207169"/>
                      <a:pt x="47899" y="201835"/>
                    </a:cubicBezTo>
                    <a:cubicBezTo>
                      <a:pt x="47804" y="201359"/>
                      <a:pt x="47804" y="200882"/>
                      <a:pt x="47804" y="200406"/>
                    </a:cubicBezTo>
                    <a:cubicBezTo>
                      <a:pt x="45232" y="194119"/>
                      <a:pt x="43899" y="187547"/>
                      <a:pt x="43994" y="181070"/>
                    </a:cubicBezTo>
                    <a:cubicBezTo>
                      <a:pt x="44089" y="175927"/>
                      <a:pt x="45328" y="171069"/>
                      <a:pt x="47709" y="166402"/>
                    </a:cubicBezTo>
                    <a:cubicBezTo>
                      <a:pt x="50852" y="160401"/>
                      <a:pt x="55900" y="155543"/>
                      <a:pt x="60758" y="153734"/>
                    </a:cubicBezTo>
                    <a:cubicBezTo>
                      <a:pt x="63139" y="152971"/>
                      <a:pt x="65425" y="152876"/>
                      <a:pt x="66949" y="153448"/>
                    </a:cubicBezTo>
                    <a:cubicBezTo>
                      <a:pt x="68569" y="154210"/>
                      <a:pt x="69426" y="155543"/>
                      <a:pt x="69806" y="156877"/>
                    </a:cubicBezTo>
                    <a:cubicBezTo>
                      <a:pt x="70378" y="149447"/>
                      <a:pt x="70759" y="141922"/>
                      <a:pt x="70855" y="134684"/>
                    </a:cubicBezTo>
                    <a:cubicBezTo>
                      <a:pt x="70855" y="127540"/>
                      <a:pt x="70473" y="120205"/>
                      <a:pt x="65806" y="114014"/>
                    </a:cubicBezTo>
                    <a:cubicBezTo>
                      <a:pt x="64282" y="112395"/>
                      <a:pt x="62377" y="111252"/>
                      <a:pt x="60187" y="110585"/>
                    </a:cubicBezTo>
                    <a:cubicBezTo>
                      <a:pt x="58091" y="110014"/>
                      <a:pt x="55710" y="109728"/>
                      <a:pt x="53328" y="109633"/>
                    </a:cubicBezTo>
                    <a:cubicBezTo>
                      <a:pt x="48566" y="109633"/>
                      <a:pt x="43708" y="110299"/>
                      <a:pt x="39231" y="109823"/>
                    </a:cubicBezTo>
                    <a:cubicBezTo>
                      <a:pt x="34374" y="112871"/>
                      <a:pt x="31706" y="116872"/>
                      <a:pt x="28182" y="117253"/>
                    </a:cubicBezTo>
                    <a:lnTo>
                      <a:pt x="26087" y="119158"/>
                    </a:lnTo>
                    <a:cubicBezTo>
                      <a:pt x="20277" y="124777"/>
                      <a:pt x="15895" y="131350"/>
                      <a:pt x="12752" y="138303"/>
                    </a:cubicBezTo>
                    <a:cubicBezTo>
                      <a:pt x="10752" y="143065"/>
                      <a:pt x="9132" y="147923"/>
                      <a:pt x="8180" y="152876"/>
                    </a:cubicBezTo>
                    <a:cubicBezTo>
                      <a:pt x="7894" y="153734"/>
                      <a:pt x="4560" y="154495"/>
                      <a:pt x="2370" y="155162"/>
                    </a:cubicBezTo>
                    <a:cubicBezTo>
                      <a:pt x="179" y="164211"/>
                      <a:pt x="-583" y="174498"/>
                      <a:pt x="465" y="183451"/>
                    </a:cubicBezTo>
                    <a:cubicBezTo>
                      <a:pt x="1322" y="192310"/>
                      <a:pt x="3417" y="200882"/>
                      <a:pt x="6561" y="208788"/>
                    </a:cubicBezTo>
                    <a:cubicBezTo>
                      <a:pt x="7037" y="210026"/>
                      <a:pt x="7513" y="211265"/>
                      <a:pt x="7989" y="212503"/>
                    </a:cubicBezTo>
                    <a:cubicBezTo>
                      <a:pt x="14466" y="216122"/>
                      <a:pt x="17324" y="221266"/>
                      <a:pt x="19705" y="226695"/>
                    </a:cubicBezTo>
                    <a:cubicBezTo>
                      <a:pt x="21896" y="232219"/>
                      <a:pt x="23610" y="238030"/>
                      <a:pt x="26278" y="241840"/>
                    </a:cubicBezTo>
                    <a:cubicBezTo>
                      <a:pt x="27325" y="243078"/>
                      <a:pt x="28373" y="244316"/>
                      <a:pt x="29420" y="245459"/>
                    </a:cubicBezTo>
                    <a:cubicBezTo>
                      <a:pt x="29706" y="245650"/>
                      <a:pt x="33421" y="247364"/>
                      <a:pt x="37707" y="250031"/>
                    </a:cubicBezTo>
                    <a:cubicBezTo>
                      <a:pt x="41898" y="252889"/>
                      <a:pt x="46471" y="256603"/>
                      <a:pt x="48756" y="262699"/>
                    </a:cubicBezTo>
                    <a:lnTo>
                      <a:pt x="48852" y="262795"/>
                    </a:lnTo>
                    <a:cubicBezTo>
                      <a:pt x="49899" y="263652"/>
                      <a:pt x="51042" y="264414"/>
                      <a:pt x="52185" y="265176"/>
                    </a:cubicBezTo>
                    <a:cubicBezTo>
                      <a:pt x="53138" y="264319"/>
                      <a:pt x="59996" y="263842"/>
                      <a:pt x="59234" y="269748"/>
                    </a:cubicBezTo>
                    <a:cubicBezTo>
                      <a:pt x="61234" y="270986"/>
                      <a:pt x="64378" y="272796"/>
                      <a:pt x="67140" y="274130"/>
                    </a:cubicBezTo>
                    <a:cubicBezTo>
                      <a:pt x="69806" y="275558"/>
                      <a:pt x="71997" y="276511"/>
                      <a:pt x="71997" y="276511"/>
                    </a:cubicBezTo>
                    <a:cubicBezTo>
                      <a:pt x="71997" y="276511"/>
                      <a:pt x="75617" y="273748"/>
                      <a:pt x="75807" y="273272"/>
                    </a:cubicBezTo>
                    <a:cubicBezTo>
                      <a:pt x="76760" y="274225"/>
                      <a:pt x="74474" y="277082"/>
                      <a:pt x="75522" y="277940"/>
                    </a:cubicBezTo>
                    <a:cubicBezTo>
                      <a:pt x="75617" y="278035"/>
                      <a:pt x="78284" y="279178"/>
                      <a:pt x="81618" y="280607"/>
                    </a:cubicBezTo>
                    <a:cubicBezTo>
                      <a:pt x="84951" y="281940"/>
                      <a:pt x="88952" y="283273"/>
                      <a:pt x="91524" y="284131"/>
                    </a:cubicBezTo>
                    <a:cubicBezTo>
                      <a:pt x="91619" y="283083"/>
                      <a:pt x="90190" y="280321"/>
                      <a:pt x="89714" y="279749"/>
                    </a:cubicBezTo>
                    <a:cubicBezTo>
                      <a:pt x="90381" y="280035"/>
                      <a:pt x="94762" y="284417"/>
                      <a:pt x="96762" y="285655"/>
                    </a:cubicBezTo>
                    <a:cubicBezTo>
                      <a:pt x="100096" y="286703"/>
                      <a:pt x="108573" y="288036"/>
                      <a:pt x="109335" y="287750"/>
                    </a:cubicBezTo>
                    <a:cubicBezTo>
                      <a:pt x="110288" y="287845"/>
                      <a:pt x="108668" y="284797"/>
                      <a:pt x="108955" y="281940"/>
                    </a:cubicBezTo>
                    <a:cubicBezTo>
                      <a:pt x="112574" y="286321"/>
                      <a:pt x="116765" y="289084"/>
                      <a:pt x="121337" y="290703"/>
                    </a:cubicBezTo>
                    <a:lnTo>
                      <a:pt x="125052" y="290989"/>
                    </a:lnTo>
                    <a:cubicBezTo>
                      <a:pt x="125433" y="292132"/>
                      <a:pt x="125719" y="292894"/>
                      <a:pt x="125242" y="292894"/>
                    </a:cubicBezTo>
                    <a:cubicBezTo>
                      <a:pt x="124480" y="293180"/>
                      <a:pt x="123623" y="293465"/>
                      <a:pt x="122861" y="293561"/>
                    </a:cubicBezTo>
                    <a:cubicBezTo>
                      <a:pt x="125147" y="293942"/>
                      <a:pt x="135053" y="294608"/>
                      <a:pt x="137720" y="294513"/>
                    </a:cubicBezTo>
                    <a:cubicBezTo>
                      <a:pt x="135053" y="293942"/>
                      <a:pt x="132386" y="292798"/>
                      <a:pt x="129814" y="291179"/>
                    </a:cubicBezTo>
                    <a:cubicBezTo>
                      <a:pt x="132481" y="291274"/>
                      <a:pt x="135148" y="291274"/>
                      <a:pt x="137720" y="291084"/>
                    </a:cubicBezTo>
                    <a:lnTo>
                      <a:pt x="138006" y="290989"/>
                    </a:lnTo>
                    <a:cubicBezTo>
                      <a:pt x="138006" y="290989"/>
                      <a:pt x="138006" y="291084"/>
                      <a:pt x="138006" y="291084"/>
                    </a:cubicBezTo>
                    <a:cubicBezTo>
                      <a:pt x="145626" y="290894"/>
                      <a:pt x="159722" y="286798"/>
                      <a:pt x="159437" y="286131"/>
                    </a:cubicBezTo>
                    <a:cubicBezTo>
                      <a:pt x="161437" y="285750"/>
                      <a:pt x="163533" y="283273"/>
                      <a:pt x="165533" y="281749"/>
                    </a:cubicBezTo>
                    <a:cubicBezTo>
                      <a:pt x="167438" y="280511"/>
                      <a:pt x="169438" y="280130"/>
                      <a:pt x="171724" y="282988"/>
                    </a:cubicBezTo>
                    <a:cubicBezTo>
                      <a:pt x="168962" y="283845"/>
                      <a:pt x="165818" y="283083"/>
                      <a:pt x="163628" y="286607"/>
                    </a:cubicBezTo>
                    <a:cubicBezTo>
                      <a:pt x="176772" y="282797"/>
                      <a:pt x="189155" y="276892"/>
                      <a:pt x="200204" y="270034"/>
                    </a:cubicBezTo>
                    <a:cubicBezTo>
                      <a:pt x="203062" y="268319"/>
                      <a:pt x="205633" y="266319"/>
                      <a:pt x="208396" y="264414"/>
                    </a:cubicBezTo>
                    <a:lnTo>
                      <a:pt x="209729" y="265938"/>
                    </a:lnTo>
                    <a:cubicBezTo>
                      <a:pt x="213730" y="270319"/>
                      <a:pt x="218587" y="273939"/>
                      <a:pt x="223921" y="276701"/>
                    </a:cubicBezTo>
                    <a:cubicBezTo>
                      <a:pt x="227540" y="278511"/>
                      <a:pt x="231351" y="280130"/>
                      <a:pt x="235256" y="281178"/>
                    </a:cubicBezTo>
                    <a:cubicBezTo>
                      <a:pt x="235828" y="281559"/>
                      <a:pt x="233256" y="287084"/>
                      <a:pt x="231827" y="290608"/>
                    </a:cubicBezTo>
                    <a:cubicBezTo>
                      <a:pt x="244686" y="297466"/>
                      <a:pt x="258116" y="302038"/>
                      <a:pt x="271641" y="304990"/>
                    </a:cubicBezTo>
                    <a:lnTo>
                      <a:pt x="274785" y="305753"/>
                    </a:lnTo>
                    <a:cubicBezTo>
                      <a:pt x="282404" y="298037"/>
                      <a:pt x="287072" y="298323"/>
                      <a:pt x="291358" y="300895"/>
                    </a:cubicBezTo>
                    <a:cubicBezTo>
                      <a:pt x="295549" y="303276"/>
                      <a:pt x="299359" y="308419"/>
                      <a:pt x="303074" y="309467"/>
                    </a:cubicBezTo>
                    <a:lnTo>
                      <a:pt x="307074" y="309658"/>
                    </a:lnTo>
                    <a:cubicBezTo>
                      <a:pt x="307360" y="309563"/>
                      <a:pt x="310884" y="306419"/>
                      <a:pt x="315170" y="304514"/>
                    </a:cubicBezTo>
                    <a:cubicBezTo>
                      <a:pt x="319457" y="302705"/>
                      <a:pt x="324219" y="302800"/>
                      <a:pt x="328982" y="309563"/>
                    </a:cubicBezTo>
                    <a:lnTo>
                      <a:pt x="329077" y="309658"/>
                    </a:lnTo>
                    <a:lnTo>
                      <a:pt x="332601" y="309563"/>
                    </a:lnTo>
                    <a:cubicBezTo>
                      <a:pt x="332792" y="307276"/>
                      <a:pt x="336697" y="298228"/>
                      <a:pt x="339650" y="309086"/>
                    </a:cubicBezTo>
                    <a:cubicBezTo>
                      <a:pt x="341650" y="308896"/>
                      <a:pt x="344794" y="308705"/>
                      <a:pt x="347365" y="308419"/>
                    </a:cubicBezTo>
                    <a:cubicBezTo>
                      <a:pt x="349937" y="308038"/>
                      <a:pt x="352032" y="307753"/>
                      <a:pt x="352032" y="307753"/>
                    </a:cubicBezTo>
                    <a:cubicBezTo>
                      <a:pt x="352032" y="307753"/>
                      <a:pt x="352414" y="299657"/>
                      <a:pt x="352223" y="298609"/>
                    </a:cubicBezTo>
                    <a:cubicBezTo>
                      <a:pt x="353461" y="299466"/>
                      <a:pt x="354033" y="306419"/>
                      <a:pt x="355271" y="306895"/>
                    </a:cubicBezTo>
                    <a:cubicBezTo>
                      <a:pt x="355366" y="306895"/>
                      <a:pt x="356033" y="306895"/>
                      <a:pt x="357081" y="306800"/>
                    </a:cubicBezTo>
                    <a:cubicBezTo>
                      <a:pt x="358128" y="306705"/>
                      <a:pt x="359557" y="306610"/>
                      <a:pt x="361176" y="306419"/>
                    </a:cubicBezTo>
                    <a:cubicBezTo>
                      <a:pt x="364320" y="305848"/>
                      <a:pt x="368034" y="305276"/>
                      <a:pt x="370415" y="304800"/>
                    </a:cubicBezTo>
                    <a:cubicBezTo>
                      <a:pt x="369558" y="302895"/>
                      <a:pt x="366415" y="298990"/>
                      <a:pt x="365653" y="298418"/>
                    </a:cubicBezTo>
                    <a:cubicBezTo>
                      <a:pt x="366225" y="298228"/>
                      <a:pt x="372892" y="303276"/>
                      <a:pt x="375178" y="303847"/>
                    </a:cubicBezTo>
                    <a:cubicBezTo>
                      <a:pt x="378226" y="303181"/>
                      <a:pt x="385560" y="300609"/>
                      <a:pt x="385751" y="299561"/>
                    </a:cubicBezTo>
                    <a:cubicBezTo>
                      <a:pt x="386513" y="299180"/>
                      <a:pt x="382512" y="294799"/>
                      <a:pt x="380036" y="289655"/>
                    </a:cubicBezTo>
                    <a:cubicBezTo>
                      <a:pt x="386418" y="295084"/>
                      <a:pt x="392419" y="297751"/>
                      <a:pt x="397467" y="298323"/>
                    </a:cubicBezTo>
                    <a:cubicBezTo>
                      <a:pt x="398514" y="297942"/>
                      <a:pt x="399562" y="297466"/>
                      <a:pt x="400610" y="296990"/>
                    </a:cubicBezTo>
                    <a:cubicBezTo>
                      <a:pt x="402038" y="298704"/>
                      <a:pt x="403087" y="299847"/>
                      <a:pt x="402705" y="300038"/>
                    </a:cubicBezTo>
                    <a:cubicBezTo>
                      <a:pt x="402420" y="300990"/>
                      <a:pt x="402038" y="301752"/>
                      <a:pt x="401658" y="302514"/>
                    </a:cubicBezTo>
                    <a:cubicBezTo>
                      <a:pt x="403658" y="301752"/>
                      <a:pt x="412612" y="298513"/>
                      <a:pt x="414707" y="297275"/>
                    </a:cubicBezTo>
                    <a:cubicBezTo>
                      <a:pt x="411754" y="297466"/>
                      <a:pt x="408230" y="296609"/>
                      <a:pt x="404610" y="295180"/>
                    </a:cubicBezTo>
                    <a:cubicBezTo>
                      <a:pt x="406801" y="294037"/>
                      <a:pt x="408992" y="292989"/>
                      <a:pt x="410992" y="291655"/>
                    </a:cubicBezTo>
                    <a:lnTo>
                      <a:pt x="411183" y="291370"/>
                    </a:lnTo>
                    <a:cubicBezTo>
                      <a:pt x="411183" y="291465"/>
                      <a:pt x="411183" y="291465"/>
                      <a:pt x="411278" y="291560"/>
                    </a:cubicBezTo>
                    <a:cubicBezTo>
                      <a:pt x="414040" y="289560"/>
                      <a:pt x="417850" y="286131"/>
                      <a:pt x="420422" y="282797"/>
                    </a:cubicBezTo>
                    <a:cubicBezTo>
                      <a:pt x="422993" y="279463"/>
                      <a:pt x="424708" y="276511"/>
                      <a:pt x="424327" y="276130"/>
                    </a:cubicBezTo>
                    <a:cubicBezTo>
                      <a:pt x="425756" y="274892"/>
                      <a:pt x="424613" y="270510"/>
                      <a:pt x="424803" y="267748"/>
                    </a:cubicBezTo>
                    <a:cubicBezTo>
                      <a:pt x="424994" y="265271"/>
                      <a:pt x="426422" y="264223"/>
                      <a:pt x="432328" y="267938"/>
                    </a:cubicBezTo>
                    <a:cubicBezTo>
                      <a:pt x="430519" y="269938"/>
                      <a:pt x="426804" y="269748"/>
                      <a:pt x="428899" y="275653"/>
                    </a:cubicBezTo>
                    <a:cubicBezTo>
                      <a:pt x="436805" y="265938"/>
                      <a:pt x="442425" y="254603"/>
                      <a:pt x="446521" y="243173"/>
                    </a:cubicBezTo>
                    <a:cubicBezTo>
                      <a:pt x="445568" y="242411"/>
                      <a:pt x="444806" y="241744"/>
                      <a:pt x="444234" y="241173"/>
                    </a:cubicBezTo>
                    <a:cubicBezTo>
                      <a:pt x="445187" y="242030"/>
                      <a:pt x="445949" y="242792"/>
                      <a:pt x="446521" y="243173"/>
                    </a:cubicBezTo>
                    <a:cubicBezTo>
                      <a:pt x="449473" y="234315"/>
                      <a:pt x="451568" y="225361"/>
                      <a:pt x="453093" y="216503"/>
                    </a:cubicBezTo>
                    <a:cubicBezTo>
                      <a:pt x="456426" y="216027"/>
                      <a:pt x="459855" y="215360"/>
                      <a:pt x="463284" y="214217"/>
                    </a:cubicBezTo>
                    <a:cubicBezTo>
                      <a:pt x="466999" y="212979"/>
                      <a:pt x="470809" y="211360"/>
                      <a:pt x="474524" y="209359"/>
                    </a:cubicBezTo>
                    <a:cubicBezTo>
                      <a:pt x="475286" y="209264"/>
                      <a:pt x="477381" y="214979"/>
                      <a:pt x="479001" y="218503"/>
                    </a:cubicBezTo>
                    <a:cubicBezTo>
                      <a:pt x="486430" y="216217"/>
                      <a:pt x="494050" y="213265"/>
                      <a:pt x="501479" y="209550"/>
                    </a:cubicBezTo>
                    <a:cubicBezTo>
                      <a:pt x="509766" y="205454"/>
                      <a:pt x="517005" y="200596"/>
                      <a:pt x="523673" y="194977"/>
                    </a:cubicBezTo>
                    <a:cubicBezTo>
                      <a:pt x="524720" y="194119"/>
                      <a:pt x="525673" y="193167"/>
                      <a:pt x="526721" y="192310"/>
                    </a:cubicBezTo>
                    <a:cubicBezTo>
                      <a:pt x="525769" y="181070"/>
                      <a:pt x="529102" y="176594"/>
                      <a:pt x="534341" y="173260"/>
                    </a:cubicBezTo>
                    <a:cubicBezTo>
                      <a:pt x="539484" y="170021"/>
                      <a:pt x="546438" y="167449"/>
                      <a:pt x="549771" y="163163"/>
                    </a:cubicBezTo>
                    <a:cubicBezTo>
                      <a:pt x="550438" y="162306"/>
                      <a:pt x="551200" y="160496"/>
                      <a:pt x="552057" y="158782"/>
                    </a:cubicBezTo>
                    <a:close/>
                    <a:moveTo>
                      <a:pt x="139339" y="288226"/>
                    </a:moveTo>
                    <a:cubicBezTo>
                      <a:pt x="140578" y="285845"/>
                      <a:pt x="141815" y="283559"/>
                      <a:pt x="142673" y="280892"/>
                    </a:cubicBezTo>
                    <a:cubicBezTo>
                      <a:pt x="141815" y="283464"/>
                      <a:pt x="140578" y="285845"/>
                      <a:pt x="139339" y="288226"/>
                    </a:cubicBezTo>
                    <a:close/>
                    <a:moveTo>
                      <a:pt x="512624" y="43339"/>
                    </a:moveTo>
                    <a:cubicBezTo>
                      <a:pt x="510433" y="45244"/>
                      <a:pt x="508242" y="47244"/>
                      <a:pt x="505956" y="49435"/>
                    </a:cubicBezTo>
                    <a:cubicBezTo>
                      <a:pt x="508242" y="47244"/>
                      <a:pt x="510433" y="45244"/>
                      <a:pt x="512624" y="43339"/>
                    </a:cubicBezTo>
                    <a:close/>
                    <a:moveTo>
                      <a:pt x="503765" y="51721"/>
                    </a:moveTo>
                    <a:cubicBezTo>
                      <a:pt x="499193" y="56197"/>
                      <a:pt x="494526" y="61150"/>
                      <a:pt x="489764" y="66484"/>
                    </a:cubicBezTo>
                    <a:cubicBezTo>
                      <a:pt x="494526" y="61055"/>
                      <a:pt x="499098" y="56197"/>
                      <a:pt x="503765" y="51721"/>
                    </a:cubicBezTo>
                    <a:close/>
                    <a:moveTo>
                      <a:pt x="485573" y="120205"/>
                    </a:moveTo>
                    <a:cubicBezTo>
                      <a:pt x="485573" y="120205"/>
                      <a:pt x="485477" y="120205"/>
                      <a:pt x="485573" y="120205"/>
                    </a:cubicBezTo>
                    <a:cubicBezTo>
                      <a:pt x="485573" y="120205"/>
                      <a:pt x="485382" y="120205"/>
                      <a:pt x="485573" y="120205"/>
                    </a:cubicBezTo>
                    <a:close/>
                    <a:moveTo>
                      <a:pt x="486144" y="120301"/>
                    </a:moveTo>
                    <a:cubicBezTo>
                      <a:pt x="486430" y="120301"/>
                      <a:pt x="486716" y="120396"/>
                      <a:pt x="487192" y="120491"/>
                    </a:cubicBezTo>
                    <a:cubicBezTo>
                      <a:pt x="487192" y="120586"/>
                      <a:pt x="486620" y="120396"/>
                      <a:pt x="486049" y="120301"/>
                    </a:cubicBezTo>
                    <a:lnTo>
                      <a:pt x="486144" y="120301"/>
                    </a:lnTo>
                    <a:close/>
                    <a:moveTo>
                      <a:pt x="486335" y="120301"/>
                    </a:moveTo>
                    <a:lnTo>
                      <a:pt x="486335" y="120301"/>
                    </a:lnTo>
                    <a:lnTo>
                      <a:pt x="486335" y="120301"/>
                    </a:lnTo>
                    <a:lnTo>
                      <a:pt x="486335" y="120301"/>
                    </a:lnTo>
                    <a:close/>
                    <a:moveTo>
                      <a:pt x="483572" y="120396"/>
                    </a:moveTo>
                    <a:cubicBezTo>
                      <a:pt x="483858" y="120396"/>
                      <a:pt x="484144" y="120301"/>
                      <a:pt x="483858" y="120301"/>
                    </a:cubicBezTo>
                    <a:lnTo>
                      <a:pt x="484144" y="120301"/>
                    </a:lnTo>
                    <a:cubicBezTo>
                      <a:pt x="489002" y="122872"/>
                      <a:pt x="485764" y="121444"/>
                      <a:pt x="483572" y="120396"/>
                    </a:cubicBezTo>
                    <a:close/>
                    <a:moveTo>
                      <a:pt x="485382" y="120301"/>
                    </a:moveTo>
                    <a:lnTo>
                      <a:pt x="485668" y="120301"/>
                    </a:lnTo>
                    <a:cubicBezTo>
                      <a:pt x="486049" y="120396"/>
                      <a:pt x="486525" y="120491"/>
                      <a:pt x="487192" y="120682"/>
                    </a:cubicBezTo>
                    <a:lnTo>
                      <a:pt x="495479" y="122968"/>
                    </a:lnTo>
                    <a:cubicBezTo>
                      <a:pt x="491478" y="122015"/>
                      <a:pt x="487954" y="121158"/>
                      <a:pt x="485382" y="120301"/>
                    </a:cubicBezTo>
                    <a:close/>
                    <a:moveTo>
                      <a:pt x="506528" y="151067"/>
                    </a:moveTo>
                    <a:cubicBezTo>
                      <a:pt x="506813" y="151162"/>
                      <a:pt x="504432" y="150019"/>
                      <a:pt x="501099" y="147923"/>
                    </a:cubicBezTo>
                    <a:cubicBezTo>
                      <a:pt x="502908" y="148971"/>
                      <a:pt x="504623" y="150019"/>
                      <a:pt x="506528" y="151067"/>
                    </a:cubicBezTo>
                    <a:close/>
                    <a:moveTo>
                      <a:pt x="397467" y="262890"/>
                    </a:moveTo>
                    <a:cubicBezTo>
                      <a:pt x="398705" y="264986"/>
                      <a:pt x="399752" y="267081"/>
                      <a:pt x="400895" y="269176"/>
                    </a:cubicBezTo>
                    <a:cubicBezTo>
                      <a:pt x="399752" y="267081"/>
                      <a:pt x="398705" y="264986"/>
                      <a:pt x="397467" y="262890"/>
                    </a:cubicBezTo>
                    <a:close/>
                    <a:moveTo>
                      <a:pt x="402896" y="272891"/>
                    </a:moveTo>
                    <a:cubicBezTo>
                      <a:pt x="403943" y="275082"/>
                      <a:pt x="404896" y="277178"/>
                      <a:pt x="405849" y="279368"/>
                    </a:cubicBezTo>
                    <a:cubicBezTo>
                      <a:pt x="404896" y="277273"/>
                      <a:pt x="404039" y="275082"/>
                      <a:pt x="402896" y="272891"/>
                    </a:cubicBezTo>
                    <a:close/>
                    <a:moveTo>
                      <a:pt x="407372" y="282702"/>
                    </a:moveTo>
                    <a:cubicBezTo>
                      <a:pt x="408421" y="285178"/>
                      <a:pt x="409277" y="287560"/>
                      <a:pt x="410135" y="289941"/>
                    </a:cubicBezTo>
                    <a:cubicBezTo>
                      <a:pt x="409277" y="287465"/>
                      <a:pt x="408421" y="285083"/>
                      <a:pt x="407372" y="282702"/>
                    </a:cubicBezTo>
                    <a:close/>
                  </a:path>
                </a:pathLst>
              </a:custGeom>
              <a:grp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7E4FC980-91E8-4AFD-ADAB-5FDEFE059D4F}"/>
                  </a:ext>
                </a:extLst>
              </p:cNvPr>
              <p:cNvSpPr/>
              <p:nvPr/>
            </p:nvSpPr>
            <p:spPr>
              <a:xfrm>
                <a:off x="10254974" y="-6733698"/>
                <a:ext cx="9048" cy="8000"/>
              </a:xfrm>
              <a:custGeom>
                <a:avLst/>
                <a:gdLst>
                  <a:gd name="connsiteX0" fmla="*/ 9048 w 9048"/>
                  <a:gd name="connsiteY0" fmla="*/ 3619 h 8000"/>
                  <a:gd name="connsiteX1" fmla="*/ 7048 w 9048"/>
                  <a:gd name="connsiteY1" fmla="*/ 0 h 8000"/>
                  <a:gd name="connsiteX2" fmla="*/ 0 w 9048"/>
                  <a:gd name="connsiteY2" fmla="*/ 476 h 8000"/>
                  <a:gd name="connsiteX3" fmla="*/ 3429 w 9048"/>
                  <a:gd name="connsiteY3" fmla="*/ 8001 h 8000"/>
                  <a:gd name="connsiteX4" fmla="*/ 9048 w 9048"/>
                  <a:gd name="connsiteY4" fmla="*/ 3619 h 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 h="8000">
                    <a:moveTo>
                      <a:pt x="9048" y="3619"/>
                    </a:moveTo>
                    <a:cubicBezTo>
                      <a:pt x="8001" y="3048"/>
                      <a:pt x="6953" y="2476"/>
                      <a:pt x="7048" y="0"/>
                    </a:cubicBezTo>
                    <a:cubicBezTo>
                      <a:pt x="2857" y="5239"/>
                      <a:pt x="2095" y="1524"/>
                      <a:pt x="0" y="476"/>
                    </a:cubicBezTo>
                    <a:cubicBezTo>
                      <a:pt x="1143" y="2953"/>
                      <a:pt x="2286" y="5524"/>
                      <a:pt x="3429" y="8001"/>
                    </a:cubicBezTo>
                    <a:cubicBezTo>
                      <a:pt x="5143" y="7048"/>
                      <a:pt x="6953" y="5620"/>
                      <a:pt x="9048" y="3619"/>
                    </a:cubicBezTo>
                    <a:close/>
                  </a:path>
                </a:pathLst>
              </a:custGeom>
              <a:grp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E768F2D3-B859-4AF3-8B47-4448BE90275D}"/>
                  </a:ext>
                </a:extLst>
              </p:cNvPr>
              <p:cNvSpPr/>
              <p:nvPr/>
            </p:nvSpPr>
            <p:spPr>
              <a:xfrm>
                <a:off x="10271929" y="-6765717"/>
                <a:ext cx="14858" cy="22365"/>
              </a:xfrm>
              <a:custGeom>
                <a:avLst/>
                <a:gdLst>
                  <a:gd name="connsiteX0" fmla="*/ 4572 w 14858"/>
                  <a:gd name="connsiteY0" fmla="*/ 16303 h 22365"/>
                  <a:gd name="connsiteX1" fmla="*/ 4763 w 14858"/>
                  <a:gd name="connsiteY1" fmla="*/ 13160 h 22365"/>
                  <a:gd name="connsiteX2" fmla="*/ 11144 w 14858"/>
                  <a:gd name="connsiteY2" fmla="*/ 6778 h 22365"/>
                  <a:gd name="connsiteX3" fmla="*/ 9430 w 14858"/>
                  <a:gd name="connsiteY3" fmla="*/ 5825 h 22365"/>
                  <a:gd name="connsiteX4" fmla="*/ 14859 w 14858"/>
                  <a:gd name="connsiteY4" fmla="*/ 587 h 22365"/>
                  <a:gd name="connsiteX5" fmla="*/ 13716 w 14858"/>
                  <a:gd name="connsiteY5" fmla="*/ 15 h 22365"/>
                  <a:gd name="connsiteX6" fmla="*/ 0 w 14858"/>
                  <a:gd name="connsiteY6" fmla="*/ 21732 h 22365"/>
                  <a:gd name="connsiteX7" fmla="*/ 4572 w 14858"/>
                  <a:gd name="connsiteY7" fmla="*/ 16303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8" h="22365">
                    <a:moveTo>
                      <a:pt x="4572" y="16303"/>
                    </a:moveTo>
                    <a:cubicBezTo>
                      <a:pt x="5905" y="13731"/>
                      <a:pt x="2096" y="18208"/>
                      <a:pt x="4763" y="13160"/>
                    </a:cubicBezTo>
                    <a:cubicBezTo>
                      <a:pt x="4572" y="16303"/>
                      <a:pt x="8382" y="11826"/>
                      <a:pt x="11144" y="6778"/>
                    </a:cubicBezTo>
                    <a:lnTo>
                      <a:pt x="9430" y="5825"/>
                    </a:lnTo>
                    <a:cubicBezTo>
                      <a:pt x="11239" y="3158"/>
                      <a:pt x="12954" y="2492"/>
                      <a:pt x="14859" y="587"/>
                    </a:cubicBezTo>
                    <a:lnTo>
                      <a:pt x="13716" y="15"/>
                    </a:lnTo>
                    <a:cubicBezTo>
                      <a:pt x="12859" y="-461"/>
                      <a:pt x="6001" y="10397"/>
                      <a:pt x="0" y="21732"/>
                    </a:cubicBezTo>
                    <a:cubicBezTo>
                      <a:pt x="191" y="22970"/>
                      <a:pt x="953" y="22970"/>
                      <a:pt x="4572" y="16303"/>
                    </a:cubicBezTo>
                    <a:close/>
                  </a:path>
                </a:pathLst>
              </a:custGeom>
              <a:grpFill/>
              <a:ln w="9525" cap="flat">
                <a:noFill/>
                <a:prstDash val="solid"/>
                <a:miter/>
              </a:ln>
            </p:spPr>
            <p:txBody>
              <a:bodyPr rtlCol="0" anchor="ctr"/>
              <a:lstStyle/>
              <a:p>
                <a:endParaRPr lang="en-ID"/>
              </a:p>
            </p:txBody>
          </p:sp>
        </p:grpSp>
        <p:grpSp>
          <p:nvGrpSpPr>
            <p:cNvPr id="13" name="Graphic 2">
              <a:extLst>
                <a:ext uri="{FF2B5EF4-FFF2-40B4-BE49-F238E27FC236}">
                  <a16:creationId xmlns:a16="http://schemas.microsoft.com/office/drawing/2014/main" id="{913814B6-647A-4BAE-A2D7-7D0A96F4DCDE}"/>
                </a:ext>
              </a:extLst>
            </p:cNvPr>
            <p:cNvGrpSpPr/>
            <p:nvPr/>
          </p:nvGrpSpPr>
          <p:grpSpPr>
            <a:xfrm>
              <a:off x="9224750" y="-6820486"/>
              <a:ext cx="1150268" cy="1894718"/>
              <a:chOff x="9224750" y="-6820486"/>
              <a:chExt cx="1150268" cy="1894718"/>
            </a:xfrm>
            <a:solidFill>
              <a:srgbClr val="000000"/>
            </a:solidFill>
          </p:grpSpPr>
          <p:sp>
            <p:nvSpPr>
              <p:cNvPr id="14" name="Freeform: Shape 13">
                <a:extLst>
                  <a:ext uri="{FF2B5EF4-FFF2-40B4-BE49-F238E27FC236}">
                    <a16:creationId xmlns:a16="http://schemas.microsoft.com/office/drawing/2014/main" id="{F0DD5E93-9BC2-4A06-931E-57ABD2B7B383}"/>
                  </a:ext>
                </a:extLst>
              </p:cNvPr>
              <p:cNvSpPr/>
              <p:nvPr/>
            </p:nvSpPr>
            <p:spPr>
              <a:xfrm>
                <a:off x="9246563" y="-5911119"/>
                <a:ext cx="666" cy="95"/>
              </a:xfrm>
              <a:custGeom>
                <a:avLst/>
                <a:gdLst>
                  <a:gd name="connsiteX0" fmla="*/ 666 w 666"/>
                  <a:gd name="connsiteY0" fmla="*/ 95 h 95"/>
                  <a:gd name="connsiteX1" fmla="*/ 0 w 666"/>
                  <a:gd name="connsiteY1" fmla="*/ 0 h 95"/>
                  <a:gd name="connsiteX2" fmla="*/ 0 w 666"/>
                  <a:gd name="connsiteY2" fmla="*/ 0 h 95"/>
                  <a:gd name="connsiteX3" fmla="*/ 666 w 666"/>
                  <a:gd name="connsiteY3" fmla="*/ 95 h 95"/>
                </a:gdLst>
                <a:ahLst/>
                <a:cxnLst>
                  <a:cxn ang="0">
                    <a:pos x="connsiteX0" y="connsiteY0"/>
                  </a:cxn>
                  <a:cxn ang="0">
                    <a:pos x="connsiteX1" y="connsiteY1"/>
                  </a:cxn>
                  <a:cxn ang="0">
                    <a:pos x="connsiteX2" y="connsiteY2"/>
                  </a:cxn>
                  <a:cxn ang="0">
                    <a:pos x="connsiteX3" y="connsiteY3"/>
                  </a:cxn>
                </a:cxnLst>
                <a:rect l="l" t="t" r="r" b="b"/>
                <a:pathLst>
                  <a:path w="666" h="95">
                    <a:moveTo>
                      <a:pt x="666" y="95"/>
                    </a:moveTo>
                    <a:cubicBezTo>
                      <a:pt x="476" y="95"/>
                      <a:pt x="190" y="0"/>
                      <a:pt x="0" y="0"/>
                    </a:cubicBezTo>
                    <a:cubicBezTo>
                      <a:pt x="0" y="0"/>
                      <a:pt x="0" y="0"/>
                      <a:pt x="0" y="0"/>
                    </a:cubicBezTo>
                    <a:cubicBezTo>
                      <a:pt x="190" y="95"/>
                      <a:pt x="476" y="95"/>
                      <a:pt x="666" y="95"/>
                    </a:cubicBezTo>
                    <a:close/>
                  </a:path>
                </a:pathLst>
              </a:custGeom>
              <a:solidFill>
                <a:srgbClr val="000000"/>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0323E4E6-6711-40BA-9A9A-820AB28EB27D}"/>
                  </a:ext>
                </a:extLst>
              </p:cNvPr>
              <p:cNvSpPr/>
              <p:nvPr/>
            </p:nvSpPr>
            <p:spPr>
              <a:xfrm>
                <a:off x="9224750" y="-6553570"/>
                <a:ext cx="394579" cy="1627803"/>
              </a:xfrm>
              <a:custGeom>
                <a:avLst/>
                <a:gdLst>
                  <a:gd name="connsiteX0" fmla="*/ 393192 w 394579"/>
                  <a:gd name="connsiteY0" fmla="*/ 114956 h 1627803"/>
                  <a:gd name="connsiteX1" fmla="*/ 389763 w 394579"/>
                  <a:gd name="connsiteY1" fmla="*/ 88096 h 1627803"/>
                  <a:gd name="connsiteX2" fmla="*/ 387096 w 394579"/>
                  <a:gd name="connsiteY2" fmla="*/ 75428 h 1627803"/>
                  <a:gd name="connsiteX3" fmla="*/ 383572 w 394579"/>
                  <a:gd name="connsiteY3" fmla="*/ 63045 h 1627803"/>
                  <a:gd name="connsiteX4" fmla="*/ 372428 w 394579"/>
                  <a:gd name="connsiteY4" fmla="*/ 38185 h 1627803"/>
                  <a:gd name="connsiteX5" fmla="*/ 360902 w 394579"/>
                  <a:gd name="connsiteY5" fmla="*/ 21611 h 1627803"/>
                  <a:gd name="connsiteX6" fmla="*/ 349568 w 394579"/>
                  <a:gd name="connsiteY6" fmla="*/ 11705 h 1627803"/>
                  <a:gd name="connsiteX7" fmla="*/ 339757 w 394579"/>
                  <a:gd name="connsiteY7" fmla="*/ 6848 h 1627803"/>
                  <a:gd name="connsiteX8" fmla="*/ 322422 w 394579"/>
                  <a:gd name="connsiteY8" fmla="*/ 1133 h 1627803"/>
                  <a:gd name="connsiteX9" fmla="*/ 290703 w 394579"/>
                  <a:gd name="connsiteY9" fmla="*/ 4847 h 1627803"/>
                  <a:gd name="connsiteX10" fmla="*/ 270891 w 394579"/>
                  <a:gd name="connsiteY10" fmla="*/ 11324 h 1627803"/>
                  <a:gd name="connsiteX11" fmla="*/ 247555 w 394579"/>
                  <a:gd name="connsiteY11" fmla="*/ 24469 h 1627803"/>
                  <a:gd name="connsiteX12" fmla="*/ 242126 w 394579"/>
                  <a:gd name="connsiteY12" fmla="*/ 28946 h 1627803"/>
                  <a:gd name="connsiteX13" fmla="*/ 236697 w 394579"/>
                  <a:gd name="connsiteY13" fmla="*/ 34470 h 1627803"/>
                  <a:gd name="connsiteX14" fmla="*/ 227933 w 394579"/>
                  <a:gd name="connsiteY14" fmla="*/ 45043 h 1627803"/>
                  <a:gd name="connsiteX15" fmla="*/ 212979 w 394579"/>
                  <a:gd name="connsiteY15" fmla="*/ 66665 h 1627803"/>
                  <a:gd name="connsiteX16" fmla="*/ 185452 w 394579"/>
                  <a:gd name="connsiteY16" fmla="*/ 113147 h 1627803"/>
                  <a:gd name="connsiteX17" fmla="*/ 173736 w 394579"/>
                  <a:gd name="connsiteY17" fmla="*/ 137054 h 1627803"/>
                  <a:gd name="connsiteX18" fmla="*/ 163735 w 394579"/>
                  <a:gd name="connsiteY18" fmla="*/ 163724 h 1627803"/>
                  <a:gd name="connsiteX19" fmla="*/ 152115 w 394579"/>
                  <a:gd name="connsiteY19" fmla="*/ 214874 h 1627803"/>
                  <a:gd name="connsiteX20" fmla="*/ 147638 w 394579"/>
                  <a:gd name="connsiteY20" fmla="*/ 269642 h 1627803"/>
                  <a:gd name="connsiteX21" fmla="*/ 147542 w 394579"/>
                  <a:gd name="connsiteY21" fmla="*/ 274595 h 1627803"/>
                  <a:gd name="connsiteX22" fmla="*/ 155163 w 394579"/>
                  <a:gd name="connsiteY22" fmla="*/ 322601 h 1627803"/>
                  <a:gd name="connsiteX23" fmla="*/ 166211 w 394579"/>
                  <a:gd name="connsiteY23" fmla="*/ 348128 h 1627803"/>
                  <a:gd name="connsiteX24" fmla="*/ 172593 w 394579"/>
                  <a:gd name="connsiteY24" fmla="*/ 359273 h 1627803"/>
                  <a:gd name="connsiteX25" fmla="*/ 175356 w 394579"/>
                  <a:gd name="connsiteY25" fmla="*/ 363273 h 1627803"/>
                  <a:gd name="connsiteX26" fmla="*/ 164402 w 394579"/>
                  <a:gd name="connsiteY26" fmla="*/ 369179 h 1627803"/>
                  <a:gd name="connsiteX27" fmla="*/ 157544 w 394579"/>
                  <a:gd name="connsiteY27" fmla="*/ 376703 h 1627803"/>
                  <a:gd name="connsiteX28" fmla="*/ 152781 w 394579"/>
                  <a:gd name="connsiteY28" fmla="*/ 388038 h 1627803"/>
                  <a:gd name="connsiteX29" fmla="*/ 150019 w 394579"/>
                  <a:gd name="connsiteY29" fmla="*/ 405374 h 1627803"/>
                  <a:gd name="connsiteX30" fmla="*/ 150114 w 394579"/>
                  <a:gd name="connsiteY30" fmla="*/ 408517 h 1627803"/>
                  <a:gd name="connsiteX31" fmla="*/ 151733 w 394579"/>
                  <a:gd name="connsiteY31" fmla="*/ 418137 h 1627803"/>
                  <a:gd name="connsiteX32" fmla="*/ 157067 w 394579"/>
                  <a:gd name="connsiteY32" fmla="*/ 428424 h 1627803"/>
                  <a:gd name="connsiteX33" fmla="*/ 170783 w 394579"/>
                  <a:gd name="connsiteY33" fmla="*/ 441664 h 1627803"/>
                  <a:gd name="connsiteX34" fmla="*/ 180690 w 394579"/>
                  <a:gd name="connsiteY34" fmla="*/ 446045 h 1627803"/>
                  <a:gd name="connsiteX35" fmla="*/ 188119 w 394579"/>
                  <a:gd name="connsiteY35" fmla="*/ 448331 h 1627803"/>
                  <a:gd name="connsiteX36" fmla="*/ 194406 w 394579"/>
                  <a:gd name="connsiteY36" fmla="*/ 449760 h 1627803"/>
                  <a:gd name="connsiteX37" fmla="*/ 181451 w 394579"/>
                  <a:gd name="connsiteY37" fmla="*/ 462333 h 1627803"/>
                  <a:gd name="connsiteX38" fmla="*/ 158877 w 394579"/>
                  <a:gd name="connsiteY38" fmla="*/ 484050 h 1627803"/>
                  <a:gd name="connsiteX39" fmla="*/ 147447 w 394579"/>
                  <a:gd name="connsiteY39" fmla="*/ 495004 h 1627803"/>
                  <a:gd name="connsiteX40" fmla="*/ 136113 w 394579"/>
                  <a:gd name="connsiteY40" fmla="*/ 505577 h 1627803"/>
                  <a:gd name="connsiteX41" fmla="*/ 133255 w 394579"/>
                  <a:gd name="connsiteY41" fmla="*/ 508434 h 1627803"/>
                  <a:gd name="connsiteX42" fmla="*/ 125445 w 394579"/>
                  <a:gd name="connsiteY42" fmla="*/ 512625 h 1627803"/>
                  <a:gd name="connsiteX43" fmla="*/ 108490 w 394579"/>
                  <a:gd name="connsiteY43" fmla="*/ 520721 h 1627803"/>
                  <a:gd name="connsiteX44" fmla="*/ 105633 w 394579"/>
                  <a:gd name="connsiteY44" fmla="*/ 523484 h 1627803"/>
                  <a:gd name="connsiteX45" fmla="*/ 104204 w 394579"/>
                  <a:gd name="connsiteY45" fmla="*/ 526151 h 1627803"/>
                  <a:gd name="connsiteX46" fmla="*/ 103918 w 394579"/>
                  <a:gd name="connsiteY46" fmla="*/ 528532 h 1627803"/>
                  <a:gd name="connsiteX47" fmla="*/ 103918 w 394579"/>
                  <a:gd name="connsiteY47" fmla="*/ 529103 h 1627803"/>
                  <a:gd name="connsiteX48" fmla="*/ 104394 w 394579"/>
                  <a:gd name="connsiteY48" fmla="*/ 531770 h 1627803"/>
                  <a:gd name="connsiteX49" fmla="*/ 105728 w 394579"/>
                  <a:gd name="connsiteY49" fmla="*/ 535390 h 1627803"/>
                  <a:gd name="connsiteX50" fmla="*/ 92393 w 394579"/>
                  <a:gd name="connsiteY50" fmla="*/ 548249 h 1627803"/>
                  <a:gd name="connsiteX51" fmla="*/ 69818 w 394579"/>
                  <a:gd name="connsiteY51" fmla="*/ 568823 h 1627803"/>
                  <a:gd name="connsiteX52" fmla="*/ 47911 w 394579"/>
                  <a:gd name="connsiteY52" fmla="*/ 587777 h 1627803"/>
                  <a:gd name="connsiteX53" fmla="*/ 43529 w 394579"/>
                  <a:gd name="connsiteY53" fmla="*/ 591016 h 1627803"/>
                  <a:gd name="connsiteX54" fmla="*/ 33909 w 394579"/>
                  <a:gd name="connsiteY54" fmla="*/ 596731 h 1627803"/>
                  <a:gd name="connsiteX55" fmla="*/ 21622 w 394579"/>
                  <a:gd name="connsiteY55" fmla="*/ 602636 h 1627803"/>
                  <a:gd name="connsiteX56" fmla="*/ 17050 w 394579"/>
                  <a:gd name="connsiteY56" fmla="*/ 608637 h 1627803"/>
                  <a:gd name="connsiteX57" fmla="*/ 16764 w 394579"/>
                  <a:gd name="connsiteY57" fmla="*/ 610923 h 1627803"/>
                  <a:gd name="connsiteX58" fmla="*/ 12192 w 394579"/>
                  <a:gd name="connsiteY58" fmla="*/ 614352 h 1627803"/>
                  <a:gd name="connsiteX59" fmla="*/ 6858 w 394579"/>
                  <a:gd name="connsiteY59" fmla="*/ 618638 h 1627803"/>
                  <a:gd name="connsiteX60" fmla="*/ 4667 w 394579"/>
                  <a:gd name="connsiteY60" fmla="*/ 620734 h 1627803"/>
                  <a:gd name="connsiteX61" fmla="*/ 1334 w 394579"/>
                  <a:gd name="connsiteY61" fmla="*/ 624925 h 1627803"/>
                  <a:gd name="connsiteX62" fmla="*/ 286 w 394579"/>
                  <a:gd name="connsiteY62" fmla="*/ 627497 h 1627803"/>
                  <a:gd name="connsiteX63" fmla="*/ 0 w 394579"/>
                  <a:gd name="connsiteY63" fmla="*/ 630164 h 1627803"/>
                  <a:gd name="connsiteX64" fmla="*/ 0 w 394579"/>
                  <a:gd name="connsiteY64" fmla="*/ 630545 h 1627803"/>
                  <a:gd name="connsiteX65" fmla="*/ 2381 w 394579"/>
                  <a:gd name="connsiteY65" fmla="*/ 636069 h 1627803"/>
                  <a:gd name="connsiteX66" fmla="*/ 7144 w 394579"/>
                  <a:gd name="connsiteY66" fmla="*/ 639212 h 1627803"/>
                  <a:gd name="connsiteX67" fmla="*/ 12859 w 394579"/>
                  <a:gd name="connsiteY67" fmla="*/ 640832 h 1627803"/>
                  <a:gd name="connsiteX68" fmla="*/ 20955 w 394579"/>
                  <a:gd name="connsiteY68" fmla="*/ 642260 h 1627803"/>
                  <a:gd name="connsiteX69" fmla="*/ 20574 w 394579"/>
                  <a:gd name="connsiteY69" fmla="*/ 642260 h 1627803"/>
                  <a:gd name="connsiteX70" fmla="*/ 20955 w 394579"/>
                  <a:gd name="connsiteY70" fmla="*/ 642260 h 1627803"/>
                  <a:gd name="connsiteX71" fmla="*/ 20479 w 394579"/>
                  <a:gd name="connsiteY71" fmla="*/ 642165 h 1627803"/>
                  <a:gd name="connsiteX72" fmla="*/ 21431 w 394579"/>
                  <a:gd name="connsiteY72" fmla="*/ 642260 h 1627803"/>
                  <a:gd name="connsiteX73" fmla="*/ 21717 w 394579"/>
                  <a:gd name="connsiteY73" fmla="*/ 642260 h 1627803"/>
                  <a:gd name="connsiteX74" fmla="*/ 22384 w 394579"/>
                  <a:gd name="connsiteY74" fmla="*/ 642356 h 1627803"/>
                  <a:gd name="connsiteX75" fmla="*/ 21717 w 394579"/>
                  <a:gd name="connsiteY75" fmla="*/ 642260 h 1627803"/>
                  <a:gd name="connsiteX76" fmla="*/ 49054 w 394579"/>
                  <a:gd name="connsiteY76" fmla="*/ 644642 h 1627803"/>
                  <a:gd name="connsiteX77" fmla="*/ 54197 w 394579"/>
                  <a:gd name="connsiteY77" fmla="*/ 642451 h 1627803"/>
                  <a:gd name="connsiteX78" fmla="*/ 55912 w 394579"/>
                  <a:gd name="connsiteY78" fmla="*/ 639593 h 1627803"/>
                  <a:gd name="connsiteX79" fmla="*/ 65056 w 394579"/>
                  <a:gd name="connsiteY79" fmla="*/ 639117 h 1627803"/>
                  <a:gd name="connsiteX80" fmla="*/ 98298 w 394579"/>
                  <a:gd name="connsiteY80" fmla="*/ 635974 h 1627803"/>
                  <a:gd name="connsiteX81" fmla="*/ 97727 w 394579"/>
                  <a:gd name="connsiteY81" fmla="*/ 636069 h 1627803"/>
                  <a:gd name="connsiteX82" fmla="*/ 98298 w 394579"/>
                  <a:gd name="connsiteY82" fmla="*/ 635974 h 1627803"/>
                  <a:gd name="connsiteX83" fmla="*/ 98393 w 394579"/>
                  <a:gd name="connsiteY83" fmla="*/ 635974 h 1627803"/>
                  <a:gd name="connsiteX84" fmla="*/ 98393 w 394579"/>
                  <a:gd name="connsiteY84" fmla="*/ 635974 h 1627803"/>
                  <a:gd name="connsiteX85" fmla="*/ 103347 w 394579"/>
                  <a:gd name="connsiteY85" fmla="*/ 635307 h 1627803"/>
                  <a:gd name="connsiteX86" fmla="*/ 101537 w 394579"/>
                  <a:gd name="connsiteY86" fmla="*/ 635593 h 1627803"/>
                  <a:gd name="connsiteX87" fmla="*/ 112014 w 394579"/>
                  <a:gd name="connsiteY87" fmla="*/ 634069 h 1627803"/>
                  <a:gd name="connsiteX88" fmla="*/ 112681 w 394579"/>
                  <a:gd name="connsiteY88" fmla="*/ 642356 h 1627803"/>
                  <a:gd name="connsiteX89" fmla="*/ 114681 w 394579"/>
                  <a:gd name="connsiteY89" fmla="*/ 667978 h 1627803"/>
                  <a:gd name="connsiteX90" fmla="*/ 116205 w 394579"/>
                  <a:gd name="connsiteY90" fmla="*/ 685694 h 1627803"/>
                  <a:gd name="connsiteX91" fmla="*/ 110966 w 394579"/>
                  <a:gd name="connsiteY91" fmla="*/ 684932 h 1627803"/>
                  <a:gd name="connsiteX92" fmla="*/ 103537 w 394579"/>
                  <a:gd name="connsiteY92" fmla="*/ 684170 h 1627803"/>
                  <a:gd name="connsiteX93" fmla="*/ 74486 w 394579"/>
                  <a:gd name="connsiteY93" fmla="*/ 683885 h 1627803"/>
                  <a:gd name="connsiteX94" fmla="*/ 58293 w 394579"/>
                  <a:gd name="connsiteY94" fmla="*/ 688266 h 1627803"/>
                  <a:gd name="connsiteX95" fmla="*/ 41339 w 394579"/>
                  <a:gd name="connsiteY95" fmla="*/ 707792 h 1627803"/>
                  <a:gd name="connsiteX96" fmla="*/ 40577 w 394579"/>
                  <a:gd name="connsiteY96" fmla="*/ 714079 h 1627803"/>
                  <a:gd name="connsiteX97" fmla="*/ 41624 w 394579"/>
                  <a:gd name="connsiteY97" fmla="*/ 722461 h 1627803"/>
                  <a:gd name="connsiteX98" fmla="*/ 44958 w 394579"/>
                  <a:gd name="connsiteY98" fmla="*/ 729605 h 1627803"/>
                  <a:gd name="connsiteX99" fmla="*/ 50102 w 394579"/>
                  <a:gd name="connsiteY99" fmla="*/ 735034 h 1627803"/>
                  <a:gd name="connsiteX100" fmla="*/ 64484 w 394579"/>
                  <a:gd name="connsiteY100" fmla="*/ 742368 h 1627803"/>
                  <a:gd name="connsiteX101" fmla="*/ 71438 w 394579"/>
                  <a:gd name="connsiteY101" fmla="*/ 744654 h 1627803"/>
                  <a:gd name="connsiteX102" fmla="*/ 79534 w 394579"/>
                  <a:gd name="connsiteY102" fmla="*/ 745892 h 1627803"/>
                  <a:gd name="connsiteX103" fmla="*/ 89821 w 394579"/>
                  <a:gd name="connsiteY103" fmla="*/ 745892 h 1627803"/>
                  <a:gd name="connsiteX104" fmla="*/ 100489 w 394579"/>
                  <a:gd name="connsiteY104" fmla="*/ 744749 h 1627803"/>
                  <a:gd name="connsiteX105" fmla="*/ 113443 w 394579"/>
                  <a:gd name="connsiteY105" fmla="*/ 741035 h 1627803"/>
                  <a:gd name="connsiteX106" fmla="*/ 116300 w 394579"/>
                  <a:gd name="connsiteY106" fmla="*/ 739987 h 1627803"/>
                  <a:gd name="connsiteX107" fmla="*/ 129635 w 394579"/>
                  <a:gd name="connsiteY107" fmla="*/ 742368 h 1627803"/>
                  <a:gd name="connsiteX108" fmla="*/ 133636 w 394579"/>
                  <a:gd name="connsiteY108" fmla="*/ 742463 h 1627803"/>
                  <a:gd name="connsiteX109" fmla="*/ 133921 w 394579"/>
                  <a:gd name="connsiteY109" fmla="*/ 745607 h 1627803"/>
                  <a:gd name="connsiteX110" fmla="*/ 134112 w 394579"/>
                  <a:gd name="connsiteY110" fmla="*/ 747321 h 1627803"/>
                  <a:gd name="connsiteX111" fmla="*/ 128111 w 394579"/>
                  <a:gd name="connsiteY111" fmla="*/ 749798 h 1627803"/>
                  <a:gd name="connsiteX112" fmla="*/ 126778 w 394579"/>
                  <a:gd name="connsiteY112" fmla="*/ 751703 h 1627803"/>
                  <a:gd name="connsiteX113" fmla="*/ 122777 w 394579"/>
                  <a:gd name="connsiteY113" fmla="*/ 756846 h 1627803"/>
                  <a:gd name="connsiteX114" fmla="*/ 122015 w 394579"/>
                  <a:gd name="connsiteY114" fmla="*/ 780944 h 1627803"/>
                  <a:gd name="connsiteX115" fmla="*/ 121444 w 394579"/>
                  <a:gd name="connsiteY115" fmla="*/ 799899 h 1627803"/>
                  <a:gd name="connsiteX116" fmla="*/ 119539 w 394579"/>
                  <a:gd name="connsiteY116" fmla="*/ 841619 h 1627803"/>
                  <a:gd name="connsiteX117" fmla="*/ 118206 w 394579"/>
                  <a:gd name="connsiteY117" fmla="*/ 923915 h 1627803"/>
                  <a:gd name="connsiteX118" fmla="*/ 118206 w 394579"/>
                  <a:gd name="connsiteY118" fmla="*/ 929630 h 1627803"/>
                  <a:gd name="connsiteX119" fmla="*/ 117443 w 394579"/>
                  <a:gd name="connsiteY119" fmla="*/ 982589 h 1627803"/>
                  <a:gd name="connsiteX120" fmla="*/ 117157 w 394579"/>
                  <a:gd name="connsiteY120" fmla="*/ 1011830 h 1627803"/>
                  <a:gd name="connsiteX121" fmla="*/ 117157 w 394579"/>
                  <a:gd name="connsiteY121" fmla="*/ 1018974 h 1627803"/>
                  <a:gd name="connsiteX122" fmla="*/ 118015 w 394579"/>
                  <a:gd name="connsiteY122" fmla="*/ 1043644 h 1627803"/>
                  <a:gd name="connsiteX123" fmla="*/ 117253 w 394579"/>
                  <a:gd name="connsiteY123" fmla="*/ 1054312 h 1627803"/>
                  <a:gd name="connsiteX124" fmla="*/ 117253 w 394579"/>
                  <a:gd name="connsiteY124" fmla="*/ 1054693 h 1627803"/>
                  <a:gd name="connsiteX125" fmla="*/ 118586 w 394579"/>
                  <a:gd name="connsiteY125" fmla="*/ 1058217 h 1627803"/>
                  <a:gd name="connsiteX126" fmla="*/ 118682 w 394579"/>
                  <a:gd name="connsiteY126" fmla="*/ 1062503 h 1627803"/>
                  <a:gd name="connsiteX127" fmla="*/ 118682 w 394579"/>
                  <a:gd name="connsiteY127" fmla="*/ 1066504 h 1627803"/>
                  <a:gd name="connsiteX128" fmla="*/ 118682 w 394579"/>
                  <a:gd name="connsiteY128" fmla="*/ 1069076 h 1627803"/>
                  <a:gd name="connsiteX129" fmla="*/ 119158 w 394579"/>
                  <a:gd name="connsiteY129" fmla="*/ 1076219 h 1627803"/>
                  <a:gd name="connsiteX130" fmla="*/ 121444 w 394579"/>
                  <a:gd name="connsiteY130" fmla="*/ 1081553 h 1627803"/>
                  <a:gd name="connsiteX131" fmla="*/ 126397 w 394579"/>
                  <a:gd name="connsiteY131" fmla="*/ 1086506 h 1627803"/>
                  <a:gd name="connsiteX132" fmla="*/ 137446 w 394579"/>
                  <a:gd name="connsiteY132" fmla="*/ 1091078 h 1627803"/>
                  <a:gd name="connsiteX133" fmla="*/ 148685 w 394579"/>
                  <a:gd name="connsiteY133" fmla="*/ 1093174 h 1627803"/>
                  <a:gd name="connsiteX134" fmla="*/ 186785 w 394579"/>
                  <a:gd name="connsiteY134" fmla="*/ 1098794 h 1627803"/>
                  <a:gd name="connsiteX135" fmla="*/ 205169 w 394579"/>
                  <a:gd name="connsiteY135" fmla="*/ 1100603 h 1627803"/>
                  <a:gd name="connsiteX136" fmla="*/ 223838 w 394579"/>
                  <a:gd name="connsiteY136" fmla="*/ 1100603 h 1627803"/>
                  <a:gd name="connsiteX137" fmla="*/ 235839 w 394579"/>
                  <a:gd name="connsiteY137" fmla="*/ 1099651 h 1627803"/>
                  <a:gd name="connsiteX138" fmla="*/ 235363 w 394579"/>
                  <a:gd name="connsiteY138" fmla="*/ 1103556 h 1627803"/>
                  <a:gd name="connsiteX139" fmla="*/ 237077 w 394579"/>
                  <a:gd name="connsiteY139" fmla="*/ 1115748 h 1627803"/>
                  <a:gd name="connsiteX140" fmla="*/ 239078 w 394579"/>
                  <a:gd name="connsiteY140" fmla="*/ 1142513 h 1627803"/>
                  <a:gd name="connsiteX141" fmla="*/ 240030 w 394579"/>
                  <a:gd name="connsiteY141" fmla="*/ 1168422 h 1627803"/>
                  <a:gd name="connsiteX142" fmla="*/ 242126 w 394579"/>
                  <a:gd name="connsiteY142" fmla="*/ 1226619 h 1627803"/>
                  <a:gd name="connsiteX143" fmla="*/ 243459 w 394579"/>
                  <a:gd name="connsiteY143" fmla="*/ 1252146 h 1627803"/>
                  <a:gd name="connsiteX144" fmla="*/ 244412 w 394579"/>
                  <a:gd name="connsiteY144" fmla="*/ 1266148 h 1627803"/>
                  <a:gd name="connsiteX145" fmla="*/ 245269 w 394579"/>
                  <a:gd name="connsiteY145" fmla="*/ 1278626 h 1627803"/>
                  <a:gd name="connsiteX146" fmla="*/ 247841 w 394579"/>
                  <a:gd name="connsiteY146" fmla="*/ 1306915 h 1627803"/>
                  <a:gd name="connsiteX147" fmla="*/ 249270 w 394579"/>
                  <a:gd name="connsiteY147" fmla="*/ 1319583 h 1627803"/>
                  <a:gd name="connsiteX148" fmla="*/ 251270 w 394579"/>
                  <a:gd name="connsiteY148" fmla="*/ 1337205 h 1627803"/>
                  <a:gd name="connsiteX149" fmla="*/ 262414 w 394579"/>
                  <a:gd name="connsiteY149" fmla="*/ 1446551 h 1627803"/>
                  <a:gd name="connsiteX150" fmla="*/ 268034 w 394579"/>
                  <a:gd name="connsiteY150" fmla="*/ 1496843 h 1627803"/>
                  <a:gd name="connsiteX151" fmla="*/ 270415 w 394579"/>
                  <a:gd name="connsiteY151" fmla="*/ 1546564 h 1627803"/>
                  <a:gd name="connsiteX152" fmla="*/ 270320 w 394579"/>
                  <a:gd name="connsiteY152" fmla="*/ 1547231 h 1627803"/>
                  <a:gd name="connsiteX153" fmla="*/ 263843 w 394579"/>
                  <a:gd name="connsiteY153" fmla="*/ 1544945 h 1627803"/>
                  <a:gd name="connsiteX154" fmla="*/ 254413 w 394579"/>
                  <a:gd name="connsiteY154" fmla="*/ 1543040 h 1627803"/>
                  <a:gd name="connsiteX155" fmla="*/ 237554 w 394579"/>
                  <a:gd name="connsiteY155" fmla="*/ 1545516 h 1627803"/>
                  <a:gd name="connsiteX156" fmla="*/ 224504 w 394579"/>
                  <a:gd name="connsiteY156" fmla="*/ 1552279 h 1627803"/>
                  <a:gd name="connsiteX157" fmla="*/ 217932 w 394579"/>
                  <a:gd name="connsiteY157" fmla="*/ 1557327 h 1627803"/>
                  <a:gd name="connsiteX158" fmla="*/ 211550 w 394579"/>
                  <a:gd name="connsiteY158" fmla="*/ 1564852 h 1627803"/>
                  <a:gd name="connsiteX159" fmla="*/ 203740 w 394579"/>
                  <a:gd name="connsiteY159" fmla="*/ 1579616 h 1627803"/>
                  <a:gd name="connsiteX160" fmla="*/ 200120 w 394579"/>
                  <a:gd name="connsiteY160" fmla="*/ 1596284 h 1627803"/>
                  <a:gd name="connsiteX161" fmla="*/ 200120 w 394579"/>
                  <a:gd name="connsiteY161" fmla="*/ 1597237 h 1627803"/>
                  <a:gd name="connsiteX162" fmla="*/ 200883 w 394579"/>
                  <a:gd name="connsiteY162" fmla="*/ 1604000 h 1627803"/>
                  <a:gd name="connsiteX163" fmla="*/ 203454 w 394579"/>
                  <a:gd name="connsiteY163" fmla="*/ 1610953 h 1627803"/>
                  <a:gd name="connsiteX164" fmla="*/ 204883 w 394579"/>
                  <a:gd name="connsiteY164" fmla="*/ 1613048 h 1627803"/>
                  <a:gd name="connsiteX165" fmla="*/ 208216 w 394579"/>
                  <a:gd name="connsiteY165" fmla="*/ 1616858 h 1627803"/>
                  <a:gd name="connsiteX166" fmla="*/ 216122 w 394579"/>
                  <a:gd name="connsiteY166" fmla="*/ 1622573 h 1627803"/>
                  <a:gd name="connsiteX167" fmla="*/ 223838 w 394579"/>
                  <a:gd name="connsiteY167" fmla="*/ 1626098 h 1627803"/>
                  <a:gd name="connsiteX168" fmla="*/ 233363 w 394579"/>
                  <a:gd name="connsiteY168" fmla="*/ 1627717 h 1627803"/>
                  <a:gd name="connsiteX169" fmla="*/ 242316 w 394579"/>
                  <a:gd name="connsiteY169" fmla="*/ 1627050 h 1627803"/>
                  <a:gd name="connsiteX170" fmla="*/ 250507 w 394579"/>
                  <a:gd name="connsiteY170" fmla="*/ 1624859 h 1627803"/>
                  <a:gd name="connsiteX171" fmla="*/ 267271 w 394579"/>
                  <a:gd name="connsiteY171" fmla="*/ 1616858 h 1627803"/>
                  <a:gd name="connsiteX172" fmla="*/ 280035 w 394579"/>
                  <a:gd name="connsiteY172" fmla="*/ 1607333 h 1627803"/>
                  <a:gd name="connsiteX173" fmla="*/ 281654 w 394579"/>
                  <a:gd name="connsiteY173" fmla="*/ 1594570 h 1627803"/>
                  <a:gd name="connsiteX174" fmla="*/ 267271 w 394579"/>
                  <a:gd name="connsiteY174" fmla="*/ 1590760 h 1627803"/>
                  <a:gd name="connsiteX175" fmla="*/ 257175 w 394579"/>
                  <a:gd name="connsiteY175" fmla="*/ 1596761 h 1627803"/>
                  <a:gd name="connsiteX176" fmla="*/ 245745 w 394579"/>
                  <a:gd name="connsiteY176" fmla="*/ 1602857 h 1627803"/>
                  <a:gd name="connsiteX177" fmla="*/ 237363 w 394579"/>
                  <a:gd name="connsiteY177" fmla="*/ 1605429 h 1627803"/>
                  <a:gd name="connsiteX178" fmla="*/ 232410 w 394579"/>
                  <a:gd name="connsiteY178" fmla="*/ 1605429 h 1627803"/>
                  <a:gd name="connsiteX179" fmla="*/ 229458 w 394579"/>
                  <a:gd name="connsiteY179" fmla="*/ 1604666 h 1627803"/>
                  <a:gd name="connsiteX180" fmla="*/ 224124 w 394579"/>
                  <a:gd name="connsiteY180" fmla="*/ 1601428 h 1627803"/>
                  <a:gd name="connsiteX181" fmla="*/ 222885 w 394579"/>
                  <a:gd name="connsiteY181" fmla="*/ 1600285 h 1627803"/>
                  <a:gd name="connsiteX182" fmla="*/ 222599 w 394579"/>
                  <a:gd name="connsiteY182" fmla="*/ 1599809 h 1627803"/>
                  <a:gd name="connsiteX183" fmla="*/ 222314 w 394579"/>
                  <a:gd name="connsiteY183" fmla="*/ 1598475 h 1627803"/>
                  <a:gd name="connsiteX184" fmla="*/ 222409 w 394579"/>
                  <a:gd name="connsiteY184" fmla="*/ 1594665 h 1627803"/>
                  <a:gd name="connsiteX185" fmla="*/ 224790 w 394579"/>
                  <a:gd name="connsiteY185" fmla="*/ 1586379 h 1627803"/>
                  <a:gd name="connsiteX186" fmla="*/ 230696 w 394579"/>
                  <a:gd name="connsiteY186" fmla="*/ 1575996 h 1627803"/>
                  <a:gd name="connsiteX187" fmla="*/ 234696 w 394579"/>
                  <a:gd name="connsiteY187" fmla="*/ 1571996 h 1627803"/>
                  <a:gd name="connsiteX188" fmla="*/ 245364 w 394579"/>
                  <a:gd name="connsiteY188" fmla="*/ 1565805 h 1627803"/>
                  <a:gd name="connsiteX189" fmla="*/ 250127 w 394579"/>
                  <a:gd name="connsiteY189" fmla="*/ 1564471 h 1627803"/>
                  <a:gd name="connsiteX190" fmla="*/ 254222 w 394579"/>
                  <a:gd name="connsiteY190" fmla="*/ 1564471 h 1627803"/>
                  <a:gd name="connsiteX191" fmla="*/ 265938 w 394579"/>
                  <a:gd name="connsiteY191" fmla="*/ 1567329 h 1627803"/>
                  <a:gd name="connsiteX192" fmla="*/ 277463 w 394579"/>
                  <a:gd name="connsiteY192" fmla="*/ 1568662 h 1627803"/>
                  <a:gd name="connsiteX193" fmla="*/ 285179 w 394579"/>
                  <a:gd name="connsiteY193" fmla="*/ 1562756 h 1627803"/>
                  <a:gd name="connsiteX194" fmla="*/ 286608 w 394579"/>
                  <a:gd name="connsiteY194" fmla="*/ 1557137 h 1627803"/>
                  <a:gd name="connsiteX195" fmla="*/ 286703 w 394579"/>
                  <a:gd name="connsiteY195" fmla="*/ 1555232 h 1627803"/>
                  <a:gd name="connsiteX196" fmla="*/ 287750 w 394579"/>
                  <a:gd name="connsiteY196" fmla="*/ 1545135 h 1627803"/>
                  <a:gd name="connsiteX197" fmla="*/ 287179 w 394579"/>
                  <a:gd name="connsiteY197" fmla="*/ 1536372 h 1627803"/>
                  <a:gd name="connsiteX198" fmla="*/ 285369 w 394579"/>
                  <a:gd name="connsiteY198" fmla="*/ 1517037 h 1627803"/>
                  <a:gd name="connsiteX199" fmla="*/ 279940 w 394579"/>
                  <a:gd name="connsiteY199" fmla="*/ 1476460 h 1627803"/>
                  <a:gd name="connsiteX200" fmla="*/ 273748 w 394579"/>
                  <a:gd name="connsiteY200" fmla="*/ 1424549 h 1627803"/>
                  <a:gd name="connsiteX201" fmla="*/ 267748 w 394579"/>
                  <a:gd name="connsiteY201" fmla="*/ 1369589 h 1627803"/>
                  <a:gd name="connsiteX202" fmla="*/ 260699 w 394579"/>
                  <a:gd name="connsiteY202" fmla="*/ 1309296 h 1627803"/>
                  <a:gd name="connsiteX203" fmla="*/ 257937 w 394579"/>
                  <a:gd name="connsiteY203" fmla="*/ 1282150 h 1627803"/>
                  <a:gd name="connsiteX204" fmla="*/ 255651 w 394579"/>
                  <a:gd name="connsiteY204" fmla="*/ 1254813 h 1627803"/>
                  <a:gd name="connsiteX205" fmla="*/ 252984 w 394579"/>
                  <a:gd name="connsiteY205" fmla="*/ 1204426 h 1627803"/>
                  <a:gd name="connsiteX206" fmla="*/ 251651 w 394579"/>
                  <a:gd name="connsiteY206" fmla="*/ 1175375 h 1627803"/>
                  <a:gd name="connsiteX207" fmla="*/ 250507 w 394579"/>
                  <a:gd name="connsiteY207" fmla="*/ 1148990 h 1627803"/>
                  <a:gd name="connsiteX208" fmla="*/ 249174 w 394579"/>
                  <a:gd name="connsiteY208" fmla="*/ 1126321 h 1627803"/>
                  <a:gd name="connsiteX209" fmla="*/ 247936 w 394579"/>
                  <a:gd name="connsiteY209" fmla="*/ 1113938 h 1627803"/>
                  <a:gd name="connsiteX210" fmla="*/ 246031 w 394579"/>
                  <a:gd name="connsiteY210" fmla="*/ 1100318 h 1627803"/>
                  <a:gd name="connsiteX211" fmla="*/ 245173 w 394579"/>
                  <a:gd name="connsiteY211" fmla="*/ 1098603 h 1627803"/>
                  <a:gd name="connsiteX212" fmla="*/ 250031 w 394579"/>
                  <a:gd name="connsiteY212" fmla="*/ 1097936 h 1627803"/>
                  <a:gd name="connsiteX213" fmla="*/ 255841 w 394579"/>
                  <a:gd name="connsiteY213" fmla="*/ 1095746 h 1627803"/>
                  <a:gd name="connsiteX214" fmla="*/ 260795 w 394579"/>
                  <a:gd name="connsiteY214" fmla="*/ 1092222 h 1627803"/>
                  <a:gd name="connsiteX215" fmla="*/ 267176 w 394579"/>
                  <a:gd name="connsiteY215" fmla="*/ 1082315 h 1627803"/>
                  <a:gd name="connsiteX216" fmla="*/ 272320 w 394579"/>
                  <a:gd name="connsiteY216" fmla="*/ 1068218 h 1627803"/>
                  <a:gd name="connsiteX217" fmla="*/ 274987 w 394579"/>
                  <a:gd name="connsiteY217" fmla="*/ 1055360 h 1627803"/>
                  <a:gd name="connsiteX218" fmla="*/ 276416 w 394579"/>
                  <a:gd name="connsiteY218" fmla="*/ 1047359 h 1627803"/>
                  <a:gd name="connsiteX219" fmla="*/ 279273 w 394579"/>
                  <a:gd name="connsiteY219" fmla="*/ 1028975 h 1627803"/>
                  <a:gd name="connsiteX220" fmla="*/ 282607 w 394579"/>
                  <a:gd name="connsiteY220" fmla="*/ 1007068 h 1627803"/>
                  <a:gd name="connsiteX221" fmla="*/ 286321 w 394579"/>
                  <a:gd name="connsiteY221" fmla="*/ 988304 h 1627803"/>
                  <a:gd name="connsiteX222" fmla="*/ 294704 w 394579"/>
                  <a:gd name="connsiteY222" fmla="*/ 949918 h 1627803"/>
                  <a:gd name="connsiteX223" fmla="*/ 298514 w 394579"/>
                  <a:gd name="connsiteY223" fmla="*/ 934297 h 1627803"/>
                  <a:gd name="connsiteX224" fmla="*/ 302514 w 394579"/>
                  <a:gd name="connsiteY224" fmla="*/ 918200 h 1627803"/>
                  <a:gd name="connsiteX225" fmla="*/ 304324 w 394579"/>
                  <a:gd name="connsiteY225" fmla="*/ 911913 h 1627803"/>
                  <a:gd name="connsiteX226" fmla="*/ 314325 w 394579"/>
                  <a:gd name="connsiteY226" fmla="*/ 911056 h 1627803"/>
                  <a:gd name="connsiteX227" fmla="*/ 317088 w 394579"/>
                  <a:gd name="connsiteY227" fmla="*/ 895530 h 1627803"/>
                  <a:gd name="connsiteX228" fmla="*/ 322040 w 394579"/>
                  <a:gd name="connsiteY228" fmla="*/ 872480 h 1627803"/>
                  <a:gd name="connsiteX229" fmla="*/ 326898 w 394579"/>
                  <a:gd name="connsiteY229" fmla="*/ 848858 h 1627803"/>
                  <a:gd name="connsiteX230" fmla="*/ 330708 w 394579"/>
                  <a:gd name="connsiteY230" fmla="*/ 826283 h 1627803"/>
                  <a:gd name="connsiteX231" fmla="*/ 334328 w 394579"/>
                  <a:gd name="connsiteY231" fmla="*/ 803042 h 1627803"/>
                  <a:gd name="connsiteX232" fmla="*/ 340043 w 394579"/>
                  <a:gd name="connsiteY232" fmla="*/ 769800 h 1627803"/>
                  <a:gd name="connsiteX233" fmla="*/ 348329 w 394579"/>
                  <a:gd name="connsiteY233" fmla="*/ 771134 h 1627803"/>
                  <a:gd name="connsiteX234" fmla="*/ 361569 w 394579"/>
                  <a:gd name="connsiteY234" fmla="*/ 771991 h 1627803"/>
                  <a:gd name="connsiteX235" fmla="*/ 376809 w 394579"/>
                  <a:gd name="connsiteY235" fmla="*/ 770276 h 1627803"/>
                  <a:gd name="connsiteX236" fmla="*/ 383667 w 394579"/>
                  <a:gd name="connsiteY236" fmla="*/ 767419 h 1627803"/>
                  <a:gd name="connsiteX237" fmla="*/ 389287 w 394579"/>
                  <a:gd name="connsiteY237" fmla="*/ 759418 h 1627803"/>
                  <a:gd name="connsiteX238" fmla="*/ 388048 w 394579"/>
                  <a:gd name="connsiteY238" fmla="*/ 745416 h 1627803"/>
                  <a:gd name="connsiteX239" fmla="*/ 385286 w 394579"/>
                  <a:gd name="connsiteY239" fmla="*/ 732367 h 1627803"/>
                  <a:gd name="connsiteX240" fmla="*/ 380619 w 394579"/>
                  <a:gd name="connsiteY240" fmla="*/ 705316 h 1627803"/>
                  <a:gd name="connsiteX241" fmla="*/ 379762 w 394579"/>
                  <a:gd name="connsiteY241" fmla="*/ 699315 h 1627803"/>
                  <a:gd name="connsiteX242" fmla="*/ 373380 w 394579"/>
                  <a:gd name="connsiteY242" fmla="*/ 646261 h 1627803"/>
                  <a:gd name="connsiteX243" fmla="*/ 370332 w 394579"/>
                  <a:gd name="connsiteY243" fmla="*/ 617400 h 1627803"/>
                  <a:gd name="connsiteX244" fmla="*/ 368427 w 394579"/>
                  <a:gd name="connsiteY244" fmla="*/ 600065 h 1627803"/>
                  <a:gd name="connsiteX245" fmla="*/ 369665 w 394579"/>
                  <a:gd name="connsiteY245" fmla="*/ 593111 h 1627803"/>
                  <a:gd name="connsiteX246" fmla="*/ 371570 w 394579"/>
                  <a:gd name="connsiteY246" fmla="*/ 581586 h 1627803"/>
                  <a:gd name="connsiteX247" fmla="*/ 372999 w 394579"/>
                  <a:gd name="connsiteY247" fmla="*/ 569299 h 1627803"/>
                  <a:gd name="connsiteX248" fmla="*/ 372237 w 394579"/>
                  <a:gd name="connsiteY248" fmla="*/ 560917 h 1627803"/>
                  <a:gd name="connsiteX249" fmla="*/ 367570 w 394579"/>
                  <a:gd name="connsiteY249" fmla="*/ 552154 h 1627803"/>
                  <a:gd name="connsiteX250" fmla="*/ 361093 w 394579"/>
                  <a:gd name="connsiteY250" fmla="*/ 542915 h 1627803"/>
                  <a:gd name="connsiteX251" fmla="*/ 339566 w 394579"/>
                  <a:gd name="connsiteY251" fmla="*/ 515292 h 1627803"/>
                  <a:gd name="connsiteX252" fmla="*/ 315849 w 394579"/>
                  <a:gd name="connsiteY252" fmla="*/ 480431 h 1627803"/>
                  <a:gd name="connsiteX253" fmla="*/ 308991 w 394579"/>
                  <a:gd name="connsiteY253" fmla="*/ 468429 h 1627803"/>
                  <a:gd name="connsiteX254" fmla="*/ 308801 w 394579"/>
                  <a:gd name="connsiteY254" fmla="*/ 462905 h 1627803"/>
                  <a:gd name="connsiteX255" fmla="*/ 306324 w 394579"/>
                  <a:gd name="connsiteY255" fmla="*/ 457761 h 1627803"/>
                  <a:gd name="connsiteX256" fmla="*/ 302800 w 394579"/>
                  <a:gd name="connsiteY256" fmla="*/ 452332 h 1627803"/>
                  <a:gd name="connsiteX257" fmla="*/ 301562 w 394579"/>
                  <a:gd name="connsiteY257" fmla="*/ 450713 h 1627803"/>
                  <a:gd name="connsiteX258" fmla="*/ 301752 w 394579"/>
                  <a:gd name="connsiteY258" fmla="*/ 448617 h 1627803"/>
                  <a:gd name="connsiteX259" fmla="*/ 300324 w 394579"/>
                  <a:gd name="connsiteY259" fmla="*/ 439854 h 1627803"/>
                  <a:gd name="connsiteX260" fmla="*/ 296609 w 394579"/>
                  <a:gd name="connsiteY260" fmla="*/ 432044 h 1627803"/>
                  <a:gd name="connsiteX261" fmla="*/ 289941 w 394579"/>
                  <a:gd name="connsiteY261" fmla="*/ 425281 h 1627803"/>
                  <a:gd name="connsiteX262" fmla="*/ 286988 w 394579"/>
                  <a:gd name="connsiteY262" fmla="*/ 423566 h 1627803"/>
                  <a:gd name="connsiteX263" fmla="*/ 309658 w 394579"/>
                  <a:gd name="connsiteY263" fmla="*/ 413375 h 1627803"/>
                  <a:gd name="connsiteX264" fmla="*/ 331565 w 394579"/>
                  <a:gd name="connsiteY264" fmla="*/ 397373 h 1627803"/>
                  <a:gd name="connsiteX265" fmla="*/ 348710 w 394579"/>
                  <a:gd name="connsiteY265" fmla="*/ 376703 h 1627803"/>
                  <a:gd name="connsiteX266" fmla="*/ 355092 w 394579"/>
                  <a:gd name="connsiteY266" fmla="*/ 365654 h 1627803"/>
                  <a:gd name="connsiteX267" fmla="*/ 361379 w 394579"/>
                  <a:gd name="connsiteY267" fmla="*/ 351462 h 1627803"/>
                  <a:gd name="connsiteX268" fmla="*/ 370237 w 394579"/>
                  <a:gd name="connsiteY268" fmla="*/ 327269 h 1627803"/>
                  <a:gd name="connsiteX269" fmla="*/ 378047 w 394579"/>
                  <a:gd name="connsiteY269" fmla="*/ 302123 h 1627803"/>
                  <a:gd name="connsiteX270" fmla="*/ 384810 w 394579"/>
                  <a:gd name="connsiteY270" fmla="*/ 275548 h 1627803"/>
                  <a:gd name="connsiteX271" fmla="*/ 389573 w 394579"/>
                  <a:gd name="connsiteY271" fmla="*/ 249640 h 1627803"/>
                  <a:gd name="connsiteX272" fmla="*/ 394049 w 394579"/>
                  <a:gd name="connsiteY272" fmla="*/ 194585 h 1627803"/>
                  <a:gd name="connsiteX273" fmla="*/ 394335 w 394579"/>
                  <a:gd name="connsiteY273" fmla="*/ 141341 h 1627803"/>
                  <a:gd name="connsiteX274" fmla="*/ 393192 w 394579"/>
                  <a:gd name="connsiteY274" fmla="*/ 114956 h 1627803"/>
                  <a:gd name="connsiteX275" fmla="*/ 103061 w 394579"/>
                  <a:gd name="connsiteY275" fmla="*/ 621877 h 1627803"/>
                  <a:gd name="connsiteX276" fmla="*/ 95155 w 394579"/>
                  <a:gd name="connsiteY276" fmla="*/ 617114 h 1627803"/>
                  <a:gd name="connsiteX277" fmla="*/ 77153 w 394579"/>
                  <a:gd name="connsiteY277" fmla="*/ 617972 h 1627803"/>
                  <a:gd name="connsiteX278" fmla="*/ 60103 w 394579"/>
                  <a:gd name="connsiteY278" fmla="*/ 618924 h 1627803"/>
                  <a:gd name="connsiteX279" fmla="*/ 43815 w 394579"/>
                  <a:gd name="connsiteY279" fmla="*/ 620448 h 1627803"/>
                  <a:gd name="connsiteX280" fmla="*/ 25241 w 394579"/>
                  <a:gd name="connsiteY280" fmla="*/ 623687 h 1627803"/>
                  <a:gd name="connsiteX281" fmla="*/ 20288 w 394579"/>
                  <a:gd name="connsiteY281" fmla="*/ 627592 h 1627803"/>
                  <a:gd name="connsiteX282" fmla="*/ 18098 w 394579"/>
                  <a:gd name="connsiteY282" fmla="*/ 627306 h 1627803"/>
                  <a:gd name="connsiteX283" fmla="*/ 23717 w 394579"/>
                  <a:gd name="connsiteY283" fmla="*/ 622639 h 1627803"/>
                  <a:gd name="connsiteX284" fmla="*/ 25241 w 394579"/>
                  <a:gd name="connsiteY284" fmla="*/ 621591 h 1627803"/>
                  <a:gd name="connsiteX285" fmla="*/ 31814 w 394579"/>
                  <a:gd name="connsiteY285" fmla="*/ 620353 h 1627803"/>
                  <a:gd name="connsiteX286" fmla="*/ 52102 w 394579"/>
                  <a:gd name="connsiteY286" fmla="*/ 609971 h 1627803"/>
                  <a:gd name="connsiteX287" fmla="*/ 58674 w 394579"/>
                  <a:gd name="connsiteY287" fmla="*/ 605113 h 1627803"/>
                  <a:gd name="connsiteX288" fmla="*/ 66675 w 394579"/>
                  <a:gd name="connsiteY288" fmla="*/ 598826 h 1627803"/>
                  <a:gd name="connsiteX289" fmla="*/ 91059 w 394579"/>
                  <a:gd name="connsiteY289" fmla="*/ 577395 h 1627803"/>
                  <a:gd name="connsiteX290" fmla="*/ 104394 w 394579"/>
                  <a:gd name="connsiteY290" fmla="*/ 565203 h 1627803"/>
                  <a:gd name="connsiteX291" fmla="*/ 105728 w 394579"/>
                  <a:gd name="connsiteY291" fmla="*/ 574633 h 1627803"/>
                  <a:gd name="connsiteX292" fmla="*/ 110776 w 394579"/>
                  <a:gd name="connsiteY292" fmla="*/ 620639 h 1627803"/>
                  <a:gd name="connsiteX293" fmla="*/ 110776 w 394579"/>
                  <a:gd name="connsiteY293" fmla="*/ 620639 h 1627803"/>
                  <a:gd name="connsiteX294" fmla="*/ 103061 w 394579"/>
                  <a:gd name="connsiteY294" fmla="*/ 621877 h 1627803"/>
                  <a:gd name="connsiteX295" fmla="*/ 182689 w 394579"/>
                  <a:gd name="connsiteY295" fmla="*/ 425567 h 1627803"/>
                  <a:gd name="connsiteX296" fmla="*/ 177927 w 394579"/>
                  <a:gd name="connsiteY296" fmla="*/ 422804 h 1627803"/>
                  <a:gd name="connsiteX297" fmla="*/ 173164 w 394579"/>
                  <a:gd name="connsiteY297" fmla="*/ 417947 h 1627803"/>
                  <a:gd name="connsiteX298" fmla="*/ 170116 w 394579"/>
                  <a:gd name="connsiteY298" fmla="*/ 412994 h 1627803"/>
                  <a:gd name="connsiteX299" fmla="*/ 169164 w 394579"/>
                  <a:gd name="connsiteY299" fmla="*/ 409469 h 1627803"/>
                  <a:gd name="connsiteX300" fmla="*/ 169069 w 394579"/>
                  <a:gd name="connsiteY300" fmla="*/ 400802 h 1627803"/>
                  <a:gd name="connsiteX301" fmla="*/ 172212 w 394579"/>
                  <a:gd name="connsiteY301" fmla="*/ 389181 h 1627803"/>
                  <a:gd name="connsiteX302" fmla="*/ 173927 w 394579"/>
                  <a:gd name="connsiteY302" fmla="*/ 386133 h 1627803"/>
                  <a:gd name="connsiteX303" fmla="*/ 176499 w 394579"/>
                  <a:gd name="connsiteY303" fmla="*/ 383561 h 1627803"/>
                  <a:gd name="connsiteX304" fmla="*/ 180023 w 394579"/>
                  <a:gd name="connsiteY304" fmla="*/ 381466 h 1627803"/>
                  <a:gd name="connsiteX305" fmla="*/ 182975 w 394579"/>
                  <a:gd name="connsiteY305" fmla="*/ 380609 h 1627803"/>
                  <a:gd name="connsiteX306" fmla="*/ 183738 w 394579"/>
                  <a:gd name="connsiteY306" fmla="*/ 380609 h 1627803"/>
                  <a:gd name="connsiteX307" fmla="*/ 190405 w 394579"/>
                  <a:gd name="connsiteY307" fmla="*/ 382514 h 1627803"/>
                  <a:gd name="connsiteX308" fmla="*/ 190786 w 394579"/>
                  <a:gd name="connsiteY308" fmla="*/ 382704 h 1627803"/>
                  <a:gd name="connsiteX309" fmla="*/ 197739 w 394579"/>
                  <a:gd name="connsiteY309" fmla="*/ 390610 h 1627803"/>
                  <a:gd name="connsiteX310" fmla="*/ 204026 w 394579"/>
                  <a:gd name="connsiteY310" fmla="*/ 396896 h 1627803"/>
                  <a:gd name="connsiteX311" fmla="*/ 209074 w 394579"/>
                  <a:gd name="connsiteY311" fmla="*/ 408898 h 1627803"/>
                  <a:gd name="connsiteX312" fmla="*/ 211741 w 394579"/>
                  <a:gd name="connsiteY312" fmla="*/ 410612 h 1627803"/>
                  <a:gd name="connsiteX313" fmla="*/ 212598 w 394579"/>
                  <a:gd name="connsiteY313" fmla="*/ 411279 h 1627803"/>
                  <a:gd name="connsiteX314" fmla="*/ 218408 w 394579"/>
                  <a:gd name="connsiteY314" fmla="*/ 425757 h 1627803"/>
                  <a:gd name="connsiteX315" fmla="*/ 214217 w 394579"/>
                  <a:gd name="connsiteY315" fmla="*/ 430139 h 1627803"/>
                  <a:gd name="connsiteX316" fmla="*/ 212884 w 394579"/>
                  <a:gd name="connsiteY316" fmla="*/ 431377 h 1627803"/>
                  <a:gd name="connsiteX317" fmla="*/ 211931 w 394579"/>
                  <a:gd name="connsiteY317" fmla="*/ 431758 h 1627803"/>
                  <a:gd name="connsiteX318" fmla="*/ 209074 w 394579"/>
                  <a:gd name="connsiteY318" fmla="*/ 431567 h 1627803"/>
                  <a:gd name="connsiteX319" fmla="*/ 182689 w 394579"/>
                  <a:gd name="connsiteY319" fmla="*/ 425567 h 1627803"/>
                  <a:gd name="connsiteX320" fmla="*/ 116586 w 394579"/>
                  <a:gd name="connsiteY320" fmla="*/ 723604 h 1627803"/>
                  <a:gd name="connsiteX321" fmla="*/ 115062 w 394579"/>
                  <a:gd name="connsiteY321" fmla="*/ 723985 h 1627803"/>
                  <a:gd name="connsiteX322" fmla="*/ 111729 w 394579"/>
                  <a:gd name="connsiteY322" fmla="*/ 725890 h 1627803"/>
                  <a:gd name="connsiteX323" fmla="*/ 94679 w 394579"/>
                  <a:gd name="connsiteY323" fmla="*/ 730938 h 1627803"/>
                  <a:gd name="connsiteX324" fmla="*/ 78010 w 394579"/>
                  <a:gd name="connsiteY324" fmla="*/ 731224 h 1627803"/>
                  <a:gd name="connsiteX325" fmla="*/ 65818 w 394579"/>
                  <a:gd name="connsiteY325" fmla="*/ 727509 h 1627803"/>
                  <a:gd name="connsiteX326" fmla="*/ 59627 w 394579"/>
                  <a:gd name="connsiteY326" fmla="*/ 724175 h 1627803"/>
                  <a:gd name="connsiteX327" fmla="*/ 57245 w 394579"/>
                  <a:gd name="connsiteY327" fmla="*/ 721794 h 1627803"/>
                  <a:gd name="connsiteX328" fmla="*/ 56579 w 394579"/>
                  <a:gd name="connsiteY328" fmla="*/ 720651 h 1627803"/>
                  <a:gd name="connsiteX329" fmla="*/ 55531 w 394579"/>
                  <a:gd name="connsiteY329" fmla="*/ 716841 h 1627803"/>
                  <a:gd name="connsiteX330" fmla="*/ 55531 w 394579"/>
                  <a:gd name="connsiteY330" fmla="*/ 713317 h 1627803"/>
                  <a:gd name="connsiteX331" fmla="*/ 56293 w 394579"/>
                  <a:gd name="connsiteY331" fmla="*/ 710650 h 1627803"/>
                  <a:gd name="connsiteX332" fmla="*/ 58008 w 394579"/>
                  <a:gd name="connsiteY332" fmla="*/ 707697 h 1627803"/>
                  <a:gd name="connsiteX333" fmla="*/ 61151 w 394579"/>
                  <a:gd name="connsiteY333" fmla="*/ 704554 h 1627803"/>
                  <a:gd name="connsiteX334" fmla="*/ 65247 w 394579"/>
                  <a:gd name="connsiteY334" fmla="*/ 702173 h 1627803"/>
                  <a:gd name="connsiteX335" fmla="*/ 74390 w 394579"/>
                  <a:gd name="connsiteY335" fmla="*/ 699791 h 1627803"/>
                  <a:gd name="connsiteX336" fmla="*/ 110300 w 394579"/>
                  <a:gd name="connsiteY336" fmla="*/ 701030 h 1627803"/>
                  <a:gd name="connsiteX337" fmla="*/ 117539 w 394579"/>
                  <a:gd name="connsiteY337" fmla="*/ 702363 h 1627803"/>
                  <a:gd name="connsiteX338" fmla="*/ 117729 w 394579"/>
                  <a:gd name="connsiteY338" fmla="*/ 702458 h 1627803"/>
                  <a:gd name="connsiteX339" fmla="*/ 118967 w 394579"/>
                  <a:gd name="connsiteY339" fmla="*/ 722461 h 1627803"/>
                  <a:gd name="connsiteX340" fmla="*/ 116586 w 394579"/>
                  <a:gd name="connsiteY340" fmla="*/ 723604 h 1627803"/>
                  <a:gd name="connsiteX341" fmla="*/ 138779 w 394579"/>
                  <a:gd name="connsiteY341" fmla="*/ 1066123 h 1627803"/>
                  <a:gd name="connsiteX342" fmla="*/ 138684 w 394579"/>
                  <a:gd name="connsiteY342" fmla="*/ 1065742 h 1627803"/>
                  <a:gd name="connsiteX343" fmla="*/ 138779 w 394579"/>
                  <a:gd name="connsiteY343" fmla="*/ 1066123 h 1627803"/>
                  <a:gd name="connsiteX344" fmla="*/ 138779 w 394579"/>
                  <a:gd name="connsiteY344" fmla="*/ 1066123 h 1627803"/>
                  <a:gd name="connsiteX345" fmla="*/ 138875 w 394579"/>
                  <a:gd name="connsiteY345" fmla="*/ 1066409 h 1627803"/>
                  <a:gd name="connsiteX346" fmla="*/ 138875 w 394579"/>
                  <a:gd name="connsiteY346" fmla="*/ 1066409 h 1627803"/>
                  <a:gd name="connsiteX347" fmla="*/ 138875 w 394579"/>
                  <a:gd name="connsiteY347" fmla="*/ 1066409 h 1627803"/>
                  <a:gd name="connsiteX348" fmla="*/ 138875 w 394579"/>
                  <a:gd name="connsiteY348" fmla="*/ 1066409 h 1627803"/>
                  <a:gd name="connsiteX349" fmla="*/ 138875 w 394579"/>
                  <a:gd name="connsiteY349" fmla="*/ 1066409 h 1627803"/>
                  <a:gd name="connsiteX350" fmla="*/ 139446 w 394579"/>
                  <a:gd name="connsiteY350" fmla="*/ 1066694 h 1627803"/>
                  <a:gd name="connsiteX351" fmla="*/ 139446 w 394579"/>
                  <a:gd name="connsiteY351" fmla="*/ 1066694 h 1627803"/>
                  <a:gd name="connsiteX352" fmla="*/ 139637 w 394579"/>
                  <a:gd name="connsiteY352" fmla="*/ 1066790 h 1627803"/>
                  <a:gd name="connsiteX353" fmla="*/ 139446 w 394579"/>
                  <a:gd name="connsiteY353" fmla="*/ 1066694 h 1627803"/>
                  <a:gd name="connsiteX354" fmla="*/ 139637 w 394579"/>
                  <a:gd name="connsiteY354" fmla="*/ 1067933 h 1627803"/>
                  <a:gd name="connsiteX355" fmla="*/ 139637 w 394579"/>
                  <a:gd name="connsiteY355" fmla="*/ 1067933 h 1627803"/>
                  <a:gd name="connsiteX356" fmla="*/ 140494 w 394579"/>
                  <a:gd name="connsiteY356" fmla="*/ 1069076 h 1627803"/>
                  <a:gd name="connsiteX357" fmla="*/ 139637 w 394579"/>
                  <a:gd name="connsiteY357" fmla="*/ 1067933 h 1627803"/>
                  <a:gd name="connsiteX358" fmla="*/ 313658 w 394579"/>
                  <a:gd name="connsiteY358" fmla="*/ 774944 h 1627803"/>
                  <a:gd name="connsiteX359" fmla="*/ 311277 w 394579"/>
                  <a:gd name="connsiteY359" fmla="*/ 783992 h 1627803"/>
                  <a:gd name="connsiteX360" fmla="*/ 308324 w 394579"/>
                  <a:gd name="connsiteY360" fmla="*/ 800471 h 1627803"/>
                  <a:gd name="connsiteX361" fmla="*/ 304800 w 394579"/>
                  <a:gd name="connsiteY361" fmla="*/ 817235 h 1627803"/>
                  <a:gd name="connsiteX362" fmla="*/ 299752 w 394579"/>
                  <a:gd name="connsiteY362" fmla="*/ 835808 h 1627803"/>
                  <a:gd name="connsiteX363" fmla="*/ 288989 w 394579"/>
                  <a:gd name="connsiteY363" fmla="*/ 871908 h 1627803"/>
                  <a:gd name="connsiteX364" fmla="*/ 278035 w 394579"/>
                  <a:gd name="connsiteY364" fmla="*/ 908960 h 1627803"/>
                  <a:gd name="connsiteX365" fmla="*/ 274034 w 394579"/>
                  <a:gd name="connsiteY365" fmla="*/ 924200 h 1627803"/>
                  <a:gd name="connsiteX366" fmla="*/ 269557 w 394579"/>
                  <a:gd name="connsiteY366" fmla="*/ 941726 h 1627803"/>
                  <a:gd name="connsiteX367" fmla="*/ 261271 w 394579"/>
                  <a:gd name="connsiteY367" fmla="*/ 978207 h 1627803"/>
                  <a:gd name="connsiteX368" fmla="*/ 256890 w 394579"/>
                  <a:gd name="connsiteY368" fmla="*/ 999638 h 1627803"/>
                  <a:gd name="connsiteX369" fmla="*/ 253651 w 394579"/>
                  <a:gd name="connsiteY369" fmla="*/ 1019927 h 1627803"/>
                  <a:gd name="connsiteX370" fmla="*/ 250698 w 394579"/>
                  <a:gd name="connsiteY370" fmla="*/ 1038024 h 1627803"/>
                  <a:gd name="connsiteX371" fmla="*/ 247460 w 394579"/>
                  <a:gd name="connsiteY371" fmla="*/ 1054979 h 1627803"/>
                  <a:gd name="connsiteX372" fmla="*/ 244412 w 394579"/>
                  <a:gd name="connsiteY372" fmla="*/ 1065456 h 1627803"/>
                  <a:gd name="connsiteX373" fmla="*/ 242221 w 394579"/>
                  <a:gd name="connsiteY373" fmla="*/ 1070123 h 1627803"/>
                  <a:gd name="connsiteX374" fmla="*/ 219837 w 394579"/>
                  <a:gd name="connsiteY374" fmla="*/ 1072790 h 1627803"/>
                  <a:gd name="connsiteX375" fmla="*/ 193357 w 394579"/>
                  <a:gd name="connsiteY375" fmla="*/ 1072409 h 1627803"/>
                  <a:gd name="connsiteX376" fmla="*/ 168593 w 394579"/>
                  <a:gd name="connsiteY376" fmla="*/ 1069838 h 1627803"/>
                  <a:gd name="connsiteX377" fmla="*/ 144113 w 394579"/>
                  <a:gd name="connsiteY377" fmla="*/ 1067361 h 1627803"/>
                  <a:gd name="connsiteX378" fmla="*/ 139541 w 394579"/>
                  <a:gd name="connsiteY378" fmla="*/ 1066409 h 1627803"/>
                  <a:gd name="connsiteX379" fmla="*/ 137541 w 394579"/>
                  <a:gd name="connsiteY379" fmla="*/ 1033643 h 1627803"/>
                  <a:gd name="connsiteX380" fmla="*/ 136398 w 394579"/>
                  <a:gd name="connsiteY380" fmla="*/ 997257 h 1627803"/>
                  <a:gd name="connsiteX381" fmla="*/ 136303 w 394579"/>
                  <a:gd name="connsiteY381" fmla="*/ 922391 h 1627803"/>
                  <a:gd name="connsiteX382" fmla="*/ 138399 w 394579"/>
                  <a:gd name="connsiteY382" fmla="*/ 848381 h 1627803"/>
                  <a:gd name="connsiteX383" fmla="*/ 138970 w 394579"/>
                  <a:gd name="connsiteY383" fmla="*/ 812663 h 1627803"/>
                  <a:gd name="connsiteX384" fmla="*/ 139446 w 394579"/>
                  <a:gd name="connsiteY384" fmla="*/ 800280 h 1627803"/>
                  <a:gd name="connsiteX385" fmla="*/ 141541 w 394579"/>
                  <a:gd name="connsiteY385" fmla="*/ 824474 h 1627803"/>
                  <a:gd name="connsiteX386" fmla="*/ 142970 w 394579"/>
                  <a:gd name="connsiteY386" fmla="*/ 864193 h 1627803"/>
                  <a:gd name="connsiteX387" fmla="*/ 143256 w 394579"/>
                  <a:gd name="connsiteY387" fmla="*/ 904293 h 1627803"/>
                  <a:gd name="connsiteX388" fmla="*/ 143256 w 394579"/>
                  <a:gd name="connsiteY388" fmla="*/ 922200 h 1627803"/>
                  <a:gd name="connsiteX389" fmla="*/ 143256 w 394579"/>
                  <a:gd name="connsiteY389" fmla="*/ 927915 h 1627803"/>
                  <a:gd name="connsiteX390" fmla="*/ 154972 w 394579"/>
                  <a:gd name="connsiteY390" fmla="*/ 926582 h 1627803"/>
                  <a:gd name="connsiteX391" fmla="*/ 154972 w 394579"/>
                  <a:gd name="connsiteY391" fmla="*/ 921629 h 1627803"/>
                  <a:gd name="connsiteX392" fmla="*/ 154877 w 394579"/>
                  <a:gd name="connsiteY392" fmla="*/ 902769 h 1627803"/>
                  <a:gd name="connsiteX393" fmla="*/ 154400 w 394579"/>
                  <a:gd name="connsiteY393" fmla="*/ 862383 h 1627803"/>
                  <a:gd name="connsiteX394" fmla="*/ 152876 w 394579"/>
                  <a:gd name="connsiteY394" fmla="*/ 824188 h 1627803"/>
                  <a:gd name="connsiteX395" fmla="*/ 149162 w 394579"/>
                  <a:gd name="connsiteY395" fmla="*/ 784373 h 1627803"/>
                  <a:gd name="connsiteX396" fmla="*/ 145352 w 394579"/>
                  <a:gd name="connsiteY396" fmla="*/ 745035 h 1627803"/>
                  <a:gd name="connsiteX397" fmla="*/ 145066 w 394579"/>
                  <a:gd name="connsiteY397" fmla="*/ 741987 h 1627803"/>
                  <a:gd name="connsiteX398" fmla="*/ 157067 w 394579"/>
                  <a:gd name="connsiteY398" fmla="*/ 741797 h 1627803"/>
                  <a:gd name="connsiteX399" fmla="*/ 184404 w 394579"/>
                  <a:gd name="connsiteY399" fmla="*/ 741416 h 1627803"/>
                  <a:gd name="connsiteX400" fmla="*/ 212503 w 394579"/>
                  <a:gd name="connsiteY400" fmla="*/ 743702 h 1627803"/>
                  <a:gd name="connsiteX401" fmla="*/ 225171 w 394579"/>
                  <a:gd name="connsiteY401" fmla="*/ 745797 h 1627803"/>
                  <a:gd name="connsiteX402" fmla="*/ 238792 w 394579"/>
                  <a:gd name="connsiteY402" fmla="*/ 748750 h 1627803"/>
                  <a:gd name="connsiteX403" fmla="*/ 265081 w 394579"/>
                  <a:gd name="connsiteY403" fmla="*/ 754941 h 1627803"/>
                  <a:gd name="connsiteX404" fmla="*/ 318707 w 394579"/>
                  <a:gd name="connsiteY404" fmla="*/ 765800 h 1627803"/>
                  <a:gd name="connsiteX405" fmla="*/ 318992 w 394579"/>
                  <a:gd name="connsiteY405" fmla="*/ 765895 h 1627803"/>
                  <a:gd name="connsiteX406" fmla="*/ 313658 w 394579"/>
                  <a:gd name="connsiteY406" fmla="*/ 774944 h 1627803"/>
                  <a:gd name="connsiteX407" fmla="*/ 365570 w 394579"/>
                  <a:gd name="connsiteY407" fmla="*/ 694172 h 1627803"/>
                  <a:gd name="connsiteX408" fmla="*/ 367379 w 394579"/>
                  <a:gd name="connsiteY408" fmla="*/ 708459 h 1627803"/>
                  <a:gd name="connsiteX409" fmla="*/ 372713 w 394579"/>
                  <a:gd name="connsiteY409" fmla="*/ 743606 h 1627803"/>
                  <a:gd name="connsiteX410" fmla="*/ 373095 w 394579"/>
                  <a:gd name="connsiteY410" fmla="*/ 751798 h 1627803"/>
                  <a:gd name="connsiteX411" fmla="*/ 354616 w 394579"/>
                  <a:gd name="connsiteY411" fmla="*/ 751512 h 1627803"/>
                  <a:gd name="connsiteX412" fmla="*/ 343948 w 394579"/>
                  <a:gd name="connsiteY412" fmla="*/ 749702 h 1627803"/>
                  <a:gd name="connsiteX413" fmla="*/ 347663 w 394579"/>
                  <a:gd name="connsiteY413" fmla="*/ 731224 h 1627803"/>
                  <a:gd name="connsiteX414" fmla="*/ 351949 w 394579"/>
                  <a:gd name="connsiteY414" fmla="*/ 708554 h 1627803"/>
                  <a:gd name="connsiteX415" fmla="*/ 358902 w 394579"/>
                  <a:gd name="connsiteY415" fmla="*/ 662358 h 1627803"/>
                  <a:gd name="connsiteX416" fmla="*/ 360426 w 394579"/>
                  <a:gd name="connsiteY416" fmla="*/ 651023 h 1627803"/>
                  <a:gd name="connsiteX417" fmla="*/ 365570 w 394579"/>
                  <a:gd name="connsiteY417" fmla="*/ 694172 h 1627803"/>
                  <a:gd name="connsiteX418" fmla="*/ 291941 w 394579"/>
                  <a:gd name="connsiteY418" fmla="*/ 478811 h 1627803"/>
                  <a:gd name="connsiteX419" fmla="*/ 295942 w 394579"/>
                  <a:gd name="connsiteY419" fmla="*/ 483098 h 1627803"/>
                  <a:gd name="connsiteX420" fmla="*/ 297656 w 394579"/>
                  <a:gd name="connsiteY420" fmla="*/ 484812 h 1627803"/>
                  <a:gd name="connsiteX421" fmla="*/ 301276 w 394579"/>
                  <a:gd name="connsiteY421" fmla="*/ 487765 h 1627803"/>
                  <a:gd name="connsiteX422" fmla="*/ 307277 w 394579"/>
                  <a:gd name="connsiteY422" fmla="*/ 488527 h 1627803"/>
                  <a:gd name="connsiteX423" fmla="*/ 312897 w 394579"/>
                  <a:gd name="connsiteY423" fmla="*/ 497861 h 1627803"/>
                  <a:gd name="connsiteX424" fmla="*/ 326803 w 394579"/>
                  <a:gd name="connsiteY424" fmla="*/ 518150 h 1627803"/>
                  <a:gd name="connsiteX425" fmla="*/ 344996 w 394579"/>
                  <a:gd name="connsiteY425" fmla="*/ 541581 h 1627803"/>
                  <a:gd name="connsiteX426" fmla="*/ 351758 w 394579"/>
                  <a:gd name="connsiteY426" fmla="*/ 551011 h 1627803"/>
                  <a:gd name="connsiteX427" fmla="*/ 355473 w 394579"/>
                  <a:gd name="connsiteY427" fmla="*/ 556345 h 1627803"/>
                  <a:gd name="connsiteX428" fmla="*/ 359379 w 394579"/>
                  <a:gd name="connsiteY428" fmla="*/ 562441 h 1627803"/>
                  <a:gd name="connsiteX429" fmla="*/ 360140 w 394579"/>
                  <a:gd name="connsiteY429" fmla="*/ 564917 h 1627803"/>
                  <a:gd name="connsiteX430" fmla="*/ 360140 w 394579"/>
                  <a:gd name="connsiteY430" fmla="*/ 568918 h 1627803"/>
                  <a:gd name="connsiteX431" fmla="*/ 356997 w 394579"/>
                  <a:gd name="connsiteY431" fmla="*/ 568918 h 1627803"/>
                  <a:gd name="connsiteX432" fmla="*/ 352996 w 394579"/>
                  <a:gd name="connsiteY432" fmla="*/ 572061 h 1627803"/>
                  <a:gd name="connsiteX433" fmla="*/ 352330 w 394579"/>
                  <a:gd name="connsiteY433" fmla="*/ 577300 h 1627803"/>
                  <a:gd name="connsiteX434" fmla="*/ 352711 w 394579"/>
                  <a:gd name="connsiteY434" fmla="*/ 580538 h 1627803"/>
                  <a:gd name="connsiteX435" fmla="*/ 352711 w 394579"/>
                  <a:gd name="connsiteY435" fmla="*/ 580348 h 1627803"/>
                  <a:gd name="connsiteX436" fmla="*/ 352901 w 394579"/>
                  <a:gd name="connsiteY436" fmla="*/ 581681 h 1627803"/>
                  <a:gd name="connsiteX437" fmla="*/ 355282 w 394579"/>
                  <a:gd name="connsiteY437" fmla="*/ 600446 h 1627803"/>
                  <a:gd name="connsiteX438" fmla="*/ 353854 w 394579"/>
                  <a:gd name="connsiteY438" fmla="*/ 608637 h 1627803"/>
                  <a:gd name="connsiteX439" fmla="*/ 348615 w 394579"/>
                  <a:gd name="connsiteY439" fmla="*/ 644165 h 1627803"/>
                  <a:gd name="connsiteX440" fmla="*/ 348615 w 394579"/>
                  <a:gd name="connsiteY440" fmla="*/ 644165 h 1627803"/>
                  <a:gd name="connsiteX441" fmla="*/ 348615 w 394579"/>
                  <a:gd name="connsiteY441" fmla="*/ 644356 h 1627803"/>
                  <a:gd name="connsiteX442" fmla="*/ 348615 w 394579"/>
                  <a:gd name="connsiteY442" fmla="*/ 644261 h 1627803"/>
                  <a:gd name="connsiteX443" fmla="*/ 348615 w 394579"/>
                  <a:gd name="connsiteY443" fmla="*/ 644451 h 1627803"/>
                  <a:gd name="connsiteX444" fmla="*/ 348615 w 394579"/>
                  <a:gd name="connsiteY444" fmla="*/ 644451 h 1627803"/>
                  <a:gd name="connsiteX445" fmla="*/ 348615 w 394579"/>
                  <a:gd name="connsiteY445" fmla="*/ 644546 h 1627803"/>
                  <a:gd name="connsiteX446" fmla="*/ 348615 w 394579"/>
                  <a:gd name="connsiteY446" fmla="*/ 644451 h 1627803"/>
                  <a:gd name="connsiteX447" fmla="*/ 348615 w 394579"/>
                  <a:gd name="connsiteY447" fmla="*/ 644737 h 1627803"/>
                  <a:gd name="connsiteX448" fmla="*/ 348615 w 394579"/>
                  <a:gd name="connsiteY448" fmla="*/ 644737 h 1627803"/>
                  <a:gd name="connsiteX449" fmla="*/ 348615 w 394579"/>
                  <a:gd name="connsiteY449" fmla="*/ 645023 h 1627803"/>
                  <a:gd name="connsiteX450" fmla="*/ 348615 w 394579"/>
                  <a:gd name="connsiteY450" fmla="*/ 645213 h 1627803"/>
                  <a:gd name="connsiteX451" fmla="*/ 341852 w 394579"/>
                  <a:gd name="connsiteY451" fmla="*/ 692362 h 1627803"/>
                  <a:gd name="connsiteX452" fmla="*/ 333375 w 394579"/>
                  <a:gd name="connsiteY452" fmla="*/ 738463 h 1627803"/>
                  <a:gd name="connsiteX453" fmla="*/ 331565 w 394579"/>
                  <a:gd name="connsiteY453" fmla="*/ 747416 h 1627803"/>
                  <a:gd name="connsiteX454" fmla="*/ 329660 w 394579"/>
                  <a:gd name="connsiteY454" fmla="*/ 747035 h 1627803"/>
                  <a:gd name="connsiteX455" fmla="*/ 302895 w 394579"/>
                  <a:gd name="connsiteY455" fmla="*/ 741511 h 1627803"/>
                  <a:gd name="connsiteX456" fmla="*/ 275844 w 394579"/>
                  <a:gd name="connsiteY456" fmla="*/ 735605 h 1627803"/>
                  <a:gd name="connsiteX457" fmla="*/ 249079 w 394579"/>
                  <a:gd name="connsiteY457" fmla="*/ 729224 h 1627803"/>
                  <a:gd name="connsiteX458" fmla="*/ 222504 w 394579"/>
                  <a:gd name="connsiteY458" fmla="*/ 723604 h 1627803"/>
                  <a:gd name="connsiteX459" fmla="*/ 191071 w 394579"/>
                  <a:gd name="connsiteY459" fmla="*/ 720175 h 1627803"/>
                  <a:gd name="connsiteX460" fmla="*/ 176784 w 394579"/>
                  <a:gd name="connsiteY460" fmla="*/ 719984 h 1627803"/>
                  <a:gd name="connsiteX461" fmla="*/ 163068 w 394579"/>
                  <a:gd name="connsiteY461" fmla="*/ 720270 h 1627803"/>
                  <a:gd name="connsiteX462" fmla="*/ 156686 w 394579"/>
                  <a:gd name="connsiteY462" fmla="*/ 720461 h 1627803"/>
                  <a:gd name="connsiteX463" fmla="*/ 156496 w 394579"/>
                  <a:gd name="connsiteY463" fmla="*/ 719222 h 1627803"/>
                  <a:gd name="connsiteX464" fmla="*/ 152591 w 394579"/>
                  <a:gd name="connsiteY464" fmla="*/ 708935 h 1627803"/>
                  <a:gd name="connsiteX465" fmla="*/ 140398 w 394579"/>
                  <a:gd name="connsiteY465" fmla="*/ 695600 h 1627803"/>
                  <a:gd name="connsiteX466" fmla="*/ 137446 w 394579"/>
                  <a:gd name="connsiteY466" fmla="*/ 665216 h 1627803"/>
                  <a:gd name="connsiteX467" fmla="*/ 133826 w 394579"/>
                  <a:gd name="connsiteY467" fmla="*/ 631021 h 1627803"/>
                  <a:gd name="connsiteX468" fmla="*/ 135541 w 394579"/>
                  <a:gd name="connsiteY468" fmla="*/ 630449 h 1627803"/>
                  <a:gd name="connsiteX469" fmla="*/ 137922 w 394579"/>
                  <a:gd name="connsiteY469" fmla="*/ 628068 h 1627803"/>
                  <a:gd name="connsiteX470" fmla="*/ 138589 w 394579"/>
                  <a:gd name="connsiteY470" fmla="*/ 623020 h 1627803"/>
                  <a:gd name="connsiteX471" fmla="*/ 132302 w 394579"/>
                  <a:gd name="connsiteY471" fmla="*/ 618162 h 1627803"/>
                  <a:gd name="connsiteX472" fmla="*/ 130969 w 394579"/>
                  <a:gd name="connsiteY472" fmla="*/ 607780 h 1627803"/>
                  <a:gd name="connsiteX473" fmla="*/ 128397 w 394579"/>
                  <a:gd name="connsiteY473" fmla="*/ 587682 h 1627803"/>
                  <a:gd name="connsiteX474" fmla="*/ 125349 w 394579"/>
                  <a:gd name="connsiteY474" fmla="*/ 567870 h 1627803"/>
                  <a:gd name="connsiteX475" fmla="*/ 122015 w 394579"/>
                  <a:gd name="connsiteY475" fmla="*/ 549201 h 1627803"/>
                  <a:gd name="connsiteX476" fmla="*/ 137446 w 394579"/>
                  <a:gd name="connsiteY476" fmla="*/ 533961 h 1627803"/>
                  <a:gd name="connsiteX477" fmla="*/ 148685 w 394579"/>
                  <a:gd name="connsiteY477" fmla="*/ 523007 h 1627803"/>
                  <a:gd name="connsiteX478" fmla="*/ 159830 w 394579"/>
                  <a:gd name="connsiteY478" fmla="*/ 512720 h 1627803"/>
                  <a:gd name="connsiteX479" fmla="*/ 183452 w 394579"/>
                  <a:gd name="connsiteY479" fmla="*/ 490241 h 1627803"/>
                  <a:gd name="connsiteX480" fmla="*/ 183642 w 394579"/>
                  <a:gd name="connsiteY480" fmla="*/ 490051 h 1627803"/>
                  <a:gd name="connsiteX481" fmla="*/ 208502 w 394579"/>
                  <a:gd name="connsiteY481" fmla="*/ 471191 h 1627803"/>
                  <a:gd name="connsiteX482" fmla="*/ 215360 w 394579"/>
                  <a:gd name="connsiteY482" fmla="*/ 472144 h 1627803"/>
                  <a:gd name="connsiteX483" fmla="*/ 215741 w 394579"/>
                  <a:gd name="connsiteY483" fmla="*/ 471953 h 1627803"/>
                  <a:gd name="connsiteX484" fmla="*/ 219646 w 394579"/>
                  <a:gd name="connsiteY484" fmla="*/ 469667 h 1627803"/>
                  <a:gd name="connsiteX485" fmla="*/ 221838 w 394579"/>
                  <a:gd name="connsiteY485" fmla="*/ 467762 h 1627803"/>
                  <a:gd name="connsiteX486" fmla="*/ 224600 w 394579"/>
                  <a:gd name="connsiteY486" fmla="*/ 465095 h 1627803"/>
                  <a:gd name="connsiteX487" fmla="*/ 230410 w 394579"/>
                  <a:gd name="connsiteY487" fmla="*/ 459380 h 1627803"/>
                  <a:gd name="connsiteX488" fmla="*/ 236030 w 394579"/>
                  <a:gd name="connsiteY488" fmla="*/ 453094 h 1627803"/>
                  <a:gd name="connsiteX489" fmla="*/ 242602 w 394579"/>
                  <a:gd name="connsiteY489" fmla="*/ 447855 h 1627803"/>
                  <a:gd name="connsiteX490" fmla="*/ 245840 w 394579"/>
                  <a:gd name="connsiteY490" fmla="*/ 445093 h 1627803"/>
                  <a:gd name="connsiteX491" fmla="*/ 246031 w 394579"/>
                  <a:gd name="connsiteY491" fmla="*/ 444902 h 1627803"/>
                  <a:gd name="connsiteX492" fmla="*/ 252032 w 394579"/>
                  <a:gd name="connsiteY492" fmla="*/ 443759 h 1627803"/>
                  <a:gd name="connsiteX493" fmla="*/ 255841 w 394579"/>
                  <a:gd name="connsiteY493" fmla="*/ 443759 h 1627803"/>
                  <a:gd name="connsiteX494" fmla="*/ 258033 w 394579"/>
                  <a:gd name="connsiteY494" fmla="*/ 444331 h 1627803"/>
                  <a:gd name="connsiteX495" fmla="*/ 265748 w 394579"/>
                  <a:gd name="connsiteY495" fmla="*/ 448617 h 1627803"/>
                  <a:gd name="connsiteX496" fmla="*/ 268129 w 394579"/>
                  <a:gd name="connsiteY496" fmla="*/ 450046 h 1627803"/>
                  <a:gd name="connsiteX497" fmla="*/ 268605 w 394579"/>
                  <a:gd name="connsiteY497" fmla="*/ 450617 h 1627803"/>
                  <a:gd name="connsiteX498" fmla="*/ 284322 w 394579"/>
                  <a:gd name="connsiteY498" fmla="*/ 470429 h 1627803"/>
                  <a:gd name="connsiteX499" fmla="*/ 291941 w 394579"/>
                  <a:gd name="connsiteY499" fmla="*/ 478811 h 1627803"/>
                  <a:gd name="connsiteX500" fmla="*/ 287560 w 394579"/>
                  <a:gd name="connsiteY500" fmla="*/ 436616 h 1627803"/>
                  <a:gd name="connsiteX501" fmla="*/ 282226 w 394579"/>
                  <a:gd name="connsiteY501" fmla="*/ 432615 h 1627803"/>
                  <a:gd name="connsiteX502" fmla="*/ 268510 w 394579"/>
                  <a:gd name="connsiteY502" fmla="*/ 425662 h 1627803"/>
                  <a:gd name="connsiteX503" fmla="*/ 259747 w 394579"/>
                  <a:gd name="connsiteY503" fmla="*/ 423852 h 1627803"/>
                  <a:gd name="connsiteX504" fmla="*/ 259747 w 394579"/>
                  <a:gd name="connsiteY504" fmla="*/ 423566 h 1627803"/>
                  <a:gd name="connsiteX505" fmla="*/ 258985 w 394579"/>
                  <a:gd name="connsiteY505" fmla="*/ 420423 h 1627803"/>
                  <a:gd name="connsiteX506" fmla="*/ 259461 w 394579"/>
                  <a:gd name="connsiteY506" fmla="*/ 420423 h 1627803"/>
                  <a:gd name="connsiteX507" fmla="*/ 260604 w 394579"/>
                  <a:gd name="connsiteY507" fmla="*/ 420614 h 1627803"/>
                  <a:gd name="connsiteX508" fmla="*/ 264605 w 394579"/>
                  <a:gd name="connsiteY508" fmla="*/ 421471 h 1627803"/>
                  <a:gd name="connsiteX509" fmla="*/ 265748 w 394579"/>
                  <a:gd name="connsiteY509" fmla="*/ 421757 h 1627803"/>
                  <a:gd name="connsiteX510" fmla="*/ 275082 w 394579"/>
                  <a:gd name="connsiteY510" fmla="*/ 425757 h 1627803"/>
                  <a:gd name="connsiteX511" fmla="*/ 280035 w 394579"/>
                  <a:gd name="connsiteY511" fmla="*/ 429091 h 1627803"/>
                  <a:gd name="connsiteX512" fmla="*/ 282416 w 394579"/>
                  <a:gd name="connsiteY512" fmla="*/ 431091 h 1627803"/>
                  <a:gd name="connsiteX513" fmla="*/ 283559 w 394579"/>
                  <a:gd name="connsiteY513" fmla="*/ 432139 h 1627803"/>
                  <a:gd name="connsiteX514" fmla="*/ 285941 w 394579"/>
                  <a:gd name="connsiteY514" fmla="*/ 434615 h 1627803"/>
                  <a:gd name="connsiteX515" fmla="*/ 286703 w 394579"/>
                  <a:gd name="connsiteY515" fmla="*/ 435473 h 1627803"/>
                  <a:gd name="connsiteX516" fmla="*/ 287560 w 394579"/>
                  <a:gd name="connsiteY516" fmla="*/ 436616 h 1627803"/>
                  <a:gd name="connsiteX517" fmla="*/ 374142 w 394579"/>
                  <a:gd name="connsiteY517" fmla="*/ 152580 h 1627803"/>
                  <a:gd name="connsiteX518" fmla="*/ 372904 w 394579"/>
                  <a:gd name="connsiteY518" fmla="*/ 206015 h 1627803"/>
                  <a:gd name="connsiteX519" fmla="*/ 370427 w 394579"/>
                  <a:gd name="connsiteY519" fmla="*/ 236495 h 1627803"/>
                  <a:gd name="connsiteX520" fmla="*/ 366236 w 394579"/>
                  <a:gd name="connsiteY520" fmla="*/ 260975 h 1627803"/>
                  <a:gd name="connsiteX521" fmla="*/ 360236 w 394579"/>
                  <a:gd name="connsiteY521" fmla="*/ 286216 h 1627803"/>
                  <a:gd name="connsiteX522" fmla="*/ 352806 w 394579"/>
                  <a:gd name="connsiteY522" fmla="*/ 312124 h 1627803"/>
                  <a:gd name="connsiteX523" fmla="*/ 344043 w 394579"/>
                  <a:gd name="connsiteY523" fmla="*/ 337651 h 1627803"/>
                  <a:gd name="connsiteX524" fmla="*/ 339376 w 394579"/>
                  <a:gd name="connsiteY524" fmla="*/ 349748 h 1627803"/>
                  <a:gd name="connsiteX525" fmla="*/ 333185 w 394579"/>
                  <a:gd name="connsiteY525" fmla="*/ 362130 h 1627803"/>
                  <a:gd name="connsiteX526" fmla="*/ 326041 w 394579"/>
                  <a:gd name="connsiteY526" fmla="*/ 373370 h 1627803"/>
                  <a:gd name="connsiteX527" fmla="*/ 318040 w 394579"/>
                  <a:gd name="connsiteY527" fmla="*/ 382323 h 1627803"/>
                  <a:gd name="connsiteX528" fmla="*/ 309182 w 394579"/>
                  <a:gd name="connsiteY528" fmla="*/ 389943 h 1627803"/>
                  <a:gd name="connsiteX529" fmla="*/ 287941 w 394579"/>
                  <a:gd name="connsiteY529" fmla="*/ 402897 h 1627803"/>
                  <a:gd name="connsiteX530" fmla="*/ 284416 w 394579"/>
                  <a:gd name="connsiteY530" fmla="*/ 404326 h 1627803"/>
                  <a:gd name="connsiteX531" fmla="*/ 271463 w 394579"/>
                  <a:gd name="connsiteY531" fmla="*/ 407755 h 1627803"/>
                  <a:gd name="connsiteX532" fmla="*/ 259938 w 394579"/>
                  <a:gd name="connsiteY532" fmla="*/ 407755 h 1627803"/>
                  <a:gd name="connsiteX533" fmla="*/ 249936 w 394579"/>
                  <a:gd name="connsiteY533" fmla="*/ 405659 h 1627803"/>
                  <a:gd name="connsiteX534" fmla="*/ 239935 w 394579"/>
                  <a:gd name="connsiteY534" fmla="*/ 402135 h 1627803"/>
                  <a:gd name="connsiteX535" fmla="*/ 231457 w 394579"/>
                  <a:gd name="connsiteY535" fmla="*/ 397658 h 1627803"/>
                  <a:gd name="connsiteX536" fmla="*/ 231172 w 394579"/>
                  <a:gd name="connsiteY536" fmla="*/ 397468 h 1627803"/>
                  <a:gd name="connsiteX537" fmla="*/ 230600 w 394579"/>
                  <a:gd name="connsiteY537" fmla="*/ 396992 h 1627803"/>
                  <a:gd name="connsiteX538" fmla="*/ 223457 w 394579"/>
                  <a:gd name="connsiteY538" fmla="*/ 391753 h 1627803"/>
                  <a:gd name="connsiteX539" fmla="*/ 221552 w 394579"/>
                  <a:gd name="connsiteY539" fmla="*/ 388324 h 1627803"/>
                  <a:gd name="connsiteX540" fmla="*/ 216694 w 394579"/>
                  <a:gd name="connsiteY540" fmla="*/ 381371 h 1627803"/>
                  <a:gd name="connsiteX541" fmla="*/ 206026 w 394579"/>
                  <a:gd name="connsiteY541" fmla="*/ 370417 h 1627803"/>
                  <a:gd name="connsiteX542" fmla="*/ 197644 w 394579"/>
                  <a:gd name="connsiteY542" fmla="*/ 365654 h 1627803"/>
                  <a:gd name="connsiteX543" fmla="*/ 189643 w 394579"/>
                  <a:gd name="connsiteY543" fmla="*/ 356320 h 1627803"/>
                  <a:gd name="connsiteX544" fmla="*/ 184881 w 394579"/>
                  <a:gd name="connsiteY544" fmla="*/ 349557 h 1627803"/>
                  <a:gd name="connsiteX545" fmla="*/ 180308 w 394579"/>
                  <a:gd name="connsiteY545" fmla="*/ 341651 h 1627803"/>
                  <a:gd name="connsiteX546" fmla="*/ 172498 w 394579"/>
                  <a:gd name="connsiteY546" fmla="*/ 325745 h 1627803"/>
                  <a:gd name="connsiteX547" fmla="*/ 167259 w 394579"/>
                  <a:gd name="connsiteY547" fmla="*/ 309838 h 1627803"/>
                  <a:gd name="connsiteX548" fmla="*/ 163545 w 394579"/>
                  <a:gd name="connsiteY548" fmla="*/ 291931 h 1627803"/>
                  <a:gd name="connsiteX549" fmla="*/ 162401 w 394579"/>
                  <a:gd name="connsiteY549" fmla="*/ 275453 h 1627803"/>
                  <a:gd name="connsiteX550" fmla="*/ 162878 w 394579"/>
                  <a:gd name="connsiteY550" fmla="*/ 256498 h 1627803"/>
                  <a:gd name="connsiteX551" fmla="*/ 165735 w 394579"/>
                  <a:gd name="connsiteY551" fmla="*/ 221255 h 1627803"/>
                  <a:gd name="connsiteX552" fmla="*/ 173641 w 394579"/>
                  <a:gd name="connsiteY552" fmla="*/ 180965 h 1627803"/>
                  <a:gd name="connsiteX553" fmla="*/ 186309 w 394579"/>
                  <a:gd name="connsiteY553" fmla="*/ 142769 h 1627803"/>
                  <a:gd name="connsiteX554" fmla="*/ 210026 w 394579"/>
                  <a:gd name="connsiteY554" fmla="*/ 96002 h 1627803"/>
                  <a:gd name="connsiteX555" fmla="*/ 239935 w 394579"/>
                  <a:gd name="connsiteY555" fmla="*/ 49615 h 1627803"/>
                  <a:gd name="connsiteX556" fmla="*/ 240221 w 394579"/>
                  <a:gd name="connsiteY556" fmla="*/ 49139 h 1627803"/>
                  <a:gd name="connsiteX557" fmla="*/ 247936 w 394579"/>
                  <a:gd name="connsiteY557" fmla="*/ 40185 h 1627803"/>
                  <a:gd name="connsiteX558" fmla="*/ 256604 w 394579"/>
                  <a:gd name="connsiteY558" fmla="*/ 32375 h 1627803"/>
                  <a:gd name="connsiteX559" fmla="*/ 275558 w 394579"/>
                  <a:gd name="connsiteY559" fmla="*/ 21611 h 1627803"/>
                  <a:gd name="connsiteX560" fmla="*/ 287179 w 394579"/>
                  <a:gd name="connsiteY560" fmla="*/ 17706 h 1627803"/>
                  <a:gd name="connsiteX561" fmla="*/ 290227 w 394579"/>
                  <a:gd name="connsiteY561" fmla="*/ 20659 h 1627803"/>
                  <a:gd name="connsiteX562" fmla="*/ 297180 w 394579"/>
                  <a:gd name="connsiteY562" fmla="*/ 21611 h 1627803"/>
                  <a:gd name="connsiteX563" fmla="*/ 303752 w 394579"/>
                  <a:gd name="connsiteY563" fmla="*/ 19992 h 1627803"/>
                  <a:gd name="connsiteX564" fmla="*/ 314135 w 394579"/>
                  <a:gd name="connsiteY564" fmla="*/ 19802 h 1627803"/>
                  <a:gd name="connsiteX565" fmla="*/ 332423 w 394579"/>
                  <a:gd name="connsiteY565" fmla="*/ 25612 h 1627803"/>
                  <a:gd name="connsiteX566" fmla="*/ 336804 w 394579"/>
                  <a:gd name="connsiteY566" fmla="*/ 27707 h 1627803"/>
                  <a:gd name="connsiteX567" fmla="*/ 341090 w 394579"/>
                  <a:gd name="connsiteY567" fmla="*/ 30470 h 1627803"/>
                  <a:gd name="connsiteX568" fmla="*/ 346615 w 394579"/>
                  <a:gd name="connsiteY568" fmla="*/ 36280 h 1627803"/>
                  <a:gd name="connsiteX569" fmla="*/ 354997 w 394579"/>
                  <a:gd name="connsiteY569" fmla="*/ 48948 h 1627803"/>
                  <a:gd name="connsiteX570" fmla="*/ 360998 w 394579"/>
                  <a:gd name="connsiteY570" fmla="*/ 60569 h 1627803"/>
                  <a:gd name="connsiteX571" fmla="*/ 370999 w 394579"/>
                  <a:gd name="connsiteY571" fmla="*/ 100955 h 1627803"/>
                  <a:gd name="connsiteX572" fmla="*/ 372999 w 394579"/>
                  <a:gd name="connsiteY572" fmla="*/ 126005 h 1627803"/>
                  <a:gd name="connsiteX573" fmla="*/ 373666 w 394579"/>
                  <a:gd name="connsiteY573" fmla="*/ 152104 h 1627803"/>
                  <a:gd name="connsiteX574" fmla="*/ 374142 w 394579"/>
                  <a:gd name="connsiteY574" fmla="*/ 152580 h 16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394579" h="1627803">
                    <a:moveTo>
                      <a:pt x="393192" y="114956"/>
                    </a:moveTo>
                    <a:cubicBezTo>
                      <a:pt x="392525" y="106003"/>
                      <a:pt x="391478" y="96954"/>
                      <a:pt x="389763" y="88096"/>
                    </a:cubicBezTo>
                    <a:cubicBezTo>
                      <a:pt x="388906" y="83810"/>
                      <a:pt x="388144" y="79619"/>
                      <a:pt x="387096" y="75428"/>
                    </a:cubicBezTo>
                    <a:cubicBezTo>
                      <a:pt x="386049" y="71237"/>
                      <a:pt x="384810" y="67141"/>
                      <a:pt x="383572" y="63045"/>
                    </a:cubicBezTo>
                    <a:cubicBezTo>
                      <a:pt x="381000" y="54282"/>
                      <a:pt x="377000" y="45995"/>
                      <a:pt x="372428" y="38185"/>
                    </a:cubicBezTo>
                    <a:cubicBezTo>
                      <a:pt x="368998" y="32375"/>
                      <a:pt x="365093" y="26945"/>
                      <a:pt x="360902" y="21611"/>
                    </a:cubicBezTo>
                    <a:cubicBezTo>
                      <a:pt x="357759" y="17611"/>
                      <a:pt x="353759" y="14563"/>
                      <a:pt x="349568" y="11705"/>
                    </a:cubicBezTo>
                    <a:cubicBezTo>
                      <a:pt x="346615" y="9705"/>
                      <a:pt x="342995" y="8181"/>
                      <a:pt x="339757" y="6848"/>
                    </a:cubicBezTo>
                    <a:cubicBezTo>
                      <a:pt x="334137" y="4562"/>
                      <a:pt x="328327" y="2466"/>
                      <a:pt x="322422" y="1133"/>
                    </a:cubicBezTo>
                    <a:cubicBezTo>
                      <a:pt x="311848" y="-1153"/>
                      <a:pt x="300419" y="-10"/>
                      <a:pt x="290703" y="4847"/>
                    </a:cubicBezTo>
                    <a:cubicBezTo>
                      <a:pt x="284036" y="6752"/>
                      <a:pt x="277273" y="8657"/>
                      <a:pt x="270891" y="11324"/>
                    </a:cubicBezTo>
                    <a:cubicBezTo>
                      <a:pt x="262604" y="14753"/>
                      <a:pt x="254698" y="18944"/>
                      <a:pt x="247555" y="24469"/>
                    </a:cubicBezTo>
                    <a:cubicBezTo>
                      <a:pt x="245745" y="25898"/>
                      <a:pt x="243840" y="27326"/>
                      <a:pt x="242126" y="28946"/>
                    </a:cubicBezTo>
                    <a:cubicBezTo>
                      <a:pt x="240221" y="30755"/>
                      <a:pt x="238411" y="32565"/>
                      <a:pt x="236697" y="34470"/>
                    </a:cubicBezTo>
                    <a:cubicBezTo>
                      <a:pt x="233553" y="37804"/>
                      <a:pt x="230696" y="41423"/>
                      <a:pt x="227933" y="45043"/>
                    </a:cubicBezTo>
                    <a:cubicBezTo>
                      <a:pt x="222695" y="51996"/>
                      <a:pt x="217741" y="59330"/>
                      <a:pt x="212979" y="66665"/>
                    </a:cubicBezTo>
                    <a:cubicBezTo>
                      <a:pt x="203168" y="81809"/>
                      <a:pt x="193643" y="97049"/>
                      <a:pt x="185452" y="113147"/>
                    </a:cubicBezTo>
                    <a:cubicBezTo>
                      <a:pt x="181451" y="121052"/>
                      <a:pt x="177260" y="128958"/>
                      <a:pt x="173736" y="137054"/>
                    </a:cubicBezTo>
                    <a:cubicBezTo>
                      <a:pt x="169926" y="145817"/>
                      <a:pt x="166497" y="154676"/>
                      <a:pt x="163735" y="163724"/>
                    </a:cubicBezTo>
                    <a:cubicBezTo>
                      <a:pt x="158591" y="180488"/>
                      <a:pt x="154781" y="197633"/>
                      <a:pt x="152115" y="214874"/>
                    </a:cubicBezTo>
                    <a:cubicBezTo>
                      <a:pt x="149352" y="232971"/>
                      <a:pt x="148304" y="251354"/>
                      <a:pt x="147638" y="269642"/>
                    </a:cubicBezTo>
                    <a:cubicBezTo>
                      <a:pt x="147542" y="271262"/>
                      <a:pt x="147542" y="272976"/>
                      <a:pt x="147542" y="274595"/>
                    </a:cubicBezTo>
                    <a:cubicBezTo>
                      <a:pt x="147542" y="290883"/>
                      <a:pt x="150400" y="307076"/>
                      <a:pt x="155163" y="322601"/>
                    </a:cubicBezTo>
                    <a:cubicBezTo>
                      <a:pt x="157925" y="331460"/>
                      <a:pt x="161925" y="339937"/>
                      <a:pt x="166211" y="348128"/>
                    </a:cubicBezTo>
                    <a:cubicBezTo>
                      <a:pt x="168212" y="351938"/>
                      <a:pt x="170307" y="355653"/>
                      <a:pt x="172593" y="359273"/>
                    </a:cubicBezTo>
                    <a:cubicBezTo>
                      <a:pt x="173450" y="360606"/>
                      <a:pt x="174403" y="361940"/>
                      <a:pt x="175356" y="363273"/>
                    </a:cubicBezTo>
                    <a:cubicBezTo>
                      <a:pt x="171355" y="364607"/>
                      <a:pt x="167640" y="366607"/>
                      <a:pt x="164402" y="369179"/>
                    </a:cubicBezTo>
                    <a:cubicBezTo>
                      <a:pt x="161640" y="371369"/>
                      <a:pt x="159544" y="373846"/>
                      <a:pt x="157544" y="376703"/>
                    </a:cubicBezTo>
                    <a:cubicBezTo>
                      <a:pt x="155257" y="380037"/>
                      <a:pt x="153924" y="384228"/>
                      <a:pt x="152781" y="388038"/>
                    </a:cubicBezTo>
                    <a:cubicBezTo>
                      <a:pt x="150972" y="393658"/>
                      <a:pt x="150019" y="399563"/>
                      <a:pt x="150019" y="405374"/>
                    </a:cubicBezTo>
                    <a:cubicBezTo>
                      <a:pt x="150019" y="406421"/>
                      <a:pt x="150019" y="407469"/>
                      <a:pt x="150114" y="408517"/>
                    </a:cubicBezTo>
                    <a:cubicBezTo>
                      <a:pt x="150305" y="411755"/>
                      <a:pt x="150781" y="414994"/>
                      <a:pt x="151733" y="418137"/>
                    </a:cubicBezTo>
                    <a:cubicBezTo>
                      <a:pt x="152876" y="421852"/>
                      <a:pt x="154877" y="425281"/>
                      <a:pt x="157067" y="428424"/>
                    </a:cubicBezTo>
                    <a:cubicBezTo>
                      <a:pt x="160687" y="433758"/>
                      <a:pt x="165354" y="438235"/>
                      <a:pt x="170783" y="441664"/>
                    </a:cubicBezTo>
                    <a:cubicBezTo>
                      <a:pt x="173831" y="443569"/>
                      <a:pt x="177355" y="444807"/>
                      <a:pt x="180690" y="446045"/>
                    </a:cubicBezTo>
                    <a:cubicBezTo>
                      <a:pt x="183166" y="446998"/>
                      <a:pt x="185642" y="447665"/>
                      <a:pt x="188119" y="448331"/>
                    </a:cubicBezTo>
                    <a:cubicBezTo>
                      <a:pt x="190215" y="448903"/>
                      <a:pt x="192310" y="449284"/>
                      <a:pt x="194406" y="449760"/>
                    </a:cubicBezTo>
                    <a:cubicBezTo>
                      <a:pt x="190119" y="453951"/>
                      <a:pt x="185738" y="458142"/>
                      <a:pt x="181451" y="462333"/>
                    </a:cubicBezTo>
                    <a:cubicBezTo>
                      <a:pt x="174022" y="469667"/>
                      <a:pt x="166307" y="476811"/>
                      <a:pt x="158877" y="484050"/>
                    </a:cubicBezTo>
                    <a:cubicBezTo>
                      <a:pt x="155067" y="487765"/>
                      <a:pt x="151257" y="491384"/>
                      <a:pt x="147447" y="495004"/>
                    </a:cubicBezTo>
                    <a:cubicBezTo>
                      <a:pt x="143733" y="498528"/>
                      <a:pt x="139827" y="501957"/>
                      <a:pt x="136113" y="505577"/>
                    </a:cubicBezTo>
                    <a:cubicBezTo>
                      <a:pt x="135160" y="506529"/>
                      <a:pt x="134208" y="507482"/>
                      <a:pt x="133255" y="508434"/>
                    </a:cubicBezTo>
                    <a:cubicBezTo>
                      <a:pt x="130683" y="509863"/>
                      <a:pt x="128111" y="511387"/>
                      <a:pt x="125445" y="512625"/>
                    </a:cubicBezTo>
                    <a:cubicBezTo>
                      <a:pt x="119634" y="515006"/>
                      <a:pt x="113633" y="517102"/>
                      <a:pt x="108490" y="520721"/>
                    </a:cubicBezTo>
                    <a:cubicBezTo>
                      <a:pt x="107252" y="521579"/>
                      <a:pt x="106489" y="522341"/>
                      <a:pt x="105633" y="523484"/>
                    </a:cubicBezTo>
                    <a:cubicBezTo>
                      <a:pt x="105061" y="524246"/>
                      <a:pt x="104394" y="525293"/>
                      <a:pt x="104204" y="526151"/>
                    </a:cubicBezTo>
                    <a:cubicBezTo>
                      <a:pt x="104108" y="527008"/>
                      <a:pt x="103918" y="527770"/>
                      <a:pt x="103918" y="528532"/>
                    </a:cubicBezTo>
                    <a:cubicBezTo>
                      <a:pt x="103918" y="528722"/>
                      <a:pt x="103918" y="528913"/>
                      <a:pt x="103918" y="529103"/>
                    </a:cubicBezTo>
                    <a:cubicBezTo>
                      <a:pt x="104013" y="530056"/>
                      <a:pt x="104108" y="530913"/>
                      <a:pt x="104394" y="531770"/>
                    </a:cubicBezTo>
                    <a:cubicBezTo>
                      <a:pt x="104775" y="533009"/>
                      <a:pt x="105251" y="534152"/>
                      <a:pt x="105728" y="535390"/>
                    </a:cubicBezTo>
                    <a:cubicBezTo>
                      <a:pt x="101346" y="539676"/>
                      <a:pt x="96964" y="544058"/>
                      <a:pt x="92393" y="548249"/>
                    </a:cubicBezTo>
                    <a:cubicBezTo>
                      <a:pt x="84868" y="555107"/>
                      <a:pt x="77343" y="561965"/>
                      <a:pt x="69818" y="568823"/>
                    </a:cubicBezTo>
                    <a:cubicBezTo>
                      <a:pt x="62675" y="575300"/>
                      <a:pt x="55531" y="581777"/>
                      <a:pt x="47911" y="587777"/>
                    </a:cubicBezTo>
                    <a:cubicBezTo>
                      <a:pt x="46482" y="588825"/>
                      <a:pt x="45054" y="589968"/>
                      <a:pt x="43529" y="591016"/>
                    </a:cubicBezTo>
                    <a:cubicBezTo>
                      <a:pt x="40481" y="593302"/>
                      <a:pt x="37243" y="595016"/>
                      <a:pt x="33909" y="596731"/>
                    </a:cubicBezTo>
                    <a:cubicBezTo>
                      <a:pt x="29813" y="598731"/>
                      <a:pt x="25718" y="600731"/>
                      <a:pt x="21622" y="602636"/>
                    </a:cubicBezTo>
                    <a:cubicBezTo>
                      <a:pt x="19336" y="603684"/>
                      <a:pt x="17622" y="606351"/>
                      <a:pt x="17050" y="608637"/>
                    </a:cubicBezTo>
                    <a:cubicBezTo>
                      <a:pt x="16859" y="609399"/>
                      <a:pt x="16764" y="610161"/>
                      <a:pt x="16764" y="610923"/>
                    </a:cubicBezTo>
                    <a:cubicBezTo>
                      <a:pt x="15240" y="612066"/>
                      <a:pt x="13716" y="613209"/>
                      <a:pt x="12192" y="614352"/>
                    </a:cubicBezTo>
                    <a:cubicBezTo>
                      <a:pt x="10383" y="615781"/>
                      <a:pt x="8573" y="617114"/>
                      <a:pt x="6858" y="618638"/>
                    </a:cubicBezTo>
                    <a:cubicBezTo>
                      <a:pt x="6096" y="619305"/>
                      <a:pt x="5334" y="620067"/>
                      <a:pt x="4667" y="620734"/>
                    </a:cubicBezTo>
                    <a:cubicBezTo>
                      <a:pt x="3429" y="621972"/>
                      <a:pt x="2286" y="623401"/>
                      <a:pt x="1334" y="624925"/>
                    </a:cubicBezTo>
                    <a:cubicBezTo>
                      <a:pt x="953" y="625782"/>
                      <a:pt x="667" y="626639"/>
                      <a:pt x="286" y="627497"/>
                    </a:cubicBezTo>
                    <a:cubicBezTo>
                      <a:pt x="95" y="628354"/>
                      <a:pt x="0" y="629306"/>
                      <a:pt x="0" y="630164"/>
                    </a:cubicBezTo>
                    <a:cubicBezTo>
                      <a:pt x="0" y="630259"/>
                      <a:pt x="0" y="630354"/>
                      <a:pt x="0" y="630545"/>
                    </a:cubicBezTo>
                    <a:cubicBezTo>
                      <a:pt x="0" y="632450"/>
                      <a:pt x="1143" y="634640"/>
                      <a:pt x="2381" y="636069"/>
                    </a:cubicBezTo>
                    <a:cubicBezTo>
                      <a:pt x="3810" y="637593"/>
                      <a:pt x="5239" y="638450"/>
                      <a:pt x="7144" y="639212"/>
                    </a:cubicBezTo>
                    <a:cubicBezTo>
                      <a:pt x="9049" y="639974"/>
                      <a:pt x="10954" y="640451"/>
                      <a:pt x="12859" y="640832"/>
                    </a:cubicBezTo>
                    <a:cubicBezTo>
                      <a:pt x="15526" y="641403"/>
                      <a:pt x="18193" y="641879"/>
                      <a:pt x="20955" y="642260"/>
                    </a:cubicBezTo>
                    <a:cubicBezTo>
                      <a:pt x="20860" y="642260"/>
                      <a:pt x="20764" y="642260"/>
                      <a:pt x="20574" y="642260"/>
                    </a:cubicBezTo>
                    <a:cubicBezTo>
                      <a:pt x="20670" y="642260"/>
                      <a:pt x="20764" y="642260"/>
                      <a:pt x="20955" y="642260"/>
                    </a:cubicBezTo>
                    <a:cubicBezTo>
                      <a:pt x="20764" y="642260"/>
                      <a:pt x="20670" y="642260"/>
                      <a:pt x="20479" y="642165"/>
                    </a:cubicBezTo>
                    <a:cubicBezTo>
                      <a:pt x="20764" y="642165"/>
                      <a:pt x="21146" y="642260"/>
                      <a:pt x="21431" y="642260"/>
                    </a:cubicBezTo>
                    <a:cubicBezTo>
                      <a:pt x="21527" y="642260"/>
                      <a:pt x="21622" y="642260"/>
                      <a:pt x="21717" y="642260"/>
                    </a:cubicBezTo>
                    <a:cubicBezTo>
                      <a:pt x="21907" y="642260"/>
                      <a:pt x="22193" y="642356"/>
                      <a:pt x="22384" y="642356"/>
                    </a:cubicBezTo>
                    <a:cubicBezTo>
                      <a:pt x="22193" y="642356"/>
                      <a:pt x="21907" y="642260"/>
                      <a:pt x="21717" y="642260"/>
                    </a:cubicBezTo>
                    <a:cubicBezTo>
                      <a:pt x="30766" y="643499"/>
                      <a:pt x="39910" y="643880"/>
                      <a:pt x="49054" y="644642"/>
                    </a:cubicBezTo>
                    <a:cubicBezTo>
                      <a:pt x="50864" y="644832"/>
                      <a:pt x="52959" y="643784"/>
                      <a:pt x="54197" y="642451"/>
                    </a:cubicBezTo>
                    <a:cubicBezTo>
                      <a:pt x="54959" y="641689"/>
                      <a:pt x="55531" y="640641"/>
                      <a:pt x="55912" y="639593"/>
                    </a:cubicBezTo>
                    <a:cubicBezTo>
                      <a:pt x="58960" y="639498"/>
                      <a:pt x="62008" y="639308"/>
                      <a:pt x="65056" y="639117"/>
                    </a:cubicBezTo>
                    <a:cubicBezTo>
                      <a:pt x="76200" y="638450"/>
                      <a:pt x="87249" y="637498"/>
                      <a:pt x="98298" y="635974"/>
                    </a:cubicBezTo>
                    <a:cubicBezTo>
                      <a:pt x="98107" y="635974"/>
                      <a:pt x="97917" y="636069"/>
                      <a:pt x="97727" y="636069"/>
                    </a:cubicBezTo>
                    <a:cubicBezTo>
                      <a:pt x="97917" y="636069"/>
                      <a:pt x="98107" y="635974"/>
                      <a:pt x="98298" y="635974"/>
                    </a:cubicBezTo>
                    <a:cubicBezTo>
                      <a:pt x="98298" y="635974"/>
                      <a:pt x="98298" y="635974"/>
                      <a:pt x="98393" y="635974"/>
                    </a:cubicBezTo>
                    <a:cubicBezTo>
                      <a:pt x="98393" y="635974"/>
                      <a:pt x="98393" y="635974"/>
                      <a:pt x="98393" y="635974"/>
                    </a:cubicBezTo>
                    <a:cubicBezTo>
                      <a:pt x="100013" y="635783"/>
                      <a:pt x="101727" y="635498"/>
                      <a:pt x="103347" y="635307"/>
                    </a:cubicBezTo>
                    <a:cubicBezTo>
                      <a:pt x="102775" y="635402"/>
                      <a:pt x="102108" y="635498"/>
                      <a:pt x="101537" y="635593"/>
                    </a:cubicBezTo>
                    <a:cubicBezTo>
                      <a:pt x="105061" y="635117"/>
                      <a:pt x="108490" y="634640"/>
                      <a:pt x="112014" y="634069"/>
                    </a:cubicBezTo>
                    <a:cubicBezTo>
                      <a:pt x="112205" y="636831"/>
                      <a:pt x="112490" y="639593"/>
                      <a:pt x="112681" y="642356"/>
                    </a:cubicBezTo>
                    <a:cubicBezTo>
                      <a:pt x="113348" y="650928"/>
                      <a:pt x="114015" y="659405"/>
                      <a:pt x="114681" y="667978"/>
                    </a:cubicBezTo>
                    <a:cubicBezTo>
                      <a:pt x="115158" y="673883"/>
                      <a:pt x="115729" y="679789"/>
                      <a:pt x="116205" y="685694"/>
                    </a:cubicBezTo>
                    <a:cubicBezTo>
                      <a:pt x="114491" y="685409"/>
                      <a:pt x="112681" y="685123"/>
                      <a:pt x="110966" y="684932"/>
                    </a:cubicBezTo>
                    <a:cubicBezTo>
                      <a:pt x="108490" y="684647"/>
                      <a:pt x="106013" y="684361"/>
                      <a:pt x="103537" y="684170"/>
                    </a:cubicBezTo>
                    <a:cubicBezTo>
                      <a:pt x="93916" y="683313"/>
                      <a:pt x="84106" y="682551"/>
                      <a:pt x="74486" y="683885"/>
                    </a:cubicBezTo>
                    <a:cubicBezTo>
                      <a:pt x="68866" y="684647"/>
                      <a:pt x="63437" y="685790"/>
                      <a:pt x="58293" y="688266"/>
                    </a:cubicBezTo>
                    <a:cubicBezTo>
                      <a:pt x="50197" y="691981"/>
                      <a:pt x="43815" y="699125"/>
                      <a:pt x="41339" y="707792"/>
                    </a:cubicBezTo>
                    <a:cubicBezTo>
                      <a:pt x="40767" y="709793"/>
                      <a:pt x="40577" y="711888"/>
                      <a:pt x="40577" y="714079"/>
                    </a:cubicBezTo>
                    <a:cubicBezTo>
                      <a:pt x="40577" y="716936"/>
                      <a:pt x="41053" y="719794"/>
                      <a:pt x="41624" y="722461"/>
                    </a:cubicBezTo>
                    <a:cubicBezTo>
                      <a:pt x="42196" y="724937"/>
                      <a:pt x="43529" y="727509"/>
                      <a:pt x="44958" y="729605"/>
                    </a:cubicBezTo>
                    <a:cubicBezTo>
                      <a:pt x="46387" y="731700"/>
                      <a:pt x="48101" y="733415"/>
                      <a:pt x="50102" y="735034"/>
                    </a:cubicBezTo>
                    <a:cubicBezTo>
                      <a:pt x="54388" y="738463"/>
                      <a:pt x="59436" y="740463"/>
                      <a:pt x="64484" y="742368"/>
                    </a:cubicBezTo>
                    <a:cubicBezTo>
                      <a:pt x="66770" y="743225"/>
                      <a:pt x="69056" y="743987"/>
                      <a:pt x="71438" y="744654"/>
                    </a:cubicBezTo>
                    <a:cubicBezTo>
                      <a:pt x="74105" y="745321"/>
                      <a:pt x="76867" y="745607"/>
                      <a:pt x="79534" y="745892"/>
                    </a:cubicBezTo>
                    <a:cubicBezTo>
                      <a:pt x="82963" y="746273"/>
                      <a:pt x="86392" y="745988"/>
                      <a:pt x="89821" y="745892"/>
                    </a:cubicBezTo>
                    <a:cubicBezTo>
                      <a:pt x="93345" y="745702"/>
                      <a:pt x="96964" y="745321"/>
                      <a:pt x="100489" y="744749"/>
                    </a:cubicBezTo>
                    <a:cubicBezTo>
                      <a:pt x="104966" y="743987"/>
                      <a:pt x="109252" y="742559"/>
                      <a:pt x="113443" y="741035"/>
                    </a:cubicBezTo>
                    <a:cubicBezTo>
                      <a:pt x="114395" y="740749"/>
                      <a:pt x="115348" y="740368"/>
                      <a:pt x="116300" y="739987"/>
                    </a:cubicBezTo>
                    <a:cubicBezTo>
                      <a:pt x="120587" y="741320"/>
                      <a:pt x="125254" y="741797"/>
                      <a:pt x="129635" y="742368"/>
                    </a:cubicBezTo>
                    <a:cubicBezTo>
                      <a:pt x="130873" y="742559"/>
                      <a:pt x="132207" y="742463"/>
                      <a:pt x="133636" y="742463"/>
                    </a:cubicBezTo>
                    <a:cubicBezTo>
                      <a:pt x="133731" y="743511"/>
                      <a:pt x="133826" y="744559"/>
                      <a:pt x="133921" y="745607"/>
                    </a:cubicBezTo>
                    <a:cubicBezTo>
                      <a:pt x="134017" y="746178"/>
                      <a:pt x="134017" y="746750"/>
                      <a:pt x="134112" y="747321"/>
                    </a:cubicBezTo>
                    <a:cubicBezTo>
                      <a:pt x="131922" y="747321"/>
                      <a:pt x="129730" y="748274"/>
                      <a:pt x="128111" y="749798"/>
                    </a:cubicBezTo>
                    <a:cubicBezTo>
                      <a:pt x="127540" y="750464"/>
                      <a:pt x="127064" y="751036"/>
                      <a:pt x="126778" y="751703"/>
                    </a:cubicBezTo>
                    <a:cubicBezTo>
                      <a:pt x="124492" y="752369"/>
                      <a:pt x="122873" y="754370"/>
                      <a:pt x="122777" y="756846"/>
                    </a:cubicBezTo>
                    <a:cubicBezTo>
                      <a:pt x="122491" y="764847"/>
                      <a:pt x="122206" y="772943"/>
                      <a:pt x="122015" y="780944"/>
                    </a:cubicBezTo>
                    <a:cubicBezTo>
                      <a:pt x="121825" y="787231"/>
                      <a:pt x="121825" y="793613"/>
                      <a:pt x="121444" y="799899"/>
                    </a:cubicBezTo>
                    <a:cubicBezTo>
                      <a:pt x="120777" y="813806"/>
                      <a:pt x="120015" y="827712"/>
                      <a:pt x="119539" y="841619"/>
                    </a:cubicBezTo>
                    <a:cubicBezTo>
                      <a:pt x="118682" y="869051"/>
                      <a:pt x="118396" y="896483"/>
                      <a:pt x="118206" y="923915"/>
                    </a:cubicBezTo>
                    <a:cubicBezTo>
                      <a:pt x="118206" y="925820"/>
                      <a:pt x="118206" y="927725"/>
                      <a:pt x="118206" y="929630"/>
                    </a:cubicBezTo>
                    <a:cubicBezTo>
                      <a:pt x="117920" y="947251"/>
                      <a:pt x="117634" y="964872"/>
                      <a:pt x="117443" y="982589"/>
                    </a:cubicBezTo>
                    <a:cubicBezTo>
                      <a:pt x="117348" y="992304"/>
                      <a:pt x="117157" y="1002115"/>
                      <a:pt x="117157" y="1011830"/>
                    </a:cubicBezTo>
                    <a:cubicBezTo>
                      <a:pt x="117157" y="1014212"/>
                      <a:pt x="117157" y="1016593"/>
                      <a:pt x="117157" y="1018974"/>
                    </a:cubicBezTo>
                    <a:cubicBezTo>
                      <a:pt x="117253" y="1027166"/>
                      <a:pt x="117634" y="1035357"/>
                      <a:pt x="118015" y="1043644"/>
                    </a:cubicBezTo>
                    <a:cubicBezTo>
                      <a:pt x="117729" y="1047168"/>
                      <a:pt x="117443" y="1050788"/>
                      <a:pt x="117253" y="1054312"/>
                    </a:cubicBezTo>
                    <a:cubicBezTo>
                      <a:pt x="117253" y="1054407"/>
                      <a:pt x="117253" y="1054502"/>
                      <a:pt x="117253" y="1054693"/>
                    </a:cubicBezTo>
                    <a:cubicBezTo>
                      <a:pt x="117253" y="1056026"/>
                      <a:pt x="117824" y="1057169"/>
                      <a:pt x="118586" y="1058217"/>
                    </a:cubicBezTo>
                    <a:cubicBezTo>
                      <a:pt x="118586" y="1059646"/>
                      <a:pt x="118682" y="1061075"/>
                      <a:pt x="118682" y="1062503"/>
                    </a:cubicBezTo>
                    <a:cubicBezTo>
                      <a:pt x="118682" y="1063837"/>
                      <a:pt x="118682" y="1065170"/>
                      <a:pt x="118682" y="1066504"/>
                    </a:cubicBezTo>
                    <a:cubicBezTo>
                      <a:pt x="118682" y="1067361"/>
                      <a:pt x="118682" y="1068218"/>
                      <a:pt x="118682" y="1069076"/>
                    </a:cubicBezTo>
                    <a:cubicBezTo>
                      <a:pt x="118586" y="1071457"/>
                      <a:pt x="118586" y="1073934"/>
                      <a:pt x="119158" y="1076219"/>
                    </a:cubicBezTo>
                    <a:cubicBezTo>
                      <a:pt x="119729" y="1078124"/>
                      <a:pt x="120301" y="1079934"/>
                      <a:pt x="121444" y="1081553"/>
                    </a:cubicBezTo>
                    <a:cubicBezTo>
                      <a:pt x="122873" y="1083649"/>
                      <a:pt x="124206" y="1085078"/>
                      <a:pt x="126397" y="1086506"/>
                    </a:cubicBezTo>
                    <a:cubicBezTo>
                      <a:pt x="129730" y="1088697"/>
                      <a:pt x="133541" y="1090126"/>
                      <a:pt x="137446" y="1091078"/>
                    </a:cubicBezTo>
                    <a:cubicBezTo>
                      <a:pt x="141161" y="1092031"/>
                      <a:pt x="144971" y="1092602"/>
                      <a:pt x="148685" y="1093174"/>
                    </a:cubicBezTo>
                    <a:cubicBezTo>
                      <a:pt x="161354" y="1095079"/>
                      <a:pt x="174022" y="1097365"/>
                      <a:pt x="186785" y="1098794"/>
                    </a:cubicBezTo>
                    <a:cubicBezTo>
                      <a:pt x="192881" y="1099460"/>
                      <a:pt x="199073" y="1100413"/>
                      <a:pt x="205169" y="1100603"/>
                    </a:cubicBezTo>
                    <a:cubicBezTo>
                      <a:pt x="211360" y="1100889"/>
                      <a:pt x="217647" y="1100984"/>
                      <a:pt x="223838" y="1100603"/>
                    </a:cubicBezTo>
                    <a:cubicBezTo>
                      <a:pt x="227838" y="1100413"/>
                      <a:pt x="231839" y="1100032"/>
                      <a:pt x="235839" y="1099651"/>
                    </a:cubicBezTo>
                    <a:cubicBezTo>
                      <a:pt x="235172" y="1100889"/>
                      <a:pt x="235172" y="1102127"/>
                      <a:pt x="235363" y="1103556"/>
                    </a:cubicBezTo>
                    <a:cubicBezTo>
                      <a:pt x="235934" y="1107652"/>
                      <a:pt x="236506" y="1111652"/>
                      <a:pt x="237077" y="1115748"/>
                    </a:cubicBezTo>
                    <a:cubicBezTo>
                      <a:pt x="237935" y="1124702"/>
                      <a:pt x="238696" y="1133560"/>
                      <a:pt x="239078" y="1142513"/>
                    </a:cubicBezTo>
                    <a:cubicBezTo>
                      <a:pt x="239459" y="1151181"/>
                      <a:pt x="239649" y="1159849"/>
                      <a:pt x="240030" y="1168422"/>
                    </a:cubicBezTo>
                    <a:cubicBezTo>
                      <a:pt x="240888" y="1187852"/>
                      <a:pt x="241554" y="1207188"/>
                      <a:pt x="242126" y="1226619"/>
                    </a:cubicBezTo>
                    <a:cubicBezTo>
                      <a:pt x="242411" y="1235097"/>
                      <a:pt x="242888" y="1243669"/>
                      <a:pt x="243459" y="1252146"/>
                    </a:cubicBezTo>
                    <a:cubicBezTo>
                      <a:pt x="243745" y="1256813"/>
                      <a:pt x="244126" y="1261481"/>
                      <a:pt x="244412" y="1266148"/>
                    </a:cubicBezTo>
                    <a:cubicBezTo>
                      <a:pt x="244697" y="1270339"/>
                      <a:pt x="244983" y="1274530"/>
                      <a:pt x="245269" y="1278626"/>
                    </a:cubicBezTo>
                    <a:cubicBezTo>
                      <a:pt x="246126" y="1288055"/>
                      <a:pt x="246983" y="1297485"/>
                      <a:pt x="247841" y="1306915"/>
                    </a:cubicBezTo>
                    <a:cubicBezTo>
                      <a:pt x="248221" y="1311201"/>
                      <a:pt x="248793" y="1315392"/>
                      <a:pt x="249270" y="1319583"/>
                    </a:cubicBezTo>
                    <a:cubicBezTo>
                      <a:pt x="249936" y="1325489"/>
                      <a:pt x="250603" y="1331299"/>
                      <a:pt x="251270" y="1337205"/>
                    </a:cubicBezTo>
                    <a:cubicBezTo>
                      <a:pt x="255365" y="1373590"/>
                      <a:pt x="258699" y="1410071"/>
                      <a:pt x="262414" y="1446551"/>
                    </a:cubicBezTo>
                    <a:cubicBezTo>
                      <a:pt x="264129" y="1463315"/>
                      <a:pt x="266129" y="1480080"/>
                      <a:pt x="268034" y="1496843"/>
                    </a:cubicBezTo>
                    <a:cubicBezTo>
                      <a:pt x="269843" y="1513322"/>
                      <a:pt x="271177" y="1529990"/>
                      <a:pt x="270415" y="1546564"/>
                    </a:cubicBezTo>
                    <a:cubicBezTo>
                      <a:pt x="270415" y="1546755"/>
                      <a:pt x="270320" y="1546945"/>
                      <a:pt x="270320" y="1547231"/>
                    </a:cubicBezTo>
                    <a:cubicBezTo>
                      <a:pt x="268224" y="1546373"/>
                      <a:pt x="266033" y="1545612"/>
                      <a:pt x="263843" y="1544945"/>
                    </a:cubicBezTo>
                    <a:cubicBezTo>
                      <a:pt x="260795" y="1543992"/>
                      <a:pt x="257556" y="1543421"/>
                      <a:pt x="254413" y="1543040"/>
                    </a:cubicBezTo>
                    <a:cubicBezTo>
                      <a:pt x="248698" y="1542373"/>
                      <a:pt x="242888" y="1543325"/>
                      <a:pt x="237554" y="1545516"/>
                    </a:cubicBezTo>
                    <a:cubicBezTo>
                      <a:pt x="232982" y="1547421"/>
                      <a:pt x="228695" y="1549612"/>
                      <a:pt x="224504" y="1552279"/>
                    </a:cubicBezTo>
                    <a:cubicBezTo>
                      <a:pt x="222218" y="1553803"/>
                      <a:pt x="220028" y="1555517"/>
                      <a:pt x="217932" y="1557327"/>
                    </a:cubicBezTo>
                    <a:cubicBezTo>
                      <a:pt x="215360" y="1559423"/>
                      <a:pt x="213456" y="1562185"/>
                      <a:pt x="211550" y="1564852"/>
                    </a:cubicBezTo>
                    <a:cubicBezTo>
                      <a:pt x="208216" y="1569329"/>
                      <a:pt x="205740" y="1574472"/>
                      <a:pt x="203740" y="1579616"/>
                    </a:cubicBezTo>
                    <a:cubicBezTo>
                      <a:pt x="201645" y="1584950"/>
                      <a:pt x="200501" y="1590474"/>
                      <a:pt x="200120" y="1596284"/>
                    </a:cubicBezTo>
                    <a:cubicBezTo>
                      <a:pt x="200120" y="1596570"/>
                      <a:pt x="200120" y="1596856"/>
                      <a:pt x="200120" y="1597237"/>
                    </a:cubicBezTo>
                    <a:cubicBezTo>
                      <a:pt x="200120" y="1599523"/>
                      <a:pt x="200501" y="1601809"/>
                      <a:pt x="200883" y="1604000"/>
                    </a:cubicBezTo>
                    <a:cubicBezTo>
                      <a:pt x="201263" y="1606476"/>
                      <a:pt x="202406" y="1608762"/>
                      <a:pt x="203454" y="1610953"/>
                    </a:cubicBezTo>
                    <a:cubicBezTo>
                      <a:pt x="203835" y="1611715"/>
                      <a:pt x="204311" y="1612382"/>
                      <a:pt x="204883" y="1613048"/>
                    </a:cubicBezTo>
                    <a:cubicBezTo>
                      <a:pt x="205930" y="1614477"/>
                      <a:pt x="206883" y="1615715"/>
                      <a:pt x="208216" y="1616858"/>
                    </a:cubicBezTo>
                    <a:cubicBezTo>
                      <a:pt x="210598" y="1619049"/>
                      <a:pt x="213360" y="1620954"/>
                      <a:pt x="216122" y="1622573"/>
                    </a:cubicBezTo>
                    <a:cubicBezTo>
                      <a:pt x="218599" y="1624002"/>
                      <a:pt x="221171" y="1625145"/>
                      <a:pt x="223838" y="1626098"/>
                    </a:cubicBezTo>
                    <a:cubicBezTo>
                      <a:pt x="226790" y="1627146"/>
                      <a:pt x="230220" y="1627431"/>
                      <a:pt x="233363" y="1627717"/>
                    </a:cubicBezTo>
                    <a:cubicBezTo>
                      <a:pt x="236315" y="1628003"/>
                      <a:pt x="239459" y="1627526"/>
                      <a:pt x="242316" y="1627050"/>
                    </a:cubicBezTo>
                    <a:cubicBezTo>
                      <a:pt x="245173" y="1626574"/>
                      <a:pt x="247841" y="1625812"/>
                      <a:pt x="250507" y="1624859"/>
                    </a:cubicBezTo>
                    <a:cubicBezTo>
                      <a:pt x="256318" y="1622764"/>
                      <a:pt x="261938" y="1620002"/>
                      <a:pt x="267271" y="1616858"/>
                    </a:cubicBezTo>
                    <a:cubicBezTo>
                      <a:pt x="271844" y="1614191"/>
                      <a:pt x="275940" y="1610858"/>
                      <a:pt x="280035" y="1607333"/>
                    </a:cubicBezTo>
                    <a:cubicBezTo>
                      <a:pt x="283559" y="1604286"/>
                      <a:pt x="283940" y="1598380"/>
                      <a:pt x="281654" y="1594570"/>
                    </a:cubicBezTo>
                    <a:cubicBezTo>
                      <a:pt x="278702" y="1589522"/>
                      <a:pt x="272320" y="1587998"/>
                      <a:pt x="267271" y="1590760"/>
                    </a:cubicBezTo>
                    <a:cubicBezTo>
                      <a:pt x="263843" y="1592665"/>
                      <a:pt x="260604" y="1594761"/>
                      <a:pt x="257175" y="1596761"/>
                    </a:cubicBezTo>
                    <a:cubicBezTo>
                      <a:pt x="253460" y="1598951"/>
                      <a:pt x="249746" y="1601047"/>
                      <a:pt x="245745" y="1602857"/>
                    </a:cubicBezTo>
                    <a:cubicBezTo>
                      <a:pt x="242983" y="1603905"/>
                      <a:pt x="240221" y="1604857"/>
                      <a:pt x="237363" y="1605429"/>
                    </a:cubicBezTo>
                    <a:cubicBezTo>
                      <a:pt x="235648" y="1605524"/>
                      <a:pt x="234029" y="1605524"/>
                      <a:pt x="232410" y="1605429"/>
                    </a:cubicBezTo>
                    <a:cubicBezTo>
                      <a:pt x="231363" y="1605238"/>
                      <a:pt x="230410" y="1604952"/>
                      <a:pt x="229458" y="1604666"/>
                    </a:cubicBezTo>
                    <a:cubicBezTo>
                      <a:pt x="227552" y="1603714"/>
                      <a:pt x="225838" y="1602666"/>
                      <a:pt x="224124" y="1601428"/>
                    </a:cubicBezTo>
                    <a:cubicBezTo>
                      <a:pt x="223647" y="1601047"/>
                      <a:pt x="223266" y="1600666"/>
                      <a:pt x="222885" y="1600285"/>
                    </a:cubicBezTo>
                    <a:cubicBezTo>
                      <a:pt x="222790" y="1600095"/>
                      <a:pt x="222695" y="1599999"/>
                      <a:pt x="222599" y="1599809"/>
                    </a:cubicBezTo>
                    <a:cubicBezTo>
                      <a:pt x="222504" y="1599332"/>
                      <a:pt x="222409" y="1598951"/>
                      <a:pt x="222314" y="1598475"/>
                    </a:cubicBezTo>
                    <a:cubicBezTo>
                      <a:pt x="222218" y="1597237"/>
                      <a:pt x="222314" y="1595999"/>
                      <a:pt x="222409" y="1594665"/>
                    </a:cubicBezTo>
                    <a:cubicBezTo>
                      <a:pt x="222981" y="1591808"/>
                      <a:pt x="223742" y="1589046"/>
                      <a:pt x="224790" y="1586379"/>
                    </a:cubicBezTo>
                    <a:cubicBezTo>
                      <a:pt x="226505" y="1582759"/>
                      <a:pt x="228410" y="1579330"/>
                      <a:pt x="230696" y="1575996"/>
                    </a:cubicBezTo>
                    <a:cubicBezTo>
                      <a:pt x="231934" y="1574567"/>
                      <a:pt x="233267" y="1573234"/>
                      <a:pt x="234696" y="1571996"/>
                    </a:cubicBezTo>
                    <a:cubicBezTo>
                      <a:pt x="238030" y="1569614"/>
                      <a:pt x="241649" y="1567519"/>
                      <a:pt x="245364" y="1565805"/>
                    </a:cubicBezTo>
                    <a:cubicBezTo>
                      <a:pt x="246888" y="1565233"/>
                      <a:pt x="248508" y="1564757"/>
                      <a:pt x="250127" y="1564471"/>
                    </a:cubicBezTo>
                    <a:cubicBezTo>
                      <a:pt x="251460" y="1564376"/>
                      <a:pt x="252889" y="1564376"/>
                      <a:pt x="254222" y="1564471"/>
                    </a:cubicBezTo>
                    <a:cubicBezTo>
                      <a:pt x="258223" y="1565233"/>
                      <a:pt x="262033" y="1566090"/>
                      <a:pt x="265938" y="1567329"/>
                    </a:cubicBezTo>
                    <a:cubicBezTo>
                      <a:pt x="269653" y="1568567"/>
                      <a:pt x="273558" y="1569614"/>
                      <a:pt x="277463" y="1568662"/>
                    </a:cubicBezTo>
                    <a:cubicBezTo>
                      <a:pt x="280797" y="1567900"/>
                      <a:pt x="283655" y="1565805"/>
                      <a:pt x="285179" y="1562756"/>
                    </a:cubicBezTo>
                    <a:cubicBezTo>
                      <a:pt x="286131" y="1560851"/>
                      <a:pt x="286512" y="1559232"/>
                      <a:pt x="286608" y="1557137"/>
                    </a:cubicBezTo>
                    <a:cubicBezTo>
                      <a:pt x="286608" y="1556470"/>
                      <a:pt x="286703" y="1555898"/>
                      <a:pt x="286703" y="1555232"/>
                    </a:cubicBezTo>
                    <a:cubicBezTo>
                      <a:pt x="287274" y="1551898"/>
                      <a:pt x="287941" y="1548469"/>
                      <a:pt x="287750" y="1545135"/>
                    </a:cubicBezTo>
                    <a:cubicBezTo>
                      <a:pt x="287560" y="1542182"/>
                      <a:pt x="287370" y="1539230"/>
                      <a:pt x="287179" y="1536372"/>
                    </a:cubicBezTo>
                    <a:cubicBezTo>
                      <a:pt x="286608" y="1529895"/>
                      <a:pt x="286036" y="1523513"/>
                      <a:pt x="285369" y="1517037"/>
                    </a:cubicBezTo>
                    <a:cubicBezTo>
                      <a:pt x="283940" y="1503416"/>
                      <a:pt x="281845" y="1489986"/>
                      <a:pt x="279940" y="1476460"/>
                    </a:cubicBezTo>
                    <a:cubicBezTo>
                      <a:pt x="277749" y="1459220"/>
                      <a:pt x="275558" y="1441884"/>
                      <a:pt x="273748" y="1424549"/>
                    </a:cubicBezTo>
                    <a:cubicBezTo>
                      <a:pt x="271749" y="1406261"/>
                      <a:pt x="269843" y="1387878"/>
                      <a:pt x="267748" y="1369589"/>
                    </a:cubicBezTo>
                    <a:cubicBezTo>
                      <a:pt x="265462" y="1349492"/>
                      <a:pt x="263080" y="1329394"/>
                      <a:pt x="260699" y="1309296"/>
                    </a:cubicBezTo>
                    <a:cubicBezTo>
                      <a:pt x="259556" y="1300247"/>
                      <a:pt x="258889" y="1291199"/>
                      <a:pt x="257937" y="1282150"/>
                    </a:cubicBezTo>
                    <a:cubicBezTo>
                      <a:pt x="256985" y="1273101"/>
                      <a:pt x="256413" y="1263957"/>
                      <a:pt x="255651" y="1254813"/>
                    </a:cubicBezTo>
                    <a:cubicBezTo>
                      <a:pt x="254318" y="1238049"/>
                      <a:pt x="253746" y="1221190"/>
                      <a:pt x="252984" y="1204426"/>
                    </a:cubicBezTo>
                    <a:cubicBezTo>
                      <a:pt x="252603" y="1194710"/>
                      <a:pt x="252127" y="1185090"/>
                      <a:pt x="251651" y="1175375"/>
                    </a:cubicBezTo>
                    <a:cubicBezTo>
                      <a:pt x="251174" y="1166612"/>
                      <a:pt x="250984" y="1157753"/>
                      <a:pt x="250507" y="1148990"/>
                    </a:cubicBezTo>
                    <a:cubicBezTo>
                      <a:pt x="250127" y="1141466"/>
                      <a:pt x="249936" y="1133846"/>
                      <a:pt x="249174" y="1126321"/>
                    </a:cubicBezTo>
                    <a:cubicBezTo>
                      <a:pt x="248793" y="1122225"/>
                      <a:pt x="248412" y="1118034"/>
                      <a:pt x="247936" y="1113938"/>
                    </a:cubicBezTo>
                    <a:cubicBezTo>
                      <a:pt x="247269" y="1109366"/>
                      <a:pt x="246698" y="1104890"/>
                      <a:pt x="246031" y="1100318"/>
                    </a:cubicBezTo>
                    <a:cubicBezTo>
                      <a:pt x="245936" y="1099746"/>
                      <a:pt x="245650" y="1099080"/>
                      <a:pt x="245173" y="1098603"/>
                    </a:cubicBezTo>
                    <a:cubicBezTo>
                      <a:pt x="246888" y="1098508"/>
                      <a:pt x="248603" y="1098317"/>
                      <a:pt x="250031" y="1097936"/>
                    </a:cubicBezTo>
                    <a:cubicBezTo>
                      <a:pt x="252032" y="1097365"/>
                      <a:pt x="254032" y="1096698"/>
                      <a:pt x="255841" y="1095746"/>
                    </a:cubicBezTo>
                    <a:cubicBezTo>
                      <a:pt x="257461" y="1094888"/>
                      <a:pt x="259747" y="1093460"/>
                      <a:pt x="260795" y="1092222"/>
                    </a:cubicBezTo>
                    <a:cubicBezTo>
                      <a:pt x="263462" y="1089173"/>
                      <a:pt x="265557" y="1086030"/>
                      <a:pt x="267176" y="1082315"/>
                    </a:cubicBezTo>
                    <a:cubicBezTo>
                      <a:pt x="269177" y="1077743"/>
                      <a:pt x="270986" y="1073076"/>
                      <a:pt x="272320" y="1068218"/>
                    </a:cubicBezTo>
                    <a:cubicBezTo>
                      <a:pt x="273463" y="1064027"/>
                      <a:pt x="274130" y="1059646"/>
                      <a:pt x="274987" y="1055360"/>
                    </a:cubicBezTo>
                    <a:cubicBezTo>
                      <a:pt x="275463" y="1052693"/>
                      <a:pt x="276035" y="1050026"/>
                      <a:pt x="276416" y="1047359"/>
                    </a:cubicBezTo>
                    <a:cubicBezTo>
                      <a:pt x="277368" y="1041263"/>
                      <a:pt x="278321" y="1035071"/>
                      <a:pt x="279273" y="1028975"/>
                    </a:cubicBezTo>
                    <a:cubicBezTo>
                      <a:pt x="280416" y="1021641"/>
                      <a:pt x="281559" y="1014402"/>
                      <a:pt x="282607" y="1007068"/>
                    </a:cubicBezTo>
                    <a:cubicBezTo>
                      <a:pt x="283559" y="1000781"/>
                      <a:pt x="285083" y="994590"/>
                      <a:pt x="286321" y="988304"/>
                    </a:cubicBezTo>
                    <a:cubicBezTo>
                      <a:pt x="288893" y="975445"/>
                      <a:pt x="291846" y="962777"/>
                      <a:pt x="294704" y="949918"/>
                    </a:cubicBezTo>
                    <a:cubicBezTo>
                      <a:pt x="295846" y="944679"/>
                      <a:pt x="297275" y="939536"/>
                      <a:pt x="298514" y="934297"/>
                    </a:cubicBezTo>
                    <a:cubicBezTo>
                      <a:pt x="299847" y="928963"/>
                      <a:pt x="301085" y="923534"/>
                      <a:pt x="302514" y="918200"/>
                    </a:cubicBezTo>
                    <a:cubicBezTo>
                      <a:pt x="303086" y="916104"/>
                      <a:pt x="303657" y="914009"/>
                      <a:pt x="304324" y="911913"/>
                    </a:cubicBezTo>
                    <a:cubicBezTo>
                      <a:pt x="307657" y="911627"/>
                      <a:pt x="310991" y="911342"/>
                      <a:pt x="314325" y="911056"/>
                    </a:cubicBezTo>
                    <a:cubicBezTo>
                      <a:pt x="315183" y="905817"/>
                      <a:pt x="316039" y="900674"/>
                      <a:pt x="317088" y="895530"/>
                    </a:cubicBezTo>
                    <a:cubicBezTo>
                      <a:pt x="318611" y="887815"/>
                      <a:pt x="320326" y="880195"/>
                      <a:pt x="322040" y="872480"/>
                    </a:cubicBezTo>
                    <a:cubicBezTo>
                      <a:pt x="323850" y="864574"/>
                      <a:pt x="325279" y="856668"/>
                      <a:pt x="326898" y="848858"/>
                    </a:cubicBezTo>
                    <a:cubicBezTo>
                      <a:pt x="328422" y="841333"/>
                      <a:pt x="329660" y="833808"/>
                      <a:pt x="330708" y="826283"/>
                    </a:cubicBezTo>
                    <a:cubicBezTo>
                      <a:pt x="331851" y="818568"/>
                      <a:pt x="333090" y="810758"/>
                      <a:pt x="334328" y="803042"/>
                    </a:cubicBezTo>
                    <a:cubicBezTo>
                      <a:pt x="336042" y="791898"/>
                      <a:pt x="337947" y="780849"/>
                      <a:pt x="340043" y="769800"/>
                    </a:cubicBezTo>
                    <a:cubicBezTo>
                      <a:pt x="342805" y="770276"/>
                      <a:pt x="345567" y="770753"/>
                      <a:pt x="348329" y="771134"/>
                    </a:cubicBezTo>
                    <a:cubicBezTo>
                      <a:pt x="352711" y="771705"/>
                      <a:pt x="357092" y="772086"/>
                      <a:pt x="361569" y="771991"/>
                    </a:cubicBezTo>
                    <a:cubicBezTo>
                      <a:pt x="366617" y="771896"/>
                      <a:pt x="371856" y="771515"/>
                      <a:pt x="376809" y="770276"/>
                    </a:cubicBezTo>
                    <a:cubicBezTo>
                      <a:pt x="379190" y="769705"/>
                      <a:pt x="381571" y="768752"/>
                      <a:pt x="383667" y="767419"/>
                    </a:cubicBezTo>
                    <a:cubicBezTo>
                      <a:pt x="386525" y="765514"/>
                      <a:pt x="388525" y="762752"/>
                      <a:pt x="389287" y="759418"/>
                    </a:cubicBezTo>
                    <a:cubicBezTo>
                      <a:pt x="390430" y="754846"/>
                      <a:pt x="389097" y="749893"/>
                      <a:pt x="388048" y="745416"/>
                    </a:cubicBezTo>
                    <a:cubicBezTo>
                      <a:pt x="387096" y="741035"/>
                      <a:pt x="386049" y="736748"/>
                      <a:pt x="385286" y="732367"/>
                    </a:cubicBezTo>
                    <a:cubicBezTo>
                      <a:pt x="383667" y="723318"/>
                      <a:pt x="382048" y="714365"/>
                      <a:pt x="380619" y="705316"/>
                    </a:cubicBezTo>
                    <a:cubicBezTo>
                      <a:pt x="380333" y="703316"/>
                      <a:pt x="380048" y="701315"/>
                      <a:pt x="379762" y="699315"/>
                    </a:cubicBezTo>
                    <a:cubicBezTo>
                      <a:pt x="377476" y="681694"/>
                      <a:pt x="375381" y="663977"/>
                      <a:pt x="373380" y="646261"/>
                    </a:cubicBezTo>
                    <a:cubicBezTo>
                      <a:pt x="372237" y="636641"/>
                      <a:pt x="371190" y="627020"/>
                      <a:pt x="370332" y="617400"/>
                    </a:cubicBezTo>
                    <a:cubicBezTo>
                      <a:pt x="369761" y="611590"/>
                      <a:pt x="369094" y="605875"/>
                      <a:pt x="368427" y="600065"/>
                    </a:cubicBezTo>
                    <a:cubicBezTo>
                      <a:pt x="368808" y="597779"/>
                      <a:pt x="369284" y="595493"/>
                      <a:pt x="369665" y="593111"/>
                    </a:cubicBezTo>
                    <a:cubicBezTo>
                      <a:pt x="370332" y="589301"/>
                      <a:pt x="370999" y="585396"/>
                      <a:pt x="371570" y="581586"/>
                    </a:cubicBezTo>
                    <a:cubicBezTo>
                      <a:pt x="372142" y="577490"/>
                      <a:pt x="372809" y="573395"/>
                      <a:pt x="372999" y="569299"/>
                    </a:cubicBezTo>
                    <a:cubicBezTo>
                      <a:pt x="373095" y="566537"/>
                      <a:pt x="373095" y="563679"/>
                      <a:pt x="372237" y="560917"/>
                    </a:cubicBezTo>
                    <a:cubicBezTo>
                      <a:pt x="371285" y="557678"/>
                      <a:pt x="369475" y="554916"/>
                      <a:pt x="367570" y="552154"/>
                    </a:cubicBezTo>
                    <a:cubicBezTo>
                      <a:pt x="365379" y="549106"/>
                      <a:pt x="363284" y="545963"/>
                      <a:pt x="361093" y="542915"/>
                    </a:cubicBezTo>
                    <a:cubicBezTo>
                      <a:pt x="354235" y="533390"/>
                      <a:pt x="346806" y="524436"/>
                      <a:pt x="339566" y="515292"/>
                    </a:cubicBezTo>
                    <a:cubicBezTo>
                      <a:pt x="330994" y="504053"/>
                      <a:pt x="322898" y="492623"/>
                      <a:pt x="315849" y="480431"/>
                    </a:cubicBezTo>
                    <a:cubicBezTo>
                      <a:pt x="313563" y="476430"/>
                      <a:pt x="311277" y="472430"/>
                      <a:pt x="308991" y="468429"/>
                    </a:cubicBezTo>
                    <a:cubicBezTo>
                      <a:pt x="309372" y="466619"/>
                      <a:pt x="309372" y="464714"/>
                      <a:pt x="308801" y="462905"/>
                    </a:cubicBezTo>
                    <a:cubicBezTo>
                      <a:pt x="308229" y="461095"/>
                      <a:pt x="307277" y="459476"/>
                      <a:pt x="306324" y="457761"/>
                    </a:cubicBezTo>
                    <a:cubicBezTo>
                      <a:pt x="305276" y="455856"/>
                      <a:pt x="304038" y="454142"/>
                      <a:pt x="302800" y="452332"/>
                    </a:cubicBezTo>
                    <a:cubicBezTo>
                      <a:pt x="302419" y="451760"/>
                      <a:pt x="301943" y="451284"/>
                      <a:pt x="301562" y="450713"/>
                    </a:cubicBezTo>
                    <a:cubicBezTo>
                      <a:pt x="301657" y="449951"/>
                      <a:pt x="301752" y="449284"/>
                      <a:pt x="301752" y="448617"/>
                    </a:cubicBezTo>
                    <a:cubicBezTo>
                      <a:pt x="301752" y="445664"/>
                      <a:pt x="301180" y="442616"/>
                      <a:pt x="300324" y="439854"/>
                    </a:cubicBezTo>
                    <a:cubicBezTo>
                      <a:pt x="299561" y="437092"/>
                      <a:pt x="298228" y="434425"/>
                      <a:pt x="296609" y="432044"/>
                    </a:cubicBezTo>
                    <a:cubicBezTo>
                      <a:pt x="294799" y="429377"/>
                      <a:pt x="292608" y="427186"/>
                      <a:pt x="289941" y="425281"/>
                    </a:cubicBezTo>
                    <a:cubicBezTo>
                      <a:pt x="288989" y="424614"/>
                      <a:pt x="287941" y="424043"/>
                      <a:pt x="286988" y="423566"/>
                    </a:cubicBezTo>
                    <a:cubicBezTo>
                      <a:pt x="294990" y="421185"/>
                      <a:pt x="302514" y="417470"/>
                      <a:pt x="309658" y="413375"/>
                    </a:cubicBezTo>
                    <a:cubicBezTo>
                      <a:pt x="317468" y="408898"/>
                      <a:pt x="324898" y="403373"/>
                      <a:pt x="331565" y="397373"/>
                    </a:cubicBezTo>
                    <a:cubicBezTo>
                      <a:pt x="338233" y="391372"/>
                      <a:pt x="343853" y="384228"/>
                      <a:pt x="348710" y="376703"/>
                    </a:cubicBezTo>
                    <a:cubicBezTo>
                      <a:pt x="350997" y="373084"/>
                      <a:pt x="353187" y="369464"/>
                      <a:pt x="355092" y="365654"/>
                    </a:cubicBezTo>
                    <a:cubicBezTo>
                      <a:pt x="357378" y="360987"/>
                      <a:pt x="359473" y="356320"/>
                      <a:pt x="361379" y="351462"/>
                    </a:cubicBezTo>
                    <a:cubicBezTo>
                      <a:pt x="364617" y="343556"/>
                      <a:pt x="367475" y="335365"/>
                      <a:pt x="370237" y="327269"/>
                    </a:cubicBezTo>
                    <a:cubicBezTo>
                      <a:pt x="373095" y="318982"/>
                      <a:pt x="375761" y="310600"/>
                      <a:pt x="378047" y="302123"/>
                    </a:cubicBezTo>
                    <a:cubicBezTo>
                      <a:pt x="380429" y="293264"/>
                      <a:pt x="382714" y="284406"/>
                      <a:pt x="384810" y="275548"/>
                    </a:cubicBezTo>
                    <a:cubicBezTo>
                      <a:pt x="386810" y="266975"/>
                      <a:pt x="388144" y="258308"/>
                      <a:pt x="389573" y="249640"/>
                    </a:cubicBezTo>
                    <a:cubicBezTo>
                      <a:pt x="392525" y="231447"/>
                      <a:pt x="393573" y="212969"/>
                      <a:pt x="394049" y="194585"/>
                    </a:cubicBezTo>
                    <a:cubicBezTo>
                      <a:pt x="394526" y="176869"/>
                      <a:pt x="394811" y="159152"/>
                      <a:pt x="394335" y="141341"/>
                    </a:cubicBezTo>
                    <a:cubicBezTo>
                      <a:pt x="394335" y="132578"/>
                      <a:pt x="393859" y="123719"/>
                      <a:pt x="393192" y="114956"/>
                    </a:cubicBezTo>
                    <a:close/>
                    <a:moveTo>
                      <a:pt x="103061" y="621877"/>
                    </a:moveTo>
                    <a:cubicBezTo>
                      <a:pt x="101537" y="619019"/>
                      <a:pt x="98584" y="616829"/>
                      <a:pt x="95155" y="617114"/>
                    </a:cubicBezTo>
                    <a:cubicBezTo>
                      <a:pt x="89154" y="617495"/>
                      <a:pt x="83154" y="617686"/>
                      <a:pt x="77153" y="617972"/>
                    </a:cubicBezTo>
                    <a:cubicBezTo>
                      <a:pt x="71438" y="618257"/>
                      <a:pt x="65818" y="618543"/>
                      <a:pt x="60103" y="618924"/>
                    </a:cubicBezTo>
                    <a:cubicBezTo>
                      <a:pt x="54673" y="619210"/>
                      <a:pt x="49149" y="619686"/>
                      <a:pt x="43815" y="620448"/>
                    </a:cubicBezTo>
                    <a:cubicBezTo>
                      <a:pt x="37529" y="621305"/>
                      <a:pt x="31432" y="622448"/>
                      <a:pt x="25241" y="623687"/>
                    </a:cubicBezTo>
                    <a:cubicBezTo>
                      <a:pt x="23051" y="624163"/>
                      <a:pt x="21336" y="625687"/>
                      <a:pt x="20288" y="627592"/>
                    </a:cubicBezTo>
                    <a:cubicBezTo>
                      <a:pt x="19526" y="627497"/>
                      <a:pt x="18860" y="627401"/>
                      <a:pt x="18098" y="627306"/>
                    </a:cubicBezTo>
                    <a:cubicBezTo>
                      <a:pt x="19908" y="625687"/>
                      <a:pt x="21813" y="624163"/>
                      <a:pt x="23717" y="622639"/>
                    </a:cubicBezTo>
                    <a:cubicBezTo>
                      <a:pt x="24194" y="622258"/>
                      <a:pt x="24765" y="621972"/>
                      <a:pt x="25241" y="621591"/>
                    </a:cubicBezTo>
                    <a:cubicBezTo>
                      <a:pt x="27527" y="621972"/>
                      <a:pt x="29623" y="621401"/>
                      <a:pt x="31814" y="620353"/>
                    </a:cubicBezTo>
                    <a:cubicBezTo>
                      <a:pt x="38671" y="617114"/>
                      <a:pt x="45815" y="614162"/>
                      <a:pt x="52102" y="609971"/>
                    </a:cubicBezTo>
                    <a:cubicBezTo>
                      <a:pt x="54388" y="608447"/>
                      <a:pt x="56579" y="606732"/>
                      <a:pt x="58674" y="605113"/>
                    </a:cubicBezTo>
                    <a:cubicBezTo>
                      <a:pt x="61341" y="603017"/>
                      <a:pt x="64104" y="601017"/>
                      <a:pt x="66675" y="598826"/>
                    </a:cubicBezTo>
                    <a:cubicBezTo>
                      <a:pt x="74962" y="591873"/>
                      <a:pt x="83058" y="584634"/>
                      <a:pt x="91059" y="577395"/>
                    </a:cubicBezTo>
                    <a:cubicBezTo>
                      <a:pt x="95536" y="573395"/>
                      <a:pt x="100013" y="569299"/>
                      <a:pt x="104394" y="565203"/>
                    </a:cubicBezTo>
                    <a:cubicBezTo>
                      <a:pt x="104870" y="568346"/>
                      <a:pt x="105251" y="571490"/>
                      <a:pt x="105728" y="574633"/>
                    </a:cubicBezTo>
                    <a:cubicBezTo>
                      <a:pt x="107538" y="589968"/>
                      <a:pt x="109157" y="605303"/>
                      <a:pt x="110776" y="620639"/>
                    </a:cubicBezTo>
                    <a:cubicBezTo>
                      <a:pt x="110776" y="620639"/>
                      <a:pt x="110776" y="620639"/>
                      <a:pt x="110776" y="620639"/>
                    </a:cubicBezTo>
                    <a:cubicBezTo>
                      <a:pt x="108299" y="620924"/>
                      <a:pt x="105633" y="621401"/>
                      <a:pt x="103061" y="621877"/>
                    </a:cubicBezTo>
                    <a:close/>
                    <a:moveTo>
                      <a:pt x="182689" y="425567"/>
                    </a:moveTo>
                    <a:cubicBezTo>
                      <a:pt x="180975" y="424805"/>
                      <a:pt x="179451" y="423852"/>
                      <a:pt x="177927" y="422804"/>
                    </a:cubicBezTo>
                    <a:cubicBezTo>
                      <a:pt x="176213" y="421280"/>
                      <a:pt x="174593" y="419661"/>
                      <a:pt x="173164" y="417947"/>
                    </a:cubicBezTo>
                    <a:cubicBezTo>
                      <a:pt x="172021" y="416327"/>
                      <a:pt x="171069" y="414708"/>
                      <a:pt x="170116" y="412994"/>
                    </a:cubicBezTo>
                    <a:cubicBezTo>
                      <a:pt x="169736" y="411851"/>
                      <a:pt x="169355" y="410708"/>
                      <a:pt x="169164" y="409469"/>
                    </a:cubicBezTo>
                    <a:cubicBezTo>
                      <a:pt x="168879" y="406612"/>
                      <a:pt x="168879" y="403754"/>
                      <a:pt x="169069" y="400802"/>
                    </a:cubicBezTo>
                    <a:cubicBezTo>
                      <a:pt x="169831" y="396801"/>
                      <a:pt x="170879" y="392991"/>
                      <a:pt x="172212" y="389181"/>
                    </a:cubicBezTo>
                    <a:cubicBezTo>
                      <a:pt x="172688" y="388133"/>
                      <a:pt x="173260" y="387181"/>
                      <a:pt x="173927" y="386133"/>
                    </a:cubicBezTo>
                    <a:cubicBezTo>
                      <a:pt x="174784" y="385181"/>
                      <a:pt x="175641" y="384419"/>
                      <a:pt x="176499" y="383561"/>
                    </a:cubicBezTo>
                    <a:cubicBezTo>
                      <a:pt x="177641" y="382799"/>
                      <a:pt x="178784" y="382133"/>
                      <a:pt x="180023" y="381466"/>
                    </a:cubicBezTo>
                    <a:cubicBezTo>
                      <a:pt x="180975" y="381085"/>
                      <a:pt x="182023" y="380799"/>
                      <a:pt x="182975" y="380609"/>
                    </a:cubicBezTo>
                    <a:cubicBezTo>
                      <a:pt x="183261" y="380609"/>
                      <a:pt x="183547" y="380609"/>
                      <a:pt x="183738" y="380609"/>
                    </a:cubicBezTo>
                    <a:cubicBezTo>
                      <a:pt x="186024" y="381085"/>
                      <a:pt x="188214" y="381752"/>
                      <a:pt x="190405" y="382514"/>
                    </a:cubicBezTo>
                    <a:cubicBezTo>
                      <a:pt x="190500" y="382609"/>
                      <a:pt x="190691" y="382704"/>
                      <a:pt x="190786" y="382704"/>
                    </a:cubicBezTo>
                    <a:cubicBezTo>
                      <a:pt x="193072" y="385371"/>
                      <a:pt x="195358" y="388038"/>
                      <a:pt x="197739" y="390610"/>
                    </a:cubicBezTo>
                    <a:cubicBezTo>
                      <a:pt x="199740" y="392801"/>
                      <a:pt x="201930" y="394801"/>
                      <a:pt x="204026" y="396896"/>
                    </a:cubicBezTo>
                    <a:cubicBezTo>
                      <a:pt x="203073" y="401468"/>
                      <a:pt x="204978" y="406326"/>
                      <a:pt x="209074" y="408898"/>
                    </a:cubicBezTo>
                    <a:cubicBezTo>
                      <a:pt x="209931" y="409469"/>
                      <a:pt x="210884" y="410041"/>
                      <a:pt x="211741" y="410612"/>
                    </a:cubicBezTo>
                    <a:cubicBezTo>
                      <a:pt x="212027" y="410898"/>
                      <a:pt x="212313" y="411089"/>
                      <a:pt x="212598" y="411279"/>
                    </a:cubicBezTo>
                    <a:cubicBezTo>
                      <a:pt x="214599" y="416137"/>
                      <a:pt x="216504" y="420899"/>
                      <a:pt x="218408" y="425757"/>
                    </a:cubicBezTo>
                    <a:cubicBezTo>
                      <a:pt x="216980" y="427186"/>
                      <a:pt x="215646" y="428615"/>
                      <a:pt x="214217" y="430139"/>
                    </a:cubicBezTo>
                    <a:cubicBezTo>
                      <a:pt x="213836" y="430615"/>
                      <a:pt x="213360" y="430996"/>
                      <a:pt x="212884" y="431377"/>
                    </a:cubicBezTo>
                    <a:cubicBezTo>
                      <a:pt x="212598" y="431472"/>
                      <a:pt x="212217" y="431663"/>
                      <a:pt x="211931" y="431758"/>
                    </a:cubicBezTo>
                    <a:cubicBezTo>
                      <a:pt x="210979" y="431663"/>
                      <a:pt x="210026" y="431663"/>
                      <a:pt x="209074" y="431567"/>
                    </a:cubicBezTo>
                    <a:cubicBezTo>
                      <a:pt x="200311" y="430520"/>
                      <a:pt x="191262" y="428900"/>
                      <a:pt x="182689" y="425567"/>
                    </a:cubicBezTo>
                    <a:close/>
                    <a:moveTo>
                      <a:pt x="116586" y="723604"/>
                    </a:moveTo>
                    <a:cubicBezTo>
                      <a:pt x="116014" y="723699"/>
                      <a:pt x="115538" y="723890"/>
                      <a:pt x="115062" y="723985"/>
                    </a:cubicBezTo>
                    <a:cubicBezTo>
                      <a:pt x="113729" y="724366"/>
                      <a:pt x="112681" y="725033"/>
                      <a:pt x="111729" y="725890"/>
                    </a:cubicBezTo>
                    <a:cubicBezTo>
                      <a:pt x="106204" y="728081"/>
                      <a:pt x="100584" y="729986"/>
                      <a:pt x="94679" y="730938"/>
                    </a:cubicBezTo>
                    <a:cubicBezTo>
                      <a:pt x="89154" y="731605"/>
                      <a:pt x="83534" y="731795"/>
                      <a:pt x="78010" y="731224"/>
                    </a:cubicBezTo>
                    <a:cubicBezTo>
                      <a:pt x="73819" y="730462"/>
                      <a:pt x="69818" y="729033"/>
                      <a:pt x="65818" y="727509"/>
                    </a:cubicBezTo>
                    <a:cubicBezTo>
                      <a:pt x="63627" y="726557"/>
                      <a:pt x="61627" y="725509"/>
                      <a:pt x="59627" y="724175"/>
                    </a:cubicBezTo>
                    <a:cubicBezTo>
                      <a:pt x="58770" y="723413"/>
                      <a:pt x="58008" y="722651"/>
                      <a:pt x="57245" y="721794"/>
                    </a:cubicBezTo>
                    <a:cubicBezTo>
                      <a:pt x="56960" y="721413"/>
                      <a:pt x="56769" y="721032"/>
                      <a:pt x="56579" y="720651"/>
                    </a:cubicBezTo>
                    <a:cubicBezTo>
                      <a:pt x="56102" y="719413"/>
                      <a:pt x="55816" y="718175"/>
                      <a:pt x="55531" y="716841"/>
                    </a:cubicBezTo>
                    <a:cubicBezTo>
                      <a:pt x="55436" y="715603"/>
                      <a:pt x="55436" y="714460"/>
                      <a:pt x="55531" y="713317"/>
                    </a:cubicBezTo>
                    <a:cubicBezTo>
                      <a:pt x="55722" y="712364"/>
                      <a:pt x="56007" y="711507"/>
                      <a:pt x="56293" y="710650"/>
                    </a:cubicBezTo>
                    <a:cubicBezTo>
                      <a:pt x="56865" y="709602"/>
                      <a:pt x="57436" y="708650"/>
                      <a:pt x="58008" y="707697"/>
                    </a:cubicBezTo>
                    <a:cubicBezTo>
                      <a:pt x="58960" y="706554"/>
                      <a:pt x="60007" y="705506"/>
                      <a:pt x="61151" y="704554"/>
                    </a:cubicBezTo>
                    <a:cubicBezTo>
                      <a:pt x="62484" y="703697"/>
                      <a:pt x="63818" y="702935"/>
                      <a:pt x="65247" y="702173"/>
                    </a:cubicBezTo>
                    <a:cubicBezTo>
                      <a:pt x="68199" y="701030"/>
                      <a:pt x="71247" y="700363"/>
                      <a:pt x="74390" y="699791"/>
                    </a:cubicBezTo>
                    <a:cubicBezTo>
                      <a:pt x="86296" y="698458"/>
                      <a:pt x="98393" y="699601"/>
                      <a:pt x="110300" y="701030"/>
                    </a:cubicBezTo>
                    <a:cubicBezTo>
                      <a:pt x="112681" y="701411"/>
                      <a:pt x="115062" y="701792"/>
                      <a:pt x="117539" y="702363"/>
                    </a:cubicBezTo>
                    <a:cubicBezTo>
                      <a:pt x="117634" y="702363"/>
                      <a:pt x="117634" y="702363"/>
                      <a:pt x="117729" y="702458"/>
                    </a:cubicBezTo>
                    <a:cubicBezTo>
                      <a:pt x="118301" y="709126"/>
                      <a:pt x="118872" y="715793"/>
                      <a:pt x="118967" y="722461"/>
                    </a:cubicBezTo>
                    <a:cubicBezTo>
                      <a:pt x="118110" y="722747"/>
                      <a:pt x="117348" y="723223"/>
                      <a:pt x="116586" y="723604"/>
                    </a:cubicBezTo>
                    <a:close/>
                    <a:moveTo>
                      <a:pt x="138779" y="1066123"/>
                    </a:moveTo>
                    <a:cubicBezTo>
                      <a:pt x="138779" y="1066028"/>
                      <a:pt x="138684" y="1065932"/>
                      <a:pt x="138684" y="1065742"/>
                    </a:cubicBezTo>
                    <a:cubicBezTo>
                      <a:pt x="138684" y="1065932"/>
                      <a:pt x="138779" y="1066028"/>
                      <a:pt x="138779" y="1066123"/>
                    </a:cubicBezTo>
                    <a:cubicBezTo>
                      <a:pt x="138779" y="1066123"/>
                      <a:pt x="138779" y="1066123"/>
                      <a:pt x="138779" y="1066123"/>
                    </a:cubicBezTo>
                    <a:close/>
                    <a:moveTo>
                      <a:pt x="138875" y="1066409"/>
                    </a:moveTo>
                    <a:cubicBezTo>
                      <a:pt x="138875" y="1066409"/>
                      <a:pt x="138875" y="1066409"/>
                      <a:pt x="138875" y="1066409"/>
                    </a:cubicBezTo>
                    <a:cubicBezTo>
                      <a:pt x="138875" y="1066409"/>
                      <a:pt x="138970" y="1066504"/>
                      <a:pt x="138875" y="1066409"/>
                    </a:cubicBezTo>
                    <a:cubicBezTo>
                      <a:pt x="138970" y="1066504"/>
                      <a:pt x="138970" y="1066504"/>
                      <a:pt x="138875" y="1066409"/>
                    </a:cubicBezTo>
                    <a:cubicBezTo>
                      <a:pt x="138970" y="1066504"/>
                      <a:pt x="138970" y="1066504"/>
                      <a:pt x="138875" y="1066409"/>
                    </a:cubicBezTo>
                    <a:close/>
                    <a:moveTo>
                      <a:pt x="139446" y="1066694"/>
                    </a:moveTo>
                    <a:cubicBezTo>
                      <a:pt x="139446" y="1066694"/>
                      <a:pt x="139446" y="1066694"/>
                      <a:pt x="139446" y="1066694"/>
                    </a:cubicBezTo>
                    <a:cubicBezTo>
                      <a:pt x="139541" y="1066694"/>
                      <a:pt x="139541" y="1066790"/>
                      <a:pt x="139637" y="1066790"/>
                    </a:cubicBezTo>
                    <a:cubicBezTo>
                      <a:pt x="139541" y="1066694"/>
                      <a:pt x="139541" y="1066694"/>
                      <a:pt x="139446" y="1066694"/>
                    </a:cubicBezTo>
                    <a:close/>
                    <a:moveTo>
                      <a:pt x="139637" y="1067933"/>
                    </a:moveTo>
                    <a:cubicBezTo>
                      <a:pt x="139637" y="1067838"/>
                      <a:pt x="139637" y="1067838"/>
                      <a:pt x="139637" y="1067933"/>
                    </a:cubicBezTo>
                    <a:cubicBezTo>
                      <a:pt x="139922" y="1068218"/>
                      <a:pt x="140208" y="1068695"/>
                      <a:pt x="140494" y="1069076"/>
                    </a:cubicBezTo>
                    <a:cubicBezTo>
                      <a:pt x="140208" y="1068695"/>
                      <a:pt x="139922" y="1068314"/>
                      <a:pt x="139637" y="1067933"/>
                    </a:cubicBezTo>
                    <a:close/>
                    <a:moveTo>
                      <a:pt x="313658" y="774944"/>
                    </a:moveTo>
                    <a:cubicBezTo>
                      <a:pt x="312611" y="777896"/>
                      <a:pt x="311848" y="780944"/>
                      <a:pt x="311277" y="783992"/>
                    </a:cubicBezTo>
                    <a:cubicBezTo>
                      <a:pt x="310134" y="789422"/>
                      <a:pt x="309372" y="794946"/>
                      <a:pt x="308324" y="800471"/>
                    </a:cubicBezTo>
                    <a:cubicBezTo>
                      <a:pt x="307277" y="806090"/>
                      <a:pt x="306229" y="811710"/>
                      <a:pt x="304800" y="817235"/>
                    </a:cubicBezTo>
                    <a:cubicBezTo>
                      <a:pt x="303181" y="823426"/>
                      <a:pt x="301466" y="829617"/>
                      <a:pt x="299752" y="835808"/>
                    </a:cubicBezTo>
                    <a:cubicBezTo>
                      <a:pt x="296418" y="847905"/>
                      <a:pt x="292608" y="859907"/>
                      <a:pt x="288989" y="871908"/>
                    </a:cubicBezTo>
                    <a:cubicBezTo>
                      <a:pt x="285274" y="884195"/>
                      <a:pt x="281559" y="896578"/>
                      <a:pt x="278035" y="908960"/>
                    </a:cubicBezTo>
                    <a:cubicBezTo>
                      <a:pt x="276606" y="914009"/>
                      <a:pt x="275273" y="919057"/>
                      <a:pt x="274034" y="924200"/>
                    </a:cubicBezTo>
                    <a:cubicBezTo>
                      <a:pt x="272510" y="930011"/>
                      <a:pt x="270891" y="935916"/>
                      <a:pt x="269557" y="941726"/>
                    </a:cubicBezTo>
                    <a:cubicBezTo>
                      <a:pt x="266795" y="953918"/>
                      <a:pt x="263747" y="966015"/>
                      <a:pt x="261271" y="978207"/>
                    </a:cubicBezTo>
                    <a:cubicBezTo>
                      <a:pt x="259842" y="985351"/>
                      <a:pt x="258318" y="992495"/>
                      <a:pt x="256890" y="999638"/>
                    </a:cubicBezTo>
                    <a:cubicBezTo>
                      <a:pt x="255556" y="1006306"/>
                      <a:pt x="254698" y="1013164"/>
                      <a:pt x="253651" y="1019927"/>
                    </a:cubicBezTo>
                    <a:cubicBezTo>
                      <a:pt x="252699" y="1025927"/>
                      <a:pt x="251651" y="1031928"/>
                      <a:pt x="250698" y="1038024"/>
                    </a:cubicBezTo>
                    <a:cubicBezTo>
                      <a:pt x="249746" y="1043739"/>
                      <a:pt x="248603" y="1049359"/>
                      <a:pt x="247460" y="1054979"/>
                    </a:cubicBezTo>
                    <a:cubicBezTo>
                      <a:pt x="246793" y="1058598"/>
                      <a:pt x="245650" y="1062027"/>
                      <a:pt x="244412" y="1065456"/>
                    </a:cubicBezTo>
                    <a:cubicBezTo>
                      <a:pt x="243745" y="1067076"/>
                      <a:pt x="242983" y="1068599"/>
                      <a:pt x="242221" y="1070123"/>
                    </a:cubicBezTo>
                    <a:cubicBezTo>
                      <a:pt x="234791" y="1070981"/>
                      <a:pt x="227362" y="1072219"/>
                      <a:pt x="219837" y="1072790"/>
                    </a:cubicBezTo>
                    <a:cubicBezTo>
                      <a:pt x="210979" y="1073362"/>
                      <a:pt x="202216" y="1073076"/>
                      <a:pt x="193357" y="1072409"/>
                    </a:cubicBezTo>
                    <a:cubicBezTo>
                      <a:pt x="185071" y="1071838"/>
                      <a:pt x="176784" y="1070885"/>
                      <a:pt x="168593" y="1069838"/>
                    </a:cubicBezTo>
                    <a:cubicBezTo>
                      <a:pt x="160401" y="1068790"/>
                      <a:pt x="152210" y="1068314"/>
                      <a:pt x="144113" y="1067361"/>
                    </a:cubicBezTo>
                    <a:cubicBezTo>
                      <a:pt x="142590" y="1067076"/>
                      <a:pt x="141065" y="1066790"/>
                      <a:pt x="139541" y="1066409"/>
                    </a:cubicBezTo>
                    <a:cubicBezTo>
                      <a:pt x="138684" y="1055550"/>
                      <a:pt x="138208" y="1044501"/>
                      <a:pt x="137541" y="1033643"/>
                    </a:cubicBezTo>
                    <a:cubicBezTo>
                      <a:pt x="136779" y="1021546"/>
                      <a:pt x="136493" y="1009449"/>
                      <a:pt x="136398" y="997257"/>
                    </a:cubicBezTo>
                    <a:cubicBezTo>
                      <a:pt x="136207" y="972302"/>
                      <a:pt x="136113" y="947346"/>
                      <a:pt x="136303" y="922391"/>
                    </a:cubicBezTo>
                    <a:cubicBezTo>
                      <a:pt x="136493" y="897721"/>
                      <a:pt x="137446" y="873051"/>
                      <a:pt x="138399" y="848381"/>
                    </a:cubicBezTo>
                    <a:cubicBezTo>
                      <a:pt x="138875" y="836475"/>
                      <a:pt x="138684" y="824569"/>
                      <a:pt x="138970" y="812663"/>
                    </a:cubicBezTo>
                    <a:cubicBezTo>
                      <a:pt x="139065" y="808567"/>
                      <a:pt x="139255" y="804376"/>
                      <a:pt x="139446" y="800280"/>
                    </a:cubicBezTo>
                    <a:cubicBezTo>
                      <a:pt x="140304" y="808376"/>
                      <a:pt x="141065" y="816473"/>
                      <a:pt x="141541" y="824474"/>
                    </a:cubicBezTo>
                    <a:cubicBezTo>
                      <a:pt x="142304" y="837713"/>
                      <a:pt x="142780" y="850953"/>
                      <a:pt x="142970" y="864193"/>
                    </a:cubicBezTo>
                    <a:cubicBezTo>
                      <a:pt x="143161" y="877528"/>
                      <a:pt x="143256" y="890958"/>
                      <a:pt x="143256" y="904293"/>
                    </a:cubicBezTo>
                    <a:cubicBezTo>
                      <a:pt x="143256" y="910294"/>
                      <a:pt x="143256" y="916199"/>
                      <a:pt x="143256" y="922200"/>
                    </a:cubicBezTo>
                    <a:cubicBezTo>
                      <a:pt x="143256" y="924105"/>
                      <a:pt x="143256" y="926010"/>
                      <a:pt x="143256" y="927915"/>
                    </a:cubicBezTo>
                    <a:cubicBezTo>
                      <a:pt x="147161" y="927439"/>
                      <a:pt x="151066" y="927058"/>
                      <a:pt x="154972" y="926582"/>
                    </a:cubicBezTo>
                    <a:cubicBezTo>
                      <a:pt x="154972" y="924962"/>
                      <a:pt x="154972" y="923248"/>
                      <a:pt x="154972" y="921629"/>
                    </a:cubicBezTo>
                    <a:cubicBezTo>
                      <a:pt x="154972" y="915342"/>
                      <a:pt x="154877" y="909056"/>
                      <a:pt x="154877" y="902769"/>
                    </a:cubicBezTo>
                    <a:cubicBezTo>
                      <a:pt x="154781" y="889339"/>
                      <a:pt x="154686" y="875813"/>
                      <a:pt x="154400" y="862383"/>
                    </a:cubicBezTo>
                    <a:cubicBezTo>
                      <a:pt x="154114" y="849620"/>
                      <a:pt x="153829" y="836856"/>
                      <a:pt x="152876" y="824188"/>
                    </a:cubicBezTo>
                    <a:cubicBezTo>
                      <a:pt x="151829" y="810948"/>
                      <a:pt x="150400" y="797708"/>
                      <a:pt x="149162" y="784373"/>
                    </a:cubicBezTo>
                    <a:cubicBezTo>
                      <a:pt x="147924" y="771229"/>
                      <a:pt x="146590" y="758180"/>
                      <a:pt x="145352" y="745035"/>
                    </a:cubicBezTo>
                    <a:cubicBezTo>
                      <a:pt x="145256" y="743987"/>
                      <a:pt x="145161" y="743035"/>
                      <a:pt x="145066" y="741987"/>
                    </a:cubicBezTo>
                    <a:cubicBezTo>
                      <a:pt x="149066" y="741892"/>
                      <a:pt x="153067" y="741892"/>
                      <a:pt x="157067" y="741797"/>
                    </a:cubicBezTo>
                    <a:cubicBezTo>
                      <a:pt x="166211" y="741606"/>
                      <a:pt x="175356" y="741130"/>
                      <a:pt x="184404" y="741416"/>
                    </a:cubicBezTo>
                    <a:cubicBezTo>
                      <a:pt x="193834" y="741701"/>
                      <a:pt x="203168" y="742654"/>
                      <a:pt x="212503" y="743702"/>
                    </a:cubicBezTo>
                    <a:cubicBezTo>
                      <a:pt x="216694" y="744368"/>
                      <a:pt x="220885" y="745035"/>
                      <a:pt x="225171" y="745797"/>
                    </a:cubicBezTo>
                    <a:cubicBezTo>
                      <a:pt x="229743" y="746654"/>
                      <a:pt x="234315" y="747797"/>
                      <a:pt x="238792" y="748750"/>
                    </a:cubicBezTo>
                    <a:cubicBezTo>
                      <a:pt x="247555" y="750750"/>
                      <a:pt x="256318" y="752846"/>
                      <a:pt x="265081" y="754941"/>
                    </a:cubicBezTo>
                    <a:cubicBezTo>
                      <a:pt x="282797" y="759132"/>
                      <a:pt x="300800" y="762371"/>
                      <a:pt x="318707" y="765800"/>
                    </a:cubicBezTo>
                    <a:cubicBezTo>
                      <a:pt x="318802" y="765800"/>
                      <a:pt x="318897" y="765800"/>
                      <a:pt x="318992" y="765895"/>
                    </a:cubicBezTo>
                    <a:cubicBezTo>
                      <a:pt x="316230" y="768467"/>
                      <a:pt x="314801" y="771705"/>
                      <a:pt x="313658" y="774944"/>
                    </a:cubicBezTo>
                    <a:close/>
                    <a:moveTo>
                      <a:pt x="365570" y="694172"/>
                    </a:moveTo>
                    <a:cubicBezTo>
                      <a:pt x="366141" y="698934"/>
                      <a:pt x="366713" y="703697"/>
                      <a:pt x="367379" y="708459"/>
                    </a:cubicBezTo>
                    <a:cubicBezTo>
                      <a:pt x="368998" y="720175"/>
                      <a:pt x="370904" y="731891"/>
                      <a:pt x="372713" y="743606"/>
                    </a:cubicBezTo>
                    <a:cubicBezTo>
                      <a:pt x="372999" y="746369"/>
                      <a:pt x="373095" y="749036"/>
                      <a:pt x="373095" y="751798"/>
                    </a:cubicBezTo>
                    <a:cubicBezTo>
                      <a:pt x="366903" y="752369"/>
                      <a:pt x="360807" y="751988"/>
                      <a:pt x="354616" y="751512"/>
                    </a:cubicBezTo>
                    <a:cubicBezTo>
                      <a:pt x="351091" y="751036"/>
                      <a:pt x="347472" y="750369"/>
                      <a:pt x="343948" y="749702"/>
                    </a:cubicBezTo>
                    <a:cubicBezTo>
                      <a:pt x="345186" y="743511"/>
                      <a:pt x="346424" y="737415"/>
                      <a:pt x="347663" y="731224"/>
                    </a:cubicBezTo>
                    <a:cubicBezTo>
                      <a:pt x="349187" y="723699"/>
                      <a:pt x="350711" y="716174"/>
                      <a:pt x="351949" y="708554"/>
                    </a:cubicBezTo>
                    <a:cubicBezTo>
                      <a:pt x="354616" y="693219"/>
                      <a:pt x="356711" y="677789"/>
                      <a:pt x="358902" y="662358"/>
                    </a:cubicBezTo>
                    <a:cubicBezTo>
                      <a:pt x="359473" y="658548"/>
                      <a:pt x="359950" y="654738"/>
                      <a:pt x="360426" y="651023"/>
                    </a:cubicBezTo>
                    <a:cubicBezTo>
                      <a:pt x="362236" y="665311"/>
                      <a:pt x="363855" y="679694"/>
                      <a:pt x="365570" y="694172"/>
                    </a:cubicBezTo>
                    <a:close/>
                    <a:moveTo>
                      <a:pt x="291941" y="478811"/>
                    </a:moveTo>
                    <a:cubicBezTo>
                      <a:pt x="293275" y="480240"/>
                      <a:pt x="294608" y="481669"/>
                      <a:pt x="295942" y="483098"/>
                    </a:cubicBezTo>
                    <a:cubicBezTo>
                      <a:pt x="296513" y="483669"/>
                      <a:pt x="297085" y="484241"/>
                      <a:pt x="297656" y="484812"/>
                    </a:cubicBezTo>
                    <a:cubicBezTo>
                      <a:pt x="298704" y="485860"/>
                      <a:pt x="299942" y="487193"/>
                      <a:pt x="301276" y="487765"/>
                    </a:cubicBezTo>
                    <a:cubicBezTo>
                      <a:pt x="303276" y="488622"/>
                      <a:pt x="305086" y="489098"/>
                      <a:pt x="307277" y="488527"/>
                    </a:cubicBezTo>
                    <a:cubicBezTo>
                      <a:pt x="309086" y="491670"/>
                      <a:pt x="310896" y="494813"/>
                      <a:pt x="312897" y="497861"/>
                    </a:cubicBezTo>
                    <a:cubicBezTo>
                      <a:pt x="317373" y="504719"/>
                      <a:pt x="321945" y="511577"/>
                      <a:pt x="326803" y="518150"/>
                    </a:cubicBezTo>
                    <a:cubicBezTo>
                      <a:pt x="332708" y="526055"/>
                      <a:pt x="338804" y="533771"/>
                      <a:pt x="344996" y="541581"/>
                    </a:cubicBezTo>
                    <a:cubicBezTo>
                      <a:pt x="347282" y="544724"/>
                      <a:pt x="349568" y="547868"/>
                      <a:pt x="351758" y="551011"/>
                    </a:cubicBezTo>
                    <a:cubicBezTo>
                      <a:pt x="352996" y="552821"/>
                      <a:pt x="354235" y="554630"/>
                      <a:pt x="355473" y="556345"/>
                    </a:cubicBezTo>
                    <a:cubicBezTo>
                      <a:pt x="356902" y="558345"/>
                      <a:pt x="358235" y="560250"/>
                      <a:pt x="359379" y="562441"/>
                    </a:cubicBezTo>
                    <a:cubicBezTo>
                      <a:pt x="359664" y="563298"/>
                      <a:pt x="359950" y="564060"/>
                      <a:pt x="360140" y="564917"/>
                    </a:cubicBezTo>
                    <a:cubicBezTo>
                      <a:pt x="360236" y="566251"/>
                      <a:pt x="360140" y="567584"/>
                      <a:pt x="360140" y="568918"/>
                    </a:cubicBezTo>
                    <a:cubicBezTo>
                      <a:pt x="359093" y="568727"/>
                      <a:pt x="358045" y="568632"/>
                      <a:pt x="356997" y="568918"/>
                    </a:cubicBezTo>
                    <a:cubicBezTo>
                      <a:pt x="355282" y="569394"/>
                      <a:pt x="353854" y="570537"/>
                      <a:pt x="352996" y="572061"/>
                    </a:cubicBezTo>
                    <a:cubicBezTo>
                      <a:pt x="351949" y="573776"/>
                      <a:pt x="352044" y="575395"/>
                      <a:pt x="352330" y="577300"/>
                    </a:cubicBezTo>
                    <a:cubicBezTo>
                      <a:pt x="352520" y="578348"/>
                      <a:pt x="352616" y="579395"/>
                      <a:pt x="352711" y="580538"/>
                    </a:cubicBezTo>
                    <a:cubicBezTo>
                      <a:pt x="352711" y="580443"/>
                      <a:pt x="352711" y="580348"/>
                      <a:pt x="352711" y="580348"/>
                    </a:cubicBezTo>
                    <a:cubicBezTo>
                      <a:pt x="352806" y="580824"/>
                      <a:pt x="352806" y="581205"/>
                      <a:pt x="352901" y="581681"/>
                    </a:cubicBezTo>
                    <a:cubicBezTo>
                      <a:pt x="353759" y="587873"/>
                      <a:pt x="354521" y="594159"/>
                      <a:pt x="355282" y="600446"/>
                    </a:cubicBezTo>
                    <a:cubicBezTo>
                      <a:pt x="354806" y="603208"/>
                      <a:pt x="354330" y="605875"/>
                      <a:pt x="353854" y="608637"/>
                    </a:cubicBezTo>
                    <a:cubicBezTo>
                      <a:pt x="351758" y="620448"/>
                      <a:pt x="350139" y="632259"/>
                      <a:pt x="348615" y="644165"/>
                    </a:cubicBezTo>
                    <a:cubicBezTo>
                      <a:pt x="348615" y="644165"/>
                      <a:pt x="348615" y="644165"/>
                      <a:pt x="348615" y="644165"/>
                    </a:cubicBezTo>
                    <a:cubicBezTo>
                      <a:pt x="348615" y="644261"/>
                      <a:pt x="348615" y="644261"/>
                      <a:pt x="348615" y="644356"/>
                    </a:cubicBezTo>
                    <a:cubicBezTo>
                      <a:pt x="348615" y="644356"/>
                      <a:pt x="348615" y="644261"/>
                      <a:pt x="348615" y="644261"/>
                    </a:cubicBezTo>
                    <a:cubicBezTo>
                      <a:pt x="348615" y="644356"/>
                      <a:pt x="348615" y="644356"/>
                      <a:pt x="348615" y="644451"/>
                    </a:cubicBezTo>
                    <a:cubicBezTo>
                      <a:pt x="348615" y="644451"/>
                      <a:pt x="348615" y="644451"/>
                      <a:pt x="348615" y="644451"/>
                    </a:cubicBezTo>
                    <a:cubicBezTo>
                      <a:pt x="348615" y="644451"/>
                      <a:pt x="348615" y="644546"/>
                      <a:pt x="348615" y="644546"/>
                    </a:cubicBezTo>
                    <a:cubicBezTo>
                      <a:pt x="348615" y="644546"/>
                      <a:pt x="348615" y="644451"/>
                      <a:pt x="348615" y="644451"/>
                    </a:cubicBezTo>
                    <a:cubicBezTo>
                      <a:pt x="348615" y="644546"/>
                      <a:pt x="348615" y="644642"/>
                      <a:pt x="348615" y="644737"/>
                    </a:cubicBezTo>
                    <a:cubicBezTo>
                      <a:pt x="348615" y="644737"/>
                      <a:pt x="348615" y="644737"/>
                      <a:pt x="348615" y="644737"/>
                    </a:cubicBezTo>
                    <a:cubicBezTo>
                      <a:pt x="348615" y="644832"/>
                      <a:pt x="348615" y="644927"/>
                      <a:pt x="348615" y="645023"/>
                    </a:cubicBezTo>
                    <a:cubicBezTo>
                      <a:pt x="348615" y="645118"/>
                      <a:pt x="348615" y="645118"/>
                      <a:pt x="348615" y="645213"/>
                    </a:cubicBezTo>
                    <a:cubicBezTo>
                      <a:pt x="346520" y="660929"/>
                      <a:pt x="344138" y="676646"/>
                      <a:pt x="341852" y="692362"/>
                    </a:cubicBezTo>
                    <a:cubicBezTo>
                      <a:pt x="339566" y="707792"/>
                      <a:pt x="336423" y="723128"/>
                      <a:pt x="333375" y="738463"/>
                    </a:cubicBezTo>
                    <a:cubicBezTo>
                      <a:pt x="332804" y="741416"/>
                      <a:pt x="332232" y="744464"/>
                      <a:pt x="331565" y="747416"/>
                    </a:cubicBezTo>
                    <a:cubicBezTo>
                      <a:pt x="330994" y="747321"/>
                      <a:pt x="330327" y="747131"/>
                      <a:pt x="329660" y="747035"/>
                    </a:cubicBezTo>
                    <a:cubicBezTo>
                      <a:pt x="320707" y="745226"/>
                      <a:pt x="311848" y="743321"/>
                      <a:pt x="302895" y="741511"/>
                    </a:cubicBezTo>
                    <a:cubicBezTo>
                      <a:pt x="293847" y="739701"/>
                      <a:pt x="284893" y="737701"/>
                      <a:pt x="275844" y="735605"/>
                    </a:cubicBezTo>
                    <a:cubicBezTo>
                      <a:pt x="266891" y="733605"/>
                      <a:pt x="258033" y="731224"/>
                      <a:pt x="249079" y="729224"/>
                    </a:cubicBezTo>
                    <a:cubicBezTo>
                      <a:pt x="240316" y="727223"/>
                      <a:pt x="231457" y="724937"/>
                      <a:pt x="222504" y="723604"/>
                    </a:cubicBezTo>
                    <a:cubicBezTo>
                      <a:pt x="212122" y="722080"/>
                      <a:pt x="201645" y="720937"/>
                      <a:pt x="191071" y="720175"/>
                    </a:cubicBezTo>
                    <a:cubicBezTo>
                      <a:pt x="186309" y="719794"/>
                      <a:pt x="181546" y="719889"/>
                      <a:pt x="176784" y="719984"/>
                    </a:cubicBezTo>
                    <a:cubicBezTo>
                      <a:pt x="172212" y="719984"/>
                      <a:pt x="167640" y="720175"/>
                      <a:pt x="163068" y="720270"/>
                    </a:cubicBezTo>
                    <a:cubicBezTo>
                      <a:pt x="160973" y="720365"/>
                      <a:pt x="158782" y="720365"/>
                      <a:pt x="156686" y="720461"/>
                    </a:cubicBezTo>
                    <a:cubicBezTo>
                      <a:pt x="156591" y="720080"/>
                      <a:pt x="156496" y="719603"/>
                      <a:pt x="156496" y="719222"/>
                    </a:cubicBezTo>
                    <a:cubicBezTo>
                      <a:pt x="155829" y="715603"/>
                      <a:pt x="154210" y="712174"/>
                      <a:pt x="152591" y="708935"/>
                    </a:cubicBezTo>
                    <a:cubicBezTo>
                      <a:pt x="149829" y="703506"/>
                      <a:pt x="145447" y="699029"/>
                      <a:pt x="140398" y="695600"/>
                    </a:cubicBezTo>
                    <a:cubicBezTo>
                      <a:pt x="139446" y="685504"/>
                      <a:pt x="138399" y="675312"/>
                      <a:pt x="137446" y="665216"/>
                    </a:cubicBezTo>
                    <a:cubicBezTo>
                      <a:pt x="136398" y="653786"/>
                      <a:pt x="135064" y="642356"/>
                      <a:pt x="133826" y="631021"/>
                    </a:cubicBezTo>
                    <a:cubicBezTo>
                      <a:pt x="134398" y="630830"/>
                      <a:pt x="134970" y="630640"/>
                      <a:pt x="135541" y="630449"/>
                    </a:cubicBezTo>
                    <a:cubicBezTo>
                      <a:pt x="136493" y="629878"/>
                      <a:pt x="137351" y="629116"/>
                      <a:pt x="137922" y="628068"/>
                    </a:cubicBezTo>
                    <a:cubicBezTo>
                      <a:pt x="138779" y="626544"/>
                      <a:pt x="139065" y="624734"/>
                      <a:pt x="138589" y="623020"/>
                    </a:cubicBezTo>
                    <a:cubicBezTo>
                      <a:pt x="137922" y="620448"/>
                      <a:pt x="135160" y="617876"/>
                      <a:pt x="132302" y="618162"/>
                    </a:cubicBezTo>
                    <a:cubicBezTo>
                      <a:pt x="131826" y="614733"/>
                      <a:pt x="131445" y="611209"/>
                      <a:pt x="130969" y="607780"/>
                    </a:cubicBezTo>
                    <a:cubicBezTo>
                      <a:pt x="130112" y="601112"/>
                      <a:pt x="129350" y="594350"/>
                      <a:pt x="128397" y="587682"/>
                    </a:cubicBezTo>
                    <a:cubicBezTo>
                      <a:pt x="127540" y="581110"/>
                      <a:pt x="126397" y="574442"/>
                      <a:pt x="125349" y="567870"/>
                    </a:cubicBezTo>
                    <a:cubicBezTo>
                      <a:pt x="124396" y="561584"/>
                      <a:pt x="123254" y="555392"/>
                      <a:pt x="122015" y="549201"/>
                    </a:cubicBezTo>
                    <a:cubicBezTo>
                      <a:pt x="127159" y="544153"/>
                      <a:pt x="132302" y="539009"/>
                      <a:pt x="137446" y="533961"/>
                    </a:cubicBezTo>
                    <a:cubicBezTo>
                      <a:pt x="141161" y="530342"/>
                      <a:pt x="144875" y="526627"/>
                      <a:pt x="148685" y="523007"/>
                    </a:cubicBezTo>
                    <a:cubicBezTo>
                      <a:pt x="152305" y="519483"/>
                      <a:pt x="156115" y="516149"/>
                      <a:pt x="159830" y="512720"/>
                    </a:cubicBezTo>
                    <a:cubicBezTo>
                      <a:pt x="167735" y="505291"/>
                      <a:pt x="175546" y="497671"/>
                      <a:pt x="183452" y="490241"/>
                    </a:cubicBezTo>
                    <a:cubicBezTo>
                      <a:pt x="183547" y="490146"/>
                      <a:pt x="183642" y="490051"/>
                      <a:pt x="183642" y="490051"/>
                    </a:cubicBezTo>
                    <a:cubicBezTo>
                      <a:pt x="192024" y="483860"/>
                      <a:pt x="200311" y="477573"/>
                      <a:pt x="208502" y="471191"/>
                    </a:cubicBezTo>
                    <a:cubicBezTo>
                      <a:pt x="210503" y="472430"/>
                      <a:pt x="213265" y="473001"/>
                      <a:pt x="215360" y="472144"/>
                    </a:cubicBezTo>
                    <a:cubicBezTo>
                      <a:pt x="215455" y="472049"/>
                      <a:pt x="215646" y="472049"/>
                      <a:pt x="215741" y="471953"/>
                    </a:cubicBezTo>
                    <a:cubicBezTo>
                      <a:pt x="217265" y="471572"/>
                      <a:pt x="218504" y="470810"/>
                      <a:pt x="219646" y="469667"/>
                    </a:cubicBezTo>
                    <a:cubicBezTo>
                      <a:pt x="220409" y="469096"/>
                      <a:pt x="221171" y="468429"/>
                      <a:pt x="221838" y="467762"/>
                    </a:cubicBezTo>
                    <a:cubicBezTo>
                      <a:pt x="222790" y="466905"/>
                      <a:pt x="223742" y="466048"/>
                      <a:pt x="224600" y="465095"/>
                    </a:cubicBezTo>
                    <a:cubicBezTo>
                      <a:pt x="226505" y="463190"/>
                      <a:pt x="228505" y="461285"/>
                      <a:pt x="230410" y="459380"/>
                    </a:cubicBezTo>
                    <a:cubicBezTo>
                      <a:pt x="232410" y="457380"/>
                      <a:pt x="234220" y="455285"/>
                      <a:pt x="236030" y="453094"/>
                    </a:cubicBezTo>
                    <a:cubicBezTo>
                      <a:pt x="238220" y="451379"/>
                      <a:pt x="240506" y="449665"/>
                      <a:pt x="242602" y="447855"/>
                    </a:cubicBezTo>
                    <a:cubicBezTo>
                      <a:pt x="243745" y="446903"/>
                      <a:pt x="244793" y="446045"/>
                      <a:pt x="245840" y="445093"/>
                    </a:cubicBezTo>
                    <a:cubicBezTo>
                      <a:pt x="245936" y="444998"/>
                      <a:pt x="245936" y="444998"/>
                      <a:pt x="246031" y="444902"/>
                    </a:cubicBezTo>
                    <a:cubicBezTo>
                      <a:pt x="248031" y="444521"/>
                      <a:pt x="250031" y="444045"/>
                      <a:pt x="252032" y="443759"/>
                    </a:cubicBezTo>
                    <a:cubicBezTo>
                      <a:pt x="253270" y="443664"/>
                      <a:pt x="254604" y="443664"/>
                      <a:pt x="255841" y="443759"/>
                    </a:cubicBezTo>
                    <a:cubicBezTo>
                      <a:pt x="256604" y="443950"/>
                      <a:pt x="257270" y="444140"/>
                      <a:pt x="258033" y="444331"/>
                    </a:cubicBezTo>
                    <a:cubicBezTo>
                      <a:pt x="260699" y="445664"/>
                      <a:pt x="263271" y="447188"/>
                      <a:pt x="265748" y="448617"/>
                    </a:cubicBezTo>
                    <a:cubicBezTo>
                      <a:pt x="266605" y="449093"/>
                      <a:pt x="267367" y="449570"/>
                      <a:pt x="268129" y="450046"/>
                    </a:cubicBezTo>
                    <a:cubicBezTo>
                      <a:pt x="268320" y="450236"/>
                      <a:pt x="268414" y="450427"/>
                      <a:pt x="268605" y="450617"/>
                    </a:cubicBezTo>
                    <a:cubicBezTo>
                      <a:pt x="273654" y="457380"/>
                      <a:pt x="278892" y="463952"/>
                      <a:pt x="284322" y="470429"/>
                    </a:cubicBezTo>
                    <a:cubicBezTo>
                      <a:pt x="286703" y="473096"/>
                      <a:pt x="289370" y="475954"/>
                      <a:pt x="291941" y="478811"/>
                    </a:cubicBezTo>
                    <a:close/>
                    <a:moveTo>
                      <a:pt x="287560" y="436616"/>
                    </a:moveTo>
                    <a:cubicBezTo>
                      <a:pt x="285845" y="435282"/>
                      <a:pt x="284131" y="433853"/>
                      <a:pt x="282226" y="432615"/>
                    </a:cubicBezTo>
                    <a:cubicBezTo>
                      <a:pt x="277845" y="429758"/>
                      <a:pt x="273463" y="427376"/>
                      <a:pt x="268510" y="425662"/>
                    </a:cubicBezTo>
                    <a:cubicBezTo>
                      <a:pt x="265748" y="424709"/>
                      <a:pt x="262700" y="424233"/>
                      <a:pt x="259747" y="423852"/>
                    </a:cubicBezTo>
                    <a:cubicBezTo>
                      <a:pt x="259747" y="423757"/>
                      <a:pt x="259747" y="423662"/>
                      <a:pt x="259747" y="423566"/>
                    </a:cubicBezTo>
                    <a:cubicBezTo>
                      <a:pt x="259652" y="422423"/>
                      <a:pt x="259366" y="421376"/>
                      <a:pt x="258985" y="420423"/>
                    </a:cubicBezTo>
                    <a:cubicBezTo>
                      <a:pt x="259175" y="420423"/>
                      <a:pt x="259271" y="420423"/>
                      <a:pt x="259461" y="420423"/>
                    </a:cubicBezTo>
                    <a:cubicBezTo>
                      <a:pt x="259842" y="420518"/>
                      <a:pt x="260223" y="420518"/>
                      <a:pt x="260604" y="420614"/>
                    </a:cubicBezTo>
                    <a:cubicBezTo>
                      <a:pt x="261938" y="420804"/>
                      <a:pt x="263271" y="421090"/>
                      <a:pt x="264605" y="421471"/>
                    </a:cubicBezTo>
                    <a:cubicBezTo>
                      <a:pt x="264986" y="421566"/>
                      <a:pt x="265366" y="421661"/>
                      <a:pt x="265748" y="421757"/>
                    </a:cubicBezTo>
                    <a:cubicBezTo>
                      <a:pt x="268986" y="422709"/>
                      <a:pt x="272129" y="424043"/>
                      <a:pt x="275082" y="425757"/>
                    </a:cubicBezTo>
                    <a:cubicBezTo>
                      <a:pt x="276796" y="426805"/>
                      <a:pt x="278416" y="427853"/>
                      <a:pt x="280035" y="429091"/>
                    </a:cubicBezTo>
                    <a:cubicBezTo>
                      <a:pt x="280797" y="429758"/>
                      <a:pt x="281654" y="430424"/>
                      <a:pt x="282416" y="431091"/>
                    </a:cubicBezTo>
                    <a:cubicBezTo>
                      <a:pt x="282797" y="431472"/>
                      <a:pt x="283179" y="431758"/>
                      <a:pt x="283559" y="432139"/>
                    </a:cubicBezTo>
                    <a:cubicBezTo>
                      <a:pt x="284416" y="432901"/>
                      <a:pt x="285179" y="433758"/>
                      <a:pt x="285941" y="434615"/>
                    </a:cubicBezTo>
                    <a:cubicBezTo>
                      <a:pt x="286226" y="434901"/>
                      <a:pt x="286417" y="435187"/>
                      <a:pt x="286703" y="435473"/>
                    </a:cubicBezTo>
                    <a:cubicBezTo>
                      <a:pt x="286988" y="435854"/>
                      <a:pt x="287274" y="436235"/>
                      <a:pt x="287560" y="436616"/>
                    </a:cubicBezTo>
                    <a:close/>
                    <a:moveTo>
                      <a:pt x="374142" y="152580"/>
                    </a:moveTo>
                    <a:cubicBezTo>
                      <a:pt x="374142" y="170392"/>
                      <a:pt x="373666" y="188204"/>
                      <a:pt x="372904" y="206015"/>
                    </a:cubicBezTo>
                    <a:cubicBezTo>
                      <a:pt x="372428" y="216207"/>
                      <a:pt x="371570" y="226304"/>
                      <a:pt x="370427" y="236495"/>
                    </a:cubicBezTo>
                    <a:cubicBezTo>
                      <a:pt x="369189" y="244687"/>
                      <a:pt x="367760" y="252783"/>
                      <a:pt x="366236" y="260975"/>
                    </a:cubicBezTo>
                    <a:cubicBezTo>
                      <a:pt x="364713" y="269452"/>
                      <a:pt x="362521" y="277834"/>
                      <a:pt x="360236" y="286216"/>
                    </a:cubicBezTo>
                    <a:cubicBezTo>
                      <a:pt x="357950" y="294884"/>
                      <a:pt x="355568" y="303551"/>
                      <a:pt x="352806" y="312124"/>
                    </a:cubicBezTo>
                    <a:cubicBezTo>
                      <a:pt x="350044" y="320696"/>
                      <a:pt x="347091" y="329174"/>
                      <a:pt x="344043" y="337651"/>
                    </a:cubicBezTo>
                    <a:cubicBezTo>
                      <a:pt x="342615" y="341747"/>
                      <a:pt x="340995" y="345747"/>
                      <a:pt x="339376" y="349748"/>
                    </a:cubicBezTo>
                    <a:cubicBezTo>
                      <a:pt x="337471" y="353939"/>
                      <a:pt x="335471" y="358130"/>
                      <a:pt x="333185" y="362130"/>
                    </a:cubicBezTo>
                    <a:cubicBezTo>
                      <a:pt x="330994" y="366035"/>
                      <a:pt x="328613" y="369750"/>
                      <a:pt x="326041" y="373370"/>
                    </a:cubicBezTo>
                    <a:cubicBezTo>
                      <a:pt x="323469" y="376418"/>
                      <a:pt x="320993" y="379561"/>
                      <a:pt x="318040" y="382323"/>
                    </a:cubicBezTo>
                    <a:cubicBezTo>
                      <a:pt x="315183" y="384990"/>
                      <a:pt x="312230" y="387562"/>
                      <a:pt x="309182" y="389943"/>
                    </a:cubicBezTo>
                    <a:cubicBezTo>
                      <a:pt x="302419" y="394801"/>
                      <a:pt x="295466" y="399278"/>
                      <a:pt x="287941" y="402897"/>
                    </a:cubicBezTo>
                    <a:cubicBezTo>
                      <a:pt x="286798" y="403373"/>
                      <a:pt x="285560" y="403850"/>
                      <a:pt x="284416" y="404326"/>
                    </a:cubicBezTo>
                    <a:cubicBezTo>
                      <a:pt x="280226" y="405945"/>
                      <a:pt x="275940" y="406993"/>
                      <a:pt x="271463" y="407755"/>
                    </a:cubicBezTo>
                    <a:cubicBezTo>
                      <a:pt x="267558" y="408136"/>
                      <a:pt x="263843" y="408041"/>
                      <a:pt x="259938" y="407755"/>
                    </a:cubicBezTo>
                    <a:cubicBezTo>
                      <a:pt x="256604" y="407183"/>
                      <a:pt x="253270" y="406517"/>
                      <a:pt x="249936" y="405659"/>
                    </a:cubicBezTo>
                    <a:cubicBezTo>
                      <a:pt x="246507" y="404802"/>
                      <a:pt x="243174" y="403469"/>
                      <a:pt x="239935" y="402135"/>
                    </a:cubicBezTo>
                    <a:cubicBezTo>
                      <a:pt x="236982" y="400802"/>
                      <a:pt x="234220" y="399278"/>
                      <a:pt x="231457" y="397658"/>
                    </a:cubicBezTo>
                    <a:cubicBezTo>
                      <a:pt x="231363" y="397563"/>
                      <a:pt x="231267" y="397563"/>
                      <a:pt x="231172" y="397468"/>
                    </a:cubicBezTo>
                    <a:cubicBezTo>
                      <a:pt x="230981" y="397277"/>
                      <a:pt x="230791" y="397182"/>
                      <a:pt x="230600" y="396992"/>
                    </a:cubicBezTo>
                    <a:cubicBezTo>
                      <a:pt x="228219" y="395182"/>
                      <a:pt x="225933" y="393277"/>
                      <a:pt x="223457" y="391753"/>
                    </a:cubicBezTo>
                    <a:cubicBezTo>
                      <a:pt x="222885" y="390610"/>
                      <a:pt x="222218" y="389467"/>
                      <a:pt x="221552" y="388324"/>
                    </a:cubicBezTo>
                    <a:cubicBezTo>
                      <a:pt x="220123" y="385847"/>
                      <a:pt x="218408" y="383657"/>
                      <a:pt x="216694" y="381371"/>
                    </a:cubicBezTo>
                    <a:cubicBezTo>
                      <a:pt x="213646" y="377275"/>
                      <a:pt x="210217" y="373560"/>
                      <a:pt x="206026" y="370417"/>
                    </a:cubicBezTo>
                    <a:cubicBezTo>
                      <a:pt x="203359" y="368512"/>
                      <a:pt x="200692" y="366988"/>
                      <a:pt x="197644" y="365654"/>
                    </a:cubicBezTo>
                    <a:cubicBezTo>
                      <a:pt x="194977" y="362511"/>
                      <a:pt x="192214" y="359558"/>
                      <a:pt x="189643" y="356320"/>
                    </a:cubicBezTo>
                    <a:cubicBezTo>
                      <a:pt x="188023" y="354129"/>
                      <a:pt x="186404" y="351843"/>
                      <a:pt x="184881" y="349557"/>
                    </a:cubicBezTo>
                    <a:cubicBezTo>
                      <a:pt x="183261" y="346985"/>
                      <a:pt x="181737" y="344318"/>
                      <a:pt x="180308" y="341651"/>
                    </a:cubicBezTo>
                    <a:cubicBezTo>
                      <a:pt x="177451" y="336508"/>
                      <a:pt x="174879" y="331174"/>
                      <a:pt x="172498" y="325745"/>
                    </a:cubicBezTo>
                    <a:cubicBezTo>
                      <a:pt x="170498" y="320506"/>
                      <a:pt x="168688" y="315267"/>
                      <a:pt x="167259" y="309838"/>
                    </a:cubicBezTo>
                    <a:cubicBezTo>
                      <a:pt x="165735" y="303932"/>
                      <a:pt x="164497" y="297932"/>
                      <a:pt x="163545" y="291931"/>
                    </a:cubicBezTo>
                    <a:cubicBezTo>
                      <a:pt x="162973" y="286502"/>
                      <a:pt x="162401" y="280977"/>
                      <a:pt x="162401" y="275453"/>
                    </a:cubicBezTo>
                    <a:cubicBezTo>
                      <a:pt x="162401" y="269166"/>
                      <a:pt x="162687" y="262880"/>
                      <a:pt x="162878" y="256498"/>
                    </a:cubicBezTo>
                    <a:cubicBezTo>
                      <a:pt x="163354" y="244687"/>
                      <a:pt x="164402" y="232971"/>
                      <a:pt x="165735" y="221255"/>
                    </a:cubicBezTo>
                    <a:cubicBezTo>
                      <a:pt x="167830" y="207730"/>
                      <a:pt x="170402" y="194300"/>
                      <a:pt x="173641" y="180965"/>
                    </a:cubicBezTo>
                    <a:cubicBezTo>
                      <a:pt x="176784" y="167915"/>
                      <a:pt x="181166" y="155152"/>
                      <a:pt x="186309" y="142769"/>
                    </a:cubicBezTo>
                    <a:cubicBezTo>
                      <a:pt x="193453" y="126863"/>
                      <a:pt x="201168" y="111051"/>
                      <a:pt x="210026" y="96002"/>
                    </a:cubicBezTo>
                    <a:cubicBezTo>
                      <a:pt x="219361" y="80190"/>
                      <a:pt x="229171" y="64474"/>
                      <a:pt x="239935" y="49615"/>
                    </a:cubicBezTo>
                    <a:cubicBezTo>
                      <a:pt x="240030" y="49424"/>
                      <a:pt x="240125" y="49329"/>
                      <a:pt x="240221" y="49139"/>
                    </a:cubicBezTo>
                    <a:cubicBezTo>
                      <a:pt x="242792" y="46091"/>
                      <a:pt x="245269" y="43138"/>
                      <a:pt x="247936" y="40185"/>
                    </a:cubicBezTo>
                    <a:cubicBezTo>
                      <a:pt x="250603" y="37328"/>
                      <a:pt x="253651" y="34851"/>
                      <a:pt x="256604" y="32375"/>
                    </a:cubicBezTo>
                    <a:cubicBezTo>
                      <a:pt x="262509" y="28088"/>
                      <a:pt x="268891" y="24564"/>
                      <a:pt x="275558" y="21611"/>
                    </a:cubicBezTo>
                    <a:cubicBezTo>
                      <a:pt x="279368" y="20087"/>
                      <a:pt x="283273" y="18849"/>
                      <a:pt x="287179" y="17706"/>
                    </a:cubicBezTo>
                    <a:cubicBezTo>
                      <a:pt x="287941" y="18944"/>
                      <a:pt x="288989" y="19897"/>
                      <a:pt x="290227" y="20659"/>
                    </a:cubicBezTo>
                    <a:cubicBezTo>
                      <a:pt x="292132" y="21802"/>
                      <a:pt x="295085" y="22373"/>
                      <a:pt x="297180" y="21611"/>
                    </a:cubicBezTo>
                    <a:cubicBezTo>
                      <a:pt x="299371" y="20754"/>
                      <a:pt x="301562" y="20278"/>
                      <a:pt x="303752" y="19992"/>
                    </a:cubicBezTo>
                    <a:cubicBezTo>
                      <a:pt x="307277" y="19611"/>
                      <a:pt x="310705" y="19516"/>
                      <a:pt x="314135" y="19802"/>
                    </a:cubicBezTo>
                    <a:cubicBezTo>
                      <a:pt x="320421" y="20945"/>
                      <a:pt x="326517" y="23135"/>
                      <a:pt x="332423" y="25612"/>
                    </a:cubicBezTo>
                    <a:cubicBezTo>
                      <a:pt x="333851" y="26279"/>
                      <a:pt x="335280" y="27041"/>
                      <a:pt x="336804" y="27707"/>
                    </a:cubicBezTo>
                    <a:cubicBezTo>
                      <a:pt x="338328" y="28469"/>
                      <a:pt x="339757" y="29422"/>
                      <a:pt x="341090" y="30470"/>
                    </a:cubicBezTo>
                    <a:cubicBezTo>
                      <a:pt x="343186" y="32184"/>
                      <a:pt x="344900" y="34184"/>
                      <a:pt x="346615" y="36280"/>
                    </a:cubicBezTo>
                    <a:cubicBezTo>
                      <a:pt x="349568" y="40376"/>
                      <a:pt x="352425" y="44567"/>
                      <a:pt x="354997" y="48948"/>
                    </a:cubicBezTo>
                    <a:cubicBezTo>
                      <a:pt x="357188" y="52758"/>
                      <a:pt x="359188" y="56568"/>
                      <a:pt x="360998" y="60569"/>
                    </a:cubicBezTo>
                    <a:cubicBezTo>
                      <a:pt x="365951" y="73523"/>
                      <a:pt x="368998" y="87239"/>
                      <a:pt x="370999" y="100955"/>
                    </a:cubicBezTo>
                    <a:cubicBezTo>
                      <a:pt x="371951" y="109337"/>
                      <a:pt x="372618" y="117623"/>
                      <a:pt x="372999" y="126005"/>
                    </a:cubicBezTo>
                    <a:cubicBezTo>
                      <a:pt x="373380" y="134673"/>
                      <a:pt x="373666" y="143436"/>
                      <a:pt x="373666" y="152104"/>
                    </a:cubicBezTo>
                    <a:cubicBezTo>
                      <a:pt x="374142" y="152294"/>
                      <a:pt x="374142" y="152390"/>
                      <a:pt x="374142" y="152580"/>
                    </a:cubicBezTo>
                    <a:close/>
                  </a:path>
                </a:pathLst>
              </a:custGeom>
              <a:solidFill>
                <a:srgbClr val="000000"/>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80396559-AE36-44D8-8418-ABD784B9A2EF}"/>
                  </a:ext>
                </a:extLst>
              </p:cNvPr>
              <p:cNvSpPr/>
              <p:nvPr/>
            </p:nvSpPr>
            <p:spPr>
              <a:xfrm>
                <a:off x="9573199" y="-5909595"/>
                <a:ext cx="71" cy="95"/>
              </a:xfrm>
              <a:custGeom>
                <a:avLst/>
                <a:gdLst>
                  <a:gd name="connsiteX0" fmla="*/ 72 w 71"/>
                  <a:gd name="connsiteY0" fmla="*/ 0 h 95"/>
                  <a:gd name="connsiteX1" fmla="*/ 72 w 71"/>
                  <a:gd name="connsiteY1" fmla="*/ 95 h 95"/>
                  <a:gd name="connsiteX2" fmla="*/ 72 w 71"/>
                  <a:gd name="connsiteY2" fmla="*/ 0 h 95"/>
                  <a:gd name="connsiteX3" fmla="*/ 72 w 71"/>
                  <a:gd name="connsiteY3" fmla="*/ 0 h 95"/>
                </a:gdLst>
                <a:ahLst/>
                <a:cxnLst>
                  <a:cxn ang="0">
                    <a:pos x="connsiteX0" y="connsiteY0"/>
                  </a:cxn>
                  <a:cxn ang="0">
                    <a:pos x="connsiteX1" y="connsiteY1"/>
                  </a:cxn>
                  <a:cxn ang="0">
                    <a:pos x="connsiteX2" y="connsiteY2"/>
                  </a:cxn>
                  <a:cxn ang="0">
                    <a:pos x="connsiteX3" y="connsiteY3"/>
                  </a:cxn>
                </a:cxnLst>
                <a:rect l="l" t="t" r="r" b="b"/>
                <a:pathLst>
                  <a:path w="71" h="95">
                    <a:moveTo>
                      <a:pt x="72" y="0"/>
                    </a:moveTo>
                    <a:cubicBezTo>
                      <a:pt x="72" y="0"/>
                      <a:pt x="72" y="95"/>
                      <a:pt x="72" y="95"/>
                    </a:cubicBezTo>
                    <a:cubicBezTo>
                      <a:pt x="-24" y="95"/>
                      <a:pt x="-24" y="95"/>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8BB6E727-BE63-4990-BB61-017846125B24}"/>
                  </a:ext>
                </a:extLst>
              </p:cNvPr>
              <p:cNvSpPr/>
              <p:nvPr/>
            </p:nvSpPr>
            <p:spPr>
              <a:xfrm>
                <a:off x="9592129" y="-5845397"/>
                <a:ext cx="9525" cy="285"/>
              </a:xfrm>
              <a:custGeom>
                <a:avLst/>
                <a:gdLst>
                  <a:gd name="connsiteX0" fmla="*/ 0 w 9525"/>
                  <a:gd name="connsiteY0" fmla="*/ 286 h 285"/>
                  <a:gd name="connsiteX1" fmla="*/ 0 w 9525"/>
                  <a:gd name="connsiteY1" fmla="*/ 286 h 285"/>
                  <a:gd name="connsiteX2" fmla="*/ 0 w 9525"/>
                  <a:gd name="connsiteY2" fmla="*/ 0 h 285"/>
                  <a:gd name="connsiteX3" fmla="*/ 0 w 9525"/>
                  <a:gd name="connsiteY3" fmla="*/ 286 h 285"/>
                </a:gdLst>
                <a:ahLst/>
                <a:cxnLst>
                  <a:cxn ang="0">
                    <a:pos x="connsiteX0" y="connsiteY0"/>
                  </a:cxn>
                  <a:cxn ang="0">
                    <a:pos x="connsiteX1" y="connsiteY1"/>
                  </a:cxn>
                  <a:cxn ang="0">
                    <a:pos x="connsiteX2" y="connsiteY2"/>
                  </a:cxn>
                  <a:cxn ang="0">
                    <a:pos x="connsiteX3" y="connsiteY3"/>
                  </a:cxn>
                </a:cxnLst>
                <a:rect l="l" t="t" r="r" b="b"/>
                <a:pathLst>
                  <a:path w="9525" h="285">
                    <a:moveTo>
                      <a:pt x="0" y="286"/>
                    </a:moveTo>
                    <a:cubicBezTo>
                      <a:pt x="0" y="286"/>
                      <a:pt x="0" y="286"/>
                      <a:pt x="0" y="286"/>
                    </a:cubicBezTo>
                    <a:cubicBezTo>
                      <a:pt x="0" y="95"/>
                      <a:pt x="0" y="0"/>
                      <a:pt x="0" y="0"/>
                    </a:cubicBezTo>
                    <a:cubicBezTo>
                      <a:pt x="0" y="95"/>
                      <a:pt x="0" y="191"/>
                      <a:pt x="0" y="286"/>
                    </a:cubicBezTo>
                    <a:close/>
                  </a:path>
                </a:pathLst>
              </a:custGeom>
              <a:solidFill>
                <a:srgbClr val="000000"/>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DBBA822C-1602-4E6A-B2CD-041B515CEAE0}"/>
                  </a:ext>
                </a:extLst>
              </p:cNvPr>
              <p:cNvSpPr/>
              <p:nvPr/>
            </p:nvSpPr>
            <p:spPr>
              <a:xfrm>
                <a:off x="9266756" y="-5460111"/>
                <a:ext cx="116014" cy="515292"/>
              </a:xfrm>
              <a:custGeom>
                <a:avLst/>
                <a:gdLst>
                  <a:gd name="connsiteX0" fmla="*/ 102584 w 116014"/>
                  <a:gd name="connsiteY0" fmla="*/ 484727 h 515292"/>
                  <a:gd name="connsiteX1" fmla="*/ 102108 w 116014"/>
                  <a:gd name="connsiteY1" fmla="*/ 485204 h 515292"/>
                  <a:gd name="connsiteX2" fmla="*/ 99631 w 116014"/>
                  <a:gd name="connsiteY2" fmla="*/ 486537 h 515292"/>
                  <a:gd name="connsiteX3" fmla="*/ 88011 w 116014"/>
                  <a:gd name="connsiteY3" fmla="*/ 490442 h 515292"/>
                  <a:gd name="connsiteX4" fmla="*/ 76295 w 116014"/>
                  <a:gd name="connsiteY4" fmla="*/ 493681 h 515292"/>
                  <a:gd name="connsiteX5" fmla="*/ 63436 w 116014"/>
                  <a:gd name="connsiteY5" fmla="*/ 496634 h 515292"/>
                  <a:gd name="connsiteX6" fmla="*/ 53340 w 116014"/>
                  <a:gd name="connsiteY6" fmla="*/ 498253 h 515292"/>
                  <a:gd name="connsiteX7" fmla="*/ 48387 w 116014"/>
                  <a:gd name="connsiteY7" fmla="*/ 498729 h 515292"/>
                  <a:gd name="connsiteX8" fmla="*/ 39052 w 116014"/>
                  <a:gd name="connsiteY8" fmla="*/ 498634 h 515292"/>
                  <a:gd name="connsiteX9" fmla="*/ 28575 w 116014"/>
                  <a:gd name="connsiteY9" fmla="*/ 495776 h 515292"/>
                  <a:gd name="connsiteX10" fmla="*/ 18573 w 116014"/>
                  <a:gd name="connsiteY10" fmla="*/ 490347 h 515292"/>
                  <a:gd name="connsiteX11" fmla="*/ 18002 w 116014"/>
                  <a:gd name="connsiteY11" fmla="*/ 489871 h 515292"/>
                  <a:gd name="connsiteX12" fmla="*/ 17336 w 116014"/>
                  <a:gd name="connsiteY12" fmla="*/ 488728 h 515292"/>
                  <a:gd name="connsiteX13" fmla="*/ 16478 w 116014"/>
                  <a:gd name="connsiteY13" fmla="*/ 485108 h 515292"/>
                  <a:gd name="connsiteX14" fmla="*/ 16478 w 116014"/>
                  <a:gd name="connsiteY14" fmla="*/ 481489 h 515292"/>
                  <a:gd name="connsiteX15" fmla="*/ 18002 w 116014"/>
                  <a:gd name="connsiteY15" fmla="*/ 476155 h 515292"/>
                  <a:gd name="connsiteX16" fmla="*/ 20478 w 116014"/>
                  <a:gd name="connsiteY16" fmla="*/ 471868 h 515292"/>
                  <a:gd name="connsiteX17" fmla="*/ 23717 w 116014"/>
                  <a:gd name="connsiteY17" fmla="*/ 468630 h 515292"/>
                  <a:gd name="connsiteX18" fmla="*/ 29337 w 116014"/>
                  <a:gd name="connsiteY18" fmla="*/ 465677 h 515292"/>
                  <a:gd name="connsiteX19" fmla="*/ 38100 w 116014"/>
                  <a:gd name="connsiteY19" fmla="*/ 463106 h 515292"/>
                  <a:gd name="connsiteX20" fmla="*/ 46101 w 116014"/>
                  <a:gd name="connsiteY20" fmla="*/ 462534 h 515292"/>
                  <a:gd name="connsiteX21" fmla="*/ 55816 w 116014"/>
                  <a:gd name="connsiteY21" fmla="*/ 463106 h 515292"/>
                  <a:gd name="connsiteX22" fmla="*/ 66675 w 116014"/>
                  <a:gd name="connsiteY22" fmla="*/ 464915 h 515292"/>
                  <a:gd name="connsiteX23" fmla="*/ 72199 w 116014"/>
                  <a:gd name="connsiteY23" fmla="*/ 466249 h 515292"/>
                  <a:gd name="connsiteX24" fmla="*/ 77914 w 116014"/>
                  <a:gd name="connsiteY24" fmla="*/ 468249 h 515292"/>
                  <a:gd name="connsiteX25" fmla="*/ 82962 w 116014"/>
                  <a:gd name="connsiteY25" fmla="*/ 470821 h 515292"/>
                  <a:gd name="connsiteX26" fmla="*/ 86677 w 116014"/>
                  <a:gd name="connsiteY26" fmla="*/ 473392 h 515292"/>
                  <a:gd name="connsiteX27" fmla="*/ 91630 w 116014"/>
                  <a:gd name="connsiteY27" fmla="*/ 476917 h 515292"/>
                  <a:gd name="connsiteX28" fmla="*/ 101632 w 116014"/>
                  <a:gd name="connsiteY28" fmla="*/ 477202 h 515292"/>
                  <a:gd name="connsiteX29" fmla="*/ 105156 w 116014"/>
                  <a:gd name="connsiteY29" fmla="*/ 473869 h 515292"/>
                  <a:gd name="connsiteX30" fmla="*/ 106299 w 116014"/>
                  <a:gd name="connsiteY30" fmla="*/ 471297 h 515292"/>
                  <a:gd name="connsiteX31" fmla="*/ 106680 w 116014"/>
                  <a:gd name="connsiteY31" fmla="*/ 468154 h 515292"/>
                  <a:gd name="connsiteX32" fmla="*/ 106585 w 116014"/>
                  <a:gd name="connsiteY32" fmla="*/ 463487 h 515292"/>
                  <a:gd name="connsiteX33" fmla="*/ 106585 w 116014"/>
                  <a:gd name="connsiteY33" fmla="*/ 460629 h 515292"/>
                  <a:gd name="connsiteX34" fmla="*/ 106585 w 116014"/>
                  <a:gd name="connsiteY34" fmla="*/ 453962 h 515292"/>
                  <a:gd name="connsiteX35" fmla="*/ 106585 w 116014"/>
                  <a:gd name="connsiteY35" fmla="*/ 428244 h 515292"/>
                  <a:gd name="connsiteX36" fmla="*/ 105346 w 116014"/>
                  <a:gd name="connsiteY36" fmla="*/ 378238 h 515292"/>
                  <a:gd name="connsiteX37" fmla="*/ 102870 w 116014"/>
                  <a:gd name="connsiteY37" fmla="*/ 322707 h 515292"/>
                  <a:gd name="connsiteX38" fmla="*/ 101917 w 116014"/>
                  <a:gd name="connsiteY38" fmla="*/ 295847 h 515292"/>
                  <a:gd name="connsiteX39" fmla="*/ 101060 w 116014"/>
                  <a:gd name="connsiteY39" fmla="*/ 270986 h 515292"/>
                  <a:gd name="connsiteX40" fmla="*/ 100774 w 116014"/>
                  <a:gd name="connsiteY40" fmla="*/ 160401 h 515292"/>
                  <a:gd name="connsiteX41" fmla="*/ 100679 w 116014"/>
                  <a:gd name="connsiteY41" fmla="*/ 53626 h 515292"/>
                  <a:gd name="connsiteX42" fmla="*/ 101060 w 116014"/>
                  <a:gd name="connsiteY42" fmla="*/ 7525 h 515292"/>
                  <a:gd name="connsiteX43" fmla="*/ 93536 w 116014"/>
                  <a:gd name="connsiteY43" fmla="*/ 0 h 515292"/>
                  <a:gd name="connsiteX44" fmla="*/ 86010 w 116014"/>
                  <a:gd name="connsiteY44" fmla="*/ 7525 h 515292"/>
                  <a:gd name="connsiteX45" fmla="*/ 85344 w 116014"/>
                  <a:gd name="connsiteY45" fmla="*/ 117158 h 515292"/>
                  <a:gd name="connsiteX46" fmla="*/ 85154 w 116014"/>
                  <a:gd name="connsiteY46" fmla="*/ 228124 h 515292"/>
                  <a:gd name="connsiteX47" fmla="*/ 85534 w 116014"/>
                  <a:gd name="connsiteY47" fmla="*/ 281368 h 515292"/>
                  <a:gd name="connsiteX48" fmla="*/ 87249 w 116014"/>
                  <a:gd name="connsiteY48" fmla="*/ 336804 h 515292"/>
                  <a:gd name="connsiteX49" fmla="*/ 89630 w 116014"/>
                  <a:gd name="connsiteY49" fmla="*/ 388239 h 515292"/>
                  <a:gd name="connsiteX50" fmla="*/ 90392 w 116014"/>
                  <a:gd name="connsiteY50" fmla="*/ 414433 h 515292"/>
                  <a:gd name="connsiteX51" fmla="*/ 90583 w 116014"/>
                  <a:gd name="connsiteY51" fmla="*/ 439769 h 515292"/>
                  <a:gd name="connsiteX52" fmla="*/ 90583 w 116014"/>
                  <a:gd name="connsiteY52" fmla="*/ 453009 h 515292"/>
                  <a:gd name="connsiteX53" fmla="*/ 90583 w 116014"/>
                  <a:gd name="connsiteY53" fmla="*/ 454438 h 515292"/>
                  <a:gd name="connsiteX54" fmla="*/ 82962 w 116014"/>
                  <a:gd name="connsiteY54" fmla="*/ 451009 h 515292"/>
                  <a:gd name="connsiteX55" fmla="*/ 70771 w 116014"/>
                  <a:gd name="connsiteY55" fmla="*/ 447484 h 515292"/>
                  <a:gd name="connsiteX56" fmla="*/ 51816 w 116014"/>
                  <a:gd name="connsiteY56" fmla="*/ 444913 h 515292"/>
                  <a:gd name="connsiteX57" fmla="*/ 34004 w 116014"/>
                  <a:gd name="connsiteY57" fmla="*/ 446151 h 515292"/>
                  <a:gd name="connsiteX58" fmla="*/ 16764 w 116014"/>
                  <a:gd name="connsiteY58" fmla="*/ 452818 h 515292"/>
                  <a:gd name="connsiteX59" fmla="*/ 4286 w 116014"/>
                  <a:gd name="connsiteY59" fmla="*/ 466249 h 515292"/>
                  <a:gd name="connsiteX60" fmla="*/ 952 w 116014"/>
                  <a:gd name="connsiteY60" fmla="*/ 475298 h 515292"/>
                  <a:gd name="connsiteX61" fmla="*/ 0 w 116014"/>
                  <a:gd name="connsiteY61" fmla="*/ 482822 h 515292"/>
                  <a:gd name="connsiteX62" fmla="*/ 190 w 116014"/>
                  <a:gd name="connsiteY62" fmla="*/ 485775 h 515292"/>
                  <a:gd name="connsiteX63" fmla="*/ 2000 w 116014"/>
                  <a:gd name="connsiteY63" fmla="*/ 494157 h 515292"/>
                  <a:gd name="connsiteX64" fmla="*/ 7048 w 116014"/>
                  <a:gd name="connsiteY64" fmla="*/ 501872 h 515292"/>
                  <a:gd name="connsiteX65" fmla="*/ 14192 w 116014"/>
                  <a:gd name="connsiteY65" fmla="*/ 506825 h 515292"/>
                  <a:gd name="connsiteX66" fmla="*/ 18955 w 116014"/>
                  <a:gd name="connsiteY66" fmla="*/ 509111 h 515292"/>
                  <a:gd name="connsiteX67" fmla="*/ 31623 w 116014"/>
                  <a:gd name="connsiteY67" fmla="*/ 513683 h 515292"/>
                  <a:gd name="connsiteX68" fmla="*/ 40957 w 116014"/>
                  <a:gd name="connsiteY68" fmla="*/ 515112 h 515292"/>
                  <a:gd name="connsiteX69" fmla="*/ 48292 w 116014"/>
                  <a:gd name="connsiteY69" fmla="*/ 515112 h 515292"/>
                  <a:gd name="connsiteX70" fmla="*/ 63246 w 116014"/>
                  <a:gd name="connsiteY70" fmla="*/ 513398 h 515292"/>
                  <a:gd name="connsiteX71" fmla="*/ 85248 w 116014"/>
                  <a:gd name="connsiteY71" fmla="*/ 508825 h 515292"/>
                  <a:gd name="connsiteX72" fmla="*/ 96488 w 116014"/>
                  <a:gd name="connsiteY72" fmla="*/ 505682 h 515292"/>
                  <a:gd name="connsiteX73" fmla="*/ 101727 w 116014"/>
                  <a:gd name="connsiteY73" fmla="*/ 503968 h 515292"/>
                  <a:gd name="connsiteX74" fmla="*/ 113729 w 116014"/>
                  <a:gd name="connsiteY74" fmla="*/ 496252 h 515292"/>
                  <a:gd name="connsiteX75" fmla="*/ 116014 w 116014"/>
                  <a:gd name="connsiteY75" fmla="*/ 490633 h 515292"/>
                  <a:gd name="connsiteX76" fmla="*/ 113729 w 116014"/>
                  <a:gd name="connsiteY76" fmla="*/ 485013 h 515292"/>
                  <a:gd name="connsiteX77" fmla="*/ 102584 w 116014"/>
                  <a:gd name="connsiteY77" fmla="*/ 484727 h 51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16014" h="515292">
                    <a:moveTo>
                      <a:pt x="102584" y="484727"/>
                    </a:moveTo>
                    <a:cubicBezTo>
                      <a:pt x="102394" y="484918"/>
                      <a:pt x="102298" y="485013"/>
                      <a:pt x="102108" y="485204"/>
                    </a:cubicBezTo>
                    <a:cubicBezTo>
                      <a:pt x="101346" y="485680"/>
                      <a:pt x="100489" y="486156"/>
                      <a:pt x="99631" y="486537"/>
                    </a:cubicBezTo>
                    <a:cubicBezTo>
                      <a:pt x="95821" y="487966"/>
                      <a:pt x="91916" y="489204"/>
                      <a:pt x="88011" y="490442"/>
                    </a:cubicBezTo>
                    <a:cubicBezTo>
                      <a:pt x="84105" y="491585"/>
                      <a:pt x="80200" y="492728"/>
                      <a:pt x="76295" y="493681"/>
                    </a:cubicBezTo>
                    <a:cubicBezTo>
                      <a:pt x="72009" y="494729"/>
                      <a:pt x="67723" y="495776"/>
                      <a:pt x="63436" y="496634"/>
                    </a:cubicBezTo>
                    <a:cubicBezTo>
                      <a:pt x="60103" y="497300"/>
                      <a:pt x="56769" y="497776"/>
                      <a:pt x="53340" y="498253"/>
                    </a:cubicBezTo>
                    <a:cubicBezTo>
                      <a:pt x="51721" y="498443"/>
                      <a:pt x="50006" y="498539"/>
                      <a:pt x="48387" y="498729"/>
                    </a:cubicBezTo>
                    <a:cubicBezTo>
                      <a:pt x="45244" y="499015"/>
                      <a:pt x="42100" y="498920"/>
                      <a:pt x="39052" y="498634"/>
                    </a:cubicBezTo>
                    <a:cubicBezTo>
                      <a:pt x="35433" y="498062"/>
                      <a:pt x="32004" y="497110"/>
                      <a:pt x="28575" y="495776"/>
                    </a:cubicBezTo>
                    <a:cubicBezTo>
                      <a:pt x="25146" y="494157"/>
                      <a:pt x="21717" y="492538"/>
                      <a:pt x="18573" y="490347"/>
                    </a:cubicBezTo>
                    <a:cubicBezTo>
                      <a:pt x="18383" y="490157"/>
                      <a:pt x="18192" y="489966"/>
                      <a:pt x="18002" y="489871"/>
                    </a:cubicBezTo>
                    <a:cubicBezTo>
                      <a:pt x="17812" y="489490"/>
                      <a:pt x="17526" y="489109"/>
                      <a:pt x="17336" y="488728"/>
                    </a:cubicBezTo>
                    <a:cubicBezTo>
                      <a:pt x="16954" y="487490"/>
                      <a:pt x="16669" y="486347"/>
                      <a:pt x="16478" y="485108"/>
                    </a:cubicBezTo>
                    <a:cubicBezTo>
                      <a:pt x="16383" y="483870"/>
                      <a:pt x="16383" y="482727"/>
                      <a:pt x="16478" y="481489"/>
                    </a:cubicBezTo>
                    <a:cubicBezTo>
                      <a:pt x="16859" y="479679"/>
                      <a:pt x="17430" y="477869"/>
                      <a:pt x="18002" y="476155"/>
                    </a:cubicBezTo>
                    <a:cubicBezTo>
                      <a:pt x="18669" y="474631"/>
                      <a:pt x="19526" y="473297"/>
                      <a:pt x="20478" y="471868"/>
                    </a:cubicBezTo>
                    <a:cubicBezTo>
                      <a:pt x="21527" y="470725"/>
                      <a:pt x="22574" y="469678"/>
                      <a:pt x="23717" y="468630"/>
                    </a:cubicBezTo>
                    <a:cubicBezTo>
                      <a:pt x="25527" y="467487"/>
                      <a:pt x="27432" y="466534"/>
                      <a:pt x="29337" y="465677"/>
                    </a:cubicBezTo>
                    <a:cubicBezTo>
                      <a:pt x="32195" y="464534"/>
                      <a:pt x="35052" y="463677"/>
                      <a:pt x="38100" y="463106"/>
                    </a:cubicBezTo>
                    <a:cubicBezTo>
                      <a:pt x="40767" y="462820"/>
                      <a:pt x="43434" y="462629"/>
                      <a:pt x="46101" y="462534"/>
                    </a:cubicBezTo>
                    <a:cubicBezTo>
                      <a:pt x="49339" y="462439"/>
                      <a:pt x="52578" y="462725"/>
                      <a:pt x="55816" y="463106"/>
                    </a:cubicBezTo>
                    <a:cubicBezTo>
                      <a:pt x="59436" y="463582"/>
                      <a:pt x="63151" y="464058"/>
                      <a:pt x="66675" y="464915"/>
                    </a:cubicBezTo>
                    <a:cubicBezTo>
                      <a:pt x="68485" y="465392"/>
                      <a:pt x="70389" y="465677"/>
                      <a:pt x="72199" y="466249"/>
                    </a:cubicBezTo>
                    <a:cubicBezTo>
                      <a:pt x="74104" y="466820"/>
                      <a:pt x="76009" y="467487"/>
                      <a:pt x="77914" y="468249"/>
                    </a:cubicBezTo>
                    <a:cubicBezTo>
                      <a:pt x="79629" y="469011"/>
                      <a:pt x="81343" y="469868"/>
                      <a:pt x="82962" y="470821"/>
                    </a:cubicBezTo>
                    <a:cubicBezTo>
                      <a:pt x="84296" y="471583"/>
                      <a:pt x="85439" y="472535"/>
                      <a:pt x="86677" y="473392"/>
                    </a:cubicBezTo>
                    <a:cubicBezTo>
                      <a:pt x="88296" y="474631"/>
                      <a:pt x="89916" y="475869"/>
                      <a:pt x="91630" y="476917"/>
                    </a:cubicBezTo>
                    <a:cubicBezTo>
                      <a:pt x="94488" y="478631"/>
                      <a:pt x="98774" y="479108"/>
                      <a:pt x="101632" y="477202"/>
                    </a:cubicBezTo>
                    <a:cubicBezTo>
                      <a:pt x="102965" y="476345"/>
                      <a:pt x="104394" y="475298"/>
                      <a:pt x="105156" y="473869"/>
                    </a:cubicBezTo>
                    <a:cubicBezTo>
                      <a:pt x="105632" y="473012"/>
                      <a:pt x="105918" y="472154"/>
                      <a:pt x="106299" y="471297"/>
                    </a:cubicBezTo>
                    <a:cubicBezTo>
                      <a:pt x="106489" y="470249"/>
                      <a:pt x="106585" y="469201"/>
                      <a:pt x="106680" y="468154"/>
                    </a:cubicBezTo>
                    <a:cubicBezTo>
                      <a:pt x="106870" y="466630"/>
                      <a:pt x="106585" y="465010"/>
                      <a:pt x="106585" y="463487"/>
                    </a:cubicBezTo>
                    <a:cubicBezTo>
                      <a:pt x="106585" y="462534"/>
                      <a:pt x="106585" y="461582"/>
                      <a:pt x="106585" y="460629"/>
                    </a:cubicBezTo>
                    <a:cubicBezTo>
                      <a:pt x="106585" y="458438"/>
                      <a:pt x="106585" y="456152"/>
                      <a:pt x="106585" y="453962"/>
                    </a:cubicBezTo>
                    <a:cubicBezTo>
                      <a:pt x="106585" y="445389"/>
                      <a:pt x="106585" y="436817"/>
                      <a:pt x="106585" y="428244"/>
                    </a:cubicBezTo>
                    <a:cubicBezTo>
                      <a:pt x="106585" y="411575"/>
                      <a:pt x="106108" y="394907"/>
                      <a:pt x="105346" y="378238"/>
                    </a:cubicBezTo>
                    <a:cubicBezTo>
                      <a:pt x="104394" y="359759"/>
                      <a:pt x="103441" y="341185"/>
                      <a:pt x="102870" y="322707"/>
                    </a:cubicBezTo>
                    <a:cubicBezTo>
                      <a:pt x="102584" y="313754"/>
                      <a:pt x="102298" y="304800"/>
                      <a:pt x="101917" y="295847"/>
                    </a:cubicBezTo>
                    <a:cubicBezTo>
                      <a:pt x="101632" y="287560"/>
                      <a:pt x="101155" y="279273"/>
                      <a:pt x="101060" y="270986"/>
                    </a:cubicBezTo>
                    <a:cubicBezTo>
                      <a:pt x="100774" y="234125"/>
                      <a:pt x="100869" y="197263"/>
                      <a:pt x="100774" y="160401"/>
                    </a:cubicBezTo>
                    <a:cubicBezTo>
                      <a:pt x="100679" y="124778"/>
                      <a:pt x="100584" y="89249"/>
                      <a:pt x="100679" y="53626"/>
                    </a:cubicBezTo>
                    <a:cubicBezTo>
                      <a:pt x="100774" y="38291"/>
                      <a:pt x="100869" y="22955"/>
                      <a:pt x="101060" y="7525"/>
                    </a:cubicBezTo>
                    <a:cubicBezTo>
                      <a:pt x="101155" y="3429"/>
                      <a:pt x="97631" y="0"/>
                      <a:pt x="93536" y="0"/>
                    </a:cubicBezTo>
                    <a:cubicBezTo>
                      <a:pt x="89439" y="0"/>
                      <a:pt x="86106" y="3429"/>
                      <a:pt x="86010" y="7525"/>
                    </a:cubicBezTo>
                    <a:cubicBezTo>
                      <a:pt x="85534" y="44101"/>
                      <a:pt x="85439" y="80582"/>
                      <a:pt x="85344" y="117158"/>
                    </a:cubicBezTo>
                    <a:cubicBezTo>
                      <a:pt x="85248" y="154115"/>
                      <a:pt x="85248" y="191167"/>
                      <a:pt x="85154" y="228124"/>
                    </a:cubicBezTo>
                    <a:cubicBezTo>
                      <a:pt x="85154" y="245840"/>
                      <a:pt x="84963" y="263557"/>
                      <a:pt x="85534" y="281368"/>
                    </a:cubicBezTo>
                    <a:cubicBezTo>
                      <a:pt x="86106" y="299847"/>
                      <a:pt x="86677" y="318325"/>
                      <a:pt x="87249" y="336804"/>
                    </a:cubicBezTo>
                    <a:cubicBezTo>
                      <a:pt x="87725" y="353949"/>
                      <a:pt x="88868" y="371094"/>
                      <a:pt x="89630" y="388239"/>
                    </a:cubicBezTo>
                    <a:cubicBezTo>
                      <a:pt x="90011" y="397002"/>
                      <a:pt x="90297" y="405765"/>
                      <a:pt x="90392" y="414433"/>
                    </a:cubicBezTo>
                    <a:cubicBezTo>
                      <a:pt x="90488" y="422910"/>
                      <a:pt x="90488" y="431292"/>
                      <a:pt x="90583" y="439769"/>
                    </a:cubicBezTo>
                    <a:cubicBezTo>
                      <a:pt x="90583" y="444151"/>
                      <a:pt x="90583" y="448627"/>
                      <a:pt x="90583" y="453009"/>
                    </a:cubicBezTo>
                    <a:cubicBezTo>
                      <a:pt x="90583" y="453485"/>
                      <a:pt x="90583" y="453962"/>
                      <a:pt x="90583" y="454438"/>
                    </a:cubicBezTo>
                    <a:cubicBezTo>
                      <a:pt x="88106" y="453104"/>
                      <a:pt x="85534" y="452057"/>
                      <a:pt x="82962" y="451009"/>
                    </a:cubicBezTo>
                    <a:cubicBezTo>
                      <a:pt x="78962" y="449485"/>
                      <a:pt x="74962" y="448151"/>
                      <a:pt x="70771" y="447484"/>
                    </a:cubicBezTo>
                    <a:cubicBezTo>
                      <a:pt x="64484" y="446342"/>
                      <a:pt x="58198" y="445294"/>
                      <a:pt x="51816" y="444913"/>
                    </a:cubicBezTo>
                    <a:cubicBezTo>
                      <a:pt x="45911" y="444532"/>
                      <a:pt x="39910" y="445294"/>
                      <a:pt x="34004" y="446151"/>
                    </a:cubicBezTo>
                    <a:cubicBezTo>
                      <a:pt x="27908" y="447104"/>
                      <a:pt x="22098" y="449866"/>
                      <a:pt x="16764" y="452818"/>
                    </a:cubicBezTo>
                    <a:cubicBezTo>
                      <a:pt x="11430" y="455867"/>
                      <a:pt x="7144" y="460820"/>
                      <a:pt x="4286" y="466249"/>
                    </a:cubicBezTo>
                    <a:cubicBezTo>
                      <a:pt x="2762" y="469011"/>
                      <a:pt x="1810" y="472154"/>
                      <a:pt x="952" y="475298"/>
                    </a:cubicBezTo>
                    <a:cubicBezTo>
                      <a:pt x="285" y="477774"/>
                      <a:pt x="0" y="480250"/>
                      <a:pt x="0" y="482822"/>
                    </a:cubicBezTo>
                    <a:cubicBezTo>
                      <a:pt x="0" y="483775"/>
                      <a:pt x="0" y="484823"/>
                      <a:pt x="190" y="485775"/>
                    </a:cubicBezTo>
                    <a:cubicBezTo>
                      <a:pt x="476" y="488633"/>
                      <a:pt x="952" y="491490"/>
                      <a:pt x="2000" y="494157"/>
                    </a:cubicBezTo>
                    <a:cubicBezTo>
                      <a:pt x="3143" y="497110"/>
                      <a:pt x="4763" y="499586"/>
                      <a:pt x="7048" y="501872"/>
                    </a:cubicBezTo>
                    <a:cubicBezTo>
                      <a:pt x="9048" y="503873"/>
                      <a:pt x="11716" y="505492"/>
                      <a:pt x="14192" y="506825"/>
                    </a:cubicBezTo>
                    <a:cubicBezTo>
                      <a:pt x="15716" y="507683"/>
                      <a:pt x="17336" y="508445"/>
                      <a:pt x="18955" y="509111"/>
                    </a:cubicBezTo>
                    <a:cubicBezTo>
                      <a:pt x="23050" y="511016"/>
                      <a:pt x="27146" y="512635"/>
                      <a:pt x="31623" y="513683"/>
                    </a:cubicBezTo>
                    <a:cubicBezTo>
                      <a:pt x="34671" y="514445"/>
                      <a:pt x="37814" y="514731"/>
                      <a:pt x="40957" y="515112"/>
                    </a:cubicBezTo>
                    <a:cubicBezTo>
                      <a:pt x="43434" y="515398"/>
                      <a:pt x="45911" y="515302"/>
                      <a:pt x="48292" y="515112"/>
                    </a:cubicBezTo>
                    <a:cubicBezTo>
                      <a:pt x="53340" y="514731"/>
                      <a:pt x="58293" y="514159"/>
                      <a:pt x="63246" y="513398"/>
                    </a:cubicBezTo>
                    <a:cubicBezTo>
                      <a:pt x="70675" y="512255"/>
                      <a:pt x="78010" y="510731"/>
                      <a:pt x="85248" y="508825"/>
                    </a:cubicBezTo>
                    <a:cubicBezTo>
                      <a:pt x="89059" y="507873"/>
                      <a:pt x="92773" y="506825"/>
                      <a:pt x="96488" y="505682"/>
                    </a:cubicBezTo>
                    <a:cubicBezTo>
                      <a:pt x="98298" y="505111"/>
                      <a:pt x="100013" y="504539"/>
                      <a:pt x="101727" y="503968"/>
                    </a:cubicBezTo>
                    <a:cubicBezTo>
                      <a:pt x="106394" y="502349"/>
                      <a:pt x="110585" y="500158"/>
                      <a:pt x="113729" y="496252"/>
                    </a:cubicBezTo>
                    <a:cubicBezTo>
                      <a:pt x="115157" y="494538"/>
                      <a:pt x="116014" y="492919"/>
                      <a:pt x="116014" y="490633"/>
                    </a:cubicBezTo>
                    <a:cubicBezTo>
                      <a:pt x="116014" y="488537"/>
                      <a:pt x="115157" y="486442"/>
                      <a:pt x="113729" y="485013"/>
                    </a:cubicBezTo>
                    <a:cubicBezTo>
                      <a:pt x="110585" y="481584"/>
                      <a:pt x="105727" y="481870"/>
                      <a:pt x="102584" y="484727"/>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1CB1B590-FC2A-4786-91AE-5CBBD0B7EC7C}"/>
                  </a:ext>
                </a:extLst>
              </p:cNvPr>
              <p:cNvSpPr/>
              <p:nvPr/>
            </p:nvSpPr>
            <p:spPr>
              <a:xfrm>
                <a:off x="9667949" y="-6443131"/>
                <a:ext cx="75523" cy="70187"/>
              </a:xfrm>
              <a:custGeom>
                <a:avLst/>
                <a:gdLst>
                  <a:gd name="connsiteX0" fmla="*/ 71818 w 75523"/>
                  <a:gd name="connsiteY0" fmla="*/ 12804 h 70187"/>
                  <a:gd name="connsiteX1" fmla="*/ 64579 w 75523"/>
                  <a:gd name="connsiteY1" fmla="*/ 5279 h 70187"/>
                  <a:gd name="connsiteX2" fmla="*/ 40671 w 75523"/>
                  <a:gd name="connsiteY2" fmla="*/ 136 h 70187"/>
                  <a:gd name="connsiteX3" fmla="*/ 25908 w 75523"/>
                  <a:gd name="connsiteY3" fmla="*/ 4041 h 70187"/>
                  <a:gd name="connsiteX4" fmla="*/ 20574 w 75523"/>
                  <a:gd name="connsiteY4" fmla="*/ 8137 h 70187"/>
                  <a:gd name="connsiteX5" fmla="*/ 18383 w 75523"/>
                  <a:gd name="connsiteY5" fmla="*/ 10613 h 70187"/>
                  <a:gd name="connsiteX6" fmla="*/ 12859 w 75523"/>
                  <a:gd name="connsiteY6" fmla="*/ 14900 h 70187"/>
                  <a:gd name="connsiteX7" fmla="*/ 0 w 75523"/>
                  <a:gd name="connsiteY7" fmla="*/ 38426 h 70187"/>
                  <a:gd name="connsiteX8" fmla="*/ 0 w 75523"/>
                  <a:gd name="connsiteY8" fmla="*/ 39569 h 70187"/>
                  <a:gd name="connsiteX9" fmla="*/ 4381 w 75523"/>
                  <a:gd name="connsiteY9" fmla="*/ 53381 h 70187"/>
                  <a:gd name="connsiteX10" fmla="*/ 16954 w 75523"/>
                  <a:gd name="connsiteY10" fmla="*/ 65191 h 70187"/>
                  <a:gd name="connsiteX11" fmla="*/ 34766 w 75523"/>
                  <a:gd name="connsiteY11" fmla="*/ 70145 h 70187"/>
                  <a:gd name="connsiteX12" fmla="*/ 43053 w 75523"/>
                  <a:gd name="connsiteY12" fmla="*/ 69478 h 70187"/>
                  <a:gd name="connsiteX13" fmla="*/ 52197 w 75523"/>
                  <a:gd name="connsiteY13" fmla="*/ 66335 h 70187"/>
                  <a:gd name="connsiteX14" fmla="*/ 65055 w 75523"/>
                  <a:gd name="connsiteY14" fmla="*/ 57000 h 70187"/>
                  <a:gd name="connsiteX15" fmla="*/ 74104 w 75523"/>
                  <a:gd name="connsiteY15" fmla="*/ 38998 h 70187"/>
                  <a:gd name="connsiteX16" fmla="*/ 75438 w 75523"/>
                  <a:gd name="connsiteY16" fmla="*/ 29854 h 70187"/>
                  <a:gd name="connsiteX17" fmla="*/ 74676 w 75523"/>
                  <a:gd name="connsiteY17" fmla="*/ 19948 h 70187"/>
                  <a:gd name="connsiteX18" fmla="*/ 71818 w 75523"/>
                  <a:gd name="connsiteY18" fmla="*/ 12804 h 70187"/>
                  <a:gd name="connsiteX19" fmla="*/ 53530 w 75523"/>
                  <a:gd name="connsiteY19" fmla="*/ 31854 h 70187"/>
                  <a:gd name="connsiteX20" fmla="*/ 51721 w 75523"/>
                  <a:gd name="connsiteY20" fmla="*/ 38807 h 70187"/>
                  <a:gd name="connsiteX21" fmla="*/ 49339 w 75523"/>
                  <a:gd name="connsiteY21" fmla="*/ 43094 h 70187"/>
                  <a:gd name="connsiteX22" fmla="*/ 46291 w 75523"/>
                  <a:gd name="connsiteY22" fmla="*/ 46046 h 70187"/>
                  <a:gd name="connsiteX23" fmla="*/ 40957 w 75523"/>
                  <a:gd name="connsiteY23" fmla="*/ 49190 h 70187"/>
                  <a:gd name="connsiteX24" fmla="*/ 36766 w 75523"/>
                  <a:gd name="connsiteY24" fmla="*/ 50333 h 70187"/>
                  <a:gd name="connsiteX25" fmla="*/ 31432 w 75523"/>
                  <a:gd name="connsiteY25" fmla="*/ 50237 h 70187"/>
                  <a:gd name="connsiteX26" fmla="*/ 25622 w 75523"/>
                  <a:gd name="connsiteY26" fmla="*/ 48618 h 70187"/>
                  <a:gd name="connsiteX27" fmla="*/ 22003 w 75523"/>
                  <a:gd name="connsiteY27" fmla="*/ 46523 h 70187"/>
                  <a:gd name="connsiteX28" fmla="*/ 19717 w 75523"/>
                  <a:gd name="connsiteY28" fmla="*/ 44332 h 70187"/>
                  <a:gd name="connsiteX29" fmla="*/ 17907 w 75523"/>
                  <a:gd name="connsiteY29" fmla="*/ 41189 h 70187"/>
                  <a:gd name="connsiteX30" fmla="*/ 17145 w 75523"/>
                  <a:gd name="connsiteY30" fmla="*/ 38426 h 70187"/>
                  <a:gd name="connsiteX31" fmla="*/ 17145 w 75523"/>
                  <a:gd name="connsiteY31" fmla="*/ 36902 h 70187"/>
                  <a:gd name="connsiteX32" fmla="*/ 17716 w 75523"/>
                  <a:gd name="connsiteY32" fmla="*/ 34902 h 70187"/>
                  <a:gd name="connsiteX33" fmla="*/ 19717 w 75523"/>
                  <a:gd name="connsiteY33" fmla="*/ 31568 h 70187"/>
                  <a:gd name="connsiteX34" fmla="*/ 22384 w 75523"/>
                  <a:gd name="connsiteY34" fmla="*/ 28806 h 70187"/>
                  <a:gd name="connsiteX35" fmla="*/ 26861 w 75523"/>
                  <a:gd name="connsiteY35" fmla="*/ 28616 h 70187"/>
                  <a:gd name="connsiteX36" fmla="*/ 32480 w 75523"/>
                  <a:gd name="connsiteY36" fmla="*/ 24329 h 70187"/>
                  <a:gd name="connsiteX37" fmla="*/ 34480 w 75523"/>
                  <a:gd name="connsiteY37" fmla="*/ 23091 h 70187"/>
                  <a:gd name="connsiteX38" fmla="*/ 39719 w 75523"/>
                  <a:gd name="connsiteY38" fmla="*/ 21758 h 70187"/>
                  <a:gd name="connsiteX39" fmla="*/ 47054 w 75523"/>
                  <a:gd name="connsiteY39" fmla="*/ 21758 h 70187"/>
                  <a:gd name="connsiteX40" fmla="*/ 51149 w 75523"/>
                  <a:gd name="connsiteY40" fmla="*/ 22805 h 70187"/>
                  <a:gd name="connsiteX41" fmla="*/ 52483 w 75523"/>
                  <a:gd name="connsiteY41" fmla="*/ 23567 h 70187"/>
                  <a:gd name="connsiteX42" fmla="*/ 52864 w 75523"/>
                  <a:gd name="connsiteY42" fmla="*/ 23948 h 70187"/>
                  <a:gd name="connsiteX43" fmla="*/ 53054 w 75523"/>
                  <a:gd name="connsiteY43" fmla="*/ 24329 h 70187"/>
                  <a:gd name="connsiteX44" fmla="*/ 53530 w 75523"/>
                  <a:gd name="connsiteY44" fmla="*/ 26234 h 70187"/>
                  <a:gd name="connsiteX45" fmla="*/ 53530 w 75523"/>
                  <a:gd name="connsiteY45" fmla="*/ 31854 h 7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5523" h="70187">
                    <a:moveTo>
                      <a:pt x="71818" y="12804"/>
                    </a:moveTo>
                    <a:cubicBezTo>
                      <a:pt x="70295" y="9851"/>
                      <a:pt x="67342" y="7089"/>
                      <a:pt x="64579" y="5279"/>
                    </a:cubicBezTo>
                    <a:cubicBezTo>
                      <a:pt x="57531" y="707"/>
                      <a:pt x="48863" y="-436"/>
                      <a:pt x="40671" y="136"/>
                    </a:cubicBezTo>
                    <a:cubicBezTo>
                      <a:pt x="35433" y="517"/>
                      <a:pt x="30670" y="1850"/>
                      <a:pt x="25908" y="4041"/>
                    </a:cubicBezTo>
                    <a:cubicBezTo>
                      <a:pt x="23908" y="4994"/>
                      <a:pt x="22098" y="6613"/>
                      <a:pt x="20574" y="8137"/>
                    </a:cubicBezTo>
                    <a:cubicBezTo>
                      <a:pt x="19812" y="8899"/>
                      <a:pt x="19050" y="9661"/>
                      <a:pt x="18383" y="10613"/>
                    </a:cubicBezTo>
                    <a:cubicBezTo>
                      <a:pt x="16478" y="12042"/>
                      <a:pt x="14668" y="13471"/>
                      <a:pt x="12859" y="14900"/>
                    </a:cubicBezTo>
                    <a:cubicBezTo>
                      <a:pt x="5715" y="20710"/>
                      <a:pt x="0" y="28901"/>
                      <a:pt x="0" y="38426"/>
                    </a:cubicBezTo>
                    <a:cubicBezTo>
                      <a:pt x="0" y="38807"/>
                      <a:pt x="0" y="39188"/>
                      <a:pt x="0" y="39569"/>
                    </a:cubicBezTo>
                    <a:cubicBezTo>
                      <a:pt x="285" y="44427"/>
                      <a:pt x="2000" y="49190"/>
                      <a:pt x="4381" y="53381"/>
                    </a:cubicBezTo>
                    <a:cubicBezTo>
                      <a:pt x="7334" y="58429"/>
                      <a:pt x="12002" y="62239"/>
                      <a:pt x="16954" y="65191"/>
                    </a:cubicBezTo>
                    <a:cubicBezTo>
                      <a:pt x="22384" y="68335"/>
                      <a:pt x="28575" y="69668"/>
                      <a:pt x="34766" y="70145"/>
                    </a:cubicBezTo>
                    <a:cubicBezTo>
                      <a:pt x="37529" y="70335"/>
                      <a:pt x="40291" y="69859"/>
                      <a:pt x="43053" y="69478"/>
                    </a:cubicBezTo>
                    <a:cubicBezTo>
                      <a:pt x="46196" y="69002"/>
                      <a:pt x="49339" y="67668"/>
                      <a:pt x="52197" y="66335"/>
                    </a:cubicBezTo>
                    <a:cubicBezTo>
                      <a:pt x="56959" y="64049"/>
                      <a:pt x="61436" y="60905"/>
                      <a:pt x="65055" y="57000"/>
                    </a:cubicBezTo>
                    <a:cubicBezTo>
                      <a:pt x="69628" y="52047"/>
                      <a:pt x="72485" y="45570"/>
                      <a:pt x="74104" y="38998"/>
                    </a:cubicBezTo>
                    <a:cubicBezTo>
                      <a:pt x="74866" y="36045"/>
                      <a:pt x="75152" y="32902"/>
                      <a:pt x="75438" y="29854"/>
                    </a:cubicBezTo>
                    <a:cubicBezTo>
                      <a:pt x="75724" y="26520"/>
                      <a:pt x="75247" y="23186"/>
                      <a:pt x="74676" y="19948"/>
                    </a:cubicBezTo>
                    <a:cubicBezTo>
                      <a:pt x="74200" y="17567"/>
                      <a:pt x="72961" y="14995"/>
                      <a:pt x="71818" y="12804"/>
                    </a:cubicBezTo>
                    <a:close/>
                    <a:moveTo>
                      <a:pt x="53530" y="31854"/>
                    </a:moveTo>
                    <a:cubicBezTo>
                      <a:pt x="53149" y="34235"/>
                      <a:pt x="52483" y="36521"/>
                      <a:pt x="51721" y="38807"/>
                    </a:cubicBezTo>
                    <a:cubicBezTo>
                      <a:pt x="50959" y="40331"/>
                      <a:pt x="50196" y="41760"/>
                      <a:pt x="49339" y="43094"/>
                    </a:cubicBezTo>
                    <a:cubicBezTo>
                      <a:pt x="48387" y="44141"/>
                      <a:pt x="47339" y="45094"/>
                      <a:pt x="46291" y="46046"/>
                    </a:cubicBezTo>
                    <a:cubicBezTo>
                      <a:pt x="44577" y="47189"/>
                      <a:pt x="42863" y="48237"/>
                      <a:pt x="40957" y="49190"/>
                    </a:cubicBezTo>
                    <a:cubicBezTo>
                      <a:pt x="39624" y="49666"/>
                      <a:pt x="38195" y="50047"/>
                      <a:pt x="36766" y="50333"/>
                    </a:cubicBezTo>
                    <a:cubicBezTo>
                      <a:pt x="34957" y="50428"/>
                      <a:pt x="33242" y="50428"/>
                      <a:pt x="31432" y="50237"/>
                    </a:cubicBezTo>
                    <a:cubicBezTo>
                      <a:pt x="29432" y="49856"/>
                      <a:pt x="27527" y="49380"/>
                      <a:pt x="25622" y="48618"/>
                    </a:cubicBezTo>
                    <a:cubicBezTo>
                      <a:pt x="24384" y="47951"/>
                      <a:pt x="23146" y="47285"/>
                      <a:pt x="22003" y="46523"/>
                    </a:cubicBezTo>
                    <a:cubicBezTo>
                      <a:pt x="21241" y="45856"/>
                      <a:pt x="20478" y="45094"/>
                      <a:pt x="19717" y="44332"/>
                    </a:cubicBezTo>
                    <a:cubicBezTo>
                      <a:pt x="19050" y="43284"/>
                      <a:pt x="18479" y="42332"/>
                      <a:pt x="17907" y="41189"/>
                    </a:cubicBezTo>
                    <a:cubicBezTo>
                      <a:pt x="17621" y="40236"/>
                      <a:pt x="17336" y="39379"/>
                      <a:pt x="17145" y="38426"/>
                    </a:cubicBezTo>
                    <a:cubicBezTo>
                      <a:pt x="17145" y="37950"/>
                      <a:pt x="17145" y="37474"/>
                      <a:pt x="17145" y="36902"/>
                    </a:cubicBezTo>
                    <a:cubicBezTo>
                      <a:pt x="17336" y="36236"/>
                      <a:pt x="17526" y="35569"/>
                      <a:pt x="17716" y="34902"/>
                    </a:cubicBezTo>
                    <a:cubicBezTo>
                      <a:pt x="18288" y="33759"/>
                      <a:pt x="18955" y="32616"/>
                      <a:pt x="19717" y="31568"/>
                    </a:cubicBezTo>
                    <a:cubicBezTo>
                      <a:pt x="20574" y="30616"/>
                      <a:pt x="21527" y="29663"/>
                      <a:pt x="22384" y="28806"/>
                    </a:cubicBezTo>
                    <a:cubicBezTo>
                      <a:pt x="23813" y="29092"/>
                      <a:pt x="25432" y="29092"/>
                      <a:pt x="26861" y="28616"/>
                    </a:cubicBezTo>
                    <a:cubicBezTo>
                      <a:pt x="29337" y="27949"/>
                      <a:pt x="31052" y="26425"/>
                      <a:pt x="32480" y="24329"/>
                    </a:cubicBezTo>
                    <a:cubicBezTo>
                      <a:pt x="33147" y="23853"/>
                      <a:pt x="33814" y="23472"/>
                      <a:pt x="34480" y="23091"/>
                    </a:cubicBezTo>
                    <a:cubicBezTo>
                      <a:pt x="36195" y="22520"/>
                      <a:pt x="37909" y="22043"/>
                      <a:pt x="39719" y="21758"/>
                    </a:cubicBezTo>
                    <a:cubicBezTo>
                      <a:pt x="42196" y="21567"/>
                      <a:pt x="44577" y="21567"/>
                      <a:pt x="47054" y="21758"/>
                    </a:cubicBezTo>
                    <a:cubicBezTo>
                      <a:pt x="48482" y="22043"/>
                      <a:pt x="49816" y="22424"/>
                      <a:pt x="51149" y="22805"/>
                    </a:cubicBezTo>
                    <a:cubicBezTo>
                      <a:pt x="51625" y="23091"/>
                      <a:pt x="52101" y="23282"/>
                      <a:pt x="52483" y="23567"/>
                    </a:cubicBezTo>
                    <a:cubicBezTo>
                      <a:pt x="52578" y="23663"/>
                      <a:pt x="52673" y="23758"/>
                      <a:pt x="52864" y="23948"/>
                    </a:cubicBezTo>
                    <a:cubicBezTo>
                      <a:pt x="52959" y="24044"/>
                      <a:pt x="53054" y="24234"/>
                      <a:pt x="53054" y="24329"/>
                    </a:cubicBezTo>
                    <a:cubicBezTo>
                      <a:pt x="53244" y="24996"/>
                      <a:pt x="53435" y="25568"/>
                      <a:pt x="53530" y="26234"/>
                    </a:cubicBezTo>
                    <a:cubicBezTo>
                      <a:pt x="53721" y="28139"/>
                      <a:pt x="53721" y="30044"/>
                      <a:pt x="53530" y="31854"/>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5D7D20B4-46CE-4C51-AEBE-59EFC87E3AAB}"/>
                  </a:ext>
                </a:extLst>
              </p:cNvPr>
              <p:cNvSpPr/>
              <p:nvPr/>
            </p:nvSpPr>
            <p:spPr>
              <a:xfrm>
                <a:off x="9723098" y="-6539404"/>
                <a:ext cx="82977" cy="82128"/>
              </a:xfrm>
              <a:custGeom>
                <a:avLst/>
                <a:gdLst>
                  <a:gd name="connsiteX0" fmla="*/ 80391 w 82977"/>
                  <a:gd name="connsiteY0" fmla="*/ 23734 h 82128"/>
                  <a:gd name="connsiteX1" fmla="*/ 75724 w 82977"/>
                  <a:gd name="connsiteY1" fmla="*/ 15637 h 82128"/>
                  <a:gd name="connsiteX2" fmla="*/ 69152 w 82977"/>
                  <a:gd name="connsiteY2" fmla="*/ 9636 h 82128"/>
                  <a:gd name="connsiteX3" fmla="*/ 56102 w 82977"/>
                  <a:gd name="connsiteY3" fmla="*/ 3922 h 82128"/>
                  <a:gd name="connsiteX4" fmla="*/ 44196 w 82977"/>
                  <a:gd name="connsiteY4" fmla="*/ 3159 h 82128"/>
                  <a:gd name="connsiteX5" fmla="*/ 41434 w 82977"/>
                  <a:gd name="connsiteY5" fmla="*/ 3540 h 82128"/>
                  <a:gd name="connsiteX6" fmla="*/ 28670 w 82977"/>
                  <a:gd name="connsiteY6" fmla="*/ 1350 h 82128"/>
                  <a:gd name="connsiteX7" fmla="*/ 17431 w 82977"/>
                  <a:gd name="connsiteY7" fmla="*/ 8208 h 82128"/>
                  <a:gd name="connsiteX8" fmla="*/ 6001 w 82977"/>
                  <a:gd name="connsiteY8" fmla="*/ 18971 h 82128"/>
                  <a:gd name="connsiteX9" fmla="*/ 476 w 82977"/>
                  <a:gd name="connsiteY9" fmla="*/ 33544 h 82128"/>
                  <a:gd name="connsiteX10" fmla="*/ 0 w 82977"/>
                  <a:gd name="connsiteY10" fmla="*/ 39164 h 82128"/>
                  <a:gd name="connsiteX11" fmla="*/ 95 w 82977"/>
                  <a:gd name="connsiteY11" fmla="*/ 42117 h 82128"/>
                  <a:gd name="connsiteX12" fmla="*/ 1524 w 82977"/>
                  <a:gd name="connsiteY12" fmla="*/ 49927 h 82128"/>
                  <a:gd name="connsiteX13" fmla="*/ 8573 w 82977"/>
                  <a:gd name="connsiteY13" fmla="*/ 66215 h 82128"/>
                  <a:gd name="connsiteX14" fmla="*/ 22479 w 82977"/>
                  <a:gd name="connsiteY14" fmla="*/ 78502 h 82128"/>
                  <a:gd name="connsiteX15" fmla="*/ 40672 w 82977"/>
                  <a:gd name="connsiteY15" fmla="*/ 82122 h 82128"/>
                  <a:gd name="connsiteX16" fmla="*/ 54959 w 82977"/>
                  <a:gd name="connsiteY16" fmla="*/ 79836 h 82128"/>
                  <a:gd name="connsiteX17" fmla="*/ 68866 w 82977"/>
                  <a:gd name="connsiteY17" fmla="*/ 71168 h 82128"/>
                  <a:gd name="connsiteX18" fmla="*/ 78581 w 82977"/>
                  <a:gd name="connsiteY18" fmla="*/ 56880 h 82128"/>
                  <a:gd name="connsiteX19" fmla="*/ 81629 w 82977"/>
                  <a:gd name="connsiteY19" fmla="*/ 48403 h 82128"/>
                  <a:gd name="connsiteX20" fmla="*/ 82963 w 82977"/>
                  <a:gd name="connsiteY20" fmla="*/ 37926 h 82128"/>
                  <a:gd name="connsiteX21" fmla="*/ 82201 w 82977"/>
                  <a:gd name="connsiteY21" fmla="*/ 29544 h 82128"/>
                  <a:gd name="connsiteX22" fmla="*/ 80391 w 82977"/>
                  <a:gd name="connsiteY22" fmla="*/ 23734 h 82128"/>
                  <a:gd name="connsiteX23" fmla="*/ 57626 w 82977"/>
                  <a:gd name="connsiteY23" fmla="*/ 41259 h 82128"/>
                  <a:gd name="connsiteX24" fmla="*/ 55816 w 82977"/>
                  <a:gd name="connsiteY24" fmla="*/ 47641 h 82128"/>
                  <a:gd name="connsiteX25" fmla="*/ 52483 w 82977"/>
                  <a:gd name="connsiteY25" fmla="*/ 53547 h 82128"/>
                  <a:gd name="connsiteX26" fmla="*/ 49530 w 82977"/>
                  <a:gd name="connsiteY26" fmla="*/ 56690 h 82128"/>
                  <a:gd name="connsiteX27" fmla="*/ 47911 w 82977"/>
                  <a:gd name="connsiteY27" fmla="*/ 57642 h 82128"/>
                  <a:gd name="connsiteX28" fmla="*/ 40862 w 82977"/>
                  <a:gd name="connsiteY28" fmla="*/ 59547 h 82128"/>
                  <a:gd name="connsiteX29" fmla="*/ 34671 w 82977"/>
                  <a:gd name="connsiteY29" fmla="*/ 59643 h 82128"/>
                  <a:gd name="connsiteX30" fmla="*/ 30861 w 82977"/>
                  <a:gd name="connsiteY30" fmla="*/ 58595 h 82128"/>
                  <a:gd name="connsiteX31" fmla="*/ 29433 w 82977"/>
                  <a:gd name="connsiteY31" fmla="*/ 57738 h 82128"/>
                  <a:gd name="connsiteX32" fmla="*/ 25813 w 82977"/>
                  <a:gd name="connsiteY32" fmla="*/ 54309 h 82128"/>
                  <a:gd name="connsiteX33" fmla="*/ 22765 w 82977"/>
                  <a:gd name="connsiteY33" fmla="*/ 48880 h 82128"/>
                  <a:gd name="connsiteX34" fmla="*/ 20384 w 82977"/>
                  <a:gd name="connsiteY34" fmla="*/ 40593 h 82128"/>
                  <a:gd name="connsiteX35" fmla="*/ 20384 w 82977"/>
                  <a:gd name="connsiteY35" fmla="*/ 36688 h 82128"/>
                  <a:gd name="connsiteX36" fmla="*/ 21622 w 82977"/>
                  <a:gd name="connsiteY36" fmla="*/ 32306 h 82128"/>
                  <a:gd name="connsiteX37" fmla="*/ 22860 w 82977"/>
                  <a:gd name="connsiteY37" fmla="*/ 30115 h 82128"/>
                  <a:gd name="connsiteX38" fmla="*/ 26956 w 82977"/>
                  <a:gd name="connsiteY38" fmla="*/ 26210 h 82128"/>
                  <a:gd name="connsiteX39" fmla="*/ 34671 w 82977"/>
                  <a:gd name="connsiteY39" fmla="*/ 21257 h 82128"/>
                  <a:gd name="connsiteX40" fmla="*/ 41148 w 82977"/>
                  <a:gd name="connsiteY40" fmla="*/ 25924 h 82128"/>
                  <a:gd name="connsiteX41" fmla="*/ 51721 w 82977"/>
                  <a:gd name="connsiteY41" fmla="*/ 28210 h 82128"/>
                  <a:gd name="connsiteX42" fmla="*/ 55055 w 82977"/>
                  <a:gd name="connsiteY42" fmla="*/ 30211 h 82128"/>
                  <a:gd name="connsiteX43" fmla="*/ 56388 w 82977"/>
                  <a:gd name="connsiteY43" fmla="*/ 31544 h 82128"/>
                  <a:gd name="connsiteX44" fmla="*/ 56959 w 82977"/>
                  <a:gd name="connsiteY44" fmla="*/ 32497 h 82128"/>
                  <a:gd name="connsiteX45" fmla="*/ 57721 w 82977"/>
                  <a:gd name="connsiteY45" fmla="*/ 35354 h 82128"/>
                  <a:gd name="connsiteX46" fmla="*/ 57626 w 82977"/>
                  <a:gd name="connsiteY46" fmla="*/ 41259 h 8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977" h="82128">
                    <a:moveTo>
                      <a:pt x="80391" y="23734"/>
                    </a:moveTo>
                    <a:cubicBezTo>
                      <a:pt x="79153" y="20590"/>
                      <a:pt x="77819" y="18399"/>
                      <a:pt x="75724" y="15637"/>
                    </a:cubicBezTo>
                    <a:cubicBezTo>
                      <a:pt x="73819" y="13256"/>
                      <a:pt x="71628" y="11351"/>
                      <a:pt x="69152" y="9636"/>
                    </a:cubicBezTo>
                    <a:cubicBezTo>
                      <a:pt x="65247" y="6874"/>
                      <a:pt x="60770" y="4969"/>
                      <a:pt x="56102" y="3922"/>
                    </a:cubicBezTo>
                    <a:cubicBezTo>
                      <a:pt x="52197" y="3064"/>
                      <a:pt x="48196" y="3159"/>
                      <a:pt x="44196" y="3159"/>
                    </a:cubicBezTo>
                    <a:cubicBezTo>
                      <a:pt x="43243" y="3159"/>
                      <a:pt x="42291" y="3255"/>
                      <a:pt x="41434" y="3540"/>
                    </a:cubicBezTo>
                    <a:cubicBezTo>
                      <a:pt x="38291" y="-79"/>
                      <a:pt x="32957" y="-1127"/>
                      <a:pt x="28670" y="1350"/>
                    </a:cubicBezTo>
                    <a:cubicBezTo>
                      <a:pt x="24860" y="3540"/>
                      <a:pt x="21050" y="5826"/>
                      <a:pt x="17431" y="8208"/>
                    </a:cubicBezTo>
                    <a:cubicBezTo>
                      <a:pt x="13145" y="11065"/>
                      <a:pt x="8954" y="14685"/>
                      <a:pt x="6001" y="18971"/>
                    </a:cubicBezTo>
                    <a:cubicBezTo>
                      <a:pt x="3048" y="23257"/>
                      <a:pt x="1238" y="28401"/>
                      <a:pt x="476" y="33544"/>
                    </a:cubicBezTo>
                    <a:cubicBezTo>
                      <a:pt x="191" y="35449"/>
                      <a:pt x="0" y="37259"/>
                      <a:pt x="0" y="39164"/>
                    </a:cubicBezTo>
                    <a:cubicBezTo>
                      <a:pt x="0" y="40117"/>
                      <a:pt x="0" y="41069"/>
                      <a:pt x="95" y="42117"/>
                    </a:cubicBezTo>
                    <a:cubicBezTo>
                      <a:pt x="286" y="44784"/>
                      <a:pt x="858" y="47355"/>
                      <a:pt x="1524" y="49927"/>
                    </a:cubicBezTo>
                    <a:cubicBezTo>
                      <a:pt x="2953" y="55642"/>
                      <a:pt x="5334" y="61453"/>
                      <a:pt x="8573" y="66215"/>
                    </a:cubicBezTo>
                    <a:cubicBezTo>
                      <a:pt x="12002" y="71263"/>
                      <a:pt x="16955" y="75835"/>
                      <a:pt x="22479" y="78502"/>
                    </a:cubicBezTo>
                    <a:cubicBezTo>
                      <a:pt x="28194" y="81265"/>
                      <a:pt x="34385" y="82217"/>
                      <a:pt x="40672" y="82122"/>
                    </a:cubicBezTo>
                    <a:cubicBezTo>
                      <a:pt x="45434" y="82122"/>
                      <a:pt x="50387" y="81169"/>
                      <a:pt x="54959" y="79836"/>
                    </a:cubicBezTo>
                    <a:cubicBezTo>
                      <a:pt x="60293" y="78217"/>
                      <a:pt x="64865" y="75073"/>
                      <a:pt x="68866" y="71168"/>
                    </a:cubicBezTo>
                    <a:cubicBezTo>
                      <a:pt x="72962" y="67168"/>
                      <a:pt x="76200" y="62119"/>
                      <a:pt x="78581" y="56880"/>
                    </a:cubicBezTo>
                    <a:cubicBezTo>
                      <a:pt x="79820" y="54118"/>
                      <a:pt x="80867" y="51356"/>
                      <a:pt x="81629" y="48403"/>
                    </a:cubicBezTo>
                    <a:cubicBezTo>
                      <a:pt x="82487" y="44974"/>
                      <a:pt x="82772" y="41450"/>
                      <a:pt x="82963" y="37926"/>
                    </a:cubicBezTo>
                    <a:cubicBezTo>
                      <a:pt x="83058" y="35163"/>
                      <a:pt x="82677" y="32211"/>
                      <a:pt x="82201" y="29544"/>
                    </a:cubicBezTo>
                    <a:cubicBezTo>
                      <a:pt x="81629" y="27639"/>
                      <a:pt x="81153" y="25734"/>
                      <a:pt x="80391" y="23734"/>
                    </a:cubicBezTo>
                    <a:close/>
                    <a:moveTo>
                      <a:pt x="57626" y="41259"/>
                    </a:moveTo>
                    <a:cubicBezTo>
                      <a:pt x="57150" y="43450"/>
                      <a:pt x="56579" y="45546"/>
                      <a:pt x="55816" y="47641"/>
                    </a:cubicBezTo>
                    <a:cubicBezTo>
                      <a:pt x="54769" y="49737"/>
                      <a:pt x="53721" y="51642"/>
                      <a:pt x="52483" y="53547"/>
                    </a:cubicBezTo>
                    <a:cubicBezTo>
                      <a:pt x="51531" y="54690"/>
                      <a:pt x="50578" y="55738"/>
                      <a:pt x="49530" y="56690"/>
                    </a:cubicBezTo>
                    <a:cubicBezTo>
                      <a:pt x="49054" y="57071"/>
                      <a:pt x="48483" y="57357"/>
                      <a:pt x="47911" y="57642"/>
                    </a:cubicBezTo>
                    <a:cubicBezTo>
                      <a:pt x="45625" y="58500"/>
                      <a:pt x="43339" y="59071"/>
                      <a:pt x="40862" y="59547"/>
                    </a:cubicBezTo>
                    <a:cubicBezTo>
                      <a:pt x="38767" y="59738"/>
                      <a:pt x="36766" y="59738"/>
                      <a:pt x="34671" y="59643"/>
                    </a:cubicBezTo>
                    <a:cubicBezTo>
                      <a:pt x="33338" y="59357"/>
                      <a:pt x="32099" y="59071"/>
                      <a:pt x="30861" y="58595"/>
                    </a:cubicBezTo>
                    <a:cubicBezTo>
                      <a:pt x="30385" y="58309"/>
                      <a:pt x="29909" y="58024"/>
                      <a:pt x="29433" y="57738"/>
                    </a:cubicBezTo>
                    <a:cubicBezTo>
                      <a:pt x="28194" y="56690"/>
                      <a:pt x="26956" y="55547"/>
                      <a:pt x="25813" y="54309"/>
                    </a:cubicBezTo>
                    <a:cubicBezTo>
                      <a:pt x="24670" y="52594"/>
                      <a:pt x="23622" y="50784"/>
                      <a:pt x="22765" y="48880"/>
                    </a:cubicBezTo>
                    <a:cubicBezTo>
                      <a:pt x="21717" y="46117"/>
                      <a:pt x="20955" y="43450"/>
                      <a:pt x="20384" y="40593"/>
                    </a:cubicBezTo>
                    <a:cubicBezTo>
                      <a:pt x="20288" y="39259"/>
                      <a:pt x="20288" y="38021"/>
                      <a:pt x="20384" y="36688"/>
                    </a:cubicBezTo>
                    <a:cubicBezTo>
                      <a:pt x="20669" y="35163"/>
                      <a:pt x="21146" y="33735"/>
                      <a:pt x="21622" y="32306"/>
                    </a:cubicBezTo>
                    <a:cubicBezTo>
                      <a:pt x="22003" y="31544"/>
                      <a:pt x="22384" y="30877"/>
                      <a:pt x="22860" y="30115"/>
                    </a:cubicBezTo>
                    <a:cubicBezTo>
                      <a:pt x="24099" y="28686"/>
                      <a:pt x="25432" y="27448"/>
                      <a:pt x="26956" y="26210"/>
                    </a:cubicBezTo>
                    <a:cubicBezTo>
                      <a:pt x="29433" y="24400"/>
                      <a:pt x="32099" y="22781"/>
                      <a:pt x="34671" y="21257"/>
                    </a:cubicBezTo>
                    <a:cubicBezTo>
                      <a:pt x="36100" y="23448"/>
                      <a:pt x="38576" y="25543"/>
                      <a:pt x="41148" y="25924"/>
                    </a:cubicBezTo>
                    <a:cubicBezTo>
                      <a:pt x="44768" y="26496"/>
                      <a:pt x="48292" y="27067"/>
                      <a:pt x="51721" y="28210"/>
                    </a:cubicBezTo>
                    <a:cubicBezTo>
                      <a:pt x="52864" y="28782"/>
                      <a:pt x="54007" y="29449"/>
                      <a:pt x="55055" y="30211"/>
                    </a:cubicBezTo>
                    <a:cubicBezTo>
                      <a:pt x="55531" y="30592"/>
                      <a:pt x="55912" y="31068"/>
                      <a:pt x="56388" y="31544"/>
                    </a:cubicBezTo>
                    <a:cubicBezTo>
                      <a:pt x="56579" y="31830"/>
                      <a:pt x="56769" y="32115"/>
                      <a:pt x="56959" y="32497"/>
                    </a:cubicBezTo>
                    <a:cubicBezTo>
                      <a:pt x="57245" y="33449"/>
                      <a:pt x="57531" y="34401"/>
                      <a:pt x="57721" y="35354"/>
                    </a:cubicBezTo>
                    <a:cubicBezTo>
                      <a:pt x="57817" y="37259"/>
                      <a:pt x="57721" y="39259"/>
                      <a:pt x="57626" y="41259"/>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DE282CAE-2416-49D6-AAD7-6DEF04F77CE9}"/>
                  </a:ext>
                </a:extLst>
              </p:cNvPr>
              <p:cNvSpPr/>
              <p:nvPr/>
            </p:nvSpPr>
            <p:spPr>
              <a:xfrm>
                <a:off x="9783296" y="-6820486"/>
                <a:ext cx="591722" cy="385661"/>
              </a:xfrm>
              <a:custGeom>
                <a:avLst/>
                <a:gdLst>
                  <a:gd name="connsiteX0" fmla="*/ 583502 w 591722"/>
                  <a:gd name="connsiteY0" fmla="*/ 142699 h 385661"/>
                  <a:gd name="connsiteX1" fmla="*/ 562547 w 591722"/>
                  <a:gd name="connsiteY1" fmla="*/ 110791 h 385661"/>
                  <a:gd name="connsiteX2" fmla="*/ 557403 w 591722"/>
                  <a:gd name="connsiteY2" fmla="*/ 105171 h 385661"/>
                  <a:gd name="connsiteX3" fmla="*/ 551021 w 591722"/>
                  <a:gd name="connsiteY3" fmla="*/ 98789 h 385661"/>
                  <a:gd name="connsiteX4" fmla="*/ 523970 w 591722"/>
                  <a:gd name="connsiteY4" fmla="*/ 76501 h 385661"/>
                  <a:gd name="connsiteX5" fmla="*/ 496158 w 591722"/>
                  <a:gd name="connsiteY5" fmla="*/ 63928 h 385661"/>
                  <a:gd name="connsiteX6" fmla="*/ 476059 w 591722"/>
                  <a:gd name="connsiteY6" fmla="*/ 61927 h 385661"/>
                  <a:gd name="connsiteX7" fmla="*/ 465296 w 591722"/>
                  <a:gd name="connsiteY7" fmla="*/ 63166 h 385661"/>
                  <a:gd name="connsiteX8" fmla="*/ 449104 w 591722"/>
                  <a:gd name="connsiteY8" fmla="*/ 67071 h 385661"/>
                  <a:gd name="connsiteX9" fmla="*/ 442055 w 591722"/>
                  <a:gd name="connsiteY9" fmla="*/ 69643 h 385661"/>
                  <a:gd name="connsiteX10" fmla="*/ 441960 w 591722"/>
                  <a:gd name="connsiteY10" fmla="*/ 68785 h 385661"/>
                  <a:gd name="connsiteX11" fmla="*/ 440150 w 591722"/>
                  <a:gd name="connsiteY11" fmla="*/ 60118 h 385661"/>
                  <a:gd name="connsiteX12" fmla="*/ 434530 w 591722"/>
                  <a:gd name="connsiteY12" fmla="*/ 48592 h 385661"/>
                  <a:gd name="connsiteX13" fmla="*/ 427291 w 591722"/>
                  <a:gd name="connsiteY13" fmla="*/ 39639 h 385661"/>
                  <a:gd name="connsiteX14" fmla="*/ 413575 w 591722"/>
                  <a:gd name="connsiteY14" fmla="*/ 27637 h 385661"/>
                  <a:gd name="connsiteX15" fmla="*/ 400621 w 591722"/>
                  <a:gd name="connsiteY15" fmla="*/ 18874 h 385661"/>
                  <a:gd name="connsiteX16" fmla="*/ 382905 w 591722"/>
                  <a:gd name="connsiteY16" fmla="*/ 11159 h 385661"/>
                  <a:gd name="connsiteX17" fmla="*/ 368141 w 591722"/>
                  <a:gd name="connsiteY17" fmla="*/ 6492 h 385661"/>
                  <a:gd name="connsiteX18" fmla="*/ 332041 w 591722"/>
                  <a:gd name="connsiteY18" fmla="*/ 1063 h 385661"/>
                  <a:gd name="connsiteX19" fmla="*/ 325755 w 591722"/>
                  <a:gd name="connsiteY19" fmla="*/ 967 h 385661"/>
                  <a:gd name="connsiteX20" fmla="*/ 320040 w 591722"/>
                  <a:gd name="connsiteY20" fmla="*/ 1158 h 385661"/>
                  <a:gd name="connsiteX21" fmla="*/ 310705 w 591722"/>
                  <a:gd name="connsiteY21" fmla="*/ 2206 h 385661"/>
                  <a:gd name="connsiteX22" fmla="*/ 294037 w 591722"/>
                  <a:gd name="connsiteY22" fmla="*/ 7730 h 385661"/>
                  <a:gd name="connsiteX23" fmla="*/ 281368 w 591722"/>
                  <a:gd name="connsiteY23" fmla="*/ 17350 h 385661"/>
                  <a:gd name="connsiteX24" fmla="*/ 278320 w 591722"/>
                  <a:gd name="connsiteY24" fmla="*/ 20779 h 385661"/>
                  <a:gd name="connsiteX25" fmla="*/ 277749 w 591722"/>
                  <a:gd name="connsiteY25" fmla="*/ 20208 h 385661"/>
                  <a:gd name="connsiteX26" fmla="*/ 266986 w 591722"/>
                  <a:gd name="connsiteY26" fmla="*/ 11826 h 385661"/>
                  <a:gd name="connsiteX27" fmla="*/ 256032 w 591722"/>
                  <a:gd name="connsiteY27" fmla="*/ 6968 h 385661"/>
                  <a:gd name="connsiteX28" fmla="*/ 247364 w 591722"/>
                  <a:gd name="connsiteY28" fmla="*/ 4492 h 385661"/>
                  <a:gd name="connsiteX29" fmla="*/ 207931 w 591722"/>
                  <a:gd name="connsiteY29" fmla="*/ 110 h 385661"/>
                  <a:gd name="connsiteX30" fmla="*/ 183737 w 591722"/>
                  <a:gd name="connsiteY30" fmla="*/ 4206 h 385661"/>
                  <a:gd name="connsiteX31" fmla="*/ 157163 w 591722"/>
                  <a:gd name="connsiteY31" fmla="*/ 15160 h 385661"/>
                  <a:gd name="connsiteX32" fmla="*/ 149638 w 591722"/>
                  <a:gd name="connsiteY32" fmla="*/ 20589 h 385661"/>
                  <a:gd name="connsiteX33" fmla="*/ 141827 w 591722"/>
                  <a:gd name="connsiteY33" fmla="*/ 27828 h 385661"/>
                  <a:gd name="connsiteX34" fmla="*/ 133064 w 591722"/>
                  <a:gd name="connsiteY34" fmla="*/ 42306 h 385661"/>
                  <a:gd name="connsiteX35" fmla="*/ 132588 w 591722"/>
                  <a:gd name="connsiteY35" fmla="*/ 43449 h 385661"/>
                  <a:gd name="connsiteX36" fmla="*/ 119539 w 591722"/>
                  <a:gd name="connsiteY36" fmla="*/ 38020 h 385661"/>
                  <a:gd name="connsiteX37" fmla="*/ 111633 w 591722"/>
                  <a:gd name="connsiteY37" fmla="*/ 36115 h 385661"/>
                  <a:gd name="connsiteX38" fmla="*/ 101822 w 591722"/>
                  <a:gd name="connsiteY38" fmla="*/ 34686 h 385661"/>
                  <a:gd name="connsiteX39" fmla="*/ 85534 w 591722"/>
                  <a:gd name="connsiteY39" fmla="*/ 33924 h 385661"/>
                  <a:gd name="connsiteX40" fmla="*/ 67818 w 591722"/>
                  <a:gd name="connsiteY40" fmla="*/ 36305 h 385661"/>
                  <a:gd name="connsiteX41" fmla="*/ 55912 w 591722"/>
                  <a:gd name="connsiteY41" fmla="*/ 40591 h 385661"/>
                  <a:gd name="connsiteX42" fmla="*/ 46387 w 591722"/>
                  <a:gd name="connsiteY42" fmla="*/ 46687 h 385661"/>
                  <a:gd name="connsiteX43" fmla="*/ 37529 w 591722"/>
                  <a:gd name="connsiteY43" fmla="*/ 55450 h 385661"/>
                  <a:gd name="connsiteX44" fmla="*/ 25051 w 591722"/>
                  <a:gd name="connsiteY44" fmla="*/ 72500 h 385661"/>
                  <a:gd name="connsiteX45" fmla="*/ 16859 w 591722"/>
                  <a:gd name="connsiteY45" fmla="*/ 85359 h 385661"/>
                  <a:gd name="connsiteX46" fmla="*/ 6001 w 591722"/>
                  <a:gd name="connsiteY46" fmla="*/ 109267 h 385661"/>
                  <a:gd name="connsiteX47" fmla="*/ 2381 w 591722"/>
                  <a:gd name="connsiteY47" fmla="*/ 124792 h 385661"/>
                  <a:gd name="connsiteX48" fmla="*/ 381 w 591722"/>
                  <a:gd name="connsiteY48" fmla="*/ 138318 h 385661"/>
                  <a:gd name="connsiteX49" fmla="*/ 0 w 591722"/>
                  <a:gd name="connsiteY49" fmla="*/ 145366 h 385661"/>
                  <a:gd name="connsiteX50" fmla="*/ 191 w 591722"/>
                  <a:gd name="connsiteY50" fmla="*/ 150700 h 385661"/>
                  <a:gd name="connsiteX51" fmla="*/ 1810 w 591722"/>
                  <a:gd name="connsiteY51" fmla="*/ 164607 h 385661"/>
                  <a:gd name="connsiteX52" fmla="*/ 5715 w 591722"/>
                  <a:gd name="connsiteY52" fmla="*/ 176132 h 385661"/>
                  <a:gd name="connsiteX53" fmla="*/ 10763 w 591722"/>
                  <a:gd name="connsiteY53" fmla="*/ 185467 h 385661"/>
                  <a:gd name="connsiteX54" fmla="*/ 28194 w 591722"/>
                  <a:gd name="connsiteY54" fmla="*/ 204421 h 385661"/>
                  <a:gd name="connsiteX55" fmla="*/ 48196 w 591722"/>
                  <a:gd name="connsiteY55" fmla="*/ 214518 h 385661"/>
                  <a:gd name="connsiteX56" fmla="*/ 72580 w 591722"/>
                  <a:gd name="connsiteY56" fmla="*/ 220042 h 385661"/>
                  <a:gd name="connsiteX57" fmla="*/ 92107 w 591722"/>
                  <a:gd name="connsiteY57" fmla="*/ 221281 h 385661"/>
                  <a:gd name="connsiteX58" fmla="*/ 88868 w 591722"/>
                  <a:gd name="connsiteY58" fmla="*/ 233663 h 385661"/>
                  <a:gd name="connsiteX59" fmla="*/ 84963 w 591722"/>
                  <a:gd name="connsiteY59" fmla="*/ 270430 h 385661"/>
                  <a:gd name="connsiteX60" fmla="*/ 85534 w 591722"/>
                  <a:gd name="connsiteY60" fmla="*/ 306434 h 385661"/>
                  <a:gd name="connsiteX61" fmla="*/ 87820 w 591722"/>
                  <a:gd name="connsiteY61" fmla="*/ 317007 h 385661"/>
                  <a:gd name="connsiteX62" fmla="*/ 92107 w 591722"/>
                  <a:gd name="connsiteY62" fmla="*/ 327961 h 385661"/>
                  <a:gd name="connsiteX63" fmla="*/ 103061 w 591722"/>
                  <a:gd name="connsiteY63" fmla="*/ 345106 h 385661"/>
                  <a:gd name="connsiteX64" fmla="*/ 114395 w 591722"/>
                  <a:gd name="connsiteY64" fmla="*/ 358250 h 385661"/>
                  <a:gd name="connsiteX65" fmla="*/ 151162 w 591722"/>
                  <a:gd name="connsiteY65" fmla="*/ 379681 h 385661"/>
                  <a:gd name="connsiteX66" fmla="*/ 175165 w 591722"/>
                  <a:gd name="connsiteY66" fmla="*/ 384539 h 385661"/>
                  <a:gd name="connsiteX67" fmla="*/ 199168 w 591722"/>
                  <a:gd name="connsiteY67" fmla="*/ 385396 h 385661"/>
                  <a:gd name="connsiteX68" fmla="*/ 225743 w 591722"/>
                  <a:gd name="connsiteY68" fmla="*/ 381110 h 385661"/>
                  <a:gd name="connsiteX69" fmla="*/ 262604 w 591722"/>
                  <a:gd name="connsiteY69" fmla="*/ 367299 h 385661"/>
                  <a:gd name="connsiteX70" fmla="*/ 276796 w 591722"/>
                  <a:gd name="connsiteY70" fmla="*/ 359298 h 385661"/>
                  <a:gd name="connsiteX71" fmla="*/ 292513 w 591722"/>
                  <a:gd name="connsiteY71" fmla="*/ 347677 h 385661"/>
                  <a:gd name="connsiteX72" fmla="*/ 302514 w 591722"/>
                  <a:gd name="connsiteY72" fmla="*/ 338629 h 385661"/>
                  <a:gd name="connsiteX73" fmla="*/ 312134 w 591722"/>
                  <a:gd name="connsiteY73" fmla="*/ 346058 h 385661"/>
                  <a:gd name="connsiteX74" fmla="*/ 325374 w 591722"/>
                  <a:gd name="connsiteY74" fmla="*/ 355012 h 385661"/>
                  <a:gd name="connsiteX75" fmla="*/ 342709 w 591722"/>
                  <a:gd name="connsiteY75" fmla="*/ 362822 h 385661"/>
                  <a:gd name="connsiteX76" fmla="*/ 377571 w 591722"/>
                  <a:gd name="connsiteY76" fmla="*/ 370633 h 385661"/>
                  <a:gd name="connsiteX77" fmla="*/ 395097 w 591722"/>
                  <a:gd name="connsiteY77" fmla="*/ 372061 h 385661"/>
                  <a:gd name="connsiteX78" fmla="*/ 403098 w 591722"/>
                  <a:gd name="connsiteY78" fmla="*/ 371776 h 385661"/>
                  <a:gd name="connsiteX79" fmla="*/ 413957 w 591722"/>
                  <a:gd name="connsiteY79" fmla="*/ 370537 h 385661"/>
                  <a:gd name="connsiteX80" fmla="*/ 479489 w 591722"/>
                  <a:gd name="connsiteY80" fmla="*/ 348820 h 385661"/>
                  <a:gd name="connsiteX81" fmla="*/ 493490 w 591722"/>
                  <a:gd name="connsiteY81" fmla="*/ 340248 h 385661"/>
                  <a:gd name="connsiteX82" fmla="*/ 507302 w 591722"/>
                  <a:gd name="connsiteY82" fmla="*/ 327770 h 385661"/>
                  <a:gd name="connsiteX83" fmla="*/ 513683 w 591722"/>
                  <a:gd name="connsiteY83" fmla="*/ 318531 h 385661"/>
                  <a:gd name="connsiteX84" fmla="*/ 518732 w 591722"/>
                  <a:gd name="connsiteY84" fmla="*/ 306053 h 385661"/>
                  <a:gd name="connsiteX85" fmla="*/ 523494 w 591722"/>
                  <a:gd name="connsiteY85" fmla="*/ 283003 h 385661"/>
                  <a:gd name="connsiteX86" fmla="*/ 523875 w 591722"/>
                  <a:gd name="connsiteY86" fmla="*/ 280145 h 385661"/>
                  <a:gd name="connsiteX87" fmla="*/ 524161 w 591722"/>
                  <a:gd name="connsiteY87" fmla="*/ 277859 h 385661"/>
                  <a:gd name="connsiteX88" fmla="*/ 524161 w 591722"/>
                  <a:gd name="connsiteY88" fmla="*/ 277669 h 385661"/>
                  <a:gd name="connsiteX89" fmla="*/ 524447 w 591722"/>
                  <a:gd name="connsiteY89" fmla="*/ 265286 h 385661"/>
                  <a:gd name="connsiteX90" fmla="*/ 523018 w 591722"/>
                  <a:gd name="connsiteY90" fmla="*/ 254237 h 385661"/>
                  <a:gd name="connsiteX91" fmla="*/ 522256 w 591722"/>
                  <a:gd name="connsiteY91" fmla="*/ 251094 h 385661"/>
                  <a:gd name="connsiteX92" fmla="*/ 531495 w 591722"/>
                  <a:gd name="connsiteY92" fmla="*/ 250237 h 385661"/>
                  <a:gd name="connsiteX93" fmla="*/ 548259 w 591722"/>
                  <a:gd name="connsiteY93" fmla="*/ 246998 h 385661"/>
                  <a:gd name="connsiteX94" fmla="*/ 565118 w 591722"/>
                  <a:gd name="connsiteY94" fmla="*/ 240807 h 385661"/>
                  <a:gd name="connsiteX95" fmla="*/ 580644 w 591722"/>
                  <a:gd name="connsiteY95" fmla="*/ 229567 h 385661"/>
                  <a:gd name="connsiteX96" fmla="*/ 588550 w 591722"/>
                  <a:gd name="connsiteY96" fmla="*/ 215089 h 385661"/>
                  <a:gd name="connsiteX97" fmla="*/ 590645 w 591722"/>
                  <a:gd name="connsiteY97" fmla="*/ 201850 h 385661"/>
                  <a:gd name="connsiteX98" fmla="*/ 591693 w 591722"/>
                  <a:gd name="connsiteY98" fmla="*/ 186324 h 385661"/>
                  <a:gd name="connsiteX99" fmla="*/ 583502 w 591722"/>
                  <a:gd name="connsiteY99" fmla="*/ 142699 h 385661"/>
                  <a:gd name="connsiteX100" fmla="*/ 100393 w 591722"/>
                  <a:gd name="connsiteY100" fmla="*/ 194992 h 385661"/>
                  <a:gd name="connsiteX101" fmla="*/ 101251 w 591722"/>
                  <a:gd name="connsiteY101" fmla="*/ 194896 h 385661"/>
                  <a:gd name="connsiteX102" fmla="*/ 101251 w 591722"/>
                  <a:gd name="connsiteY102" fmla="*/ 194896 h 385661"/>
                  <a:gd name="connsiteX103" fmla="*/ 100393 w 591722"/>
                  <a:gd name="connsiteY103" fmla="*/ 194992 h 385661"/>
                  <a:gd name="connsiteX104" fmla="*/ 101536 w 591722"/>
                  <a:gd name="connsiteY104" fmla="*/ 194896 h 385661"/>
                  <a:gd name="connsiteX105" fmla="*/ 102965 w 591722"/>
                  <a:gd name="connsiteY105" fmla="*/ 194706 h 385661"/>
                  <a:gd name="connsiteX106" fmla="*/ 103156 w 591722"/>
                  <a:gd name="connsiteY106" fmla="*/ 194706 h 385661"/>
                  <a:gd name="connsiteX107" fmla="*/ 101536 w 591722"/>
                  <a:gd name="connsiteY107" fmla="*/ 194896 h 385661"/>
                  <a:gd name="connsiteX108" fmla="*/ 576358 w 591722"/>
                  <a:gd name="connsiteY108" fmla="*/ 188515 h 385661"/>
                  <a:gd name="connsiteX109" fmla="*/ 575120 w 591722"/>
                  <a:gd name="connsiteY109" fmla="*/ 199849 h 385661"/>
                  <a:gd name="connsiteX110" fmla="*/ 572262 w 591722"/>
                  <a:gd name="connsiteY110" fmla="*/ 212041 h 385661"/>
                  <a:gd name="connsiteX111" fmla="*/ 570357 w 591722"/>
                  <a:gd name="connsiteY111" fmla="*/ 215375 h 385661"/>
                  <a:gd name="connsiteX112" fmla="*/ 565880 w 591722"/>
                  <a:gd name="connsiteY112" fmla="*/ 219852 h 385661"/>
                  <a:gd name="connsiteX113" fmla="*/ 556641 w 591722"/>
                  <a:gd name="connsiteY113" fmla="*/ 225091 h 385661"/>
                  <a:gd name="connsiteX114" fmla="*/ 530923 w 591722"/>
                  <a:gd name="connsiteY114" fmla="*/ 232044 h 385661"/>
                  <a:gd name="connsiteX115" fmla="*/ 515208 w 591722"/>
                  <a:gd name="connsiteY115" fmla="*/ 233187 h 385661"/>
                  <a:gd name="connsiteX116" fmla="*/ 506825 w 591722"/>
                  <a:gd name="connsiteY116" fmla="*/ 235473 h 385661"/>
                  <a:gd name="connsiteX117" fmla="*/ 501586 w 591722"/>
                  <a:gd name="connsiteY117" fmla="*/ 246427 h 385661"/>
                  <a:gd name="connsiteX118" fmla="*/ 502158 w 591722"/>
                  <a:gd name="connsiteY118" fmla="*/ 251094 h 385661"/>
                  <a:gd name="connsiteX119" fmla="*/ 502444 w 591722"/>
                  <a:gd name="connsiteY119" fmla="*/ 252904 h 385661"/>
                  <a:gd name="connsiteX120" fmla="*/ 503015 w 591722"/>
                  <a:gd name="connsiteY120" fmla="*/ 256523 h 385661"/>
                  <a:gd name="connsiteX121" fmla="*/ 503587 w 591722"/>
                  <a:gd name="connsiteY121" fmla="*/ 264810 h 385661"/>
                  <a:gd name="connsiteX122" fmla="*/ 503206 w 591722"/>
                  <a:gd name="connsiteY122" fmla="*/ 273954 h 385661"/>
                  <a:gd name="connsiteX123" fmla="*/ 503111 w 591722"/>
                  <a:gd name="connsiteY123" fmla="*/ 274811 h 385661"/>
                  <a:gd name="connsiteX124" fmla="*/ 503111 w 591722"/>
                  <a:gd name="connsiteY124" fmla="*/ 274811 h 385661"/>
                  <a:gd name="connsiteX125" fmla="*/ 503111 w 591722"/>
                  <a:gd name="connsiteY125" fmla="*/ 275002 h 385661"/>
                  <a:gd name="connsiteX126" fmla="*/ 503015 w 591722"/>
                  <a:gd name="connsiteY126" fmla="*/ 275668 h 385661"/>
                  <a:gd name="connsiteX127" fmla="*/ 502920 w 591722"/>
                  <a:gd name="connsiteY127" fmla="*/ 276526 h 385661"/>
                  <a:gd name="connsiteX128" fmla="*/ 502920 w 591722"/>
                  <a:gd name="connsiteY128" fmla="*/ 276716 h 385661"/>
                  <a:gd name="connsiteX129" fmla="*/ 495967 w 591722"/>
                  <a:gd name="connsiteY129" fmla="*/ 303862 h 385661"/>
                  <a:gd name="connsiteX130" fmla="*/ 492157 w 591722"/>
                  <a:gd name="connsiteY130" fmla="*/ 310339 h 385661"/>
                  <a:gd name="connsiteX131" fmla="*/ 484918 w 591722"/>
                  <a:gd name="connsiteY131" fmla="*/ 317864 h 385661"/>
                  <a:gd name="connsiteX132" fmla="*/ 457771 w 591722"/>
                  <a:gd name="connsiteY132" fmla="*/ 332818 h 385661"/>
                  <a:gd name="connsiteX133" fmla="*/ 433959 w 591722"/>
                  <a:gd name="connsiteY133" fmla="*/ 340819 h 385661"/>
                  <a:gd name="connsiteX134" fmla="*/ 409384 w 591722"/>
                  <a:gd name="connsiteY134" fmla="*/ 345963 h 385661"/>
                  <a:gd name="connsiteX135" fmla="*/ 394621 w 591722"/>
                  <a:gd name="connsiteY135" fmla="*/ 346725 h 385661"/>
                  <a:gd name="connsiteX136" fmla="*/ 379000 w 591722"/>
                  <a:gd name="connsiteY136" fmla="*/ 345391 h 385661"/>
                  <a:gd name="connsiteX137" fmla="*/ 371856 w 591722"/>
                  <a:gd name="connsiteY137" fmla="*/ 344248 h 385661"/>
                  <a:gd name="connsiteX138" fmla="*/ 363664 w 591722"/>
                  <a:gd name="connsiteY138" fmla="*/ 342629 h 385661"/>
                  <a:gd name="connsiteX139" fmla="*/ 354997 w 591722"/>
                  <a:gd name="connsiteY139" fmla="*/ 340153 h 385661"/>
                  <a:gd name="connsiteX140" fmla="*/ 347282 w 591722"/>
                  <a:gd name="connsiteY140" fmla="*/ 337295 h 385661"/>
                  <a:gd name="connsiteX141" fmla="*/ 337280 w 591722"/>
                  <a:gd name="connsiteY141" fmla="*/ 332247 h 385661"/>
                  <a:gd name="connsiteX142" fmla="*/ 326041 w 591722"/>
                  <a:gd name="connsiteY142" fmla="*/ 324627 h 385661"/>
                  <a:gd name="connsiteX143" fmla="*/ 328613 w 591722"/>
                  <a:gd name="connsiteY143" fmla="*/ 326627 h 385661"/>
                  <a:gd name="connsiteX144" fmla="*/ 327374 w 591722"/>
                  <a:gd name="connsiteY144" fmla="*/ 325675 h 385661"/>
                  <a:gd name="connsiteX145" fmla="*/ 323850 w 591722"/>
                  <a:gd name="connsiteY145" fmla="*/ 323008 h 385661"/>
                  <a:gd name="connsiteX146" fmla="*/ 323469 w 591722"/>
                  <a:gd name="connsiteY146" fmla="*/ 322722 h 385661"/>
                  <a:gd name="connsiteX147" fmla="*/ 316039 w 591722"/>
                  <a:gd name="connsiteY147" fmla="*/ 316245 h 385661"/>
                  <a:gd name="connsiteX148" fmla="*/ 316802 w 591722"/>
                  <a:gd name="connsiteY148" fmla="*/ 311578 h 385661"/>
                  <a:gd name="connsiteX149" fmla="*/ 316135 w 591722"/>
                  <a:gd name="connsiteY149" fmla="*/ 304624 h 385661"/>
                  <a:gd name="connsiteX150" fmla="*/ 314230 w 591722"/>
                  <a:gd name="connsiteY150" fmla="*/ 300148 h 385661"/>
                  <a:gd name="connsiteX151" fmla="*/ 311372 w 591722"/>
                  <a:gd name="connsiteY151" fmla="*/ 296338 h 385661"/>
                  <a:gd name="connsiteX152" fmla="*/ 302323 w 591722"/>
                  <a:gd name="connsiteY152" fmla="*/ 290242 h 385661"/>
                  <a:gd name="connsiteX153" fmla="*/ 288227 w 591722"/>
                  <a:gd name="connsiteY153" fmla="*/ 293956 h 385661"/>
                  <a:gd name="connsiteX154" fmla="*/ 283369 w 591722"/>
                  <a:gd name="connsiteY154" fmla="*/ 306053 h 385661"/>
                  <a:gd name="connsiteX155" fmla="*/ 283940 w 591722"/>
                  <a:gd name="connsiteY155" fmla="*/ 312530 h 385661"/>
                  <a:gd name="connsiteX156" fmla="*/ 285559 w 591722"/>
                  <a:gd name="connsiteY156" fmla="*/ 317578 h 385661"/>
                  <a:gd name="connsiteX157" fmla="*/ 271463 w 591722"/>
                  <a:gd name="connsiteY157" fmla="*/ 330437 h 385661"/>
                  <a:gd name="connsiteX158" fmla="*/ 258033 w 591722"/>
                  <a:gd name="connsiteY158" fmla="*/ 339486 h 385661"/>
                  <a:gd name="connsiteX159" fmla="*/ 238220 w 591722"/>
                  <a:gd name="connsiteY159" fmla="*/ 349487 h 385661"/>
                  <a:gd name="connsiteX160" fmla="*/ 216884 w 591722"/>
                  <a:gd name="connsiteY160" fmla="*/ 355678 h 385661"/>
                  <a:gd name="connsiteX161" fmla="*/ 204311 w 591722"/>
                  <a:gd name="connsiteY161" fmla="*/ 357964 h 385661"/>
                  <a:gd name="connsiteX162" fmla="*/ 178308 w 591722"/>
                  <a:gd name="connsiteY162" fmla="*/ 357964 h 385661"/>
                  <a:gd name="connsiteX163" fmla="*/ 152686 w 591722"/>
                  <a:gd name="connsiteY163" fmla="*/ 351487 h 385661"/>
                  <a:gd name="connsiteX164" fmla="*/ 138303 w 591722"/>
                  <a:gd name="connsiteY164" fmla="*/ 343296 h 385661"/>
                  <a:gd name="connsiteX165" fmla="*/ 126682 w 591722"/>
                  <a:gd name="connsiteY165" fmla="*/ 330913 h 385661"/>
                  <a:gd name="connsiteX166" fmla="*/ 124301 w 591722"/>
                  <a:gd name="connsiteY166" fmla="*/ 327770 h 385661"/>
                  <a:gd name="connsiteX167" fmla="*/ 116681 w 591722"/>
                  <a:gd name="connsiteY167" fmla="*/ 315102 h 385661"/>
                  <a:gd name="connsiteX168" fmla="*/ 113062 w 591722"/>
                  <a:gd name="connsiteY168" fmla="*/ 301576 h 385661"/>
                  <a:gd name="connsiteX169" fmla="*/ 112681 w 591722"/>
                  <a:gd name="connsiteY169" fmla="*/ 289765 h 385661"/>
                  <a:gd name="connsiteX170" fmla="*/ 113252 w 591722"/>
                  <a:gd name="connsiteY170" fmla="*/ 275668 h 385661"/>
                  <a:gd name="connsiteX171" fmla="*/ 115252 w 591722"/>
                  <a:gd name="connsiteY171" fmla="*/ 251094 h 385661"/>
                  <a:gd name="connsiteX172" fmla="*/ 120301 w 591722"/>
                  <a:gd name="connsiteY172" fmla="*/ 228520 h 385661"/>
                  <a:gd name="connsiteX173" fmla="*/ 125539 w 591722"/>
                  <a:gd name="connsiteY173" fmla="*/ 219376 h 385661"/>
                  <a:gd name="connsiteX174" fmla="*/ 127159 w 591722"/>
                  <a:gd name="connsiteY174" fmla="*/ 217661 h 385661"/>
                  <a:gd name="connsiteX175" fmla="*/ 127825 w 591722"/>
                  <a:gd name="connsiteY175" fmla="*/ 217471 h 385661"/>
                  <a:gd name="connsiteX176" fmla="*/ 137541 w 591722"/>
                  <a:gd name="connsiteY176" fmla="*/ 212613 h 385661"/>
                  <a:gd name="connsiteX177" fmla="*/ 141541 w 591722"/>
                  <a:gd name="connsiteY177" fmla="*/ 197944 h 385661"/>
                  <a:gd name="connsiteX178" fmla="*/ 134874 w 591722"/>
                  <a:gd name="connsiteY178" fmla="*/ 189277 h 385661"/>
                  <a:gd name="connsiteX179" fmla="*/ 127254 w 591722"/>
                  <a:gd name="connsiteY179" fmla="*/ 187086 h 385661"/>
                  <a:gd name="connsiteX180" fmla="*/ 115252 w 591722"/>
                  <a:gd name="connsiteY180" fmla="*/ 190229 h 385661"/>
                  <a:gd name="connsiteX181" fmla="*/ 109347 w 591722"/>
                  <a:gd name="connsiteY181" fmla="*/ 193849 h 385661"/>
                  <a:gd name="connsiteX182" fmla="*/ 104394 w 591722"/>
                  <a:gd name="connsiteY182" fmla="*/ 194611 h 385661"/>
                  <a:gd name="connsiteX183" fmla="*/ 105251 w 591722"/>
                  <a:gd name="connsiteY183" fmla="*/ 194515 h 385661"/>
                  <a:gd name="connsiteX184" fmla="*/ 103823 w 591722"/>
                  <a:gd name="connsiteY184" fmla="*/ 194706 h 385661"/>
                  <a:gd name="connsiteX185" fmla="*/ 71724 w 591722"/>
                  <a:gd name="connsiteY185" fmla="*/ 194801 h 385661"/>
                  <a:gd name="connsiteX186" fmla="*/ 50482 w 591722"/>
                  <a:gd name="connsiteY186" fmla="*/ 189277 h 385661"/>
                  <a:gd name="connsiteX187" fmla="*/ 40195 w 591722"/>
                  <a:gd name="connsiteY187" fmla="*/ 183562 h 385661"/>
                  <a:gd name="connsiteX188" fmla="*/ 32575 w 591722"/>
                  <a:gd name="connsiteY188" fmla="*/ 175656 h 385661"/>
                  <a:gd name="connsiteX189" fmla="*/ 26289 w 591722"/>
                  <a:gd name="connsiteY189" fmla="*/ 165178 h 385661"/>
                  <a:gd name="connsiteX190" fmla="*/ 23813 w 591722"/>
                  <a:gd name="connsiteY190" fmla="*/ 156034 h 385661"/>
                  <a:gd name="connsiteX191" fmla="*/ 23622 w 591722"/>
                  <a:gd name="connsiteY191" fmla="*/ 137556 h 385661"/>
                  <a:gd name="connsiteX192" fmla="*/ 30289 w 591722"/>
                  <a:gd name="connsiteY192" fmla="*/ 109552 h 385661"/>
                  <a:gd name="connsiteX193" fmla="*/ 41148 w 591722"/>
                  <a:gd name="connsiteY193" fmla="*/ 90407 h 385661"/>
                  <a:gd name="connsiteX194" fmla="*/ 48196 w 591722"/>
                  <a:gd name="connsiteY194" fmla="*/ 79930 h 385661"/>
                  <a:gd name="connsiteX195" fmla="*/ 53150 w 591722"/>
                  <a:gd name="connsiteY195" fmla="*/ 73262 h 385661"/>
                  <a:gd name="connsiteX196" fmla="*/ 60007 w 591722"/>
                  <a:gd name="connsiteY196" fmla="*/ 65833 h 385661"/>
                  <a:gd name="connsiteX197" fmla="*/ 67437 w 591722"/>
                  <a:gd name="connsiteY197" fmla="*/ 61356 h 385661"/>
                  <a:gd name="connsiteX198" fmla="*/ 79439 w 591722"/>
                  <a:gd name="connsiteY198" fmla="*/ 58308 h 385661"/>
                  <a:gd name="connsiteX199" fmla="*/ 89916 w 591722"/>
                  <a:gd name="connsiteY199" fmla="*/ 57832 h 385661"/>
                  <a:gd name="connsiteX200" fmla="*/ 100870 w 591722"/>
                  <a:gd name="connsiteY200" fmla="*/ 58594 h 385661"/>
                  <a:gd name="connsiteX201" fmla="*/ 108680 w 591722"/>
                  <a:gd name="connsiteY201" fmla="*/ 60022 h 385661"/>
                  <a:gd name="connsiteX202" fmla="*/ 116395 w 591722"/>
                  <a:gd name="connsiteY202" fmla="*/ 62499 h 385661"/>
                  <a:gd name="connsiteX203" fmla="*/ 125444 w 591722"/>
                  <a:gd name="connsiteY203" fmla="*/ 66690 h 385661"/>
                  <a:gd name="connsiteX204" fmla="*/ 132398 w 591722"/>
                  <a:gd name="connsiteY204" fmla="*/ 68309 h 385661"/>
                  <a:gd name="connsiteX205" fmla="*/ 135064 w 591722"/>
                  <a:gd name="connsiteY205" fmla="*/ 70500 h 385661"/>
                  <a:gd name="connsiteX206" fmla="*/ 139351 w 591722"/>
                  <a:gd name="connsiteY206" fmla="*/ 72405 h 385661"/>
                  <a:gd name="connsiteX207" fmla="*/ 150876 w 591722"/>
                  <a:gd name="connsiteY207" fmla="*/ 67738 h 385661"/>
                  <a:gd name="connsiteX208" fmla="*/ 151924 w 591722"/>
                  <a:gd name="connsiteY208" fmla="*/ 59832 h 385661"/>
                  <a:gd name="connsiteX209" fmla="*/ 151066 w 591722"/>
                  <a:gd name="connsiteY209" fmla="*/ 57736 h 385661"/>
                  <a:gd name="connsiteX210" fmla="*/ 151257 w 591722"/>
                  <a:gd name="connsiteY210" fmla="*/ 57355 h 385661"/>
                  <a:gd name="connsiteX211" fmla="*/ 157258 w 591722"/>
                  <a:gd name="connsiteY211" fmla="*/ 46211 h 385661"/>
                  <a:gd name="connsiteX212" fmla="*/ 163068 w 591722"/>
                  <a:gd name="connsiteY212" fmla="*/ 40496 h 385661"/>
                  <a:gd name="connsiteX213" fmla="*/ 174022 w 591722"/>
                  <a:gd name="connsiteY213" fmla="*/ 34019 h 385661"/>
                  <a:gd name="connsiteX214" fmla="*/ 177070 w 591722"/>
                  <a:gd name="connsiteY214" fmla="*/ 32590 h 385661"/>
                  <a:gd name="connsiteX215" fmla="*/ 202597 w 591722"/>
                  <a:gd name="connsiteY215" fmla="*/ 26399 h 385661"/>
                  <a:gd name="connsiteX216" fmla="*/ 217265 w 591722"/>
                  <a:gd name="connsiteY216" fmla="*/ 26113 h 385661"/>
                  <a:gd name="connsiteX217" fmla="*/ 222028 w 591722"/>
                  <a:gd name="connsiteY217" fmla="*/ 26590 h 385661"/>
                  <a:gd name="connsiteX218" fmla="*/ 249460 w 591722"/>
                  <a:gd name="connsiteY218" fmla="*/ 32781 h 385661"/>
                  <a:gd name="connsiteX219" fmla="*/ 256223 w 591722"/>
                  <a:gd name="connsiteY219" fmla="*/ 36496 h 385661"/>
                  <a:gd name="connsiteX220" fmla="*/ 263938 w 591722"/>
                  <a:gd name="connsiteY220" fmla="*/ 44401 h 385661"/>
                  <a:gd name="connsiteX221" fmla="*/ 264605 w 591722"/>
                  <a:gd name="connsiteY221" fmla="*/ 45259 h 385661"/>
                  <a:gd name="connsiteX222" fmla="*/ 266891 w 591722"/>
                  <a:gd name="connsiteY222" fmla="*/ 48211 h 385661"/>
                  <a:gd name="connsiteX223" fmla="*/ 267652 w 591722"/>
                  <a:gd name="connsiteY223" fmla="*/ 49164 h 385661"/>
                  <a:gd name="connsiteX224" fmla="*/ 273177 w 591722"/>
                  <a:gd name="connsiteY224" fmla="*/ 52402 h 385661"/>
                  <a:gd name="connsiteX225" fmla="*/ 283655 w 591722"/>
                  <a:gd name="connsiteY225" fmla="*/ 51164 h 385661"/>
                  <a:gd name="connsiteX226" fmla="*/ 288893 w 591722"/>
                  <a:gd name="connsiteY226" fmla="*/ 44878 h 385661"/>
                  <a:gd name="connsiteX227" fmla="*/ 291084 w 591722"/>
                  <a:gd name="connsiteY227" fmla="*/ 41353 h 385661"/>
                  <a:gd name="connsiteX228" fmla="*/ 300324 w 591722"/>
                  <a:gd name="connsiteY228" fmla="*/ 31543 h 385661"/>
                  <a:gd name="connsiteX229" fmla="*/ 306324 w 591722"/>
                  <a:gd name="connsiteY229" fmla="*/ 28018 h 385661"/>
                  <a:gd name="connsiteX230" fmla="*/ 315563 w 591722"/>
                  <a:gd name="connsiteY230" fmla="*/ 25542 h 385661"/>
                  <a:gd name="connsiteX231" fmla="*/ 330232 w 591722"/>
                  <a:gd name="connsiteY231" fmla="*/ 25161 h 385661"/>
                  <a:gd name="connsiteX232" fmla="*/ 343662 w 591722"/>
                  <a:gd name="connsiteY232" fmla="*/ 26399 h 385661"/>
                  <a:gd name="connsiteX233" fmla="*/ 362902 w 591722"/>
                  <a:gd name="connsiteY233" fmla="*/ 30209 h 385661"/>
                  <a:gd name="connsiteX234" fmla="*/ 382524 w 591722"/>
                  <a:gd name="connsiteY234" fmla="*/ 36877 h 385661"/>
                  <a:gd name="connsiteX235" fmla="*/ 391859 w 591722"/>
                  <a:gd name="connsiteY235" fmla="*/ 41925 h 385661"/>
                  <a:gd name="connsiteX236" fmla="*/ 401098 w 591722"/>
                  <a:gd name="connsiteY236" fmla="*/ 48307 h 385661"/>
                  <a:gd name="connsiteX237" fmla="*/ 408051 w 591722"/>
                  <a:gd name="connsiteY237" fmla="*/ 54307 h 385661"/>
                  <a:gd name="connsiteX238" fmla="*/ 415195 w 591722"/>
                  <a:gd name="connsiteY238" fmla="*/ 62118 h 385661"/>
                  <a:gd name="connsiteX239" fmla="*/ 417957 w 591722"/>
                  <a:gd name="connsiteY239" fmla="*/ 67071 h 385661"/>
                  <a:gd name="connsiteX240" fmla="*/ 419767 w 591722"/>
                  <a:gd name="connsiteY240" fmla="*/ 73357 h 385661"/>
                  <a:gd name="connsiteX241" fmla="*/ 419862 w 591722"/>
                  <a:gd name="connsiteY241" fmla="*/ 78596 h 385661"/>
                  <a:gd name="connsiteX242" fmla="*/ 419100 w 591722"/>
                  <a:gd name="connsiteY242" fmla="*/ 83549 h 385661"/>
                  <a:gd name="connsiteX243" fmla="*/ 419481 w 591722"/>
                  <a:gd name="connsiteY243" fmla="*/ 86692 h 385661"/>
                  <a:gd name="connsiteX244" fmla="*/ 422148 w 591722"/>
                  <a:gd name="connsiteY244" fmla="*/ 91264 h 385661"/>
                  <a:gd name="connsiteX245" fmla="*/ 426530 w 591722"/>
                  <a:gd name="connsiteY245" fmla="*/ 93836 h 385661"/>
                  <a:gd name="connsiteX246" fmla="*/ 434150 w 591722"/>
                  <a:gd name="connsiteY246" fmla="*/ 92884 h 385661"/>
                  <a:gd name="connsiteX247" fmla="*/ 436150 w 591722"/>
                  <a:gd name="connsiteY247" fmla="*/ 91360 h 385661"/>
                  <a:gd name="connsiteX248" fmla="*/ 436150 w 591722"/>
                  <a:gd name="connsiteY248" fmla="*/ 91360 h 385661"/>
                  <a:gd name="connsiteX249" fmla="*/ 439864 w 591722"/>
                  <a:gd name="connsiteY249" fmla="*/ 86026 h 385661"/>
                  <a:gd name="connsiteX250" fmla="*/ 441579 w 591722"/>
                  <a:gd name="connsiteY250" fmla="*/ 84502 h 385661"/>
                  <a:gd name="connsiteX251" fmla="*/ 448533 w 591722"/>
                  <a:gd name="connsiteY251" fmla="*/ 80692 h 385661"/>
                  <a:gd name="connsiteX252" fmla="*/ 458438 w 591722"/>
                  <a:gd name="connsiteY252" fmla="*/ 77453 h 385661"/>
                  <a:gd name="connsiteX253" fmla="*/ 468059 w 591722"/>
                  <a:gd name="connsiteY253" fmla="*/ 75453 h 385661"/>
                  <a:gd name="connsiteX254" fmla="*/ 486061 w 591722"/>
                  <a:gd name="connsiteY254" fmla="*/ 74691 h 385661"/>
                  <a:gd name="connsiteX255" fmla="*/ 504634 w 591722"/>
                  <a:gd name="connsiteY255" fmla="*/ 80311 h 385661"/>
                  <a:gd name="connsiteX256" fmla="*/ 516636 w 591722"/>
                  <a:gd name="connsiteY256" fmla="*/ 87073 h 385661"/>
                  <a:gd name="connsiteX257" fmla="*/ 520922 w 591722"/>
                  <a:gd name="connsiteY257" fmla="*/ 90312 h 385661"/>
                  <a:gd name="connsiteX258" fmla="*/ 540068 w 591722"/>
                  <a:gd name="connsiteY258" fmla="*/ 106790 h 385661"/>
                  <a:gd name="connsiteX259" fmla="*/ 558832 w 591722"/>
                  <a:gd name="connsiteY259" fmla="*/ 127459 h 385661"/>
                  <a:gd name="connsiteX260" fmla="*/ 569023 w 591722"/>
                  <a:gd name="connsiteY260" fmla="*/ 144128 h 385661"/>
                  <a:gd name="connsiteX261" fmla="*/ 573595 w 591722"/>
                  <a:gd name="connsiteY261" fmla="*/ 158320 h 385661"/>
                  <a:gd name="connsiteX262" fmla="*/ 574929 w 591722"/>
                  <a:gd name="connsiteY262" fmla="*/ 163845 h 385661"/>
                  <a:gd name="connsiteX263" fmla="*/ 576167 w 591722"/>
                  <a:gd name="connsiteY263" fmla="*/ 170798 h 385661"/>
                  <a:gd name="connsiteX264" fmla="*/ 576358 w 591722"/>
                  <a:gd name="connsiteY264" fmla="*/ 188515 h 38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91722" h="385661">
                    <a:moveTo>
                      <a:pt x="583502" y="142699"/>
                    </a:moveTo>
                    <a:cubicBezTo>
                      <a:pt x="578930" y="130603"/>
                      <a:pt x="571119" y="120316"/>
                      <a:pt x="562547" y="110791"/>
                    </a:cubicBezTo>
                    <a:cubicBezTo>
                      <a:pt x="560832" y="108886"/>
                      <a:pt x="559213" y="106981"/>
                      <a:pt x="557403" y="105171"/>
                    </a:cubicBezTo>
                    <a:cubicBezTo>
                      <a:pt x="555307" y="103075"/>
                      <a:pt x="553212" y="100789"/>
                      <a:pt x="551021" y="98789"/>
                    </a:cubicBezTo>
                    <a:cubicBezTo>
                      <a:pt x="542258" y="90979"/>
                      <a:pt x="533400" y="83454"/>
                      <a:pt x="523970" y="76501"/>
                    </a:cubicBezTo>
                    <a:cubicBezTo>
                      <a:pt x="515779" y="70500"/>
                      <a:pt x="505873" y="66595"/>
                      <a:pt x="496158" y="63928"/>
                    </a:cubicBezTo>
                    <a:cubicBezTo>
                      <a:pt x="489585" y="62118"/>
                      <a:pt x="482918" y="61451"/>
                      <a:pt x="476059" y="61927"/>
                    </a:cubicBezTo>
                    <a:cubicBezTo>
                      <a:pt x="472440" y="62213"/>
                      <a:pt x="468820" y="62499"/>
                      <a:pt x="465296" y="63166"/>
                    </a:cubicBezTo>
                    <a:cubicBezTo>
                      <a:pt x="459772" y="64118"/>
                      <a:pt x="454438" y="65261"/>
                      <a:pt x="449104" y="67071"/>
                    </a:cubicBezTo>
                    <a:cubicBezTo>
                      <a:pt x="446723" y="67833"/>
                      <a:pt x="444436" y="68690"/>
                      <a:pt x="442055" y="69643"/>
                    </a:cubicBezTo>
                    <a:cubicBezTo>
                      <a:pt x="442055" y="69357"/>
                      <a:pt x="441960" y="69071"/>
                      <a:pt x="441960" y="68785"/>
                    </a:cubicBezTo>
                    <a:cubicBezTo>
                      <a:pt x="441579" y="65737"/>
                      <a:pt x="441007" y="62975"/>
                      <a:pt x="440150" y="60118"/>
                    </a:cubicBezTo>
                    <a:cubicBezTo>
                      <a:pt x="438912" y="56022"/>
                      <a:pt x="437007" y="52021"/>
                      <a:pt x="434530" y="48592"/>
                    </a:cubicBezTo>
                    <a:cubicBezTo>
                      <a:pt x="432245" y="45449"/>
                      <a:pt x="429863" y="42496"/>
                      <a:pt x="427291" y="39639"/>
                    </a:cubicBezTo>
                    <a:cubicBezTo>
                      <a:pt x="423291" y="35162"/>
                      <a:pt x="418433" y="31257"/>
                      <a:pt x="413575" y="27637"/>
                    </a:cubicBezTo>
                    <a:cubicBezTo>
                      <a:pt x="409384" y="24494"/>
                      <a:pt x="405193" y="21351"/>
                      <a:pt x="400621" y="18874"/>
                    </a:cubicBezTo>
                    <a:cubicBezTo>
                      <a:pt x="394907" y="15731"/>
                      <a:pt x="389001" y="13255"/>
                      <a:pt x="382905" y="11159"/>
                    </a:cubicBezTo>
                    <a:cubicBezTo>
                      <a:pt x="378047" y="9540"/>
                      <a:pt x="373094" y="7730"/>
                      <a:pt x="368141" y="6492"/>
                    </a:cubicBezTo>
                    <a:cubicBezTo>
                      <a:pt x="356235" y="3634"/>
                      <a:pt x="344234" y="2015"/>
                      <a:pt x="332041" y="1063"/>
                    </a:cubicBezTo>
                    <a:cubicBezTo>
                      <a:pt x="329946" y="872"/>
                      <a:pt x="327850" y="1063"/>
                      <a:pt x="325755" y="967"/>
                    </a:cubicBezTo>
                    <a:cubicBezTo>
                      <a:pt x="323850" y="967"/>
                      <a:pt x="321945" y="967"/>
                      <a:pt x="320040" y="1158"/>
                    </a:cubicBezTo>
                    <a:cubicBezTo>
                      <a:pt x="316897" y="1444"/>
                      <a:pt x="313849" y="1825"/>
                      <a:pt x="310705" y="2206"/>
                    </a:cubicBezTo>
                    <a:cubicBezTo>
                      <a:pt x="304800" y="3063"/>
                      <a:pt x="299371" y="5158"/>
                      <a:pt x="294037" y="7730"/>
                    </a:cubicBezTo>
                    <a:cubicBezTo>
                      <a:pt x="289274" y="10016"/>
                      <a:pt x="285083" y="13636"/>
                      <a:pt x="281368" y="17350"/>
                    </a:cubicBezTo>
                    <a:cubicBezTo>
                      <a:pt x="280321" y="18398"/>
                      <a:pt x="279273" y="19541"/>
                      <a:pt x="278320" y="20779"/>
                    </a:cubicBezTo>
                    <a:cubicBezTo>
                      <a:pt x="278130" y="20589"/>
                      <a:pt x="277939" y="20398"/>
                      <a:pt x="277749" y="20208"/>
                    </a:cubicBezTo>
                    <a:cubicBezTo>
                      <a:pt x="274606" y="16969"/>
                      <a:pt x="270891" y="14112"/>
                      <a:pt x="266986" y="11826"/>
                    </a:cubicBezTo>
                    <a:cubicBezTo>
                      <a:pt x="263557" y="9826"/>
                      <a:pt x="259747" y="8397"/>
                      <a:pt x="256032" y="6968"/>
                    </a:cubicBezTo>
                    <a:cubicBezTo>
                      <a:pt x="253270" y="5920"/>
                      <a:pt x="250317" y="5063"/>
                      <a:pt x="247364" y="4492"/>
                    </a:cubicBezTo>
                    <a:cubicBezTo>
                      <a:pt x="234410" y="1920"/>
                      <a:pt x="221170" y="-557"/>
                      <a:pt x="207931" y="110"/>
                    </a:cubicBezTo>
                    <a:cubicBezTo>
                      <a:pt x="199834" y="586"/>
                      <a:pt x="191738" y="2396"/>
                      <a:pt x="183737" y="4206"/>
                    </a:cubicBezTo>
                    <a:cubicBezTo>
                      <a:pt x="174403" y="6397"/>
                      <a:pt x="165449" y="10302"/>
                      <a:pt x="157163" y="15160"/>
                    </a:cubicBezTo>
                    <a:cubicBezTo>
                      <a:pt x="154495" y="16684"/>
                      <a:pt x="152019" y="18684"/>
                      <a:pt x="149638" y="20589"/>
                    </a:cubicBezTo>
                    <a:cubicBezTo>
                      <a:pt x="146875" y="22780"/>
                      <a:pt x="144209" y="25161"/>
                      <a:pt x="141827" y="27828"/>
                    </a:cubicBezTo>
                    <a:cubicBezTo>
                      <a:pt x="138017" y="32114"/>
                      <a:pt x="135350" y="37067"/>
                      <a:pt x="133064" y="42306"/>
                    </a:cubicBezTo>
                    <a:cubicBezTo>
                      <a:pt x="132874" y="42687"/>
                      <a:pt x="132683" y="43068"/>
                      <a:pt x="132588" y="43449"/>
                    </a:cubicBezTo>
                    <a:cubicBezTo>
                      <a:pt x="128301" y="41544"/>
                      <a:pt x="124016" y="39639"/>
                      <a:pt x="119539" y="38020"/>
                    </a:cubicBezTo>
                    <a:cubicBezTo>
                      <a:pt x="116967" y="37067"/>
                      <a:pt x="114300" y="36591"/>
                      <a:pt x="111633" y="36115"/>
                    </a:cubicBezTo>
                    <a:cubicBezTo>
                      <a:pt x="108395" y="35448"/>
                      <a:pt x="105061" y="35067"/>
                      <a:pt x="101822" y="34686"/>
                    </a:cubicBezTo>
                    <a:cubicBezTo>
                      <a:pt x="96488" y="34114"/>
                      <a:pt x="90964" y="33638"/>
                      <a:pt x="85534" y="33924"/>
                    </a:cubicBezTo>
                    <a:cubicBezTo>
                      <a:pt x="79629" y="34305"/>
                      <a:pt x="73533" y="34781"/>
                      <a:pt x="67818" y="36305"/>
                    </a:cubicBezTo>
                    <a:cubicBezTo>
                      <a:pt x="63722" y="37448"/>
                      <a:pt x="59912" y="38877"/>
                      <a:pt x="55912" y="40591"/>
                    </a:cubicBezTo>
                    <a:cubicBezTo>
                      <a:pt x="52483" y="42115"/>
                      <a:pt x="49339" y="44401"/>
                      <a:pt x="46387" y="46687"/>
                    </a:cubicBezTo>
                    <a:cubicBezTo>
                      <a:pt x="43053" y="49259"/>
                      <a:pt x="40195" y="52117"/>
                      <a:pt x="37529" y="55450"/>
                    </a:cubicBezTo>
                    <a:cubicBezTo>
                      <a:pt x="33051" y="60880"/>
                      <a:pt x="29051" y="66690"/>
                      <a:pt x="25051" y="72500"/>
                    </a:cubicBezTo>
                    <a:cubicBezTo>
                      <a:pt x="22193" y="76691"/>
                      <a:pt x="19431" y="80977"/>
                      <a:pt x="16859" y="85359"/>
                    </a:cubicBezTo>
                    <a:cubicBezTo>
                      <a:pt x="12478" y="92884"/>
                      <a:pt x="8191" y="100789"/>
                      <a:pt x="6001" y="109267"/>
                    </a:cubicBezTo>
                    <a:cubicBezTo>
                      <a:pt x="4667" y="114410"/>
                      <a:pt x="3239" y="119554"/>
                      <a:pt x="2381" y="124792"/>
                    </a:cubicBezTo>
                    <a:cubicBezTo>
                      <a:pt x="1619" y="129269"/>
                      <a:pt x="952" y="133746"/>
                      <a:pt x="381" y="138318"/>
                    </a:cubicBezTo>
                    <a:cubicBezTo>
                      <a:pt x="95" y="140699"/>
                      <a:pt x="0" y="142985"/>
                      <a:pt x="0" y="145366"/>
                    </a:cubicBezTo>
                    <a:cubicBezTo>
                      <a:pt x="0" y="147176"/>
                      <a:pt x="95" y="148891"/>
                      <a:pt x="191" y="150700"/>
                    </a:cubicBezTo>
                    <a:cubicBezTo>
                      <a:pt x="476" y="155368"/>
                      <a:pt x="952" y="159940"/>
                      <a:pt x="1810" y="164607"/>
                    </a:cubicBezTo>
                    <a:cubicBezTo>
                      <a:pt x="2477" y="168607"/>
                      <a:pt x="4096" y="172417"/>
                      <a:pt x="5715" y="176132"/>
                    </a:cubicBezTo>
                    <a:cubicBezTo>
                      <a:pt x="7144" y="179371"/>
                      <a:pt x="8858" y="182514"/>
                      <a:pt x="10763" y="185467"/>
                    </a:cubicBezTo>
                    <a:cubicBezTo>
                      <a:pt x="15430" y="192801"/>
                      <a:pt x="21241" y="199278"/>
                      <a:pt x="28194" y="204421"/>
                    </a:cubicBezTo>
                    <a:cubicBezTo>
                      <a:pt x="34290" y="208898"/>
                      <a:pt x="41148" y="211851"/>
                      <a:pt x="48196" y="214518"/>
                    </a:cubicBezTo>
                    <a:cubicBezTo>
                      <a:pt x="56007" y="217471"/>
                      <a:pt x="64294" y="218995"/>
                      <a:pt x="72580" y="220042"/>
                    </a:cubicBezTo>
                    <a:cubicBezTo>
                      <a:pt x="79057" y="220900"/>
                      <a:pt x="85630" y="221281"/>
                      <a:pt x="92107" y="221281"/>
                    </a:cubicBezTo>
                    <a:cubicBezTo>
                      <a:pt x="90774" y="225281"/>
                      <a:pt x="89630" y="229472"/>
                      <a:pt x="88868" y="233663"/>
                    </a:cubicBezTo>
                    <a:cubicBezTo>
                      <a:pt x="86677" y="245760"/>
                      <a:pt x="85534" y="258047"/>
                      <a:pt x="84963" y="270430"/>
                    </a:cubicBezTo>
                    <a:cubicBezTo>
                      <a:pt x="84391" y="282431"/>
                      <a:pt x="83725" y="294528"/>
                      <a:pt x="85534" y="306434"/>
                    </a:cubicBezTo>
                    <a:cubicBezTo>
                      <a:pt x="86106" y="310054"/>
                      <a:pt x="86773" y="313483"/>
                      <a:pt x="87820" y="317007"/>
                    </a:cubicBezTo>
                    <a:cubicBezTo>
                      <a:pt x="88868" y="320817"/>
                      <a:pt x="90488" y="324341"/>
                      <a:pt x="92107" y="327961"/>
                    </a:cubicBezTo>
                    <a:cubicBezTo>
                      <a:pt x="94774" y="334247"/>
                      <a:pt x="98870" y="339772"/>
                      <a:pt x="103061" y="345106"/>
                    </a:cubicBezTo>
                    <a:cubicBezTo>
                      <a:pt x="106680" y="349678"/>
                      <a:pt x="110300" y="354059"/>
                      <a:pt x="114395" y="358250"/>
                    </a:cubicBezTo>
                    <a:cubicBezTo>
                      <a:pt x="124492" y="368537"/>
                      <a:pt x="137541" y="375395"/>
                      <a:pt x="151162" y="379681"/>
                    </a:cubicBezTo>
                    <a:cubicBezTo>
                      <a:pt x="158972" y="382158"/>
                      <a:pt x="167068" y="383491"/>
                      <a:pt x="175165" y="384539"/>
                    </a:cubicBezTo>
                    <a:cubicBezTo>
                      <a:pt x="183166" y="385587"/>
                      <a:pt x="191071" y="385968"/>
                      <a:pt x="199168" y="385396"/>
                    </a:cubicBezTo>
                    <a:cubicBezTo>
                      <a:pt x="208121" y="384730"/>
                      <a:pt x="216980" y="382920"/>
                      <a:pt x="225743" y="381110"/>
                    </a:cubicBezTo>
                    <a:cubicBezTo>
                      <a:pt x="238696" y="378538"/>
                      <a:pt x="250793" y="373300"/>
                      <a:pt x="262604" y="367299"/>
                    </a:cubicBezTo>
                    <a:cubicBezTo>
                      <a:pt x="267462" y="364822"/>
                      <a:pt x="272225" y="362251"/>
                      <a:pt x="276796" y="359298"/>
                    </a:cubicBezTo>
                    <a:cubicBezTo>
                      <a:pt x="282226" y="355774"/>
                      <a:pt x="287369" y="351678"/>
                      <a:pt x="292513" y="347677"/>
                    </a:cubicBezTo>
                    <a:cubicBezTo>
                      <a:pt x="296037" y="344915"/>
                      <a:pt x="299466" y="341867"/>
                      <a:pt x="302514" y="338629"/>
                    </a:cubicBezTo>
                    <a:cubicBezTo>
                      <a:pt x="305658" y="341200"/>
                      <a:pt x="308991" y="343582"/>
                      <a:pt x="312134" y="346058"/>
                    </a:cubicBezTo>
                    <a:cubicBezTo>
                      <a:pt x="316420" y="349297"/>
                      <a:pt x="320802" y="352249"/>
                      <a:pt x="325374" y="355012"/>
                    </a:cubicBezTo>
                    <a:cubicBezTo>
                      <a:pt x="330803" y="358155"/>
                      <a:pt x="336804" y="360536"/>
                      <a:pt x="342709" y="362822"/>
                    </a:cubicBezTo>
                    <a:cubicBezTo>
                      <a:pt x="353854" y="367204"/>
                      <a:pt x="365760" y="369299"/>
                      <a:pt x="377571" y="370633"/>
                    </a:cubicBezTo>
                    <a:cubicBezTo>
                      <a:pt x="383381" y="371299"/>
                      <a:pt x="389191" y="371776"/>
                      <a:pt x="395097" y="372061"/>
                    </a:cubicBezTo>
                    <a:cubicBezTo>
                      <a:pt x="397764" y="372157"/>
                      <a:pt x="400431" y="371966"/>
                      <a:pt x="403098" y="371776"/>
                    </a:cubicBezTo>
                    <a:cubicBezTo>
                      <a:pt x="406718" y="371490"/>
                      <a:pt x="410337" y="371109"/>
                      <a:pt x="413957" y="370537"/>
                    </a:cubicBezTo>
                    <a:cubicBezTo>
                      <a:pt x="436816" y="366918"/>
                      <a:pt x="458914" y="359584"/>
                      <a:pt x="479489" y="348820"/>
                    </a:cubicBezTo>
                    <a:cubicBezTo>
                      <a:pt x="484346" y="346249"/>
                      <a:pt x="489014" y="343296"/>
                      <a:pt x="493490" y="340248"/>
                    </a:cubicBezTo>
                    <a:cubicBezTo>
                      <a:pt x="498634" y="336628"/>
                      <a:pt x="503396" y="332723"/>
                      <a:pt x="507302" y="327770"/>
                    </a:cubicBezTo>
                    <a:cubicBezTo>
                      <a:pt x="509588" y="324817"/>
                      <a:pt x="511873" y="321865"/>
                      <a:pt x="513683" y="318531"/>
                    </a:cubicBezTo>
                    <a:cubicBezTo>
                      <a:pt x="515874" y="314626"/>
                      <a:pt x="517398" y="310244"/>
                      <a:pt x="518732" y="306053"/>
                    </a:cubicBezTo>
                    <a:cubicBezTo>
                      <a:pt x="521113" y="298528"/>
                      <a:pt x="522351" y="290718"/>
                      <a:pt x="523494" y="283003"/>
                    </a:cubicBezTo>
                    <a:cubicBezTo>
                      <a:pt x="523589" y="282050"/>
                      <a:pt x="523780" y="281098"/>
                      <a:pt x="523875" y="280145"/>
                    </a:cubicBezTo>
                    <a:cubicBezTo>
                      <a:pt x="524066" y="279383"/>
                      <a:pt x="524161" y="278621"/>
                      <a:pt x="524161" y="277859"/>
                    </a:cubicBezTo>
                    <a:cubicBezTo>
                      <a:pt x="524161" y="277764"/>
                      <a:pt x="524161" y="277764"/>
                      <a:pt x="524161" y="277669"/>
                    </a:cubicBezTo>
                    <a:cubicBezTo>
                      <a:pt x="524542" y="273573"/>
                      <a:pt x="524637" y="269382"/>
                      <a:pt x="524447" y="265286"/>
                    </a:cubicBezTo>
                    <a:cubicBezTo>
                      <a:pt x="524351" y="261571"/>
                      <a:pt x="523780" y="257857"/>
                      <a:pt x="523018" y="254237"/>
                    </a:cubicBezTo>
                    <a:cubicBezTo>
                      <a:pt x="522827" y="253189"/>
                      <a:pt x="522541" y="252142"/>
                      <a:pt x="522256" y="251094"/>
                    </a:cubicBezTo>
                    <a:cubicBezTo>
                      <a:pt x="525304" y="250808"/>
                      <a:pt x="528447" y="250618"/>
                      <a:pt x="531495" y="250237"/>
                    </a:cubicBezTo>
                    <a:cubicBezTo>
                      <a:pt x="537115" y="249570"/>
                      <a:pt x="542734" y="248522"/>
                      <a:pt x="548259" y="246998"/>
                    </a:cubicBezTo>
                    <a:cubicBezTo>
                      <a:pt x="554069" y="245379"/>
                      <a:pt x="559594" y="243283"/>
                      <a:pt x="565118" y="240807"/>
                    </a:cubicBezTo>
                    <a:cubicBezTo>
                      <a:pt x="571024" y="238235"/>
                      <a:pt x="576263" y="234330"/>
                      <a:pt x="580644" y="229567"/>
                    </a:cubicBezTo>
                    <a:cubicBezTo>
                      <a:pt x="584549" y="225376"/>
                      <a:pt x="586930" y="220519"/>
                      <a:pt x="588550" y="215089"/>
                    </a:cubicBezTo>
                    <a:cubicBezTo>
                      <a:pt x="589788" y="210803"/>
                      <a:pt x="590074" y="206231"/>
                      <a:pt x="590645" y="201850"/>
                    </a:cubicBezTo>
                    <a:cubicBezTo>
                      <a:pt x="591312" y="196706"/>
                      <a:pt x="591598" y="191467"/>
                      <a:pt x="591693" y="186324"/>
                    </a:cubicBezTo>
                    <a:cubicBezTo>
                      <a:pt x="592074" y="170989"/>
                      <a:pt x="588740" y="156606"/>
                      <a:pt x="583502" y="142699"/>
                    </a:cubicBezTo>
                    <a:close/>
                    <a:moveTo>
                      <a:pt x="100393" y="194992"/>
                    </a:moveTo>
                    <a:cubicBezTo>
                      <a:pt x="100679" y="194992"/>
                      <a:pt x="100965" y="194896"/>
                      <a:pt x="101251" y="194896"/>
                    </a:cubicBezTo>
                    <a:lnTo>
                      <a:pt x="101251" y="194896"/>
                    </a:lnTo>
                    <a:cubicBezTo>
                      <a:pt x="100965" y="194992"/>
                      <a:pt x="100679" y="194992"/>
                      <a:pt x="100393" y="194992"/>
                    </a:cubicBezTo>
                    <a:close/>
                    <a:moveTo>
                      <a:pt x="101536" y="194896"/>
                    </a:moveTo>
                    <a:cubicBezTo>
                      <a:pt x="102013" y="194801"/>
                      <a:pt x="102489" y="194801"/>
                      <a:pt x="102965" y="194706"/>
                    </a:cubicBezTo>
                    <a:cubicBezTo>
                      <a:pt x="103061" y="194706"/>
                      <a:pt x="103061" y="194706"/>
                      <a:pt x="103156" y="194706"/>
                    </a:cubicBezTo>
                    <a:cubicBezTo>
                      <a:pt x="102584" y="194706"/>
                      <a:pt x="102013" y="194801"/>
                      <a:pt x="101536" y="194896"/>
                    </a:cubicBezTo>
                    <a:close/>
                    <a:moveTo>
                      <a:pt x="576358" y="188515"/>
                    </a:moveTo>
                    <a:cubicBezTo>
                      <a:pt x="575977" y="192325"/>
                      <a:pt x="575596" y="196135"/>
                      <a:pt x="575120" y="199849"/>
                    </a:cubicBezTo>
                    <a:cubicBezTo>
                      <a:pt x="574453" y="204040"/>
                      <a:pt x="573691" y="208041"/>
                      <a:pt x="572262" y="212041"/>
                    </a:cubicBezTo>
                    <a:cubicBezTo>
                      <a:pt x="571691" y="213184"/>
                      <a:pt x="571119" y="214327"/>
                      <a:pt x="570357" y="215375"/>
                    </a:cubicBezTo>
                    <a:cubicBezTo>
                      <a:pt x="569023" y="216994"/>
                      <a:pt x="567500" y="218423"/>
                      <a:pt x="565880" y="219852"/>
                    </a:cubicBezTo>
                    <a:cubicBezTo>
                      <a:pt x="563023" y="221947"/>
                      <a:pt x="559880" y="223567"/>
                      <a:pt x="556641" y="225091"/>
                    </a:cubicBezTo>
                    <a:cubicBezTo>
                      <a:pt x="548354" y="228424"/>
                      <a:pt x="539686" y="230710"/>
                      <a:pt x="530923" y="232044"/>
                    </a:cubicBezTo>
                    <a:cubicBezTo>
                      <a:pt x="525685" y="232615"/>
                      <a:pt x="520446" y="232806"/>
                      <a:pt x="515208" y="233187"/>
                    </a:cubicBezTo>
                    <a:cubicBezTo>
                      <a:pt x="512255" y="233377"/>
                      <a:pt x="509301" y="233758"/>
                      <a:pt x="506825" y="235473"/>
                    </a:cubicBezTo>
                    <a:cubicBezTo>
                      <a:pt x="502920" y="238045"/>
                      <a:pt x="501682" y="241950"/>
                      <a:pt x="501586" y="246427"/>
                    </a:cubicBezTo>
                    <a:cubicBezTo>
                      <a:pt x="501586" y="247951"/>
                      <a:pt x="501968" y="249570"/>
                      <a:pt x="502158" y="251094"/>
                    </a:cubicBezTo>
                    <a:cubicBezTo>
                      <a:pt x="502253" y="251665"/>
                      <a:pt x="502348" y="252237"/>
                      <a:pt x="502444" y="252904"/>
                    </a:cubicBezTo>
                    <a:cubicBezTo>
                      <a:pt x="502634" y="254142"/>
                      <a:pt x="502825" y="255285"/>
                      <a:pt x="503015" y="256523"/>
                    </a:cubicBezTo>
                    <a:cubicBezTo>
                      <a:pt x="503301" y="259285"/>
                      <a:pt x="503491" y="262048"/>
                      <a:pt x="503587" y="264810"/>
                    </a:cubicBezTo>
                    <a:cubicBezTo>
                      <a:pt x="503682" y="267858"/>
                      <a:pt x="503396" y="270906"/>
                      <a:pt x="503206" y="273954"/>
                    </a:cubicBezTo>
                    <a:cubicBezTo>
                      <a:pt x="503206" y="274240"/>
                      <a:pt x="503111" y="274525"/>
                      <a:pt x="503111" y="274811"/>
                    </a:cubicBezTo>
                    <a:cubicBezTo>
                      <a:pt x="503111" y="274811"/>
                      <a:pt x="503111" y="274811"/>
                      <a:pt x="503111" y="274811"/>
                    </a:cubicBezTo>
                    <a:cubicBezTo>
                      <a:pt x="503111" y="274906"/>
                      <a:pt x="503111" y="275002"/>
                      <a:pt x="503111" y="275002"/>
                    </a:cubicBezTo>
                    <a:cubicBezTo>
                      <a:pt x="503111" y="275192"/>
                      <a:pt x="503015" y="275383"/>
                      <a:pt x="503015" y="275668"/>
                    </a:cubicBezTo>
                    <a:cubicBezTo>
                      <a:pt x="503015" y="275954"/>
                      <a:pt x="502920" y="276240"/>
                      <a:pt x="502920" y="276526"/>
                    </a:cubicBezTo>
                    <a:cubicBezTo>
                      <a:pt x="502920" y="276621"/>
                      <a:pt x="502920" y="276621"/>
                      <a:pt x="502920" y="276716"/>
                    </a:cubicBezTo>
                    <a:cubicBezTo>
                      <a:pt x="501205" y="285860"/>
                      <a:pt x="499396" y="295099"/>
                      <a:pt x="495967" y="303862"/>
                    </a:cubicBezTo>
                    <a:cubicBezTo>
                      <a:pt x="494824" y="306148"/>
                      <a:pt x="493586" y="308339"/>
                      <a:pt x="492157" y="310339"/>
                    </a:cubicBezTo>
                    <a:cubicBezTo>
                      <a:pt x="489966" y="313102"/>
                      <a:pt x="487585" y="315578"/>
                      <a:pt x="484918" y="317864"/>
                    </a:cubicBezTo>
                    <a:cubicBezTo>
                      <a:pt x="476441" y="323865"/>
                      <a:pt x="467296" y="328532"/>
                      <a:pt x="457771" y="332818"/>
                    </a:cubicBezTo>
                    <a:cubicBezTo>
                      <a:pt x="449961" y="335866"/>
                      <a:pt x="442055" y="338724"/>
                      <a:pt x="433959" y="340819"/>
                    </a:cubicBezTo>
                    <a:cubicBezTo>
                      <a:pt x="425863" y="343010"/>
                      <a:pt x="417671" y="344725"/>
                      <a:pt x="409384" y="345963"/>
                    </a:cubicBezTo>
                    <a:cubicBezTo>
                      <a:pt x="404526" y="346439"/>
                      <a:pt x="399574" y="347011"/>
                      <a:pt x="394621" y="346725"/>
                    </a:cubicBezTo>
                    <a:cubicBezTo>
                      <a:pt x="389382" y="346439"/>
                      <a:pt x="384239" y="345963"/>
                      <a:pt x="379000" y="345391"/>
                    </a:cubicBezTo>
                    <a:cubicBezTo>
                      <a:pt x="376618" y="345010"/>
                      <a:pt x="374237" y="344629"/>
                      <a:pt x="371856" y="344248"/>
                    </a:cubicBezTo>
                    <a:cubicBezTo>
                      <a:pt x="369189" y="343867"/>
                      <a:pt x="366332" y="343296"/>
                      <a:pt x="363664" y="342629"/>
                    </a:cubicBezTo>
                    <a:cubicBezTo>
                      <a:pt x="360712" y="341867"/>
                      <a:pt x="357854" y="341105"/>
                      <a:pt x="354997" y="340153"/>
                    </a:cubicBezTo>
                    <a:cubicBezTo>
                      <a:pt x="352425" y="339295"/>
                      <a:pt x="349853" y="338248"/>
                      <a:pt x="347282" y="337295"/>
                    </a:cubicBezTo>
                    <a:cubicBezTo>
                      <a:pt x="343852" y="335771"/>
                      <a:pt x="340519" y="334247"/>
                      <a:pt x="337280" y="332247"/>
                    </a:cubicBezTo>
                    <a:cubicBezTo>
                      <a:pt x="333375" y="329961"/>
                      <a:pt x="329660" y="327294"/>
                      <a:pt x="326041" y="324627"/>
                    </a:cubicBezTo>
                    <a:cubicBezTo>
                      <a:pt x="326898" y="325294"/>
                      <a:pt x="327755" y="325960"/>
                      <a:pt x="328613" y="326627"/>
                    </a:cubicBezTo>
                    <a:cubicBezTo>
                      <a:pt x="328232" y="326341"/>
                      <a:pt x="327755" y="325960"/>
                      <a:pt x="327374" y="325675"/>
                    </a:cubicBezTo>
                    <a:cubicBezTo>
                      <a:pt x="326231" y="324817"/>
                      <a:pt x="325088" y="323865"/>
                      <a:pt x="323850" y="323008"/>
                    </a:cubicBezTo>
                    <a:cubicBezTo>
                      <a:pt x="323755" y="322912"/>
                      <a:pt x="323564" y="322817"/>
                      <a:pt x="323469" y="322722"/>
                    </a:cubicBezTo>
                    <a:cubicBezTo>
                      <a:pt x="320897" y="320722"/>
                      <a:pt x="318421" y="318531"/>
                      <a:pt x="316039" y="316245"/>
                    </a:cubicBezTo>
                    <a:cubicBezTo>
                      <a:pt x="316420" y="314721"/>
                      <a:pt x="316706" y="313197"/>
                      <a:pt x="316802" y="311578"/>
                    </a:cubicBezTo>
                    <a:cubicBezTo>
                      <a:pt x="316897" y="309196"/>
                      <a:pt x="316516" y="307006"/>
                      <a:pt x="316135" y="304624"/>
                    </a:cubicBezTo>
                    <a:cubicBezTo>
                      <a:pt x="315563" y="303100"/>
                      <a:pt x="314896" y="301576"/>
                      <a:pt x="314230" y="300148"/>
                    </a:cubicBezTo>
                    <a:cubicBezTo>
                      <a:pt x="313373" y="298814"/>
                      <a:pt x="312420" y="297481"/>
                      <a:pt x="311372" y="296338"/>
                    </a:cubicBezTo>
                    <a:cubicBezTo>
                      <a:pt x="308991" y="293575"/>
                      <a:pt x="305848" y="291194"/>
                      <a:pt x="302323" y="290242"/>
                    </a:cubicBezTo>
                    <a:cubicBezTo>
                      <a:pt x="297370" y="288908"/>
                      <a:pt x="291846" y="290242"/>
                      <a:pt x="288227" y="293956"/>
                    </a:cubicBezTo>
                    <a:cubicBezTo>
                      <a:pt x="285083" y="297100"/>
                      <a:pt x="283464" y="301672"/>
                      <a:pt x="283369" y="306053"/>
                    </a:cubicBezTo>
                    <a:cubicBezTo>
                      <a:pt x="283369" y="308244"/>
                      <a:pt x="283559" y="310339"/>
                      <a:pt x="283940" y="312530"/>
                    </a:cubicBezTo>
                    <a:cubicBezTo>
                      <a:pt x="284321" y="314340"/>
                      <a:pt x="284798" y="315959"/>
                      <a:pt x="285559" y="317578"/>
                    </a:cubicBezTo>
                    <a:cubicBezTo>
                      <a:pt x="281368" y="322341"/>
                      <a:pt x="276511" y="326437"/>
                      <a:pt x="271463" y="330437"/>
                    </a:cubicBezTo>
                    <a:cubicBezTo>
                      <a:pt x="267081" y="333580"/>
                      <a:pt x="262700" y="336819"/>
                      <a:pt x="258033" y="339486"/>
                    </a:cubicBezTo>
                    <a:cubicBezTo>
                      <a:pt x="251555" y="343105"/>
                      <a:pt x="244983" y="346439"/>
                      <a:pt x="238220" y="349487"/>
                    </a:cubicBezTo>
                    <a:cubicBezTo>
                      <a:pt x="231267" y="352249"/>
                      <a:pt x="224218" y="354250"/>
                      <a:pt x="216884" y="355678"/>
                    </a:cubicBezTo>
                    <a:cubicBezTo>
                      <a:pt x="212693" y="356536"/>
                      <a:pt x="208502" y="357393"/>
                      <a:pt x="204311" y="357964"/>
                    </a:cubicBezTo>
                    <a:cubicBezTo>
                      <a:pt x="195643" y="358917"/>
                      <a:pt x="186976" y="358917"/>
                      <a:pt x="178308" y="357964"/>
                    </a:cubicBezTo>
                    <a:cubicBezTo>
                      <a:pt x="169545" y="356631"/>
                      <a:pt x="160973" y="354726"/>
                      <a:pt x="152686" y="351487"/>
                    </a:cubicBezTo>
                    <a:cubicBezTo>
                      <a:pt x="147638" y="349201"/>
                      <a:pt x="142875" y="346439"/>
                      <a:pt x="138303" y="343296"/>
                    </a:cubicBezTo>
                    <a:cubicBezTo>
                      <a:pt x="134017" y="339581"/>
                      <a:pt x="130302" y="335200"/>
                      <a:pt x="126682" y="330913"/>
                    </a:cubicBezTo>
                    <a:cubicBezTo>
                      <a:pt x="125920" y="329866"/>
                      <a:pt x="125063" y="328818"/>
                      <a:pt x="124301" y="327770"/>
                    </a:cubicBezTo>
                    <a:cubicBezTo>
                      <a:pt x="121253" y="323865"/>
                      <a:pt x="118776" y="319579"/>
                      <a:pt x="116681" y="315102"/>
                    </a:cubicBezTo>
                    <a:cubicBezTo>
                      <a:pt x="115062" y="310720"/>
                      <a:pt x="113824" y="306244"/>
                      <a:pt x="113062" y="301576"/>
                    </a:cubicBezTo>
                    <a:cubicBezTo>
                      <a:pt x="112776" y="297671"/>
                      <a:pt x="112586" y="293766"/>
                      <a:pt x="112681" y="289765"/>
                    </a:cubicBezTo>
                    <a:cubicBezTo>
                      <a:pt x="112776" y="285098"/>
                      <a:pt x="112966" y="280431"/>
                      <a:pt x="113252" y="275668"/>
                    </a:cubicBezTo>
                    <a:cubicBezTo>
                      <a:pt x="113633" y="267477"/>
                      <a:pt x="114395" y="259285"/>
                      <a:pt x="115252" y="251094"/>
                    </a:cubicBezTo>
                    <a:cubicBezTo>
                      <a:pt x="116395" y="243474"/>
                      <a:pt x="117729" y="235854"/>
                      <a:pt x="120301" y="228520"/>
                    </a:cubicBezTo>
                    <a:cubicBezTo>
                      <a:pt x="121825" y="225376"/>
                      <a:pt x="123539" y="222233"/>
                      <a:pt x="125539" y="219376"/>
                    </a:cubicBezTo>
                    <a:cubicBezTo>
                      <a:pt x="126016" y="218804"/>
                      <a:pt x="126587" y="218233"/>
                      <a:pt x="127159" y="217661"/>
                    </a:cubicBezTo>
                    <a:cubicBezTo>
                      <a:pt x="127349" y="217566"/>
                      <a:pt x="127635" y="217566"/>
                      <a:pt x="127825" y="217471"/>
                    </a:cubicBezTo>
                    <a:cubicBezTo>
                      <a:pt x="131350" y="216518"/>
                      <a:pt x="134779" y="215089"/>
                      <a:pt x="137541" y="212613"/>
                    </a:cubicBezTo>
                    <a:cubicBezTo>
                      <a:pt x="141446" y="208898"/>
                      <a:pt x="142970" y="203183"/>
                      <a:pt x="141541" y="197944"/>
                    </a:cubicBezTo>
                    <a:cubicBezTo>
                      <a:pt x="140589" y="194420"/>
                      <a:pt x="138113" y="191086"/>
                      <a:pt x="134874" y="189277"/>
                    </a:cubicBezTo>
                    <a:cubicBezTo>
                      <a:pt x="132112" y="187753"/>
                      <a:pt x="130397" y="187372"/>
                      <a:pt x="127254" y="187086"/>
                    </a:cubicBezTo>
                    <a:cubicBezTo>
                      <a:pt x="122873" y="186800"/>
                      <a:pt x="119158" y="188515"/>
                      <a:pt x="115252" y="190229"/>
                    </a:cubicBezTo>
                    <a:cubicBezTo>
                      <a:pt x="113157" y="191086"/>
                      <a:pt x="111157" y="192420"/>
                      <a:pt x="109347" y="193849"/>
                    </a:cubicBezTo>
                    <a:cubicBezTo>
                      <a:pt x="107728" y="194134"/>
                      <a:pt x="106109" y="194420"/>
                      <a:pt x="104394" y="194611"/>
                    </a:cubicBezTo>
                    <a:cubicBezTo>
                      <a:pt x="104680" y="194611"/>
                      <a:pt x="104966" y="194515"/>
                      <a:pt x="105251" y="194515"/>
                    </a:cubicBezTo>
                    <a:cubicBezTo>
                      <a:pt x="104775" y="194611"/>
                      <a:pt x="104299" y="194611"/>
                      <a:pt x="103823" y="194706"/>
                    </a:cubicBezTo>
                    <a:cubicBezTo>
                      <a:pt x="93155" y="195849"/>
                      <a:pt x="82391" y="195944"/>
                      <a:pt x="71724" y="194801"/>
                    </a:cubicBezTo>
                    <a:cubicBezTo>
                      <a:pt x="64484" y="193658"/>
                      <a:pt x="57341" y="191944"/>
                      <a:pt x="50482" y="189277"/>
                    </a:cubicBezTo>
                    <a:cubicBezTo>
                      <a:pt x="46863" y="187657"/>
                      <a:pt x="43434" y="185848"/>
                      <a:pt x="40195" y="183562"/>
                    </a:cubicBezTo>
                    <a:cubicBezTo>
                      <a:pt x="37433" y="181180"/>
                      <a:pt x="34861" y="178513"/>
                      <a:pt x="32575" y="175656"/>
                    </a:cubicBezTo>
                    <a:cubicBezTo>
                      <a:pt x="30194" y="172322"/>
                      <a:pt x="28099" y="168893"/>
                      <a:pt x="26289" y="165178"/>
                    </a:cubicBezTo>
                    <a:cubicBezTo>
                      <a:pt x="25146" y="162226"/>
                      <a:pt x="24384" y="159178"/>
                      <a:pt x="23813" y="156034"/>
                    </a:cubicBezTo>
                    <a:cubicBezTo>
                      <a:pt x="23146" y="149843"/>
                      <a:pt x="22955" y="143747"/>
                      <a:pt x="23622" y="137556"/>
                    </a:cubicBezTo>
                    <a:cubicBezTo>
                      <a:pt x="25051" y="128031"/>
                      <a:pt x="26861" y="118601"/>
                      <a:pt x="30289" y="109552"/>
                    </a:cubicBezTo>
                    <a:cubicBezTo>
                      <a:pt x="33338" y="102885"/>
                      <a:pt x="37148" y="96503"/>
                      <a:pt x="41148" y="90407"/>
                    </a:cubicBezTo>
                    <a:cubicBezTo>
                      <a:pt x="43434" y="86883"/>
                      <a:pt x="45815" y="83359"/>
                      <a:pt x="48196" y="79930"/>
                    </a:cubicBezTo>
                    <a:cubicBezTo>
                      <a:pt x="49816" y="77644"/>
                      <a:pt x="51435" y="75453"/>
                      <a:pt x="53150" y="73262"/>
                    </a:cubicBezTo>
                    <a:cubicBezTo>
                      <a:pt x="55340" y="70595"/>
                      <a:pt x="57531" y="68119"/>
                      <a:pt x="60007" y="65833"/>
                    </a:cubicBezTo>
                    <a:cubicBezTo>
                      <a:pt x="62389" y="64118"/>
                      <a:pt x="64770" y="62594"/>
                      <a:pt x="67437" y="61356"/>
                    </a:cubicBezTo>
                    <a:cubicBezTo>
                      <a:pt x="71342" y="59927"/>
                      <a:pt x="75342" y="58975"/>
                      <a:pt x="79439" y="58308"/>
                    </a:cubicBezTo>
                    <a:cubicBezTo>
                      <a:pt x="82963" y="58022"/>
                      <a:pt x="86392" y="57736"/>
                      <a:pt x="89916" y="57832"/>
                    </a:cubicBezTo>
                    <a:cubicBezTo>
                      <a:pt x="93631" y="57927"/>
                      <a:pt x="97250" y="58213"/>
                      <a:pt x="100870" y="58594"/>
                    </a:cubicBezTo>
                    <a:cubicBezTo>
                      <a:pt x="103441" y="58975"/>
                      <a:pt x="106013" y="59451"/>
                      <a:pt x="108680" y="60022"/>
                    </a:cubicBezTo>
                    <a:cubicBezTo>
                      <a:pt x="111347" y="60594"/>
                      <a:pt x="113919" y="61546"/>
                      <a:pt x="116395" y="62499"/>
                    </a:cubicBezTo>
                    <a:cubicBezTo>
                      <a:pt x="119443" y="63832"/>
                      <a:pt x="122491" y="65261"/>
                      <a:pt x="125444" y="66690"/>
                    </a:cubicBezTo>
                    <a:cubicBezTo>
                      <a:pt x="127825" y="67738"/>
                      <a:pt x="130016" y="68404"/>
                      <a:pt x="132398" y="68309"/>
                    </a:cubicBezTo>
                    <a:cubicBezTo>
                      <a:pt x="133159" y="69166"/>
                      <a:pt x="134017" y="69928"/>
                      <a:pt x="135064" y="70500"/>
                    </a:cubicBezTo>
                    <a:cubicBezTo>
                      <a:pt x="136398" y="71452"/>
                      <a:pt x="137826" y="72024"/>
                      <a:pt x="139351" y="72405"/>
                    </a:cubicBezTo>
                    <a:cubicBezTo>
                      <a:pt x="143827" y="73643"/>
                      <a:pt x="148590" y="71643"/>
                      <a:pt x="150876" y="67738"/>
                    </a:cubicBezTo>
                    <a:cubicBezTo>
                      <a:pt x="152305" y="65356"/>
                      <a:pt x="152686" y="62499"/>
                      <a:pt x="151924" y="59832"/>
                    </a:cubicBezTo>
                    <a:cubicBezTo>
                      <a:pt x="151733" y="59165"/>
                      <a:pt x="151448" y="58403"/>
                      <a:pt x="151066" y="57736"/>
                    </a:cubicBezTo>
                    <a:cubicBezTo>
                      <a:pt x="151066" y="57641"/>
                      <a:pt x="151162" y="57451"/>
                      <a:pt x="151257" y="57355"/>
                    </a:cubicBezTo>
                    <a:cubicBezTo>
                      <a:pt x="152971" y="53450"/>
                      <a:pt x="154877" y="49735"/>
                      <a:pt x="157258" y="46211"/>
                    </a:cubicBezTo>
                    <a:cubicBezTo>
                      <a:pt x="159068" y="44116"/>
                      <a:pt x="160973" y="42306"/>
                      <a:pt x="163068" y="40496"/>
                    </a:cubicBezTo>
                    <a:cubicBezTo>
                      <a:pt x="166497" y="38020"/>
                      <a:pt x="170212" y="35924"/>
                      <a:pt x="174022" y="34019"/>
                    </a:cubicBezTo>
                    <a:cubicBezTo>
                      <a:pt x="175070" y="33543"/>
                      <a:pt x="176117" y="33067"/>
                      <a:pt x="177070" y="32590"/>
                    </a:cubicBezTo>
                    <a:cubicBezTo>
                      <a:pt x="185166" y="29447"/>
                      <a:pt x="193929" y="27637"/>
                      <a:pt x="202597" y="26399"/>
                    </a:cubicBezTo>
                    <a:cubicBezTo>
                      <a:pt x="207550" y="25828"/>
                      <a:pt x="212407" y="25828"/>
                      <a:pt x="217265" y="26113"/>
                    </a:cubicBezTo>
                    <a:cubicBezTo>
                      <a:pt x="218884" y="26209"/>
                      <a:pt x="220409" y="26399"/>
                      <a:pt x="222028" y="26590"/>
                    </a:cubicBezTo>
                    <a:cubicBezTo>
                      <a:pt x="231267" y="27923"/>
                      <a:pt x="240697" y="29447"/>
                      <a:pt x="249460" y="32781"/>
                    </a:cubicBezTo>
                    <a:cubicBezTo>
                      <a:pt x="251841" y="33829"/>
                      <a:pt x="254032" y="35067"/>
                      <a:pt x="256223" y="36496"/>
                    </a:cubicBezTo>
                    <a:cubicBezTo>
                      <a:pt x="258985" y="38877"/>
                      <a:pt x="261557" y="41544"/>
                      <a:pt x="263938" y="44401"/>
                    </a:cubicBezTo>
                    <a:cubicBezTo>
                      <a:pt x="264128" y="44687"/>
                      <a:pt x="264319" y="44973"/>
                      <a:pt x="264605" y="45259"/>
                    </a:cubicBezTo>
                    <a:cubicBezTo>
                      <a:pt x="265366" y="46211"/>
                      <a:pt x="266129" y="47259"/>
                      <a:pt x="266891" y="48211"/>
                    </a:cubicBezTo>
                    <a:cubicBezTo>
                      <a:pt x="267176" y="48497"/>
                      <a:pt x="267367" y="48783"/>
                      <a:pt x="267652" y="49164"/>
                    </a:cubicBezTo>
                    <a:cubicBezTo>
                      <a:pt x="269177" y="50688"/>
                      <a:pt x="271082" y="51831"/>
                      <a:pt x="273177" y="52402"/>
                    </a:cubicBezTo>
                    <a:cubicBezTo>
                      <a:pt x="276701" y="53926"/>
                      <a:pt x="280416" y="52783"/>
                      <a:pt x="283655" y="51164"/>
                    </a:cubicBezTo>
                    <a:cubicBezTo>
                      <a:pt x="286321" y="49831"/>
                      <a:pt x="287750" y="47449"/>
                      <a:pt x="288893" y="44878"/>
                    </a:cubicBezTo>
                    <a:cubicBezTo>
                      <a:pt x="289465" y="43639"/>
                      <a:pt x="290226" y="42496"/>
                      <a:pt x="291084" y="41353"/>
                    </a:cubicBezTo>
                    <a:cubicBezTo>
                      <a:pt x="293941" y="37829"/>
                      <a:pt x="296894" y="34495"/>
                      <a:pt x="300324" y="31543"/>
                    </a:cubicBezTo>
                    <a:cubicBezTo>
                      <a:pt x="302228" y="30209"/>
                      <a:pt x="304229" y="29066"/>
                      <a:pt x="306324" y="28018"/>
                    </a:cubicBezTo>
                    <a:cubicBezTo>
                      <a:pt x="309372" y="26875"/>
                      <a:pt x="312420" y="26113"/>
                      <a:pt x="315563" y="25542"/>
                    </a:cubicBezTo>
                    <a:cubicBezTo>
                      <a:pt x="320421" y="25066"/>
                      <a:pt x="325279" y="25066"/>
                      <a:pt x="330232" y="25161"/>
                    </a:cubicBezTo>
                    <a:cubicBezTo>
                      <a:pt x="334709" y="25256"/>
                      <a:pt x="339185" y="25828"/>
                      <a:pt x="343662" y="26399"/>
                    </a:cubicBezTo>
                    <a:cubicBezTo>
                      <a:pt x="350139" y="27352"/>
                      <a:pt x="356616" y="28399"/>
                      <a:pt x="362902" y="30209"/>
                    </a:cubicBezTo>
                    <a:cubicBezTo>
                      <a:pt x="369570" y="32209"/>
                      <a:pt x="376047" y="34305"/>
                      <a:pt x="382524" y="36877"/>
                    </a:cubicBezTo>
                    <a:cubicBezTo>
                      <a:pt x="385763" y="38401"/>
                      <a:pt x="388811" y="40115"/>
                      <a:pt x="391859" y="41925"/>
                    </a:cubicBezTo>
                    <a:cubicBezTo>
                      <a:pt x="395097" y="43830"/>
                      <a:pt x="398050" y="46116"/>
                      <a:pt x="401098" y="48307"/>
                    </a:cubicBezTo>
                    <a:cubicBezTo>
                      <a:pt x="403479" y="50212"/>
                      <a:pt x="405955" y="52117"/>
                      <a:pt x="408051" y="54307"/>
                    </a:cubicBezTo>
                    <a:cubicBezTo>
                      <a:pt x="410623" y="56784"/>
                      <a:pt x="413004" y="59356"/>
                      <a:pt x="415195" y="62118"/>
                    </a:cubicBezTo>
                    <a:cubicBezTo>
                      <a:pt x="416243" y="63737"/>
                      <a:pt x="417195" y="65356"/>
                      <a:pt x="417957" y="67071"/>
                    </a:cubicBezTo>
                    <a:cubicBezTo>
                      <a:pt x="418719" y="69166"/>
                      <a:pt x="419291" y="71167"/>
                      <a:pt x="419767" y="73357"/>
                    </a:cubicBezTo>
                    <a:cubicBezTo>
                      <a:pt x="419958" y="75072"/>
                      <a:pt x="419958" y="76786"/>
                      <a:pt x="419862" y="78596"/>
                    </a:cubicBezTo>
                    <a:cubicBezTo>
                      <a:pt x="419576" y="80215"/>
                      <a:pt x="419100" y="81930"/>
                      <a:pt x="419100" y="83549"/>
                    </a:cubicBezTo>
                    <a:cubicBezTo>
                      <a:pt x="419005" y="84597"/>
                      <a:pt x="419195" y="85645"/>
                      <a:pt x="419481" y="86692"/>
                    </a:cubicBezTo>
                    <a:cubicBezTo>
                      <a:pt x="420052" y="88883"/>
                      <a:pt x="420814" y="89550"/>
                      <a:pt x="422148" y="91264"/>
                    </a:cubicBezTo>
                    <a:cubicBezTo>
                      <a:pt x="423386" y="92503"/>
                      <a:pt x="424815" y="93360"/>
                      <a:pt x="426530" y="93836"/>
                    </a:cubicBezTo>
                    <a:cubicBezTo>
                      <a:pt x="429101" y="94503"/>
                      <a:pt x="431864" y="94217"/>
                      <a:pt x="434150" y="92884"/>
                    </a:cubicBezTo>
                    <a:cubicBezTo>
                      <a:pt x="434911" y="92407"/>
                      <a:pt x="435578" y="91931"/>
                      <a:pt x="436150" y="91360"/>
                    </a:cubicBezTo>
                    <a:cubicBezTo>
                      <a:pt x="436150" y="91360"/>
                      <a:pt x="436150" y="91360"/>
                      <a:pt x="436150" y="91360"/>
                    </a:cubicBezTo>
                    <a:cubicBezTo>
                      <a:pt x="437769" y="89931"/>
                      <a:pt x="439008" y="88026"/>
                      <a:pt x="439864" y="86026"/>
                    </a:cubicBezTo>
                    <a:cubicBezTo>
                      <a:pt x="440436" y="85549"/>
                      <a:pt x="441007" y="85073"/>
                      <a:pt x="441579" y="84502"/>
                    </a:cubicBezTo>
                    <a:cubicBezTo>
                      <a:pt x="443770" y="82978"/>
                      <a:pt x="446056" y="81739"/>
                      <a:pt x="448533" y="80692"/>
                    </a:cubicBezTo>
                    <a:cubicBezTo>
                      <a:pt x="451771" y="79453"/>
                      <a:pt x="455105" y="78406"/>
                      <a:pt x="458438" y="77453"/>
                    </a:cubicBezTo>
                    <a:cubicBezTo>
                      <a:pt x="461582" y="76596"/>
                      <a:pt x="464820" y="76024"/>
                      <a:pt x="468059" y="75453"/>
                    </a:cubicBezTo>
                    <a:cubicBezTo>
                      <a:pt x="474059" y="74786"/>
                      <a:pt x="480060" y="74119"/>
                      <a:pt x="486061" y="74691"/>
                    </a:cubicBezTo>
                    <a:cubicBezTo>
                      <a:pt x="492443" y="75929"/>
                      <a:pt x="498539" y="77929"/>
                      <a:pt x="504634" y="80311"/>
                    </a:cubicBezTo>
                    <a:cubicBezTo>
                      <a:pt x="508825" y="82216"/>
                      <a:pt x="512921" y="84311"/>
                      <a:pt x="516636" y="87073"/>
                    </a:cubicBezTo>
                    <a:cubicBezTo>
                      <a:pt x="518065" y="88121"/>
                      <a:pt x="519493" y="89264"/>
                      <a:pt x="520922" y="90312"/>
                    </a:cubicBezTo>
                    <a:cubicBezTo>
                      <a:pt x="527495" y="95646"/>
                      <a:pt x="533876" y="101075"/>
                      <a:pt x="540068" y="106790"/>
                    </a:cubicBezTo>
                    <a:cubicBezTo>
                      <a:pt x="546925" y="113077"/>
                      <a:pt x="553117" y="120220"/>
                      <a:pt x="558832" y="127459"/>
                    </a:cubicBezTo>
                    <a:cubicBezTo>
                      <a:pt x="562737" y="132698"/>
                      <a:pt x="566357" y="138127"/>
                      <a:pt x="569023" y="144128"/>
                    </a:cubicBezTo>
                    <a:cubicBezTo>
                      <a:pt x="570738" y="148795"/>
                      <a:pt x="572358" y="153558"/>
                      <a:pt x="573595" y="158320"/>
                    </a:cubicBezTo>
                    <a:cubicBezTo>
                      <a:pt x="574072" y="160130"/>
                      <a:pt x="574643" y="161940"/>
                      <a:pt x="574929" y="163845"/>
                    </a:cubicBezTo>
                    <a:cubicBezTo>
                      <a:pt x="575310" y="166131"/>
                      <a:pt x="575786" y="168512"/>
                      <a:pt x="576167" y="170798"/>
                    </a:cubicBezTo>
                    <a:cubicBezTo>
                      <a:pt x="576834" y="176513"/>
                      <a:pt x="576929" y="182514"/>
                      <a:pt x="576358" y="188515"/>
                    </a:cubicBezTo>
                    <a:close/>
                  </a:path>
                </a:pathLst>
              </a:custGeom>
              <a:solidFill>
                <a:srgbClr val="000000"/>
              </a:solidFill>
              <a:ln w="9525" cap="flat">
                <a:noFill/>
                <a:prstDash val="solid"/>
                <a:miter/>
              </a:ln>
            </p:spPr>
            <p:txBody>
              <a:bodyPr rtlCol="0" anchor="ctr"/>
              <a:lstStyle/>
              <a:p>
                <a:endParaRPr lang="en-ID"/>
              </a:p>
            </p:txBody>
          </p:sp>
        </p:grpSp>
      </p:grpSp>
      <p:pic>
        <p:nvPicPr>
          <p:cNvPr id="2" name="Picture 1">
            <a:extLst>
              <a:ext uri="{FF2B5EF4-FFF2-40B4-BE49-F238E27FC236}">
                <a16:creationId xmlns:a16="http://schemas.microsoft.com/office/drawing/2014/main" id="{E965DB81-E250-53A0-CFC2-4BA577EF090C}"/>
              </a:ext>
            </a:extLst>
          </p:cNvPr>
          <p:cNvPicPr>
            <a:picLocks noChangeAspect="1"/>
          </p:cNvPicPr>
          <p:nvPr/>
        </p:nvPicPr>
        <p:blipFill>
          <a:blip r:embed="rId3"/>
          <a:stretch>
            <a:fillRect/>
          </a:stretch>
        </p:blipFill>
        <p:spPr>
          <a:xfrm>
            <a:off x="979269" y="2807206"/>
            <a:ext cx="10657814" cy="5105458"/>
          </a:xfrm>
          <a:prstGeom prst="rect">
            <a:avLst/>
          </a:prstGeom>
        </p:spPr>
      </p:pic>
      <p:grpSp>
        <p:nvGrpSpPr>
          <p:cNvPr id="8" name="Group 7">
            <a:extLst>
              <a:ext uri="{FF2B5EF4-FFF2-40B4-BE49-F238E27FC236}">
                <a16:creationId xmlns:a16="http://schemas.microsoft.com/office/drawing/2014/main" id="{44F68FAE-432E-DD92-5615-86AF2AE69DAA}"/>
              </a:ext>
            </a:extLst>
          </p:cNvPr>
          <p:cNvGrpSpPr/>
          <p:nvPr/>
        </p:nvGrpSpPr>
        <p:grpSpPr>
          <a:xfrm>
            <a:off x="3080651" y="2965823"/>
            <a:ext cx="12619435" cy="5042757"/>
            <a:chOff x="3080651" y="2965823"/>
            <a:chExt cx="12619435" cy="5042757"/>
          </a:xfrm>
        </p:grpSpPr>
        <p:pic>
          <p:nvPicPr>
            <p:cNvPr id="4" name="Picture 2" descr="Exploits of a Mom">
              <a:extLst>
                <a:ext uri="{FF2B5EF4-FFF2-40B4-BE49-F238E27FC236}">
                  <a16:creationId xmlns:a16="http://schemas.microsoft.com/office/drawing/2014/main" id="{79474409-2004-3A87-277A-8364D88F7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651" y="2965823"/>
              <a:ext cx="11756831" cy="3925785"/>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A6DEFD-DDF2-0C80-8CD3-4010B4B77E60}"/>
                </a:ext>
              </a:extLst>
            </p:cNvPr>
            <p:cNvSpPr txBox="1"/>
            <p:nvPr/>
          </p:nvSpPr>
          <p:spPr>
            <a:xfrm>
              <a:off x="12481373" y="7451669"/>
              <a:ext cx="3218713" cy="556911"/>
            </a:xfrm>
            <a:prstGeom prst="rect">
              <a:avLst/>
            </a:prstGeom>
            <a:noFill/>
          </p:spPr>
          <p:txBody>
            <a:bodyPr wrap="none" rtlCol="0">
              <a:spAutoFit/>
            </a:bodyPr>
            <a:lstStyle/>
            <a:p>
              <a:r>
                <a:rPr lang="en-US" dirty="0"/>
                <a:t>https://</a:t>
              </a:r>
              <a:r>
                <a:rPr lang="en-US" dirty="0" err="1"/>
                <a:t>xkcd.com</a:t>
              </a:r>
              <a:r>
                <a:rPr lang="en-US" dirty="0"/>
                <a:t>/327/</a:t>
              </a:r>
            </a:p>
          </p:txBody>
        </p:sp>
      </p:grpSp>
      <p:sp>
        <p:nvSpPr>
          <p:cNvPr id="47" name="TextBox 46">
            <a:extLst>
              <a:ext uri="{FF2B5EF4-FFF2-40B4-BE49-F238E27FC236}">
                <a16:creationId xmlns:a16="http://schemas.microsoft.com/office/drawing/2014/main" id="{3C4B0EFB-DCD5-EC24-D11F-D7011CA79BEE}"/>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6514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32DD062-ACDC-864A-9989-E623BA066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1615019"/>
            <a:ext cx="6502400" cy="487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13BBF639-97FA-AD70-04BA-761307C69783}"/>
              </a:ext>
            </a:extLst>
          </p:cNvPr>
          <p:cNvSpPr txBox="1"/>
          <p:nvPr/>
        </p:nvSpPr>
        <p:spPr>
          <a:xfrm>
            <a:off x="685800" y="723900"/>
            <a:ext cx="6556915" cy="2954655"/>
          </a:xfrm>
          <a:prstGeom prst="rect">
            <a:avLst/>
          </a:prstGeom>
        </p:spPr>
        <p:txBody>
          <a:bodyPr wrap="square" lIns="0" tIns="0" rIns="0" bIns="0" rtlCol="0" anchor="t">
            <a:spAutoFit/>
          </a:bodyPr>
          <a:lstStyle/>
          <a:p>
            <a:r>
              <a:rPr lang="en-US" sz="96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Poor Marcus</a:t>
            </a:r>
          </a:p>
        </p:txBody>
      </p:sp>
      <p:sp>
        <p:nvSpPr>
          <p:cNvPr id="5" name="TextBox 19">
            <a:extLst>
              <a:ext uri="{FF2B5EF4-FFF2-40B4-BE49-F238E27FC236}">
                <a16:creationId xmlns:a16="http://schemas.microsoft.com/office/drawing/2014/main" id="{37CE6C5C-F9A6-4E9C-AA1F-8A35544487A5}"/>
              </a:ext>
            </a:extLst>
          </p:cNvPr>
          <p:cNvSpPr txBox="1"/>
          <p:nvPr/>
        </p:nvSpPr>
        <p:spPr>
          <a:xfrm>
            <a:off x="711200" y="3771900"/>
            <a:ext cx="13961700" cy="7755969"/>
          </a:xfrm>
          <a:prstGeom prst="rect">
            <a:avLst/>
          </a:prstGeom>
        </p:spPr>
        <p:txBody>
          <a:bodyPr wrap="square" lIns="0" tIns="0" rIns="0" bIns="0" rtlCol="0" anchor="t">
            <a:spAutoFit/>
          </a:bodyPr>
          <a:lstStyle/>
          <a:p>
            <a:pPr marL="857250" indent="-857250">
              <a:buFont typeface="Arial" panose="020B0604020202020204" pitchFamily="34" charset="0"/>
              <a:buChar char="•"/>
            </a:pPr>
            <a:r>
              <a:rPr lang="en-US" sz="7200" dirty="0">
                <a:latin typeface="Bahnschrift" panose="020B0502040204020203" pitchFamily="34" charset="0"/>
              </a:rPr>
              <a:t>A03:2021 - Injection</a:t>
            </a:r>
          </a:p>
          <a:p>
            <a:pPr marL="857250" indent="-857250">
              <a:buFont typeface="Arial" panose="020B0604020202020204" pitchFamily="34" charset="0"/>
              <a:buChar char="•"/>
            </a:pPr>
            <a:r>
              <a:rPr lang="en-US" sz="7200" dirty="0">
                <a:latin typeface="Bahnschrift" panose="020B0502040204020203" pitchFamily="34" charset="0"/>
              </a:rPr>
              <a:t>A05:2021 - Security Misconfiguration</a:t>
            </a:r>
          </a:p>
          <a:p>
            <a:pPr marL="857250" indent="-857250">
              <a:buFont typeface="Arial" panose="020B0604020202020204" pitchFamily="34" charset="0"/>
              <a:buChar char="•"/>
            </a:pPr>
            <a:r>
              <a:rPr lang="en-US" sz="7200" dirty="0">
                <a:latin typeface="Bahnschrift" panose="020B0502040204020203" pitchFamily="34" charset="0"/>
              </a:rPr>
              <a:t>A04:2021 – Insecure Design</a:t>
            </a:r>
          </a:p>
          <a:p>
            <a:pPr marL="857250" indent="-857250">
              <a:buFont typeface="Arial" panose="020B0604020202020204" pitchFamily="34" charset="0"/>
              <a:buChar char="•"/>
            </a:pPr>
            <a:r>
              <a:rPr lang="en-US" sz="7200" dirty="0">
                <a:latin typeface="Bahnschrift" panose="020B0502040204020203" pitchFamily="34" charset="0"/>
              </a:rPr>
              <a:t>A01:2021 - Broken Access Control</a:t>
            </a:r>
            <a:br>
              <a:rPr lang="en-US" sz="7200" dirty="0">
                <a:latin typeface="Bahnschrift" panose="020B0502040204020203" pitchFamily="34" charset="0"/>
              </a:rPr>
            </a:br>
            <a:endParaRPr lang="en-US" sz="7200" kern="1500" spc="-300" dirty="0">
              <a:solidFill>
                <a:schemeClr val="tx1">
                  <a:lumMod val="95000"/>
                  <a:lumOff val="5000"/>
                </a:schemeClr>
              </a:solidFill>
              <a:latin typeface="Bahnschrift" panose="020B0502040204020203" pitchFamily="34" charset="0"/>
              <a:ea typeface="Inter Italic" panose="020B0502030000000004" pitchFamily="34" charset="0"/>
              <a:cs typeface="Lato Black" panose="020F0502020204030203" pitchFamily="34" charset="0"/>
            </a:endParaRPr>
          </a:p>
        </p:txBody>
      </p:sp>
      <p:sp>
        <p:nvSpPr>
          <p:cNvPr id="6" name="TextBox 5">
            <a:extLst>
              <a:ext uri="{FF2B5EF4-FFF2-40B4-BE49-F238E27FC236}">
                <a16:creationId xmlns:a16="http://schemas.microsoft.com/office/drawing/2014/main" id="{17C1D98B-4DE8-1F35-3E52-D83C0DB96EA3}"/>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9864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1EE9B9-78C9-46CA-898B-9DC0945DE499}"/>
              </a:ext>
            </a:extLst>
          </p:cNvPr>
          <p:cNvGrpSpPr/>
          <p:nvPr/>
        </p:nvGrpSpPr>
        <p:grpSpPr>
          <a:xfrm>
            <a:off x="1737851" y="5395141"/>
            <a:ext cx="4201133" cy="1945658"/>
            <a:chOff x="9677400" y="4315992"/>
            <a:chExt cx="6343588" cy="2937887"/>
          </a:xfrm>
        </p:grpSpPr>
        <p:sp>
          <p:nvSpPr>
            <p:cNvPr id="135" name="Freeform: Shape 134">
              <a:extLst>
                <a:ext uri="{FF2B5EF4-FFF2-40B4-BE49-F238E27FC236}">
                  <a16:creationId xmlns:a16="http://schemas.microsoft.com/office/drawing/2014/main" id="{CF489A44-D2A8-420C-9965-53E1C27EA9B0}"/>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0F087C15-1989-49E0-B1BD-3F892E61F599}"/>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14" name="TextBox 19">
            <a:extLst>
              <a:ext uri="{FF2B5EF4-FFF2-40B4-BE49-F238E27FC236}">
                <a16:creationId xmlns:a16="http://schemas.microsoft.com/office/drawing/2014/main" id="{0D3B52CB-8F4B-4600-BA80-B93DF682F5A8}"/>
              </a:ext>
            </a:extLst>
          </p:cNvPr>
          <p:cNvSpPr txBox="1"/>
          <p:nvPr/>
        </p:nvSpPr>
        <p:spPr>
          <a:xfrm>
            <a:off x="1435241" y="943847"/>
            <a:ext cx="8165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Training Data Timebomb:</a:t>
            </a:r>
          </a:p>
        </p:txBody>
      </p:sp>
      <p:cxnSp>
        <p:nvCxnSpPr>
          <p:cNvPr id="136" name="Straight Connector 135">
            <a:extLst>
              <a:ext uri="{FF2B5EF4-FFF2-40B4-BE49-F238E27FC236}">
                <a16:creationId xmlns:a16="http://schemas.microsoft.com/office/drawing/2014/main" id="{7A9FF621-F6D3-4AE7-8DCA-FA3ECB8B0249}"/>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A1BFBF7-5160-433A-81D2-4C4B1808A70C}"/>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33E4303A-0BD0-49C7-87B2-16BEFC32975F}"/>
              </a:ext>
            </a:extLst>
          </p:cNvPr>
          <p:cNvGrpSpPr/>
          <p:nvPr/>
        </p:nvGrpSpPr>
        <p:grpSpPr>
          <a:xfrm>
            <a:off x="6948464" y="3586744"/>
            <a:ext cx="4201133" cy="1945658"/>
            <a:chOff x="9677400" y="4315992"/>
            <a:chExt cx="6343588" cy="2937887"/>
          </a:xfrm>
        </p:grpSpPr>
        <p:sp>
          <p:nvSpPr>
            <p:cNvPr id="139" name="Freeform: Shape 138">
              <a:extLst>
                <a:ext uri="{FF2B5EF4-FFF2-40B4-BE49-F238E27FC236}">
                  <a16:creationId xmlns:a16="http://schemas.microsoft.com/office/drawing/2014/main" id="{511F1871-148A-440F-841B-C210005575D2}"/>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9F999CE9-B2D1-4A72-B54B-78D713D29683}"/>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grpSp>
        <p:nvGrpSpPr>
          <p:cNvPr id="141" name="Group 140">
            <a:extLst>
              <a:ext uri="{FF2B5EF4-FFF2-40B4-BE49-F238E27FC236}">
                <a16:creationId xmlns:a16="http://schemas.microsoft.com/office/drawing/2014/main" id="{4CECF83C-7902-4011-A6B0-F90E90A2689F}"/>
              </a:ext>
            </a:extLst>
          </p:cNvPr>
          <p:cNvGrpSpPr/>
          <p:nvPr/>
        </p:nvGrpSpPr>
        <p:grpSpPr>
          <a:xfrm>
            <a:off x="12159077" y="1641086"/>
            <a:ext cx="4201133" cy="1945658"/>
            <a:chOff x="9677400" y="4315992"/>
            <a:chExt cx="6343588" cy="2937887"/>
          </a:xfrm>
        </p:grpSpPr>
        <p:sp>
          <p:nvSpPr>
            <p:cNvPr id="142" name="Freeform: Shape 141">
              <a:extLst>
                <a:ext uri="{FF2B5EF4-FFF2-40B4-BE49-F238E27FC236}">
                  <a16:creationId xmlns:a16="http://schemas.microsoft.com/office/drawing/2014/main" id="{3180133A-7673-460B-8F53-7CD430B0B2E5}"/>
                </a:ext>
              </a:extLst>
            </p:cNvPr>
            <p:cNvSpPr/>
            <p:nvPr/>
          </p:nvSpPr>
          <p:spPr>
            <a:xfrm>
              <a:off x="10134600" y="4590466"/>
              <a:ext cx="4244977" cy="2197335"/>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9B634088-956B-4D64-9AD8-B0801938DCFF}"/>
                </a:ext>
              </a:extLst>
            </p:cNvPr>
            <p:cNvSpPr/>
            <p:nvPr/>
          </p:nvSpPr>
          <p:spPr>
            <a:xfrm>
              <a:off x="9677400" y="4315992"/>
              <a:ext cx="6343588" cy="2937887"/>
            </a:xfrm>
            <a:custGeom>
              <a:avLst/>
              <a:gdLst>
                <a:gd name="connsiteX0" fmla="*/ 556978 w 636387"/>
                <a:gd name="connsiteY0" fmla="*/ 121845 h 294728"/>
                <a:gd name="connsiteX1" fmla="*/ 539874 w 636387"/>
                <a:gd name="connsiteY1" fmla="*/ 120289 h 294728"/>
                <a:gd name="connsiteX2" fmla="*/ 524325 w 636387"/>
                <a:gd name="connsiteY2" fmla="*/ 126513 h 294728"/>
                <a:gd name="connsiteX3" fmla="*/ 527434 w 636387"/>
                <a:gd name="connsiteY3" fmla="*/ 132737 h 294728"/>
                <a:gd name="connsiteX4" fmla="*/ 549204 w 636387"/>
                <a:gd name="connsiteY4" fmla="*/ 132737 h 294728"/>
                <a:gd name="connsiteX5" fmla="*/ 536764 w 636387"/>
                <a:gd name="connsiteY5" fmla="*/ 142073 h 294728"/>
                <a:gd name="connsiteX6" fmla="*/ 521215 w 636387"/>
                <a:gd name="connsiteY6" fmla="*/ 156077 h 294728"/>
                <a:gd name="connsiteX7" fmla="*/ 499446 w 636387"/>
                <a:gd name="connsiteY7" fmla="*/ 179417 h 294728"/>
                <a:gd name="connsiteX8" fmla="*/ 499446 w 636387"/>
                <a:gd name="connsiteY8" fmla="*/ 176305 h 294728"/>
                <a:gd name="connsiteX9" fmla="*/ 501001 w 636387"/>
                <a:gd name="connsiteY9" fmla="*/ 160745 h 294728"/>
                <a:gd name="connsiteX10" fmla="*/ 510330 w 636387"/>
                <a:gd name="connsiteY10" fmla="*/ 152965 h 294728"/>
                <a:gd name="connsiteX11" fmla="*/ 518105 w 636387"/>
                <a:gd name="connsiteY11" fmla="*/ 143629 h 294728"/>
                <a:gd name="connsiteX12" fmla="*/ 527434 w 636387"/>
                <a:gd name="connsiteY12" fmla="*/ 134293 h 294728"/>
                <a:gd name="connsiteX13" fmla="*/ 525880 w 636387"/>
                <a:gd name="connsiteY13" fmla="*/ 134293 h 294728"/>
                <a:gd name="connsiteX14" fmla="*/ 518105 w 636387"/>
                <a:gd name="connsiteY14" fmla="*/ 142073 h 294728"/>
                <a:gd name="connsiteX15" fmla="*/ 508775 w 636387"/>
                <a:gd name="connsiteY15" fmla="*/ 151409 h 294728"/>
                <a:gd name="connsiteX16" fmla="*/ 502556 w 636387"/>
                <a:gd name="connsiteY16" fmla="*/ 157633 h 294728"/>
                <a:gd name="connsiteX17" fmla="*/ 502556 w 636387"/>
                <a:gd name="connsiteY17" fmla="*/ 148297 h 294728"/>
                <a:gd name="connsiteX18" fmla="*/ 507220 w 636387"/>
                <a:gd name="connsiteY18" fmla="*/ 134293 h 294728"/>
                <a:gd name="connsiteX19" fmla="*/ 518105 w 636387"/>
                <a:gd name="connsiteY19" fmla="*/ 129625 h 294728"/>
                <a:gd name="connsiteX20" fmla="*/ 522770 w 636387"/>
                <a:gd name="connsiteY20" fmla="*/ 128069 h 294728"/>
                <a:gd name="connsiteX21" fmla="*/ 511885 w 636387"/>
                <a:gd name="connsiteY21" fmla="*/ 123401 h 294728"/>
                <a:gd name="connsiteX22" fmla="*/ 501001 w 636387"/>
                <a:gd name="connsiteY22" fmla="*/ 129625 h 294728"/>
                <a:gd name="connsiteX23" fmla="*/ 496336 w 636387"/>
                <a:gd name="connsiteY23" fmla="*/ 145185 h 294728"/>
                <a:gd name="connsiteX24" fmla="*/ 491671 w 636387"/>
                <a:gd name="connsiteY24" fmla="*/ 160745 h 294728"/>
                <a:gd name="connsiteX25" fmla="*/ 491671 w 636387"/>
                <a:gd name="connsiteY25" fmla="*/ 166969 h 294728"/>
                <a:gd name="connsiteX26" fmla="*/ 490116 w 636387"/>
                <a:gd name="connsiteY26" fmla="*/ 168525 h 294728"/>
                <a:gd name="connsiteX27" fmla="*/ 491671 w 636387"/>
                <a:gd name="connsiteY27" fmla="*/ 170081 h 294728"/>
                <a:gd name="connsiteX28" fmla="*/ 491671 w 636387"/>
                <a:gd name="connsiteY28" fmla="*/ 170081 h 294728"/>
                <a:gd name="connsiteX29" fmla="*/ 511885 w 636387"/>
                <a:gd name="connsiteY29" fmla="*/ 216761 h 294728"/>
                <a:gd name="connsiteX30" fmla="*/ 577192 w 636387"/>
                <a:gd name="connsiteY30" fmla="*/ 212093 h 294728"/>
                <a:gd name="connsiteX31" fmla="*/ 589632 w 636387"/>
                <a:gd name="connsiteY31" fmla="*/ 199645 h 294728"/>
                <a:gd name="connsiteX32" fmla="*/ 592742 w 636387"/>
                <a:gd name="connsiteY32" fmla="*/ 182529 h 294728"/>
                <a:gd name="connsiteX33" fmla="*/ 583412 w 636387"/>
                <a:gd name="connsiteY33" fmla="*/ 148297 h 294728"/>
                <a:gd name="connsiteX34" fmla="*/ 556978 w 636387"/>
                <a:gd name="connsiteY34" fmla="*/ 121845 h 294728"/>
                <a:gd name="connsiteX35" fmla="*/ 441913 w 636387"/>
                <a:gd name="connsiteY35" fmla="*/ 218317 h 294728"/>
                <a:gd name="connsiteX36" fmla="*/ 441913 w 636387"/>
                <a:gd name="connsiteY36" fmla="*/ 219873 h 294728"/>
                <a:gd name="connsiteX37" fmla="*/ 445023 w 636387"/>
                <a:gd name="connsiteY37" fmla="*/ 216761 h 294728"/>
                <a:gd name="connsiteX38" fmla="*/ 443468 w 636387"/>
                <a:gd name="connsiteY38" fmla="*/ 216761 h 294728"/>
                <a:gd name="connsiteX39" fmla="*/ 441913 w 636387"/>
                <a:gd name="connsiteY39" fmla="*/ 218317 h 294728"/>
                <a:gd name="connsiteX40" fmla="*/ 473012 w 636387"/>
                <a:gd name="connsiteY40" fmla="*/ 163857 h 294728"/>
                <a:gd name="connsiteX41" fmla="*/ 474567 w 636387"/>
                <a:gd name="connsiteY41" fmla="*/ 159189 h 294728"/>
                <a:gd name="connsiteX42" fmla="*/ 501001 w 636387"/>
                <a:gd name="connsiteY42" fmla="*/ 126513 h 294728"/>
                <a:gd name="connsiteX43" fmla="*/ 469902 w 636387"/>
                <a:gd name="connsiteY43" fmla="*/ 75166 h 294728"/>
                <a:gd name="connsiteX44" fmla="*/ 445023 w 636387"/>
                <a:gd name="connsiteY44" fmla="*/ 73610 h 294728"/>
                <a:gd name="connsiteX45" fmla="*/ 451243 w 636387"/>
                <a:gd name="connsiteY45" fmla="*/ 62718 h 294728"/>
                <a:gd name="connsiteX46" fmla="*/ 440358 w 636387"/>
                <a:gd name="connsiteY46" fmla="*/ 39378 h 294728"/>
                <a:gd name="connsiteX47" fmla="*/ 382826 w 636387"/>
                <a:gd name="connsiteY47" fmla="*/ 26930 h 294728"/>
                <a:gd name="connsiteX48" fmla="*/ 354837 w 636387"/>
                <a:gd name="connsiteY48" fmla="*/ 37822 h 294728"/>
                <a:gd name="connsiteX49" fmla="*/ 325294 w 636387"/>
                <a:gd name="connsiteY49" fmla="*/ 478 h 294728"/>
                <a:gd name="connsiteX50" fmla="*/ 275536 w 636387"/>
                <a:gd name="connsiteY50" fmla="*/ 26930 h 294728"/>
                <a:gd name="connsiteX51" fmla="*/ 258432 w 636387"/>
                <a:gd name="connsiteY51" fmla="*/ 14482 h 294728"/>
                <a:gd name="connsiteX52" fmla="*/ 249102 w 636387"/>
                <a:gd name="connsiteY52" fmla="*/ 16038 h 294728"/>
                <a:gd name="connsiteX53" fmla="*/ 146477 w 636387"/>
                <a:gd name="connsiteY53" fmla="*/ 5146 h 294728"/>
                <a:gd name="connsiteX54" fmla="*/ 104493 w 636387"/>
                <a:gd name="connsiteY54" fmla="*/ 25374 h 294728"/>
                <a:gd name="connsiteX55" fmla="*/ 85834 w 636387"/>
                <a:gd name="connsiteY55" fmla="*/ 62718 h 294728"/>
                <a:gd name="connsiteX56" fmla="*/ 95164 w 636387"/>
                <a:gd name="connsiteY56" fmla="*/ 100061 h 294728"/>
                <a:gd name="connsiteX57" fmla="*/ 46961 w 636387"/>
                <a:gd name="connsiteY57" fmla="*/ 120289 h 294728"/>
                <a:gd name="connsiteX58" fmla="*/ 4978 w 636387"/>
                <a:gd name="connsiteY58" fmla="*/ 157633 h 294728"/>
                <a:gd name="connsiteX59" fmla="*/ 8088 w 636387"/>
                <a:gd name="connsiteY59" fmla="*/ 202757 h 294728"/>
                <a:gd name="connsiteX60" fmla="*/ 48516 w 636387"/>
                <a:gd name="connsiteY60" fmla="*/ 230764 h 294728"/>
                <a:gd name="connsiteX61" fmla="*/ 112268 w 636387"/>
                <a:gd name="connsiteY61" fmla="*/ 222984 h 294728"/>
                <a:gd name="connsiteX62" fmla="*/ 144922 w 636387"/>
                <a:gd name="connsiteY62" fmla="*/ 277444 h 294728"/>
                <a:gd name="connsiteX63" fmla="*/ 213339 w 636387"/>
                <a:gd name="connsiteY63" fmla="*/ 288336 h 294728"/>
                <a:gd name="connsiteX64" fmla="*/ 245992 w 636387"/>
                <a:gd name="connsiteY64" fmla="*/ 269664 h 294728"/>
                <a:gd name="connsiteX65" fmla="*/ 314409 w 636387"/>
                <a:gd name="connsiteY65" fmla="*/ 294560 h 294728"/>
                <a:gd name="connsiteX66" fmla="*/ 371941 w 636387"/>
                <a:gd name="connsiteY66" fmla="*/ 271220 h 294728"/>
                <a:gd name="connsiteX67" fmla="*/ 384381 w 636387"/>
                <a:gd name="connsiteY67" fmla="*/ 244768 h 294728"/>
                <a:gd name="connsiteX68" fmla="*/ 459018 w 636387"/>
                <a:gd name="connsiteY68" fmla="*/ 235432 h 294728"/>
                <a:gd name="connsiteX69" fmla="*/ 480787 w 636387"/>
                <a:gd name="connsiteY69" fmla="*/ 180973 h 294728"/>
                <a:gd name="connsiteX70" fmla="*/ 465237 w 636387"/>
                <a:gd name="connsiteY70" fmla="*/ 165413 h 294728"/>
                <a:gd name="connsiteX71" fmla="*/ 471457 w 636387"/>
                <a:gd name="connsiteY71" fmla="*/ 162301 h 294728"/>
                <a:gd name="connsiteX72" fmla="*/ 471457 w 636387"/>
                <a:gd name="connsiteY72" fmla="*/ 162301 h 294728"/>
                <a:gd name="connsiteX73" fmla="*/ 473012 w 636387"/>
                <a:gd name="connsiteY73" fmla="*/ 163857 h 294728"/>
                <a:gd name="connsiteX74" fmla="*/ 459018 w 636387"/>
                <a:gd name="connsiteY74" fmla="*/ 157633 h 294728"/>
                <a:gd name="connsiteX75" fmla="*/ 459018 w 636387"/>
                <a:gd name="connsiteY75" fmla="*/ 157633 h 294728"/>
                <a:gd name="connsiteX76" fmla="*/ 454353 w 636387"/>
                <a:gd name="connsiteY76" fmla="*/ 115621 h 294728"/>
                <a:gd name="connsiteX77" fmla="*/ 451243 w 636387"/>
                <a:gd name="connsiteY77" fmla="*/ 118733 h 294728"/>
                <a:gd name="connsiteX78" fmla="*/ 455908 w 636387"/>
                <a:gd name="connsiteY78" fmla="*/ 159189 h 294728"/>
                <a:gd name="connsiteX79" fmla="*/ 455908 w 636387"/>
                <a:gd name="connsiteY79" fmla="*/ 168525 h 294728"/>
                <a:gd name="connsiteX80" fmla="*/ 471457 w 636387"/>
                <a:gd name="connsiteY80" fmla="*/ 207425 h 294728"/>
                <a:gd name="connsiteX81" fmla="*/ 426364 w 636387"/>
                <a:gd name="connsiteY81" fmla="*/ 235432 h 294728"/>
                <a:gd name="connsiteX82" fmla="*/ 451243 w 636387"/>
                <a:gd name="connsiteY82" fmla="*/ 221429 h 294728"/>
                <a:gd name="connsiteX83" fmla="*/ 466792 w 636387"/>
                <a:gd name="connsiteY83" fmla="*/ 193421 h 294728"/>
                <a:gd name="connsiteX84" fmla="*/ 465237 w 636387"/>
                <a:gd name="connsiteY84" fmla="*/ 191865 h 294728"/>
                <a:gd name="connsiteX85" fmla="*/ 459018 w 636387"/>
                <a:gd name="connsiteY85" fmla="*/ 207425 h 294728"/>
                <a:gd name="connsiteX86" fmla="*/ 448133 w 636387"/>
                <a:gd name="connsiteY86" fmla="*/ 219873 h 294728"/>
                <a:gd name="connsiteX87" fmla="*/ 420144 w 636387"/>
                <a:gd name="connsiteY87" fmla="*/ 235432 h 294728"/>
                <a:gd name="connsiteX88" fmla="*/ 421699 w 636387"/>
                <a:gd name="connsiteY88" fmla="*/ 236988 h 294728"/>
                <a:gd name="connsiteX89" fmla="*/ 381271 w 636387"/>
                <a:gd name="connsiteY89" fmla="*/ 233876 h 294728"/>
                <a:gd name="connsiteX90" fmla="*/ 375051 w 636387"/>
                <a:gd name="connsiteY90" fmla="*/ 238544 h 294728"/>
                <a:gd name="connsiteX91" fmla="*/ 343953 w 636387"/>
                <a:gd name="connsiteY91" fmla="*/ 279000 h 294728"/>
                <a:gd name="connsiteX92" fmla="*/ 283310 w 636387"/>
                <a:gd name="connsiteY92" fmla="*/ 279000 h 294728"/>
                <a:gd name="connsiteX93" fmla="*/ 273981 w 636387"/>
                <a:gd name="connsiteY93" fmla="*/ 274332 h 294728"/>
                <a:gd name="connsiteX94" fmla="*/ 320629 w 636387"/>
                <a:gd name="connsiteY94" fmla="*/ 275888 h 294728"/>
                <a:gd name="connsiteX95" fmla="*/ 337733 w 636387"/>
                <a:gd name="connsiteY95" fmla="*/ 269664 h 294728"/>
                <a:gd name="connsiteX96" fmla="*/ 351727 w 636387"/>
                <a:gd name="connsiteY96" fmla="*/ 260328 h 294728"/>
                <a:gd name="connsiteX97" fmla="*/ 350172 w 636387"/>
                <a:gd name="connsiteY97" fmla="*/ 258772 h 294728"/>
                <a:gd name="connsiteX98" fmla="*/ 334623 w 636387"/>
                <a:gd name="connsiteY98" fmla="*/ 266552 h 294728"/>
                <a:gd name="connsiteX99" fmla="*/ 317519 w 636387"/>
                <a:gd name="connsiteY99" fmla="*/ 274332 h 294728"/>
                <a:gd name="connsiteX100" fmla="*/ 283310 w 636387"/>
                <a:gd name="connsiteY100" fmla="*/ 275888 h 294728"/>
                <a:gd name="connsiteX101" fmla="*/ 249102 w 636387"/>
                <a:gd name="connsiteY101" fmla="*/ 230764 h 294728"/>
                <a:gd name="connsiteX102" fmla="*/ 247547 w 636387"/>
                <a:gd name="connsiteY102" fmla="*/ 230764 h 294728"/>
                <a:gd name="connsiteX103" fmla="*/ 264651 w 636387"/>
                <a:gd name="connsiteY103" fmla="*/ 269664 h 294728"/>
                <a:gd name="connsiteX104" fmla="*/ 247547 w 636387"/>
                <a:gd name="connsiteY104" fmla="*/ 260328 h 294728"/>
                <a:gd name="connsiteX105" fmla="*/ 242882 w 636387"/>
                <a:gd name="connsiteY105" fmla="*/ 261884 h 294728"/>
                <a:gd name="connsiteX106" fmla="*/ 183795 w 636387"/>
                <a:gd name="connsiteY106" fmla="*/ 282112 h 294728"/>
                <a:gd name="connsiteX107" fmla="*/ 165136 w 636387"/>
                <a:gd name="connsiteY107" fmla="*/ 275888 h 294728"/>
                <a:gd name="connsiteX108" fmla="*/ 185350 w 636387"/>
                <a:gd name="connsiteY108" fmla="*/ 279000 h 294728"/>
                <a:gd name="connsiteX109" fmla="*/ 194679 w 636387"/>
                <a:gd name="connsiteY109" fmla="*/ 274332 h 294728"/>
                <a:gd name="connsiteX110" fmla="*/ 205564 w 636387"/>
                <a:gd name="connsiteY110" fmla="*/ 272776 h 294728"/>
                <a:gd name="connsiteX111" fmla="*/ 205564 w 636387"/>
                <a:gd name="connsiteY111" fmla="*/ 271220 h 294728"/>
                <a:gd name="connsiteX112" fmla="*/ 204009 w 636387"/>
                <a:gd name="connsiteY112" fmla="*/ 271220 h 294728"/>
                <a:gd name="connsiteX113" fmla="*/ 210229 w 636387"/>
                <a:gd name="connsiteY113" fmla="*/ 268108 h 294728"/>
                <a:gd name="connsiteX114" fmla="*/ 208674 w 636387"/>
                <a:gd name="connsiteY114" fmla="*/ 264996 h 294728"/>
                <a:gd name="connsiteX115" fmla="*/ 199344 w 636387"/>
                <a:gd name="connsiteY115" fmla="*/ 271220 h 294728"/>
                <a:gd name="connsiteX116" fmla="*/ 193124 w 636387"/>
                <a:gd name="connsiteY116" fmla="*/ 271220 h 294728"/>
                <a:gd name="connsiteX117" fmla="*/ 180685 w 636387"/>
                <a:gd name="connsiteY117" fmla="*/ 268108 h 294728"/>
                <a:gd name="connsiteX118" fmla="*/ 158916 w 636387"/>
                <a:gd name="connsiteY118" fmla="*/ 254104 h 294728"/>
                <a:gd name="connsiteX119" fmla="*/ 154251 w 636387"/>
                <a:gd name="connsiteY119" fmla="*/ 202757 h 294728"/>
                <a:gd name="connsiteX120" fmla="*/ 152696 w 636387"/>
                <a:gd name="connsiteY120" fmla="*/ 201201 h 294728"/>
                <a:gd name="connsiteX121" fmla="*/ 155806 w 636387"/>
                <a:gd name="connsiteY121" fmla="*/ 255660 h 294728"/>
                <a:gd name="connsiteX122" fmla="*/ 179130 w 636387"/>
                <a:gd name="connsiteY122" fmla="*/ 272776 h 294728"/>
                <a:gd name="connsiteX123" fmla="*/ 188460 w 636387"/>
                <a:gd name="connsiteY123" fmla="*/ 274332 h 294728"/>
                <a:gd name="connsiteX124" fmla="*/ 186905 w 636387"/>
                <a:gd name="connsiteY124" fmla="*/ 274332 h 294728"/>
                <a:gd name="connsiteX125" fmla="*/ 163581 w 636387"/>
                <a:gd name="connsiteY125" fmla="*/ 272776 h 294728"/>
                <a:gd name="connsiteX126" fmla="*/ 134037 w 636387"/>
                <a:gd name="connsiteY126" fmla="*/ 230764 h 294728"/>
                <a:gd name="connsiteX127" fmla="*/ 134037 w 636387"/>
                <a:gd name="connsiteY127" fmla="*/ 196533 h 294728"/>
                <a:gd name="connsiteX128" fmla="*/ 132482 w 636387"/>
                <a:gd name="connsiteY128" fmla="*/ 196533 h 294728"/>
                <a:gd name="connsiteX129" fmla="*/ 140257 w 636387"/>
                <a:gd name="connsiteY129" fmla="*/ 258772 h 294728"/>
                <a:gd name="connsiteX130" fmla="*/ 130927 w 636387"/>
                <a:gd name="connsiteY130" fmla="*/ 250992 h 294728"/>
                <a:gd name="connsiteX131" fmla="*/ 120043 w 636387"/>
                <a:gd name="connsiteY131" fmla="*/ 216761 h 294728"/>
                <a:gd name="connsiteX132" fmla="*/ 113823 w 636387"/>
                <a:gd name="connsiteY132" fmla="*/ 213649 h 294728"/>
                <a:gd name="connsiteX133" fmla="*/ 59400 w 636387"/>
                <a:gd name="connsiteY133" fmla="*/ 224540 h 294728"/>
                <a:gd name="connsiteX134" fmla="*/ 17417 w 636387"/>
                <a:gd name="connsiteY134" fmla="*/ 202757 h 294728"/>
                <a:gd name="connsiteX135" fmla="*/ 11198 w 636387"/>
                <a:gd name="connsiteY135" fmla="*/ 163857 h 294728"/>
                <a:gd name="connsiteX136" fmla="*/ 46961 w 636387"/>
                <a:gd name="connsiteY136" fmla="*/ 129625 h 294728"/>
                <a:gd name="connsiteX137" fmla="*/ 102939 w 636387"/>
                <a:gd name="connsiteY137" fmla="*/ 106285 h 294728"/>
                <a:gd name="connsiteX138" fmla="*/ 104493 w 636387"/>
                <a:gd name="connsiteY138" fmla="*/ 100061 h 294728"/>
                <a:gd name="connsiteX139" fmla="*/ 104493 w 636387"/>
                <a:gd name="connsiteY139" fmla="*/ 100061 h 294728"/>
                <a:gd name="connsiteX140" fmla="*/ 104493 w 636387"/>
                <a:gd name="connsiteY140" fmla="*/ 98506 h 294728"/>
                <a:gd name="connsiteX141" fmla="*/ 126262 w 636387"/>
                <a:gd name="connsiteY141" fmla="*/ 48714 h 294728"/>
                <a:gd name="connsiteX142" fmla="*/ 152696 w 636387"/>
                <a:gd name="connsiteY142" fmla="*/ 33154 h 294728"/>
                <a:gd name="connsiteX143" fmla="*/ 182240 w 636387"/>
                <a:gd name="connsiteY143" fmla="*/ 23818 h 294728"/>
                <a:gd name="connsiteX144" fmla="*/ 182240 w 636387"/>
                <a:gd name="connsiteY144" fmla="*/ 20706 h 294728"/>
                <a:gd name="connsiteX145" fmla="*/ 148032 w 636387"/>
                <a:gd name="connsiteY145" fmla="*/ 31598 h 294728"/>
                <a:gd name="connsiteX146" fmla="*/ 121598 w 636387"/>
                <a:gd name="connsiteY146" fmla="*/ 47158 h 294728"/>
                <a:gd name="connsiteX147" fmla="*/ 102939 w 636387"/>
                <a:gd name="connsiteY147" fmla="*/ 98506 h 294728"/>
                <a:gd name="connsiteX148" fmla="*/ 109158 w 636387"/>
                <a:gd name="connsiteY148" fmla="*/ 33154 h 294728"/>
                <a:gd name="connsiteX149" fmla="*/ 193124 w 636387"/>
                <a:gd name="connsiteY149" fmla="*/ 9814 h 294728"/>
                <a:gd name="connsiteX150" fmla="*/ 242882 w 636387"/>
                <a:gd name="connsiteY150" fmla="*/ 19150 h 294728"/>
                <a:gd name="connsiteX151" fmla="*/ 235108 w 636387"/>
                <a:gd name="connsiteY151" fmla="*/ 28486 h 294728"/>
                <a:gd name="connsiteX152" fmla="*/ 242882 w 636387"/>
                <a:gd name="connsiteY152" fmla="*/ 30042 h 294728"/>
                <a:gd name="connsiteX153" fmla="*/ 258432 w 636387"/>
                <a:gd name="connsiteY153" fmla="*/ 23818 h 294728"/>
                <a:gd name="connsiteX154" fmla="*/ 270871 w 636387"/>
                <a:gd name="connsiteY154" fmla="*/ 34710 h 294728"/>
                <a:gd name="connsiteX155" fmla="*/ 278646 w 636387"/>
                <a:gd name="connsiteY155" fmla="*/ 36266 h 294728"/>
                <a:gd name="connsiteX156" fmla="*/ 322184 w 636387"/>
                <a:gd name="connsiteY156" fmla="*/ 9814 h 294728"/>
                <a:gd name="connsiteX157" fmla="*/ 347063 w 636387"/>
                <a:gd name="connsiteY157" fmla="*/ 44046 h 294728"/>
                <a:gd name="connsiteX158" fmla="*/ 353282 w 636387"/>
                <a:gd name="connsiteY158" fmla="*/ 48714 h 294728"/>
                <a:gd name="connsiteX159" fmla="*/ 417034 w 636387"/>
                <a:gd name="connsiteY159" fmla="*/ 39378 h 294728"/>
                <a:gd name="connsiteX160" fmla="*/ 440358 w 636387"/>
                <a:gd name="connsiteY160" fmla="*/ 54938 h 294728"/>
                <a:gd name="connsiteX161" fmla="*/ 434139 w 636387"/>
                <a:gd name="connsiteY161" fmla="*/ 73610 h 294728"/>
                <a:gd name="connsiteX162" fmla="*/ 415480 w 636387"/>
                <a:gd name="connsiteY162" fmla="*/ 48714 h 294728"/>
                <a:gd name="connsiteX163" fmla="*/ 356392 w 636387"/>
                <a:gd name="connsiteY163" fmla="*/ 64274 h 294728"/>
                <a:gd name="connsiteX164" fmla="*/ 357947 w 636387"/>
                <a:gd name="connsiteY164" fmla="*/ 65830 h 294728"/>
                <a:gd name="connsiteX165" fmla="*/ 412370 w 636387"/>
                <a:gd name="connsiteY165" fmla="*/ 51826 h 294728"/>
                <a:gd name="connsiteX166" fmla="*/ 429474 w 636387"/>
                <a:gd name="connsiteY166" fmla="*/ 92282 h 294728"/>
                <a:gd name="connsiteX167" fmla="*/ 431029 w 636387"/>
                <a:gd name="connsiteY167" fmla="*/ 93838 h 294728"/>
                <a:gd name="connsiteX168" fmla="*/ 435694 w 636387"/>
                <a:gd name="connsiteY168" fmla="*/ 82946 h 294728"/>
                <a:gd name="connsiteX169" fmla="*/ 438803 w 636387"/>
                <a:gd name="connsiteY169" fmla="*/ 82946 h 294728"/>
                <a:gd name="connsiteX170" fmla="*/ 483896 w 636387"/>
                <a:gd name="connsiteY170" fmla="*/ 96950 h 294728"/>
                <a:gd name="connsiteX171" fmla="*/ 482341 w 636387"/>
                <a:gd name="connsiteY171" fmla="*/ 143629 h 294728"/>
                <a:gd name="connsiteX172" fmla="*/ 482341 w 636387"/>
                <a:gd name="connsiteY172" fmla="*/ 143629 h 294728"/>
                <a:gd name="connsiteX173" fmla="*/ 454353 w 636387"/>
                <a:gd name="connsiteY173" fmla="*/ 93838 h 294728"/>
                <a:gd name="connsiteX174" fmla="*/ 452798 w 636387"/>
                <a:gd name="connsiteY174" fmla="*/ 96950 h 294728"/>
                <a:gd name="connsiteX175" fmla="*/ 476122 w 636387"/>
                <a:gd name="connsiteY175" fmla="*/ 124957 h 294728"/>
                <a:gd name="connsiteX176" fmla="*/ 473012 w 636387"/>
                <a:gd name="connsiteY176" fmla="*/ 149853 h 294728"/>
                <a:gd name="connsiteX177" fmla="*/ 459018 w 636387"/>
                <a:gd name="connsiteY177" fmla="*/ 157633 h 294728"/>
                <a:gd name="connsiteX178" fmla="*/ 146477 w 636387"/>
                <a:gd name="connsiteY178" fmla="*/ 264996 h 294728"/>
                <a:gd name="connsiteX179" fmla="*/ 146477 w 636387"/>
                <a:gd name="connsiteY179" fmla="*/ 264996 h 294728"/>
                <a:gd name="connsiteX180" fmla="*/ 157361 w 636387"/>
                <a:gd name="connsiteY180" fmla="*/ 272776 h 294728"/>
                <a:gd name="connsiteX181" fmla="*/ 146477 w 636387"/>
                <a:gd name="connsiteY181" fmla="*/ 264996 h 294728"/>
                <a:gd name="connsiteX182" fmla="*/ 424809 w 636387"/>
                <a:gd name="connsiteY182" fmla="*/ 87614 h 294728"/>
                <a:gd name="connsiteX183" fmla="*/ 410815 w 636387"/>
                <a:gd name="connsiteY183" fmla="*/ 64274 h 294728"/>
                <a:gd name="connsiteX184" fmla="*/ 382826 w 636387"/>
                <a:gd name="connsiteY184" fmla="*/ 70498 h 294728"/>
                <a:gd name="connsiteX185" fmla="*/ 384381 w 636387"/>
                <a:gd name="connsiteY185" fmla="*/ 72054 h 294728"/>
                <a:gd name="connsiteX186" fmla="*/ 409260 w 636387"/>
                <a:gd name="connsiteY186" fmla="*/ 67386 h 294728"/>
                <a:gd name="connsiteX187" fmla="*/ 423254 w 636387"/>
                <a:gd name="connsiteY187" fmla="*/ 87614 h 294728"/>
                <a:gd name="connsiteX188" fmla="*/ 424809 w 636387"/>
                <a:gd name="connsiteY188" fmla="*/ 87614 h 294728"/>
                <a:gd name="connsiteX189" fmla="*/ 326848 w 636387"/>
                <a:gd name="connsiteY189" fmla="*/ 70498 h 294728"/>
                <a:gd name="connsiteX190" fmla="*/ 328403 w 636387"/>
                <a:gd name="connsiteY190" fmla="*/ 70498 h 294728"/>
                <a:gd name="connsiteX191" fmla="*/ 300415 w 636387"/>
                <a:gd name="connsiteY191" fmla="*/ 36266 h 294728"/>
                <a:gd name="connsiteX192" fmla="*/ 301970 w 636387"/>
                <a:gd name="connsiteY192" fmla="*/ 39378 h 294728"/>
                <a:gd name="connsiteX193" fmla="*/ 322184 w 636387"/>
                <a:gd name="connsiteY193" fmla="*/ 48714 h 294728"/>
                <a:gd name="connsiteX194" fmla="*/ 326848 w 636387"/>
                <a:gd name="connsiteY194" fmla="*/ 70498 h 294728"/>
                <a:gd name="connsiteX195" fmla="*/ 317519 w 636387"/>
                <a:gd name="connsiteY195" fmla="*/ 22262 h 294728"/>
                <a:gd name="connsiteX196" fmla="*/ 280201 w 636387"/>
                <a:gd name="connsiteY196" fmla="*/ 37822 h 294728"/>
                <a:gd name="connsiteX197" fmla="*/ 280201 w 636387"/>
                <a:gd name="connsiteY197" fmla="*/ 37822 h 294728"/>
                <a:gd name="connsiteX198" fmla="*/ 317519 w 636387"/>
                <a:gd name="connsiteY198" fmla="*/ 25374 h 294728"/>
                <a:gd name="connsiteX199" fmla="*/ 336178 w 636387"/>
                <a:gd name="connsiteY199" fmla="*/ 59606 h 294728"/>
                <a:gd name="connsiteX200" fmla="*/ 339288 w 636387"/>
                <a:gd name="connsiteY200" fmla="*/ 59606 h 294728"/>
                <a:gd name="connsiteX201" fmla="*/ 317519 w 636387"/>
                <a:gd name="connsiteY201" fmla="*/ 22262 h 294728"/>
                <a:gd name="connsiteX202" fmla="*/ 196234 w 636387"/>
                <a:gd name="connsiteY202" fmla="*/ 47158 h 294728"/>
                <a:gd name="connsiteX203" fmla="*/ 176020 w 636387"/>
                <a:gd name="connsiteY203" fmla="*/ 47158 h 294728"/>
                <a:gd name="connsiteX204" fmla="*/ 152696 w 636387"/>
                <a:gd name="connsiteY204" fmla="*/ 53382 h 294728"/>
                <a:gd name="connsiteX205" fmla="*/ 118488 w 636387"/>
                <a:gd name="connsiteY205" fmla="*/ 81390 h 294728"/>
                <a:gd name="connsiteX206" fmla="*/ 120043 w 636387"/>
                <a:gd name="connsiteY206" fmla="*/ 81390 h 294728"/>
                <a:gd name="connsiteX207" fmla="*/ 155806 w 636387"/>
                <a:gd name="connsiteY207" fmla="*/ 54938 h 294728"/>
                <a:gd name="connsiteX208" fmla="*/ 174465 w 636387"/>
                <a:gd name="connsiteY208" fmla="*/ 50270 h 294728"/>
                <a:gd name="connsiteX209" fmla="*/ 196234 w 636387"/>
                <a:gd name="connsiteY209" fmla="*/ 48714 h 294728"/>
                <a:gd name="connsiteX210" fmla="*/ 196234 w 636387"/>
                <a:gd name="connsiteY210" fmla="*/ 47158 h 294728"/>
                <a:gd name="connsiteX211" fmla="*/ 396820 w 636387"/>
                <a:gd name="connsiteY211" fmla="*/ 205869 h 294728"/>
                <a:gd name="connsiteX212" fmla="*/ 398375 w 636387"/>
                <a:gd name="connsiteY212" fmla="*/ 208981 h 294728"/>
                <a:gd name="connsiteX213" fmla="*/ 421699 w 636387"/>
                <a:gd name="connsiteY213" fmla="*/ 202757 h 294728"/>
                <a:gd name="connsiteX214" fmla="*/ 441913 w 636387"/>
                <a:gd name="connsiteY214" fmla="*/ 188753 h 294728"/>
                <a:gd name="connsiteX215" fmla="*/ 441913 w 636387"/>
                <a:gd name="connsiteY215" fmla="*/ 185641 h 294728"/>
                <a:gd name="connsiteX216" fmla="*/ 421699 w 636387"/>
                <a:gd name="connsiteY216" fmla="*/ 199645 h 294728"/>
                <a:gd name="connsiteX217" fmla="*/ 396820 w 636387"/>
                <a:gd name="connsiteY217" fmla="*/ 205869 h 294728"/>
                <a:gd name="connsiteX218" fmla="*/ 412370 w 636387"/>
                <a:gd name="connsiteY218" fmla="*/ 221429 h 294728"/>
                <a:gd name="connsiteX219" fmla="*/ 392156 w 636387"/>
                <a:gd name="connsiteY219" fmla="*/ 227652 h 294728"/>
                <a:gd name="connsiteX220" fmla="*/ 382826 w 636387"/>
                <a:gd name="connsiteY220" fmla="*/ 222984 h 294728"/>
                <a:gd name="connsiteX221" fmla="*/ 382826 w 636387"/>
                <a:gd name="connsiteY221" fmla="*/ 221429 h 294728"/>
                <a:gd name="connsiteX222" fmla="*/ 379716 w 636387"/>
                <a:gd name="connsiteY222" fmla="*/ 213649 h 294728"/>
                <a:gd name="connsiteX223" fmla="*/ 378161 w 636387"/>
                <a:gd name="connsiteY223" fmla="*/ 213649 h 294728"/>
                <a:gd name="connsiteX224" fmla="*/ 382826 w 636387"/>
                <a:gd name="connsiteY224" fmla="*/ 221429 h 294728"/>
                <a:gd name="connsiteX225" fmla="*/ 382826 w 636387"/>
                <a:gd name="connsiteY225" fmla="*/ 222984 h 294728"/>
                <a:gd name="connsiteX226" fmla="*/ 385936 w 636387"/>
                <a:gd name="connsiteY226" fmla="*/ 227652 h 294728"/>
                <a:gd name="connsiteX227" fmla="*/ 407705 w 636387"/>
                <a:gd name="connsiteY227" fmla="*/ 227652 h 294728"/>
                <a:gd name="connsiteX228" fmla="*/ 427919 w 636387"/>
                <a:gd name="connsiteY228" fmla="*/ 215205 h 294728"/>
                <a:gd name="connsiteX229" fmla="*/ 448133 w 636387"/>
                <a:gd name="connsiteY229" fmla="*/ 196533 h 294728"/>
                <a:gd name="connsiteX230" fmla="*/ 446578 w 636387"/>
                <a:gd name="connsiteY230" fmla="*/ 194977 h 294728"/>
                <a:gd name="connsiteX231" fmla="*/ 412370 w 636387"/>
                <a:gd name="connsiteY231" fmla="*/ 221429 h 294728"/>
                <a:gd name="connsiteX232" fmla="*/ 295750 w 636387"/>
                <a:gd name="connsiteY232" fmla="*/ 236988 h 294728"/>
                <a:gd name="connsiteX233" fmla="*/ 319074 w 636387"/>
                <a:gd name="connsiteY233" fmla="*/ 240100 h 294728"/>
                <a:gd name="connsiteX234" fmla="*/ 319074 w 636387"/>
                <a:gd name="connsiteY234" fmla="*/ 238544 h 294728"/>
                <a:gd name="connsiteX235" fmla="*/ 295750 w 636387"/>
                <a:gd name="connsiteY235" fmla="*/ 235432 h 294728"/>
                <a:gd name="connsiteX236" fmla="*/ 295750 w 636387"/>
                <a:gd name="connsiteY236" fmla="*/ 236988 h 294728"/>
                <a:gd name="connsiteX237" fmla="*/ 289530 w 636387"/>
                <a:gd name="connsiteY237" fmla="*/ 260328 h 294728"/>
                <a:gd name="connsiteX238" fmla="*/ 266206 w 636387"/>
                <a:gd name="connsiteY238" fmla="*/ 233876 h 294728"/>
                <a:gd name="connsiteX239" fmla="*/ 263096 w 636387"/>
                <a:gd name="connsiteY239" fmla="*/ 233876 h 294728"/>
                <a:gd name="connsiteX240" fmla="*/ 286420 w 636387"/>
                <a:gd name="connsiteY240" fmla="*/ 263440 h 294728"/>
                <a:gd name="connsiteX241" fmla="*/ 333068 w 636387"/>
                <a:gd name="connsiteY241" fmla="*/ 254104 h 294728"/>
                <a:gd name="connsiteX242" fmla="*/ 333068 w 636387"/>
                <a:gd name="connsiteY242" fmla="*/ 250992 h 294728"/>
                <a:gd name="connsiteX243" fmla="*/ 289530 w 636387"/>
                <a:gd name="connsiteY243" fmla="*/ 260328 h 294728"/>
                <a:gd name="connsiteX244" fmla="*/ 188460 w 636387"/>
                <a:gd name="connsiteY244" fmla="*/ 246324 h 294728"/>
                <a:gd name="connsiteX245" fmla="*/ 179130 w 636387"/>
                <a:gd name="connsiteY245" fmla="*/ 222984 h 294728"/>
                <a:gd name="connsiteX246" fmla="*/ 177575 w 636387"/>
                <a:gd name="connsiteY246" fmla="*/ 221429 h 294728"/>
                <a:gd name="connsiteX247" fmla="*/ 211784 w 636387"/>
                <a:gd name="connsiteY247" fmla="*/ 255660 h 294728"/>
                <a:gd name="connsiteX248" fmla="*/ 211784 w 636387"/>
                <a:gd name="connsiteY248" fmla="*/ 252548 h 294728"/>
                <a:gd name="connsiteX249" fmla="*/ 188460 w 636387"/>
                <a:gd name="connsiteY249" fmla="*/ 246324 h 294728"/>
                <a:gd name="connsiteX250" fmla="*/ 70285 w 636387"/>
                <a:gd name="connsiteY250" fmla="*/ 159189 h 294728"/>
                <a:gd name="connsiteX251" fmla="*/ 67175 w 636387"/>
                <a:gd name="connsiteY251" fmla="*/ 157633 h 294728"/>
                <a:gd name="connsiteX252" fmla="*/ 90499 w 636387"/>
                <a:gd name="connsiteY252" fmla="*/ 208981 h 294728"/>
                <a:gd name="connsiteX253" fmla="*/ 92054 w 636387"/>
                <a:gd name="connsiteY253" fmla="*/ 205869 h 294728"/>
                <a:gd name="connsiteX254" fmla="*/ 70285 w 636387"/>
                <a:gd name="connsiteY254" fmla="*/ 159189 h 294728"/>
                <a:gd name="connsiteX255" fmla="*/ 82724 w 636387"/>
                <a:gd name="connsiteY255" fmla="*/ 215205 h 294728"/>
                <a:gd name="connsiteX256" fmla="*/ 48516 w 636387"/>
                <a:gd name="connsiteY256" fmla="*/ 187197 h 294728"/>
                <a:gd name="connsiteX257" fmla="*/ 46961 w 636387"/>
                <a:gd name="connsiteY257" fmla="*/ 162301 h 294728"/>
                <a:gd name="connsiteX258" fmla="*/ 65620 w 636387"/>
                <a:gd name="connsiteY258" fmla="*/ 146741 h 294728"/>
                <a:gd name="connsiteX259" fmla="*/ 65620 w 636387"/>
                <a:gd name="connsiteY259" fmla="*/ 145185 h 294728"/>
                <a:gd name="connsiteX260" fmla="*/ 46961 w 636387"/>
                <a:gd name="connsiteY260" fmla="*/ 154521 h 294728"/>
                <a:gd name="connsiteX261" fmla="*/ 45406 w 636387"/>
                <a:gd name="connsiteY261" fmla="*/ 184085 h 294728"/>
                <a:gd name="connsiteX262" fmla="*/ 64065 w 636387"/>
                <a:gd name="connsiteY262" fmla="*/ 213649 h 294728"/>
                <a:gd name="connsiteX263" fmla="*/ 48516 w 636387"/>
                <a:gd name="connsiteY263" fmla="*/ 208981 h 294728"/>
                <a:gd name="connsiteX264" fmla="*/ 34522 w 636387"/>
                <a:gd name="connsiteY264" fmla="*/ 184085 h 294728"/>
                <a:gd name="connsiteX265" fmla="*/ 54736 w 636387"/>
                <a:gd name="connsiteY265" fmla="*/ 135849 h 294728"/>
                <a:gd name="connsiteX266" fmla="*/ 82724 w 636387"/>
                <a:gd name="connsiteY266" fmla="*/ 120289 h 294728"/>
                <a:gd name="connsiteX267" fmla="*/ 82724 w 636387"/>
                <a:gd name="connsiteY267" fmla="*/ 118733 h 294728"/>
                <a:gd name="connsiteX268" fmla="*/ 36077 w 636387"/>
                <a:gd name="connsiteY268" fmla="*/ 154521 h 294728"/>
                <a:gd name="connsiteX269" fmla="*/ 42296 w 636387"/>
                <a:gd name="connsiteY269" fmla="*/ 210537 h 294728"/>
                <a:gd name="connsiteX270" fmla="*/ 73395 w 636387"/>
                <a:gd name="connsiteY270" fmla="*/ 218317 h 294728"/>
                <a:gd name="connsiteX271" fmla="*/ 74950 w 636387"/>
                <a:gd name="connsiteY271" fmla="*/ 216761 h 294728"/>
                <a:gd name="connsiteX272" fmla="*/ 82724 w 636387"/>
                <a:gd name="connsiteY272" fmla="*/ 218317 h 294728"/>
                <a:gd name="connsiteX273" fmla="*/ 82724 w 636387"/>
                <a:gd name="connsiteY273" fmla="*/ 215205 h 294728"/>
                <a:gd name="connsiteX274" fmla="*/ 536764 w 636387"/>
                <a:gd name="connsiteY274" fmla="*/ 210537 h 294728"/>
                <a:gd name="connsiteX275" fmla="*/ 538319 w 636387"/>
                <a:gd name="connsiteY275" fmla="*/ 212093 h 294728"/>
                <a:gd name="connsiteX276" fmla="*/ 577192 w 636387"/>
                <a:gd name="connsiteY276" fmla="*/ 168525 h 294728"/>
                <a:gd name="connsiteX277" fmla="*/ 575637 w 636387"/>
                <a:gd name="connsiteY277" fmla="*/ 166969 h 294728"/>
                <a:gd name="connsiteX278" fmla="*/ 536764 w 636387"/>
                <a:gd name="connsiteY278" fmla="*/ 210537 h 294728"/>
                <a:gd name="connsiteX279" fmla="*/ 558533 w 636387"/>
                <a:gd name="connsiteY279" fmla="*/ 168525 h 294728"/>
                <a:gd name="connsiteX280" fmla="*/ 570973 w 636387"/>
                <a:gd name="connsiteY280" fmla="*/ 156077 h 294728"/>
                <a:gd name="connsiteX281" fmla="*/ 569418 w 636387"/>
                <a:gd name="connsiteY281" fmla="*/ 152965 h 294728"/>
                <a:gd name="connsiteX282" fmla="*/ 556978 w 636387"/>
                <a:gd name="connsiteY282" fmla="*/ 165413 h 294728"/>
                <a:gd name="connsiteX283" fmla="*/ 544539 w 636387"/>
                <a:gd name="connsiteY283" fmla="*/ 177861 h 294728"/>
                <a:gd name="connsiteX284" fmla="*/ 519660 w 636387"/>
                <a:gd name="connsiteY284" fmla="*/ 204313 h 294728"/>
                <a:gd name="connsiteX285" fmla="*/ 521215 w 636387"/>
                <a:gd name="connsiteY285" fmla="*/ 205869 h 294728"/>
                <a:gd name="connsiteX286" fmla="*/ 546094 w 636387"/>
                <a:gd name="connsiteY286" fmla="*/ 180973 h 294728"/>
                <a:gd name="connsiteX287" fmla="*/ 558533 w 636387"/>
                <a:gd name="connsiteY287" fmla="*/ 168525 h 294728"/>
                <a:gd name="connsiteX288" fmla="*/ 623840 w 636387"/>
                <a:gd name="connsiteY288" fmla="*/ 207425 h 294728"/>
                <a:gd name="connsiteX289" fmla="*/ 609846 w 636387"/>
                <a:gd name="connsiteY289" fmla="*/ 212093 h 294728"/>
                <a:gd name="connsiteX290" fmla="*/ 609846 w 636387"/>
                <a:gd name="connsiteY290" fmla="*/ 212093 h 294728"/>
                <a:gd name="connsiteX291" fmla="*/ 609846 w 636387"/>
                <a:gd name="connsiteY291" fmla="*/ 212093 h 294728"/>
                <a:gd name="connsiteX292" fmla="*/ 606736 w 636387"/>
                <a:gd name="connsiteY292" fmla="*/ 244768 h 294728"/>
                <a:gd name="connsiteX293" fmla="*/ 611401 w 636387"/>
                <a:gd name="connsiteY293" fmla="*/ 246324 h 294728"/>
                <a:gd name="connsiteX294" fmla="*/ 636280 w 636387"/>
                <a:gd name="connsiteY294" fmla="*/ 219873 h 294728"/>
                <a:gd name="connsiteX295" fmla="*/ 623840 w 636387"/>
                <a:gd name="connsiteY295" fmla="*/ 207425 h 294728"/>
                <a:gd name="connsiteX296" fmla="*/ 611401 w 636387"/>
                <a:gd name="connsiteY296" fmla="*/ 238544 h 294728"/>
                <a:gd name="connsiteX297" fmla="*/ 611401 w 636387"/>
                <a:gd name="connsiteY297" fmla="*/ 238544 h 294728"/>
                <a:gd name="connsiteX298" fmla="*/ 612956 w 636387"/>
                <a:gd name="connsiteY298" fmla="*/ 216761 h 294728"/>
                <a:gd name="connsiteX299" fmla="*/ 612956 w 636387"/>
                <a:gd name="connsiteY299" fmla="*/ 215205 h 294728"/>
                <a:gd name="connsiteX300" fmla="*/ 620730 w 636387"/>
                <a:gd name="connsiteY300" fmla="*/ 215205 h 294728"/>
                <a:gd name="connsiteX301" fmla="*/ 626950 w 636387"/>
                <a:gd name="connsiteY301" fmla="*/ 222984 h 294728"/>
                <a:gd name="connsiteX302" fmla="*/ 611401 w 636387"/>
                <a:gd name="connsiteY302" fmla="*/ 238544 h 294728"/>
                <a:gd name="connsiteX303" fmla="*/ 577192 w 636387"/>
                <a:gd name="connsiteY303" fmla="*/ 198089 h 294728"/>
                <a:gd name="connsiteX304" fmla="*/ 577192 w 636387"/>
                <a:gd name="connsiteY304" fmla="*/ 198089 h 294728"/>
                <a:gd name="connsiteX305" fmla="*/ 527434 w 636387"/>
                <a:gd name="connsiteY305" fmla="*/ 212093 h 294728"/>
                <a:gd name="connsiteX306" fmla="*/ 507220 w 636387"/>
                <a:gd name="connsiteY306" fmla="*/ 199645 h 294728"/>
                <a:gd name="connsiteX307" fmla="*/ 533654 w 636387"/>
                <a:gd name="connsiteY307" fmla="*/ 173193 h 294728"/>
                <a:gd name="connsiteX308" fmla="*/ 547649 w 636387"/>
                <a:gd name="connsiteY308" fmla="*/ 159189 h 294728"/>
                <a:gd name="connsiteX309" fmla="*/ 561643 w 636387"/>
                <a:gd name="connsiteY309" fmla="*/ 143629 h 294728"/>
                <a:gd name="connsiteX310" fmla="*/ 560088 w 636387"/>
                <a:gd name="connsiteY310" fmla="*/ 142073 h 294728"/>
                <a:gd name="connsiteX311" fmla="*/ 546094 w 636387"/>
                <a:gd name="connsiteY311" fmla="*/ 156077 h 294728"/>
                <a:gd name="connsiteX312" fmla="*/ 530544 w 636387"/>
                <a:gd name="connsiteY312" fmla="*/ 171637 h 294728"/>
                <a:gd name="connsiteX313" fmla="*/ 505665 w 636387"/>
                <a:gd name="connsiteY313" fmla="*/ 199645 h 294728"/>
                <a:gd name="connsiteX314" fmla="*/ 501001 w 636387"/>
                <a:gd name="connsiteY314" fmla="*/ 182529 h 294728"/>
                <a:gd name="connsiteX315" fmla="*/ 522770 w 636387"/>
                <a:gd name="connsiteY315" fmla="*/ 159189 h 294728"/>
                <a:gd name="connsiteX316" fmla="*/ 536764 w 636387"/>
                <a:gd name="connsiteY316" fmla="*/ 145185 h 294728"/>
                <a:gd name="connsiteX317" fmla="*/ 550758 w 636387"/>
                <a:gd name="connsiteY317" fmla="*/ 132737 h 294728"/>
                <a:gd name="connsiteX318" fmla="*/ 570973 w 636387"/>
                <a:gd name="connsiteY318" fmla="*/ 146741 h 294728"/>
                <a:gd name="connsiteX319" fmla="*/ 580302 w 636387"/>
                <a:gd name="connsiteY319" fmla="*/ 171637 h 294728"/>
                <a:gd name="connsiteX320" fmla="*/ 577192 w 636387"/>
                <a:gd name="connsiteY320" fmla="*/ 198089 h 2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636387" h="294728">
                  <a:moveTo>
                    <a:pt x="556978" y="121845"/>
                  </a:moveTo>
                  <a:cubicBezTo>
                    <a:pt x="552313" y="120289"/>
                    <a:pt x="546094" y="118733"/>
                    <a:pt x="539874" y="120289"/>
                  </a:cubicBezTo>
                  <a:cubicBezTo>
                    <a:pt x="533654" y="120289"/>
                    <a:pt x="528989" y="121845"/>
                    <a:pt x="524325" y="126513"/>
                  </a:cubicBezTo>
                  <a:cubicBezTo>
                    <a:pt x="521215" y="129625"/>
                    <a:pt x="524325" y="134293"/>
                    <a:pt x="527434" y="132737"/>
                  </a:cubicBezTo>
                  <a:cubicBezTo>
                    <a:pt x="533654" y="129625"/>
                    <a:pt x="541429" y="129625"/>
                    <a:pt x="549204" y="132737"/>
                  </a:cubicBezTo>
                  <a:cubicBezTo>
                    <a:pt x="544539" y="134293"/>
                    <a:pt x="539874" y="138961"/>
                    <a:pt x="536764" y="142073"/>
                  </a:cubicBezTo>
                  <a:cubicBezTo>
                    <a:pt x="530544" y="146741"/>
                    <a:pt x="525880" y="151409"/>
                    <a:pt x="521215" y="156077"/>
                  </a:cubicBezTo>
                  <a:cubicBezTo>
                    <a:pt x="513440" y="163857"/>
                    <a:pt x="507220" y="171637"/>
                    <a:pt x="499446" y="179417"/>
                  </a:cubicBezTo>
                  <a:cubicBezTo>
                    <a:pt x="499446" y="177861"/>
                    <a:pt x="499446" y="177861"/>
                    <a:pt x="499446" y="176305"/>
                  </a:cubicBezTo>
                  <a:cubicBezTo>
                    <a:pt x="499446" y="171637"/>
                    <a:pt x="501001" y="166969"/>
                    <a:pt x="501001" y="160745"/>
                  </a:cubicBezTo>
                  <a:cubicBezTo>
                    <a:pt x="504111" y="157633"/>
                    <a:pt x="507220" y="156077"/>
                    <a:pt x="510330" y="152965"/>
                  </a:cubicBezTo>
                  <a:cubicBezTo>
                    <a:pt x="513440" y="149853"/>
                    <a:pt x="516550" y="146741"/>
                    <a:pt x="518105" y="143629"/>
                  </a:cubicBezTo>
                  <a:cubicBezTo>
                    <a:pt x="521215" y="140517"/>
                    <a:pt x="524325" y="138961"/>
                    <a:pt x="527434" y="134293"/>
                  </a:cubicBezTo>
                  <a:cubicBezTo>
                    <a:pt x="527434" y="134293"/>
                    <a:pt x="525880" y="132737"/>
                    <a:pt x="525880" y="134293"/>
                  </a:cubicBezTo>
                  <a:cubicBezTo>
                    <a:pt x="522770" y="135849"/>
                    <a:pt x="519660" y="138961"/>
                    <a:pt x="518105" y="142073"/>
                  </a:cubicBezTo>
                  <a:cubicBezTo>
                    <a:pt x="514995" y="145185"/>
                    <a:pt x="511885" y="148297"/>
                    <a:pt x="508775" y="151409"/>
                  </a:cubicBezTo>
                  <a:cubicBezTo>
                    <a:pt x="505665" y="152965"/>
                    <a:pt x="504111" y="154521"/>
                    <a:pt x="502556" y="157633"/>
                  </a:cubicBezTo>
                  <a:cubicBezTo>
                    <a:pt x="502556" y="154521"/>
                    <a:pt x="502556" y="151409"/>
                    <a:pt x="502556" y="148297"/>
                  </a:cubicBezTo>
                  <a:cubicBezTo>
                    <a:pt x="504111" y="143629"/>
                    <a:pt x="505665" y="137405"/>
                    <a:pt x="507220" y="134293"/>
                  </a:cubicBezTo>
                  <a:cubicBezTo>
                    <a:pt x="508775" y="129625"/>
                    <a:pt x="514995" y="124957"/>
                    <a:pt x="518105" y="129625"/>
                  </a:cubicBezTo>
                  <a:cubicBezTo>
                    <a:pt x="519660" y="132737"/>
                    <a:pt x="524325" y="129625"/>
                    <a:pt x="522770" y="128069"/>
                  </a:cubicBezTo>
                  <a:cubicBezTo>
                    <a:pt x="519660" y="123401"/>
                    <a:pt x="516550" y="121845"/>
                    <a:pt x="511885" y="123401"/>
                  </a:cubicBezTo>
                  <a:cubicBezTo>
                    <a:pt x="507220" y="123401"/>
                    <a:pt x="504111" y="126513"/>
                    <a:pt x="501001" y="129625"/>
                  </a:cubicBezTo>
                  <a:cubicBezTo>
                    <a:pt x="497891" y="134293"/>
                    <a:pt x="496336" y="140517"/>
                    <a:pt x="496336" y="145185"/>
                  </a:cubicBezTo>
                  <a:cubicBezTo>
                    <a:pt x="494781" y="149853"/>
                    <a:pt x="493226" y="156077"/>
                    <a:pt x="491671" y="160745"/>
                  </a:cubicBezTo>
                  <a:cubicBezTo>
                    <a:pt x="491671" y="162301"/>
                    <a:pt x="491671" y="165413"/>
                    <a:pt x="491671" y="166969"/>
                  </a:cubicBezTo>
                  <a:cubicBezTo>
                    <a:pt x="491671" y="166969"/>
                    <a:pt x="491671" y="168525"/>
                    <a:pt x="490116" y="168525"/>
                  </a:cubicBezTo>
                  <a:cubicBezTo>
                    <a:pt x="490116" y="170081"/>
                    <a:pt x="490116" y="171637"/>
                    <a:pt x="491671" y="170081"/>
                  </a:cubicBezTo>
                  <a:cubicBezTo>
                    <a:pt x="491671" y="170081"/>
                    <a:pt x="491671" y="170081"/>
                    <a:pt x="491671" y="170081"/>
                  </a:cubicBezTo>
                  <a:cubicBezTo>
                    <a:pt x="491671" y="188753"/>
                    <a:pt x="493226" y="205869"/>
                    <a:pt x="511885" y="216761"/>
                  </a:cubicBezTo>
                  <a:cubicBezTo>
                    <a:pt x="530544" y="227652"/>
                    <a:pt x="558533" y="224540"/>
                    <a:pt x="577192" y="212093"/>
                  </a:cubicBezTo>
                  <a:cubicBezTo>
                    <a:pt x="581857" y="208981"/>
                    <a:pt x="586522" y="204313"/>
                    <a:pt x="589632" y="199645"/>
                  </a:cubicBezTo>
                  <a:cubicBezTo>
                    <a:pt x="592742" y="194977"/>
                    <a:pt x="592742" y="188753"/>
                    <a:pt x="592742" y="182529"/>
                  </a:cubicBezTo>
                  <a:cubicBezTo>
                    <a:pt x="591187" y="170081"/>
                    <a:pt x="588077" y="159189"/>
                    <a:pt x="583412" y="148297"/>
                  </a:cubicBezTo>
                  <a:cubicBezTo>
                    <a:pt x="578747" y="137405"/>
                    <a:pt x="569418" y="126513"/>
                    <a:pt x="556978" y="121845"/>
                  </a:cubicBezTo>
                  <a:close/>
                  <a:moveTo>
                    <a:pt x="441913" y="218317"/>
                  </a:moveTo>
                  <a:cubicBezTo>
                    <a:pt x="440358" y="219873"/>
                    <a:pt x="441913" y="219873"/>
                    <a:pt x="441913" y="219873"/>
                  </a:cubicBezTo>
                  <a:cubicBezTo>
                    <a:pt x="443468" y="218317"/>
                    <a:pt x="443468" y="216761"/>
                    <a:pt x="445023" y="216761"/>
                  </a:cubicBezTo>
                  <a:cubicBezTo>
                    <a:pt x="445023" y="216761"/>
                    <a:pt x="445023" y="215205"/>
                    <a:pt x="443468" y="216761"/>
                  </a:cubicBezTo>
                  <a:cubicBezTo>
                    <a:pt x="443468" y="216761"/>
                    <a:pt x="441913" y="218317"/>
                    <a:pt x="441913" y="218317"/>
                  </a:cubicBezTo>
                  <a:close/>
                  <a:moveTo>
                    <a:pt x="473012" y="163857"/>
                  </a:moveTo>
                  <a:cubicBezTo>
                    <a:pt x="474567" y="162301"/>
                    <a:pt x="474567" y="160745"/>
                    <a:pt x="474567" y="159189"/>
                  </a:cubicBezTo>
                  <a:cubicBezTo>
                    <a:pt x="488561" y="152965"/>
                    <a:pt x="499446" y="140517"/>
                    <a:pt x="501001" y="126513"/>
                  </a:cubicBezTo>
                  <a:cubicBezTo>
                    <a:pt x="504111" y="103173"/>
                    <a:pt x="491671" y="82946"/>
                    <a:pt x="469902" y="75166"/>
                  </a:cubicBezTo>
                  <a:cubicBezTo>
                    <a:pt x="462127" y="72054"/>
                    <a:pt x="454353" y="72054"/>
                    <a:pt x="445023" y="73610"/>
                  </a:cubicBezTo>
                  <a:cubicBezTo>
                    <a:pt x="448133" y="70498"/>
                    <a:pt x="451243" y="67386"/>
                    <a:pt x="451243" y="62718"/>
                  </a:cubicBezTo>
                  <a:cubicBezTo>
                    <a:pt x="451243" y="53382"/>
                    <a:pt x="446578" y="44046"/>
                    <a:pt x="440358" y="39378"/>
                  </a:cubicBezTo>
                  <a:cubicBezTo>
                    <a:pt x="424809" y="25374"/>
                    <a:pt x="401485" y="23818"/>
                    <a:pt x="382826" y="26930"/>
                  </a:cubicBezTo>
                  <a:cubicBezTo>
                    <a:pt x="371941" y="28486"/>
                    <a:pt x="362612" y="33154"/>
                    <a:pt x="354837" y="37822"/>
                  </a:cubicBezTo>
                  <a:cubicBezTo>
                    <a:pt x="354837" y="20706"/>
                    <a:pt x="342398" y="3590"/>
                    <a:pt x="325294" y="478"/>
                  </a:cubicBezTo>
                  <a:cubicBezTo>
                    <a:pt x="305079" y="-2634"/>
                    <a:pt x="287975" y="9814"/>
                    <a:pt x="275536" y="26930"/>
                  </a:cubicBezTo>
                  <a:cubicBezTo>
                    <a:pt x="272426" y="19150"/>
                    <a:pt x="266206" y="16038"/>
                    <a:pt x="258432" y="14482"/>
                  </a:cubicBezTo>
                  <a:cubicBezTo>
                    <a:pt x="255322" y="14482"/>
                    <a:pt x="252212" y="16038"/>
                    <a:pt x="249102" y="16038"/>
                  </a:cubicBezTo>
                  <a:cubicBezTo>
                    <a:pt x="218003" y="2034"/>
                    <a:pt x="180685" y="-2634"/>
                    <a:pt x="146477" y="5146"/>
                  </a:cubicBezTo>
                  <a:cubicBezTo>
                    <a:pt x="130927" y="8258"/>
                    <a:pt x="116933" y="14482"/>
                    <a:pt x="104493" y="25374"/>
                  </a:cubicBezTo>
                  <a:cubicBezTo>
                    <a:pt x="93609" y="34710"/>
                    <a:pt x="87389" y="48714"/>
                    <a:pt x="85834" y="62718"/>
                  </a:cubicBezTo>
                  <a:cubicBezTo>
                    <a:pt x="82724" y="76722"/>
                    <a:pt x="87389" y="90726"/>
                    <a:pt x="95164" y="100061"/>
                  </a:cubicBezTo>
                  <a:cubicBezTo>
                    <a:pt x="78060" y="104729"/>
                    <a:pt x="62510" y="110953"/>
                    <a:pt x="46961" y="120289"/>
                  </a:cubicBezTo>
                  <a:cubicBezTo>
                    <a:pt x="31412" y="129625"/>
                    <a:pt x="14308" y="140517"/>
                    <a:pt x="4978" y="157633"/>
                  </a:cubicBezTo>
                  <a:cubicBezTo>
                    <a:pt x="-2797" y="171637"/>
                    <a:pt x="-1242" y="188753"/>
                    <a:pt x="8088" y="202757"/>
                  </a:cubicBezTo>
                  <a:cubicBezTo>
                    <a:pt x="15862" y="218317"/>
                    <a:pt x="31412" y="227652"/>
                    <a:pt x="48516" y="230764"/>
                  </a:cubicBezTo>
                  <a:cubicBezTo>
                    <a:pt x="70285" y="235432"/>
                    <a:pt x="92054" y="230764"/>
                    <a:pt x="112268" y="222984"/>
                  </a:cubicBezTo>
                  <a:cubicBezTo>
                    <a:pt x="115378" y="244768"/>
                    <a:pt x="127817" y="264996"/>
                    <a:pt x="144922" y="277444"/>
                  </a:cubicBezTo>
                  <a:cubicBezTo>
                    <a:pt x="165136" y="291448"/>
                    <a:pt x="190015" y="294560"/>
                    <a:pt x="213339" y="288336"/>
                  </a:cubicBezTo>
                  <a:cubicBezTo>
                    <a:pt x="225778" y="285224"/>
                    <a:pt x="236663" y="279000"/>
                    <a:pt x="245992" y="269664"/>
                  </a:cubicBezTo>
                  <a:cubicBezTo>
                    <a:pt x="266206" y="282112"/>
                    <a:pt x="289530" y="294560"/>
                    <a:pt x="314409" y="294560"/>
                  </a:cubicBezTo>
                  <a:cubicBezTo>
                    <a:pt x="336178" y="296116"/>
                    <a:pt x="357947" y="286780"/>
                    <a:pt x="371941" y="271220"/>
                  </a:cubicBezTo>
                  <a:cubicBezTo>
                    <a:pt x="379716" y="263440"/>
                    <a:pt x="381271" y="254104"/>
                    <a:pt x="384381" y="244768"/>
                  </a:cubicBezTo>
                  <a:cubicBezTo>
                    <a:pt x="409260" y="246324"/>
                    <a:pt x="435694" y="249436"/>
                    <a:pt x="459018" y="235432"/>
                  </a:cubicBezTo>
                  <a:cubicBezTo>
                    <a:pt x="477677" y="224540"/>
                    <a:pt x="488561" y="202757"/>
                    <a:pt x="480787" y="180973"/>
                  </a:cubicBezTo>
                  <a:cubicBezTo>
                    <a:pt x="479232" y="173193"/>
                    <a:pt x="471457" y="170081"/>
                    <a:pt x="465237" y="165413"/>
                  </a:cubicBezTo>
                  <a:cubicBezTo>
                    <a:pt x="466792" y="163857"/>
                    <a:pt x="468347" y="162301"/>
                    <a:pt x="471457" y="162301"/>
                  </a:cubicBezTo>
                  <a:cubicBezTo>
                    <a:pt x="471457" y="162301"/>
                    <a:pt x="471457" y="162301"/>
                    <a:pt x="471457" y="162301"/>
                  </a:cubicBezTo>
                  <a:cubicBezTo>
                    <a:pt x="469902" y="163857"/>
                    <a:pt x="473012" y="165413"/>
                    <a:pt x="473012" y="163857"/>
                  </a:cubicBezTo>
                  <a:close/>
                  <a:moveTo>
                    <a:pt x="459018" y="157633"/>
                  </a:moveTo>
                  <a:lnTo>
                    <a:pt x="459018" y="157633"/>
                  </a:lnTo>
                  <a:cubicBezTo>
                    <a:pt x="466792" y="145185"/>
                    <a:pt x="465237" y="126513"/>
                    <a:pt x="454353" y="115621"/>
                  </a:cubicBezTo>
                  <a:cubicBezTo>
                    <a:pt x="452798" y="114065"/>
                    <a:pt x="449688" y="117177"/>
                    <a:pt x="451243" y="118733"/>
                  </a:cubicBezTo>
                  <a:cubicBezTo>
                    <a:pt x="462127" y="129625"/>
                    <a:pt x="462127" y="146741"/>
                    <a:pt x="455908" y="159189"/>
                  </a:cubicBezTo>
                  <a:cubicBezTo>
                    <a:pt x="452798" y="162301"/>
                    <a:pt x="451243" y="166969"/>
                    <a:pt x="455908" y="168525"/>
                  </a:cubicBezTo>
                  <a:cubicBezTo>
                    <a:pt x="471457" y="173193"/>
                    <a:pt x="476122" y="193421"/>
                    <a:pt x="471457" y="207425"/>
                  </a:cubicBezTo>
                  <a:cubicBezTo>
                    <a:pt x="463682" y="224540"/>
                    <a:pt x="445023" y="232320"/>
                    <a:pt x="426364" y="235432"/>
                  </a:cubicBezTo>
                  <a:cubicBezTo>
                    <a:pt x="435694" y="232320"/>
                    <a:pt x="445023" y="229208"/>
                    <a:pt x="451243" y="221429"/>
                  </a:cubicBezTo>
                  <a:cubicBezTo>
                    <a:pt x="459018" y="215205"/>
                    <a:pt x="466792" y="204313"/>
                    <a:pt x="466792" y="193421"/>
                  </a:cubicBezTo>
                  <a:cubicBezTo>
                    <a:pt x="466792" y="191865"/>
                    <a:pt x="465237" y="191865"/>
                    <a:pt x="465237" y="191865"/>
                  </a:cubicBezTo>
                  <a:cubicBezTo>
                    <a:pt x="462127" y="196533"/>
                    <a:pt x="460572" y="202757"/>
                    <a:pt x="459018" y="207425"/>
                  </a:cubicBezTo>
                  <a:cubicBezTo>
                    <a:pt x="455908" y="212093"/>
                    <a:pt x="452798" y="215205"/>
                    <a:pt x="448133" y="219873"/>
                  </a:cubicBezTo>
                  <a:cubicBezTo>
                    <a:pt x="440358" y="227652"/>
                    <a:pt x="431029" y="233876"/>
                    <a:pt x="420144" y="235432"/>
                  </a:cubicBezTo>
                  <a:cubicBezTo>
                    <a:pt x="420144" y="235432"/>
                    <a:pt x="421699" y="235432"/>
                    <a:pt x="421699" y="236988"/>
                  </a:cubicBezTo>
                  <a:cubicBezTo>
                    <a:pt x="407705" y="236988"/>
                    <a:pt x="393710" y="235432"/>
                    <a:pt x="381271" y="233876"/>
                  </a:cubicBezTo>
                  <a:cubicBezTo>
                    <a:pt x="378161" y="233876"/>
                    <a:pt x="375051" y="236988"/>
                    <a:pt x="375051" y="238544"/>
                  </a:cubicBezTo>
                  <a:cubicBezTo>
                    <a:pt x="373496" y="257216"/>
                    <a:pt x="361057" y="271220"/>
                    <a:pt x="343953" y="279000"/>
                  </a:cubicBezTo>
                  <a:cubicBezTo>
                    <a:pt x="325294" y="288336"/>
                    <a:pt x="301970" y="286780"/>
                    <a:pt x="283310" y="279000"/>
                  </a:cubicBezTo>
                  <a:cubicBezTo>
                    <a:pt x="280201" y="277444"/>
                    <a:pt x="277091" y="275888"/>
                    <a:pt x="273981" y="274332"/>
                  </a:cubicBezTo>
                  <a:cubicBezTo>
                    <a:pt x="287975" y="280556"/>
                    <a:pt x="305079" y="282112"/>
                    <a:pt x="320629" y="275888"/>
                  </a:cubicBezTo>
                  <a:cubicBezTo>
                    <a:pt x="326848" y="274332"/>
                    <a:pt x="331513" y="272776"/>
                    <a:pt x="337733" y="269664"/>
                  </a:cubicBezTo>
                  <a:cubicBezTo>
                    <a:pt x="342398" y="266552"/>
                    <a:pt x="347063" y="263440"/>
                    <a:pt x="351727" y="260328"/>
                  </a:cubicBezTo>
                  <a:cubicBezTo>
                    <a:pt x="353282" y="258772"/>
                    <a:pt x="351727" y="257216"/>
                    <a:pt x="350172" y="258772"/>
                  </a:cubicBezTo>
                  <a:cubicBezTo>
                    <a:pt x="345508" y="260328"/>
                    <a:pt x="340843" y="263440"/>
                    <a:pt x="334623" y="266552"/>
                  </a:cubicBezTo>
                  <a:cubicBezTo>
                    <a:pt x="329958" y="269664"/>
                    <a:pt x="323739" y="271220"/>
                    <a:pt x="317519" y="274332"/>
                  </a:cubicBezTo>
                  <a:cubicBezTo>
                    <a:pt x="306634" y="277444"/>
                    <a:pt x="294195" y="279000"/>
                    <a:pt x="283310" y="275888"/>
                  </a:cubicBezTo>
                  <a:cubicBezTo>
                    <a:pt x="264651" y="271220"/>
                    <a:pt x="245992" y="252548"/>
                    <a:pt x="249102" y="230764"/>
                  </a:cubicBezTo>
                  <a:cubicBezTo>
                    <a:pt x="250657" y="229208"/>
                    <a:pt x="247547" y="229208"/>
                    <a:pt x="247547" y="230764"/>
                  </a:cubicBezTo>
                  <a:cubicBezTo>
                    <a:pt x="244437" y="246324"/>
                    <a:pt x="252212" y="260328"/>
                    <a:pt x="264651" y="269664"/>
                  </a:cubicBezTo>
                  <a:cubicBezTo>
                    <a:pt x="258432" y="266552"/>
                    <a:pt x="253767" y="264996"/>
                    <a:pt x="247547" y="260328"/>
                  </a:cubicBezTo>
                  <a:cubicBezTo>
                    <a:pt x="245992" y="258772"/>
                    <a:pt x="244437" y="260328"/>
                    <a:pt x="242882" y="261884"/>
                  </a:cubicBezTo>
                  <a:cubicBezTo>
                    <a:pt x="227333" y="275888"/>
                    <a:pt x="205564" y="283668"/>
                    <a:pt x="183795" y="282112"/>
                  </a:cubicBezTo>
                  <a:cubicBezTo>
                    <a:pt x="177575" y="282112"/>
                    <a:pt x="171355" y="279000"/>
                    <a:pt x="165136" y="275888"/>
                  </a:cubicBezTo>
                  <a:cubicBezTo>
                    <a:pt x="171355" y="277444"/>
                    <a:pt x="177575" y="279000"/>
                    <a:pt x="185350" y="279000"/>
                  </a:cubicBezTo>
                  <a:cubicBezTo>
                    <a:pt x="188460" y="279000"/>
                    <a:pt x="191570" y="275888"/>
                    <a:pt x="194679" y="274332"/>
                  </a:cubicBezTo>
                  <a:cubicBezTo>
                    <a:pt x="197789" y="274332"/>
                    <a:pt x="202454" y="274332"/>
                    <a:pt x="205564" y="272776"/>
                  </a:cubicBezTo>
                  <a:cubicBezTo>
                    <a:pt x="207119" y="272776"/>
                    <a:pt x="207119" y="271220"/>
                    <a:pt x="205564" y="271220"/>
                  </a:cubicBezTo>
                  <a:cubicBezTo>
                    <a:pt x="205564" y="271220"/>
                    <a:pt x="204009" y="271220"/>
                    <a:pt x="204009" y="271220"/>
                  </a:cubicBezTo>
                  <a:cubicBezTo>
                    <a:pt x="205564" y="269664"/>
                    <a:pt x="208674" y="269664"/>
                    <a:pt x="210229" y="268108"/>
                  </a:cubicBezTo>
                  <a:cubicBezTo>
                    <a:pt x="211784" y="266552"/>
                    <a:pt x="210229" y="264996"/>
                    <a:pt x="208674" y="264996"/>
                  </a:cubicBezTo>
                  <a:cubicBezTo>
                    <a:pt x="205564" y="268108"/>
                    <a:pt x="202454" y="269664"/>
                    <a:pt x="199344" y="271220"/>
                  </a:cubicBezTo>
                  <a:cubicBezTo>
                    <a:pt x="197789" y="271220"/>
                    <a:pt x="194679" y="271220"/>
                    <a:pt x="193124" y="271220"/>
                  </a:cubicBezTo>
                  <a:cubicBezTo>
                    <a:pt x="188460" y="271220"/>
                    <a:pt x="183795" y="269664"/>
                    <a:pt x="180685" y="268108"/>
                  </a:cubicBezTo>
                  <a:cubicBezTo>
                    <a:pt x="171355" y="266552"/>
                    <a:pt x="163581" y="260328"/>
                    <a:pt x="158916" y="254104"/>
                  </a:cubicBezTo>
                  <a:cubicBezTo>
                    <a:pt x="146477" y="240100"/>
                    <a:pt x="144922" y="218317"/>
                    <a:pt x="154251" y="202757"/>
                  </a:cubicBezTo>
                  <a:cubicBezTo>
                    <a:pt x="154251" y="201201"/>
                    <a:pt x="152696" y="199645"/>
                    <a:pt x="152696" y="201201"/>
                  </a:cubicBezTo>
                  <a:cubicBezTo>
                    <a:pt x="141812" y="218317"/>
                    <a:pt x="143367" y="240100"/>
                    <a:pt x="155806" y="255660"/>
                  </a:cubicBezTo>
                  <a:cubicBezTo>
                    <a:pt x="162026" y="263440"/>
                    <a:pt x="169801" y="269664"/>
                    <a:pt x="179130" y="272776"/>
                  </a:cubicBezTo>
                  <a:cubicBezTo>
                    <a:pt x="180685" y="272776"/>
                    <a:pt x="185350" y="274332"/>
                    <a:pt x="188460" y="274332"/>
                  </a:cubicBezTo>
                  <a:cubicBezTo>
                    <a:pt x="188460" y="274332"/>
                    <a:pt x="186905" y="274332"/>
                    <a:pt x="186905" y="274332"/>
                  </a:cubicBezTo>
                  <a:cubicBezTo>
                    <a:pt x="179130" y="275888"/>
                    <a:pt x="171355" y="274332"/>
                    <a:pt x="163581" y="272776"/>
                  </a:cubicBezTo>
                  <a:cubicBezTo>
                    <a:pt x="144922" y="266552"/>
                    <a:pt x="135592" y="249436"/>
                    <a:pt x="134037" y="230764"/>
                  </a:cubicBezTo>
                  <a:cubicBezTo>
                    <a:pt x="132482" y="219873"/>
                    <a:pt x="134037" y="207425"/>
                    <a:pt x="134037" y="196533"/>
                  </a:cubicBezTo>
                  <a:cubicBezTo>
                    <a:pt x="134037" y="194977"/>
                    <a:pt x="132482" y="194977"/>
                    <a:pt x="132482" y="196533"/>
                  </a:cubicBezTo>
                  <a:cubicBezTo>
                    <a:pt x="129372" y="216761"/>
                    <a:pt x="127817" y="240100"/>
                    <a:pt x="140257" y="258772"/>
                  </a:cubicBezTo>
                  <a:cubicBezTo>
                    <a:pt x="137147" y="255660"/>
                    <a:pt x="134037" y="254104"/>
                    <a:pt x="130927" y="250992"/>
                  </a:cubicBezTo>
                  <a:cubicBezTo>
                    <a:pt x="124708" y="240100"/>
                    <a:pt x="120043" y="229208"/>
                    <a:pt x="120043" y="216761"/>
                  </a:cubicBezTo>
                  <a:cubicBezTo>
                    <a:pt x="118488" y="215205"/>
                    <a:pt x="116933" y="212093"/>
                    <a:pt x="113823" y="213649"/>
                  </a:cubicBezTo>
                  <a:cubicBezTo>
                    <a:pt x="96719" y="219873"/>
                    <a:pt x="78060" y="224540"/>
                    <a:pt x="59400" y="224540"/>
                  </a:cubicBezTo>
                  <a:cubicBezTo>
                    <a:pt x="42296" y="222984"/>
                    <a:pt x="28302" y="216761"/>
                    <a:pt x="17417" y="202757"/>
                  </a:cubicBezTo>
                  <a:cubicBezTo>
                    <a:pt x="8088" y="191865"/>
                    <a:pt x="4978" y="176305"/>
                    <a:pt x="11198" y="163857"/>
                  </a:cubicBezTo>
                  <a:cubicBezTo>
                    <a:pt x="18972" y="148297"/>
                    <a:pt x="34522" y="137405"/>
                    <a:pt x="46961" y="129625"/>
                  </a:cubicBezTo>
                  <a:cubicBezTo>
                    <a:pt x="64065" y="118733"/>
                    <a:pt x="82724" y="110953"/>
                    <a:pt x="102939" y="106285"/>
                  </a:cubicBezTo>
                  <a:cubicBezTo>
                    <a:pt x="106048" y="106285"/>
                    <a:pt x="106048" y="101617"/>
                    <a:pt x="104493" y="100061"/>
                  </a:cubicBezTo>
                  <a:cubicBezTo>
                    <a:pt x="104493" y="100061"/>
                    <a:pt x="104493" y="100061"/>
                    <a:pt x="104493" y="100061"/>
                  </a:cubicBezTo>
                  <a:cubicBezTo>
                    <a:pt x="104493" y="100061"/>
                    <a:pt x="106048" y="100061"/>
                    <a:pt x="104493" y="98506"/>
                  </a:cubicBezTo>
                  <a:cubicBezTo>
                    <a:pt x="101384" y="79834"/>
                    <a:pt x="110713" y="59606"/>
                    <a:pt x="126262" y="48714"/>
                  </a:cubicBezTo>
                  <a:cubicBezTo>
                    <a:pt x="134037" y="40934"/>
                    <a:pt x="143367" y="36266"/>
                    <a:pt x="152696" y="33154"/>
                  </a:cubicBezTo>
                  <a:cubicBezTo>
                    <a:pt x="162026" y="30042"/>
                    <a:pt x="172910" y="26930"/>
                    <a:pt x="182240" y="23818"/>
                  </a:cubicBezTo>
                  <a:cubicBezTo>
                    <a:pt x="183795" y="23818"/>
                    <a:pt x="183795" y="20706"/>
                    <a:pt x="182240" y="20706"/>
                  </a:cubicBezTo>
                  <a:cubicBezTo>
                    <a:pt x="169801" y="22262"/>
                    <a:pt x="158916" y="26930"/>
                    <a:pt x="148032" y="31598"/>
                  </a:cubicBezTo>
                  <a:cubicBezTo>
                    <a:pt x="138702" y="34710"/>
                    <a:pt x="129372" y="40934"/>
                    <a:pt x="121598" y="47158"/>
                  </a:cubicBezTo>
                  <a:cubicBezTo>
                    <a:pt x="107603" y="59606"/>
                    <a:pt x="98274" y="79834"/>
                    <a:pt x="102939" y="98506"/>
                  </a:cubicBezTo>
                  <a:cubicBezTo>
                    <a:pt x="85834" y="79834"/>
                    <a:pt x="92054" y="48714"/>
                    <a:pt x="109158" y="33154"/>
                  </a:cubicBezTo>
                  <a:cubicBezTo>
                    <a:pt x="130927" y="11370"/>
                    <a:pt x="163581" y="8258"/>
                    <a:pt x="193124" y="9814"/>
                  </a:cubicBezTo>
                  <a:cubicBezTo>
                    <a:pt x="210229" y="11370"/>
                    <a:pt x="225778" y="14482"/>
                    <a:pt x="242882" y="19150"/>
                  </a:cubicBezTo>
                  <a:cubicBezTo>
                    <a:pt x="239772" y="20706"/>
                    <a:pt x="236663" y="23818"/>
                    <a:pt x="235108" y="28486"/>
                  </a:cubicBezTo>
                  <a:cubicBezTo>
                    <a:pt x="231998" y="33154"/>
                    <a:pt x="241327" y="36266"/>
                    <a:pt x="242882" y="30042"/>
                  </a:cubicBezTo>
                  <a:cubicBezTo>
                    <a:pt x="245992" y="25374"/>
                    <a:pt x="252212" y="22262"/>
                    <a:pt x="258432" y="23818"/>
                  </a:cubicBezTo>
                  <a:cubicBezTo>
                    <a:pt x="264651" y="25374"/>
                    <a:pt x="269316" y="28486"/>
                    <a:pt x="270871" y="34710"/>
                  </a:cubicBezTo>
                  <a:cubicBezTo>
                    <a:pt x="270871" y="39378"/>
                    <a:pt x="277091" y="39378"/>
                    <a:pt x="278646" y="36266"/>
                  </a:cubicBezTo>
                  <a:cubicBezTo>
                    <a:pt x="287975" y="20706"/>
                    <a:pt x="305079" y="8258"/>
                    <a:pt x="322184" y="9814"/>
                  </a:cubicBezTo>
                  <a:cubicBezTo>
                    <a:pt x="337733" y="12926"/>
                    <a:pt x="351727" y="28486"/>
                    <a:pt x="347063" y="44046"/>
                  </a:cubicBezTo>
                  <a:cubicBezTo>
                    <a:pt x="345508" y="47158"/>
                    <a:pt x="350172" y="51826"/>
                    <a:pt x="353282" y="48714"/>
                  </a:cubicBezTo>
                  <a:cubicBezTo>
                    <a:pt x="371941" y="37822"/>
                    <a:pt x="395265" y="33154"/>
                    <a:pt x="417034" y="39378"/>
                  </a:cubicBezTo>
                  <a:cubicBezTo>
                    <a:pt x="426364" y="40934"/>
                    <a:pt x="435694" y="45602"/>
                    <a:pt x="440358" y="54938"/>
                  </a:cubicBezTo>
                  <a:cubicBezTo>
                    <a:pt x="443468" y="61162"/>
                    <a:pt x="441913" y="70498"/>
                    <a:pt x="434139" y="73610"/>
                  </a:cubicBezTo>
                  <a:cubicBezTo>
                    <a:pt x="432584" y="62718"/>
                    <a:pt x="424809" y="53382"/>
                    <a:pt x="415480" y="48714"/>
                  </a:cubicBezTo>
                  <a:cubicBezTo>
                    <a:pt x="395265" y="39378"/>
                    <a:pt x="371941" y="50270"/>
                    <a:pt x="356392" y="64274"/>
                  </a:cubicBezTo>
                  <a:cubicBezTo>
                    <a:pt x="356392" y="65830"/>
                    <a:pt x="357947" y="67386"/>
                    <a:pt x="357947" y="65830"/>
                  </a:cubicBezTo>
                  <a:cubicBezTo>
                    <a:pt x="371941" y="53382"/>
                    <a:pt x="393710" y="44046"/>
                    <a:pt x="412370" y="51826"/>
                  </a:cubicBezTo>
                  <a:cubicBezTo>
                    <a:pt x="427919" y="58050"/>
                    <a:pt x="435694" y="76722"/>
                    <a:pt x="429474" y="92282"/>
                  </a:cubicBezTo>
                  <a:cubicBezTo>
                    <a:pt x="429474" y="93838"/>
                    <a:pt x="431029" y="95394"/>
                    <a:pt x="431029" y="93838"/>
                  </a:cubicBezTo>
                  <a:cubicBezTo>
                    <a:pt x="434139" y="90726"/>
                    <a:pt x="435694" y="87614"/>
                    <a:pt x="435694" y="82946"/>
                  </a:cubicBezTo>
                  <a:cubicBezTo>
                    <a:pt x="435694" y="84502"/>
                    <a:pt x="437249" y="84502"/>
                    <a:pt x="438803" y="82946"/>
                  </a:cubicBezTo>
                  <a:cubicBezTo>
                    <a:pt x="454353" y="78278"/>
                    <a:pt x="473012" y="84502"/>
                    <a:pt x="483896" y="96950"/>
                  </a:cubicBezTo>
                  <a:cubicBezTo>
                    <a:pt x="494781" y="110953"/>
                    <a:pt x="493226" y="131181"/>
                    <a:pt x="482341" y="143629"/>
                  </a:cubicBezTo>
                  <a:cubicBezTo>
                    <a:pt x="482341" y="143629"/>
                    <a:pt x="482341" y="143629"/>
                    <a:pt x="482341" y="143629"/>
                  </a:cubicBezTo>
                  <a:cubicBezTo>
                    <a:pt x="485451" y="123401"/>
                    <a:pt x="473012" y="101617"/>
                    <a:pt x="454353" y="93838"/>
                  </a:cubicBezTo>
                  <a:cubicBezTo>
                    <a:pt x="452798" y="92282"/>
                    <a:pt x="451243" y="95394"/>
                    <a:pt x="452798" y="96950"/>
                  </a:cubicBezTo>
                  <a:cubicBezTo>
                    <a:pt x="465237" y="101617"/>
                    <a:pt x="473012" y="112509"/>
                    <a:pt x="476122" y="124957"/>
                  </a:cubicBezTo>
                  <a:cubicBezTo>
                    <a:pt x="479232" y="132737"/>
                    <a:pt x="474567" y="142073"/>
                    <a:pt x="473012" y="149853"/>
                  </a:cubicBezTo>
                  <a:cubicBezTo>
                    <a:pt x="468347" y="152965"/>
                    <a:pt x="463682" y="156077"/>
                    <a:pt x="459018" y="157633"/>
                  </a:cubicBezTo>
                  <a:close/>
                  <a:moveTo>
                    <a:pt x="146477" y="264996"/>
                  </a:moveTo>
                  <a:lnTo>
                    <a:pt x="146477" y="264996"/>
                  </a:lnTo>
                  <a:cubicBezTo>
                    <a:pt x="149586" y="268108"/>
                    <a:pt x="152696" y="271220"/>
                    <a:pt x="157361" y="272776"/>
                  </a:cubicBezTo>
                  <a:cubicBezTo>
                    <a:pt x="152696" y="271220"/>
                    <a:pt x="149586" y="268108"/>
                    <a:pt x="146477" y="264996"/>
                  </a:cubicBezTo>
                  <a:close/>
                  <a:moveTo>
                    <a:pt x="424809" y="87614"/>
                  </a:moveTo>
                  <a:cubicBezTo>
                    <a:pt x="426364" y="78278"/>
                    <a:pt x="420144" y="68942"/>
                    <a:pt x="410815" y="64274"/>
                  </a:cubicBezTo>
                  <a:cubicBezTo>
                    <a:pt x="401485" y="61162"/>
                    <a:pt x="390601" y="62718"/>
                    <a:pt x="382826" y="70498"/>
                  </a:cubicBezTo>
                  <a:cubicBezTo>
                    <a:pt x="381271" y="70498"/>
                    <a:pt x="382826" y="72054"/>
                    <a:pt x="384381" y="72054"/>
                  </a:cubicBezTo>
                  <a:cubicBezTo>
                    <a:pt x="390601" y="65830"/>
                    <a:pt x="401485" y="62718"/>
                    <a:pt x="409260" y="67386"/>
                  </a:cubicBezTo>
                  <a:cubicBezTo>
                    <a:pt x="417034" y="72054"/>
                    <a:pt x="421699" y="79834"/>
                    <a:pt x="423254" y="87614"/>
                  </a:cubicBezTo>
                  <a:cubicBezTo>
                    <a:pt x="423254" y="89170"/>
                    <a:pt x="424809" y="89170"/>
                    <a:pt x="424809" y="87614"/>
                  </a:cubicBezTo>
                  <a:close/>
                  <a:moveTo>
                    <a:pt x="326848" y="70498"/>
                  </a:moveTo>
                  <a:cubicBezTo>
                    <a:pt x="326848" y="70498"/>
                    <a:pt x="326848" y="70498"/>
                    <a:pt x="328403" y="70498"/>
                  </a:cubicBezTo>
                  <a:cubicBezTo>
                    <a:pt x="337733" y="53382"/>
                    <a:pt x="317519" y="34710"/>
                    <a:pt x="300415" y="36266"/>
                  </a:cubicBezTo>
                  <a:cubicBezTo>
                    <a:pt x="298860" y="37822"/>
                    <a:pt x="300415" y="39378"/>
                    <a:pt x="301970" y="39378"/>
                  </a:cubicBezTo>
                  <a:cubicBezTo>
                    <a:pt x="309744" y="37822"/>
                    <a:pt x="317519" y="42490"/>
                    <a:pt x="322184" y="48714"/>
                  </a:cubicBezTo>
                  <a:cubicBezTo>
                    <a:pt x="326848" y="54938"/>
                    <a:pt x="328403" y="62718"/>
                    <a:pt x="326848" y="70498"/>
                  </a:cubicBezTo>
                  <a:close/>
                  <a:moveTo>
                    <a:pt x="317519" y="22262"/>
                  </a:moveTo>
                  <a:cubicBezTo>
                    <a:pt x="303525" y="17594"/>
                    <a:pt x="286420" y="23818"/>
                    <a:pt x="280201" y="37822"/>
                  </a:cubicBezTo>
                  <a:cubicBezTo>
                    <a:pt x="278646" y="37822"/>
                    <a:pt x="280201" y="39378"/>
                    <a:pt x="280201" y="37822"/>
                  </a:cubicBezTo>
                  <a:cubicBezTo>
                    <a:pt x="287975" y="26930"/>
                    <a:pt x="303525" y="20706"/>
                    <a:pt x="317519" y="25374"/>
                  </a:cubicBezTo>
                  <a:cubicBezTo>
                    <a:pt x="329958" y="30042"/>
                    <a:pt x="337733" y="45602"/>
                    <a:pt x="336178" y="59606"/>
                  </a:cubicBezTo>
                  <a:cubicBezTo>
                    <a:pt x="336178" y="59606"/>
                    <a:pt x="337733" y="61162"/>
                    <a:pt x="339288" y="59606"/>
                  </a:cubicBezTo>
                  <a:cubicBezTo>
                    <a:pt x="342398" y="44046"/>
                    <a:pt x="333068" y="26930"/>
                    <a:pt x="317519" y="22262"/>
                  </a:cubicBezTo>
                  <a:close/>
                  <a:moveTo>
                    <a:pt x="196234" y="47158"/>
                  </a:moveTo>
                  <a:cubicBezTo>
                    <a:pt x="190015" y="45602"/>
                    <a:pt x="182240" y="45602"/>
                    <a:pt x="176020" y="47158"/>
                  </a:cubicBezTo>
                  <a:cubicBezTo>
                    <a:pt x="168246" y="47158"/>
                    <a:pt x="160471" y="50270"/>
                    <a:pt x="152696" y="53382"/>
                  </a:cubicBezTo>
                  <a:cubicBezTo>
                    <a:pt x="140257" y="59606"/>
                    <a:pt x="127817" y="68942"/>
                    <a:pt x="118488" y="81390"/>
                  </a:cubicBezTo>
                  <a:cubicBezTo>
                    <a:pt x="116933" y="81390"/>
                    <a:pt x="120043" y="82946"/>
                    <a:pt x="120043" y="81390"/>
                  </a:cubicBezTo>
                  <a:cubicBezTo>
                    <a:pt x="129372" y="70498"/>
                    <a:pt x="141812" y="61162"/>
                    <a:pt x="155806" y="54938"/>
                  </a:cubicBezTo>
                  <a:cubicBezTo>
                    <a:pt x="162026" y="53382"/>
                    <a:pt x="168246" y="50270"/>
                    <a:pt x="174465" y="50270"/>
                  </a:cubicBezTo>
                  <a:cubicBezTo>
                    <a:pt x="182240" y="48714"/>
                    <a:pt x="188460" y="48714"/>
                    <a:pt x="196234" y="48714"/>
                  </a:cubicBezTo>
                  <a:cubicBezTo>
                    <a:pt x="197789" y="48714"/>
                    <a:pt x="197789" y="47158"/>
                    <a:pt x="196234" y="47158"/>
                  </a:cubicBezTo>
                  <a:close/>
                  <a:moveTo>
                    <a:pt x="396820" y="205869"/>
                  </a:moveTo>
                  <a:cubicBezTo>
                    <a:pt x="395265" y="207425"/>
                    <a:pt x="396820" y="208981"/>
                    <a:pt x="398375" y="208981"/>
                  </a:cubicBezTo>
                  <a:cubicBezTo>
                    <a:pt x="406150" y="207425"/>
                    <a:pt x="413925" y="205869"/>
                    <a:pt x="421699" y="202757"/>
                  </a:cubicBezTo>
                  <a:cubicBezTo>
                    <a:pt x="429474" y="199645"/>
                    <a:pt x="437249" y="194977"/>
                    <a:pt x="441913" y="188753"/>
                  </a:cubicBezTo>
                  <a:cubicBezTo>
                    <a:pt x="443468" y="187197"/>
                    <a:pt x="441913" y="185641"/>
                    <a:pt x="441913" y="185641"/>
                  </a:cubicBezTo>
                  <a:cubicBezTo>
                    <a:pt x="434139" y="190309"/>
                    <a:pt x="427919" y="196533"/>
                    <a:pt x="421699" y="199645"/>
                  </a:cubicBezTo>
                  <a:cubicBezTo>
                    <a:pt x="413925" y="202757"/>
                    <a:pt x="406150" y="205869"/>
                    <a:pt x="396820" y="205869"/>
                  </a:cubicBezTo>
                  <a:close/>
                  <a:moveTo>
                    <a:pt x="412370" y="221429"/>
                  </a:moveTo>
                  <a:cubicBezTo>
                    <a:pt x="406150" y="226096"/>
                    <a:pt x="399930" y="229208"/>
                    <a:pt x="392156" y="227652"/>
                  </a:cubicBezTo>
                  <a:cubicBezTo>
                    <a:pt x="389046" y="227652"/>
                    <a:pt x="385936" y="226096"/>
                    <a:pt x="382826" y="222984"/>
                  </a:cubicBezTo>
                  <a:cubicBezTo>
                    <a:pt x="382826" y="222984"/>
                    <a:pt x="382826" y="222984"/>
                    <a:pt x="382826" y="221429"/>
                  </a:cubicBezTo>
                  <a:cubicBezTo>
                    <a:pt x="381271" y="219873"/>
                    <a:pt x="379716" y="216761"/>
                    <a:pt x="379716" y="213649"/>
                  </a:cubicBezTo>
                  <a:cubicBezTo>
                    <a:pt x="379716" y="212093"/>
                    <a:pt x="378161" y="212093"/>
                    <a:pt x="378161" y="213649"/>
                  </a:cubicBezTo>
                  <a:cubicBezTo>
                    <a:pt x="378161" y="216761"/>
                    <a:pt x="381271" y="218317"/>
                    <a:pt x="382826" y="221429"/>
                  </a:cubicBezTo>
                  <a:cubicBezTo>
                    <a:pt x="382826" y="222984"/>
                    <a:pt x="382826" y="222984"/>
                    <a:pt x="382826" y="222984"/>
                  </a:cubicBezTo>
                  <a:cubicBezTo>
                    <a:pt x="384381" y="224540"/>
                    <a:pt x="384381" y="227652"/>
                    <a:pt x="385936" y="227652"/>
                  </a:cubicBezTo>
                  <a:cubicBezTo>
                    <a:pt x="393710" y="232320"/>
                    <a:pt x="399930" y="230764"/>
                    <a:pt x="407705" y="227652"/>
                  </a:cubicBezTo>
                  <a:cubicBezTo>
                    <a:pt x="415480" y="224540"/>
                    <a:pt x="421699" y="219873"/>
                    <a:pt x="427919" y="215205"/>
                  </a:cubicBezTo>
                  <a:cubicBezTo>
                    <a:pt x="435694" y="208981"/>
                    <a:pt x="441913" y="202757"/>
                    <a:pt x="448133" y="196533"/>
                  </a:cubicBezTo>
                  <a:cubicBezTo>
                    <a:pt x="449688" y="194977"/>
                    <a:pt x="448133" y="193421"/>
                    <a:pt x="446578" y="194977"/>
                  </a:cubicBezTo>
                  <a:cubicBezTo>
                    <a:pt x="435694" y="204313"/>
                    <a:pt x="424809" y="215205"/>
                    <a:pt x="412370" y="221429"/>
                  </a:cubicBezTo>
                  <a:close/>
                  <a:moveTo>
                    <a:pt x="295750" y="236988"/>
                  </a:moveTo>
                  <a:cubicBezTo>
                    <a:pt x="303525" y="240100"/>
                    <a:pt x="311299" y="241656"/>
                    <a:pt x="319074" y="240100"/>
                  </a:cubicBezTo>
                  <a:cubicBezTo>
                    <a:pt x="320629" y="240100"/>
                    <a:pt x="319074" y="238544"/>
                    <a:pt x="319074" y="238544"/>
                  </a:cubicBezTo>
                  <a:cubicBezTo>
                    <a:pt x="311299" y="240100"/>
                    <a:pt x="303525" y="238544"/>
                    <a:pt x="295750" y="235432"/>
                  </a:cubicBezTo>
                  <a:cubicBezTo>
                    <a:pt x="294195" y="235432"/>
                    <a:pt x="294195" y="236988"/>
                    <a:pt x="295750" y="236988"/>
                  </a:cubicBezTo>
                  <a:close/>
                  <a:moveTo>
                    <a:pt x="289530" y="260328"/>
                  </a:moveTo>
                  <a:cubicBezTo>
                    <a:pt x="277091" y="257216"/>
                    <a:pt x="266206" y="246324"/>
                    <a:pt x="266206" y="233876"/>
                  </a:cubicBezTo>
                  <a:cubicBezTo>
                    <a:pt x="266206" y="232320"/>
                    <a:pt x="263096" y="232320"/>
                    <a:pt x="263096" y="233876"/>
                  </a:cubicBezTo>
                  <a:cubicBezTo>
                    <a:pt x="263096" y="247880"/>
                    <a:pt x="273981" y="258772"/>
                    <a:pt x="286420" y="263440"/>
                  </a:cubicBezTo>
                  <a:cubicBezTo>
                    <a:pt x="301970" y="269664"/>
                    <a:pt x="320629" y="263440"/>
                    <a:pt x="333068" y="254104"/>
                  </a:cubicBezTo>
                  <a:cubicBezTo>
                    <a:pt x="334623" y="252548"/>
                    <a:pt x="334623" y="250992"/>
                    <a:pt x="333068" y="250992"/>
                  </a:cubicBezTo>
                  <a:cubicBezTo>
                    <a:pt x="319074" y="258772"/>
                    <a:pt x="305079" y="264996"/>
                    <a:pt x="289530" y="260328"/>
                  </a:cubicBezTo>
                  <a:close/>
                  <a:moveTo>
                    <a:pt x="188460" y="246324"/>
                  </a:moveTo>
                  <a:cubicBezTo>
                    <a:pt x="182240" y="240100"/>
                    <a:pt x="177575" y="230764"/>
                    <a:pt x="179130" y="222984"/>
                  </a:cubicBezTo>
                  <a:cubicBezTo>
                    <a:pt x="179130" y="221429"/>
                    <a:pt x="177575" y="221429"/>
                    <a:pt x="177575" y="221429"/>
                  </a:cubicBezTo>
                  <a:cubicBezTo>
                    <a:pt x="174465" y="240100"/>
                    <a:pt x="193124" y="260328"/>
                    <a:pt x="211784" y="255660"/>
                  </a:cubicBezTo>
                  <a:cubicBezTo>
                    <a:pt x="211784" y="254104"/>
                    <a:pt x="211784" y="252548"/>
                    <a:pt x="211784" y="252548"/>
                  </a:cubicBezTo>
                  <a:cubicBezTo>
                    <a:pt x="202454" y="254104"/>
                    <a:pt x="194679" y="250992"/>
                    <a:pt x="188460" y="246324"/>
                  </a:cubicBezTo>
                  <a:close/>
                  <a:moveTo>
                    <a:pt x="70285" y="159189"/>
                  </a:moveTo>
                  <a:cubicBezTo>
                    <a:pt x="70285" y="157633"/>
                    <a:pt x="68730" y="156077"/>
                    <a:pt x="67175" y="157633"/>
                  </a:cubicBezTo>
                  <a:cubicBezTo>
                    <a:pt x="57846" y="176305"/>
                    <a:pt x="68730" y="204313"/>
                    <a:pt x="90499" y="208981"/>
                  </a:cubicBezTo>
                  <a:cubicBezTo>
                    <a:pt x="92054" y="208981"/>
                    <a:pt x="93609" y="207425"/>
                    <a:pt x="92054" y="205869"/>
                  </a:cubicBezTo>
                  <a:cubicBezTo>
                    <a:pt x="73395" y="199645"/>
                    <a:pt x="60955" y="177861"/>
                    <a:pt x="70285" y="159189"/>
                  </a:cubicBezTo>
                  <a:close/>
                  <a:moveTo>
                    <a:pt x="82724" y="215205"/>
                  </a:moveTo>
                  <a:cubicBezTo>
                    <a:pt x="65620" y="216761"/>
                    <a:pt x="53181" y="202757"/>
                    <a:pt x="48516" y="187197"/>
                  </a:cubicBezTo>
                  <a:cubicBezTo>
                    <a:pt x="46961" y="179417"/>
                    <a:pt x="45406" y="170081"/>
                    <a:pt x="46961" y="162301"/>
                  </a:cubicBezTo>
                  <a:cubicBezTo>
                    <a:pt x="48516" y="152965"/>
                    <a:pt x="56291" y="145185"/>
                    <a:pt x="65620" y="146741"/>
                  </a:cubicBezTo>
                  <a:cubicBezTo>
                    <a:pt x="65620" y="146741"/>
                    <a:pt x="67175" y="145185"/>
                    <a:pt x="65620" y="145185"/>
                  </a:cubicBezTo>
                  <a:cubicBezTo>
                    <a:pt x="57846" y="143629"/>
                    <a:pt x="50071" y="148297"/>
                    <a:pt x="46961" y="154521"/>
                  </a:cubicBezTo>
                  <a:cubicBezTo>
                    <a:pt x="40741" y="163857"/>
                    <a:pt x="42296" y="174749"/>
                    <a:pt x="45406" y="184085"/>
                  </a:cubicBezTo>
                  <a:cubicBezTo>
                    <a:pt x="46961" y="196533"/>
                    <a:pt x="54736" y="207425"/>
                    <a:pt x="64065" y="213649"/>
                  </a:cubicBezTo>
                  <a:cubicBezTo>
                    <a:pt x="57846" y="212093"/>
                    <a:pt x="53181" y="212093"/>
                    <a:pt x="48516" y="208981"/>
                  </a:cubicBezTo>
                  <a:cubicBezTo>
                    <a:pt x="39186" y="204313"/>
                    <a:pt x="34522" y="194977"/>
                    <a:pt x="34522" y="184085"/>
                  </a:cubicBezTo>
                  <a:cubicBezTo>
                    <a:pt x="32967" y="166969"/>
                    <a:pt x="42296" y="148297"/>
                    <a:pt x="54736" y="135849"/>
                  </a:cubicBezTo>
                  <a:cubicBezTo>
                    <a:pt x="62510" y="128069"/>
                    <a:pt x="71840" y="124957"/>
                    <a:pt x="82724" y="120289"/>
                  </a:cubicBezTo>
                  <a:cubicBezTo>
                    <a:pt x="82724" y="120289"/>
                    <a:pt x="82724" y="118733"/>
                    <a:pt x="82724" y="118733"/>
                  </a:cubicBezTo>
                  <a:cubicBezTo>
                    <a:pt x="62510" y="120289"/>
                    <a:pt x="45406" y="137405"/>
                    <a:pt x="36077" y="154521"/>
                  </a:cubicBezTo>
                  <a:cubicBezTo>
                    <a:pt x="28302" y="171637"/>
                    <a:pt x="23637" y="198089"/>
                    <a:pt x="42296" y="210537"/>
                  </a:cubicBezTo>
                  <a:cubicBezTo>
                    <a:pt x="51626" y="216761"/>
                    <a:pt x="62510" y="218317"/>
                    <a:pt x="73395" y="218317"/>
                  </a:cubicBezTo>
                  <a:cubicBezTo>
                    <a:pt x="74950" y="218317"/>
                    <a:pt x="74950" y="218317"/>
                    <a:pt x="74950" y="216761"/>
                  </a:cubicBezTo>
                  <a:cubicBezTo>
                    <a:pt x="76505" y="218317"/>
                    <a:pt x="79615" y="218317"/>
                    <a:pt x="82724" y="218317"/>
                  </a:cubicBezTo>
                  <a:cubicBezTo>
                    <a:pt x="84279" y="218317"/>
                    <a:pt x="84279" y="215205"/>
                    <a:pt x="82724" y="215205"/>
                  </a:cubicBezTo>
                  <a:close/>
                  <a:moveTo>
                    <a:pt x="536764" y="210537"/>
                  </a:moveTo>
                  <a:cubicBezTo>
                    <a:pt x="535209" y="210537"/>
                    <a:pt x="538319" y="212093"/>
                    <a:pt x="538319" y="212093"/>
                  </a:cubicBezTo>
                  <a:cubicBezTo>
                    <a:pt x="553868" y="199645"/>
                    <a:pt x="567863" y="185641"/>
                    <a:pt x="577192" y="168525"/>
                  </a:cubicBezTo>
                  <a:cubicBezTo>
                    <a:pt x="578747" y="166969"/>
                    <a:pt x="577192" y="165413"/>
                    <a:pt x="575637" y="166969"/>
                  </a:cubicBezTo>
                  <a:cubicBezTo>
                    <a:pt x="564753" y="182529"/>
                    <a:pt x="552313" y="198089"/>
                    <a:pt x="536764" y="210537"/>
                  </a:cubicBezTo>
                  <a:close/>
                  <a:moveTo>
                    <a:pt x="558533" y="168525"/>
                  </a:moveTo>
                  <a:cubicBezTo>
                    <a:pt x="561643" y="163857"/>
                    <a:pt x="566308" y="160745"/>
                    <a:pt x="570973" y="156077"/>
                  </a:cubicBezTo>
                  <a:cubicBezTo>
                    <a:pt x="570973" y="154521"/>
                    <a:pt x="570973" y="152965"/>
                    <a:pt x="569418" y="152965"/>
                  </a:cubicBezTo>
                  <a:cubicBezTo>
                    <a:pt x="564753" y="157633"/>
                    <a:pt x="560088" y="160745"/>
                    <a:pt x="556978" y="165413"/>
                  </a:cubicBezTo>
                  <a:cubicBezTo>
                    <a:pt x="552313" y="168525"/>
                    <a:pt x="547649" y="173193"/>
                    <a:pt x="544539" y="177861"/>
                  </a:cubicBezTo>
                  <a:cubicBezTo>
                    <a:pt x="535209" y="185641"/>
                    <a:pt x="527434" y="194977"/>
                    <a:pt x="519660" y="204313"/>
                  </a:cubicBezTo>
                  <a:cubicBezTo>
                    <a:pt x="519660" y="205869"/>
                    <a:pt x="519660" y="207425"/>
                    <a:pt x="521215" y="205869"/>
                  </a:cubicBezTo>
                  <a:cubicBezTo>
                    <a:pt x="528989" y="196533"/>
                    <a:pt x="536764" y="188753"/>
                    <a:pt x="546094" y="180973"/>
                  </a:cubicBezTo>
                  <a:cubicBezTo>
                    <a:pt x="549204" y="176305"/>
                    <a:pt x="553868" y="171637"/>
                    <a:pt x="558533" y="168525"/>
                  </a:cubicBezTo>
                  <a:close/>
                  <a:moveTo>
                    <a:pt x="623840" y="207425"/>
                  </a:moveTo>
                  <a:cubicBezTo>
                    <a:pt x="619175" y="205869"/>
                    <a:pt x="611401" y="205869"/>
                    <a:pt x="609846" y="212093"/>
                  </a:cubicBezTo>
                  <a:cubicBezTo>
                    <a:pt x="609846" y="212093"/>
                    <a:pt x="609846" y="212093"/>
                    <a:pt x="609846" y="212093"/>
                  </a:cubicBezTo>
                  <a:cubicBezTo>
                    <a:pt x="609846" y="212093"/>
                    <a:pt x="609846" y="212093"/>
                    <a:pt x="609846" y="212093"/>
                  </a:cubicBezTo>
                  <a:cubicBezTo>
                    <a:pt x="600516" y="219873"/>
                    <a:pt x="598961" y="235432"/>
                    <a:pt x="606736" y="244768"/>
                  </a:cubicBezTo>
                  <a:cubicBezTo>
                    <a:pt x="608291" y="246324"/>
                    <a:pt x="608291" y="247880"/>
                    <a:pt x="611401" y="246324"/>
                  </a:cubicBezTo>
                  <a:cubicBezTo>
                    <a:pt x="622285" y="244768"/>
                    <a:pt x="637835" y="233876"/>
                    <a:pt x="636280" y="219873"/>
                  </a:cubicBezTo>
                  <a:cubicBezTo>
                    <a:pt x="634725" y="213649"/>
                    <a:pt x="630060" y="208981"/>
                    <a:pt x="623840" y="207425"/>
                  </a:cubicBezTo>
                  <a:close/>
                  <a:moveTo>
                    <a:pt x="611401" y="238544"/>
                  </a:moveTo>
                  <a:lnTo>
                    <a:pt x="611401" y="238544"/>
                  </a:lnTo>
                  <a:cubicBezTo>
                    <a:pt x="608291" y="230764"/>
                    <a:pt x="608291" y="221429"/>
                    <a:pt x="612956" y="216761"/>
                  </a:cubicBezTo>
                  <a:cubicBezTo>
                    <a:pt x="614511" y="215205"/>
                    <a:pt x="612956" y="215205"/>
                    <a:pt x="612956" y="215205"/>
                  </a:cubicBezTo>
                  <a:cubicBezTo>
                    <a:pt x="616066" y="213649"/>
                    <a:pt x="619175" y="213649"/>
                    <a:pt x="620730" y="215205"/>
                  </a:cubicBezTo>
                  <a:cubicBezTo>
                    <a:pt x="623840" y="216761"/>
                    <a:pt x="626950" y="219873"/>
                    <a:pt x="626950" y="222984"/>
                  </a:cubicBezTo>
                  <a:cubicBezTo>
                    <a:pt x="626950" y="230764"/>
                    <a:pt x="617620" y="235432"/>
                    <a:pt x="611401" y="238544"/>
                  </a:cubicBezTo>
                  <a:close/>
                  <a:moveTo>
                    <a:pt x="577192" y="198089"/>
                  </a:moveTo>
                  <a:lnTo>
                    <a:pt x="577192" y="198089"/>
                  </a:lnTo>
                  <a:cubicBezTo>
                    <a:pt x="564753" y="210537"/>
                    <a:pt x="544539" y="216761"/>
                    <a:pt x="527434" y="212093"/>
                  </a:cubicBezTo>
                  <a:cubicBezTo>
                    <a:pt x="519660" y="210537"/>
                    <a:pt x="511885" y="205869"/>
                    <a:pt x="507220" y="199645"/>
                  </a:cubicBezTo>
                  <a:cubicBezTo>
                    <a:pt x="516550" y="191865"/>
                    <a:pt x="524325" y="182529"/>
                    <a:pt x="533654" y="173193"/>
                  </a:cubicBezTo>
                  <a:cubicBezTo>
                    <a:pt x="538319" y="168525"/>
                    <a:pt x="542984" y="163857"/>
                    <a:pt x="547649" y="159189"/>
                  </a:cubicBezTo>
                  <a:cubicBezTo>
                    <a:pt x="552313" y="152965"/>
                    <a:pt x="556978" y="148297"/>
                    <a:pt x="561643" y="143629"/>
                  </a:cubicBezTo>
                  <a:cubicBezTo>
                    <a:pt x="563198" y="142073"/>
                    <a:pt x="560088" y="140517"/>
                    <a:pt x="560088" y="142073"/>
                  </a:cubicBezTo>
                  <a:cubicBezTo>
                    <a:pt x="553868" y="146741"/>
                    <a:pt x="549204" y="151409"/>
                    <a:pt x="546094" y="156077"/>
                  </a:cubicBezTo>
                  <a:cubicBezTo>
                    <a:pt x="539874" y="160745"/>
                    <a:pt x="535209" y="166969"/>
                    <a:pt x="530544" y="171637"/>
                  </a:cubicBezTo>
                  <a:cubicBezTo>
                    <a:pt x="522770" y="180973"/>
                    <a:pt x="513440" y="190309"/>
                    <a:pt x="505665" y="199645"/>
                  </a:cubicBezTo>
                  <a:cubicBezTo>
                    <a:pt x="502556" y="193421"/>
                    <a:pt x="501001" y="188753"/>
                    <a:pt x="501001" y="182529"/>
                  </a:cubicBezTo>
                  <a:cubicBezTo>
                    <a:pt x="507220" y="174749"/>
                    <a:pt x="514995" y="166969"/>
                    <a:pt x="522770" y="159189"/>
                  </a:cubicBezTo>
                  <a:cubicBezTo>
                    <a:pt x="527434" y="154521"/>
                    <a:pt x="532099" y="149853"/>
                    <a:pt x="536764" y="145185"/>
                  </a:cubicBezTo>
                  <a:cubicBezTo>
                    <a:pt x="542984" y="140517"/>
                    <a:pt x="547649" y="137405"/>
                    <a:pt x="550758" y="132737"/>
                  </a:cubicBezTo>
                  <a:cubicBezTo>
                    <a:pt x="558533" y="134293"/>
                    <a:pt x="566308" y="138961"/>
                    <a:pt x="570973" y="146741"/>
                  </a:cubicBezTo>
                  <a:cubicBezTo>
                    <a:pt x="575637" y="154521"/>
                    <a:pt x="578747" y="162301"/>
                    <a:pt x="580302" y="171637"/>
                  </a:cubicBezTo>
                  <a:cubicBezTo>
                    <a:pt x="581857" y="180973"/>
                    <a:pt x="584967" y="191865"/>
                    <a:pt x="577192" y="198089"/>
                  </a:cubicBezTo>
                  <a:close/>
                </a:path>
              </a:pathLst>
            </a:custGeom>
            <a:solidFill>
              <a:srgbClr val="000000"/>
            </a:solidFill>
            <a:ln w="1555" cap="flat">
              <a:noFill/>
              <a:prstDash val="solid"/>
              <a:miter/>
            </a:ln>
          </p:spPr>
          <p:txBody>
            <a:bodyPr rtlCol="0" anchor="ctr"/>
            <a:lstStyle/>
            <a:p>
              <a:endParaRPr lang="en-ID"/>
            </a:p>
          </p:txBody>
        </p:sp>
      </p:grpSp>
      <p:sp>
        <p:nvSpPr>
          <p:cNvPr id="145" name="TextBox 144">
            <a:extLst>
              <a:ext uri="{FF2B5EF4-FFF2-40B4-BE49-F238E27FC236}">
                <a16:creationId xmlns:a16="http://schemas.microsoft.com/office/drawing/2014/main" id="{D48873E7-6D66-48A5-B864-0E3BBEA9A039}"/>
              </a:ext>
            </a:extLst>
          </p:cNvPr>
          <p:cNvSpPr txBox="1"/>
          <p:nvPr/>
        </p:nvSpPr>
        <p:spPr>
          <a:xfrm>
            <a:off x="2514600" y="5825423"/>
            <a:ext cx="2199099" cy="1015663"/>
          </a:xfrm>
          <a:prstGeom prst="rect">
            <a:avLst/>
          </a:prstGeom>
          <a:noFill/>
        </p:spPr>
        <p:txBody>
          <a:bodyPr wrap="square" rtlCol="0">
            <a:spAutoFit/>
          </a:bodyPr>
          <a:lstStyle/>
          <a:p>
            <a:r>
              <a:rPr lang="en-US" sz="6000" dirty="0">
                <a:solidFill>
                  <a:schemeClr val="tx1">
                    <a:lumMod val="95000"/>
                    <a:lumOff val="5000"/>
                  </a:schemeClr>
                </a:solidFill>
                <a:latin typeface="Paperkind" pitchFamily="50" charset="0"/>
              </a:rPr>
              <a:t>Jan</a:t>
            </a:r>
          </a:p>
        </p:txBody>
      </p:sp>
      <p:grpSp>
        <p:nvGrpSpPr>
          <p:cNvPr id="146" name="Group 145">
            <a:extLst>
              <a:ext uri="{FF2B5EF4-FFF2-40B4-BE49-F238E27FC236}">
                <a16:creationId xmlns:a16="http://schemas.microsoft.com/office/drawing/2014/main" id="{6AFB236F-933F-4710-92A5-41682242C609}"/>
              </a:ext>
            </a:extLst>
          </p:cNvPr>
          <p:cNvGrpSpPr/>
          <p:nvPr/>
        </p:nvGrpSpPr>
        <p:grpSpPr>
          <a:xfrm>
            <a:off x="1991473" y="7589306"/>
            <a:ext cx="3915031" cy="1764630"/>
            <a:chOff x="5061087" y="7394452"/>
            <a:chExt cx="4732386" cy="754874"/>
          </a:xfrm>
        </p:grpSpPr>
        <p:sp>
          <p:nvSpPr>
            <p:cNvPr id="147" name="TextBox 146">
              <a:extLst>
                <a:ext uri="{FF2B5EF4-FFF2-40B4-BE49-F238E27FC236}">
                  <a16:creationId xmlns:a16="http://schemas.microsoft.com/office/drawing/2014/main" id="{115E3B2E-01FE-4864-AF72-B654ECB3D1BD}"/>
                </a:ext>
              </a:extLst>
            </p:cNvPr>
            <p:cNvSpPr txBox="1"/>
            <p:nvPr/>
          </p:nvSpPr>
          <p:spPr>
            <a:xfrm>
              <a:off x="5061087" y="7754344"/>
              <a:ext cx="4732386" cy="394982"/>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Initial Training Data included confidential details. Foundation is broken.</a:t>
              </a:r>
              <a:endParaRPr lang="en-US" dirty="0">
                <a:solidFill>
                  <a:schemeClr val="tx1">
                    <a:lumMod val="95000"/>
                    <a:lumOff val="5000"/>
                  </a:schemeClr>
                </a:solidFill>
                <a:latin typeface="Bahnschrift" panose="020B0502040204020203" pitchFamily="34" charset="0"/>
              </a:endParaRPr>
            </a:p>
          </p:txBody>
        </p:sp>
        <p:sp>
          <p:nvSpPr>
            <p:cNvPr id="148" name="TextBox 147">
              <a:extLst>
                <a:ext uri="{FF2B5EF4-FFF2-40B4-BE49-F238E27FC236}">
                  <a16:creationId xmlns:a16="http://schemas.microsoft.com/office/drawing/2014/main" id="{8137493A-4C0D-41DC-88AC-22A869FED5FF}"/>
                </a:ext>
              </a:extLst>
            </p:cNvPr>
            <p:cNvSpPr txBox="1"/>
            <p:nvPr/>
          </p:nvSpPr>
          <p:spPr>
            <a:xfrm>
              <a:off x="5100346" y="7394452"/>
              <a:ext cx="4461640" cy="329152"/>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LLM04: Data Poisoning</a:t>
              </a:r>
            </a:p>
          </p:txBody>
        </p:sp>
      </p:grpSp>
      <p:sp>
        <p:nvSpPr>
          <p:cNvPr id="149" name="TextBox 148">
            <a:extLst>
              <a:ext uri="{FF2B5EF4-FFF2-40B4-BE49-F238E27FC236}">
                <a16:creationId xmlns:a16="http://schemas.microsoft.com/office/drawing/2014/main" id="{D705F7AC-D352-4A34-B5AA-AAAE8845CD56}"/>
              </a:ext>
            </a:extLst>
          </p:cNvPr>
          <p:cNvSpPr txBox="1"/>
          <p:nvPr/>
        </p:nvSpPr>
        <p:spPr>
          <a:xfrm>
            <a:off x="7721927" y="4062006"/>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Mar</a:t>
            </a:r>
          </a:p>
        </p:txBody>
      </p:sp>
      <p:sp>
        <p:nvSpPr>
          <p:cNvPr id="153" name="TextBox 152">
            <a:extLst>
              <a:ext uri="{FF2B5EF4-FFF2-40B4-BE49-F238E27FC236}">
                <a16:creationId xmlns:a16="http://schemas.microsoft.com/office/drawing/2014/main" id="{B15F7A36-862C-4153-ACD8-FD918F50CA9F}"/>
              </a:ext>
            </a:extLst>
          </p:cNvPr>
          <p:cNvSpPr txBox="1"/>
          <p:nvPr/>
        </p:nvSpPr>
        <p:spPr>
          <a:xfrm>
            <a:off x="12954000" y="2147727"/>
            <a:ext cx="2199099" cy="830997"/>
          </a:xfrm>
          <a:prstGeom prst="rect">
            <a:avLst/>
          </a:prstGeom>
          <a:noFill/>
        </p:spPr>
        <p:txBody>
          <a:bodyPr wrap="square" rtlCol="0">
            <a:spAutoFit/>
          </a:bodyPr>
          <a:lstStyle/>
          <a:p>
            <a:r>
              <a:rPr lang="en-US" sz="4800" dirty="0">
                <a:solidFill>
                  <a:schemeClr val="tx1">
                    <a:lumMod val="95000"/>
                    <a:lumOff val="5000"/>
                  </a:schemeClr>
                </a:solidFill>
                <a:latin typeface="Paperkind" pitchFamily="50" charset="0"/>
              </a:rPr>
              <a:t>Apr</a:t>
            </a:r>
          </a:p>
        </p:txBody>
      </p:sp>
      <p:grpSp>
        <p:nvGrpSpPr>
          <p:cNvPr id="154" name="Group 153">
            <a:extLst>
              <a:ext uri="{FF2B5EF4-FFF2-40B4-BE49-F238E27FC236}">
                <a16:creationId xmlns:a16="http://schemas.microsoft.com/office/drawing/2014/main" id="{69A9565E-07A3-48A4-B1F2-FECA4AE0D5D9}"/>
              </a:ext>
            </a:extLst>
          </p:cNvPr>
          <p:cNvGrpSpPr/>
          <p:nvPr/>
        </p:nvGrpSpPr>
        <p:grpSpPr>
          <a:xfrm>
            <a:off x="7196191" y="5833787"/>
            <a:ext cx="4128053" cy="1934148"/>
            <a:chOff x="5100347" y="7394452"/>
            <a:chExt cx="5035945" cy="1934148"/>
          </a:xfrm>
        </p:grpSpPr>
        <p:sp>
          <p:nvSpPr>
            <p:cNvPr id="155" name="TextBox 154">
              <a:extLst>
                <a:ext uri="{FF2B5EF4-FFF2-40B4-BE49-F238E27FC236}">
                  <a16:creationId xmlns:a16="http://schemas.microsoft.com/office/drawing/2014/main" id="{43001D0C-5FE8-406F-8272-87AAD89EC921}"/>
                </a:ext>
              </a:extLst>
            </p:cNvPr>
            <p:cNvSpPr txBox="1"/>
            <p:nvPr/>
          </p:nvSpPr>
          <p:spPr>
            <a:xfrm>
              <a:off x="5100347" y="8128271"/>
              <a:ext cx="4514250" cy="1200329"/>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Prompt injection triggers memorized data regurgitation.</a:t>
              </a:r>
            </a:p>
            <a:p>
              <a:endParaRPr lang="en-GB" dirty="0">
                <a:solidFill>
                  <a:schemeClr val="tx1">
                    <a:lumMod val="95000"/>
                    <a:lumOff val="5000"/>
                  </a:schemeClr>
                </a:solidFill>
                <a:latin typeface="Bahnschrift" panose="020B0502040204020203" pitchFamily="34" charset="0"/>
              </a:endParaRPr>
            </a:p>
            <a:p>
              <a:r>
                <a:rPr lang="en-GB" dirty="0">
                  <a:solidFill>
                    <a:schemeClr val="tx1">
                      <a:lumMod val="95000"/>
                      <a:lumOff val="5000"/>
                    </a:schemeClr>
                  </a:solidFill>
                  <a:latin typeface="Bahnschrift" panose="020B0502040204020203" pitchFamily="34" charset="0"/>
                </a:rPr>
                <a:t>Conversations Leaked.</a:t>
              </a:r>
            </a:p>
          </p:txBody>
        </p:sp>
        <p:sp>
          <p:nvSpPr>
            <p:cNvPr id="156" name="TextBox 155">
              <a:extLst>
                <a:ext uri="{FF2B5EF4-FFF2-40B4-BE49-F238E27FC236}">
                  <a16:creationId xmlns:a16="http://schemas.microsoft.com/office/drawing/2014/main" id="{0BB42482-5731-4891-9B03-97B30E9AB0B9}"/>
                </a:ext>
              </a:extLst>
            </p:cNvPr>
            <p:cNvSpPr txBox="1"/>
            <p:nvPr/>
          </p:nvSpPr>
          <p:spPr>
            <a:xfrm>
              <a:off x="5100347" y="7394452"/>
              <a:ext cx="5035945" cy="769441"/>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LLM02: Sensitive Info</a:t>
              </a:r>
            </a:p>
            <a:p>
              <a:r>
                <a:rPr lang="en-US" sz="2200" b="1" dirty="0">
                  <a:solidFill>
                    <a:schemeClr val="tx1">
                      <a:lumMod val="95000"/>
                      <a:lumOff val="5000"/>
                    </a:schemeClr>
                  </a:solidFill>
                  <a:latin typeface="Paperkind" pitchFamily="50" charset="0"/>
                </a:rPr>
                <a:t>Disclosure</a:t>
              </a:r>
            </a:p>
          </p:txBody>
        </p:sp>
      </p:grpSp>
      <p:grpSp>
        <p:nvGrpSpPr>
          <p:cNvPr id="157" name="Group 156">
            <a:extLst>
              <a:ext uri="{FF2B5EF4-FFF2-40B4-BE49-F238E27FC236}">
                <a16:creationId xmlns:a16="http://schemas.microsoft.com/office/drawing/2014/main" id="{41258E3B-83AC-470A-9EAA-EFC854856BEE}"/>
              </a:ext>
            </a:extLst>
          </p:cNvPr>
          <p:cNvGrpSpPr/>
          <p:nvPr/>
        </p:nvGrpSpPr>
        <p:grpSpPr>
          <a:xfrm>
            <a:off x="12311835" y="3908106"/>
            <a:ext cx="4549515" cy="1891302"/>
            <a:chOff x="5100347" y="7394452"/>
            <a:chExt cx="7483382" cy="850337"/>
          </a:xfrm>
        </p:grpSpPr>
        <p:sp>
          <p:nvSpPr>
            <p:cNvPr id="158" name="TextBox 157">
              <a:extLst>
                <a:ext uri="{FF2B5EF4-FFF2-40B4-BE49-F238E27FC236}">
                  <a16:creationId xmlns:a16="http://schemas.microsoft.com/office/drawing/2014/main" id="{4252D54A-A72D-4D9F-8B78-00F5E918B853}"/>
                </a:ext>
              </a:extLst>
            </p:cNvPr>
            <p:cNvSpPr txBox="1"/>
            <p:nvPr/>
          </p:nvSpPr>
          <p:spPr>
            <a:xfrm>
              <a:off x="5100347" y="7705116"/>
              <a:ext cx="7072576" cy="539673"/>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RAG system cross-tenant leakage discovered.</a:t>
              </a:r>
            </a:p>
            <a:p>
              <a:r>
                <a:rPr lang="en-GB" dirty="0">
                  <a:solidFill>
                    <a:schemeClr val="tx1">
                      <a:lumMod val="95000"/>
                      <a:lumOff val="5000"/>
                    </a:schemeClr>
                  </a:solidFill>
                  <a:latin typeface="Bahnschrift" panose="020B0502040204020203" pitchFamily="34" charset="0"/>
                </a:rPr>
                <a:t>Vector database allows reverse engineering of embeddings</a:t>
              </a:r>
              <a:endParaRPr lang="en-US" dirty="0">
                <a:solidFill>
                  <a:schemeClr val="tx1">
                    <a:lumMod val="95000"/>
                    <a:lumOff val="5000"/>
                  </a:schemeClr>
                </a:solidFill>
                <a:latin typeface="Bahnschrift" panose="020B0502040204020203" pitchFamily="34" charset="0"/>
              </a:endParaRPr>
            </a:p>
          </p:txBody>
        </p:sp>
        <p:sp>
          <p:nvSpPr>
            <p:cNvPr id="159" name="TextBox 158">
              <a:extLst>
                <a:ext uri="{FF2B5EF4-FFF2-40B4-BE49-F238E27FC236}">
                  <a16:creationId xmlns:a16="http://schemas.microsoft.com/office/drawing/2014/main" id="{F218AD25-04E1-4E3E-B239-CADDC69F1C1A}"/>
                </a:ext>
              </a:extLst>
            </p:cNvPr>
            <p:cNvSpPr txBox="1"/>
            <p:nvPr/>
          </p:nvSpPr>
          <p:spPr>
            <a:xfrm>
              <a:off x="5100347" y="7394452"/>
              <a:ext cx="7483382" cy="345944"/>
            </a:xfrm>
            <a:prstGeom prst="rect">
              <a:avLst/>
            </a:prstGeom>
            <a:noFill/>
          </p:spPr>
          <p:txBody>
            <a:bodyPr wrap="none" rtlCol="0">
              <a:spAutoFit/>
            </a:bodyPr>
            <a:lstStyle/>
            <a:p>
              <a:r>
                <a:rPr lang="en-US" sz="2200" b="1" dirty="0">
                  <a:solidFill>
                    <a:schemeClr val="tx1">
                      <a:lumMod val="95000"/>
                      <a:lumOff val="5000"/>
                    </a:schemeClr>
                  </a:solidFill>
                  <a:latin typeface="Paperkind" pitchFamily="50" charset="0"/>
                </a:rPr>
                <a:t>LLM08: Vector and </a:t>
              </a:r>
            </a:p>
            <a:p>
              <a:r>
                <a:rPr lang="en-US" sz="2200" b="1" dirty="0">
                  <a:solidFill>
                    <a:schemeClr val="tx1">
                      <a:lumMod val="95000"/>
                      <a:lumOff val="5000"/>
                    </a:schemeClr>
                  </a:solidFill>
                  <a:latin typeface="Paperkind" pitchFamily="50" charset="0"/>
                </a:rPr>
                <a:t>Embedding Weaknesses</a:t>
              </a:r>
            </a:p>
          </p:txBody>
        </p:sp>
      </p:grpSp>
      <p:grpSp>
        <p:nvGrpSpPr>
          <p:cNvPr id="3" name="Group 2">
            <a:extLst>
              <a:ext uri="{FF2B5EF4-FFF2-40B4-BE49-F238E27FC236}">
                <a16:creationId xmlns:a16="http://schemas.microsoft.com/office/drawing/2014/main" id="{CC4D3FB9-9BA8-5F14-80BC-C9181B7B28C3}"/>
              </a:ext>
            </a:extLst>
          </p:cNvPr>
          <p:cNvGrpSpPr/>
          <p:nvPr/>
        </p:nvGrpSpPr>
        <p:grpSpPr>
          <a:xfrm>
            <a:off x="13547538" y="6017932"/>
            <a:ext cx="2845151" cy="2708471"/>
            <a:chOff x="10744200" y="3654878"/>
            <a:chExt cx="3350517" cy="3301285"/>
          </a:xfrm>
        </p:grpSpPr>
        <p:sp>
          <p:nvSpPr>
            <p:cNvPr id="4" name="Freeform: Shape 119">
              <a:extLst>
                <a:ext uri="{FF2B5EF4-FFF2-40B4-BE49-F238E27FC236}">
                  <a16:creationId xmlns:a16="http://schemas.microsoft.com/office/drawing/2014/main" id="{9165DB27-9A24-2A40-7CDD-C58E8EF3C776}"/>
                </a:ext>
              </a:extLst>
            </p:cNvPr>
            <p:cNvSpPr/>
            <p:nvPr/>
          </p:nvSpPr>
          <p:spPr>
            <a:xfrm>
              <a:off x="11102731" y="3854327"/>
              <a:ext cx="2395250" cy="2996768"/>
            </a:xfrm>
            <a:custGeom>
              <a:avLst/>
              <a:gdLst>
                <a:gd name="connsiteX0" fmla="*/ 460850 w 550158"/>
                <a:gd name="connsiteY0" fmla="*/ 71851 h 688319"/>
                <a:gd name="connsiteX1" fmla="*/ 297544 w 550158"/>
                <a:gd name="connsiteY1" fmla="*/ 28751 h 688319"/>
                <a:gd name="connsiteX2" fmla="*/ 245869 w 550158"/>
                <a:gd name="connsiteY2" fmla="*/ 113238 h 688319"/>
                <a:gd name="connsiteX3" fmla="*/ 193051 w 550158"/>
                <a:gd name="connsiteY3" fmla="*/ 144636 h 688319"/>
                <a:gd name="connsiteX4" fmla="*/ 191338 w 550158"/>
                <a:gd name="connsiteY4" fmla="*/ 146919 h 688319"/>
                <a:gd name="connsiteX5" fmla="*/ 53 w 550158"/>
                <a:gd name="connsiteY5" fmla="*/ 176319 h 688319"/>
                <a:gd name="connsiteX6" fmla="*/ 14899 w 550158"/>
                <a:gd name="connsiteY6" fmla="*/ 481159 h 688319"/>
                <a:gd name="connsiteX7" fmla="*/ 84275 w 550158"/>
                <a:gd name="connsiteY7" fmla="*/ 671542 h 688319"/>
                <a:gd name="connsiteX8" fmla="*/ 224742 w 550158"/>
                <a:gd name="connsiteY8" fmla="*/ 639859 h 688319"/>
                <a:gd name="connsiteX9" fmla="*/ 361496 w 550158"/>
                <a:gd name="connsiteY9" fmla="*/ 638147 h 688319"/>
                <a:gd name="connsiteX10" fmla="*/ 392045 w 550158"/>
                <a:gd name="connsiteY10" fmla="*/ 587911 h 688319"/>
                <a:gd name="connsiteX11" fmla="*/ 449430 w 550158"/>
                <a:gd name="connsiteY11" fmla="*/ 607320 h 688319"/>
                <a:gd name="connsiteX12" fmla="*/ 547071 w 550158"/>
                <a:gd name="connsiteY12" fmla="*/ 509703 h 688319"/>
                <a:gd name="connsiteX13" fmla="*/ 460850 w 550158"/>
                <a:gd name="connsiteY13" fmla="*/ 71851 h 68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158" h="688319">
                  <a:moveTo>
                    <a:pt x="460850" y="71851"/>
                  </a:moveTo>
                  <a:cubicBezTo>
                    <a:pt x="446290" y="3062"/>
                    <a:pt x="344366" y="-26338"/>
                    <a:pt x="297544" y="28751"/>
                  </a:cubicBezTo>
                  <a:cubicBezTo>
                    <a:pt x="273562" y="57294"/>
                    <a:pt x="257003" y="84981"/>
                    <a:pt x="245869" y="113238"/>
                  </a:cubicBezTo>
                  <a:cubicBezTo>
                    <a:pt x="227026" y="115522"/>
                    <a:pt x="208753" y="124941"/>
                    <a:pt x="193051" y="144636"/>
                  </a:cubicBezTo>
                  <a:lnTo>
                    <a:pt x="191338" y="146919"/>
                  </a:lnTo>
                  <a:cubicBezTo>
                    <a:pt x="163930" y="51585"/>
                    <a:pt x="909" y="61575"/>
                    <a:pt x="53" y="176319"/>
                  </a:cubicBezTo>
                  <a:cubicBezTo>
                    <a:pt x="-518" y="278789"/>
                    <a:pt x="3479" y="379260"/>
                    <a:pt x="14899" y="481159"/>
                  </a:cubicBezTo>
                  <a:cubicBezTo>
                    <a:pt x="22322" y="547950"/>
                    <a:pt x="17183" y="632438"/>
                    <a:pt x="84275" y="671542"/>
                  </a:cubicBezTo>
                  <a:cubicBezTo>
                    <a:pt x="143945" y="706650"/>
                    <a:pt x="191338" y="682103"/>
                    <a:pt x="224742" y="639859"/>
                  </a:cubicBezTo>
                  <a:cubicBezTo>
                    <a:pt x="261857" y="673255"/>
                    <a:pt x="326380" y="677822"/>
                    <a:pt x="361496" y="638147"/>
                  </a:cubicBezTo>
                  <a:cubicBezTo>
                    <a:pt x="375200" y="622733"/>
                    <a:pt x="384907" y="605893"/>
                    <a:pt x="392045" y="587911"/>
                  </a:cubicBezTo>
                  <a:cubicBezTo>
                    <a:pt x="409460" y="600184"/>
                    <a:pt x="430016" y="607320"/>
                    <a:pt x="449430" y="607320"/>
                  </a:cubicBezTo>
                  <a:cubicBezTo>
                    <a:pt x="507672" y="607320"/>
                    <a:pt x="540219" y="562507"/>
                    <a:pt x="547071" y="509703"/>
                  </a:cubicBezTo>
                  <a:cubicBezTo>
                    <a:pt x="566200" y="359280"/>
                    <a:pt x="491399" y="215708"/>
                    <a:pt x="460850" y="71851"/>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Shape 40">
              <a:extLst>
                <a:ext uri="{FF2B5EF4-FFF2-40B4-BE49-F238E27FC236}">
                  <a16:creationId xmlns:a16="http://schemas.microsoft.com/office/drawing/2014/main" id="{CAE3518A-570C-4534-404E-C974E654F069}"/>
                </a:ext>
              </a:extLst>
            </p:cNvPr>
            <p:cNvSpPr/>
            <p:nvPr/>
          </p:nvSpPr>
          <p:spPr>
            <a:xfrm>
              <a:off x="10744200" y="3654878"/>
              <a:ext cx="3350517" cy="3301285"/>
            </a:xfrm>
            <a:custGeom>
              <a:avLst/>
              <a:gdLst>
                <a:gd name="connsiteX0" fmla="*/ 188147 w 336123"/>
                <a:gd name="connsiteY0" fmla="*/ 27065 h 331184"/>
                <a:gd name="connsiteX1" fmla="*/ 144609 w 336123"/>
                <a:gd name="connsiteY1" fmla="*/ 27065 h 331184"/>
                <a:gd name="connsiteX2" fmla="*/ 110400 w 336123"/>
                <a:gd name="connsiteY2" fmla="*/ 34845 h 331184"/>
                <a:gd name="connsiteX3" fmla="*/ 108845 w 336123"/>
                <a:gd name="connsiteY3" fmla="*/ 33289 h 331184"/>
                <a:gd name="connsiteX4" fmla="*/ 105735 w 336123"/>
                <a:gd name="connsiteY4" fmla="*/ 36401 h 331184"/>
                <a:gd name="connsiteX5" fmla="*/ 101070 w 336123"/>
                <a:gd name="connsiteY5" fmla="*/ 36401 h 331184"/>
                <a:gd name="connsiteX6" fmla="*/ 99516 w 336123"/>
                <a:gd name="connsiteY6" fmla="*/ 37957 h 331184"/>
                <a:gd name="connsiteX7" fmla="*/ 12439 w 336123"/>
                <a:gd name="connsiteY7" fmla="*/ 153100 h 331184"/>
                <a:gd name="connsiteX8" fmla="*/ 29544 w 336123"/>
                <a:gd name="connsiteY8" fmla="*/ 244903 h 331184"/>
                <a:gd name="connsiteX9" fmla="*/ 77747 w 336123"/>
                <a:gd name="connsiteY9" fmla="*/ 286915 h 331184"/>
                <a:gd name="connsiteX10" fmla="*/ 73082 w 336123"/>
                <a:gd name="connsiteY10" fmla="*/ 286915 h 331184"/>
                <a:gd name="connsiteX11" fmla="*/ 73082 w 336123"/>
                <a:gd name="connsiteY11" fmla="*/ 285359 h 331184"/>
                <a:gd name="connsiteX12" fmla="*/ 68417 w 336123"/>
                <a:gd name="connsiteY12" fmla="*/ 282247 h 331184"/>
                <a:gd name="connsiteX13" fmla="*/ 65307 w 336123"/>
                <a:gd name="connsiteY13" fmla="*/ 286915 h 331184"/>
                <a:gd name="connsiteX14" fmla="*/ 62197 w 336123"/>
                <a:gd name="connsiteY14" fmla="*/ 291583 h 331184"/>
                <a:gd name="connsiteX15" fmla="*/ 55977 w 336123"/>
                <a:gd name="connsiteY15" fmla="*/ 302474 h 331184"/>
                <a:gd name="connsiteX16" fmla="*/ 46648 w 336123"/>
                <a:gd name="connsiteY16" fmla="*/ 324258 h 331184"/>
                <a:gd name="connsiteX17" fmla="*/ 49758 w 336123"/>
                <a:gd name="connsiteY17" fmla="*/ 330482 h 331184"/>
                <a:gd name="connsiteX18" fmla="*/ 76192 w 336123"/>
                <a:gd name="connsiteY18" fmla="*/ 318034 h 331184"/>
                <a:gd name="connsiteX19" fmla="*/ 83966 w 336123"/>
                <a:gd name="connsiteY19" fmla="*/ 304030 h 331184"/>
                <a:gd name="connsiteX20" fmla="*/ 90186 w 336123"/>
                <a:gd name="connsiteY20" fmla="*/ 293138 h 331184"/>
                <a:gd name="connsiteX21" fmla="*/ 96406 w 336123"/>
                <a:gd name="connsiteY21" fmla="*/ 296250 h 331184"/>
                <a:gd name="connsiteX22" fmla="*/ 186592 w 336123"/>
                <a:gd name="connsiteY22" fmla="*/ 293138 h 331184"/>
                <a:gd name="connsiteX23" fmla="*/ 217690 w 336123"/>
                <a:gd name="connsiteY23" fmla="*/ 274467 h 331184"/>
                <a:gd name="connsiteX24" fmla="*/ 208361 w 336123"/>
                <a:gd name="connsiteY24" fmla="*/ 286915 h 331184"/>
                <a:gd name="connsiteX25" fmla="*/ 213025 w 336123"/>
                <a:gd name="connsiteY25" fmla="*/ 290027 h 331184"/>
                <a:gd name="connsiteX26" fmla="*/ 213025 w 336123"/>
                <a:gd name="connsiteY26" fmla="*/ 293138 h 331184"/>
                <a:gd name="connsiteX27" fmla="*/ 217690 w 336123"/>
                <a:gd name="connsiteY27" fmla="*/ 304030 h 331184"/>
                <a:gd name="connsiteX28" fmla="*/ 236349 w 336123"/>
                <a:gd name="connsiteY28" fmla="*/ 310254 h 331184"/>
                <a:gd name="connsiteX29" fmla="*/ 244124 w 336123"/>
                <a:gd name="connsiteY29" fmla="*/ 291583 h 331184"/>
                <a:gd name="connsiteX30" fmla="*/ 237904 w 336123"/>
                <a:gd name="connsiteY30" fmla="*/ 276023 h 331184"/>
                <a:gd name="connsiteX31" fmla="*/ 233240 w 336123"/>
                <a:gd name="connsiteY31" fmla="*/ 263575 h 331184"/>
                <a:gd name="connsiteX32" fmla="*/ 259673 w 336123"/>
                <a:gd name="connsiteY32" fmla="*/ 234011 h 331184"/>
                <a:gd name="connsiteX33" fmla="*/ 290772 w 336123"/>
                <a:gd name="connsiteY33" fmla="*/ 145320 h 331184"/>
                <a:gd name="connsiteX34" fmla="*/ 262783 w 336123"/>
                <a:gd name="connsiteY34" fmla="*/ 58184 h 331184"/>
                <a:gd name="connsiteX35" fmla="*/ 188147 w 336123"/>
                <a:gd name="connsiteY35" fmla="*/ 27065 h 331184"/>
                <a:gd name="connsiteX36" fmla="*/ 133724 w 336123"/>
                <a:gd name="connsiteY36" fmla="*/ 61296 h 331184"/>
                <a:gd name="connsiteX37" fmla="*/ 105735 w 336123"/>
                <a:gd name="connsiteY37" fmla="*/ 199779 h 331184"/>
                <a:gd name="connsiteX38" fmla="*/ 93296 w 336123"/>
                <a:gd name="connsiteY38" fmla="*/ 238679 h 331184"/>
                <a:gd name="connsiteX39" fmla="*/ 94851 w 336123"/>
                <a:gd name="connsiteY39" fmla="*/ 238679 h 331184"/>
                <a:gd name="connsiteX40" fmla="*/ 129059 w 336123"/>
                <a:gd name="connsiteY40" fmla="*/ 100196 h 331184"/>
                <a:gd name="connsiteX41" fmla="*/ 133724 w 336123"/>
                <a:gd name="connsiteY41" fmla="*/ 61296 h 331184"/>
                <a:gd name="connsiteX42" fmla="*/ 133724 w 336123"/>
                <a:gd name="connsiteY42" fmla="*/ 61296 h 331184"/>
                <a:gd name="connsiteX43" fmla="*/ 265893 w 336123"/>
                <a:gd name="connsiteY43" fmla="*/ 33289 h 331184"/>
                <a:gd name="connsiteX44" fmla="*/ 264338 w 336123"/>
                <a:gd name="connsiteY44" fmla="*/ 34845 h 331184"/>
                <a:gd name="connsiteX45" fmla="*/ 301656 w 336123"/>
                <a:gd name="connsiteY45" fmla="*/ 81524 h 331184"/>
                <a:gd name="connsiteX46" fmla="*/ 303211 w 336123"/>
                <a:gd name="connsiteY46" fmla="*/ 81524 h 331184"/>
                <a:gd name="connsiteX47" fmla="*/ 265893 w 336123"/>
                <a:gd name="connsiteY47" fmla="*/ 33289 h 331184"/>
                <a:gd name="connsiteX48" fmla="*/ 214580 w 336123"/>
                <a:gd name="connsiteY48" fmla="*/ 75300 h 331184"/>
                <a:gd name="connsiteX49" fmla="*/ 214580 w 336123"/>
                <a:gd name="connsiteY49" fmla="*/ 70632 h 331184"/>
                <a:gd name="connsiteX50" fmla="*/ 209916 w 336123"/>
                <a:gd name="connsiteY50" fmla="*/ 70632 h 331184"/>
                <a:gd name="connsiteX51" fmla="*/ 206806 w 336123"/>
                <a:gd name="connsiteY51" fmla="*/ 73744 h 331184"/>
                <a:gd name="connsiteX52" fmla="*/ 206806 w 336123"/>
                <a:gd name="connsiteY52" fmla="*/ 78412 h 331184"/>
                <a:gd name="connsiteX53" fmla="*/ 211471 w 336123"/>
                <a:gd name="connsiteY53" fmla="*/ 78412 h 331184"/>
                <a:gd name="connsiteX54" fmla="*/ 214580 w 336123"/>
                <a:gd name="connsiteY54" fmla="*/ 75300 h 331184"/>
                <a:gd name="connsiteX55" fmla="*/ 99516 w 336123"/>
                <a:gd name="connsiteY55" fmla="*/ 251127 h 331184"/>
                <a:gd name="connsiteX56" fmla="*/ 102625 w 336123"/>
                <a:gd name="connsiteY56" fmla="*/ 255795 h 331184"/>
                <a:gd name="connsiteX57" fmla="*/ 115065 w 336123"/>
                <a:gd name="connsiteY57" fmla="*/ 243347 h 331184"/>
                <a:gd name="connsiteX58" fmla="*/ 111955 w 336123"/>
                <a:gd name="connsiteY58" fmla="*/ 240235 h 331184"/>
                <a:gd name="connsiteX59" fmla="*/ 99516 w 336123"/>
                <a:gd name="connsiteY59" fmla="*/ 251127 h 331184"/>
                <a:gd name="connsiteX60" fmla="*/ 133724 w 336123"/>
                <a:gd name="connsiteY60" fmla="*/ 243347 h 331184"/>
                <a:gd name="connsiteX61" fmla="*/ 133724 w 336123"/>
                <a:gd name="connsiteY61" fmla="*/ 249571 h 331184"/>
                <a:gd name="connsiteX62" fmla="*/ 130614 w 336123"/>
                <a:gd name="connsiteY62" fmla="*/ 254239 h 331184"/>
                <a:gd name="connsiteX63" fmla="*/ 135279 w 336123"/>
                <a:gd name="connsiteY63" fmla="*/ 260463 h 331184"/>
                <a:gd name="connsiteX64" fmla="*/ 149273 w 336123"/>
                <a:gd name="connsiteY64" fmla="*/ 258907 h 331184"/>
                <a:gd name="connsiteX65" fmla="*/ 149273 w 336123"/>
                <a:gd name="connsiteY65" fmla="*/ 243347 h 331184"/>
                <a:gd name="connsiteX66" fmla="*/ 133724 w 336123"/>
                <a:gd name="connsiteY66" fmla="*/ 243347 h 331184"/>
                <a:gd name="connsiteX67" fmla="*/ 141499 w 336123"/>
                <a:gd name="connsiteY67" fmla="*/ 252683 h 331184"/>
                <a:gd name="connsiteX68" fmla="*/ 141499 w 336123"/>
                <a:gd name="connsiteY68" fmla="*/ 252683 h 331184"/>
                <a:gd name="connsiteX69" fmla="*/ 139944 w 336123"/>
                <a:gd name="connsiteY69" fmla="*/ 254239 h 331184"/>
                <a:gd name="connsiteX70" fmla="*/ 139944 w 336123"/>
                <a:gd name="connsiteY70" fmla="*/ 252683 h 331184"/>
                <a:gd name="connsiteX71" fmla="*/ 141499 w 336123"/>
                <a:gd name="connsiteY71" fmla="*/ 251127 h 331184"/>
                <a:gd name="connsiteX72" fmla="*/ 141499 w 336123"/>
                <a:gd name="connsiteY72" fmla="*/ 251127 h 331184"/>
                <a:gd name="connsiteX73" fmla="*/ 143054 w 336123"/>
                <a:gd name="connsiteY73" fmla="*/ 252683 h 331184"/>
                <a:gd name="connsiteX74" fmla="*/ 143054 w 336123"/>
                <a:gd name="connsiteY74" fmla="*/ 252683 h 331184"/>
                <a:gd name="connsiteX75" fmla="*/ 141499 w 336123"/>
                <a:gd name="connsiteY75" fmla="*/ 252683 h 331184"/>
                <a:gd name="connsiteX76" fmla="*/ 147718 w 336123"/>
                <a:gd name="connsiteY76" fmla="*/ 69076 h 331184"/>
                <a:gd name="connsiteX77" fmla="*/ 153938 w 336123"/>
                <a:gd name="connsiteY77" fmla="*/ 65964 h 331184"/>
                <a:gd name="connsiteX78" fmla="*/ 157048 w 336123"/>
                <a:gd name="connsiteY78" fmla="*/ 56628 h 331184"/>
                <a:gd name="connsiteX79" fmla="*/ 149273 w 336123"/>
                <a:gd name="connsiteY79" fmla="*/ 51960 h 331184"/>
                <a:gd name="connsiteX80" fmla="*/ 141499 w 336123"/>
                <a:gd name="connsiteY80" fmla="*/ 56628 h 331184"/>
                <a:gd name="connsiteX81" fmla="*/ 143054 w 336123"/>
                <a:gd name="connsiteY81" fmla="*/ 59740 h 331184"/>
                <a:gd name="connsiteX82" fmla="*/ 147718 w 336123"/>
                <a:gd name="connsiteY82" fmla="*/ 69076 h 331184"/>
                <a:gd name="connsiteX83" fmla="*/ 152383 w 336123"/>
                <a:gd name="connsiteY83" fmla="*/ 62852 h 331184"/>
                <a:gd name="connsiteX84" fmla="*/ 152383 w 336123"/>
                <a:gd name="connsiteY84" fmla="*/ 62852 h 331184"/>
                <a:gd name="connsiteX85" fmla="*/ 152383 w 336123"/>
                <a:gd name="connsiteY85" fmla="*/ 62852 h 331184"/>
                <a:gd name="connsiteX86" fmla="*/ 152383 w 336123"/>
                <a:gd name="connsiteY86" fmla="*/ 61296 h 331184"/>
                <a:gd name="connsiteX87" fmla="*/ 152383 w 336123"/>
                <a:gd name="connsiteY87" fmla="*/ 62852 h 331184"/>
                <a:gd name="connsiteX88" fmla="*/ 197476 w 336123"/>
                <a:gd name="connsiteY88" fmla="*/ 191999 h 331184"/>
                <a:gd name="connsiteX89" fmla="*/ 197476 w 336123"/>
                <a:gd name="connsiteY89" fmla="*/ 184219 h 331184"/>
                <a:gd name="connsiteX90" fmla="*/ 197476 w 336123"/>
                <a:gd name="connsiteY90" fmla="*/ 184219 h 331184"/>
                <a:gd name="connsiteX91" fmla="*/ 206806 w 336123"/>
                <a:gd name="connsiteY91" fmla="*/ 148432 h 331184"/>
                <a:gd name="connsiteX92" fmla="*/ 223910 w 336123"/>
                <a:gd name="connsiteY92" fmla="*/ 69076 h 331184"/>
                <a:gd name="connsiteX93" fmla="*/ 223910 w 336123"/>
                <a:gd name="connsiteY93" fmla="*/ 69076 h 331184"/>
                <a:gd name="connsiteX94" fmla="*/ 223910 w 336123"/>
                <a:gd name="connsiteY94" fmla="*/ 67520 h 331184"/>
                <a:gd name="connsiteX95" fmla="*/ 223910 w 336123"/>
                <a:gd name="connsiteY95" fmla="*/ 67520 h 331184"/>
                <a:gd name="connsiteX96" fmla="*/ 205251 w 336123"/>
                <a:gd name="connsiteY96" fmla="*/ 146876 h 331184"/>
                <a:gd name="connsiteX97" fmla="*/ 195921 w 336123"/>
                <a:gd name="connsiteY97" fmla="*/ 184219 h 331184"/>
                <a:gd name="connsiteX98" fmla="*/ 149273 w 336123"/>
                <a:gd name="connsiteY98" fmla="*/ 187331 h 331184"/>
                <a:gd name="connsiteX99" fmla="*/ 149273 w 336123"/>
                <a:gd name="connsiteY99" fmla="*/ 187331 h 331184"/>
                <a:gd name="connsiteX100" fmla="*/ 149273 w 336123"/>
                <a:gd name="connsiteY100" fmla="*/ 181107 h 331184"/>
                <a:gd name="connsiteX101" fmla="*/ 149273 w 336123"/>
                <a:gd name="connsiteY101" fmla="*/ 137540 h 331184"/>
                <a:gd name="connsiteX102" fmla="*/ 149273 w 336123"/>
                <a:gd name="connsiteY102" fmla="*/ 109532 h 331184"/>
                <a:gd name="connsiteX103" fmla="*/ 147718 w 336123"/>
                <a:gd name="connsiteY103" fmla="*/ 97084 h 331184"/>
                <a:gd name="connsiteX104" fmla="*/ 146163 w 336123"/>
                <a:gd name="connsiteY104" fmla="*/ 83080 h 331184"/>
                <a:gd name="connsiteX105" fmla="*/ 143054 w 336123"/>
                <a:gd name="connsiteY105" fmla="*/ 84636 h 331184"/>
                <a:gd name="connsiteX106" fmla="*/ 141499 w 336123"/>
                <a:gd name="connsiteY106" fmla="*/ 83080 h 331184"/>
                <a:gd name="connsiteX107" fmla="*/ 141499 w 336123"/>
                <a:gd name="connsiteY107" fmla="*/ 84636 h 331184"/>
                <a:gd name="connsiteX108" fmla="*/ 141499 w 336123"/>
                <a:gd name="connsiteY108" fmla="*/ 84636 h 331184"/>
                <a:gd name="connsiteX109" fmla="*/ 139944 w 336123"/>
                <a:gd name="connsiteY109" fmla="*/ 92416 h 331184"/>
                <a:gd name="connsiteX110" fmla="*/ 141499 w 336123"/>
                <a:gd name="connsiteY110" fmla="*/ 92416 h 331184"/>
                <a:gd name="connsiteX111" fmla="*/ 141499 w 336123"/>
                <a:gd name="connsiteY111" fmla="*/ 97084 h 331184"/>
                <a:gd name="connsiteX112" fmla="*/ 141499 w 336123"/>
                <a:gd name="connsiteY112" fmla="*/ 109532 h 331184"/>
                <a:gd name="connsiteX113" fmla="*/ 141499 w 336123"/>
                <a:gd name="connsiteY113" fmla="*/ 137540 h 331184"/>
                <a:gd name="connsiteX114" fmla="*/ 141499 w 336123"/>
                <a:gd name="connsiteY114" fmla="*/ 174883 h 331184"/>
                <a:gd name="connsiteX115" fmla="*/ 135279 w 336123"/>
                <a:gd name="connsiteY115" fmla="*/ 181107 h 331184"/>
                <a:gd name="connsiteX116" fmla="*/ 133724 w 336123"/>
                <a:gd name="connsiteY116" fmla="*/ 182663 h 331184"/>
                <a:gd name="connsiteX117" fmla="*/ 133724 w 336123"/>
                <a:gd name="connsiteY117" fmla="*/ 184219 h 331184"/>
                <a:gd name="connsiteX118" fmla="*/ 133724 w 336123"/>
                <a:gd name="connsiteY118" fmla="*/ 184219 h 331184"/>
                <a:gd name="connsiteX119" fmla="*/ 133724 w 336123"/>
                <a:gd name="connsiteY119" fmla="*/ 184219 h 331184"/>
                <a:gd name="connsiteX120" fmla="*/ 136834 w 336123"/>
                <a:gd name="connsiteY120" fmla="*/ 195111 h 331184"/>
                <a:gd name="connsiteX121" fmla="*/ 141499 w 336123"/>
                <a:gd name="connsiteY121" fmla="*/ 195111 h 331184"/>
                <a:gd name="connsiteX122" fmla="*/ 143054 w 336123"/>
                <a:gd name="connsiteY122" fmla="*/ 193555 h 331184"/>
                <a:gd name="connsiteX123" fmla="*/ 146163 w 336123"/>
                <a:gd name="connsiteY123" fmla="*/ 195111 h 331184"/>
                <a:gd name="connsiteX124" fmla="*/ 192811 w 336123"/>
                <a:gd name="connsiteY124" fmla="*/ 191999 h 331184"/>
                <a:gd name="connsiteX125" fmla="*/ 185037 w 336123"/>
                <a:gd name="connsiteY125" fmla="*/ 226231 h 331184"/>
                <a:gd name="connsiteX126" fmla="*/ 186592 w 336123"/>
                <a:gd name="connsiteY126" fmla="*/ 227787 h 331184"/>
                <a:gd name="connsiteX127" fmla="*/ 194366 w 336123"/>
                <a:gd name="connsiteY127" fmla="*/ 191999 h 331184"/>
                <a:gd name="connsiteX128" fmla="*/ 197476 w 336123"/>
                <a:gd name="connsiteY128" fmla="*/ 191999 h 331184"/>
                <a:gd name="connsiteX129" fmla="*/ 326535 w 336123"/>
                <a:gd name="connsiteY129" fmla="*/ 14617 h 331184"/>
                <a:gd name="connsiteX130" fmla="*/ 304766 w 336123"/>
                <a:gd name="connsiteY130" fmla="*/ 16173 h 331184"/>
                <a:gd name="connsiteX131" fmla="*/ 301656 w 336123"/>
                <a:gd name="connsiteY131" fmla="*/ 28621 h 331184"/>
                <a:gd name="connsiteX132" fmla="*/ 270558 w 336123"/>
                <a:gd name="connsiteY132" fmla="*/ 19285 h 331184"/>
                <a:gd name="connsiteX133" fmla="*/ 239459 w 336123"/>
                <a:gd name="connsiteY133" fmla="*/ 34845 h 331184"/>
                <a:gd name="connsiteX134" fmla="*/ 247234 w 336123"/>
                <a:gd name="connsiteY134" fmla="*/ 39513 h 331184"/>
                <a:gd name="connsiteX135" fmla="*/ 253454 w 336123"/>
                <a:gd name="connsiteY135" fmla="*/ 37957 h 331184"/>
                <a:gd name="connsiteX136" fmla="*/ 264338 w 336123"/>
                <a:gd name="connsiteY136" fmla="*/ 47292 h 331184"/>
                <a:gd name="connsiteX137" fmla="*/ 276778 w 336123"/>
                <a:gd name="connsiteY137" fmla="*/ 62852 h 331184"/>
                <a:gd name="connsiteX138" fmla="*/ 287662 w 336123"/>
                <a:gd name="connsiteY138" fmla="*/ 101752 h 331184"/>
                <a:gd name="connsiteX139" fmla="*/ 293882 w 336123"/>
                <a:gd name="connsiteY139" fmla="*/ 104864 h 331184"/>
                <a:gd name="connsiteX140" fmla="*/ 317206 w 336123"/>
                <a:gd name="connsiteY140" fmla="*/ 56628 h 331184"/>
                <a:gd name="connsiteX141" fmla="*/ 321871 w 336123"/>
                <a:gd name="connsiteY141" fmla="*/ 58184 h 331184"/>
                <a:gd name="connsiteX142" fmla="*/ 326535 w 336123"/>
                <a:gd name="connsiteY142" fmla="*/ 14617 h 331184"/>
                <a:gd name="connsiteX143" fmla="*/ 307876 w 336123"/>
                <a:gd name="connsiteY143" fmla="*/ 76856 h 331184"/>
                <a:gd name="connsiteX144" fmla="*/ 307876 w 336123"/>
                <a:gd name="connsiteY144" fmla="*/ 76856 h 331184"/>
                <a:gd name="connsiteX145" fmla="*/ 292327 w 336123"/>
                <a:gd name="connsiteY145" fmla="*/ 93972 h 331184"/>
                <a:gd name="connsiteX146" fmla="*/ 282997 w 336123"/>
                <a:gd name="connsiteY146" fmla="*/ 59740 h 331184"/>
                <a:gd name="connsiteX147" fmla="*/ 269003 w 336123"/>
                <a:gd name="connsiteY147" fmla="*/ 42625 h 331184"/>
                <a:gd name="connsiteX148" fmla="*/ 258118 w 336123"/>
                <a:gd name="connsiteY148" fmla="*/ 34845 h 331184"/>
                <a:gd name="connsiteX149" fmla="*/ 269003 w 336123"/>
                <a:gd name="connsiteY149" fmla="*/ 30177 h 331184"/>
                <a:gd name="connsiteX150" fmla="*/ 292327 w 336123"/>
                <a:gd name="connsiteY150" fmla="*/ 33289 h 331184"/>
                <a:gd name="connsiteX151" fmla="*/ 307876 w 336123"/>
                <a:gd name="connsiteY151" fmla="*/ 76856 h 331184"/>
                <a:gd name="connsiteX152" fmla="*/ 317206 w 336123"/>
                <a:gd name="connsiteY152" fmla="*/ 51960 h 331184"/>
                <a:gd name="connsiteX153" fmla="*/ 317206 w 336123"/>
                <a:gd name="connsiteY153" fmla="*/ 51960 h 331184"/>
                <a:gd name="connsiteX154" fmla="*/ 304766 w 336123"/>
                <a:gd name="connsiteY154" fmla="*/ 33289 h 331184"/>
                <a:gd name="connsiteX155" fmla="*/ 309431 w 336123"/>
                <a:gd name="connsiteY155" fmla="*/ 20841 h 331184"/>
                <a:gd name="connsiteX156" fmla="*/ 323425 w 336123"/>
                <a:gd name="connsiteY156" fmla="*/ 22397 h 331184"/>
                <a:gd name="connsiteX157" fmla="*/ 318761 w 336123"/>
                <a:gd name="connsiteY157" fmla="*/ 51960 h 331184"/>
                <a:gd name="connsiteX158" fmla="*/ 317206 w 336123"/>
                <a:gd name="connsiteY158" fmla="*/ 51960 h 331184"/>
                <a:gd name="connsiteX159" fmla="*/ 17104 w 336123"/>
                <a:gd name="connsiteY159" fmla="*/ 89304 h 331184"/>
                <a:gd name="connsiteX160" fmla="*/ 13994 w 336123"/>
                <a:gd name="connsiteY160" fmla="*/ 42625 h 331184"/>
                <a:gd name="connsiteX161" fmla="*/ 55977 w 336123"/>
                <a:gd name="connsiteY161" fmla="*/ 14617 h 331184"/>
                <a:gd name="connsiteX162" fmla="*/ 71527 w 336123"/>
                <a:gd name="connsiteY162" fmla="*/ 27065 h 331184"/>
                <a:gd name="connsiteX163" fmla="*/ 48203 w 336123"/>
                <a:gd name="connsiteY163" fmla="*/ 41069 h 331184"/>
                <a:gd name="connsiteX164" fmla="*/ 59087 w 336123"/>
                <a:gd name="connsiteY164" fmla="*/ 30177 h 331184"/>
                <a:gd name="connsiteX165" fmla="*/ 57532 w 336123"/>
                <a:gd name="connsiteY165" fmla="*/ 28621 h 331184"/>
                <a:gd name="connsiteX166" fmla="*/ 43538 w 336123"/>
                <a:gd name="connsiteY166" fmla="*/ 44181 h 331184"/>
                <a:gd name="connsiteX167" fmla="*/ 34208 w 336123"/>
                <a:gd name="connsiteY167" fmla="*/ 51960 h 331184"/>
                <a:gd name="connsiteX168" fmla="*/ 12439 w 336123"/>
                <a:gd name="connsiteY168" fmla="*/ 75300 h 331184"/>
                <a:gd name="connsiteX169" fmla="*/ 13994 w 336123"/>
                <a:gd name="connsiteY169" fmla="*/ 75300 h 331184"/>
                <a:gd name="connsiteX170" fmla="*/ 31099 w 336123"/>
                <a:gd name="connsiteY170" fmla="*/ 58184 h 331184"/>
                <a:gd name="connsiteX171" fmla="*/ 15549 w 336123"/>
                <a:gd name="connsiteY171" fmla="*/ 81524 h 331184"/>
                <a:gd name="connsiteX172" fmla="*/ 17104 w 336123"/>
                <a:gd name="connsiteY172" fmla="*/ 81524 h 331184"/>
                <a:gd name="connsiteX173" fmla="*/ 73082 w 336123"/>
                <a:gd name="connsiteY173" fmla="*/ 27065 h 331184"/>
                <a:gd name="connsiteX174" fmla="*/ 74637 w 336123"/>
                <a:gd name="connsiteY174" fmla="*/ 28621 h 331184"/>
                <a:gd name="connsiteX175" fmla="*/ 43538 w 336123"/>
                <a:gd name="connsiteY175" fmla="*/ 51960 h 331184"/>
                <a:gd name="connsiteX176" fmla="*/ 29544 w 336123"/>
                <a:gd name="connsiteY176" fmla="*/ 70632 h 331184"/>
                <a:gd name="connsiteX177" fmla="*/ 23324 w 336123"/>
                <a:gd name="connsiteY177" fmla="*/ 79968 h 331184"/>
                <a:gd name="connsiteX178" fmla="*/ 21769 w 336123"/>
                <a:gd name="connsiteY178" fmla="*/ 89304 h 331184"/>
                <a:gd name="connsiteX179" fmla="*/ 23324 w 336123"/>
                <a:gd name="connsiteY179" fmla="*/ 90860 h 331184"/>
                <a:gd name="connsiteX180" fmla="*/ 29544 w 336123"/>
                <a:gd name="connsiteY180" fmla="*/ 83080 h 331184"/>
                <a:gd name="connsiteX181" fmla="*/ 35763 w 336123"/>
                <a:gd name="connsiteY181" fmla="*/ 73744 h 331184"/>
                <a:gd name="connsiteX182" fmla="*/ 48203 w 336123"/>
                <a:gd name="connsiteY182" fmla="*/ 56628 h 331184"/>
                <a:gd name="connsiteX183" fmla="*/ 80856 w 336123"/>
                <a:gd name="connsiteY183" fmla="*/ 31733 h 331184"/>
                <a:gd name="connsiteX184" fmla="*/ 82411 w 336123"/>
                <a:gd name="connsiteY184" fmla="*/ 31733 h 331184"/>
                <a:gd name="connsiteX185" fmla="*/ 82411 w 336123"/>
                <a:gd name="connsiteY185" fmla="*/ 31733 h 331184"/>
                <a:gd name="connsiteX186" fmla="*/ 82411 w 336123"/>
                <a:gd name="connsiteY186" fmla="*/ 31733 h 331184"/>
                <a:gd name="connsiteX187" fmla="*/ 83966 w 336123"/>
                <a:gd name="connsiteY187" fmla="*/ 28621 h 331184"/>
                <a:gd name="connsiteX188" fmla="*/ 83966 w 336123"/>
                <a:gd name="connsiteY188" fmla="*/ 27065 h 331184"/>
                <a:gd name="connsiteX189" fmla="*/ 80856 w 336123"/>
                <a:gd name="connsiteY189" fmla="*/ 25509 h 331184"/>
                <a:gd name="connsiteX190" fmla="*/ 63752 w 336123"/>
                <a:gd name="connsiteY190" fmla="*/ 8393 h 331184"/>
                <a:gd name="connsiteX191" fmla="*/ 38873 w 336123"/>
                <a:gd name="connsiteY191" fmla="*/ 11505 h 331184"/>
                <a:gd name="connsiteX192" fmla="*/ 37318 w 336123"/>
                <a:gd name="connsiteY192" fmla="*/ 6837 h 331184"/>
                <a:gd name="connsiteX193" fmla="*/ 29544 w 336123"/>
                <a:gd name="connsiteY193" fmla="*/ 2169 h 331184"/>
                <a:gd name="connsiteX194" fmla="*/ 10885 w 336123"/>
                <a:gd name="connsiteY194" fmla="*/ 3725 h 331184"/>
                <a:gd name="connsiteX195" fmla="*/ 9330 w 336123"/>
                <a:gd name="connsiteY195" fmla="*/ 34845 h 331184"/>
                <a:gd name="connsiteX196" fmla="*/ 0 w 336123"/>
                <a:gd name="connsiteY196" fmla="*/ 64408 h 331184"/>
                <a:gd name="connsiteX197" fmla="*/ 4665 w 336123"/>
                <a:gd name="connsiteY197" fmla="*/ 81524 h 331184"/>
                <a:gd name="connsiteX198" fmla="*/ 15549 w 336123"/>
                <a:gd name="connsiteY198" fmla="*/ 92416 h 331184"/>
                <a:gd name="connsiteX199" fmla="*/ 17104 w 336123"/>
                <a:gd name="connsiteY199" fmla="*/ 89304 h 331184"/>
                <a:gd name="connsiteX200" fmla="*/ 15549 w 336123"/>
                <a:gd name="connsiteY200" fmla="*/ 8393 h 331184"/>
                <a:gd name="connsiteX201" fmla="*/ 15549 w 336123"/>
                <a:gd name="connsiteY201" fmla="*/ 8393 h 331184"/>
                <a:gd name="connsiteX202" fmla="*/ 27989 w 336123"/>
                <a:gd name="connsiteY202" fmla="*/ 8393 h 331184"/>
                <a:gd name="connsiteX203" fmla="*/ 32654 w 336123"/>
                <a:gd name="connsiteY203" fmla="*/ 11505 h 331184"/>
                <a:gd name="connsiteX204" fmla="*/ 32654 w 336123"/>
                <a:gd name="connsiteY204" fmla="*/ 11505 h 331184"/>
                <a:gd name="connsiteX205" fmla="*/ 12439 w 336123"/>
                <a:gd name="connsiteY205" fmla="*/ 31733 h 331184"/>
                <a:gd name="connsiteX206" fmla="*/ 15549 w 336123"/>
                <a:gd name="connsiteY206" fmla="*/ 8393 h 331184"/>
                <a:gd name="connsiteX207" fmla="*/ 132169 w 336123"/>
                <a:gd name="connsiteY207" fmla="*/ 42625 h 331184"/>
                <a:gd name="connsiteX208" fmla="*/ 68417 w 336123"/>
                <a:gd name="connsiteY208" fmla="*/ 70632 h 331184"/>
                <a:gd name="connsiteX209" fmla="*/ 59087 w 336123"/>
                <a:gd name="connsiteY209" fmla="*/ 84636 h 331184"/>
                <a:gd name="connsiteX210" fmla="*/ 60642 w 336123"/>
                <a:gd name="connsiteY210" fmla="*/ 90860 h 331184"/>
                <a:gd name="connsiteX211" fmla="*/ 38873 w 336123"/>
                <a:gd name="connsiteY211" fmla="*/ 216895 h 331184"/>
                <a:gd name="connsiteX212" fmla="*/ 69972 w 336123"/>
                <a:gd name="connsiteY212" fmla="*/ 258907 h 331184"/>
                <a:gd name="connsiteX213" fmla="*/ 68417 w 336123"/>
                <a:gd name="connsiteY213" fmla="*/ 262019 h 331184"/>
                <a:gd name="connsiteX214" fmla="*/ 69972 w 336123"/>
                <a:gd name="connsiteY214" fmla="*/ 262019 h 331184"/>
                <a:gd name="connsiteX215" fmla="*/ 69972 w 336123"/>
                <a:gd name="connsiteY215" fmla="*/ 260463 h 331184"/>
                <a:gd name="connsiteX216" fmla="*/ 87076 w 336123"/>
                <a:gd name="connsiteY216" fmla="*/ 272911 h 331184"/>
                <a:gd name="connsiteX217" fmla="*/ 158603 w 336123"/>
                <a:gd name="connsiteY217" fmla="*/ 282247 h 331184"/>
                <a:gd name="connsiteX218" fmla="*/ 223910 w 336123"/>
                <a:gd name="connsiteY218" fmla="*/ 248015 h 331184"/>
                <a:gd name="connsiteX219" fmla="*/ 262783 w 336123"/>
                <a:gd name="connsiteY219" fmla="*/ 182663 h 331184"/>
                <a:gd name="connsiteX220" fmla="*/ 270558 w 336123"/>
                <a:gd name="connsiteY220" fmla="*/ 143764 h 331184"/>
                <a:gd name="connsiteX221" fmla="*/ 269003 w 336123"/>
                <a:gd name="connsiteY221" fmla="*/ 101752 h 331184"/>
                <a:gd name="connsiteX222" fmla="*/ 216135 w 336123"/>
                <a:gd name="connsiteY222" fmla="*/ 47292 h 331184"/>
                <a:gd name="connsiteX223" fmla="*/ 132169 w 336123"/>
                <a:gd name="connsiteY223" fmla="*/ 42625 h 331184"/>
                <a:gd name="connsiteX224" fmla="*/ 66862 w 336123"/>
                <a:gd name="connsiteY224" fmla="*/ 90860 h 331184"/>
                <a:gd name="connsiteX225" fmla="*/ 66862 w 336123"/>
                <a:gd name="connsiteY225" fmla="*/ 90860 h 331184"/>
                <a:gd name="connsiteX226" fmla="*/ 73082 w 336123"/>
                <a:gd name="connsiteY226" fmla="*/ 83080 h 331184"/>
                <a:gd name="connsiteX227" fmla="*/ 54423 w 336123"/>
                <a:gd name="connsiteY227" fmla="*/ 145320 h 331184"/>
                <a:gd name="connsiteX228" fmla="*/ 45093 w 336123"/>
                <a:gd name="connsiteY228" fmla="*/ 207559 h 331184"/>
                <a:gd name="connsiteX229" fmla="*/ 46648 w 336123"/>
                <a:gd name="connsiteY229" fmla="*/ 207559 h 331184"/>
                <a:gd name="connsiteX230" fmla="*/ 55977 w 336123"/>
                <a:gd name="connsiteY230" fmla="*/ 145320 h 331184"/>
                <a:gd name="connsiteX231" fmla="*/ 74637 w 336123"/>
                <a:gd name="connsiteY231" fmla="*/ 84636 h 331184"/>
                <a:gd name="connsiteX232" fmla="*/ 73082 w 336123"/>
                <a:gd name="connsiteY232" fmla="*/ 83080 h 331184"/>
                <a:gd name="connsiteX233" fmla="*/ 74637 w 336123"/>
                <a:gd name="connsiteY233" fmla="*/ 81524 h 331184"/>
                <a:gd name="connsiteX234" fmla="*/ 76192 w 336123"/>
                <a:gd name="connsiteY234" fmla="*/ 79968 h 331184"/>
                <a:gd name="connsiteX235" fmla="*/ 68417 w 336123"/>
                <a:gd name="connsiteY235" fmla="*/ 118868 h 331184"/>
                <a:gd name="connsiteX236" fmla="*/ 63752 w 336123"/>
                <a:gd name="connsiteY236" fmla="*/ 120424 h 331184"/>
                <a:gd name="connsiteX237" fmla="*/ 66862 w 336123"/>
                <a:gd name="connsiteY237" fmla="*/ 123536 h 331184"/>
                <a:gd name="connsiteX238" fmla="*/ 60642 w 336123"/>
                <a:gd name="connsiteY238" fmla="*/ 151544 h 331184"/>
                <a:gd name="connsiteX239" fmla="*/ 59087 w 336123"/>
                <a:gd name="connsiteY239" fmla="*/ 151544 h 331184"/>
                <a:gd name="connsiteX240" fmla="*/ 57532 w 336123"/>
                <a:gd name="connsiteY240" fmla="*/ 154656 h 331184"/>
                <a:gd name="connsiteX241" fmla="*/ 59087 w 336123"/>
                <a:gd name="connsiteY241" fmla="*/ 157768 h 331184"/>
                <a:gd name="connsiteX242" fmla="*/ 54423 w 336123"/>
                <a:gd name="connsiteY242" fmla="*/ 159324 h 331184"/>
                <a:gd name="connsiteX243" fmla="*/ 57532 w 336123"/>
                <a:gd name="connsiteY243" fmla="*/ 173327 h 331184"/>
                <a:gd name="connsiteX244" fmla="*/ 54423 w 336123"/>
                <a:gd name="connsiteY244" fmla="*/ 191999 h 331184"/>
                <a:gd name="connsiteX245" fmla="*/ 51313 w 336123"/>
                <a:gd name="connsiteY245" fmla="*/ 226231 h 331184"/>
                <a:gd name="connsiteX246" fmla="*/ 38873 w 336123"/>
                <a:gd name="connsiteY246" fmla="*/ 160880 h 331184"/>
                <a:gd name="connsiteX247" fmla="*/ 66862 w 336123"/>
                <a:gd name="connsiteY247" fmla="*/ 90860 h 331184"/>
                <a:gd name="connsiteX248" fmla="*/ 105735 w 336123"/>
                <a:gd name="connsiteY248" fmla="*/ 271355 h 331184"/>
                <a:gd name="connsiteX249" fmla="*/ 105735 w 336123"/>
                <a:gd name="connsiteY249" fmla="*/ 271355 h 331184"/>
                <a:gd name="connsiteX250" fmla="*/ 76192 w 336123"/>
                <a:gd name="connsiteY250" fmla="*/ 255795 h 331184"/>
                <a:gd name="connsiteX251" fmla="*/ 80856 w 336123"/>
                <a:gd name="connsiteY251" fmla="*/ 243347 h 331184"/>
                <a:gd name="connsiteX252" fmla="*/ 80856 w 336123"/>
                <a:gd name="connsiteY252" fmla="*/ 244903 h 331184"/>
                <a:gd name="connsiteX253" fmla="*/ 90186 w 336123"/>
                <a:gd name="connsiteY253" fmla="*/ 240235 h 331184"/>
                <a:gd name="connsiteX254" fmla="*/ 93296 w 336123"/>
                <a:gd name="connsiteY254" fmla="*/ 232455 h 331184"/>
                <a:gd name="connsiteX255" fmla="*/ 91741 w 336123"/>
                <a:gd name="connsiteY255" fmla="*/ 230899 h 331184"/>
                <a:gd name="connsiteX256" fmla="*/ 87076 w 336123"/>
                <a:gd name="connsiteY256" fmla="*/ 235567 h 331184"/>
                <a:gd name="connsiteX257" fmla="*/ 82411 w 336123"/>
                <a:gd name="connsiteY257" fmla="*/ 238679 h 331184"/>
                <a:gd name="connsiteX258" fmla="*/ 87076 w 336123"/>
                <a:gd name="connsiteY258" fmla="*/ 223119 h 331184"/>
                <a:gd name="connsiteX259" fmla="*/ 97961 w 336123"/>
                <a:gd name="connsiteY259" fmla="*/ 184219 h 331184"/>
                <a:gd name="connsiteX260" fmla="*/ 113510 w 336123"/>
                <a:gd name="connsiteY260" fmla="*/ 107976 h 331184"/>
                <a:gd name="connsiteX261" fmla="*/ 118175 w 336123"/>
                <a:gd name="connsiteY261" fmla="*/ 64408 h 331184"/>
                <a:gd name="connsiteX262" fmla="*/ 116620 w 336123"/>
                <a:gd name="connsiteY262" fmla="*/ 64408 h 331184"/>
                <a:gd name="connsiteX263" fmla="*/ 115065 w 336123"/>
                <a:gd name="connsiteY263" fmla="*/ 72188 h 331184"/>
                <a:gd name="connsiteX264" fmla="*/ 115065 w 336123"/>
                <a:gd name="connsiteY264" fmla="*/ 70632 h 331184"/>
                <a:gd name="connsiteX265" fmla="*/ 113510 w 336123"/>
                <a:gd name="connsiteY265" fmla="*/ 67520 h 331184"/>
                <a:gd name="connsiteX266" fmla="*/ 108845 w 336123"/>
                <a:gd name="connsiteY266" fmla="*/ 65964 h 331184"/>
                <a:gd name="connsiteX267" fmla="*/ 107290 w 336123"/>
                <a:gd name="connsiteY267" fmla="*/ 70632 h 331184"/>
                <a:gd name="connsiteX268" fmla="*/ 108845 w 336123"/>
                <a:gd name="connsiteY268" fmla="*/ 73744 h 331184"/>
                <a:gd name="connsiteX269" fmla="*/ 111955 w 336123"/>
                <a:gd name="connsiteY269" fmla="*/ 76856 h 331184"/>
                <a:gd name="connsiteX270" fmla="*/ 113510 w 336123"/>
                <a:gd name="connsiteY270" fmla="*/ 78412 h 331184"/>
                <a:gd name="connsiteX271" fmla="*/ 87076 w 336123"/>
                <a:gd name="connsiteY271" fmla="*/ 216895 h 331184"/>
                <a:gd name="connsiteX272" fmla="*/ 74637 w 336123"/>
                <a:gd name="connsiteY272" fmla="*/ 255795 h 331184"/>
                <a:gd name="connsiteX273" fmla="*/ 71527 w 336123"/>
                <a:gd name="connsiteY273" fmla="*/ 251127 h 331184"/>
                <a:gd name="connsiteX274" fmla="*/ 76192 w 336123"/>
                <a:gd name="connsiteY274" fmla="*/ 224675 h 331184"/>
                <a:gd name="connsiteX275" fmla="*/ 76192 w 336123"/>
                <a:gd name="connsiteY275" fmla="*/ 224675 h 331184"/>
                <a:gd name="connsiteX276" fmla="*/ 79301 w 336123"/>
                <a:gd name="connsiteY276" fmla="*/ 221563 h 331184"/>
                <a:gd name="connsiteX277" fmla="*/ 80856 w 336123"/>
                <a:gd name="connsiteY277" fmla="*/ 216895 h 331184"/>
                <a:gd name="connsiteX278" fmla="*/ 79301 w 336123"/>
                <a:gd name="connsiteY278" fmla="*/ 215339 h 331184"/>
                <a:gd name="connsiteX279" fmla="*/ 77747 w 336123"/>
                <a:gd name="connsiteY279" fmla="*/ 215339 h 331184"/>
                <a:gd name="connsiteX280" fmla="*/ 83966 w 336123"/>
                <a:gd name="connsiteY280" fmla="*/ 185775 h 331184"/>
                <a:gd name="connsiteX281" fmla="*/ 96406 w 336123"/>
                <a:gd name="connsiteY281" fmla="*/ 111088 h 331184"/>
                <a:gd name="connsiteX282" fmla="*/ 101070 w 336123"/>
                <a:gd name="connsiteY282" fmla="*/ 92416 h 331184"/>
                <a:gd name="connsiteX283" fmla="*/ 104180 w 336123"/>
                <a:gd name="connsiteY283" fmla="*/ 89304 h 331184"/>
                <a:gd name="connsiteX284" fmla="*/ 101070 w 336123"/>
                <a:gd name="connsiteY284" fmla="*/ 86192 h 331184"/>
                <a:gd name="connsiteX285" fmla="*/ 104180 w 336123"/>
                <a:gd name="connsiteY285" fmla="*/ 67520 h 331184"/>
                <a:gd name="connsiteX286" fmla="*/ 104180 w 336123"/>
                <a:gd name="connsiteY286" fmla="*/ 67520 h 331184"/>
                <a:gd name="connsiteX287" fmla="*/ 101070 w 336123"/>
                <a:gd name="connsiteY287" fmla="*/ 86192 h 331184"/>
                <a:gd name="connsiteX288" fmla="*/ 93296 w 336123"/>
                <a:gd name="connsiteY288" fmla="*/ 78412 h 331184"/>
                <a:gd name="connsiteX289" fmla="*/ 90186 w 336123"/>
                <a:gd name="connsiteY289" fmla="*/ 81524 h 331184"/>
                <a:gd name="connsiteX290" fmla="*/ 93296 w 336123"/>
                <a:gd name="connsiteY290" fmla="*/ 84636 h 331184"/>
                <a:gd name="connsiteX291" fmla="*/ 97961 w 336123"/>
                <a:gd name="connsiteY291" fmla="*/ 90860 h 331184"/>
                <a:gd name="connsiteX292" fmla="*/ 99516 w 336123"/>
                <a:gd name="connsiteY292" fmla="*/ 90860 h 331184"/>
                <a:gd name="connsiteX293" fmla="*/ 76192 w 336123"/>
                <a:gd name="connsiteY293" fmla="*/ 216895 h 331184"/>
                <a:gd name="connsiteX294" fmla="*/ 74637 w 336123"/>
                <a:gd name="connsiteY294" fmla="*/ 216895 h 331184"/>
                <a:gd name="connsiteX295" fmla="*/ 71527 w 336123"/>
                <a:gd name="connsiteY295" fmla="*/ 220007 h 331184"/>
                <a:gd name="connsiteX296" fmla="*/ 66862 w 336123"/>
                <a:gd name="connsiteY296" fmla="*/ 226231 h 331184"/>
                <a:gd name="connsiteX297" fmla="*/ 69972 w 336123"/>
                <a:gd name="connsiteY297" fmla="*/ 229343 h 331184"/>
                <a:gd name="connsiteX298" fmla="*/ 74637 w 336123"/>
                <a:gd name="connsiteY298" fmla="*/ 226231 h 331184"/>
                <a:gd name="connsiteX299" fmla="*/ 69972 w 336123"/>
                <a:gd name="connsiteY299" fmla="*/ 249571 h 331184"/>
                <a:gd name="connsiteX300" fmla="*/ 60642 w 336123"/>
                <a:gd name="connsiteY300" fmla="*/ 237123 h 331184"/>
                <a:gd name="connsiteX301" fmla="*/ 63752 w 336123"/>
                <a:gd name="connsiteY301" fmla="*/ 220007 h 331184"/>
                <a:gd name="connsiteX302" fmla="*/ 66862 w 336123"/>
                <a:gd name="connsiteY302" fmla="*/ 209115 h 331184"/>
                <a:gd name="connsiteX303" fmla="*/ 66862 w 336123"/>
                <a:gd name="connsiteY303" fmla="*/ 207559 h 331184"/>
                <a:gd name="connsiteX304" fmla="*/ 71527 w 336123"/>
                <a:gd name="connsiteY304" fmla="*/ 201335 h 331184"/>
                <a:gd name="connsiteX305" fmla="*/ 69972 w 336123"/>
                <a:gd name="connsiteY305" fmla="*/ 198223 h 331184"/>
                <a:gd name="connsiteX306" fmla="*/ 68417 w 336123"/>
                <a:gd name="connsiteY306" fmla="*/ 199779 h 331184"/>
                <a:gd name="connsiteX307" fmla="*/ 68417 w 336123"/>
                <a:gd name="connsiteY307" fmla="*/ 199779 h 331184"/>
                <a:gd name="connsiteX308" fmla="*/ 76192 w 336123"/>
                <a:gd name="connsiteY308" fmla="*/ 157768 h 331184"/>
                <a:gd name="connsiteX309" fmla="*/ 83966 w 336123"/>
                <a:gd name="connsiteY309" fmla="*/ 109532 h 331184"/>
                <a:gd name="connsiteX310" fmla="*/ 83966 w 336123"/>
                <a:gd name="connsiteY310" fmla="*/ 109532 h 331184"/>
                <a:gd name="connsiteX311" fmla="*/ 87076 w 336123"/>
                <a:gd name="connsiteY311" fmla="*/ 104864 h 331184"/>
                <a:gd name="connsiteX312" fmla="*/ 85521 w 336123"/>
                <a:gd name="connsiteY312" fmla="*/ 103308 h 331184"/>
                <a:gd name="connsiteX313" fmla="*/ 91741 w 336123"/>
                <a:gd name="connsiteY313" fmla="*/ 72188 h 331184"/>
                <a:gd name="connsiteX314" fmla="*/ 90186 w 336123"/>
                <a:gd name="connsiteY314" fmla="*/ 72188 h 331184"/>
                <a:gd name="connsiteX315" fmla="*/ 83966 w 336123"/>
                <a:gd name="connsiteY315" fmla="*/ 101752 h 331184"/>
                <a:gd name="connsiteX316" fmla="*/ 79301 w 336123"/>
                <a:gd name="connsiteY316" fmla="*/ 100196 h 331184"/>
                <a:gd name="connsiteX317" fmla="*/ 76192 w 336123"/>
                <a:gd name="connsiteY317" fmla="*/ 103308 h 331184"/>
                <a:gd name="connsiteX318" fmla="*/ 82411 w 336123"/>
                <a:gd name="connsiteY318" fmla="*/ 107976 h 331184"/>
                <a:gd name="connsiteX319" fmla="*/ 73082 w 336123"/>
                <a:gd name="connsiteY319" fmla="*/ 157768 h 331184"/>
                <a:gd name="connsiteX320" fmla="*/ 65307 w 336123"/>
                <a:gd name="connsiteY320" fmla="*/ 199779 h 331184"/>
                <a:gd name="connsiteX321" fmla="*/ 65307 w 336123"/>
                <a:gd name="connsiteY321" fmla="*/ 201335 h 331184"/>
                <a:gd name="connsiteX322" fmla="*/ 62197 w 336123"/>
                <a:gd name="connsiteY322" fmla="*/ 202891 h 331184"/>
                <a:gd name="connsiteX323" fmla="*/ 55977 w 336123"/>
                <a:gd name="connsiteY323" fmla="*/ 210671 h 331184"/>
                <a:gd name="connsiteX324" fmla="*/ 59087 w 336123"/>
                <a:gd name="connsiteY324" fmla="*/ 215339 h 331184"/>
                <a:gd name="connsiteX325" fmla="*/ 63752 w 336123"/>
                <a:gd name="connsiteY325" fmla="*/ 212227 h 331184"/>
                <a:gd name="connsiteX326" fmla="*/ 62197 w 336123"/>
                <a:gd name="connsiteY326" fmla="*/ 221563 h 331184"/>
                <a:gd name="connsiteX327" fmla="*/ 59087 w 336123"/>
                <a:gd name="connsiteY327" fmla="*/ 235567 h 331184"/>
                <a:gd name="connsiteX328" fmla="*/ 52868 w 336123"/>
                <a:gd name="connsiteY328" fmla="*/ 229343 h 331184"/>
                <a:gd name="connsiteX329" fmla="*/ 57532 w 336123"/>
                <a:gd name="connsiteY329" fmla="*/ 193555 h 331184"/>
                <a:gd name="connsiteX330" fmla="*/ 60642 w 336123"/>
                <a:gd name="connsiteY330" fmla="*/ 173327 h 331184"/>
                <a:gd name="connsiteX331" fmla="*/ 62197 w 336123"/>
                <a:gd name="connsiteY331" fmla="*/ 174883 h 331184"/>
                <a:gd name="connsiteX332" fmla="*/ 69972 w 336123"/>
                <a:gd name="connsiteY332" fmla="*/ 162436 h 331184"/>
                <a:gd name="connsiteX333" fmla="*/ 69972 w 336123"/>
                <a:gd name="connsiteY333" fmla="*/ 159324 h 331184"/>
                <a:gd name="connsiteX334" fmla="*/ 71527 w 336123"/>
                <a:gd name="connsiteY334" fmla="*/ 157768 h 331184"/>
                <a:gd name="connsiteX335" fmla="*/ 68417 w 336123"/>
                <a:gd name="connsiteY335" fmla="*/ 156212 h 331184"/>
                <a:gd name="connsiteX336" fmla="*/ 62197 w 336123"/>
                <a:gd name="connsiteY336" fmla="*/ 151544 h 331184"/>
                <a:gd name="connsiteX337" fmla="*/ 68417 w 336123"/>
                <a:gd name="connsiteY337" fmla="*/ 123536 h 331184"/>
                <a:gd name="connsiteX338" fmla="*/ 76192 w 336123"/>
                <a:gd name="connsiteY338" fmla="*/ 125092 h 331184"/>
                <a:gd name="connsiteX339" fmla="*/ 79301 w 336123"/>
                <a:gd name="connsiteY339" fmla="*/ 121980 h 331184"/>
                <a:gd name="connsiteX340" fmla="*/ 69972 w 336123"/>
                <a:gd name="connsiteY340" fmla="*/ 118868 h 331184"/>
                <a:gd name="connsiteX341" fmla="*/ 77747 w 336123"/>
                <a:gd name="connsiteY341" fmla="*/ 78412 h 331184"/>
                <a:gd name="connsiteX342" fmla="*/ 118175 w 336123"/>
                <a:gd name="connsiteY342" fmla="*/ 55072 h 331184"/>
                <a:gd name="connsiteX343" fmla="*/ 152383 w 336123"/>
                <a:gd name="connsiteY343" fmla="*/ 50404 h 331184"/>
                <a:gd name="connsiteX344" fmla="*/ 192811 w 336123"/>
                <a:gd name="connsiteY344" fmla="*/ 51960 h 331184"/>
                <a:gd name="connsiteX345" fmla="*/ 233240 w 336123"/>
                <a:gd name="connsiteY345" fmla="*/ 70632 h 331184"/>
                <a:gd name="connsiteX346" fmla="*/ 228575 w 336123"/>
                <a:gd name="connsiteY346" fmla="*/ 92416 h 331184"/>
                <a:gd name="connsiteX347" fmla="*/ 225465 w 336123"/>
                <a:gd name="connsiteY347" fmla="*/ 89304 h 331184"/>
                <a:gd name="connsiteX348" fmla="*/ 222355 w 336123"/>
                <a:gd name="connsiteY348" fmla="*/ 90860 h 331184"/>
                <a:gd name="connsiteX349" fmla="*/ 222355 w 336123"/>
                <a:gd name="connsiteY349" fmla="*/ 92416 h 331184"/>
                <a:gd name="connsiteX350" fmla="*/ 220800 w 336123"/>
                <a:gd name="connsiteY350" fmla="*/ 93972 h 331184"/>
                <a:gd name="connsiteX351" fmla="*/ 222355 w 336123"/>
                <a:gd name="connsiteY351" fmla="*/ 98640 h 331184"/>
                <a:gd name="connsiteX352" fmla="*/ 225465 w 336123"/>
                <a:gd name="connsiteY352" fmla="*/ 98640 h 331184"/>
                <a:gd name="connsiteX353" fmla="*/ 227020 w 336123"/>
                <a:gd name="connsiteY353" fmla="*/ 98640 h 331184"/>
                <a:gd name="connsiteX354" fmla="*/ 213025 w 336123"/>
                <a:gd name="connsiteY354" fmla="*/ 157768 h 331184"/>
                <a:gd name="connsiteX355" fmla="*/ 202141 w 336123"/>
                <a:gd name="connsiteY355" fmla="*/ 201335 h 331184"/>
                <a:gd name="connsiteX356" fmla="*/ 192811 w 336123"/>
                <a:gd name="connsiteY356" fmla="*/ 240235 h 331184"/>
                <a:gd name="connsiteX357" fmla="*/ 189701 w 336123"/>
                <a:gd name="connsiteY357" fmla="*/ 244903 h 331184"/>
                <a:gd name="connsiteX358" fmla="*/ 194366 w 336123"/>
                <a:gd name="connsiteY358" fmla="*/ 249571 h 331184"/>
                <a:gd name="connsiteX359" fmla="*/ 191256 w 336123"/>
                <a:gd name="connsiteY359" fmla="*/ 260463 h 331184"/>
                <a:gd name="connsiteX360" fmla="*/ 172597 w 336123"/>
                <a:gd name="connsiteY360" fmla="*/ 269799 h 331184"/>
                <a:gd name="connsiteX361" fmla="*/ 105735 w 336123"/>
                <a:gd name="connsiteY361" fmla="*/ 271355 h 331184"/>
                <a:gd name="connsiteX362" fmla="*/ 223910 w 336123"/>
                <a:gd name="connsiteY362" fmla="*/ 95528 h 331184"/>
                <a:gd name="connsiteX363" fmla="*/ 223910 w 336123"/>
                <a:gd name="connsiteY363" fmla="*/ 95528 h 331184"/>
                <a:gd name="connsiteX364" fmla="*/ 223910 w 336123"/>
                <a:gd name="connsiteY364" fmla="*/ 95528 h 331184"/>
                <a:gd name="connsiteX365" fmla="*/ 222355 w 336123"/>
                <a:gd name="connsiteY365" fmla="*/ 95528 h 331184"/>
                <a:gd name="connsiteX366" fmla="*/ 222355 w 336123"/>
                <a:gd name="connsiteY366" fmla="*/ 95528 h 331184"/>
                <a:gd name="connsiteX367" fmla="*/ 223910 w 336123"/>
                <a:gd name="connsiteY367" fmla="*/ 95528 h 331184"/>
                <a:gd name="connsiteX368" fmla="*/ 223910 w 336123"/>
                <a:gd name="connsiteY368" fmla="*/ 95528 h 331184"/>
                <a:gd name="connsiteX369" fmla="*/ 222355 w 336123"/>
                <a:gd name="connsiteY369" fmla="*/ 93972 h 331184"/>
                <a:gd name="connsiteX370" fmla="*/ 222355 w 336123"/>
                <a:gd name="connsiteY370" fmla="*/ 93972 h 331184"/>
                <a:gd name="connsiteX371" fmla="*/ 222355 w 336123"/>
                <a:gd name="connsiteY371" fmla="*/ 93972 h 331184"/>
                <a:gd name="connsiteX372" fmla="*/ 222355 w 336123"/>
                <a:gd name="connsiteY372" fmla="*/ 93972 h 331184"/>
                <a:gd name="connsiteX373" fmla="*/ 222355 w 336123"/>
                <a:gd name="connsiteY373" fmla="*/ 93972 h 331184"/>
                <a:gd name="connsiteX374" fmla="*/ 223910 w 336123"/>
                <a:gd name="connsiteY374" fmla="*/ 92416 h 331184"/>
                <a:gd name="connsiteX375" fmla="*/ 223910 w 336123"/>
                <a:gd name="connsiteY375" fmla="*/ 92416 h 331184"/>
                <a:gd name="connsiteX376" fmla="*/ 223910 w 336123"/>
                <a:gd name="connsiteY376" fmla="*/ 92416 h 331184"/>
                <a:gd name="connsiteX377" fmla="*/ 225465 w 336123"/>
                <a:gd name="connsiteY377" fmla="*/ 92416 h 331184"/>
                <a:gd name="connsiteX378" fmla="*/ 225465 w 336123"/>
                <a:gd name="connsiteY378" fmla="*/ 92416 h 331184"/>
                <a:gd name="connsiteX379" fmla="*/ 223910 w 336123"/>
                <a:gd name="connsiteY379" fmla="*/ 92416 h 331184"/>
                <a:gd name="connsiteX380" fmla="*/ 199031 w 336123"/>
                <a:gd name="connsiteY380" fmla="*/ 243347 h 331184"/>
                <a:gd name="connsiteX381" fmla="*/ 199031 w 336123"/>
                <a:gd name="connsiteY381" fmla="*/ 243347 h 331184"/>
                <a:gd name="connsiteX382" fmla="*/ 203696 w 336123"/>
                <a:gd name="connsiteY382" fmla="*/ 229343 h 331184"/>
                <a:gd name="connsiteX383" fmla="*/ 205251 w 336123"/>
                <a:gd name="connsiteY383" fmla="*/ 234011 h 331184"/>
                <a:gd name="connsiteX384" fmla="*/ 209916 w 336123"/>
                <a:gd name="connsiteY384" fmla="*/ 235567 h 331184"/>
                <a:gd name="connsiteX385" fmla="*/ 211471 w 336123"/>
                <a:gd name="connsiteY385" fmla="*/ 235567 h 331184"/>
                <a:gd name="connsiteX386" fmla="*/ 206806 w 336123"/>
                <a:gd name="connsiteY386" fmla="*/ 246459 h 331184"/>
                <a:gd name="connsiteX387" fmla="*/ 208361 w 336123"/>
                <a:gd name="connsiteY387" fmla="*/ 248015 h 331184"/>
                <a:gd name="connsiteX388" fmla="*/ 213025 w 336123"/>
                <a:gd name="connsiteY388" fmla="*/ 235567 h 331184"/>
                <a:gd name="connsiteX389" fmla="*/ 216135 w 336123"/>
                <a:gd name="connsiteY389" fmla="*/ 235567 h 331184"/>
                <a:gd name="connsiteX390" fmla="*/ 217690 w 336123"/>
                <a:gd name="connsiteY390" fmla="*/ 232455 h 331184"/>
                <a:gd name="connsiteX391" fmla="*/ 214580 w 336123"/>
                <a:gd name="connsiteY391" fmla="*/ 230899 h 331184"/>
                <a:gd name="connsiteX392" fmla="*/ 219245 w 336123"/>
                <a:gd name="connsiteY392" fmla="*/ 216895 h 331184"/>
                <a:gd name="connsiteX393" fmla="*/ 220800 w 336123"/>
                <a:gd name="connsiteY393" fmla="*/ 218451 h 331184"/>
                <a:gd name="connsiteX394" fmla="*/ 227020 w 336123"/>
                <a:gd name="connsiteY394" fmla="*/ 218451 h 331184"/>
                <a:gd name="connsiteX395" fmla="*/ 230130 w 336123"/>
                <a:gd name="connsiteY395" fmla="*/ 215339 h 331184"/>
                <a:gd name="connsiteX396" fmla="*/ 227020 w 336123"/>
                <a:gd name="connsiteY396" fmla="*/ 212227 h 331184"/>
                <a:gd name="connsiteX397" fmla="*/ 220800 w 336123"/>
                <a:gd name="connsiteY397" fmla="*/ 212227 h 331184"/>
                <a:gd name="connsiteX398" fmla="*/ 234794 w 336123"/>
                <a:gd name="connsiteY398" fmla="*/ 173327 h 331184"/>
                <a:gd name="connsiteX399" fmla="*/ 234794 w 336123"/>
                <a:gd name="connsiteY399" fmla="*/ 170215 h 331184"/>
                <a:gd name="connsiteX400" fmla="*/ 236349 w 336123"/>
                <a:gd name="connsiteY400" fmla="*/ 171771 h 331184"/>
                <a:gd name="connsiteX401" fmla="*/ 242569 w 336123"/>
                <a:gd name="connsiteY401" fmla="*/ 171771 h 331184"/>
                <a:gd name="connsiteX402" fmla="*/ 239459 w 336123"/>
                <a:gd name="connsiteY402" fmla="*/ 185775 h 331184"/>
                <a:gd name="connsiteX403" fmla="*/ 236349 w 336123"/>
                <a:gd name="connsiteY403" fmla="*/ 196667 h 331184"/>
                <a:gd name="connsiteX404" fmla="*/ 234794 w 336123"/>
                <a:gd name="connsiteY404" fmla="*/ 195111 h 331184"/>
                <a:gd name="connsiteX405" fmla="*/ 234794 w 336123"/>
                <a:gd name="connsiteY405" fmla="*/ 199779 h 331184"/>
                <a:gd name="connsiteX406" fmla="*/ 223910 w 336123"/>
                <a:gd name="connsiteY406" fmla="*/ 234011 h 331184"/>
                <a:gd name="connsiteX407" fmla="*/ 192811 w 336123"/>
                <a:gd name="connsiteY407" fmla="*/ 258907 h 331184"/>
                <a:gd name="connsiteX408" fmla="*/ 195921 w 336123"/>
                <a:gd name="connsiteY408" fmla="*/ 249571 h 331184"/>
                <a:gd name="connsiteX409" fmla="*/ 199031 w 336123"/>
                <a:gd name="connsiteY409" fmla="*/ 244903 h 331184"/>
                <a:gd name="connsiteX410" fmla="*/ 199031 w 336123"/>
                <a:gd name="connsiteY410" fmla="*/ 243347 h 331184"/>
                <a:gd name="connsiteX411" fmla="*/ 234794 w 336123"/>
                <a:gd name="connsiteY411" fmla="*/ 112644 h 331184"/>
                <a:gd name="connsiteX412" fmla="*/ 234794 w 336123"/>
                <a:gd name="connsiteY412" fmla="*/ 112644 h 331184"/>
                <a:gd name="connsiteX413" fmla="*/ 242569 w 336123"/>
                <a:gd name="connsiteY413" fmla="*/ 106420 h 331184"/>
                <a:gd name="connsiteX414" fmla="*/ 244124 w 336123"/>
                <a:gd name="connsiteY414" fmla="*/ 103308 h 331184"/>
                <a:gd name="connsiteX415" fmla="*/ 241014 w 336123"/>
                <a:gd name="connsiteY415" fmla="*/ 121980 h 331184"/>
                <a:gd name="connsiteX416" fmla="*/ 233240 w 336123"/>
                <a:gd name="connsiteY416" fmla="*/ 128204 h 331184"/>
                <a:gd name="connsiteX417" fmla="*/ 237904 w 336123"/>
                <a:gd name="connsiteY417" fmla="*/ 132872 h 331184"/>
                <a:gd name="connsiteX418" fmla="*/ 239459 w 336123"/>
                <a:gd name="connsiteY418" fmla="*/ 132872 h 331184"/>
                <a:gd name="connsiteX419" fmla="*/ 234794 w 336123"/>
                <a:gd name="connsiteY419" fmla="*/ 154656 h 331184"/>
                <a:gd name="connsiteX420" fmla="*/ 230130 w 336123"/>
                <a:gd name="connsiteY420" fmla="*/ 156212 h 331184"/>
                <a:gd name="connsiteX421" fmla="*/ 231685 w 336123"/>
                <a:gd name="connsiteY421" fmla="*/ 159324 h 331184"/>
                <a:gd name="connsiteX422" fmla="*/ 234794 w 336123"/>
                <a:gd name="connsiteY422" fmla="*/ 160880 h 331184"/>
                <a:gd name="connsiteX423" fmla="*/ 233240 w 336123"/>
                <a:gd name="connsiteY423" fmla="*/ 165548 h 331184"/>
                <a:gd name="connsiteX424" fmla="*/ 231685 w 336123"/>
                <a:gd name="connsiteY424" fmla="*/ 167104 h 331184"/>
                <a:gd name="connsiteX425" fmla="*/ 233240 w 336123"/>
                <a:gd name="connsiteY425" fmla="*/ 168660 h 331184"/>
                <a:gd name="connsiteX426" fmla="*/ 231685 w 336123"/>
                <a:gd name="connsiteY426" fmla="*/ 173327 h 331184"/>
                <a:gd name="connsiteX427" fmla="*/ 220800 w 336123"/>
                <a:gd name="connsiteY427" fmla="*/ 210671 h 331184"/>
                <a:gd name="connsiteX428" fmla="*/ 219245 w 336123"/>
                <a:gd name="connsiteY428" fmla="*/ 213783 h 331184"/>
                <a:gd name="connsiteX429" fmla="*/ 217690 w 336123"/>
                <a:gd name="connsiteY429" fmla="*/ 215339 h 331184"/>
                <a:gd name="connsiteX430" fmla="*/ 219245 w 336123"/>
                <a:gd name="connsiteY430" fmla="*/ 216895 h 331184"/>
                <a:gd name="connsiteX431" fmla="*/ 213025 w 336123"/>
                <a:gd name="connsiteY431" fmla="*/ 229343 h 331184"/>
                <a:gd name="connsiteX432" fmla="*/ 213025 w 336123"/>
                <a:gd name="connsiteY432" fmla="*/ 229343 h 331184"/>
                <a:gd name="connsiteX433" fmla="*/ 206806 w 336123"/>
                <a:gd name="connsiteY433" fmla="*/ 227787 h 331184"/>
                <a:gd name="connsiteX434" fmla="*/ 203696 w 336123"/>
                <a:gd name="connsiteY434" fmla="*/ 229343 h 331184"/>
                <a:gd name="connsiteX435" fmla="*/ 214580 w 336123"/>
                <a:gd name="connsiteY435" fmla="*/ 199779 h 331184"/>
                <a:gd name="connsiteX436" fmla="*/ 233240 w 336123"/>
                <a:gd name="connsiteY436" fmla="*/ 125092 h 331184"/>
                <a:gd name="connsiteX437" fmla="*/ 234794 w 336123"/>
                <a:gd name="connsiteY437" fmla="*/ 112644 h 331184"/>
                <a:gd name="connsiteX438" fmla="*/ 239459 w 336123"/>
                <a:gd name="connsiteY438" fmla="*/ 163992 h 331184"/>
                <a:gd name="connsiteX439" fmla="*/ 239459 w 336123"/>
                <a:gd name="connsiteY439" fmla="*/ 163992 h 331184"/>
                <a:gd name="connsiteX440" fmla="*/ 237904 w 336123"/>
                <a:gd name="connsiteY440" fmla="*/ 163992 h 331184"/>
                <a:gd name="connsiteX441" fmla="*/ 236349 w 336123"/>
                <a:gd name="connsiteY441" fmla="*/ 163992 h 331184"/>
                <a:gd name="connsiteX442" fmla="*/ 239459 w 336123"/>
                <a:gd name="connsiteY442" fmla="*/ 163992 h 331184"/>
                <a:gd name="connsiteX443" fmla="*/ 237904 w 336123"/>
                <a:gd name="connsiteY443" fmla="*/ 165548 h 331184"/>
                <a:gd name="connsiteX444" fmla="*/ 237904 w 336123"/>
                <a:gd name="connsiteY444" fmla="*/ 165548 h 331184"/>
                <a:gd name="connsiteX445" fmla="*/ 237904 w 336123"/>
                <a:gd name="connsiteY445" fmla="*/ 165548 h 331184"/>
                <a:gd name="connsiteX446" fmla="*/ 237904 w 336123"/>
                <a:gd name="connsiteY446" fmla="*/ 163992 h 331184"/>
                <a:gd name="connsiteX447" fmla="*/ 237904 w 336123"/>
                <a:gd name="connsiteY447" fmla="*/ 165548 h 331184"/>
                <a:gd name="connsiteX448" fmla="*/ 237904 w 336123"/>
                <a:gd name="connsiteY448" fmla="*/ 153100 h 331184"/>
                <a:gd name="connsiteX449" fmla="*/ 237904 w 336123"/>
                <a:gd name="connsiteY449" fmla="*/ 153100 h 331184"/>
                <a:gd name="connsiteX450" fmla="*/ 241014 w 336123"/>
                <a:gd name="connsiteY450" fmla="*/ 129760 h 331184"/>
                <a:gd name="connsiteX451" fmla="*/ 245679 w 336123"/>
                <a:gd name="connsiteY451" fmla="*/ 126648 h 331184"/>
                <a:gd name="connsiteX452" fmla="*/ 248789 w 336123"/>
                <a:gd name="connsiteY452" fmla="*/ 121980 h 331184"/>
                <a:gd name="connsiteX453" fmla="*/ 244124 w 336123"/>
                <a:gd name="connsiteY453" fmla="*/ 153100 h 331184"/>
                <a:gd name="connsiteX454" fmla="*/ 237904 w 336123"/>
                <a:gd name="connsiteY454" fmla="*/ 153100 h 331184"/>
                <a:gd name="connsiteX455" fmla="*/ 253454 w 336123"/>
                <a:gd name="connsiteY455" fmla="*/ 89304 h 331184"/>
                <a:gd name="connsiteX456" fmla="*/ 253454 w 336123"/>
                <a:gd name="connsiteY456" fmla="*/ 89304 h 331184"/>
                <a:gd name="connsiteX457" fmla="*/ 261228 w 336123"/>
                <a:gd name="connsiteY457" fmla="*/ 128204 h 331184"/>
                <a:gd name="connsiteX458" fmla="*/ 258118 w 336123"/>
                <a:gd name="connsiteY458" fmla="*/ 163992 h 331184"/>
                <a:gd name="connsiteX459" fmla="*/ 225465 w 336123"/>
                <a:gd name="connsiteY459" fmla="*/ 230899 h 331184"/>
                <a:gd name="connsiteX460" fmla="*/ 237904 w 336123"/>
                <a:gd name="connsiteY460" fmla="*/ 198223 h 331184"/>
                <a:gd name="connsiteX461" fmla="*/ 237904 w 336123"/>
                <a:gd name="connsiteY461" fmla="*/ 198223 h 331184"/>
                <a:gd name="connsiteX462" fmla="*/ 242569 w 336123"/>
                <a:gd name="connsiteY462" fmla="*/ 185775 h 331184"/>
                <a:gd name="connsiteX463" fmla="*/ 244124 w 336123"/>
                <a:gd name="connsiteY463" fmla="*/ 168660 h 331184"/>
                <a:gd name="connsiteX464" fmla="*/ 251899 w 336123"/>
                <a:gd name="connsiteY464" fmla="*/ 162436 h 331184"/>
                <a:gd name="connsiteX465" fmla="*/ 250344 w 336123"/>
                <a:gd name="connsiteY465" fmla="*/ 156212 h 331184"/>
                <a:gd name="connsiteX466" fmla="*/ 247234 w 336123"/>
                <a:gd name="connsiteY466" fmla="*/ 154656 h 331184"/>
                <a:gd name="connsiteX467" fmla="*/ 250344 w 336123"/>
                <a:gd name="connsiteY467" fmla="*/ 121980 h 331184"/>
                <a:gd name="connsiteX468" fmla="*/ 248789 w 336123"/>
                <a:gd name="connsiteY468" fmla="*/ 121980 h 331184"/>
                <a:gd name="connsiteX469" fmla="*/ 251899 w 336123"/>
                <a:gd name="connsiteY469" fmla="*/ 118868 h 331184"/>
                <a:gd name="connsiteX470" fmla="*/ 250344 w 336123"/>
                <a:gd name="connsiteY470" fmla="*/ 117312 h 331184"/>
                <a:gd name="connsiteX471" fmla="*/ 242569 w 336123"/>
                <a:gd name="connsiteY471" fmla="*/ 120424 h 331184"/>
                <a:gd name="connsiteX472" fmla="*/ 245679 w 336123"/>
                <a:gd name="connsiteY472" fmla="*/ 100196 h 331184"/>
                <a:gd name="connsiteX473" fmla="*/ 247234 w 336123"/>
                <a:gd name="connsiteY473" fmla="*/ 98640 h 331184"/>
                <a:gd name="connsiteX474" fmla="*/ 245679 w 336123"/>
                <a:gd name="connsiteY474" fmla="*/ 97084 h 331184"/>
                <a:gd name="connsiteX475" fmla="*/ 245679 w 336123"/>
                <a:gd name="connsiteY475" fmla="*/ 95528 h 331184"/>
                <a:gd name="connsiteX476" fmla="*/ 244124 w 336123"/>
                <a:gd name="connsiteY476" fmla="*/ 95528 h 331184"/>
                <a:gd name="connsiteX477" fmla="*/ 244124 w 336123"/>
                <a:gd name="connsiteY477" fmla="*/ 97084 h 331184"/>
                <a:gd name="connsiteX478" fmla="*/ 237904 w 336123"/>
                <a:gd name="connsiteY478" fmla="*/ 100196 h 331184"/>
                <a:gd name="connsiteX479" fmla="*/ 241014 w 336123"/>
                <a:gd name="connsiteY479" fmla="*/ 81524 h 331184"/>
                <a:gd name="connsiteX480" fmla="*/ 239459 w 336123"/>
                <a:gd name="connsiteY480" fmla="*/ 81524 h 331184"/>
                <a:gd name="connsiteX481" fmla="*/ 234794 w 336123"/>
                <a:gd name="connsiteY481" fmla="*/ 103308 h 331184"/>
                <a:gd name="connsiteX482" fmla="*/ 230130 w 336123"/>
                <a:gd name="connsiteY482" fmla="*/ 107976 h 331184"/>
                <a:gd name="connsiteX483" fmla="*/ 231685 w 336123"/>
                <a:gd name="connsiteY483" fmla="*/ 112644 h 331184"/>
                <a:gd name="connsiteX484" fmla="*/ 202141 w 336123"/>
                <a:gd name="connsiteY484" fmla="*/ 229343 h 331184"/>
                <a:gd name="connsiteX485" fmla="*/ 197476 w 336123"/>
                <a:gd name="connsiteY485" fmla="*/ 243347 h 331184"/>
                <a:gd name="connsiteX486" fmla="*/ 194366 w 336123"/>
                <a:gd name="connsiteY486" fmla="*/ 240235 h 331184"/>
                <a:gd name="connsiteX487" fmla="*/ 203696 w 336123"/>
                <a:gd name="connsiteY487" fmla="*/ 201335 h 331184"/>
                <a:gd name="connsiteX488" fmla="*/ 214580 w 336123"/>
                <a:gd name="connsiteY488" fmla="*/ 157768 h 331184"/>
                <a:gd name="connsiteX489" fmla="*/ 234794 w 336123"/>
                <a:gd name="connsiteY489" fmla="*/ 70632 h 331184"/>
                <a:gd name="connsiteX490" fmla="*/ 253454 w 336123"/>
                <a:gd name="connsiteY490" fmla="*/ 89304 h 331184"/>
                <a:gd name="connsiteX491" fmla="*/ 69972 w 336123"/>
                <a:gd name="connsiteY491" fmla="*/ 294694 h 331184"/>
                <a:gd name="connsiteX492" fmla="*/ 69972 w 336123"/>
                <a:gd name="connsiteY492" fmla="*/ 294694 h 331184"/>
                <a:gd name="connsiteX493" fmla="*/ 69972 w 336123"/>
                <a:gd name="connsiteY493" fmla="*/ 293138 h 331184"/>
                <a:gd name="connsiteX494" fmla="*/ 73082 w 336123"/>
                <a:gd name="connsiteY494" fmla="*/ 296250 h 331184"/>
                <a:gd name="connsiteX495" fmla="*/ 77747 w 336123"/>
                <a:gd name="connsiteY495" fmla="*/ 299362 h 331184"/>
                <a:gd name="connsiteX496" fmla="*/ 76192 w 336123"/>
                <a:gd name="connsiteY496" fmla="*/ 300918 h 331184"/>
                <a:gd name="connsiteX497" fmla="*/ 73082 w 336123"/>
                <a:gd name="connsiteY497" fmla="*/ 299362 h 331184"/>
                <a:gd name="connsiteX498" fmla="*/ 73082 w 336123"/>
                <a:gd name="connsiteY498" fmla="*/ 299362 h 331184"/>
                <a:gd name="connsiteX499" fmla="*/ 73082 w 336123"/>
                <a:gd name="connsiteY499" fmla="*/ 299362 h 331184"/>
                <a:gd name="connsiteX500" fmla="*/ 73082 w 336123"/>
                <a:gd name="connsiteY500" fmla="*/ 299362 h 331184"/>
                <a:gd name="connsiteX501" fmla="*/ 71527 w 336123"/>
                <a:gd name="connsiteY501" fmla="*/ 299362 h 331184"/>
                <a:gd name="connsiteX502" fmla="*/ 69972 w 336123"/>
                <a:gd name="connsiteY502" fmla="*/ 297806 h 331184"/>
                <a:gd name="connsiteX503" fmla="*/ 69972 w 336123"/>
                <a:gd name="connsiteY503" fmla="*/ 297806 h 331184"/>
                <a:gd name="connsiteX504" fmla="*/ 69972 w 336123"/>
                <a:gd name="connsiteY504" fmla="*/ 297806 h 331184"/>
                <a:gd name="connsiteX505" fmla="*/ 71527 w 336123"/>
                <a:gd name="connsiteY505" fmla="*/ 296250 h 331184"/>
                <a:gd name="connsiteX506" fmla="*/ 69972 w 336123"/>
                <a:gd name="connsiteY506" fmla="*/ 294694 h 331184"/>
                <a:gd name="connsiteX507" fmla="*/ 77747 w 336123"/>
                <a:gd name="connsiteY507" fmla="*/ 293138 h 331184"/>
                <a:gd name="connsiteX508" fmla="*/ 77747 w 336123"/>
                <a:gd name="connsiteY508" fmla="*/ 293138 h 331184"/>
                <a:gd name="connsiteX509" fmla="*/ 74637 w 336123"/>
                <a:gd name="connsiteY509" fmla="*/ 290027 h 331184"/>
                <a:gd name="connsiteX510" fmla="*/ 82411 w 336123"/>
                <a:gd name="connsiteY510" fmla="*/ 290027 h 331184"/>
                <a:gd name="connsiteX511" fmla="*/ 83966 w 336123"/>
                <a:gd name="connsiteY511" fmla="*/ 290027 h 331184"/>
                <a:gd name="connsiteX512" fmla="*/ 79301 w 336123"/>
                <a:gd name="connsiteY512" fmla="*/ 294694 h 331184"/>
                <a:gd name="connsiteX513" fmla="*/ 77747 w 336123"/>
                <a:gd name="connsiteY513" fmla="*/ 293138 h 331184"/>
                <a:gd name="connsiteX514" fmla="*/ 73082 w 336123"/>
                <a:gd name="connsiteY514" fmla="*/ 290027 h 331184"/>
                <a:gd name="connsiteX515" fmla="*/ 73082 w 336123"/>
                <a:gd name="connsiteY515" fmla="*/ 290027 h 331184"/>
                <a:gd name="connsiteX516" fmla="*/ 71527 w 336123"/>
                <a:gd name="connsiteY516" fmla="*/ 290027 h 331184"/>
                <a:gd name="connsiteX517" fmla="*/ 73082 w 336123"/>
                <a:gd name="connsiteY517" fmla="*/ 288471 h 331184"/>
                <a:gd name="connsiteX518" fmla="*/ 73082 w 336123"/>
                <a:gd name="connsiteY518" fmla="*/ 290027 h 331184"/>
                <a:gd name="connsiteX519" fmla="*/ 59087 w 336123"/>
                <a:gd name="connsiteY519" fmla="*/ 319590 h 331184"/>
                <a:gd name="connsiteX520" fmla="*/ 59087 w 336123"/>
                <a:gd name="connsiteY520" fmla="*/ 319590 h 331184"/>
                <a:gd name="connsiteX521" fmla="*/ 59087 w 336123"/>
                <a:gd name="connsiteY521" fmla="*/ 318034 h 331184"/>
                <a:gd name="connsiteX522" fmla="*/ 59087 w 336123"/>
                <a:gd name="connsiteY522" fmla="*/ 318034 h 331184"/>
                <a:gd name="connsiteX523" fmla="*/ 59087 w 336123"/>
                <a:gd name="connsiteY523" fmla="*/ 319590 h 331184"/>
                <a:gd name="connsiteX524" fmla="*/ 59087 w 336123"/>
                <a:gd name="connsiteY524" fmla="*/ 319590 h 331184"/>
                <a:gd name="connsiteX525" fmla="*/ 62197 w 336123"/>
                <a:gd name="connsiteY525" fmla="*/ 319590 h 331184"/>
                <a:gd name="connsiteX526" fmla="*/ 62197 w 336123"/>
                <a:gd name="connsiteY526" fmla="*/ 319590 h 331184"/>
                <a:gd name="connsiteX527" fmla="*/ 62197 w 336123"/>
                <a:gd name="connsiteY527" fmla="*/ 316478 h 331184"/>
                <a:gd name="connsiteX528" fmla="*/ 62197 w 336123"/>
                <a:gd name="connsiteY528" fmla="*/ 313366 h 331184"/>
                <a:gd name="connsiteX529" fmla="*/ 63752 w 336123"/>
                <a:gd name="connsiteY529" fmla="*/ 310254 h 331184"/>
                <a:gd name="connsiteX530" fmla="*/ 65307 w 336123"/>
                <a:gd name="connsiteY530" fmla="*/ 310254 h 331184"/>
                <a:gd name="connsiteX531" fmla="*/ 66862 w 336123"/>
                <a:gd name="connsiteY531" fmla="*/ 310254 h 331184"/>
                <a:gd name="connsiteX532" fmla="*/ 68417 w 336123"/>
                <a:gd name="connsiteY532" fmla="*/ 307142 h 331184"/>
                <a:gd name="connsiteX533" fmla="*/ 66862 w 336123"/>
                <a:gd name="connsiteY533" fmla="*/ 305586 h 331184"/>
                <a:gd name="connsiteX534" fmla="*/ 65307 w 336123"/>
                <a:gd name="connsiteY534" fmla="*/ 304030 h 331184"/>
                <a:gd name="connsiteX535" fmla="*/ 65307 w 336123"/>
                <a:gd name="connsiteY535" fmla="*/ 304030 h 331184"/>
                <a:gd name="connsiteX536" fmla="*/ 66862 w 336123"/>
                <a:gd name="connsiteY536" fmla="*/ 300918 h 331184"/>
                <a:gd name="connsiteX537" fmla="*/ 66862 w 336123"/>
                <a:gd name="connsiteY537" fmla="*/ 300918 h 331184"/>
                <a:gd name="connsiteX538" fmla="*/ 74637 w 336123"/>
                <a:gd name="connsiteY538" fmla="*/ 304030 h 331184"/>
                <a:gd name="connsiteX539" fmla="*/ 73082 w 336123"/>
                <a:gd name="connsiteY539" fmla="*/ 308698 h 331184"/>
                <a:gd name="connsiteX540" fmla="*/ 62197 w 336123"/>
                <a:gd name="connsiteY540" fmla="*/ 319590 h 331184"/>
                <a:gd name="connsiteX541" fmla="*/ 220800 w 336123"/>
                <a:gd name="connsiteY541" fmla="*/ 291583 h 331184"/>
                <a:gd name="connsiteX542" fmla="*/ 220800 w 336123"/>
                <a:gd name="connsiteY542" fmla="*/ 291583 h 331184"/>
                <a:gd name="connsiteX543" fmla="*/ 220800 w 336123"/>
                <a:gd name="connsiteY543" fmla="*/ 291583 h 331184"/>
                <a:gd name="connsiteX544" fmla="*/ 220800 w 336123"/>
                <a:gd name="connsiteY544" fmla="*/ 291583 h 331184"/>
                <a:gd name="connsiteX545" fmla="*/ 220800 w 336123"/>
                <a:gd name="connsiteY545" fmla="*/ 291583 h 331184"/>
                <a:gd name="connsiteX546" fmla="*/ 219245 w 336123"/>
                <a:gd name="connsiteY546" fmla="*/ 285359 h 331184"/>
                <a:gd name="connsiteX547" fmla="*/ 219245 w 336123"/>
                <a:gd name="connsiteY547" fmla="*/ 285359 h 331184"/>
                <a:gd name="connsiteX548" fmla="*/ 219245 w 336123"/>
                <a:gd name="connsiteY548" fmla="*/ 285359 h 331184"/>
                <a:gd name="connsiteX549" fmla="*/ 220800 w 336123"/>
                <a:gd name="connsiteY549" fmla="*/ 282247 h 331184"/>
                <a:gd name="connsiteX550" fmla="*/ 219245 w 336123"/>
                <a:gd name="connsiteY550" fmla="*/ 285359 h 331184"/>
                <a:gd name="connsiteX551" fmla="*/ 223910 w 336123"/>
                <a:gd name="connsiteY551" fmla="*/ 291583 h 331184"/>
                <a:gd name="connsiteX552" fmla="*/ 223910 w 336123"/>
                <a:gd name="connsiteY552" fmla="*/ 291583 h 331184"/>
                <a:gd name="connsiteX553" fmla="*/ 223910 w 336123"/>
                <a:gd name="connsiteY553" fmla="*/ 291583 h 331184"/>
                <a:gd name="connsiteX554" fmla="*/ 222355 w 336123"/>
                <a:gd name="connsiteY554" fmla="*/ 291583 h 331184"/>
                <a:gd name="connsiteX555" fmla="*/ 223910 w 336123"/>
                <a:gd name="connsiteY555" fmla="*/ 290027 h 331184"/>
                <a:gd name="connsiteX556" fmla="*/ 228575 w 336123"/>
                <a:gd name="connsiteY556" fmla="*/ 285359 h 331184"/>
                <a:gd name="connsiteX557" fmla="*/ 231685 w 336123"/>
                <a:gd name="connsiteY557" fmla="*/ 285359 h 331184"/>
                <a:gd name="connsiteX558" fmla="*/ 231685 w 336123"/>
                <a:gd name="connsiteY558" fmla="*/ 285359 h 331184"/>
                <a:gd name="connsiteX559" fmla="*/ 233240 w 336123"/>
                <a:gd name="connsiteY559" fmla="*/ 286915 h 331184"/>
                <a:gd name="connsiteX560" fmla="*/ 233240 w 336123"/>
                <a:gd name="connsiteY560" fmla="*/ 286915 h 331184"/>
                <a:gd name="connsiteX561" fmla="*/ 231685 w 336123"/>
                <a:gd name="connsiteY561" fmla="*/ 286915 h 331184"/>
                <a:gd name="connsiteX562" fmla="*/ 228575 w 336123"/>
                <a:gd name="connsiteY562" fmla="*/ 290027 h 331184"/>
                <a:gd name="connsiteX563" fmla="*/ 223910 w 336123"/>
                <a:gd name="connsiteY563" fmla="*/ 291583 h 331184"/>
                <a:gd name="connsiteX564" fmla="*/ 222355 w 336123"/>
                <a:gd name="connsiteY564" fmla="*/ 279135 h 331184"/>
                <a:gd name="connsiteX565" fmla="*/ 222355 w 336123"/>
                <a:gd name="connsiteY565" fmla="*/ 279135 h 331184"/>
                <a:gd name="connsiteX566" fmla="*/ 222355 w 336123"/>
                <a:gd name="connsiteY566" fmla="*/ 279135 h 331184"/>
                <a:gd name="connsiteX567" fmla="*/ 227020 w 336123"/>
                <a:gd name="connsiteY567" fmla="*/ 276023 h 331184"/>
                <a:gd name="connsiteX568" fmla="*/ 228575 w 336123"/>
                <a:gd name="connsiteY568" fmla="*/ 277579 h 331184"/>
                <a:gd name="connsiteX569" fmla="*/ 222355 w 336123"/>
                <a:gd name="connsiteY569" fmla="*/ 279135 h 331184"/>
                <a:gd name="connsiteX570" fmla="*/ 234794 w 336123"/>
                <a:gd name="connsiteY570" fmla="*/ 302474 h 331184"/>
                <a:gd name="connsiteX571" fmla="*/ 234794 w 336123"/>
                <a:gd name="connsiteY571" fmla="*/ 302474 h 331184"/>
                <a:gd name="connsiteX572" fmla="*/ 222355 w 336123"/>
                <a:gd name="connsiteY572" fmla="*/ 297806 h 331184"/>
                <a:gd name="connsiteX573" fmla="*/ 222355 w 336123"/>
                <a:gd name="connsiteY573" fmla="*/ 294694 h 331184"/>
                <a:gd name="connsiteX574" fmla="*/ 222355 w 336123"/>
                <a:gd name="connsiteY574" fmla="*/ 296250 h 331184"/>
                <a:gd name="connsiteX575" fmla="*/ 220800 w 336123"/>
                <a:gd name="connsiteY575" fmla="*/ 293138 h 331184"/>
                <a:gd name="connsiteX576" fmla="*/ 223910 w 336123"/>
                <a:gd name="connsiteY576" fmla="*/ 297806 h 331184"/>
                <a:gd name="connsiteX577" fmla="*/ 233240 w 336123"/>
                <a:gd name="connsiteY577" fmla="*/ 296250 h 331184"/>
                <a:gd name="connsiteX578" fmla="*/ 234794 w 336123"/>
                <a:gd name="connsiteY578" fmla="*/ 291583 h 331184"/>
                <a:gd name="connsiteX579" fmla="*/ 234794 w 336123"/>
                <a:gd name="connsiteY579" fmla="*/ 302474 h 331184"/>
                <a:gd name="connsiteX580" fmla="*/ 261228 w 336123"/>
                <a:gd name="connsiteY580" fmla="*/ 210671 h 331184"/>
                <a:gd name="connsiteX581" fmla="*/ 261228 w 336123"/>
                <a:gd name="connsiteY581" fmla="*/ 210671 h 331184"/>
                <a:gd name="connsiteX582" fmla="*/ 202141 w 336123"/>
                <a:gd name="connsiteY582" fmla="*/ 272911 h 331184"/>
                <a:gd name="connsiteX583" fmla="*/ 118175 w 336123"/>
                <a:gd name="connsiteY583" fmla="*/ 290027 h 331184"/>
                <a:gd name="connsiteX584" fmla="*/ 48203 w 336123"/>
                <a:gd name="connsiteY584" fmla="*/ 252683 h 331184"/>
                <a:gd name="connsiteX585" fmla="*/ 27989 w 336123"/>
                <a:gd name="connsiteY585" fmla="*/ 221563 h 331184"/>
                <a:gd name="connsiteX586" fmla="*/ 20214 w 336123"/>
                <a:gd name="connsiteY586" fmla="*/ 173327 h 331184"/>
                <a:gd name="connsiteX587" fmla="*/ 83966 w 336123"/>
                <a:gd name="connsiteY587" fmla="*/ 50404 h 331184"/>
                <a:gd name="connsiteX588" fmla="*/ 88631 w 336123"/>
                <a:gd name="connsiteY588" fmla="*/ 55072 h 331184"/>
                <a:gd name="connsiteX589" fmla="*/ 167932 w 336123"/>
                <a:gd name="connsiteY589" fmla="*/ 36401 h 331184"/>
                <a:gd name="connsiteX590" fmla="*/ 241014 w 336123"/>
                <a:gd name="connsiteY590" fmla="*/ 55072 h 331184"/>
                <a:gd name="connsiteX591" fmla="*/ 261228 w 336123"/>
                <a:gd name="connsiteY591" fmla="*/ 210671 h 33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36123" h="331184">
                  <a:moveTo>
                    <a:pt x="188147" y="27065"/>
                  </a:moveTo>
                  <a:cubicBezTo>
                    <a:pt x="174152" y="25509"/>
                    <a:pt x="158603" y="25509"/>
                    <a:pt x="144609" y="27065"/>
                  </a:cubicBezTo>
                  <a:cubicBezTo>
                    <a:pt x="133724" y="27065"/>
                    <a:pt x="121285" y="30177"/>
                    <a:pt x="110400" y="34845"/>
                  </a:cubicBezTo>
                  <a:cubicBezTo>
                    <a:pt x="110400" y="34845"/>
                    <a:pt x="110400" y="33289"/>
                    <a:pt x="108845" y="33289"/>
                  </a:cubicBezTo>
                  <a:cubicBezTo>
                    <a:pt x="107290" y="34845"/>
                    <a:pt x="105735" y="34845"/>
                    <a:pt x="105735" y="36401"/>
                  </a:cubicBezTo>
                  <a:cubicBezTo>
                    <a:pt x="104180" y="36401"/>
                    <a:pt x="102625" y="36401"/>
                    <a:pt x="101070" y="36401"/>
                  </a:cubicBezTo>
                  <a:cubicBezTo>
                    <a:pt x="99516" y="36401"/>
                    <a:pt x="99516" y="37957"/>
                    <a:pt x="99516" y="37957"/>
                  </a:cubicBezTo>
                  <a:cubicBezTo>
                    <a:pt x="49758" y="53516"/>
                    <a:pt x="18659" y="103308"/>
                    <a:pt x="12439" y="153100"/>
                  </a:cubicBezTo>
                  <a:cubicBezTo>
                    <a:pt x="7775" y="184219"/>
                    <a:pt x="10885" y="216895"/>
                    <a:pt x="29544" y="244903"/>
                  </a:cubicBezTo>
                  <a:cubicBezTo>
                    <a:pt x="40428" y="263575"/>
                    <a:pt x="59087" y="276023"/>
                    <a:pt x="77747" y="286915"/>
                  </a:cubicBezTo>
                  <a:cubicBezTo>
                    <a:pt x="76192" y="286915"/>
                    <a:pt x="74637" y="285359"/>
                    <a:pt x="73082" y="286915"/>
                  </a:cubicBezTo>
                  <a:cubicBezTo>
                    <a:pt x="73082" y="286915"/>
                    <a:pt x="73082" y="285359"/>
                    <a:pt x="73082" y="285359"/>
                  </a:cubicBezTo>
                  <a:cubicBezTo>
                    <a:pt x="74637" y="283803"/>
                    <a:pt x="71527" y="280691"/>
                    <a:pt x="68417" y="282247"/>
                  </a:cubicBezTo>
                  <a:cubicBezTo>
                    <a:pt x="68417" y="283803"/>
                    <a:pt x="66862" y="285359"/>
                    <a:pt x="65307" y="286915"/>
                  </a:cubicBezTo>
                  <a:cubicBezTo>
                    <a:pt x="63752" y="288471"/>
                    <a:pt x="63752" y="290027"/>
                    <a:pt x="62197" y="291583"/>
                  </a:cubicBezTo>
                  <a:cubicBezTo>
                    <a:pt x="60642" y="294694"/>
                    <a:pt x="57532" y="299362"/>
                    <a:pt x="55977" y="302474"/>
                  </a:cubicBezTo>
                  <a:cubicBezTo>
                    <a:pt x="52868" y="310254"/>
                    <a:pt x="49758" y="318034"/>
                    <a:pt x="46648" y="324258"/>
                  </a:cubicBezTo>
                  <a:cubicBezTo>
                    <a:pt x="46648" y="327370"/>
                    <a:pt x="48203" y="328926"/>
                    <a:pt x="49758" y="330482"/>
                  </a:cubicBezTo>
                  <a:cubicBezTo>
                    <a:pt x="60642" y="333594"/>
                    <a:pt x="69972" y="325814"/>
                    <a:pt x="76192" y="318034"/>
                  </a:cubicBezTo>
                  <a:cubicBezTo>
                    <a:pt x="79301" y="313366"/>
                    <a:pt x="82411" y="308698"/>
                    <a:pt x="83966" y="304030"/>
                  </a:cubicBezTo>
                  <a:cubicBezTo>
                    <a:pt x="87076" y="300918"/>
                    <a:pt x="88631" y="296250"/>
                    <a:pt x="90186" y="293138"/>
                  </a:cubicBezTo>
                  <a:cubicBezTo>
                    <a:pt x="93296" y="293138"/>
                    <a:pt x="94851" y="294694"/>
                    <a:pt x="96406" y="296250"/>
                  </a:cubicBezTo>
                  <a:cubicBezTo>
                    <a:pt x="125949" y="305586"/>
                    <a:pt x="158603" y="304030"/>
                    <a:pt x="186592" y="293138"/>
                  </a:cubicBezTo>
                  <a:cubicBezTo>
                    <a:pt x="197476" y="288471"/>
                    <a:pt x="206806" y="282247"/>
                    <a:pt x="217690" y="274467"/>
                  </a:cubicBezTo>
                  <a:cubicBezTo>
                    <a:pt x="213025" y="279135"/>
                    <a:pt x="209916" y="282247"/>
                    <a:pt x="208361" y="286915"/>
                  </a:cubicBezTo>
                  <a:cubicBezTo>
                    <a:pt x="208361" y="290027"/>
                    <a:pt x="211471" y="290027"/>
                    <a:pt x="213025" y="290027"/>
                  </a:cubicBezTo>
                  <a:cubicBezTo>
                    <a:pt x="213025" y="290027"/>
                    <a:pt x="211471" y="291583"/>
                    <a:pt x="213025" y="293138"/>
                  </a:cubicBezTo>
                  <a:cubicBezTo>
                    <a:pt x="213025" y="296250"/>
                    <a:pt x="214580" y="300918"/>
                    <a:pt x="217690" y="304030"/>
                  </a:cubicBezTo>
                  <a:cubicBezTo>
                    <a:pt x="222355" y="310254"/>
                    <a:pt x="230130" y="313366"/>
                    <a:pt x="236349" y="310254"/>
                  </a:cubicBezTo>
                  <a:cubicBezTo>
                    <a:pt x="244124" y="307142"/>
                    <a:pt x="247234" y="299362"/>
                    <a:pt x="244124" y="291583"/>
                  </a:cubicBezTo>
                  <a:cubicBezTo>
                    <a:pt x="242569" y="286915"/>
                    <a:pt x="241014" y="282247"/>
                    <a:pt x="237904" y="276023"/>
                  </a:cubicBezTo>
                  <a:cubicBezTo>
                    <a:pt x="236349" y="271355"/>
                    <a:pt x="234794" y="268243"/>
                    <a:pt x="233240" y="263575"/>
                  </a:cubicBezTo>
                  <a:cubicBezTo>
                    <a:pt x="242569" y="254239"/>
                    <a:pt x="251899" y="244903"/>
                    <a:pt x="259673" y="234011"/>
                  </a:cubicBezTo>
                  <a:cubicBezTo>
                    <a:pt x="276778" y="207559"/>
                    <a:pt x="287662" y="176439"/>
                    <a:pt x="290772" y="145320"/>
                  </a:cubicBezTo>
                  <a:cubicBezTo>
                    <a:pt x="292327" y="114200"/>
                    <a:pt x="286107" y="81524"/>
                    <a:pt x="262783" y="58184"/>
                  </a:cubicBezTo>
                  <a:cubicBezTo>
                    <a:pt x="242569" y="37957"/>
                    <a:pt x="214580" y="30177"/>
                    <a:pt x="188147" y="27065"/>
                  </a:cubicBezTo>
                  <a:close/>
                  <a:moveTo>
                    <a:pt x="133724" y="61296"/>
                  </a:moveTo>
                  <a:cubicBezTo>
                    <a:pt x="125949" y="107976"/>
                    <a:pt x="116620" y="153100"/>
                    <a:pt x="105735" y="199779"/>
                  </a:cubicBezTo>
                  <a:cubicBezTo>
                    <a:pt x="101070" y="212227"/>
                    <a:pt x="97961" y="226231"/>
                    <a:pt x="93296" y="238679"/>
                  </a:cubicBezTo>
                  <a:cubicBezTo>
                    <a:pt x="93296" y="240235"/>
                    <a:pt x="94851" y="240235"/>
                    <a:pt x="94851" y="238679"/>
                  </a:cubicBezTo>
                  <a:cubicBezTo>
                    <a:pt x="110400" y="193555"/>
                    <a:pt x="121285" y="146876"/>
                    <a:pt x="129059" y="100196"/>
                  </a:cubicBezTo>
                  <a:cubicBezTo>
                    <a:pt x="130614" y="87748"/>
                    <a:pt x="132169" y="73744"/>
                    <a:pt x="133724" y="61296"/>
                  </a:cubicBezTo>
                  <a:cubicBezTo>
                    <a:pt x="135279" y="59740"/>
                    <a:pt x="133724" y="59740"/>
                    <a:pt x="133724" y="61296"/>
                  </a:cubicBezTo>
                  <a:close/>
                  <a:moveTo>
                    <a:pt x="265893" y="33289"/>
                  </a:moveTo>
                  <a:cubicBezTo>
                    <a:pt x="264338" y="33289"/>
                    <a:pt x="264338" y="34845"/>
                    <a:pt x="264338" y="34845"/>
                  </a:cubicBezTo>
                  <a:cubicBezTo>
                    <a:pt x="282997" y="44181"/>
                    <a:pt x="295437" y="61296"/>
                    <a:pt x="301656" y="81524"/>
                  </a:cubicBezTo>
                  <a:cubicBezTo>
                    <a:pt x="301656" y="81524"/>
                    <a:pt x="303211" y="81524"/>
                    <a:pt x="303211" y="81524"/>
                  </a:cubicBezTo>
                  <a:cubicBezTo>
                    <a:pt x="298547" y="61296"/>
                    <a:pt x="282997" y="42625"/>
                    <a:pt x="265893" y="33289"/>
                  </a:cubicBezTo>
                  <a:close/>
                  <a:moveTo>
                    <a:pt x="214580" y="75300"/>
                  </a:moveTo>
                  <a:cubicBezTo>
                    <a:pt x="216135" y="73744"/>
                    <a:pt x="216135" y="72188"/>
                    <a:pt x="214580" y="70632"/>
                  </a:cubicBezTo>
                  <a:cubicBezTo>
                    <a:pt x="213025" y="69076"/>
                    <a:pt x="211471" y="69076"/>
                    <a:pt x="209916" y="70632"/>
                  </a:cubicBezTo>
                  <a:cubicBezTo>
                    <a:pt x="208361" y="70632"/>
                    <a:pt x="208361" y="72188"/>
                    <a:pt x="206806" y="73744"/>
                  </a:cubicBezTo>
                  <a:cubicBezTo>
                    <a:pt x="205251" y="73744"/>
                    <a:pt x="205251" y="76856"/>
                    <a:pt x="206806" y="78412"/>
                  </a:cubicBezTo>
                  <a:cubicBezTo>
                    <a:pt x="208361" y="79968"/>
                    <a:pt x="209916" y="79968"/>
                    <a:pt x="211471" y="78412"/>
                  </a:cubicBezTo>
                  <a:cubicBezTo>
                    <a:pt x="213025" y="76856"/>
                    <a:pt x="213025" y="76856"/>
                    <a:pt x="214580" y="75300"/>
                  </a:cubicBezTo>
                  <a:close/>
                  <a:moveTo>
                    <a:pt x="99516" y="251127"/>
                  </a:moveTo>
                  <a:cubicBezTo>
                    <a:pt x="96406" y="254239"/>
                    <a:pt x="101070" y="258907"/>
                    <a:pt x="102625" y="255795"/>
                  </a:cubicBezTo>
                  <a:cubicBezTo>
                    <a:pt x="107290" y="251127"/>
                    <a:pt x="111955" y="248015"/>
                    <a:pt x="115065" y="243347"/>
                  </a:cubicBezTo>
                  <a:cubicBezTo>
                    <a:pt x="115065" y="240235"/>
                    <a:pt x="113510" y="238679"/>
                    <a:pt x="111955" y="240235"/>
                  </a:cubicBezTo>
                  <a:cubicBezTo>
                    <a:pt x="107290" y="241791"/>
                    <a:pt x="102625" y="246459"/>
                    <a:pt x="99516" y="251127"/>
                  </a:cubicBezTo>
                  <a:close/>
                  <a:moveTo>
                    <a:pt x="133724" y="243347"/>
                  </a:moveTo>
                  <a:cubicBezTo>
                    <a:pt x="130614" y="246459"/>
                    <a:pt x="132169" y="248015"/>
                    <a:pt x="133724" y="249571"/>
                  </a:cubicBezTo>
                  <a:cubicBezTo>
                    <a:pt x="132169" y="251127"/>
                    <a:pt x="130614" y="252683"/>
                    <a:pt x="130614" y="254239"/>
                  </a:cubicBezTo>
                  <a:cubicBezTo>
                    <a:pt x="130614" y="257351"/>
                    <a:pt x="132169" y="258907"/>
                    <a:pt x="135279" y="260463"/>
                  </a:cubicBezTo>
                  <a:cubicBezTo>
                    <a:pt x="139944" y="263575"/>
                    <a:pt x="144609" y="262019"/>
                    <a:pt x="149273" y="258907"/>
                  </a:cubicBezTo>
                  <a:cubicBezTo>
                    <a:pt x="153938" y="255795"/>
                    <a:pt x="152383" y="248015"/>
                    <a:pt x="149273" y="243347"/>
                  </a:cubicBezTo>
                  <a:cubicBezTo>
                    <a:pt x="144609" y="240235"/>
                    <a:pt x="136834" y="238679"/>
                    <a:pt x="133724" y="243347"/>
                  </a:cubicBezTo>
                  <a:close/>
                  <a:moveTo>
                    <a:pt x="141499" y="252683"/>
                  </a:moveTo>
                  <a:lnTo>
                    <a:pt x="141499" y="252683"/>
                  </a:lnTo>
                  <a:cubicBezTo>
                    <a:pt x="141499" y="254239"/>
                    <a:pt x="141499" y="254239"/>
                    <a:pt x="139944" y="254239"/>
                  </a:cubicBezTo>
                  <a:cubicBezTo>
                    <a:pt x="139944" y="254239"/>
                    <a:pt x="139944" y="252683"/>
                    <a:pt x="139944" y="252683"/>
                  </a:cubicBezTo>
                  <a:cubicBezTo>
                    <a:pt x="139944" y="252683"/>
                    <a:pt x="141499" y="251127"/>
                    <a:pt x="141499" y="251127"/>
                  </a:cubicBezTo>
                  <a:cubicBezTo>
                    <a:pt x="141499" y="251127"/>
                    <a:pt x="141499" y="251127"/>
                    <a:pt x="141499" y="251127"/>
                  </a:cubicBezTo>
                  <a:cubicBezTo>
                    <a:pt x="141499" y="251127"/>
                    <a:pt x="143054" y="252683"/>
                    <a:pt x="143054" y="252683"/>
                  </a:cubicBezTo>
                  <a:cubicBezTo>
                    <a:pt x="143054" y="252683"/>
                    <a:pt x="143054" y="252683"/>
                    <a:pt x="143054" y="252683"/>
                  </a:cubicBezTo>
                  <a:cubicBezTo>
                    <a:pt x="143054" y="252683"/>
                    <a:pt x="143054" y="252683"/>
                    <a:pt x="141499" y="252683"/>
                  </a:cubicBezTo>
                  <a:close/>
                  <a:moveTo>
                    <a:pt x="147718" y="69076"/>
                  </a:moveTo>
                  <a:cubicBezTo>
                    <a:pt x="150828" y="69076"/>
                    <a:pt x="152383" y="67520"/>
                    <a:pt x="153938" y="65964"/>
                  </a:cubicBezTo>
                  <a:cubicBezTo>
                    <a:pt x="157048" y="62852"/>
                    <a:pt x="158603" y="59740"/>
                    <a:pt x="157048" y="56628"/>
                  </a:cubicBezTo>
                  <a:cubicBezTo>
                    <a:pt x="155493" y="53516"/>
                    <a:pt x="152383" y="51960"/>
                    <a:pt x="149273" y="51960"/>
                  </a:cubicBezTo>
                  <a:cubicBezTo>
                    <a:pt x="146163" y="51960"/>
                    <a:pt x="141499" y="53516"/>
                    <a:pt x="141499" y="56628"/>
                  </a:cubicBezTo>
                  <a:cubicBezTo>
                    <a:pt x="141499" y="58184"/>
                    <a:pt x="141499" y="59740"/>
                    <a:pt x="143054" y="59740"/>
                  </a:cubicBezTo>
                  <a:cubicBezTo>
                    <a:pt x="139944" y="64408"/>
                    <a:pt x="143054" y="69076"/>
                    <a:pt x="147718" y="69076"/>
                  </a:cubicBezTo>
                  <a:close/>
                  <a:moveTo>
                    <a:pt x="152383" y="62852"/>
                  </a:moveTo>
                  <a:lnTo>
                    <a:pt x="152383" y="62852"/>
                  </a:lnTo>
                  <a:cubicBezTo>
                    <a:pt x="152383" y="62852"/>
                    <a:pt x="152383" y="62852"/>
                    <a:pt x="152383" y="62852"/>
                  </a:cubicBezTo>
                  <a:cubicBezTo>
                    <a:pt x="152383" y="62852"/>
                    <a:pt x="152383" y="61296"/>
                    <a:pt x="152383" y="61296"/>
                  </a:cubicBezTo>
                  <a:cubicBezTo>
                    <a:pt x="152383" y="62852"/>
                    <a:pt x="152383" y="62852"/>
                    <a:pt x="152383" y="62852"/>
                  </a:cubicBezTo>
                  <a:close/>
                  <a:moveTo>
                    <a:pt x="197476" y="191999"/>
                  </a:moveTo>
                  <a:cubicBezTo>
                    <a:pt x="202141" y="191999"/>
                    <a:pt x="202141" y="184219"/>
                    <a:pt x="197476" y="184219"/>
                  </a:cubicBezTo>
                  <a:cubicBezTo>
                    <a:pt x="197476" y="184219"/>
                    <a:pt x="197476" y="184219"/>
                    <a:pt x="197476" y="184219"/>
                  </a:cubicBezTo>
                  <a:cubicBezTo>
                    <a:pt x="200586" y="171771"/>
                    <a:pt x="203696" y="159324"/>
                    <a:pt x="206806" y="148432"/>
                  </a:cubicBezTo>
                  <a:cubicBezTo>
                    <a:pt x="213025" y="121980"/>
                    <a:pt x="219245" y="95528"/>
                    <a:pt x="223910" y="69076"/>
                  </a:cubicBezTo>
                  <a:cubicBezTo>
                    <a:pt x="223910" y="69076"/>
                    <a:pt x="223910" y="70632"/>
                    <a:pt x="223910" y="69076"/>
                  </a:cubicBezTo>
                  <a:cubicBezTo>
                    <a:pt x="223910" y="69076"/>
                    <a:pt x="223910" y="69076"/>
                    <a:pt x="223910" y="67520"/>
                  </a:cubicBezTo>
                  <a:cubicBezTo>
                    <a:pt x="225465" y="67520"/>
                    <a:pt x="223910" y="65964"/>
                    <a:pt x="223910" y="67520"/>
                  </a:cubicBezTo>
                  <a:cubicBezTo>
                    <a:pt x="216135" y="93972"/>
                    <a:pt x="211471" y="120424"/>
                    <a:pt x="205251" y="146876"/>
                  </a:cubicBezTo>
                  <a:cubicBezTo>
                    <a:pt x="202141" y="159324"/>
                    <a:pt x="199031" y="171771"/>
                    <a:pt x="195921" y="184219"/>
                  </a:cubicBezTo>
                  <a:cubicBezTo>
                    <a:pt x="180372" y="185775"/>
                    <a:pt x="164823" y="185775"/>
                    <a:pt x="149273" y="187331"/>
                  </a:cubicBezTo>
                  <a:cubicBezTo>
                    <a:pt x="149273" y="187331"/>
                    <a:pt x="149273" y="187331"/>
                    <a:pt x="149273" y="187331"/>
                  </a:cubicBezTo>
                  <a:cubicBezTo>
                    <a:pt x="150828" y="184219"/>
                    <a:pt x="149273" y="182663"/>
                    <a:pt x="149273" y="181107"/>
                  </a:cubicBezTo>
                  <a:cubicBezTo>
                    <a:pt x="149273" y="167104"/>
                    <a:pt x="149273" y="151544"/>
                    <a:pt x="149273" y="137540"/>
                  </a:cubicBezTo>
                  <a:cubicBezTo>
                    <a:pt x="149273" y="128204"/>
                    <a:pt x="149273" y="118868"/>
                    <a:pt x="149273" y="109532"/>
                  </a:cubicBezTo>
                  <a:cubicBezTo>
                    <a:pt x="149273" y="106420"/>
                    <a:pt x="149273" y="101752"/>
                    <a:pt x="147718" y="97084"/>
                  </a:cubicBezTo>
                  <a:cubicBezTo>
                    <a:pt x="147718" y="92416"/>
                    <a:pt x="147718" y="87748"/>
                    <a:pt x="146163" y="83080"/>
                  </a:cubicBezTo>
                  <a:cubicBezTo>
                    <a:pt x="146163" y="81524"/>
                    <a:pt x="144609" y="83080"/>
                    <a:pt x="143054" y="84636"/>
                  </a:cubicBezTo>
                  <a:cubicBezTo>
                    <a:pt x="141499" y="83080"/>
                    <a:pt x="141499" y="83080"/>
                    <a:pt x="141499" y="83080"/>
                  </a:cubicBezTo>
                  <a:cubicBezTo>
                    <a:pt x="141499" y="83080"/>
                    <a:pt x="141499" y="84636"/>
                    <a:pt x="141499" y="84636"/>
                  </a:cubicBezTo>
                  <a:cubicBezTo>
                    <a:pt x="141499" y="84636"/>
                    <a:pt x="141499" y="84636"/>
                    <a:pt x="141499" y="84636"/>
                  </a:cubicBezTo>
                  <a:cubicBezTo>
                    <a:pt x="141499" y="87748"/>
                    <a:pt x="139944" y="89304"/>
                    <a:pt x="139944" y="92416"/>
                  </a:cubicBezTo>
                  <a:cubicBezTo>
                    <a:pt x="139944" y="93972"/>
                    <a:pt x="139944" y="92416"/>
                    <a:pt x="141499" y="92416"/>
                  </a:cubicBezTo>
                  <a:cubicBezTo>
                    <a:pt x="141499" y="93972"/>
                    <a:pt x="141499" y="95528"/>
                    <a:pt x="141499" y="97084"/>
                  </a:cubicBezTo>
                  <a:cubicBezTo>
                    <a:pt x="141499" y="100196"/>
                    <a:pt x="141499" y="104864"/>
                    <a:pt x="141499" y="109532"/>
                  </a:cubicBezTo>
                  <a:cubicBezTo>
                    <a:pt x="141499" y="118868"/>
                    <a:pt x="141499" y="128204"/>
                    <a:pt x="141499" y="137540"/>
                  </a:cubicBezTo>
                  <a:cubicBezTo>
                    <a:pt x="141499" y="149988"/>
                    <a:pt x="141499" y="162436"/>
                    <a:pt x="141499" y="174883"/>
                  </a:cubicBezTo>
                  <a:cubicBezTo>
                    <a:pt x="138389" y="176439"/>
                    <a:pt x="135279" y="177995"/>
                    <a:pt x="135279" y="181107"/>
                  </a:cubicBezTo>
                  <a:cubicBezTo>
                    <a:pt x="135279" y="182663"/>
                    <a:pt x="133724" y="182663"/>
                    <a:pt x="133724" y="182663"/>
                  </a:cubicBezTo>
                  <a:cubicBezTo>
                    <a:pt x="133724" y="184219"/>
                    <a:pt x="133724" y="184219"/>
                    <a:pt x="133724" y="184219"/>
                  </a:cubicBezTo>
                  <a:cubicBezTo>
                    <a:pt x="133724" y="184219"/>
                    <a:pt x="133724" y="184219"/>
                    <a:pt x="133724" y="184219"/>
                  </a:cubicBezTo>
                  <a:cubicBezTo>
                    <a:pt x="133724" y="184219"/>
                    <a:pt x="133724" y="184219"/>
                    <a:pt x="133724" y="184219"/>
                  </a:cubicBezTo>
                  <a:cubicBezTo>
                    <a:pt x="133724" y="188887"/>
                    <a:pt x="133724" y="191999"/>
                    <a:pt x="136834" y="195111"/>
                  </a:cubicBezTo>
                  <a:cubicBezTo>
                    <a:pt x="138389" y="195111"/>
                    <a:pt x="139944" y="195111"/>
                    <a:pt x="141499" y="195111"/>
                  </a:cubicBezTo>
                  <a:cubicBezTo>
                    <a:pt x="141499" y="195111"/>
                    <a:pt x="143054" y="193555"/>
                    <a:pt x="143054" y="193555"/>
                  </a:cubicBezTo>
                  <a:cubicBezTo>
                    <a:pt x="144609" y="193555"/>
                    <a:pt x="144609" y="195111"/>
                    <a:pt x="146163" y="195111"/>
                  </a:cubicBezTo>
                  <a:cubicBezTo>
                    <a:pt x="161713" y="195111"/>
                    <a:pt x="177262" y="193555"/>
                    <a:pt x="192811" y="191999"/>
                  </a:cubicBezTo>
                  <a:cubicBezTo>
                    <a:pt x="191256" y="204447"/>
                    <a:pt x="188147" y="215339"/>
                    <a:pt x="185037" y="226231"/>
                  </a:cubicBezTo>
                  <a:cubicBezTo>
                    <a:pt x="185037" y="227787"/>
                    <a:pt x="185037" y="227787"/>
                    <a:pt x="186592" y="227787"/>
                  </a:cubicBezTo>
                  <a:cubicBezTo>
                    <a:pt x="189701" y="215339"/>
                    <a:pt x="191256" y="204447"/>
                    <a:pt x="194366" y="191999"/>
                  </a:cubicBezTo>
                  <a:cubicBezTo>
                    <a:pt x="195921" y="191999"/>
                    <a:pt x="197476" y="191999"/>
                    <a:pt x="197476" y="191999"/>
                  </a:cubicBezTo>
                  <a:close/>
                  <a:moveTo>
                    <a:pt x="326535" y="14617"/>
                  </a:moveTo>
                  <a:cubicBezTo>
                    <a:pt x="318761" y="9949"/>
                    <a:pt x="309431" y="9949"/>
                    <a:pt x="304766" y="16173"/>
                  </a:cubicBezTo>
                  <a:cubicBezTo>
                    <a:pt x="300102" y="19285"/>
                    <a:pt x="301656" y="23953"/>
                    <a:pt x="301656" y="28621"/>
                  </a:cubicBezTo>
                  <a:cubicBezTo>
                    <a:pt x="292327" y="22397"/>
                    <a:pt x="281442" y="17729"/>
                    <a:pt x="270558" y="19285"/>
                  </a:cubicBezTo>
                  <a:cubicBezTo>
                    <a:pt x="259673" y="19285"/>
                    <a:pt x="245679" y="23953"/>
                    <a:pt x="239459" y="34845"/>
                  </a:cubicBezTo>
                  <a:cubicBezTo>
                    <a:pt x="236349" y="39513"/>
                    <a:pt x="242569" y="42625"/>
                    <a:pt x="247234" y="39513"/>
                  </a:cubicBezTo>
                  <a:cubicBezTo>
                    <a:pt x="248789" y="37957"/>
                    <a:pt x="250344" y="37957"/>
                    <a:pt x="253454" y="37957"/>
                  </a:cubicBezTo>
                  <a:cubicBezTo>
                    <a:pt x="256563" y="41069"/>
                    <a:pt x="261228" y="42625"/>
                    <a:pt x="264338" y="47292"/>
                  </a:cubicBezTo>
                  <a:cubicBezTo>
                    <a:pt x="269003" y="51960"/>
                    <a:pt x="273668" y="56628"/>
                    <a:pt x="276778" y="62852"/>
                  </a:cubicBezTo>
                  <a:cubicBezTo>
                    <a:pt x="282997" y="75300"/>
                    <a:pt x="287662" y="87748"/>
                    <a:pt x="287662" y="101752"/>
                  </a:cubicBezTo>
                  <a:cubicBezTo>
                    <a:pt x="287662" y="104864"/>
                    <a:pt x="290772" y="106420"/>
                    <a:pt x="293882" y="104864"/>
                  </a:cubicBezTo>
                  <a:cubicBezTo>
                    <a:pt x="310986" y="95528"/>
                    <a:pt x="318761" y="75300"/>
                    <a:pt x="317206" y="56628"/>
                  </a:cubicBezTo>
                  <a:cubicBezTo>
                    <a:pt x="318761" y="58184"/>
                    <a:pt x="320316" y="59740"/>
                    <a:pt x="321871" y="58184"/>
                  </a:cubicBezTo>
                  <a:cubicBezTo>
                    <a:pt x="337420" y="48848"/>
                    <a:pt x="342085" y="25509"/>
                    <a:pt x="326535" y="14617"/>
                  </a:cubicBezTo>
                  <a:close/>
                  <a:moveTo>
                    <a:pt x="307876" y="76856"/>
                  </a:moveTo>
                  <a:lnTo>
                    <a:pt x="307876" y="76856"/>
                  </a:lnTo>
                  <a:cubicBezTo>
                    <a:pt x="304766" y="84636"/>
                    <a:pt x="300102" y="89304"/>
                    <a:pt x="292327" y="93972"/>
                  </a:cubicBezTo>
                  <a:cubicBezTo>
                    <a:pt x="290772" y="83080"/>
                    <a:pt x="289217" y="70632"/>
                    <a:pt x="282997" y="59740"/>
                  </a:cubicBezTo>
                  <a:cubicBezTo>
                    <a:pt x="278333" y="53516"/>
                    <a:pt x="273668" y="48848"/>
                    <a:pt x="269003" y="42625"/>
                  </a:cubicBezTo>
                  <a:cubicBezTo>
                    <a:pt x="265893" y="39513"/>
                    <a:pt x="261228" y="37957"/>
                    <a:pt x="258118" y="34845"/>
                  </a:cubicBezTo>
                  <a:cubicBezTo>
                    <a:pt x="261228" y="33289"/>
                    <a:pt x="264338" y="30177"/>
                    <a:pt x="269003" y="30177"/>
                  </a:cubicBezTo>
                  <a:cubicBezTo>
                    <a:pt x="276778" y="28621"/>
                    <a:pt x="286107" y="30177"/>
                    <a:pt x="292327" y="33289"/>
                  </a:cubicBezTo>
                  <a:cubicBezTo>
                    <a:pt x="307876" y="42625"/>
                    <a:pt x="312541" y="61296"/>
                    <a:pt x="307876" y="76856"/>
                  </a:cubicBezTo>
                  <a:close/>
                  <a:moveTo>
                    <a:pt x="317206" y="51960"/>
                  </a:moveTo>
                  <a:lnTo>
                    <a:pt x="317206" y="51960"/>
                  </a:lnTo>
                  <a:cubicBezTo>
                    <a:pt x="315651" y="44181"/>
                    <a:pt x="310986" y="37957"/>
                    <a:pt x="304766" y="33289"/>
                  </a:cubicBezTo>
                  <a:cubicBezTo>
                    <a:pt x="303211" y="28621"/>
                    <a:pt x="304766" y="23953"/>
                    <a:pt x="309431" y="20841"/>
                  </a:cubicBezTo>
                  <a:cubicBezTo>
                    <a:pt x="314096" y="17729"/>
                    <a:pt x="318761" y="17729"/>
                    <a:pt x="323425" y="22397"/>
                  </a:cubicBezTo>
                  <a:cubicBezTo>
                    <a:pt x="334310" y="30177"/>
                    <a:pt x="328090" y="44181"/>
                    <a:pt x="318761" y="51960"/>
                  </a:cubicBezTo>
                  <a:cubicBezTo>
                    <a:pt x="317206" y="51960"/>
                    <a:pt x="318761" y="51960"/>
                    <a:pt x="317206" y="51960"/>
                  </a:cubicBezTo>
                  <a:close/>
                  <a:moveTo>
                    <a:pt x="17104" y="89304"/>
                  </a:moveTo>
                  <a:cubicBezTo>
                    <a:pt x="6220" y="76856"/>
                    <a:pt x="6220" y="58184"/>
                    <a:pt x="13994" y="42625"/>
                  </a:cubicBezTo>
                  <a:cubicBezTo>
                    <a:pt x="21769" y="27065"/>
                    <a:pt x="37318" y="11505"/>
                    <a:pt x="55977" y="14617"/>
                  </a:cubicBezTo>
                  <a:cubicBezTo>
                    <a:pt x="63752" y="16173"/>
                    <a:pt x="68417" y="20841"/>
                    <a:pt x="71527" y="27065"/>
                  </a:cubicBezTo>
                  <a:cubicBezTo>
                    <a:pt x="63752" y="30177"/>
                    <a:pt x="55977" y="34845"/>
                    <a:pt x="48203" y="41069"/>
                  </a:cubicBezTo>
                  <a:cubicBezTo>
                    <a:pt x="51313" y="37957"/>
                    <a:pt x="54423" y="33289"/>
                    <a:pt x="59087" y="30177"/>
                  </a:cubicBezTo>
                  <a:cubicBezTo>
                    <a:pt x="59087" y="28621"/>
                    <a:pt x="57532" y="28621"/>
                    <a:pt x="57532" y="28621"/>
                  </a:cubicBezTo>
                  <a:cubicBezTo>
                    <a:pt x="51313" y="31733"/>
                    <a:pt x="48203" y="39513"/>
                    <a:pt x="43538" y="44181"/>
                  </a:cubicBezTo>
                  <a:cubicBezTo>
                    <a:pt x="40428" y="45737"/>
                    <a:pt x="37318" y="48848"/>
                    <a:pt x="34208" y="51960"/>
                  </a:cubicBezTo>
                  <a:cubicBezTo>
                    <a:pt x="27989" y="59740"/>
                    <a:pt x="18659" y="65964"/>
                    <a:pt x="12439" y="75300"/>
                  </a:cubicBezTo>
                  <a:cubicBezTo>
                    <a:pt x="12439" y="75300"/>
                    <a:pt x="13994" y="76856"/>
                    <a:pt x="13994" y="75300"/>
                  </a:cubicBezTo>
                  <a:cubicBezTo>
                    <a:pt x="18659" y="69076"/>
                    <a:pt x="24879" y="64408"/>
                    <a:pt x="31099" y="58184"/>
                  </a:cubicBezTo>
                  <a:cubicBezTo>
                    <a:pt x="24879" y="65964"/>
                    <a:pt x="18659" y="72188"/>
                    <a:pt x="15549" y="81524"/>
                  </a:cubicBezTo>
                  <a:cubicBezTo>
                    <a:pt x="15549" y="81524"/>
                    <a:pt x="17104" y="83080"/>
                    <a:pt x="17104" y="81524"/>
                  </a:cubicBezTo>
                  <a:cubicBezTo>
                    <a:pt x="27989" y="56628"/>
                    <a:pt x="48203" y="37957"/>
                    <a:pt x="73082" y="27065"/>
                  </a:cubicBezTo>
                  <a:cubicBezTo>
                    <a:pt x="73082" y="27065"/>
                    <a:pt x="73082" y="27065"/>
                    <a:pt x="74637" y="28621"/>
                  </a:cubicBezTo>
                  <a:cubicBezTo>
                    <a:pt x="62197" y="34845"/>
                    <a:pt x="51313" y="42625"/>
                    <a:pt x="43538" y="51960"/>
                  </a:cubicBezTo>
                  <a:cubicBezTo>
                    <a:pt x="38873" y="58184"/>
                    <a:pt x="34208" y="64408"/>
                    <a:pt x="29544" y="70632"/>
                  </a:cubicBezTo>
                  <a:cubicBezTo>
                    <a:pt x="27989" y="73744"/>
                    <a:pt x="24879" y="76856"/>
                    <a:pt x="23324" y="79968"/>
                  </a:cubicBezTo>
                  <a:cubicBezTo>
                    <a:pt x="21769" y="83080"/>
                    <a:pt x="20214" y="86192"/>
                    <a:pt x="21769" y="89304"/>
                  </a:cubicBezTo>
                  <a:cubicBezTo>
                    <a:pt x="21769" y="90860"/>
                    <a:pt x="23324" y="90860"/>
                    <a:pt x="23324" y="90860"/>
                  </a:cubicBezTo>
                  <a:cubicBezTo>
                    <a:pt x="26434" y="89304"/>
                    <a:pt x="27989" y="86192"/>
                    <a:pt x="29544" y="83080"/>
                  </a:cubicBezTo>
                  <a:cubicBezTo>
                    <a:pt x="31099" y="79968"/>
                    <a:pt x="32654" y="76856"/>
                    <a:pt x="35763" y="73744"/>
                  </a:cubicBezTo>
                  <a:cubicBezTo>
                    <a:pt x="38873" y="67520"/>
                    <a:pt x="43538" y="62852"/>
                    <a:pt x="48203" y="56628"/>
                  </a:cubicBezTo>
                  <a:cubicBezTo>
                    <a:pt x="59087" y="47292"/>
                    <a:pt x="69972" y="39513"/>
                    <a:pt x="80856" y="31733"/>
                  </a:cubicBezTo>
                  <a:cubicBezTo>
                    <a:pt x="82411" y="31733"/>
                    <a:pt x="82411" y="31733"/>
                    <a:pt x="82411" y="31733"/>
                  </a:cubicBezTo>
                  <a:cubicBezTo>
                    <a:pt x="82411" y="31733"/>
                    <a:pt x="82411" y="31733"/>
                    <a:pt x="82411" y="31733"/>
                  </a:cubicBezTo>
                  <a:cubicBezTo>
                    <a:pt x="82411" y="31733"/>
                    <a:pt x="82411" y="31733"/>
                    <a:pt x="82411" y="31733"/>
                  </a:cubicBezTo>
                  <a:cubicBezTo>
                    <a:pt x="83966" y="30177"/>
                    <a:pt x="83966" y="28621"/>
                    <a:pt x="83966" y="28621"/>
                  </a:cubicBezTo>
                  <a:cubicBezTo>
                    <a:pt x="83966" y="27065"/>
                    <a:pt x="83966" y="27065"/>
                    <a:pt x="83966" y="27065"/>
                  </a:cubicBezTo>
                  <a:cubicBezTo>
                    <a:pt x="82411" y="25509"/>
                    <a:pt x="82411" y="25509"/>
                    <a:pt x="80856" y="25509"/>
                  </a:cubicBezTo>
                  <a:cubicBezTo>
                    <a:pt x="77747" y="17729"/>
                    <a:pt x="71527" y="11505"/>
                    <a:pt x="63752" y="8393"/>
                  </a:cubicBezTo>
                  <a:cubicBezTo>
                    <a:pt x="54423" y="5281"/>
                    <a:pt x="46648" y="8393"/>
                    <a:pt x="38873" y="11505"/>
                  </a:cubicBezTo>
                  <a:cubicBezTo>
                    <a:pt x="38873" y="9949"/>
                    <a:pt x="38873" y="8393"/>
                    <a:pt x="37318" y="6837"/>
                  </a:cubicBezTo>
                  <a:cubicBezTo>
                    <a:pt x="35763" y="5281"/>
                    <a:pt x="32654" y="2169"/>
                    <a:pt x="29544" y="2169"/>
                  </a:cubicBezTo>
                  <a:cubicBezTo>
                    <a:pt x="23324" y="-943"/>
                    <a:pt x="15549" y="-943"/>
                    <a:pt x="10885" y="3725"/>
                  </a:cubicBezTo>
                  <a:cubicBezTo>
                    <a:pt x="0" y="9949"/>
                    <a:pt x="0" y="27065"/>
                    <a:pt x="9330" y="34845"/>
                  </a:cubicBezTo>
                  <a:cubicBezTo>
                    <a:pt x="3110" y="44181"/>
                    <a:pt x="0" y="55072"/>
                    <a:pt x="0" y="64408"/>
                  </a:cubicBezTo>
                  <a:cubicBezTo>
                    <a:pt x="0" y="70632"/>
                    <a:pt x="1555" y="75300"/>
                    <a:pt x="4665" y="81524"/>
                  </a:cubicBezTo>
                  <a:cubicBezTo>
                    <a:pt x="6220" y="86192"/>
                    <a:pt x="9330" y="89304"/>
                    <a:pt x="15549" y="92416"/>
                  </a:cubicBezTo>
                  <a:cubicBezTo>
                    <a:pt x="17104" y="93972"/>
                    <a:pt x="20214" y="90860"/>
                    <a:pt x="17104" y="89304"/>
                  </a:cubicBezTo>
                  <a:close/>
                  <a:moveTo>
                    <a:pt x="15549" y="8393"/>
                  </a:moveTo>
                  <a:lnTo>
                    <a:pt x="15549" y="8393"/>
                  </a:lnTo>
                  <a:cubicBezTo>
                    <a:pt x="18659" y="6837"/>
                    <a:pt x="23324" y="6837"/>
                    <a:pt x="27989" y="8393"/>
                  </a:cubicBezTo>
                  <a:cubicBezTo>
                    <a:pt x="29544" y="9949"/>
                    <a:pt x="31099" y="9949"/>
                    <a:pt x="32654" y="11505"/>
                  </a:cubicBezTo>
                  <a:cubicBezTo>
                    <a:pt x="32654" y="11505"/>
                    <a:pt x="32654" y="11505"/>
                    <a:pt x="32654" y="11505"/>
                  </a:cubicBezTo>
                  <a:cubicBezTo>
                    <a:pt x="23324" y="16173"/>
                    <a:pt x="17104" y="23953"/>
                    <a:pt x="12439" y="31733"/>
                  </a:cubicBezTo>
                  <a:cubicBezTo>
                    <a:pt x="7775" y="23953"/>
                    <a:pt x="7775" y="13061"/>
                    <a:pt x="15549" y="8393"/>
                  </a:cubicBezTo>
                  <a:close/>
                  <a:moveTo>
                    <a:pt x="132169" y="42625"/>
                  </a:moveTo>
                  <a:cubicBezTo>
                    <a:pt x="108845" y="45737"/>
                    <a:pt x="85521" y="53516"/>
                    <a:pt x="68417" y="70632"/>
                  </a:cubicBezTo>
                  <a:cubicBezTo>
                    <a:pt x="65307" y="75300"/>
                    <a:pt x="62197" y="79968"/>
                    <a:pt x="59087" y="84636"/>
                  </a:cubicBezTo>
                  <a:cubicBezTo>
                    <a:pt x="57532" y="87748"/>
                    <a:pt x="59087" y="89304"/>
                    <a:pt x="60642" y="90860"/>
                  </a:cubicBezTo>
                  <a:cubicBezTo>
                    <a:pt x="32654" y="126648"/>
                    <a:pt x="21769" y="174883"/>
                    <a:pt x="38873" y="216895"/>
                  </a:cubicBezTo>
                  <a:cubicBezTo>
                    <a:pt x="45093" y="234011"/>
                    <a:pt x="55977" y="248015"/>
                    <a:pt x="69972" y="258907"/>
                  </a:cubicBezTo>
                  <a:cubicBezTo>
                    <a:pt x="69972" y="260463"/>
                    <a:pt x="68417" y="260463"/>
                    <a:pt x="68417" y="262019"/>
                  </a:cubicBezTo>
                  <a:cubicBezTo>
                    <a:pt x="68417" y="262019"/>
                    <a:pt x="69972" y="263575"/>
                    <a:pt x="69972" y="262019"/>
                  </a:cubicBezTo>
                  <a:cubicBezTo>
                    <a:pt x="69972" y="262019"/>
                    <a:pt x="69972" y="260463"/>
                    <a:pt x="69972" y="260463"/>
                  </a:cubicBezTo>
                  <a:cubicBezTo>
                    <a:pt x="76192" y="263575"/>
                    <a:pt x="80856" y="269799"/>
                    <a:pt x="87076" y="272911"/>
                  </a:cubicBezTo>
                  <a:cubicBezTo>
                    <a:pt x="108845" y="283803"/>
                    <a:pt x="133724" y="286915"/>
                    <a:pt x="158603" y="282247"/>
                  </a:cubicBezTo>
                  <a:cubicBezTo>
                    <a:pt x="181927" y="277579"/>
                    <a:pt x="205251" y="266687"/>
                    <a:pt x="223910" y="248015"/>
                  </a:cubicBezTo>
                  <a:cubicBezTo>
                    <a:pt x="242569" y="230899"/>
                    <a:pt x="255009" y="207559"/>
                    <a:pt x="262783" y="182663"/>
                  </a:cubicBezTo>
                  <a:cubicBezTo>
                    <a:pt x="265893" y="170215"/>
                    <a:pt x="269003" y="157768"/>
                    <a:pt x="270558" y="143764"/>
                  </a:cubicBezTo>
                  <a:cubicBezTo>
                    <a:pt x="272113" y="129760"/>
                    <a:pt x="272113" y="115756"/>
                    <a:pt x="269003" y="101752"/>
                  </a:cubicBezTo>
                  <a:cubicBezTo>
                    <a:pt x="262783" y="75300"/>
                    <a:pt x="241014" y="56628"/>
                    <a:pt x="216135" y="47292"/>
                  </a:cubicBezTo>
                  <a:cubicBezTo>
                    <a:pt x="189701" y="37957"/>
                    <a:pt x="160158" y="37957"/>
                    <a:pt x="132169" y="42625"/>
                  </a:cubicBezTo>
                  <a:close/>
                  <a:moveTo>
                    <a:pt x="66862" y="90860"/>
                  </a:moveTo>
                  <a:lnTo>
                    <a:pt x="66862" y="90860"/>
                  </a:lnTo>
                  <a:cubicBezTo>
                    <a:pt x="68417" y="89304"/>
                    <a:pt x="71527" y="86192"/>
                    <a:pt x="73082" y="83080"/>
                  </a:cubicBezTo>
                  <a:cubicBezTo>
                    <a:pt x="65307" y="103308"/>
                    <a:pt x="59087" y="123536"/>
                    <a:pt x="54423" y="145320"/>
                  </a:cubicBezTo>
                  <a:cubicBezTo>
                    <a:pt x="49758" y="165548"/>
                    <a:pt x="45093" y="185775"/>
                    <a:pt x="45093" y="207559"/>
                  </a:cubicBezTo>
                  <a:cubicBezTo>
                    <a:pt x="45093" y="207559"/>
                    <a:pt x="45093" y="207559"/>
                    <a:pt x="46648" y="207559"/>
                  </a:cubicBezTo>
                  <a:cubicBezTo>
                    <a:pt x="49758" y="185775"/>
                    <a:pt x="51313" y="165548"/>
                    <a:pt x="55977" y="145320"/>
                  </a:cubicBezTo>
                  <a:cubicBezTo>
                    <a:pt x="60642" y="123536"/>
                    <a:pt x="66862" y="103308"/>
                    <a:pt x="74637" y="84636"/>
                  </a:cubicBezTo>
                  <a:cubicBezTo>
                    <a:pt x="74637" y="83080"/>
                    <a:pt x="73082" y="83080"/>
                    <a:pt x="73082" y="83080"/>
                  </a:cubicBezTo>
                  <a:cubicBezTo>
                    <a:pt x="73082" y="83080"/>
                    <a:pt x="73082" y="83080"/>
                    <a:pt x="74637" y="81524"/>
                  </a:cubicBezTo>
                  <a:cubicBezTo>
                    <a:pt x="74637" y="81524"/>
                    <a:pt x="76192" y="79968"/>
                    <a:pt x="76192" y="79968"/>
                  </a:cubicBezTo>
                  <a:cubicBezTo>
                    <a:pt x="73082" y="92416"/>
                    <a:pt x="71527" y="106420"/>
                    <a:pt x="68417" y="118868"/>
                  </a:cubicBezTo>
                  <a:cubicBezTo>
                    <a:pt x="66862" y="118868"/>
                    <a:pt x="65307" y="118868"/>
                    <a:pt x="63752" y="120424"/>
                  </a:cubicBezTo>
                  <a:cubicBezTo>
                    <a:pt x="62197" y="121980"/>
                    <a:pt x="65307" y="123536"/>
                    <a:pt x="66862" y="123536"/>
                  </a:cubicBezTo>
                  <a:cubicBezTo>
                    <a:pt x="65307" y="132872"/>
                    <a:pt x="62197" y="142208"/>
                    <a:pt x="60642" y="151544"/>
                  </a:cubicBezTo>
                  <a:cubicBezTo>
                    <a:pt x="60642" y="151544"/>
                    <a:pt x="59087" y="149988"/>
                    <a:pt x="59087" y="151544"/>
                  </a:cubicBezTo>
                  <a:cubicBezTo>
                    <a:pt x="57532" y="151544"/>
                    <a:pt x="57532" y="153100"/>
                    <a:pt x="57532" y="154656"/>
                  </a:cubicBezTo>
                  <a:cubicBezTo>
                    <a:pt x="57532" y="156212"/>
                    <a:pt x="57532" y="156212"/>
                    <a:pt x="59087" y="157768"/>
                  </a:cubicBezTo>
                  <a:cubicBezTo>
                    <a:pt x="57532" y="157768"/>
                    <a:pt x="54423" y="157768"/>
                    <a:pt x="54423" y="159324"/>
                  </a:cubicBezTo>
                  <a:cubicBezTo>
                    <a:pt x="51313" y="163992"/>
                    <a:pt x="54423" y="170215"/>
                    <a:pt x="57532" y="173327"/>
                  </a:cubicBezTo>
                  <a:cubicBezTo>
                    <a:pt x="55977" y="179551"/>
                    <a:pt x="55977" y="185775"/>
                    <a:pt x="54423" y="191999"/>
                  </a:cubicBezTo>
                  <a:cubicBezTo>
                    <a:pt x="52868" y="202891"/>
                    <a:pt x="52868" y="213783"/>
                    <a:pt x="51313" y="226231"/>
                  </a:cubicBezTo>
                  <a:cubicBezTo>
                    <a:pt x="40428" y="206003"/>
                    <a:pt x="35763" y="182663"/>
                    <a:pt x="38873" y="160880"/>
                  </a:cubicBezTo>
                  <a:cubicBezTo>
                    <a:pt x="41983" y="134428"/>
                    <a:pt x="52868" y="111088"/>
                    <a:pt x="66862" y="90860"/>
                  </a:cubicBezTo>
                  <a:close/>
                  <a:moveTo>
                    <a:pt x="105735" y="271355"/>
                  </a:moveTo>
                  <a:lnTo>
                    <a:pt x="105735" y="271355"/>
                  </a:lnTo>
                  <a:cubicBezTo>
                    <a:pt x="94851" y="268243"/>
                    <a:pt x="85521" y="263575"/>
                    <a:pt x="76192" y="255795"/>
                  </a:cubicBezTo>
                  <a:cubicBezTo>
                    <a:pt x="77747" y="252683"/>
                    <a:pt x="79301" y="248015"/>
                    <a:pt x="80856" y="243347"/>
                  </a:cubicBezTo>
                  <a:cubicBezTo>
                    <a:pt x="80856" y="243347"/>
                    <a:pt x="80856" y="244903"/>
                    <a:pt x="80856" y="244903"/>
                  </a:cubicBezTo>
                  <a:cubicBezTo>
                    <a:pt x="83966" y="244903"/>
                    <a:pt x="88631" y="243347"/>
                    <a:pt x="90186" y="240235"/>
                  </a:cubicBezTo>
                  <a:cubicBezTo>
                    <a:pt x="93296" y="238679"/>
                    <a:pt x="96406" y="235567"/>
                    <a:pt x="93296" y="232455"/>
                  </a:cubicBezTo>
                  <a:cubicBezTo>
                    <a:pt x="93296" y="230899"/>
                    <a:pt x="93296" y="230899"/>
                    <a:pt x="91741" y="230899"/>
                  </a:cubicBezTo>
                  <a:cubicBezTo>
                    <a:pt x="90186" y="230899"/>
                    <a:pt x="88631" y="234011"/>
                    <a:pt x="87076" y="235567"/>
                  </a:cubicBezTo>
                  <a:cubicBezTo>
                    <a:pt x="85521" y="237123"/>
                    <a:pt x="83966" y="237123"/>
                    <a:pt x="82411" y="238679"/>
                  </a:cubicBezTo>
                  <a:cubicBezTo>
                    <a:pt x="83966" y="232455"/>
                    <a:pt x="85521" y="227787"/>
                    <a:pt x="87076" y="223119"/>
                  </a:cubicBezTo>
                  <a:cubicBezTo>
                    <a:pt x="91741" y="210671"/>
                    <a:pt x="94851" y="198223"/>
                    <a:pt x="97961" y="184219"/>
                  </a:cubicBezTo>
                  <a:cubicBezTo>
                    <a:pt x="104180" y="159324"/>
                    <a:pt x="108845" y="134428"/>
                    <a:pt x="113510" y="107976"/>
                  </a:cubicBezTo>
                  <a:cubicBezTo>
                    <a:pt x="115065" y="93972"/>
                    <a:pt x="116620" y="78412"/>
                    <a:pt x="118175" y="64408"/>
                  </a:cubicBezTo>
                  <a:cubicBezTo>
                    <a:pt x="118175" y="62852"/>
                    <a:pt x="116620" y="62852"/>
                    <a:pt x="116620" y="64408"/>
                  </a:cubicBezTo>
                  <a:cubicBezTo>
                    <a:pt x="116620" y="65964"/>
                    <a:pt x="115065" y="69076"/>
                    <a:pt x="115065" y="72188"/>
                  </a:cubicBezTo>
                  <a:cubicBezTo>
                    <a:pt x="115065" y="70632"/>
                    <a:pt x="115065" y="70632"/>
                    <a:pt x="115065" y="70632"/>
                  </a:cubicBezTo>
                  <a:cubicBezTo>
                    <a:pt x="113510" y="70632"/>
                    <a:pt x="113510" y="69076"/>
                    <a:pt x="113510" y="67520"/>
                  </a:cubicBezTo>
                  <a:cubicBezTo>
                    <a:pt x="111955" y="65964"/>
                    <a:pt x="110400" y="65964"/>
                    <a:pt x="108845" y="65964"/>
                  </a:cubicBezTo>
                  <a:cubicBezTo>
                    <a:pt x="107290" y="67520"/>
                    <a:pt x="107290" y="69076"/>
                    <a:pt x="107290" y="70632"/>
                  </a:cubicBezTo>
                  <a:cubicBezTo>
                    <a:pt x="107290" y="72188"/>
                    <a:pt x="108845" y="73744"/>
                    <a:pt x="108845" y="73744"/>
                  </a:cubicBezTo>
                  <a:cubicBezTo>
                    <a:pt x="110400" y="75300"/>
                    <a:pt x="110400" y="76856"/>
                    <a:pt x="111955" y="76856"/>
                  </a:cubicBezTo>
                  <a:cubicBezTo>
                    <a:pt x="111955" y="78412"/>
                    <a:pt x="113510" y="78412"/>
                    <a:pt x="113510" y="78412"/>
                  </a:cubicBezTo>
                  <a:cubicBezTo>
                    <a:pt x="108845" y="125092"/>
                    <a:pt x="99516" y="171771"/>
                    <a:pt x="87076" y="216895"/>
                  </a:cubicBezTo>
                  <a:cubicBezTo>
                    <a:pt x="82411" y="229343"/>
                    <a:pt x="79301" y="241791"/>
                    <a:pt x="74637" y="255795"/>
                  </a:cubicBezTo>
                  <a:cubicBezTo>
                    <a:pt x="74637" y="254239"/>
                    <a:pt x="73082" y="252683"/>
                    <a:pt x="71527" y="251127"/>
                  </a:cubicBezTo>
                  <a:cubicBezTo>
                    <a:pt x="73082" y="241791"/>
                    <a:pt x="74637" y="234011"/>
                    <a:pt x="76192" y="224675"/>
                  </a:cubicBezTo>
                  <a:cubicBezTo>
                    <a:pt x="76192" y="224675"/>
                    <a:pt x="76192" y="224675"/>
                    <a:pt x="76192" y="224675"/>
                  </a:cubicBezTo>
                  <a:cubicBezTo>
                    <a:pt x="77747" y="223119"/>
                    <a:pt x="79301" y="223119"/>
                    <a:pt x="79301" y="221563"/>
                  </a:cubicBezTo>
                  <a:cubicBezTo>
                    <a:pt x="80856" y="220007"/>
                    <a:pt x="80856" y="220007"/>
                    <a:pt x="80856" y="216895"/>
                  </a:cubicBezTo>
                  <a:cubicBezTo>
                    <a:pt x="80856" y="216895"/>
                    <a:pt x="79301" y="215339"/>
                    <a:pt x="79301" y="215339"/>
                  </a:cubicBezTo>
                  <a:cubicBezTo>
                    <a:pt x="77747" y="215339"/>
                    <a:pt x="77747" y="215339"/>
                    <a:pt x="77747" y="215339"/>
                  </a:cubicBezTo>
                  <a:cubicBezTo>
                    <a:pt x="79301" y="206003"/>
                    <a:pt x="80856" y="195111"/>
                    <a:pt x="83966" y="185775"/>
                  </a:cubicBezTo>
                  <a:cubicBezTo>
                    <a:pt x="87076" y="160880"/>
                    <a:pt x="91741" y="135984"/>
                    <a:pt x="96406" y="111088"/>
                  </a:cubicBezTo>
                  <a:cubicBezTo>
                    <a:pt x="97961" y="104864"/>
                    <a:pt x="99516" y="98640"/>
                    <a:pt x="101070" y="92416"/>
                  </a:cubicBezTo>
                  <a:cubicBezTo>
                    <a:pt x="102625" y="92416"/>
                    <a:pt x="104180" y="92416"/>
                    <a:pt x="104180" y="89304"/>
                  </a:cubicBezTo>
                  <a:cubicBezTo>
                    <a:pt x="104180" y="87748"/>
                    <a:pt x="102625" y="87748"/>
                    <a:pt x="101070" y="86192"/>
                  </a:cubicBezTo>
                  <a:cubicBezTo>
                    <a:pt x="102625" y="79968"/>
                    <a:pt x="104180" y="73744"/>
                    <a:pt x="104180" y="67520"/>
                  </a:cubicBezTo>
                  <a:cubicBezTo>
                    <a:pt x="105735" y="65964"/>
                    <a:pt x="104180" y="65964"/>
                    <a:pt x="104180" y="67520"/>
                  </a:cubicBezTo>
                  <a:cubicBezTo>
                    <a:pt x="102625" y="73744"/>
                    <a:pt x="102625" y="79968"/>
                    <a:pt x="101070" y="86192"/>
                  </a:cubicBezTo>
                  <a:cubicBezTo>
                    <a:pt x="99516" y="83080"/>
                    <a:pt x="96406" y="78412"/>
                    <a:pt x="93296" y="78412"/>
                  </a:cubicBezTo>
                  <a:cubicBezTo>
                    <a:pt x="90186" y="78412"/>
                    <a:pt x="90186" y="79968"/>
                    <a:pt x="90186" y="81524"/>
                  </a:cubicBezTo>
                  <a:cubicBezTo>
                    <a:pt x="90186" y="83080"/>
                    <a:pt x="90186" y="84636"/>
                    <a:pt x="93296" y="84636"/>
                  </a:cubicBezTo>
                  <a:cubicBezTo>
                    <a:pt x="96406" y="84636"/>
                    <a:pt x="97961" y="87748"/>
                    <a:pt x="97961" y="90860"/>
                  </a:cubicBezTo>
                  <a:cubicBezTo>
                    <a:pt x="97961" y="90860"/>
                    <a:pt x="99516" y="90860"/>
                    <a:pt x="99516" y="90860"/>
                  </a:cubicBezTo>
                  <a:cubicBezTo>
                    <a:pt x="91741" y="132872"/>
                    <a:pt x="82411" y="174883"/>
                    <a:pt x="76192" y="216895"/>
                  </a:cubicBezTo>
                  <a:cubicBezTo>
                    <a:pt x="74637" y="216895"/>
                    <a:pt x="74637" y="216895"/>
                    <a:pt x="74637" y="216895"/>
                  </a:cubicBezTo>
                  <a:cubicBezTo>
                    <a:pt x="73082" y="218451"/>
                    <a:pt x="73082" y="218451"/>
                    <a:pt x="71527" y="220007"/>
                  </a:cubicBezTo>
                  <a:cubicBezTo>
                    <a:pt x="69972" y="221563"/>
                    <a:pt x="68417" y="223119"/>
                    <a:pt x="66862" y="226231"/>
                  </a:cubicBezTo>
                  <a:cubicBezTo>
                    <a:pt x="65307" y="227787"/>
                    <a:pt x="68417" y="230899"/>
                    <a:pt x="69972" y="229343"/>
                  </a:cubicBezTo>
                  <a:cubicBezTo>
                    <a:pt x="71527" y="227787"/>
                    <a:pt x="73082" y="227787"/>
                    <a:pt x="74637" y="226231"/>
                  </a:cubicBezTo>
                  <a:cubicBezTo>
                    <a:pt x="73082" y="234011"/>
                    <a:pt x="71527" y="241791"/>
                    <a:pt x="69972" y="249571"/>
                  </a:cubicBezTo>
                  <a:cubicBezTo>
                    <a:pt x="66862" y="246459"/>
                    <a:pt x="63752" y="241791"/>
                    <a:pt x="60642" y="237123"/>
                  </a:cubicBezTo>
                  <a:cubicBezTo>
                    <a:pt x="62197" y="232455"/>
                    <a:pt x="63752" y="226231"/>
                    <a:pt x="63752" y="220007"/>
                  </a:cubicBezTo>
                  <a:cubicBezTo>
                    <a:pt x="65307" y="216895"/>
                    <a:pt x="65307" y="212227"/>
                    <a:pt x="66862" y="209115"/>
                  </a:cubicBezTo>
                  <a:cubicBezTo>
                    <a:pt x="66862" y="209115"/>
                    <a:pt x="66862" y="209115"/>
                    <a:pt x="66862" y="207559"/>
                  </a:cubicBezTo>
                  <a:cubicBezTo>
                    <a:pt x="68417" y="206003"/>
                    <a:pt x="71527" y="204447"/>
                    <a:pt x="71527" y="201335"/>
                  </a:cubicBezTo>
                  <a:cubicBezTo>
                    <a:pt x="71527" y="199779"/>
                    <a:pt x="71527" y="198223"/>
                    <a:pt x="69972" y="198223"/>
                  </a:cubicBezTo>
                  <a:cubicBezTo>
                    <a:pt x="68417" y="198223"/>
                    <a:pt x="68417" y="198223"/>
                    <a:pt x="68417" y="199779"/>
                  </a:cubicBezTo>
                  <a:cubicBezTo>
                    <a:pt x="68417" y="199779"/>
                    <a:pt x="68417" y="199779"/>
                    <a:pt x="68417" y="199779"/>
                  </a:cubicBezTo>
                  <a:cubicBezTo>
                    <a:pt x="71527" y="185775"/>
                    <a:pt x="73082" y="171771"/>
                    <a:pt x="76192" y="157768"/>
                  </a:cubicBezTo>
                  <a:cubicBezTo>
                    <a:pt x="79301" y="142208"/>
                    <a:pt x="80856" y="125092"/>
                    <a:pt x="83966" y="109532"/>
                  </a:cubicBezTo>
                  <a:cubicBezTo>
                    <a:pt x="83966" y="109532"/>
                    <a:pt x="83966" y="109532"/>
                    <a:pt x="83966" y="109532"/>
                  </a:cubicBezTo>
                  <a:cubicBezTo>
                    <a:pt x="88631" y="112644"/>
                    <a:pt x="90186" y="106420"/>
                    <a:pt x="87076" y="104864"/>
                  </a:cubicBezTo>
                  <a:cubicBezTo>
                    <a:pt x="87076" y="104864"/>
                    <a:pt x="85521" y="103308"/>
                    <a:pt x="85521" y="103308"/>
                  </a:cubicBezTo>
                  <a:cubicBezTo>
                    <a:pt x="87076" y="93972"/>
                    <a:pt x="88631" y="83080"/>
                    <a:pt x="91741" y="72188"/>
                  </a:cubicBezTo>
                  <a:cubicBezTo>
                    <a:pt x="91741" y="72188"/>
                    <a:pt x="90186" y="72188"/>
                    <a:pt x="90186" y="72188"/>
                  </a:cubicBezTo>
                  <a:cubicBezTo>
                    <a:pt x="87076" y="83080"/>
                    <a:pt x="85521" y="92416"/>
                    <a:pt x="83966" y="101752"/>
                  </a:cubicBezTo>
                  <a:cubicBezTo>
                    <a:pt x="82411" y="101752"/>
                    <a:pt x="80856" y="100196"/>
                    <a:pt x="79301" y="100196"/>
                  </a:cubicBezTo>
                  <a:cubicBezTo>
                    <a:pt x="76192" y="98640"/>
                    <a:pt x="74637" y="101752"/>
                    <a:pt x="76192" y="103308"/>
                  </a:cubicBezTo>
                  <a:cubicBezTo>
                    <a:pt x="79301" y="104864"/>
                    <a:pt x="80856" y="106420"/>
                    <a:pt x="82411" y="107976"/>
                  </a:cubicBezTo>
                  <a:cubicBezTo>
                    <a:pt x="79301" y="125092"/>
                    <a:pt x="76192" y="140652"/>
                    <a:pt x="73082" y="157768"/>
                  </a:cubicBezTo>
                  <a:cubicBezTo>
                    <a:pt x="69972" y="171771"/>
                    <a:pt x="68417" y="185775"/>
                    <a:pt x="65307" y="199779"/>
                  </a:cubicBezTo>
                  <a:cubicBezTo>
                    <a:pt x="65307" y="199779"/>
                    <a:pt x="65307" y="201335"/>
                    <a:pt x="65307" y="201335"/>
                  </a:cubicBezTo>
                  <a:cubicBezTo>
                    <a:pt x="63752" y="202891"/>
                    <a:pt x="62197" y="202891"/>
                    <a:pt x="62197" y="202891"/>
                  </a:cubicBezTo>
                  <a:cubicBezTo>
                    <a:pt x="59087" y="206003"/>
                    <a:pt x="57532" y="207559"/>
                    <a:pt x="55977" y="210671"/>
                  </a:cubicBezTo>
                  <a:cubicBezTo>
                    <a:pt x="52868" y="213783"/>
                    <a:pt x="57532" y="216895"/>
                    <a:pt x="59087" y="215339"/>
                  </a:cubicBezTo>
                  <a:cubicBezTo>
                    <a:pt x="60642" y="213783"/>
                    <a:pt x="62197" y="212227"/>
                    <a:pt x="63752" y="212227"/>
                  </a:cubicBezTo>
                  <a:cubicBezTo>
                    <a:pt x="62197" y="215339"/>
                    <a:pt x="62197" y="218451"/>
                    <a:pt x="62197" y="221563"/>
                  </a:cubicBezTo>
                  <a:cubicBezTo>
                    <a:pt x="60642" y="226231"/>
                    <a:pt x="60642" y="230899"/>
                    <a:pt x="59087" y="235567"/>
                  </a:cubicBezTo>
                  <a:cubicBezTo>
                    <a:pt x="57532" y="234011"/>
                    <a:pt x="54423" y="232455"/>
                    <a:pt x="52868" y="229343"/>
                  </a:cubicBezTo>
                  <a:cubicBezTo>
                    <a:pt x="54423" y="216895"/>
                    <a:pt x="55977" y="206003"/>
                    <a:pt x="57532" y="193555"/>
                  </a:cubicBezTo>
                  <a:cubicBezTo>
                    <a:pt x="57532" y="187331"/>
                    <a:pt x="59087" y="181107"/>
                    <a:pt x="60642" y="173327"/>
                  </a:cubicBezTo>
                  <a:cubicBezTo>
                    <a:pt x="60642" y="173327"/>
                    <a:pt x="60642" y="174883"/>
                    <a:pt x="62197" y="174883"/>
                  </a:cubicBezTo>
                  <a:cubicBezTo>
                    <a:pt x="66862" y="173327"/>
                    <a:pt x="69972" y="167104"/>
                    <a:pt x="69972" y="162436"/>
                  </a:cubicBezTo>
                  <a:cubicBezTo>
                    <a:pt x="69972" y="160880"/>
                    <a:pt x="69972" y="160880"/>
                    <a:pt x="69972" y="159324"/>
                  </a:cubicBezTo>
                  <a:cubicBezTo>
                    <a:pt x="71527" y="159324"/>
                    <a:pt x="73082" y="159324"/>
                    <a:pt x="71527" y="157768"/>
                  </a:cubicBezTo>
                  <a:cubicBezTo>
                    <a:pt x="71527" y="156212"/>
                    <a:pt x="69972" y="156212"/>
                    <a:pt x="68417" y="156212"/>
                  </a:cubicBezTo>
                  <a:cubicBezTo>
                    <a:pt x="66862" y="153100"/>
                    <a:pt x="65307" y="153100"/>
                    <a:pt x="62197" y="151544"/>
                  </a:cubicBezTo>
                  <a:cubicBezTo>
                    <a:pt x="63752" y="142208"/>
                    <a:pt x="66862" y="132872"/>
                    <a:pt x="68417" y="123536"/>
                  </a:cubicBezTo>
                  <a:cubicBezTo>
                    <a:pt x="71527" y="123536"/>
                    <a:pt x="74637" y="123536"/>
                    <a:pt x="76192" y="125092"/>
                  </a:cubicBezTo>
                  <a:cubicBezTo>
                    <a:pt x="77747" y="125092"/>
                    <a:pt x="80856" y="123536"/>
                    <a:pt x="79301" y="121980"/>
                  </a:cubicBezTo>
                  <a:cubicBezTo>
                    <a:pt x="77747" y="117312"/>
                    <a:pt x="73082" y="117312"/>
                    <a:pt x="69972" y="118868"/>
                  </a:cubicBezTo>
                  <a:cubicBezTo>
                    <a:pt x="73082" y="104864"/>
                    <a:pt x="74637" y="92416"/>
                    <a:pt x="77747" y="78412"/>
                  </a:cubicBezTo>
                  <a:cubicBezTo>
                    <a:pt x="90186" y="67520"/>
                    <a:pt x="102625" y="59740"/>
                    <a:pt x="118175" y="55072"/>
                  </a:cubicBezTo>
                  <a:cubicBezTo>
                    <a:pt x="129059" y="51960"/>
                    <a:pt x="139944" y="51960"/>
                    <a:pt x="152383" y="50404"/>
                  </a:cubicBezTo>
                  <a:cubicBezTo>
                    <a:pt x="164823" y="50404"/>
                    <a:pt x="178817" y="50404"/>
                    <a:pt x="192811" y="51960"/>
                  </a:cubicBezTo>
                  <a:cubicBezTo>
                    <a:pt x="206806" y="55072"/>
                    <a:pt x="220800" y="61296"/>
                    <a:pt x="233240" y="70632"/>
                  </a:cubicBezTo>
                  <a:cubicBezTo>
                    <a:pt x="231685" y="76856"/>
                    <a:pt x="230130" y="84636"/>
                    <a:pt x="228575" y="92416"/>
                  </a:cubicBezTo>
                  <a:cubicBezTo>
                    <a:pt x="227020" y="90860"/>
                    <a:pt x="225465" y="89304"/>
                    <a:pt x="225465" y="89304"/>
                  </a:cubicBezTo>
                  <a:cubicBezTo>
                    <a:pt x="223910" y="89304"/>
                    <a:pt x="222355" y="90860"/>
                    <a:pt x="222355" y="90860"/>
                  </a:cubicBezTo>
                  <a:cubicBezTo>
                    <a:pt x="222355" y="90860"/>
                    <a:pt x="222355" y="92416"/>
                    <a:pt x="222355" y="92416"/>
                  </a:cubicBezTo>
                  <a:cubicBezTo>
                    <a:pt x="220800" y="92416"/>
                    <a:pt x="220800" y="92416"/>
                    <a:pt x="220800" y="93972"/>
                  </a:cubicBezTo>
                  <a:cubicBezTo>
                    <a:pt x="220800" y="95528"/>
                    <a:pt x="220800" y="97084"/>
                    <a:pt x="222355" y="98640"/>
                  </a:cubicBezTo>
                  <a:cubicBezTo>
                    <a:pt x="223910" y="98640"/>
                    <a:pt x="223910" y="98640"/>
                    <a:pt x="225465" y="98640"/>
                  </a:cubicBezTo>
                  <a:cubicBezTo>
                    <a:pt x="225465" y="98640"/>
                    <a:pt x="225465" y="98640"/>
                    <a:pt x="227020" y="98640"/>
                  </a:cubicBezTo>
                  <a:cubicBezTo>
                    <a:pt x="222355" y="117312"/>
                    <a:pt x="217690" y="137540"/>
                    <a:pt x="213025" y="157768"/>
                  </a:cubicBezTo>
                  <a:cubicBezTo>
                    <a:pt x="209916" y="171771"/>
                    <a:pt x="205251" y="185775"/>
                    <a:pt x="202141" y="201335"/>
                  </a:cubicBezTo>
                  <a:cubicBezTo>
                    <a:pt x="199031" y="213783"/>
                    <a:pt x="194366" y="226231"/>
                    <a:pt x="192811" y="240235"/>
                  </a:cubicBezTo>
                  <a:cubicBezTo>
                    <a:pt x="189701" y="238679"/>
                    <a:pt x="186592" y="241791"/>
                    <a:pt x="189701" y="244903"/>
                  </a:cubicBezTo>
                  <a:cubicBezTo>
                    <a:pt x="191256" y="246459"/>
                    <a:pt x="192811" y="248015"/>
                    <a:pt x="194366" y="249571"/>
                  </a:cubicBezTo>
                  <a:cubicBezTo>
                    <a:pt x="194366" y="252683"/>
                    <a:pt x="192811" y="257351"/>
                    <a:pt x="191256" y="260463"/>
                  </a:cubicBezTo>
                  <a:cubicBezTo>
                    <a:pt x="185037" y="263575"/>
                    <a:pt x="178817" y="268243"/>
                    <a:pt x="172597" y="269799"/>
                  </a:cubicBezTo>
                  <a:cubicBezTo>
                    <a:pt x="150828" y="277579"/>
                    <a:pt x="127504" y="279135"/>
                    <a:pt x="105735" y="271355"/>
                  </a:cubicBezTo>
                  <a:close/>
                  <a:moveTo>
                    <a:pt x="223910" y="95528"/>
                  </a:moveTo>
                  <a:lnTo>
                    <a:pt x="223910" y="95528"/>
                  </a:lnTo>
                  <a:cubicBezTo>
                    <a:pt x="223910" y="95528"/>
                    <a:pt x="223910" y="95528"/>
                    <a:pt x="223910" y="95528"/>
                  </a:cubicBezTo>
                  <a:cubicBezTo>
                    <a:pt x="223910" y="95528"/>
                    <a:pt x="223910" y="95528"/>
                    <a:pt x="222355" y="95528"/>
                  </a:cubicBezTo>
                  <a:cubicBezTo>
                    <a:pt x="222355" y="95528"/>
                    <a:pt x="222355" y="95528"/>
                    <a:pt x="222355" y="95528"/>
                  </a:cubicBezTo>
                  <a:cubicBezTo>
                    <a:pt x="223910" y="95528"/>
                    <a:pt x="223910" y="95528"/>
                    <a:pt x="223910" y="95528"/>
                  </a:cubicBezTo>
                  <a:cubicBezTo>
                    <a:pt x="223910" y="95528"/>
                    <a:pt x="223910" y="95528"/>
                    <a:pt x="223910" y="95528"/>
                  </a:cubicBezTo>
                  <a:close/>
                  <a:moveTo>
                    <a:pt x="222355" y="93972"/>
                  </a:moveTo>
                  <a:lnTo>
                    <a:pt x="222355" y="93972"/>
                  </a:lnTo>
                  <a:cubicBezTo>
                    <a:pt x="222355" y="93972"/>
                    <a:pt x="222355" y="93972"/>
                    <a:pt x="222355" y="93972"/>
                  </a:cubicBezTo>
                  <a:cubicBezTo>
                    <a:pt x="222355" y="93972"/>
                    <a:pt x="222355" y="93972"/>
                    <a:pt x="222355" y="93972"/>
                  </a:cubicBezTo>
                  <a:cubicBezTo>
                    <a:pt x="222355" y="93972"/>
                    <a:pt x="222355" y="93972"/>
                    <a:pt x="222355" y="93972"/>
                  </a:cubicBezTo>
                  <a:close/>
                  <a:moveTo>
                    <a:pt x="223910" y="92416"/>
                  </a:moveTo>
                  <a:lnTo>
                    <a:pt x="223910" y="92416"/>
                  </a:lnTo>
                  <a:cubicBezTo>
                    <a:pt x="223910" y="92416"/>
                    <a:pt x="223910" y="92416"/>
                    <a:pt x="223910" y="92416"/>
                  </a:cubicBezTo>
                  <a:cubicBezTo>
                    <a:pt x="225465" y="92416"/>
                    <a:pt x="225465" y="92416"/>
                    <a:pt x="225465" y="92416"/>
                  </a:cubicBezTo>
                  <a:cubicBezTo>
                    <a:pt x="225465" y="92416"/>
                    <a:pt x="225465" y="92416"/>
                    <a:pt x="225465" y="92416"/>
                  </a:cubicBezTo>
                  <a:cubicBezTo>
                    <a:pt x="225465" y="92416"/>
                    <a:pt x="225465" y="92416"/>
                    <a:pt x="223910" y="92416"/>
                  </a:cubicBezTo>
                  <a:close/>
                  <a:moveTo>
                    <a:pt x="199031" y="243347"/>
                  </a:moveTo>
                  <a:lnTo>
                    <a:pt x="199031" y="243347"/>
                  </a:lnTo>
                  <a:cubicBezTo>
                    <a:pt x="200586" y="238679"/>
                    <a:pt x="202141" y="234011"/>
                    <a:pt x="203696" y="229343"/>
                  </a:cubicBezTo>
                  <a:cubicBezTo>
                    <a:pt x="203696" y="230899"/>
                    <a:pt x="203696" y="232455"/>
                    <a:pt x="205251" y="234011"/>
                  </a:cubicBezTo>
                  <a:cubicBezTo>
                    <a:pt x="206806" y="234011"/>
                    <a:pt x="208361" y="235567"/>
                    <a:pt x="209916" y="235567"/>
                  </a:cubicBezTo>
                  <a:cubicBezTo>
                    <a:pt x="211471" y="235567"/>
                    <a:pt x="211471" y="235567"/>
                    <a:pt x="211471" y="235567"/>
                  </a:cubicBezTo>
                  <a:cubicBezTo>
                    <a:pt x="209916" y="238679"/>
                    <a:pt x="208361" y="243347"/>
                    <a:pt x="206806" y="246459"/>
                  </a:cubicBezTo>
                  <a:cubicBezTo>
                    <a:pt x="206806" y="248015"/>
                    <a:pt x="208361" y="248015"/>
                    <a:pt x="208361" y="248015"/>
                  </a:cubicBezTo>
                  <a:cubicBezTo>
                    <a:pt x="211471" y="243347"/>
                    <a:pt x="211471" y="240235"/>
                    <a:pt x="213025" y="235567"/>
                  </a:cubicBezTo>
                  <a:cubicBezTo>
                    <a:pt x="214580" y="235567"/>
                    <a:pt x="214580" y="237123"/>
                    <a:pt x="216135" y="235567"/>
                  </a:cubicBezTo>
                  <a:cubicBezTo>
                    <a:pt x="217690" y="235567"/>
                    <a:pt x="217690" y="234011"/>
                    <a:pt x="217690" y="232455"/>
                  </a:cubicBezTo>
                  <a:cubicBezTo>
                    <a:pt x="217690" y="230899"/>
                    <a:pt x="216135" y="230899"/>
                    <a:pt x="214580" y="230899"/>
                  </a:cubicBezTo>
                  <a:cubicBezTo>
                    <a:pt x="216135" y="226231"/>
                    <a:pt x="217690" y="221563"/>
                    <a:pt x="219245" y="216895"/>
                  </a:cubicBezTo>
                  <a:cubicBezTo>
                    <a:pt x="219245" y="218451"/>
                    <a:pt x="219245" y="218451"/>
                    <a:pt x="220800" y="218451"/>
                  </a:cubicBezTo>
                  <a:cubicBezTo>
                    <a:pt x="222355" y="218451"/>
                    <a:pt x="225465" y="218451"/>
                    <a:pt x="227020" y="218451"/>
                  </a:cubicBezTo>
                  <a:cubicBezTo>
                    <a:pt x="228575" y="218451"/>
                    <a:pt x="230130" y="216895"/>
                    <a:pt x="230130" y="215339"/>
                  </a:cubicBezTo>
                  <a:cubicBezTo>
                    <a:pt x="230130" y="213783"/>
                    <a:pt x="228575" y="212227"/>
                    <a:pt x="227020" y="212227"/>
                  </a:cubicBezTo>
                  <a:cubicBezTo>
                    <a:pt x="225465" y="212227"/>
                    <a:pt x="222355" y="212227"/>
                    <a:pt x="220800" y="212227"/>
                  </a:cubicBezTo>
                  <a:cubicBezTo>
                    <a:pt x="225465" y="199779"/>
                    <a:pt x="231685" y="187331"/>
                    <a:pt x="234794" y="173327"/>
                  </a:cubicBezTo>
                  <a:cubicBezTo>
                    <a:pt x="234794" y="171771"/>
                    <a:pt x="234794" y="171771"/>
                    <a:pt x="234794" y="170215"/>
                  </a:cubicBezTo>
                  <a:cubicBezTo>
                    <a:pt x="234794" y="170215"/>
                    <a:pt x="236349" y="171771"/>
                    <a:pt x="236349" y="171771"/>
                  </a:cubicBezTo>
                  <a:cubicBezTo>
                    <a:pt x="237904" y="173327"/>
                    <a:pt x="239459" y="171771"/>
                    <a:pt x="242569" y="171771"/>
                  </a:cubicBezTo>
                  <a:cubicBezTo>
                    <a:pt x="241014" y="176439"/>
                    <a:pt x="241014" y="181107"/>
                    <a:pt x="239459" y="185775"/>
                  </a:cubicBezTo>
                  <a:cubicBezTo>
                    <a:pt x="239459" y="188887"/>
                    <a:pt x="237904" y="191999"/>
                    <a:pt x="236349" y="196667"/>
                  </a:cubicBezTo>
                  <a:cubicBezTo>
                    <a:pt x="236349" y="195111"/>
                    <a:pt x="236349" y="195111"/>
                    <a:pt x="234794" y="195111"/>
                  </a:cubicBezTo>
                  <a:cubicBezTo>
                    <a:pt x="231685" y="195111"/>
                    <a:pt x="231685" y="199779"/>
                    <a:pt x="234794" y="199779"/>
                  </a:cubicBezTo>
                  <a:cubicBezTo>
                    <a:pt x="231685" y="212227"/>
                    <a:pt x="228575" y="223119"/>
                    <a:pt x="223910" y="234011"/>
                  </a:cubicBezTo>
                  <a:cubicBezTo>
                    <a:pt x="214580" y="243347"/>
                    <a:pt x="205251" y="252683"/>
                    <a:pt x="192811" y="258907"/>
                  </a:cubicBezTo>
                  <a:cubicBezTo>
                    <a:pt x="194366" y="255795"/>
                    <a:pt x="195921" y="252683"/>
                    <a:pt x="195921" y="249571"/>
                  </a:cubicBezTo>
                  <a:cubicBezTo>
                    <a:pt x="199031" y="249571"/>
                    <a:pt x="202141" y="248015"/>
                    <a:pt x="199031" y="244903"/>
                  </a:cubicBezTo>
                  <a:cubicBezTo>
                    <a:pt x="199031" y="244903"/>
                    <a:pt x="199031" y="244903"/>
                    <a:pt x="199031" y="243347"/>
                  </a:cubicBezTo>
                  <a:close/>
                  <a:moveTo>
                    <a:pt x="234794" y="112644"/>
                  </a:moveTo>
                  <a:lnTo>
                    <a:pt x="234794" y="112644"/>
                  </a:lnTo>
                  <a:cubicBezTo>
                    <a:pt x="237904" y="109532"/>
                    <a:pt x="239459" y="107976"/>
                    <a:pt x="242569" y="106420"/>
                  </a:cubicBezTo>
                  <a:cubicBezTo>
                    <a:pt x="242569" y="104864"/>
                    <a:pt x="242569" y="104864"/>
                    <a:pt x="244124" y="103308"/>
                  </a:cubicBezTo>
                  <a:cubicBezTo>
                    <a:pt x="242569" y="109532"/>
                    <a:pt x="241014" y="115756"/>
                    <a:pt x="241014" y="121980"/>
                  </a:cubicBezTo>
                  <a:cubicBezTo>
                    <a:pt x="237904" y="123536"/>
                    <a:pt x="234794" y="126648"/>
                    <a:pt x="233240" y="128204"/>
                  </a:cubicBezTo>
                  <a:cubicBezTo>
                    <a:pt x="230130" y="131316"/>
                    <a:pt x="234794" y="135984"/>
                    <a:pt x="237904" y="132872"/>
                  </a:cubicBezTo>
                  <a:cubicBezTo>
                    <a:pt x="237904" y="132872"/>
                    <a:pt x="237904" y="132872"/>
                    <a:pt x="239459" y="132872"/>
                  </a:cubicBezTo>
                  <a:cubicBezTo>
                    <a:pt x="237904" y="139096"/>
                    <a:pt x="236349" y="146876"/>
                    <a:pt x="234794" y="154656"/>
                  </a:cubicBezTo>
                  <a:cubicBezTo>
                    <a:pt x="233240" y="154656"/>
                    <a:pt x="231685" y="154656"/>
                    <a:pt x="230130" y="156212"/>
                  </a:cubicBezTo>
                  <a:cubicBezTo>
                    <a:pt x="230130" y="157768"/>
                    <a:pt x="230130" y="159324"/>
                    <a:pt x="231685" y="159324"/>
                  </a:cubicBezTo>
                  <a:cubicBezTo>
                    <a:pt x="231685" y="160880"/>
                    <a:pt x="233240" y="160880"/>
                    <a:pt x="234794" y="160880"/>
                  </a:cubicBezTo>
                  <a:cubicBezTo>
                    <a:pt x="233240" y="162436"/>
                    <a:pt x="233240" y="163992"/>
                    <a:pt x="233240" y="165548"/>
                  </a:cubicBezTo>
                  <a:cubicBezTo>
                    <a:pt x="233240" y="165548"/>
                    <a:pt x="231685" y="167104"/>
                    <a:pt x="231685" y="167104"/>
                  </a:cubicBezTo>
                  <a:cubicBezTo>
                    <a:pt x="231685" y="167104"/>
                    <a:pt x="233240" y="167104"/>
                    <a:pt x="233240" y="168660"/>
                  </a:cubicBezTo>
                  <a:cubicBezTo>
                    <a:pt x="231685" y="170215"/>
                    <a:pt x="231685" y="171771"/>
                    <a:pt x="231685" y="173327"/>
                  </a:cubicBezTo>
                  <a:cubicBezTo>
                    <a:pt x="228575" y="185775"/>
                    <a:pt x="225465" y="198223"/>
                    <a:pt x="220800" y="210671"/>
                  </a:cubicBezTo>
                  <a:cubicBezTo>
                    <a:pt x="220800" y="210671"/>
                    <a:pt x="220800" y="212227"/>
                    <a:pt x="219245" y="213783"/>
                  </a:cubicBezTo>
                  <a:cubicBezTo>
                    <a:pt x="219245" y="213783"/>
                    <a:pt x="217690" y="213783"/>
                    <a:pt x="217690" y="215339"/>
                  </a:cubicBezTo>
                  <a:cubicBezTo>
                    <a:pt x="217690" y="216895"/>
                    <a:pt x="217690" y="216895"/>
                    <a:pt x="219245" y="216895"/>
                  </a:cubicBezTo>
                  <a:cubicBezTo>
                    <a:pt x="217690" y="221563"/>
                    <a:pt x="214580" y="226231"/>
                    <a:pt x="213025" y="229343"/>
                  </a:cubicBezTo>
                  <a:cubicBezTo>
                    <a:pt x="213025" y="229343"/>
                    <a:pt x="213025" y="229343"/>
                    <a:pt x="213025" y="229343"/>
                  </a:cubicBezTo>
                  <a:cubicBezTo>
                    <a:pt x="211471" y="229343"/>
                    <a:pt x="208361" y="227787"/>
                    <a:pt x="206806" y="227787"/>
                  </a:cubicBezTo>
                  <a:cubicBezTo>
                    <a:pt x="205251" y="227787"/>
                    <a:pt x="203696" y="227787"/>
                    <a:pt x="203696" y="229343"/>
                  </a:cubicBezTo>
                  <a:cubicBezTo>
                    <a:pt x="206806" y="220007"/>
                    <a:pt x="211471" y="209115"/>
                    <a:pt x="214580" y="199779"/>
                  </a:cubicBezTo>
                  <a:cubicBezTo>
                    <a:pt x="220800" y="174883"/>
                    <a:pt x="227020" y="149988"/>
                    <a:pt x="233240" y="125092"/>
                  </a:cubicBezTo>
                  <a:cubicBezTo>
                    <a:pt x="233240" y="120424"/>
                    <a:pt x="234794" y="117312"/>
                    <a:pt x="234794" y="112644"/>
                  </a:cubicBezTo>
                  <a:close/>
                  <a:moveTo>
                    <a:pt x="239459" y="163992"/>
                  </a:moveTo>
                  <a:lnTo>
                    <a:pt x="239459" y="163992"/>
                  </a:lnTo>
                  <a:cubicBezTo>
                    <a:pt x="237904" y="163992"/>
                    <a:pt x="237904" y="163992"/>
                    <a:pt x="237904" y="163992"/>
                  </a:cubicBezTo>
                  <a:cubicBezTo>
                    <a:pt x="237904" y="163992"/>
                    <a:pt x="237904" y="163992"/>
                    <a:pt x="236349" y="163992"/>
                  </a:cubicBezTo>
                  <a:cubicBezTo>
                    <a:pt x="236349" y="165548"/>
                    <a:pt x="237904" y="163992"/>
                    <a:pt x="239459" y="163992"/>
                  </a:cubicBezTo>
                  <a:close/>
                  <a:moveTo>
                    <a:pt x="237904" y="165548"/>
                  </a:moveTo>
                  <a:lnTo>
                    <a:pt x="237904" y="165548"/>
                  </a:lnTo>
                  <a:cubicBezTo>
                    <a:pt x="237904" y="165548"/>
                    <a:pt x="237904" y="165548"/>
                    <a:pt x="237904" y="165548"/>
                  </a:cubicBezTo>
                  <a:cubicBezTo>
                    <a:pt x="237904" y="165548"/>
                    <a:pt x="237904" y="165548"/>
                    <a:pt x="237904" y="163992"/>
                  </a:cubicBezTo>
                  <a:cubicBezTo>
                    <a:pt x="237904" y="165548"/>
                    <a:pt x="237904" y="165548"/>
                    <a:pt x="237904" y="165548"/>
                  </a:cubicBezTo>
                  <a:close/>
                  <a:moveTo>
                    <a:pt x="237904" y="153100"/>
                  </a:moveTo>
                  <a:lnTo>
                    <a:pt x="237904" y="153100"/>
                  </a:lnTo>
                  <a:cubicBezTo>
                    <a:pt x="239459" y="145320"/>
                    <a:pt x="239459" y="137540"/>
                    <a:pt x="241014" y="129760"/>
                  </a:cubicBezTo>
                  <a:cubicBezTo>
                    <a:pt x="242569" y="129760"/>
                    <a:pt x="244124" y="128204"/>
                    <a:pt x="245679" y="126648"/>
                  </a:cubicBezTo>
                  <a:cubicBezTo>
                    <a:pt x="247234" y="125092"/>
                    <a:pt x="248789" y="123536"/>
                    <a:pt x="248789" y="121980"/>
                  </a:cubicBezTo>
                  <a:cubicBezTo>
                    <a:pt x="248789" y="132872"/>
                    <a:pt x="245679" y="143764"/>
                    <a:pt x="244124" y="153100"/>
                  </a:cubicBezTo>
                  <a:cubicBezTo>
                    <a:pt x="242569" y="153100"/>
                    <a:pt x="239459" y="153100"/>
                    <a:pt x="237904" y="153100"/>
                  </a:cubicBezTo>
                  <a:close/>
                  <a:moveTo>
                    <a:pt x="253454" y="89304"/>
                  </a:moveTo>
                  <a:lnTo>
                    <a:pt x="253454" y="89304"/>
                  </a:lnTo>
                  <a:cubicBezTo>
                    <a:pt x="259673" y="101752"/>
                    <a:pt x="261228" y="115756"/>
                    <a:pt x="261228" y="128204"/>
                  </a:cubicBezTo>
                  <a:cubicBezTo>
                    <a:pt x="261228" y="140652"/>
                    <a:pt x="259673" y="153100"/>
                    <a:pt x="258118" y="163992"/>
                  </a:cubicBezTo>
                  <a:cubicBezTo>
                    <a:pt x="251899" y="188887"/>
                    <a:pt x="241014" y="212227"/>
                    <a:pt x="225465" y="230899"/>
                  </a:cubicBezTo>
                  <a:cubicBezTo>
                    <a:pt x="230130" y="220007"/>
                    <a:pt x="234794" y="209115"/>
                    <a:pt x="237904" y="198223"/>
                  </a:cubicBezTo>
                  <a:cubicBezTo>
                    <a:pt x="237904" y="198223"/>
                    <a:pt x="237904" y="198223"/>
                    <a:pt x="237904" y="198223"/>
                  </a:cubicBezTo>
                  <a:cubicBezTo>
                    <a:pt x="239459" y="193555"/>
                    <a:pt x="241014" y="188887"/>
                    <a:pt x="242569" y="185775"/>
                  </a:cubicBezTo>
                  <a:cubicBezTo>
                    <a:pt x="244124" y="179551"/>
                    <a:pt x="244124" y="174883"/>
                    <a:pt x="244124" y="168660"/>
                  </a:cubicBezTo>
                  <a:cubicBezTo>
                    <a:pt x="247234" y="167104"/>
                    <a:pt x="250344" y="165548"/>
                    <a:pt x="251899" y="162436"/>
                  </a:cubicBezTo>
                  <a:cubicBezTo>
                    <a:pt x="253454" y="159324"/>
                    <a:pt x="251899" y="157768"/>
                    <a:pt x="250344" y="156212"/>
                  </a:cubicBezTo>
                  <a:cubicBezTo>
                    <a:pt x="248789" y="154656"/>
                    <a:pt x="247234" y="154656"/>
                    <a:pt x="247234" y="154656"/>
                  </a:cubicBezTo>
                  <a:cubicBezTo>
                    <a:pt x="248789" y="143764"/>
                    <a:pt x="250344" y="132872"/>
                    <a:pt x="250344" y="121980"/>
                  </a:cubicBezTo>
                  <a:cubicBezTo>
                    <a:pt x="250344" y="121980"/>
                    <a:pt x="250344" y="121980"/>
                    <a:pt x="248789" y="121980"/>
                  </a:cubicBezTo>
                  <a:cubicBezTo>
                    <a:pt x="250344" y="120424"/>
                    <a:pt x="251899" y="120424"/>
                    <a:pt x="251899" y="118868"/>
                  </a:cubicBezTo>
                  <a:cubicBezTo>
                    <a:pt x="251899" y="117312"/>
                    <a:pt x="250344" y="117312"/>
                    <a:pt x="250344" y="117312"/>
                  </a:cubicBezTo>
                  <a:cubicBezTo>
                    <a:pt x="247234" y="117312"/>
                    <a:pt x="244124" y="118868"/>
                    <a:pt x="242569" y="120424"/>
                  </a:cubicBezTo>
                  <a:cubicBezTo>
                    <a:pt x="242569" y="114200"/>
                    <a:pt x="245679" y="106420"/>
                    <a:pt x="245679" y="100196"/>
                  </a:cubicBezTo>
                  <a:cubicBezTo>
                    <a:pt x="245679" y="98640"/>
                    <a:pt x="247234" y="98640"/>
                    <a:pt x="247234" y="98640"/>
                  </a:cubicBezTo>
                  <a:cubicBezTo>
                    <a:pt x="247234" y="98640"/>
                    <a:pt x="245679" y="98640"/>
                    <a:pt x="245679" y="97084"/>
                  </a:cubicBezTo>
                  <a:cubicBezTo>
                    <a:pt x="245679" y="97084"/>
                    <a:pt x="245679" y="97084"/>
                    <a:pt x="245679" y="95528"/>
                  </a:cubicBezTo>
                  <a:cubicBezTo>
                    <a:pt x="245679" y="95528"/>
                    <a:pt x="244124" y="95528"/>
                    <a:pt x="244124" y="95528"/>
                  </a:cubicBezTo>
                  <a:cubicBezTo>
                    <a:pt x="244124" y="95528"/>
                    <a:pt x="244124" y="97084"/>
                    <a:pt x="244124" y="97084"/>
                  </a:cubicBezTo>
                  <a:cubicBezTo>
                    <a:pt x="242569" y="95528"/>
                    <a:pt x="239459" y="98640"/>
                    <a:pt x="237904" y="100196"/>
                  </a:cubicBezTo>
                  <a:cubicBezTo>
                    <a:pt x="239459" y="93972"/>
                    <a:pt x="241014" y="87748"/>
                    <a:pt x="241014" y="81524"/>
                  </a:cubicBezTo>
                  <a:cubicBezTo>
                    <a:pt x="241014" y="81524"/>
                    <a:pt x="241014" y="79968"/>
                    <a:pt x="239459" y="81524"/>
                  </a:cubicBezTo>
                  <a:cubicBezTo>
                    <a:pt x="237904" y="89304"/>
                    <a:pt x="236349" y="97084"/>
                    <a:pt x="234794" y="103308"/>
                  </a:cubicBezTo>
                  <a:cubicBezTo>
                    <a:pt x="233240" y="104864"/>
                    <a:pt x="231685" y="106420"/>
                    <a:pt x="230130" y="107976"/>
                  </a:cubicBezTo>
                  <a:cubicBezTo>
                    <a:pt x="228575" y="109532"/>
                    <a:pt x="230130" y="112644"/>
                    <a:pt x="231685" y="112644"/>
                  </a:cubicBezTo>
                  <a:cubicBezTo>
                    <a:pt x="223910" y="151544"/>
                    <a:pt x="214580" y="191999"/>
                    <a:pt x="202141" y="229343"/>
                  </a:cubicBezTo>
                  <a:cubicBezTo>
                    <a:pt x="200586" y="234011"/>
                    <a:pt x="199031" y="238679"/>
                    <a:pt x="197476" y="243347"/>
                  </a:cubicBezTo>
                  <a:cubicBezTo>
                    <a:pt x="195921" y="241791"/>
                    <a:pt x="194366" y="240235"/>
                    <a:pt x="194366" y="240235"/>
                  </a:cubicBezTo>
                  <a:cubicBezTo>
                    <a:pt x="197476" y="227787"/>
                    <a:pt x="200586" y="213783"/>
                    <a:pt x="203696" y="201335"/>
                  </a:cubicBezTo>
                  <a:cubicBezTo>
                    <a:pt x="208361" y="187331"/>
                    <a:pt x="211471" y="173327"/>
                    <a:pt x="214580" y="157768"/>
                  </a:cubicBezTo>
                  <a:cubicBezTo>
                    <a:pt x="222355" y="129760"/>
                    <a:pt x="228575" y="100196"/>
                    <a:pt x="234794" y="70632"/>
                  </a:cubicBezTo>
                  <a:cubicBezTo>
                    <a:pt x="241014" y="76856"/>
                    <a:pt x="248789" y="81524"/>
                    <a:pt x="253454" y="89304"/>
                  </a:cubicBezTo>
                  <a:close/>
                  <a:moveTo>
                    <a:pt x="69972" y="294694"/>
                  </a:moveTo>
                  <a:lnTo>
                    <a:pt x="69972" y="294694"/>
                  </a:lnTo>
                  <a:cubicBezTo>
                    <a:pt x="69972" y="294694"/>
                    <a:pt x="69972" y="294694"/>
                    <a:pt x="69972" y="293138"/>
                  </a:cubicBezTo>
                  <a:cubicBezTo>
                    <a:pt x="71527" y="294694"/>
                    <a:pt x="73082" y="296250"/>
                    <a:pt x="73082" y="296250"/>
                  </a:cubicBezTo>
                  <a:cubicBezTo>
                    <a:pt x="74637" y="297806"/>
                    <a:pt x="76192" y="299362"/>
                    <a:pt x="77747" y="299362"/>
                  </a:cubicBezTo>
                  <a:cubicBezTo>
                    <a:pt x="76192" y="299362"/>
                    <a:pt x="76192" y="300918"/>
                    <a:pt x="76192" y="300918"/>
                  </a:cubicBezTo>
                  <a:cubicBezTo>
                    <a:pt x="76192" y="299362"/>
                    <a:pt x="74637" y="299362"/>
                    <a:pt x="73082" y="299362"/>
                  </a:cubicBezTo>
                  <a:cubicBezTo>
                    <a:pt x="73082" y="299362"/>
                    <a:pt x="73082" y="299362"/>
                    <a:pt x="73082" y="299362"/>
                  </a:cubicBezTo>
                  <a:cubicBezTo>
                    <a:pt x="73082" y="299362"/>
                    <a:pt x="73082" y="299362"/>
                    <a:pt x="73082" y="299362"/>
                  </a:cubicBezTo>
                  <a:cubicBezTo>
                    <a:pt x="73082" y="299362"/>
                    <a:pt x="71527" y="299362"/>
                    <a:pt x="73082" y="299362"/>
                  </a:cubicBezTo>
                  <a:cubicBezTo>
                    <a:pt x="71527" y="299362"/>
                    <a:pt x="71527" y="299362"/>
                    <a:pt x="71527" y="299362"/>
                  </a:cubicBezTo>
                  <a:cubicBezTo>
                    <a:pt x="71527" y="299362"/>
                    <a:pt x="69972" y="297806"/>
                    <a:pt x="69972" y="297806"/>
                  </a:cubicBezTo>
                  <a:cubicBezTo>
                    <a:pt x="69972" y="297806"/>
                    <a:pt x="69972" y="297806"/>
                    <a:pt x="69972" y="297806"/>
                  </a:cubicBezTo>
                  <a:cubicBezTo>
                    <a:pt x="69972" y="297806"/>
                    <a:pt x="69972" y="297806"/>
                    <a:pt x="69972" y="297806"/>
                  </a:cubicBezTo>
                  <a:cubicBezTo>
                    <a:pt x="69972" y="296250"/>
                    <a:pt x="69972" y="296250"/>
                    <a:pt x="71527" y="296250"/>
                  </a:cubicBezTo>
                  <a:cubicBezTo>
                    <a:pt x="71527" y="294694"/>
                    <a:pt x="69972" y="294694"/>
                    <a:pt x="69972" y="294694"/>
                  </a:cubicBezTo>
                  <a:close/>
                  <a:moveTo>
                    <a:pt x="77747" y="293138"/>
                  </a:moveTo>
                  <a:lnTo>
                    <a:pt x="77747" y="293138"/>
                  </a:lnTo>
                  <a:cubicBezTo>
                    <a:pt x="76192" y="291583"/>
                    <a:pt x="76192" y="291583"/>
                    <a:pt x="74637" y="290027"/>
                  </a:cubicBezTo>
                  <a:cubicBezTo>
                    <a:pt x="77747" y="290027"/>
                    <a:pt x="79301" y="288471"/>
                    <a:pt x="82411" y="290027"/>
                  </a:cubicBezTo>
                  <a:cubicBezTo>
                    <a:pt x="82411" y="290027"/>
                    <a:pt x="83966" y="290027"/>
                    <a:pt x="83966" y="290027"/>
                  </a:cubicBezTo>
                  <a:cubicBezTo>
                    <a:pt x="82411" y="291583"/>
                    <a:pt x="80856" y="293138"/>
                    <a:pt x="79301" y="294694"/>
                  </a:cubicBezTo>
                  <a:cubicBezTo>
                    <a:pt x="79301" y="294694"/>
                    <a:pt x="77747" y="293138"/>
                    <a:pt x="77747" y="293138"/>
                  </a:cubicBezTo>
                  <a:close/>
                  <a:moveTo>
                    <a:pt x="73082" y="290027"/>
                  </a:moveTo>
                  <a:lnTo>
                    <a:pt x="73082" y="290027"/>
                  </a:lnTo>
                  <a:cubicBezTo>
                    <a:pt x="73082" y="290027"/>
                    <a:pt x="73082" y="290027"/>
                    <a:pt x="71527" y="290027"/>
                  </a:cubicBezTo>
                  <a:cubicBezTo>
                    <a:pt x="71527" y="290027"/>
                    <a:pt x="73082" y="290027"/>
                    <a:pt x="73082" y="288471"/>
                  </a:cubicBezTo>
                  <a:cubicBezTo>
                    <a:pt x="73082" y="290027"/>
                    <a:pt x="73082" y="290027"/>
                    <a:pt x="73082" y="290027"/>
                  </a:cubicBezTo>
                  <a:close/>
                  <a:moveTo>
                    <a:pt x="59087" y="319590"/>
                  </a:moveTo>
                  <a:lnTo>
                    <a:pt x="59087" y="319590"/>
                  </a:lnTo>
                  <a:cubicBezTo>
                    <a:pt x="59087" y="319590"/>
                    <a:pt x="59087" y="319590"/>
                    <a:pt x="59087" y="318034"/>
                  </a:cubicBezTo>
                  <a:cubicBezTo>
                    <a:pt x="59087" y="318034"/>
                    <a:pt x="59087" y="318034"/>
                    <a:pt x="59087" y="318034"/>
                  </a:cubicBezTo>
                  <a:cubicBezTo>
                    <a:pt x="59087" y="319590"/>
                    <a:pt x="59087" y="319590"/>
                    <a:pt x="59087" y="319590"/>
                  </a:cubicBezTo>
                  <a:cubicBezTo>
                    <a:pt x="59087" y="319590"/>
                    <a:pt x="59087" y="319590"/>
                    <a:pt x="59087" y="319590"/>
                  </a:cubicBezTo>
                  <a:close/>
                  <a:moveTo>
                    <a:pt x="62197" y="319590"/>
                  </a:moveTo>
                  <a:lnTo>
                    <a:pt x="62197" y="319590"/>
                  </a:lnTo>
                  <a:cubicBezTo>
                    <a:pt x="62197" y="318034"/>
                    <a:pt x="62197" y="318034"/>
                    <a:pt x="62197" y="316478"/>
                  </a:cubicBezTo>
                  <a:cubicBezTo>
                    <a:pt x="62197" y="314922"/>
                    <a:pt x="62197" y="314922"/>
                    <a:pt x="62197" y="313366"/>
                  </a:cubicBezTo>
                  <a:cubicBezTo>
                    <a:pt x="62197" y="311810"/>
                    <a:pt x="63752" y="311810"/>
                    <a:pt x="63752" y="310254"/>
                  </a:cubicBezTo>
                  <a:cubicBezTo>
                    <a:pt x="63752" y="310254"/>
                    <a:pt x="63752" y="310254"/>
                    <a:pt x="65307" y="310254"/>
                  </a:cubicBezTo>
                  <a:cubicBezTo>
                    <a:pt x="65307" y="310254"/>
                    <a:pt x="66862" y="310254"/>
                    <a:pt x="66862" y="310254"/>
                  </a:cubicBezTo>
                  <a:cubicBezTo>
                    <a:pt x="68417" y="310254"/>
                    <a:pt x="68417" y="308698"/>
                    <a:pt x="68417" y="307142"/>
                  </a:cubicBezTo>
                  <a:cubicBezTo>
                    <a:pt x="68417" y="307142"/>
                    <a:pt x="68417" y="307142"/>
                    <a:pt x="66862" y="305586"/>
                  </a:cubicBezTo>
                  <a:cubicBezTo>
                    <a:pt x="66862" y="305586"/>
                    <a:pt x="66862" y="304030"/>
                    <a:pt x="65307" y="304030"/>
                  </a:cubicBezTo>
                  <a:cubicBezTo>
                    <a:pt x="65307" y="304030"/>
                    <a:pt x="65307" y="304030"/>
                    <a:pt x="65307" y="304030"/>
                  </a:cubicBezTo>
                  <a:cubicBezTo>
                    <a:pt x="65307" y="302474"/>
                    <a:pt x="65307" y="300918"/>
                    <a:pt x="66862" y="300918"/>
                  </a:cubicBezTo>
                  <a:cubicBezTo>
                    <a:pt x="66862" y="300918"/>
                    <a:pt x="66862" y="300918"/>
                    <a:pt x="66862" y="300918"/>
                  </a:cubicBezTo>
                  <a:cubicBezTo>
                    <a:pt x="68417" y="304030"/>
                    <a:pt x="71527" y="305586"/>
                    <a:pt x="74637" y="304030"/>
                  </a:cubicBezTo>
                  <a:cubicBezTo>
                    <a:pt x="74637" y="305586"/>
                    <a:pt x="73082" y="307142"/>
                    <a:pt x="73082" y="308698"/>
                  </a:cubicBezTo>
                  <a:cubicBezTo>
                    <a:pt x="69972" y="311810"/>
                    <a:pt x="66862" y="316478"/>
                    <a:pt x="62197" y="319590"/>
                  </a:cubicBezTo>
                  <a:close/>
                  <a:moveTo>
                    <a:pt x="220800" y="291583"/>
                  </a:moveTo>
                  <a:lnTo>
                    <a:pt x="220800" y="291583"/>
                  </a:lnTo>
                  <a:cubicBezTo>
                    <a:pt x="220800" y="291583"/>
                    <a:pt x="220800" y="291583"/>
                    <a:pt x="220800" y="291583"/>
                  </a:cubicBezTo>
                  <a:cubicBezTo>
                    <a:pt x="220800" y="291583"/>
                    <a:pt x="220800" y="291583"/>
                    <a:pt x="220800" y="291583"/>
                  </a:cubicBezTo>
                  <a:cubicBezTo>
                    <a:pt x="220800" y="291583"/>
                    <a:pt x="220800" y="291583"/>
                    <a:pt x="220800" y="291583"/>
                  </a:cubicBezTo>
                  <a:close/>
                  <a:moveTo>
                    <a:pt x="219245" y="285359"/>
                  </a:moveTo>
                  <a:lnTo>
                    <a:pt x="219245" y="285359"/>
                  </a:lnTo>
                  <a:cubicBezTo>
                    <a:pt x="219245" y="285359"/>
                    <a:pt x="219245" y="285359"/>
                    <a:pt x="219245" y="285359"/>
                  </a:cubicBezTo>
                  <a:cubicBezTo>
                    <a:pt x="219245" y="283803"/>
                    <a:pt x="219245" y="283803"/>
                    <a:pt x="220800" y="282247"/>
                  </a:cubicBezTo>
                  <a:cubicBezTo>
                    <a:pt x="219245" y="283803"/>
                    <a:pt x="219245" y="283803"/>
                    <a:pt x="219245" y="285359"/>
                  </a:cubicBezTo>
                  <a:close/>
                  <a:moveTo>
                    <a:pt x="223910" y="291583"/>
                  </a:moveTo>
                  <a:lnTo>
                    <a:pt x="223910" y="291583"/>
                  </a:lnTo>
                  <a:cubicBezTo>
                    <a:pt x="223910" y="291583"/>
                    <a:pt x="223910" y="291583"/>
                    <a:pt x="223910" y="291583"/>
                  </a:cubicBezTo>
                  <a:cubicBezTo>
                    <a:pt x="223910" y="291583"/>
                    <a:pt x="223910" y="291583"/>
                    <a:pt x="222355" y="291583"/>
                  </a:cubicBezTo>
                  <a:cubicBezTo>
                    <a:pt x="223910" y="290027"/>
                    <a:pt x="223910" y="291583"/>
                    <a:pt x="223910" y="290027"/>
                  </a:cubicBezTo>
                  <a:cubicBezTo>
                    <a:pt x="225465" y="288471"/>
                    <a:pt x="227020" y="286915"/>
                    <a:pt x="228575" y="285359"/>
                  </a:cubicBezTo>
                  <a:cubicBezTo>
                    <a:pt x="228575" y="285359"/>
                    <a:pt x="230130" y="285359"/>
                    <a:pt x="231685" y="285359"/>
                  </a:cubicBezTo>
                  <a:cubicBezTo>
                    <a:pt x="231685" y="285359"/>
                    <a:pt x="231685" y="285359"/>
                    <a:pt x="231685" y="285359"/>
                  </a:cubicBezTo>
                  <a:cubicBezTo>
                    <a:pt x="231685" y="285359"/>
                    <a:pt x="233240" y="286915"/>
                    <a:pt x="233240" y="286915"/>
                  </a:cubicBezTo>
                  <a:cubicBezTo>
                    <a:pt x="233240" y="286915"/>
                    <a:pt x="233240" y="286915"/>
                    <a:pt x="233240" y="286915"/>
                  </a:cubicBezTo>
                  <a:cubicBezTo>
                    <a:pt x="231685" y="286915"/>
                    <a:pt x="231685" y="286915"/>
                    <a:pt x="231685" y="286915"/>
                  </a:cubicBezTo>
                  <a:cubicBezTo>
                    <a:pt x="230130" y="288471"/>
                    <a:pt x="230130" y="290027"/>
                    <a:pt x="228575" y="290027"/>
                  </a:cubicBezTo>
                  <a:cubicBezTo>
                    <a:pt x="227020" y="291583"/>
                    <a:pt x="225465" y="291583"/>
                    <a:pt x="223910" y="291583"/>
                  </a:cubicBezTo>
                  <a:close/>
                  <a:moveTo>
                    <a:pt x="222355" y="279135"/>
                  </a:moveTo>
                  <a:lnTo>
                    <a:pt x="222355" y="279135"/>
                  </a:lnTo>
                  <a:cubicBezTo>
                    <a:pt x="222355" y="279135"/>
                    <a:pt x="222355" y="279135"/>
                    <a:pt x="222355" y="279135"/>
                  </a:cubicBezTo>
                  <a:cubicBezTo>
                    <a:pt x="223910" y="277579"/>
                    <a:pt x="225465" y="276023"/>
                    <a:pt x="227020" y="276023"/>
                  </a:cubicBezTo>
                  <a:cubicBezTo>
                    <a:pt x="228575" y="276023"/>
                    <a:pt x="228575" y="276023"/>
                    <a:pt x="228575" y="277579"/>
                  </a:cubicBezTo>
                  <a:cubicBezTo>
                    <a:pt x="227020" y="277579"/>
                    <a:pt x="223910" y="277579"/>
                    <a:pt x="222355" y="279135"/>
                  </a:cubicBezTo>
                  <a:close/>
                  <a:moveTo>
                    <a:pt x="234794" y="302474"/>
                  </a:moveTo>
                  <a:lnTo>
                    <a:pt x="234794" y="302474"/>
                  </a:lnTo>
                  <a:cubicBezTo>
                    <a:pt x="230130" y="304030"/>
                    <a:pt x="225465" y="302474"/>
                    <a:pt x="222355" y="297806"/>
                  </a:cubicBezTo>
                  <a:cubicBezTo>
                    <a:pt x="222355" y="296250"/>
                    <a:pt x="222355" y="296250"/>
                    <a:pt x="222355" y="294694"/>
                  </a:cubicBezTo>
                  <a:cubicBezTo>
                    <a:pt x="222355" y="294694"/>
                    <a:pt x="222355" y="296250"/>
                    <a:pt x="222355" y="296250"/>
                  </a:cubicBezTo>
                  <a:cubicBezTo>
                    <a:pt x="222355" y="294694"/>
                    <a:pt x="222355" y="294694"/>
                    <a:pt x="220800" y="293138"/>
                  </a:cubicBezTo>
                  <a:cubicBezTo>
                    <a:pt x="220800" y="294694"/>
                    <a:pt x="222355" y="296250"/>
                    <a:pt x="223910" y="297806"/>
                  </a:cubicBezTo>
                  <a:cubicBezTo>
                    <a:pt x="227020" y="297806"/>
                    <a:pt x="230130" y="297806"/>
                    <a:pt x="233240" y="296250"/>
                  </a:cubicBezTo>
                  <a:cubicBezTo>
                    <a:pt x="234794" y="294694"/>
                    <a:pt x="234794" y="293138"/>
                    <a:pt x="234794" y="291583"/>
                  </a:cubicBezTo>
                  <a:cubicBezTo>
                    <a:pt x="236349" y="296250"/>
                    <a:pt x="239459" y="300918"/>
                    <a:pt x="234794" y="302474"/>
                  </a:cubicBezTo>
                  <a:close/>
                  <a:moveTo>
                    <a:pt x="261228" y="210671"/>
                  </a:moveTo>
                  <a:lnTo>
                    <a:pt x="261228" y="210671"/>
                  </a:lnTo>
                  <a:cubicBezTo>
                    <a:pt x="247234" y="237123"/>
                    <a:pt x="227020" y="258907"/>
                    <a:pt x="202141" y="272911"/>
                  </a:cubicBezTo>
                  <a:cubicBezTo>
                    <a:pt x="177262" y="288471"/>
                    <a:pt x="146163" y="294694"/>
                    <a:pt x="118175" y="290027"/>
                  </a:cubicBezTo>
                  <a:cubicBezTo>
                    <a:pt x="91741" y="286915"/>
                    <a:pt x="66862" y="272911"/>
                    <a:pt x="48203" y="252683"/>
                  </a:cubicBezTo>
                  <a:cubicBezTo>
                    <a:pt x="40428" y="243347"/>
                    <a:pt x="32654" y="232455"/>
                    <a:pt x="27989" y="221563"/>
                  </a:cubicBezTo>
                  <a:cubicBezTo>
                    <a:pt x="21769" y="206003"/>
                    <a:pt x="20214" y="190443"/>
                    <a:pt x="20214" y="173327"/>
                  </a:cubicBezTo>
                  <a:cubicBezTo>
                    <a:pt x="20214" y="126648"/>
                    <a:pt x="41983" y="75300"/>
                    <a:pt x="83966" y="50404"/>
                  </a:cubicBezTo>
                  <a:cubicBezTo>
                    <a:pt x="83966" y="53516"/>
                    <a:pt x="85521" y="55072"/>
                    <a:pt x="88631" y="55072"/>
                  </a:cubicBezTo>
                  <a:cubicBezTo>
                    <a:pt x="111955" y="39513"/>
                    <a:pt x="141499" y="36401"/>
                    <a:pt x="167932" y="36401"/>
                  </a:cubicBezTo>
                  <a:cubicBezTo>
                    <a:pt x="192811" y="37957"/>
                    <a:pt x="219245" y="41069"/>
                    <a:pt x="241014" y="55072"/>
                  </a:cubicBezTo>
                  <a:cubicBezTo>
                    <a:pt x="292327" y="87748"/>
                    <a:pt x="286107" y="162436"/>
                    <a:pt x="261228" y="210671"/>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7581E080-9DB5-008C-B0ED-CADABF3F4A8F}"/>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582521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AC0A42-50DB-438D-BC58-EE6A85049508}"/>
              </a:ext>
            </a:extLst>
          </p:cNvPr>
          <p:cNvGrpSpPr/>
          <p:nvPr/>
        </p:nvGrpSpPr>
        <p:grpSpPr>
          <a:xfrm>
            <a:off x="8195817" y="4618368"/>
            <a:ext cx="7771791" cy="2754159"/>
            <a:chOff x="8077200" y="4296942"/>
            <a:chExt cx="7771791" cy="2754159"/>
          </a:xfrm>
        </p:grpSpPr>
        <p:sp>
          <p:nvSpPr>
            <p:cNvPr id="125" name="Freeform: Shape 124">
              <a:extLst>
                <a:ext uri="{FF2B5EF4-FFF2-40B4-BE49-F238E27FC236}">
                  <a16:creationId xmlns:a16="http://schemas.microsoft.com/office/drawing/2014/main" id="{CB3D1B72-389A-4CD0-AA32-CF0EB30A35BF}"/>
                </a:ext>
              </a:extLst>
            </p:cNvPr>
            <p:cNvSpPr/>
            <p:nvPr/>
          </p:nvSpPr>
          <p:spPr>
            <a:xfrm>
              <a:off x="8358783"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66E47E8-8674-4348-BF8C-8A1B044DA1A9}"/>
                </a:ext>
              </a:extLst>
            </p:cNvPr>
            <p:cNvSpPr/>
            <p:nvPr/>
          </p:nvSpPr>
          <p:spPr>
            <a:xfrm>
              <a:off x="1117572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5274651-B2A8-4F00-8A5C-F62B4AA40B19}"/>
                </a:ext>
              </a:extLst>
            </p:cNvPr>
            <p:cNvSpPr/>
            <p:nvPr/>
          </p:nvSpPr>
          <p:spPr>
            <a:xfrm>
              <a:off x="14287635" y="6094783"/>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0E3EC895-D6A6-48BA-AFF0-F8FCAD8337D0}"/>
                </a:ext>
              </a:extLst>
            </p:cNvPr>
            <p:cNvSpPr/>
            <p:nvPr/>
          </p:nvSpPr>
          <p:spPr>
            <a:xfrm>
              <a:off x="11354552" y="4315992"/>
              <a:ext cx="1498565" cy="95631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FF5870EC-F4EB-4CCD-A5ED-EC8ABFF39F35}"/>
                </a:ext>
              </a:extLst>
            </p:cNvPr>
            <p:cNvSpPr/>
            <p:nvPr/>
          </p:nvSpPr>
          <p:spPr>
            <a:xfrm>
              <a:off x="8077200" y="4296942"/>
              <a:ext cx="7771791" cy="2675984"/>
            </a:xfrm>
            <a:custGeom>
              <a:avLst/>
              <a:gdLst>
                <a:gd name="connsiteX0" fmla="*/ 779020 w 779664"/>
                <a:gd name="connsiteY0" fmla="*/ 179328 h 268454"/>
                <a:gd name="connsiteX1" fmla="*/ 775910 w 779664"/>
                <a:gd name="connsiteY1" fmla="*/ 179328 h 268454"/>
                <a:gd name="connsiteX2" fmla="*/ 772800 w 779664"/>
                <a:gd name="connsiteY2" fmla="*/ 176216 h 268454"/>
                <a:gd name="connsiteX3" fmla="*/ 691944 w 779664"/>
                <a:gd name="connsiteY3" fmla="*/ 174660 h 268454"/>
                <a:gd name="connsiteX4" fmla="*/ 695054 w 779664"/>
                <a:gd name="connsiteY4" fmla="*/ 152876 h 268454"/>
                <a:gd name="connsiteX5" fmla="*/ 693499 w 779664"/>
                <a:gd name="connsiteY5" fmla="*/ 138872 h 268454"/>
                <a:gd name="connsiteX6" fmla="*/ 693499 w 779664"/>
                <a:gd name="connsiteY6" fmla="*/ 132648 h 268454"/>
                <a:gd name="connsiteX7" fmla="*/ 691944 w 779664"/>
                <a:gd name="connsiteY7" fmla="*/ 127980 h 268454"/>
                <a:gd name="connsiteX8" fmla="*/ 690389 w 779664"/>
                <a:gd name="connsiteY8" fmla="*/ 126424 h 268454"/>
                <a:gd name="connsiteX9" fmla="*/ 690389 w 779664"/>
                <a:gd name="connsiteY9" fmla="*/ 121756 h 268454"/>
                <a:gd name="connsiteX10" fmla="*/ 629747 w 779664"/>
                <a:gd name="connsiteY10" fmla="*/ 120200 h 268454"/>
                <a:gd name="connsiteX11" fmla="*/ 570659 w 779664"/>
                <a:gd name="connsiteY11" fmla="*/ 118644 h 268454"/>
                <a:gd name="connsiteX12" fmla="*/ 449375 w 779664"/>
                <a:gd name="connsiteY12" fmla="*/ 117088 h 268454"/>
                <a:gd name="connsiteX13" fmla="*/ 382513 w 779664"/>
                <a:gd name="connsiteY13" fmla="*/ 113976 h 268454"/>
                <a:gd name="connsiteX14" fmla="*/ 384068 w 779664"/>
                <a:gd name="connsiteY14" fmla="*/ 84412 h 268454"/>
                <a:gd name="connsiteX15" fmla="*/ 385623 w 779664"/>
                <a:gd name="connsiteY15" fmla="*/ 84412 h 268454"/>
                <a:gd name="connsiteX16" fmla="*/ 429161 w 779664"/>
                <a:gd name="connsiteY16" fmla="*/ 84412 h 268454"/>
                <a:gd name="connsiteX17" fmla="*/ 450930 w 779664"/>
                <a:gd name="connsiteY17" fmla="*/ 84412 h 268454"/>
                <a:gd name="connsiteX18" fmla="*/ 472699 w 779664"/>
                <a:gd name="connsiteY18" fmla="*/ 84412 h 268454"/>
                <a:gd name="connsiteX19" fmla="*/ 472699 w 779664"/>
                <a:gd name="connsiteY19" fmla="*/ 76632 h 268454"/>
                <a:gd name="connsiteX20" fmla="*/ 471144 w 779664"/>
                <a:gd name="connsiteY20" fmla="*/ 76632 h 268454"/>
                <a:gd name="connsiteX21" fmla="*/ 472699 w 779664"/>
                <a:gd name="connsiteY21" fmla="*/ 75076 h 268454"/>
                <a:gd name="connsiteX22" fmla="*/ 475809 w 779664"/>
                <a:gd name="connsiteY22" fmla="*/ 39289 h 268454"/>
                <a:gd name="connsiteX23" fmla="*/ 477364 w 779664"/>
                <a:gd name="connsiteY23" fmla="*/ 22173 h 268454"/>
                <a:gd name="connsiteX24" fmla="*/ 475809 w 779664"/>
                <a:gd name="connsiteY24" fmla="*/ 9725 h 268454"/>
                <a:gd name="connsiteX25" fmla="*/ 480473 w 779664"/>
                <a:gd name="connsiteY25" fmla="*/ 11281 h 268454"/>
                <a:gd name="connsiteX26" fmla="*/ 480473 w 779664"/>
                <a:gd name="connsiteY26" fmla="*/ 9725 h 268454"/>
                <a:gd name="connsiteX27" fmla="*/ 477364 w 779664"/>
                <a:gd name="connsiteY27" fmla="*/ 6613 h 268454"/>
                <a:gd name="connsiteX28" fmla="*/ 475809 w 779664"/>
                <a:gd name="connsiteY28" fmla="*/ 3501 h 268454"/>
                <a:gd name="connsiteX29" fmla="*/ 471144 w 779664"/>
                <a:gd name="connsiteY29" fmla="*/ 3501 h 268454"/>
                <a:gd name="connsiteX30" fmla="*/ 463369 w 779664"/>
                <a:gd name="connsiteY30" fmla="*/ 1945 h 268454"/>
                <a:gd name="connsiteX31" fmla="*/ 452485 w 779664"/>
                <a:gd name="connsiteY31" fmla="*/ 1945 h 268454"/>
                <a:gd name="connsiteX32" fmla="*/ 430716 w 779664"/>
                <a:gd name="connsiteY32" fmla="*/ 3501 h 268454"/>
                <a:gd name="connsiteX33" fmla="*/ 387178 w 779664"/>
                <a:gd name="connsiteY33" fmla="*/ 3501 h 268454"/>
                <a:gd name="connsiteX34" fmla="*/ 343640 w 779664"/>
                <a:gd name="connsiteY34" fmla="*/ 1945 h 268454"/>
                <a:gd name="connsiteX35" fmla="*/ 321871 w 779664"/>
                <a:gd name="connsiteY35" fmla="*/ 389 h 268454"/>
                <a:gd name="connsiteX36" fmla="*/ 300102 w 779664"/>
                <a:gd name="connsiteY36" fmla="*/ 1945 h 268454"/>
                <a:gd name="connsiteX37" fmla="*/ 298547 w 779664"/>
                <a:gd name="connsiteY37" fmla="*/ 5057 h 268454"/>
                <a:gd name="connsiteX38" fmla="*/ 320316 w 779664"/>
                <a:gd name="connsiteY38" fmla="*/ 9725 h 268454"/>
                <a:gd name="connsiteX39" fmla="*/ 334310 w 779664"/>
                <a:gd name="connsiteY39" fmla="*/ 11281 h 268454"/>
                <a:gd name="connsiteX40" fmla="*/ 328090 w 779664"/>
                <a:gd name="connsiteY40" fmla="*/ 14393 h 268454"/>
                <a:gd name="connsiteX41" fmla="*/ 320316 w 779664"/>
                <a:gd name="connsiteY41" fmla="*/ 19061 h 268454"/>
                <a:gd name="connsiteX42" fmla="*/ 304766 w 779664"/>
                <a:gd name="connsiteY42" fmla="*/ 29953 h 268454"/>
                <a:gd name="connsiteX43" fmla="*/ 304766 w 779664"/>
                <a:gd name="connsiteY43" fmla="*/ 31509 h 268454"/>
                <a:gd name="connsiteX44" fmla="*/ 304766 w 779664"/>
                <a:gd name="connsiteY44" fmla="*/ 23729 h 268454"/>
                <a:gd name="connsiteX45" fmla="*/ 304766 w 779664"/>
                <a:gd name="connsiteY45" fmla="*/ 14393 h 268454"/>
                <a:gd name="connsiteX46" fmla="*/ 301656 w 779664"/>
                <a:gd name="connsiteY46" fmla="*/ 6613 h 268454"/>
                <a:gd name="connsiteX47" fmla="*/ 300102 w 779664"/>
                <a:gd name="connsiteY47" fmla="*/ 6613 h 268454"/>
                <a:gd name="connsiteX48" fmla="*/ 296992 w 779664"/>
                <a:gd name="connsiteY48" fmla="*/ 14393 h 268454"/>
                <a:gd name="connsiteX49" fmla="*/ 296992 w 779664"/>
                <a:gd name="connsiteY49" fmla="*/ 22173 h 268454"/>
                <a:gd name="connsiteX50" fmla="*/ 295437 w 779664"/>
                <a:gd name="connsiteY50" fmla="*/ 40845 h 268454"/>
                <a:gd name="connsiteX51" fmla="*/ 290772 w 779664"/>
                <a:gd name="connsiteY51" fmla="*/ 76632 h 268454"/>
                <a:gd name="connsiteX52" fmla="*/ 296992 w 779664"/>
                <a:gd name="connsiteY52" fmla="*/ 79744 h 268454"/>
                <a:gd name="connsiteX53" fmla="*/ 300102 w 779664"/>
                <a:gd name="connsiteY53" fmla="*/ 82856 h 268454"/>
                <a:gd name="connsiteX54" fmla="*/ 374738 w 779664"/>
                <a:gd name="connsiteY54" fmla="*/ 84412 h 268454"/>
                <a:gd name="connsiteX55" fmla="*/ 374738 w 779664"/>
                <a:gd name="connsiteY55" fmla="*/ 113976 h 268454"/>
                <a:gd name="connsiteX56" fmla="*/ 329645 w 779664"/>
                <a:gd name="connsiteY56" fmla="*/ 112420 h 268454"/>
                <a:gd name="connsiteX57" fmla="*/ 208361 w 779664"/>
                <a:gd name="connsiteY57" fmla="*/ 110864 h 268454"/>
                <a:gd name="connsiteX58" fmla="*/ 141499 w 779664"/>
                <a:gd name="connsiteY58" fmla="*/ 109308 h 268454"/>
                <a:gd name="connsiteX59" fmla="*/ 107290 w 779664"/>
                <a:gd name="connsiteY59" fmla="*/ 107752 h 268454"/>
                <a:gd name="connsiteX60" fmla="*/ 73082 w 779664"/>
                <a:gd name="connsiteY60" fmla="*/ 109308 h 268454"/>
                <a:gd name="connsiteX61" fmla="*/ 71527 w 779664"/>
                <a:gd name="connsiteY61" fmla="*/ 113976 h 268454"/>
                <a:gd name="connsiteX62" fmla="*/ 74637 w 779664"/>
                <a:gd name="connsiteY62" fmla="*/ 113976 h 268454"/>
                <a:gd name="connsiteX63" fmla="*/ 74637 w 779664"/>
                <a:gd name="connsiteY63" fmla="*/ 145096 h 268454"/>
                <a:gd name="connsiteX64" fmla="*/ 76192 w 779664"/>
                <a:gd name="connsiteY64" fmla="*/ 160656 h 268454"/>
                <a:gd name="connsiteX65" fmla="*/ 76192 w 779664"/>
                <a:gd name="connsiteY65" fmla="*/ 176216 h 268454"/>
                <a:gd name="connsiteX66" fmla="*/ 10885 w 779664"/>
                <a:gd name="connsiteY66" fmla="*/ 176216 h 268454"/>
                <a:gd name="connsiteX67" fmla="*/ 10885 w 779664"/>
                <a:gd name="connsiteY67" fmla="*/ 182440 h 268454"/>
                <a:gd name="connsiteX68" fmla="*/ 6220 w 779664"/>
                <a:gd name="connsiteY68" fmla="*/ 182440 h 268454"/>
                <a:gd name="connsiteX69" fmla="*/ 6220 w 779664"/>
                <a:gd name="connsiteY69" fmla="*/ 190219 h 268454"/>
                <a:gd name="connsiteX70" fmla="*/ 4665 w 779664"/>
                <a:gd name="connsiteY70" fmla="*/ 190219 h 268454"/>
                <a:gd name="connsiteX71" fmla="*/ 3110 w 779664"/>
                <a:gd name="connsiteY71" fmla="*/ 205779 h 268454"/>
                <a:gd name="connsiteX72" fmla="*/ 3110 w 779664"/>
                <a:gd name="connsiteY72" fmla="*/ 222895 h 268454"/>
                <a:gd name="connsiteX73" fmla="*/ 0 w 779664"/>
                <a:gd name="connsiteY73" fmla="*/ 257127 h 268454"/>
                <a:gd name="connsiteX74" fmla="*/ 1555 w 779664"/>
                <a:gd name="connsiteY74" fmla="*/ 258683 h 268454"/>
                <a:gd name="connsiteX75" fmla="*/ 1555 w 779664"/>
                <a:gd name="connsiteY75" fmla="*/ 260239 h 268454"/>
                <a:gd name="connsiteX76" fmla="*/ 18659 w 779664"/>
                <a:gd name="connsiteY76" fmla="*/ 263351 h 268454"/>
                <a:gd name="connsiteX77" fmla="*/ 37318 w 779664"/>
                <a:gd name="connsiteY77" fmla="*/ 261795 h 268454"/>
                <a:gd name="connsiteX78" fmla="*/ 59087 w 779664"/>
                <a:gd name="connsiteY78" fmla="*/ 261795 h 268454"/>
                <a:gd name="connsiteX79" fmla="*/ 54423 w 779664"/>
                <a:gd name="connsiteY79" fmla="*/ 266463 h 268454"/>
                <a:gd name="connsiteX80" fmla="*/ 55977 w 779664"/>
                <a:gd name="connsiteY80" fmla="*/ 268019 h 268454"/>
                <a:gd name="connsiteX81" fmla="*/ 63752 w 779664"/>
                <a:gd name="connsiteY81" fmla="*/ 261795 h 268454"/>
                <a:gd name="connsiteX82" fmla="*/ 73082 w 779664"/>
                <a:gd name="connsiteY82" fmla="*/ 261795 h 268454"/>
                <a:gd name="connsiteX83" fmla="*/ 97961 w 779664"/>
                <a:gd name="connsiteY83" fmla="*/ 261795 h 268454"/>
                <a:gd name="connsiteX84" fmla="*/ 97961 w 779664"/>
                <a:gd name="connsiteY84" fmla="*/ 263351 h 268454"/>
                <a:gd name="connsiteX85" fmla="*/ 99516 w 779664"/>
                <a:gd name="connsiteY85" fmla="*/ 264907 h 268454"/>
                <a:gd name="connsiteX86" fmla="*/ 102625 w 779664"/>
                <a:gd name="connsiteY86" fmla="*/ 261795 h 268454"/>
                <a:gd name="connsiteX87" fmla="*/ 138389 w 779664"/>
                <a:gd name="connsiteY87" fmla="*/ 261795 h 268454"/>
                <a:gd name="connsiteX88" fmla="*/ 135279 w 779664"/>
                <a:gd name="connsiteY88" fmla="*/ 264907 h 268454"/>
                <a:gd name="connsiteX89" fmla="*/ 138389 w 779664"/>
                <a:gd name="connsiteY89" fmla="*/ 268019 h 268454"/>
                <a:gd name="connsiteX90" fmla="*/ 143054 w 779664"/>
                <a:gd name="connsiteY90" fmla="*/ 263351 h 268454"/>
                <a:gd name="connsiteX91" fmla="*/ 147718 w 779664"/>
                <a:gd name="connsiteY91" fmla="*/ 263351 h 268454"/>
                <a:gd name="connsiteX92" fmla="*/ 167932 w 779664"/>
                <a:gd name="connsiteY92" fmla="*/ 263351 h 268454"/>
                <a:gd name="connsiteX93" fmla="*/ 167932 w 779664"/>
                <a:gd name="connsiteY93" fmla="*/ 263351 h 268454"/>
                <a:gd name="connsiteX94" fmla="*/ 167932 w 779664"/>
                <a:gd name="connsiteY94" fmla="*/ 263351 h 268454"/>
                <a:gd name="connsiteX95" fmla="*/ 188147 w 779664"/>
                <a:gd name="connsiteY95" fmla="*/ 260239 h 268454"/>
                <a:gd name="connsiteX96" fmla="*/ 188147 w 779664"/>
                <a:gd name="connsiteY96" fmla="*/ 257127 h 268454"/>
                <a:gd name="connsiteX97" fmla="*/ 177262 w 779664"/>
                <a:gd name="connsiteY97" fmla="*/ 255571 h 268454"/>
                <a:gd name="connsiteX98" fmla="*/ 180372 w 779664"/>
                <a:gd name="connsiteY98" fmla="*/ 252459 h 268454"/>
                <a:gd name="connsiteX99" fmla="*/ 180372 w 779664"/>
                <a:gd name="connsiteY99" fmla="*/ 255571 h 268454"/>
                <a:gd name="connsiteX100" fmla="*/ 185037 w 779664"/>
                <a:gd name="connsiteY100" fmla="*/ 257127 h 268454"/>
                <a:gd name="connsiteX101" fmla="*/ 189701 w 779664"/>
                <a:gd name="connsiteY101" fmla="*/ 246235 h 268454"/>
                <a:gd name="connsiteX102" fmla="*/ 191256 w 779664"/>
                <a:gd name="connsiteY102" fmla="*/ 233787 h 268454"/>
                <a:gd name="connsiteX103" fmla="*/ 194366 w 779664"/>
                <a:gd name="connsiteY103" fmla="*/ 207335 h 268454"/>
                <a:gd name="connsiteX104" fmla="*/ 192811 w 779664"/>
                <a:gd name="connsiteY104" fmla="*/ 193331 h 268454"/>
                <a:gd name="connsiteX105" fmla="*/ 191256 w 779664"/>
                <a:gd name="connsiteY105" fmla="*/ 182440 h 268454"/>
                <a:gd name="connsiteX106" fmla="*/ 188147 w 779664"/>
                <a:gd name="connsiteY106" fmla="*/ 180884 h 268454"/>
                <a:gd name="connsiteX107" fmla="*/ 192811 w 779664"/>
                <a:gd name="connsiteY107" fmla="*/ 180884 h 268454"/>
                <a:gd name="connsiteX108" fmla="*/ 192811 w 779664"/>
                <a:gd name="connsiteY108" fmla="*/ 177772 h 268454"/>
                <a:gd name="connsiteX109" fmla="*/ 172597 w 779664"/>
                <a:gd name="connsiteY109" fmla="*/ 174660 h 268454"/>
                <a:gd name="connsiteX110" fmla="*/ 149273 w 779664"/>
                <a:gd name="connsiteY110" fmla="*/ 174660 h 268454"/>
                <a:gd name="connsiteX111" fmla="*/ 104180 w 779664"/>
                <a:gd name="connsiteY111" fmla="*/ 176216 h 268454"/>
                <a:gd name="connsiteX112" fmla="*/ 80856 w 779664"/>
                <a:gd name="connsiteY112" fmla="*/ 176216 h 268454"/>
                <a:gd name="connsiteX113" fmla="*/ 82411 w 779664"/>
                <a:gd name="connsiteY113" fmla="*/ 162212 h 268454"/>
                <a:gd name="connsiteX114" fmla="*/ 80856 w 779664"/>
                <a:gd name="connsiteY114" fmla="*/ 145096 h 268454"/>
                <a:gd name="connsiteX115" fmla="*/ 80856 w 779664"/>
                <a:gd name="connsiteY115" fmla="*/ 113976 h 268454"/>
                <a:gd name="connsiteX116" fmla="*/ 132169 w 779664"/>
                <a:gd name="connsiteY116" fmla="*/ 117088 h 268454"/>
                <a:gd name="connsiteX117" fmla="*/ 192811 w 779664"/>
                <a:gd name="connsiteY117" fmla="*/ 118644 h 268454"/>
                <a:gd name="connsiteX118" fmla="*/ 312541 w 779664"/>
                <a:gd name="connsiteY118" fmla="*/ 120200 h 268454"/>
                <a:gd name="connsiteX119" fmla="*/ 373183 w 779664"/>
                <a:gd name="connsiteY119" fmla="*/ 121756 h 268454"/>
                <a:gd name="connsiteX120" fmla="*/ 373183 w 779664"/>
                <a:gd name="connsiteY120" fmla="*/ 131092 h 268454"/>
                <a:gd name="connsiteX121" fmla="*/ 371628 w 779664"/>
                <a:gd name="connsiteY121" fmla="*/ 174660 h 268454"/>
                <a:gd name="connsiteX122" fmla="*/ 335865 w 779664"/>
                <a:gd name="connsiteY122" fmla="*/ 174660 h 268454"/>
                <a:gd name="connsiteX123" fmla="*/ 332755 w 779664"/>
                <a:gd name="connsiteY123" fmla="*/ 174660 h 268454"/>
                <a:gd name="connsiteX124" fmla="*/ 331200 w 779664"/>
                <a:gd name="connsiteY124" fmla="*/ 173104 h 268454"/>
                <a:gd name="connsiteX125" fmla="*/ 329645 w 779664"/>
                <a:gd name="connsiteY125" fmla="*/ 174660 h 268454"/>
                <a:gd name="connsiteX126" fmla="*/ 292327 w 779664"/>
                <a:gd name="connsiteY126" fmla="*/ 176216 h 268454"/>
                <a:gd name="connsiteX127" fmla="*/ 292327 w 779664"/>
                <a:gd name="connsiteY127" fmla="*/ 182440 h 268454"/>
                <a:gd name="connsiteX128" fmla="*/ 317206 w 779664"/>
                <a:gd name="connsiteY128" fmla="*/ 182440 h 268454"/>
                <a:gd name="connsiteX129" fmla="*/ 307876 w 779664"/>
                <a:gd name="connsiteY129" fmla="*/ 191775 h 268454"/>
                <a:gd name="connsiteX130" fmla="*/ 292327 w 779664"/>
                <a:gd name="connsiteY130" fmla="*/ 205779 h 268454"/>
                <a:gd name="connsiteX131" fmla="*/ 292327 w 779664"/>
                <a:gd name="connsiteY131" fmla="*/ 201111 h 268454"/>
                <a:gd name="connsiteX132" fmla="*/ 290772 w 779664"/>
                <a:gd name="connsiteY132" fmla="*/ 182440 h 268454"/>
                <a:gd name="connsiteX133" fmla="*/ 287662 w 779664"/>
                <a:gd name="connsiteY133" fmla="*/ 180884 h 268454"/>
                <a:gd name="connsiteX134" fmla="*/ 284552 w 779664"/>
                <a:gd name="connsiteY134" fmla="*/ 199555 h 268454"/>
                <a:gd name="connsiteX135" fmla="*/ 284552 w 779664"/>
                <a:gd name="connsiteY135" fmla="*/ 212003 h 268454"/>
                <a:gd name="connsiteX136" fmla="*/ 282997 w 779664"/>
                <a:gd name="connsiteY136" fmla="*/ 212003 h 268454"/>
                <a:gd name="connsiteX137" fmla="*/ 284552 w 779664"/>
                <a:gd name="connsiteY137" fmla="*/ 213559 h 268454"/>
                <a:gd name="connsiteX138" fmla="*/ 284552 w 779664"/>
                <a:gd name="connsiteY138" fmla="*/ 218227 h 268454"/>
                <a:gd name="connsiteX139" fmla="*/ 282997 w 779664"/>
                <a:gd name="connsiteY139" fmla="*/ 236899 h 268454"/>
                <a:gd name="connsiteX140" fmla="*/ 282997 w 779664"/>
                <a:gd name="connsiteY140" fmla="*/ 255571 h 268454"/>
                <a:gd name="connsiteX141" fmla="*/ 287662 w 779664"/>
                <a:gd name="connsiteY141" fmla="*/ 257127 h 268454"/>
                <a:gd name="connsiteX142" fmla="*/ 290772 w 779664"/>
                <a:gd name="connsiteY142" fmla="*/ 238455 h 268454"/>
                <a:gd name="connsiteX143" fmla="*/ 290772 w 779664"/>
                <a:gd name="connsiteY143" fmla="*/ 235343 h 268454"/>
                <a:gd name="connsiteX144" fmla="*/ 324980 w 779664"/>
                <a:gd name="connsiteY144" fmla="*/ 210447 h 268454"/>
                <a:gd name="connsiteX145" fmla="*/ 342085 w 779664"/>
                <a:gd name="connsiteY145" fmla="*/ 196443 h 268454"/>
                <a:gd name="connsiteX146" fmla="*/ 357634 w 779664"/>
                <a:gd name="connsiteY146" fmla="*/ 183996 h 268454"/>
                <a:gd name="connsiteX147" fmla="*/ 373183 w 779664"/>
                <a:gd name="connsiteY147" fmla="*/ 183996 h 268454"/>
                <a:gd name="connsiteX148" fmla="*/ 377848 w 779664"/>
                <a:gd name="connsiteY148" fmla="*/ 183996 h 268454"/>
                <a:gd name="connsiteX149" fmla="*/ 379403 w 779664"/>
                <a:gd name="connsiteY149" fmla="*/ 183996 h 268454"/>
                <a:gd name="connsiteX150" fmla="*/ 380958 w 779664"/>
                <a:gd name="connsiteY150" fmla="*/ 183996 h 268454"/>
                <a:gd name="connsiteX151" fmla="*/ 376293 w 779664"/>
                <a:gd name="connsiteY151" fmla="*/ 187107 h 268454"/>
                <a:gd name="connsiteX152" fmla="*/ 363854 w 779664"/>
                <a:gd name="connsiteY152" fmla="*/ 196443 h 268454"/>
                <a:gd name="connsiteX153" fmla="*/ 340530 w 779664"/>
                <a:gd name="connsiteY153" fmla="*/ 215115 h 268454"/>
                <a:gd name="connsiteX154" fmla="*/ 293882 w 779664"/>
                <a:gd name="connsiteY154" fmla="*/ 252459 h 268454"/>
                <a:gd name="connsiteX155" fmla="*/ 295437 w 779664"/>
                <a:gd name="connsiteY155" fmla="*/ 254015 h 268454"/>
                <a:gd name="connsiteX156" fmla="*/ 345194 w 779664"/>
                <a:gd name="connsiteY156" fmla="*/ 219783 h 268454"/>
                <a:gd name="connsiteX157" fmla="*/ 368518 w 779664"/>
                <a:gd name="connsiteY157" fmla="*/ 202667 h 268454"/>
                <a:gd name="connsiteX158" fmla="*/ 380958 w 779664"/>
                <a:gd name="connsiteY158" fmla="*/ 193331 h 268454"/>
                <a:gd name="connsiteX159" fmla="*/ 393397 w 779664"/>
                <a:gd name="connsiteY159" fmla="*/ 183996 h 268454"/>
                <a:gd name="connsiteX160" fmla="*/ 393397 w 779664"/>
                <a:gd name="connsiteY160" fmla="*/ 183996 h 268454"/>
                <a:gd name="connsiteX161" fmla="*/ 412056 w 779664"/>
                <a:gd name="connsiteY161" fmla="*/ 183996 h 268454"/>
                <a:gd name="connsiteX162" fmla="*/ 376293 w 779664"/>
                <a:gd name="connsiteY162" fmla="*/ 215115 h 268454"/>
                <a:gd name="connsiteX163" fmla="*/ 352969 w 779664"/>
                <a:gd name="connsiteY163" fmla="*/ 232231 h 268454"/>
                <a:gd name="connsiteX164" fmla="*/ 331200 w 779664"/>
                <a:gd name="connsiteY164" fmla="*/ 247791 h 268454"/>
                <a:gd name="connsiteX165" fmla="*/ 332755 w 779664"/>
                <a:gd name="connsiteY165" fmla="*/ 250903 h 268454"/>
                <a:gd name="connsiteX166" fmla="*/ 356079 w 779664"/>
                <a:gd name="connsiteY166" fmla="*/ 235343 h 268454"/>
                <a:gd name="connsiteX167" fmla="*/ 379403 w 779664"/>
                <a:gd name="connsiteY167" fmla="*/ 218227 h 268454"/>
                <a:gd name="connsiteX168" fmla="*/ 419831 w 779664"/>
                <a:gd name="connsiteY168" fmla="*/ 183996 h 268454"/>
                <a:gd name="connsiteX169" fmla="*/ 440045 w 779664"/>
                <a:gd name="connsiteY169" fmla="*/ 183996 h 268454"/>
                <a:gd name="connsiteX170" fmla="*/ 436935 w 779664"/>
                <a:gd name="connsiteY170" fmla="*/ 185551 h 268454"/>
                <a:gd name="connsiteX171" fmla="*/ 426051 w 779664"/>
                <a:gd name="connsiteY171" fmla="*/ 196443 h 268454"/>
                <a:gd name="connsiteX172" fmla="*/ 401172 w 779664"/>
                <a:gd name="connsiteY172" fmla="*/ 216671 h 268454"/>
                <a:gd name="connsiteX173" fmla="*/ 352969 w 779664"/>
                <a:gd name="connsiteY173" fmla="*/ 254015 h 268454"/>
                <a:gd name="connsiteX174" fmla="*/ 320316 w 779664"/>
                <a:gd name="connsiteY174" fmla="*/ 254015 h 268454"/>
                <a:gd name="connsiteX175" fmla="*/ 300102 w 779664"/>
                <a:gd name="connsiteY175" fmla="*/ 255571 h 268454"/>
                <a:gd name="connsiteX176" fmla="*/ 278333 w 779664"/>
                <a:gd name="connsiteY176" fmla="*/ 257127 h 268454"/>
                <a:gd name="connsiteX177" fmla="*/ 278333 w 779664"/>
                <a:gd name="connsiteY177" fmla="*/ 263351 h 268454"/>
                <a:gd name="connsiteX178" fmla="*/ 296992 w 779664"/>
                <a:gd name="connsiteY178" fmla="*/ 263351 h 268454"/>
                <a:gd name="connsiteX179" fmla="*/ 315651 w 779664"/>
                <a:gd name="connsiteY179" fmla="*/ 263351 h 268454"/>
                <a:gd name="connsiteX180" fmla="*/ 351414 w 779664"/>
                <a:gd name="connsiteY180" fmla="*/ 261795 h 268454"/>
                <a:gd name="connsiteX181" fmla="*/ 424496 w 779664"/>
                <a:gd name="connsiteY181" fmla="*/ 261795 h 268454"/>
                <a:gd name="connsiteX182" fmla="*/ 446265 w 779664"/>
                <a:gd name="connsiteY182" fmla="*/ 263351 h 268454"/>
                <a:gd name="connsiteX183" fmla="*/ 464924 w 779664"/>
                <a:gd name="connsiteY183" fmla="*/ 260239 h 268454"/>
                <a:gd name="connsiteX184" fmla="*/ 464924 w 779664"/>
                <a:gd name="connsiteY184" fmla="*/ 258683 h 268454"/>
                <a:gd name="connsiteX185" fmla="*/ 458704 w 779664"/>
                <a:gd name="connsiteY185" fmla="*/ 257127 h 268454"/>
                <a:gd name="connsiteX186" fmla="*/ 466479 w 779664"/>
                <a:gd name="connsiteY186" fmla="*/ 218227 h 268454"/>
                <a:gd name="connsiteX187" fmla="*/ 466479 w 779664"/>
                <a:gd name="connsiteY187" fmla="*/ 199555 h 268454"/>
                <a:gd name="connsiteX188" fmla="*/ 464924 w 779664"/>
                <a:gd name="connsiteY188" fmla="*/ 188663 h 268454"/>
                <a:gd name="connsiteX189" fmla="*/ 461814 w 779664"/>
                <a:gd name="connsiteY189" fmla="*/ 183996 h 268454"/>
                <a:gd name="connsiteX190" fmla="*/ 466479 w 779664"/>
                <a:gd name="connsiteY190" fmla="*/ 183996 h 268454"/>
                <a:gd name="connsiteX191" fmla="*/ 466479 w 779664"/>
                <a:gd name="connsiteY191" fmla="*/ 174660 h 268454"/>
                <a:gd name="connsiteX192" fmla="*/ 379403 w 779664"/>
                <a:gd name="connsiteY192" fmla="*/ 174660 h 268454"/>
                <a:gd name="connsiteX193" fmla="*/ 382513 w 779664"/>
                <a:gd name="connsiteY193" fmla="*/ 131092 h 268454"/>
                <a:gd name="connsiteX194" fmla="*/ 382513 w 779664"/>
                <a:gd name="connsiteY194" fmla="*/ 121756 h 268454"/>
                <a:gd name="connsiteX195" fmla="*/ 433826 w 779664"/>
                <a:gd name="connsiteY195" fmla="*/ 121756 h 268454"/>
                <a:gd name="connsiteX196" fmla="*/ 555110 w 779664"/>
                <a:gd name="connsiteY196" fmla="*/ 124868 h 268454"/>
                <a:gd name="connsiteX197" fmla="*/ 623527 w 779664"/>
                <a:gd name="connsiteY197" fmla="*/ 126424 h 268454"/>
                <a:gd name="connsiteX198" fmla="*/ 687279 w 779664"/>
                <a:gd name="connsiteY198" fmla="*/ 126424 h 268454"/>
                <a:gd name="connsiteX199" fmla="*/ 685724 w 779664"/>
                <a:gd name="connsiteY199" fmla="*/ 129536 h 268454"/>
                <a:gd name="connsiteX200" fmla="*/ 687279 w 779664"/>
                <a:gd name="connsiteY200" fmla="*/ 132648 h 268454"/>
                <a:gd name="connsiteX201" fmla="*/ 687279 w 779664"/>
                <a:gd name="connsiteY201" fmla="*/ 140428 h 268454"/>
                <a:gd name="connsiteX202" fmla="*/ 688834 w 779664"/>
                <a:gd name="connsiteY202" fmla="*/ 152876 h 268454"/>
                <a:gd name="connsiteX203" fmla="*/ 687279 w 779664"/>
                <a:gd name="connsiteY203" fmla="*/ 166880 h 268454"/>
                <a:gd name="connsiteX204" fmla="*/ 685724 w 779664"/>
                <a:gd name="connsiteY204" fmla="*/ 174660 h 268454"/>
                <a:gd name="connsiteX205" fmla="*/ 684169 w 779664"/>
                <a:gd name="connsiteY205" fmla="*/ 174660 h 268454"/>
                <a:gd name="connsiteX206" fmla="*/ 640631 w 779664"/>
                <a:gd name="connsiteY206" fmla="*/ 174660 h 268454"/>
                <a:gd name="connsiteX207" fmla="*/ 640631 w 779664"/>
                <a:gd name="connsiteY207" fmla="*/ 174660 h 268454"/>
                <a:gd name="connsiteX208" fmla="*/ 640631 w 779664"/>
                <a:gd name="connsiteY208" fmla="*/ 174660 h 268454"/>
                <a:gd name="connsiteX209" fmla="*/ 639076 w 779664"/>
                <a:gd name="connsiteY209" fmla="*/ 174660 h 268454"/>
                <a:gd name="connsiteX210" fmla="*/ 595538 w 779664"/>
                <a:gd name="connsiteY210" fmla="*/ 176216 h 268454"/>
                <a:gd name="connsiteX211" fmla="*/ 595538 w 779664"/>
                <a:gd name="connsiteY211" fmla="*/ 182440 h 268454"/>
                <a:gd name="connsiteX212" fmla="*/ 593983 w 779664"/>
                <a:gd name="connsiteY212" fmla="*/ 182440 h 268454"/>
                <a:gd name="connsiteX213" fmla="*/ 592428 w 779664"/>
                <a:gd name="connsiteY213" fmla="*/ 219783 h 268454"/>
                <a:gd name="connsiteX214" fmla="*/ 590873 w 779664"/>
                <a:gd name="connsiteY214" fmla="*/ 238455 h 268454"/>
                <a:gd name="connsiteX215" fmla="*/ 589319 w 779664"/>
                <a:gd name="connsiteY215" fmla="*/ 257127 h 268454"/>
                <a:gd name="connsiteX216" fmla="*/ 590873 w 779664"/>
                <a:gd name="connsiteY216" fmla="*/ 260239 h 268454"/>
                <a:gd name="connsiteX217" fmla="*/ 593983 w 779664"/>
                <a:gd name="connsiteY217" fmla="*/ 260239 h 268454"/>
                <a:gd name="connsiteX218" fmla="*/ 597093 w 779664"/>
                <a:gd name="connsiteY218" fmla="*/ 257127 h 268454"/>
                <a:gd name="connsiteX219" fmla="*/ 598648 w 779664"/>
                <a:gd name="connsiteY219" fmla="*/ 238455 h 268454"/>
                <a:gd name="connsiteX220" fmla="*/ 600203 w 779664"/>
                <a:gd name="connsiteY220" fmla="*/ 235343 h 268454"/>
                <a:gd name="connsiteX221" fmla="*/ 634412 w 779664"/>
                <a:gd name="connsiteY221" fmla="*/ 210447 h 268454"/>
                <a:gd name="connsiteX222" fmla="*/ 651516 w 779664"/>
                <a:gd name="connsiteY222" fmla="*/ 196443 h 268454"/>
                <a:gd name="connsiteX223" fmla="*/ 667065 w 779664"/>
                <a:gd name="connsiteY223" fmla="*/ 183996 h 268454"/>
                <a:gd name="connsiteX224" fmla="*/ 684169 w 779664"/>
                <a:gd name="connsiteY224" fmla="*/ 183996 h 268454"/>
                <a:gd name="connsiteX225" fmla="*/ 691944 w 779664"/>
                <a:gd name="connsiteY225" fmla="*/ 183996 h 268454"/>
                <a:gd name="connsiteX226" fmla="*/ 690389 w 779664"/>
                <a:gd name="connsiteY226" fmla="*/ 183996 h 268454"/>
                <a:gd name="connsiteX227" fmla="*/ 684169 w 779664"/>
                <a:gd name="connsiteY227" fmla="*/ 190219 h 268454"/>
                <a:gd name="connsiteX228" fmla="*/ 673285 w 779664"/>
                <a:gd name="connsiteY228" fmla="*/ 199555 h 268454"/>
                <a:gd name="connsiteX229" fmla="*/ 649961 w 779664"/>
                <a:gd name="connsiteY229" fmla="*/ 218227 h 268454"/>
                <a:gd name="connsiteX230" fmla="*/ 609533 w 779664"/>
                <a:gd name="connsiteY230" fmla="*/ 254015 h 268454"/>
                <a:gd name="connsiteX231" fmla="*/ 607978 w 779664"/>
                <a:gd name="connsiteY231" fmla="*/ 254015 h 268454"/>
                <a:gd name="connsiteX232" fmla="*/ 601758 w 779664"/>
                <a:gd name="connsiteY232" fmla="*/ 254015 h 268454"/>
                <a:gd name="connsiteX233" fmla="*/ 597093 w 779664"/>
                <a:gd name="connsiteY233" fmla="*/ 255571 h 268454"/>
                <a:gd name="connsiteX234" fmla="*/ 597093 w 779664"/>
                <a:gd name="connsiteY234" fmla="*/ 260239 h 268454"/>
                <a:gd name="connsiteX235" fmla="*/ 601758 w 779664"/>
                <a:gd name="connsiteY235" fmla="*/ 261795 h 268454"/>
                <a:gd name="connsiteX236" fmla="*/ 607978 w 779664"/>
                <a:gd name="connsiteY236" fmla="*/ 261795 h 268454"/>
                <a:gd name="connsiteX237" fmla="*/ 620417 w 779664"/>
                <a:gd name="connsiteY237" fmla="*/ 261795 h 268454"/>
                <a:gd name="connsiteX238" fmla="*/ 642186 w 779664"/>
                <a:gd name="connsiteY238" fmla="*/ 263351 h 268454"/>
                <a:gd name="connsiteX239" fmla="*/ 685724 w 779664"/>
                <a:gd name="connsiteY239" fmla="*/ 263351 h 268454"/>
                <a:gd name="connsiteX240" fmla="*/ 729262 w 779664"/>
                <a:gd name="connsiteY240" fmla="*/ 263351 h 268454"/>
                <a:gd name="connsiteX241" fmla="*/ 751031 w 779664"/>
                <a:gd name="connsiteY241" fmla="*/ 263351 h 268454"/>
                <a:gd name="connsiteX242" fmla="*/ 771245 w 779664"/>
                <a:gd name="connsiteY242" fmla="*/ 261795 h 268454"/>
                <a:gd name="connsiteX243" fmla="*/ 771245 w 779664"/>
                <a:gd name="connsiteY243" fmla="*/ 261795 h 268454"/>
                <a:gd name="connsiteX244" fmla="*/ 774355 w 779664"/>
                <a:gd name="connsiteY244" fmla="*/ 261795 h 268454"/>
                <a:gd name="connsiteX245" fmla="*/ 775910 w 779664"/>
                <a:gd name="connsiteY245" fmla="*/ 255571 h 268454"/>
                <a:gd name="connsiteX246" fmla="*/ 777465 w 779664"/>
                <a:gd name="connsiteY246" fmla="*/ 219783 h 268454"/>
                <a:gd name="connsiteX247" fmla="*/ 779020 w 779664"/>
                <a:gd name="connsiteY247" fmla="*/ 179328 h 268454"/>
                <a:gd name="connsiteX248" fmla="*/ 180372 w 779664"/>
                <a:gd name="connsiteY248" fmla="*/ 196443 h 268454"/>
                <a:gd name="connsiteX249" fmla="*/ 185037 w 779664"/>
                <a:gd name="connsiteY249" fmla="*/ 188663 h 268454"/>
                <a:gd name="connsiteX250" fmla="*/ 183482 w 779664"/>
                <a:gd name="connsiteY250" fmla="*/ 187107 h 268454"/>
                <a:gd name="connsiteX251" fmla="*/ 177262 w 779664"/>
                <a:gd name="connsiteY251" fmla="*/ 193331 h 268454"/>
                <a:gd name="connsiteX252" fmla="*/ 171042 w 779664"/>
                <a:gd name="connsiteY252" fmla="*/ 201111 h 268454"/>
                <a:gd name="connsiteX253" fmla="*/ 166378 w 779664"/>
                <a:gd name="connsiteY253" fmla="*/ 199555 h 268454"/>
                <a:gd name="connsiteX254" fmla="*/ 149273 w 779664"/>
                <a:gd name="connsiteY254" fmla="*/ 213559 h 268454"/>
                <a:gd name="connsiteX255" fmla="*/ 132169 w 779664"/>
                <a:gd name="connsiteY255" fmla="*/ 230675 h 268454"/>
                <a:gd name="connsiteX256" fmla="*/ 115065 w 779664"/>
                <a:gd name="connsiteY256" fmla="*/ 246235 h 268454"/>
                <a:gd name="connsiteX257" fmla="*/ 107290 w 779664"/>
                <a:gd name="connsiteY257" fmla="*/ 252459 h 268454"/>
                <a:gd name="connsiteX258" fmla="*/ 74637 w 779664"/>
                <a:gd name="connsiteY258" fmla="*/ 254015 h 268454"/>
                <a:gd name="connsiteX259" fmla="*/ 102625 w 779664"/>
                <a:gd name="connsiteY259" fmla="*/ 230675 h 268454"/>
                <a:gd name="connsiteX260" fmla="*/ 125949 w 779664"/>
                <a:gd name="connsiteY260" fmla="*/ 212003 h 268454"/>
                <a:gd name="connsiteX261" fmla="*/ 136834 w 779664"/>
                <a:gd name="connsiteY261" fmla="*/ 202667 h 268454"/>
                <a:gd name="connsiteX262" fmla="*/ 147718 w 779664"/>
                <a:gd name="connsiteY262" fmla="*/ 191775 h 268454"/>
                <a:gd name="connsiteX263" fmla="*/ 147718 w 779664"/>
                <a:gd name="connsiteY263" fmla="*/ 191775 h 268454"/>
                <a:gd name="connsiteX264" fmla="*/ 152383 w 779664"/>
                <a:gd name="connsiteY264" fmla="*/ 187107 h 268454"/>
                <a:gd name="connsiteX265" fmla="*/ 155493 w 779664"/>
                <a:gd name="connsiteY265" fmla="*/ 183996 h 268454"/>
                <a:gd name="connsiteX266" fmla="*/ 155493 w 779664"/>
                <a:gd name="connsiteY266" fmla="*/ 183996 h 268454"/>
                <a:gd name="connsiteX267" fmla="*/ 172597 w 779664"/>
                <a:gd name="connsiteY267" fmla="*/ 183996 h 268454"/>
                <a:gd name="connsiteX268" fmla="*/ 183482 w 779664"/>
                <a:gd name="connsiteY268" fmla="*/ 182440 h 268454"/>
                <a:gd name="connsiteX269" fmla="*/ 183482 w 779664"/>
                <a:gd name="connsiteY269" fmla="*/ 182440 h 268454"/>
                <a:gd name="connsiteX270" fmla="*/ 185037 w 779664"/>
                <a:gd name="connsiteY270" fmla="*/ 182440 h 268454"/>
                <a:gd name="connsiteX271" fmla="*/ 186592 w 779664"/>
                <a:gd name="connsiteY271" fmla="*/ 185551 h 268454"/>
                <a:gd name="connsiteX272" fmla="*/ 186592 w 779664"/>
                <a:gd name="connsiteY272" fmla="*/ 190219 h 268454"/>
                <a:gd name="connsiteX273" fmla="*/ 186592 w 779664"/>
                <a:gd name="connsiteY273" fmla="*/ 199555 h 268454"/>
                <a:gd name="connsiteX274" fmla="*/ 186592 w 779664"/>
                <a:gd name="connsiteY274" fmla="*/ 218227 h 268454"/>
                <a:gd name="connsiteX275" fmla="*/ 183482 w 779664"/>
                <a:gd name="connsiteY275" fmla="*/ 238455 h 268454"/>
                <a:gd name="connsiteX276" fmla="*/ 180372 w 779664"/>
                <a:gd name="connsiteY276" fmla="*/ 247791 h 268454"/>
                <a:gd name="connsiteX277" fmla="*/ 180372 w 779664"/>
                <a:gd name="connsiteY277" fmla="*/ 249347 h 268454"/>
                <a:gd name="connsiteX278" fmla="*/ 180372 w 779664"/>
                <a:gd name="connsiteY278" fmla="*/ 247791 h 268454"/>
                <a:gd name="connsiteX279" fmla="*/ 171042 w 779664"/>
                <a:gd name="connsiteY279" fmla="*/ 254015 h 268454"/>
                <a:gd name="connsiteX280" fmla="*/ 171042 w 779664"/>
                <a:gd name="connsiteY280" fmla="*/ 254015 h 268454"/>
                <a:gd name="connsiteX281" fmla="*/ 152383 w 779664"/>
                <a:gd name="connsiteY281" fmla="*/ 254015 h 268454"/>
                <a:gd name="connsiteX282" fmla="*/ 160158 w 779664"/>
                <a:gd name="connsiteY282" fmla="*/ 246235 h 268454"/>
                <a:gd name="connsiteX283" fmla="*/ 171042 w 779664"/>
                <a:gd name="connsiteY283" fmla="*/ 235343 h 268454"/>
                <a:gd name="connsiteX284" fmla="*/ 180372 w 779664"/>
                <a:gd name="connsiteY284" fmla="*/ 224451 h 268454"/>
                <a:gd name="connsiteX285" fmla="*/ 177262 w 779664"/>
                <a:gd name="connsiteY285" fmla="*/ 221339 h 268454"/>
                <a:gd name="connsiteX286" fmla="*/ 166378 w 779664"/>
                <a:gd name="connsiteY286" fmla="*/ 230675 h 268454"/>
                <a:gd name="connsiteX287" fmla="*/ 155493 w 779664"/>
                <a:gd name="connsiteY287" fmla="*/ 241567 h 268454"/>
                <a:gd name="connsiteX288" fmla="*/ 146163 w 779664"/>
                <a:gd name="connsiteY288" fmla="*/ 254015 h 268454"/>
                <a:gd name="connsiteX289" fmla="*/ 115065 w 779664"/>
                <a:gd name="connsiteY289" fmla="*/ 252459 h 268454"/>
                <a:gd name="connsiteX290" fmla="*/ 115065 w 779664"/>
                <a:gd name="connsiteY290" fmla="*/ 252459 h 268454"/>
                <a:gd name="connsiteX291" fmla="*/ 116620 w 779664"/>
                <a:gd name="connsiteY291" fmla="*/ 250903 h 268454"/>
                <a:gd name="connsiteX292" fmla="*/ 135279 w 779664"/>
                <a:gd name="connsiteY292" fmla="*/ 235343 h 268454"/>
                <a:gd name="connsiteX293" fmla="*/ 152383 w 779664"/>
                <a:gd name="connsiteY293" fmla="*/ 219783 h 268454"/>
                <a:gd name="connsiteX294" fmla="*/ 171042 w 779664"/>
                <a:gd name="connsiteY294" fmla="*/ 204223 h 268454"/>
                <a:gd name="connsiteX295" fmla="*/ 171042 w 779664"/>
                <a:gd name="connsiteY295" fmla="*/ 204223 h 268454"/>
                <a:gd name="connsiteX296" fmla="*/ 172597 w 779664"/>
                <a:gd name="connsiteY296" fmla="*/ 204223 h 268454"/>
                <a:gd name="connsiteX297" fmla="*/ 180372 w 779664"/>
                <a:gd name="connsiteY297" fmla="*/ 196443 h 268454"/>
                <a:gd name="connsiteX298" fmla="*/ 768136 w 779664"/>
                <a:gd name="connsiteY298" fmla="*/ 201111 h 268454"/>
                <a:gd name="connsiteX299" fmla="*/ 765026 w 779664"/>
                <a:gd name="connsiteY299" fmla="*/ 196443 h 268454"/>
                <a:gd name="connsiteX300" fmla="*/ 751031 w 779664"/>
                <a:gd name="connsiteY300" fmla="*/ 210447 h 268454"/>
                <a:gd name="connsiteX301" fmla="*/ 737037 w 779664"/>
                <a:gd name="connsiteY301" fmla="*/ 222895 h 268454"/>
                <a:gd name="connsiteX302" fmla="*/ 721488 w 779664"/>
                <a:gd name="connsiteY302" fmla="*/ 236899 h 268454"/>
                <a:gd name="connsiteX303" fmla="*/ 707493 w 779664"/>
                <a:gd name="connsiteY303" fmla="*/ 249347 h 268454"/>
                <a:gd name="connsiteX304" fmla="*/ 709048 w 779664"/>
                <a:gd name="connsiteY304" fmla="*/ 250903 h 268454"/>
                <a:gd name="connsiteX305" fmla="*/ 724597 w 779664"/>
                <a:gd name="connsiteY305" fmla="*/ 241567 h 268454"/>
                <a:gd name="connsiteX306" fmla="*/ 740147 w 779664"/>
                <a:gd name="connsiteY306" fmla="*/ 227563 h 268454"/>
                <a:gd name="connsiteX307" fmla="*/ 755696 w 779664"/>
                <a:gd name="connsiteY307" fmla="*/ 215115 h 268454"/>
                <a:gd name="connsiteX308" fmla="*/ 768136 w 779664"/>
                <a:gd name="connsiteY308" fmla="*/ 201111 h 268454"/>
                <a:gd name="connsiteX309" fmla="*/ 10885 w 779664"/>
                <a:gd name="connsiteY309" fmla="*/ 197999 h 268454"/>
                <a:gd name="connsiteX310" fmla="*/ 10885 w 779664"/>
                <a:gd name="connsiteY310" fmla="*/ 197999 h 268454"/>
                <a:gd name="connsiteX311" fmla="*/ 10885 w 779664"/>
                <a:gd name="connsiteY311" fmla="*/ 182440 h 268454"/>
                <a:gd name="connsiteX312" fmla="*/ 10885 w 779664"/>
                <a:gd name="connsiteY312" fmla="*/ 182440 h 268454"/>
                <a:gd name="connsiteX313" fmla="*/ 43538 w 779664"/>
                <a:gd name="connsiteY313" fmla="*/ 182440 h 268454"/>
                <a:gd name="connsiteX314" fmla="*/ 24879 w 779664"/>
                <a:gd name="connsiteY314" fmla="*/ 196443 h 268454"/>
                <a:gd name="connsiteX315" fmla="*/ 9330 w 779664"/>
                <a:gd name="connsiteY315" fmla="*/ 208891 h 268454"/>
                <a:gd name="connsiteX316" fmla="*/ 9330 w 779664"/>
                <a:gd name="connsiteY316" fmla="*/ 205779 h 268454"/>
                <a:gd name="connsiteX317" fmla="*/ 7775 w 779664"/>
                <a:gd name="connsiteY317" fmla="*/ 197999 h 268454"/>
                <a:gd name="connsiteX318" fmla="*/ 10885 w 779664"/>
                <a:gd name="connsiteY318" fmla="*/ 197999 h 268454"/>
                <a:gd name="connsiteX319" fmla="*/ 104180 w 779664"/>
                <a:gd name="connsiteY319" fmla="*/ 182440 h 268454"/>
                <a:gd name="connsiteX320" fmla="*/ 104180 w 779664"/>
                <a:gd name="connsiteY320" fmla="*/ 182440 h 268454"/>
                <a:gd name="connsiteX321" fmla="*/ 149273 w 779664"/>
                <a:gd name="connsiteY321" fmla="*/ 183996 h 268454"/>
                <a:gd name="connsiteX322" fmla="*/ 150828 w 779664"/>
                <a:gd name="connsiteY322" fmla="*/ 183996 h 268454"/>
                <a:gd name="connsiteX323" fmla="*/ 149273 w 779664"/>
                <a:gd name="connsiteY323" fmla="*/ 185551 h 268454"/>
                <a:gd name="connsiteX324" fmla="*/ 141499 w 779664"/>
                <a:gd name="connsiteY324" fmla="*/ 191775 h 268454"/>
                <a:gd name="connsiteX325" fmla="*/ 141499 w 779664"/>
                <a:gd name="connsiteY325" fmla="*/ 193331 h 268454"/>
                <a:gd name="connsiteX326" fmla="*/ 135279 w 779664"/>
                <a:gd name="connsiteY326" fmla="*/ 197999 h 268454"/>
                <a:gd name="connsiteX327" fmla="*/ 122839 w 779664"/>
                <a:gd name="connsiteY327" fmla="*/ 207335 h 268454"/>
                <a:gd name="connsiteX328" fmla="*/ 99516 w 779664"/>
                <a:gd name="connsiteY328" fmla="*/ 226007 h 268454"/>
                <a:gd name="connsiteX329" fmla="*/ 68417 w 779664"/>
                <a:gd name="connsiteY329" fmla="*/ 254015 h 268454"/>
                <a:gd name="connsiteX330" fmla="*/ 40428 w 779664"/>
                <a:gd name="connsiteY330" fmla="*/ 254015 h 268454"/>
                <a:gd name="connsiteX331" fmla="*/ 29544 w 779664"/>
                <a:gd name="connsiteY331" fmla="*/ 254015 h 268454"/>
                <a:gd name="connsiteX332" fmla="*/ 35763 w 779664"/>
                <a:gd name="connsiteY332" fmla="*/ 250903 h 268454"/>
                <a:gd name="connsiteX333" fmla="*/ 48203 w 779664"/>
                <a:gd name="connsiteY333" fmla="*/ 241567 h 268454"/>
                <a:gd name="connsiteX334" fmla="*/ 71527 w 779664"/>
                <a:gd name="connsiteY334" fmla="*/ 222895 h 268454"/>
                <a:gd name="connsiteX335" fmla="*/ 94851 w 779664"/>
                <a:gd name="connsiteY335" fmla="*/ 205779 h 268454"/>
                <a:gd name="connsiteX336" fmla="*/ 107290 w 779664"/>
                <a:gd name="connsiteY336" fmla="*/ 196443 h 268454"/>
                <a:gd name="connsiteX337" fmla="*/ 116620 w 779664"/>
                <a:gd name="connsiteY337" fmla="*/ 187107 h 268454"/>
                <a:gd name="connsiteX338" fmla="*/ 115065 w 779664"/>
                <a:gd name="connsiteY338" fmla="*/ 185551 h 268454"/>
                <a:gd name="connsiteX339" fmla="*/ 104180 w 779664"/>
                <a:gd name="connsiteY339" fmla="*/ 191775 h 268454"/>
                <a:gd name="connsiteX340" fmla="*/ 91741 w 779664"/>
                <a:gd name="connsiteY340" fmla="*/ 201111 h 268454"/>
                <a:gd name="connsiteX341" fmla="*/ 68417 w 779664"/>
                <a:gd name="connsiteY341" fmla="*/ 219783 h 268454"/>
                <a:gd name="connsiteX342" fmla="*/ 45093 w 779664"/>
                <a:gd name="connsiteY342" fmla="*/ 236899 h 268454"/>
                <a:gd name="connsiteX343" fmla="*/ 32654 w 779664"/>
                <a:gd name="connsiteY343" fmla="*/ 246235 h 268454"/>
                <a:gd name="connsiteX344" fmla="*/ 23324 w 779664"/>
                <a:gd name="connsiteY344" fmla="*/ 254015 h 268454"/>
                <a:gd name="connsiteX345" fmla="*/ 20214 w 779664"/>
                <a:gd name="connsiteY345" fmla="*/ 254015 h 268454"/>
                <a:gd name="connsiteX346" fmla="*/ 6220 w 779664"/>
                <a:gd name="connsiteY346" fmla="*/ 257127 h 268454"/>
                <a:gd name="connsiteX347" fmla="*/ 7775 w 779664"/>
                <a:gd name="connsiteY347" fmla="*/ 257127 h 268454"/>
                <a:gd name="connsiteX348" fmla="*/ 7775 w 779664"/>
                <a:gd name="connsiteY348" fmla="*/ 243123 h 268454"/>
                <a:gd name="connsiteX349" fmla="*/ 10885 w 779664"/>
                <a:gd name="connsiteY349" fmla="*/ 241567 h 268454"/>
                <a:gd name="connsiteX350" fmla="*/ 20214 w 779664"/>
                <a:gd name="connsiteY350" fmla="*/ 233787 h 268454"/>
                <a:gd name="connsiteX351" fmla="*/ 38873 w 779664"/>
                <a:gd name="connsiteY351" fmla="*/ 219783 h 268454"/>
                <a:gd name="connsiteX352" fmla="*/ 55977 w 779664"/>
                <a:gd name="connsiteY352" fmla="*/ 204223 h 268454"/>
                <a:gd name="connsiteX353" fmla="*/ 66862 w 779664"/>
                <a:gd name="connsiteY353" fmla="*/ 196443 h 268454"/>
                <a:gd name="connsiteX354" fmla="*/ 73082 w 779664"/>
                <a:gd name="connsiteY354" fmla="*/ 188663 h 268454"/>
                <a:gd name="connsiteX355" fmla="*/ 73082 w 779664"/>
                <a:gd name="connsiteY355" fmla="*/ 187107 h 268454"/>
                <a:gd name="connsiteX356" fmla="*/ 54423 w 779664"/>
                <a:gd name="connsiteY356" fmla="*/ 199555 h 268454"/>
                <a:gd name="connsiteX357" fmla="*/ 35763 w 779664"/>
                <a:gd name="connsiteY357" fmla="*/ 215115 h 268454"/>
                <a:gd name="connsiteX358" fmla="*/ 18659 w 779664"/>
                <a:gd name="connsiteY358" fmla="*/ 229119 h 268454"/>
                <a:gd name="connsiteX359" fmla="*/ 9330 w 779664"/>
                <a:gd name="connsiteY359" fmla="*/ 238455 h 268454"/>
                <a:gd name="connsiteX360" fmla="*/ 7775 w 779664"/>
                <a:gd name="connsiteY360" fmla="*/ 238455 h 268454"/>
                <a:gd name="connsiteX361" fmla="*/ 9330 w 779664"/>
                <a:gd name="connsiteY361" fmla="*/ 222895 h 268454"/>
                <a:gd name="connsiteX362" fmla="*/ 9330 w 779664"/>
                <a:gd name="connsiteY362" fmla="*/ 213559 h 268454"/>
                <a:gd name="connsiteX363" fmla="*/ 27989 w 779664"/>
                <a:gd name="connsiteY363" fmla="*/ 199555 h 268454"/>
                <a:gd name="connsiteX364" fmla="*/ 48203 w 779664"/>
                <a:gd name="connsiteY364" fmla="*/ 182440 h 268454"/>
                <a:gd name="connsiteX365" fmla="*/ 46648 w 779664"/>
                <a:gd name="connsiteY365" fmla="*/ 182440 h 268454"/>
                <a:gd name="connsiteX366" fmla="*/ 104180 w 779664"/>
                <a:gd name="connsiteY366" fmla="*/ 182440 h 268454"/>
                <a:gd name="connsiteX367" fmla="*/ 337420 w 779664"/>
                <a:gd name="connsiteY367" fmla="*/ 190219 h 268454"/>
                <a:gd name="connsiteX368" fmla="*/ 337420 w 779664"/>
                <a:gd name="connsiteY368" fmla="*/ 190219 h 268454"/>
                <a:gd name="connsiteX369" fmla="*/ 320316 w 779664"/>
                <a:gd name="connsiteY369" fmla="*/ 204223 h 268454"/>
                <a:gd name="connsiteX370" fmla="*/ 290772 w 779664"/>
                <a:gd name="connsiteY370" fmla="*/ 229119 h 268454"/>
                <a:gd name="connsiteX371" fmla="*/ 290772 w 779664"/>
                <a:gd name="connsiteY371" fmla="*/ 219783 h 268454"/>
                <a:gd name="connsiteX372" fmla="*/ 290772 w 779664"/>
                <a:gd name="connsiteY372" fmla="*/ 212003 h 268454"/>
                <a:gd name="connsiteX373" fmla="*/ 310986 w 779664"/>
                <a:gd name="connsiteY373" fmla="*/ 197999 h 268454"/>
                <a:gd name="connsiteX374" fmla="*/ 323425 w 779664"/>
                <a:gd name="connsiteY374" fmla="*/ 187107 h 268454"/>
                <a:gd name="connsiteX375" fmla="*/ 328090 w 779664"/>
                <a:gd name="connsiteY375" fmla="*/ 183996 h 268454"/>
                <a:gd name="connsiteX376" fmla="*/ 335865 w 779664"/>
                <a:gd name="connsiteY376" fmla="*/ 183996 h 268454"/>
                <a:gd name="connsiteX377" fmla="*/ 348304 w 779664"/>
                <a:gd name="connsiteY377" fmla="*/ 183996 h 268454"/>
                <a:gd name="connsiteX378" fmla="*/ 337420 w 779664"/>
                <a:gd name="connsiteY378" fmla="*/ 190219 h 268454"/>
                <a:gd name="connsiteX379" fmla="*/ 458704 w 779664"/>
                <a:gd name="connsiteY379" fmla="*/ 218227 h 268454"/>
                <a:gd name="connsiteX380" fmla="*/ 458704 w 779664"/>
                <a:gd name="connsiteY380" fmla="*/ 218227 h 268454"/>
                <a:gd name="connsiteX381" fmla="*/ 450930 w 779664"/>
                <a:gd name="connsiteY381" fmla="*/ 255571 h 268454"/>
                <a:gd name="connsiteX382" fmla="*/ 449375 w 779664"/>
                <a:gd name="connsiteY382" fmla="*/ 254015 h 268454"/>
                <a:gd name="connsiteX383" fmla="*/ 430716 w 779664"/>
                <a:gd name="connsiteY383" fmla="*/ 254015 h 268454"/>
                <a:gd name="connsiteX384" fmla="*/ 426051 w 779664"/>
                <a:gd name="connsiteY384" fmla="*/ 254015 h 268454"/>
                <a:gd name="connsiteX385" fmla="*/ 438490 w 779664"/>
                <a:gd name="connsiteY385" fmla="*/ 243123 h 268454"/>
                <a:gd name="connsiteX386" fmla="*/ 454040 w 779664"/>
                <a:gd name="connsiteY386" fmla="*/ 226007 h 268454"/>
                <a:gd name="connsiteX387" fmla="*/ 450930 w 779664"/>
                <a:gd name="connsiteY387" fmla="*/ 224451 h 268454"/>
                <a:gd name="connsiteX388" fmla="*/ 433826 w 779664"/>
                <a:gd name="connsiteY388" fmla="*/ 238455 h 268454"/>
                <a:gd name="connsiteX389" fmla="*/ 419831 w 779664"/>
                <a:gd name="connsiteY389" fmla="*/ 254015 h 268454"/>
                <a:gd name="connsiteX390" fmla="*/ 394952 w 779664"/>
                <a:gd name="connsiteY390" fmla="*/ 252459 h 268454"/>
                <a:gd name="connsiteX391" fmla="*/ 391842 w 779664"/>
                <a:gd name="connsiteY391" fmla="*/ 252459 h 268454"/>
                <a:gd name="connsiteX392" fmla="*/ 426051 w 779664"/>
                <a:gd name="connsiteY392" fmla="*/ 227563 h 268454"/>
                <a:gd name="connsiteX393" fmla="*/ 444710 w 779664"/>
                <a:gd name="connsiteY393" fmla="*/ 212003 h 268454"/>
                <a:gd name="connsiteX394" fmla="*/ 452485 w 779664"/>
                <a:gd name="connsiteY394" fmla="*/ 202667 h 268454"/>
                <a:gd name="connsiteX395" fmla="*/ 458704 w 779664"/>
                <a:gd name="connsiteY395" fmla="*/ 196443 h 268454"/>
                <a:gd name="connsiteX396" fmla="*/ 458704 w 779664"/>
                <a:gd name="connsiteY396" fmla="*/ 199555 h 268454"/>
                <a:gd name="connsiteX397" fmla="*/ 458704 w 779664"/>
                <a:gd name="connsiteY397" fmla="*/ 218227 h 268454"/>
                <a:gd name="connsiteX398" fmla="*/ 447820 w 779664"/>
                <a:gd name="connsiteY398" fmla="*/ 185551 h 268454"/>
                <a:gd name="connsiteX399" fmla="*/ 447820 w 779664"/>
                <a:gd name="connsiteY399" fmla="*/ 185551 h 268454"/>
                <a:gd name="connsiteX400" fmla="*/ 447820 w 779664"/>
                <a:gd name="connsiteY400" fmla="*/ 183996 h 268454"/>
                <a:gd name="connsiteX401" fmla="*/ 458704 w 779664"/>
                <a:gd name="connsiteY401" fmla="*/ 183996 h 268454"/>
                <a:gd name="connsiteX402" fmla="*/ 458704 w 779664"/>
                <a:gd name="connsiteY402" fmla="*/ 190219 h 268454"/>
                <a:gd name="connsiteX403" fmla="*/ 458704 w 779664"/>
                <a:gd name="connsiteY403" fmla="*/ 190219 h 268454"/>
                <a:gd name="connsiteX404" fmla="*/ 457149 w 779664"/>
                <a:gd name="connsiteY404" fmla="*/ 190219 h 268454"/>
                <a:gd name="connsiteX405" fmla="*/ 449375 w 779664"/>
                <a:gd name="connsiteY405" fmla="*/ 197999 h 268454"/>
                <a:gd name="connsiteX406" fmla="*/ 440045 w 779664"/>
                <a:gd name="connsiteY406" fmla="*/ 205779 h 268454"/>
                <a:gd name="connsiteX407" fmla="*/ 422941 w 779664"/>
                <a:gd name="connsiteY407" fmla="*/ 222895 h 268454"/>
                <a:gd name="connsiteX408" fmla="*/ 384068 w 779664"/>
                <a:gd name="connsiteY408" fmla="*/ 252459 h 268454"/>
                <a:gd name="connsiteX409" fmla="*/ 360744 w 779664"/>
                <a:gd name="connsiteY409" fmla="*/ 254015 h 268454"/>
                <a:gd name="connsiteX410" fmla="*/ 404282 w 779664"/>
                <a:gd name="connsiteY410" fmla="*/ 222895 h 268454"/>
                <a:gd name="connsiteX411" fmla="*/ 430716 w 779664"/>
                <a:gd name="connsiteY411" fmla="*/ 201111 h 268454"/>
                <a:gd name="connsiteX412" fmla="*/ 441600 w 779664"/>
                <a:gd name="connsiteY412" fmla="*/ 190219 h 268454"/>
                <a:gd name="connsiteX413" fmla="*/ 447820 w 779664"/>
                <a:gd name="connsiteY413" fmla="*/ 185551 h 268454"/>
                <a:gd name="connsiteX414" fmla="*/ 464924 w 779664"/>
                <a:gd name="connsiteY414" fmla="*/ 76632 h 268454"/>
                <a:gd name="connsiteX415" fmla="*/ 464924 w 779664"/>
                <a:gd name="connsiteY415" fmla="*/ 76632 h 268454"/>
                <a:gd name="connsiteX416" fmla="*/ 450930 w 779664"/>
                <a:gd name="connsiteY416" fmla="*/ 75076 h 268454"/>
                <a:gd name="connsiteX417" fmla="*/ 435380 w 779664"/>
                <a:gd name="connsiteY417" fmla="*/ 75076 h 268454"/>
                <a:gd name="connsiteX418" fmla="*/ 450930 w 779664"/>
                <a:gd name="connsiteY418" fmla="*/ 65740 h 268454"/>
                <a:gd name="connsiteX419" fmla="*/ 464924 w 779664"/>
                <a:gd name="connsiteY419" fmla="*/ 54849 h 268454"/>
                <a:gd name="connsiteX420" fmla="*/ 463369 w 779664"/>
                <a:gd name="connsiteY420" fmla="*/ 75076 h 268454"/>
                <a:gd name="connsiteX421" fmla="*/ 464924 w 779664"/>
                <a:gd name="connsiteY421" fmla="*/ 76632 h 268454"/>
                <a:gd name="connsiteX422" fmla="*/ 468034 w 779664"/>
                <a:gd name="connsiteY422" fmla="*/ 39289 h 268454"/>
                <a:gd name="connsiteX423" fmla="*/ 468034 w 779664"/>
                <a:gd name="connsiteY423" fmla="*/ 39289 h 268454"/>
                <a:gd name="connsiteX424" fmla="*/ 466479 w 779664"/>
                <a:gd name="connsiteY424" fmla="*/ 47069 h 268454"/>
                <a:gd name="connsiteX425" fmla="*/ 447820 w 779664"/>
                <a:gd name="connsiteY425" fmla="*/ 61073 h 268454"/>
                <a:gd name="connsiteX426" fmla="*/ 429161 w 779664"/>
                <a:gd name="connsiteY426" fmla="*/ 75076 h 268454"/>
                <a:gd name="connsiteX427" fmla="*/ 402727 w 779664"/>
                <a:gd name="connsiteY427" fmla="*/ 76632 h 268454"/>
                <a:gd name="connsiteX428" fmla="*/ 436935 w 779664"/>
                <a:gd name="connsiteY428" fmla="*/ 51737 h 268454"/>
                <a:gd name="connsiteX429" fmla="*/ 454040 w 779664"/>
                <a:gd name="connsiteY429" fmla="*/ 37733 h 268454"/>
                <a:gd name="connsiteX430" fmla="*/ 468034 w 779664"/>
                <a:gd name="connsiteY430" fmla="*/ 28397 h 268454"/>
                <a:gd name="connsiteX431" fmla="*/ 468034 w 779664"/>
                <a:gd name="connsiteY431" fmla="*/ 39289 h 268454"/>
                <a:gd name="connsiteX432" fmla="*/ 303211 w 779664"/>
                <a:gd name="connsiteY432" fmla="*/ 42401 h 268454"/>
                <a:gd name="connsiteX433" fmla="*/ 303211 w 779664"/>
                <a:gd name="connsiteY433" fmla="*/ 42401 h 268454"/>
                <a:gd name="connsiteX434" fmla="*/ 304766 w 779664"/>
                <a:gd name="connsiteY434" fmla="*/ 34621 h 268454"/>
                <a:gd name="connsiteX435" fmla="*/ 306321 w 779664"/>
                <a:gd name="connsiteY435" fmla="*/ 34621 h 268454"/>
                <a:gd name="connsiteX436" fmla="*/ 323425 w 779664"/>
                <a:gd name="connsiteY436" fmla="*/ 23729 h 268454"/>
                <a:gd name="connsiteX437" fmla="*/ 331200 w 779664"/>
                <a:gd name="connsiteY437" fmla="*/ 17505 h 268454"/>
                <a:gd name="connsiteX438" fmla="*/ 337420 w 779664"/>
                <a:gd name="connsiteY438" fmla="*/ 12837 h 268454"/>
                <a:gd name="connsiteX439" fmla="*/ 337420 w 779664"/>
                <a:gd name="connsiteY439" fmla="*/ 11281 h 268454"/>
                <a:gd name="connsiteX440" fmla="*/ 342085 w 779664"/>
                <a:gd name="connsiteY440" fmla="*/ 11281 h 268454"/>
                <a:gd name="connsiteX441" fmla="*/ 365409 w 779664"/>
                <a:gd name="connsiteY441" fmla="*/ 11281 h 268454"/>
                <a:gd name="connsiteX442" fmla="*/ 349859 w 779664"/>
                <a:gd name="connsiteY442" fmla="*/ 20617 h 268454"/>
                <a:gd name="connsiteX443" fmla="*/ 331200 w 779664"/>
                <a:gd name="connsiteY443" fmla="*/ 33065 h 268454"/>
                <a:gd name="connsiteX444" fmla="*/ 301656 w 779664"/>
                <a:gd name="connsiteY444" fmla="*/ 56405 h 268454"/>
                <a:gd name="connsiteX445" fmla="*/ 303211 w 779664"/>
                <a:gd name="connsiteY445" fmla="*/ 42401 h 268454"/>
                <a:gd name="connsiteX446" fmla="*/ 340530 w 779664"/>
                <a:gd name="connsiteY446" fmla="*/ 76632 h 268454"/>
                <a:gd name="connsiteX447" fmla="*/ 340530 w 779664"/>
                <a:gd name="connsiteY447" fmla="*/ 76632 h 268454"/>
                <a:gd name="connsiteX448" fmla="*/ 379403 w 779664"/>
                <a:gd name="connsiteY448" fmla="*/ 48625 h 268454"/>
                <a:gd name="connsiteX449" fmla="*/ 401172 w 779664"/>
                <a:gd name="connsiteY449" fmla="*/ 34621 h 268454"/>
                <a:gd name="connsiteX450" fmla="*/ 412056 w 779664"/>
                <a:gd name="connsiteY450" fmla="*/ 26841 h 268454"/>
                <a:gd name="connsiteX451" fmla="*/ 421386 w 779664"/>
                <a:gd name="connsiteY451" fmla="*/ 19061 h 268454"/>
                <a:gd name="connsiteX452" fmla="*/ 419831 w 779664"/>
                <a:gd name="connsiteY452" fmla="*/ 15949 h 268454"/>
                <a:gd name="connsiteX453" fmla="*/ 408947 w 779664"/>
                <a:gd name="connsiteY453" fmla="*/ 20617 h 268454"/>
                <a:gd name="connsiteX454" fmla="*/ 398062 w 779664"/>
                <a:gd name="connsiteY454" fmla="*/ 28397 h 268454"/>
                <a:gd name="connsiteX455" fmla="*/ 376293 w 779664"/>
                <a:gd name="connsiteY455" fmla="*/ 43957 h 268454"/>
                <a:gd name="connsiteX456" fmla="*/ 334310 w 779664"/>
                <a:gd name="connsiteY456" fmla="*/ 76632 h 268454"/>
                <a:gd name="connsiteX457" fmla="*/ 334310 w 779664"/>
                <a:gd name="connsiteY457" fmla="*/ 76632 h 268454"/>
                <a:gd name="connsiteX458" fmla="*/ 300102 w 779664"/>
                <a:gd name="connsiteY458" fmla="*/ 76632 h 268454"/>
                <a:gd name="connsiteX459" fmla="*/ 300102 w 779664"/>
                <a:gd name="connsiteY459" fmla="*/ 76632 h 268454"/>
                <a:gd name="connsiteX460" fmla="*/ 301656 w 779664"/>
                <a:gd name="connsiteY460" fmla="*/ 61073 h 268454"/>
                <a:gd name="connsiteX461" fmla="*/ 334310 w 779664"/>
                <a:gd name="connsiteY461" fmla="*/ 37733 h 268454"/>
                <a:gd name="connsiteX462" fmla="*/ 352969 w 779664"/>
                <a:gd name="connsiteY462" fmla="*/ 26841 h 268454"/>
                <a:gd name="connsiteX463" fmla="*/ 371628 w 779664"/>
                <a:gd name="connsiteY463" fmla="*/ 15949 h 268454"/>
                <a:gd name="connsiteX464" fmla="*/ 373183 w 779664"/>
                <a:gd name="connsiteY464" fmla="*/ 12837 h 268454"/>
                <a:gd name="connsiteX465" fmla="*/ 387178 w 779664"/>
                <a:gd name="connsiteY465" fmla="*/ 12837 h 268454"/>
                <a:gd name="connsiteX466" fmla="*/ 394952 w 779664"/>
                <a:gd name="connsiteY466" fmla="*/ 12837 h 268454"/>
                <a:gd name="connsiteX467" fmla="*/ 373183 w 779664"/>
                <a:gd name="connsiteY467" fmla="*/ 25285 h 268454"/>
                <a:gd name="connsiteX468" fmla="*/ 349859 w 779664"/>
                <a:gd name="connsiteY468" fmla="*/ 40845 h 268454"/>
                <a:gd name="connsiteX469" fmla="*/ 326535 w 779664"/>
                <a:gd name="connsiteY469" fmla="*/ 56405 h 268454"/>
                <a:gd name="connsiteX470" fmla="*/ 304766 w 779664"/>
                <a:gd name="connsiteY470" fmla="*/ 73520 h 268454"/>
                <a:gd name="connsiteX471" fmla="*/ 306321 w 779664"/>
                <a:gd name="connsiteY471" fmla="*/ 75076 h 268454"/>
                <a:gd name="connsiteX472" fmla="*/ 329645 w 779664"/>
                <a:gd name="connsiteY472" fmla="*/ 62628 h 268454"/>
                <a:gd name="connsiteX473" fmla="*/ 352969 w 779664"/>
                <a:gd name="connsiteY473" fmla="*/ 47069 h 268454"/>
                <a:gd name="connsiteX474" fmla="*/ 376293 w 779664"/>
                <a:gd name="connsiteY474" fmla="*/ 31509 h 268454"/>
                <a:gd name="connsiteX475" fmla="*/ 398062 w 779664"/>
                <a:gd name="connsiteY475" fmla="*/ 15949 h 268454"/>
                <a:gd name="connsiteX476" fmla="*/ 396507 w 779664"/>
                <a:gd name="connsiteY476" fmla="*/ 12837 h 268454"/>
                <a:gd name="connsiteX477" fmla="*/ 432271 w 779664"/>
                <a:gd name="connsiteY477" fmla="*/ 12837 h 268454"/>
                <a:gd name="connsiteX478" fmla="*/ 452485 w 779664"/>
                <a:gd name="connsiteY478" fmla="*/ 12837 h 268454"/>
                <a:gd name="connsiteX479" fmla="*/ 433826 w 779664"/>
                <a:gd name="connsiteY479" fmla="*/ 23729 h 268454"/>
                <a:gd name="connsiteX480" fmla="*/ 412056 w 779664"/>
                <a:gd name="connsiteY480" fmla="*/ 40845 h 268454"/>
                <a:gd name="connsiteX481" fmla="*/ 368518 w 779664"/>
                <a:gd name="connsiteY481" fmla="*/ 73520 h 268454"/>
                <a:gd name="connsiteX482" fmla="*/ 370073 w 779664"/>
                <a:gd name="connsiteY482" fmla="*/ 75076 h 268454"/>
                <a:gd name="connsiteX483" fmla="*/ 416721 w 779664"/>
                <a:gd name="connsiteY483" fmla="*/ 45513 h 268454"/>
                <a:gd name="connsiteX484" fmla="*/ 438490 w 779664"/>
                <a:gd name="connsiteY484" fmla="*/ 29953 h 268454"/>
                <a:gd name="connsiteX485" fmla="*/ 460259 w 779664"/>
                <a:gd name="connsiteY485" fmla="*/ 12837 h 268454"/>
                <a:gd name="connsiteX486" fmla="*/ 460259 w 779664"/>
                <a:gd name="connsiteY486" fmla="*/ 11281 h 268454"/>
                <a:gd name="connsiteX487" fmla="*/ 464924 w 779664"/>
                <a:gd name="connsiteY487" fmla="*/ 11281 h 268454"/>
                <a:gd name="connsiteX488" fmla="*/ 469589 w 779664"/>
                <a:gd name="connsiteY488" fmla="*/ 11281 h 268454"/>
                <a:gd name="connsiteX489" fmla="*/ 468034 w 779664"/>
                <a:gd name="connsiteY489" fmla="*/ 19061 h 268454"/>
                <a:gd name="connsiteX490" fmla="*/ 468034 w 779664"/>
                <a:gd name="connsiteY490" fmla="*/ 19061 h 268454"/>
                <a:gd name="connsiteX491" fmla="*/ 450930 w 779664"/>
                <a:gd name="connsiteY491" fmla="*/ 33065 h 268454"/>
                <a:gd name="connsiteX492" fmla="*/ 432271 w 779664"/>
                <a:gd name="connsiteY492" fmla="*/ 47069 h 268454"/>
                <a:gd name="connsiteX493" fmla="*/ 398062 w 779664"/>
                <a:gd name="connsiteY493" fmla="*/ 75076 h 268454"/>
                <a:gd name="connsiteX494" fmla="*/ 398062 w 779664"/>
                <a:gd name="connsiteY494" fmla="*/ 76632 h 268454"/>
                <a:gd name="connsiteX495" fmla="*/ 385623 w 779664"/>
                <a:gd name="connsiteY495" fmla="*/ 76632 h 268454"/>
                <a:gd name="connsiteX496" fmla="*/ 340530 w 779664"/>
                <a:gd name="connsiteY496" fmla="*/ 76632 h 268454"/>
                <a:gd name="connsiteX497" fmla="*/ 648406 w 779664"/>
                <a:gd name="connsiteY497" fmla="*/ 191775 h 268454"/>
                <a:gd name="connsiteX498" fmla="*/ 648406 w 779664"/>
                <a:gd name="connsiteY498" fmla="*/ 191775 h 268454"/>
                <a:gd name="connsiteX499" fmla="*/ 631302 w 779664"/>
                <a:gd name="connsiteY499" fmla="*/ 205779 h 268454"/>
                <a:gd name="connsiteX500" fmla="*/ 600203 w 779664"/>
                <a:gd name="connsiteY500" fmla="*/ 232231 h 268454"/>
                <a:gd name="connsiteX501" fmla="*/ 600203 w 779664"/>
                <a:gd name="connsiteY501" fmla="*/ 219783 h 268454"/>
                <a:gd name="connsiteX502" fmla="*/ 598648 w 779664"/>
                <a:gd name="connsiteY502" fmla="*/ 182440 h 268454"/>
                <a:gd name="connsiteX503" fmla="*/ 623527 w 779664"/>
                <a:gd name="connsiteY503" fmla="*/ 183996 h 268454"/>
                <a:gd name="connsiteX504" fmla="*/ 620417 w 779664"/>
                <a:gd name="connsiteY504" fmla="*/ 185551 h 268454"/>
                <a:gd name="connsiteX505" fmla="*/ 601758 w 779664"/>
                <a:gd name="connsiteY505" fmla="*/ 202667 h 268454"/>
                <a:gd name="connsiteX506" fmla="*/ 604868 w 779664"/>
                <a:gd name="connsiteY506" fmla="*/ 207335 h 268454"/>
                <a:gd name="connsiteX507" fmla="*/ 623527 w 779664"/>
                <a:gd name="connsiteY507" fmla="*/ 190219 h 268454"/>
                <a:gd name="connsiteX508" fmla="*/ 632857 w 779664"/>
                <a:gd name="connsiteY508" fmla="*/ 183996 h 268454"/>
                <a:gd name="connsiteX509" fmla="*/ 639076 w 779664"/>
                <a:gd name="connsiteY509" fmla="*/ 183996 h 268454"/>
                <a:gd name="connsiteX510" fmla="*/ 659290 w 779664"/>
                <a:gd name="connsiteY510" fmla="*/ 183996 h 268454"/>
                <a:gd name="connsiteX511" fmla="*/ 648406 w 779664"/>
                <a:gd name="connsiteY511" fmla="*/ 191775 h 268454"/>
                <a:gd name="connsiteX512" fmla="*/ 635966 w 779664"/>
                <a:gd name="connsiteY512" fmla="*/ 254015 h 268454"/>
                <a:gd name="connsiteX513" fmla="*/ 635966 w 779664"/>
                <a:gd name="connsiteY513" fmla="*/ 254015 h 268454"/>
                <a:gd name="connsiteX514" fmla="*/ 620417 w 779664"/>
                <a:gd name="connsiteY514" fmla="*/ 254015 h 268454"/>
                <a:gd name="connsiteX515" fmla="*/ 612642 w 779664"/>
                <a:gd name="connsiteY515" fmla="*/ 254015 h 268454"/>
                <a:gd name="connsiteX516" fmla="*/ 653071 w 779664"/>
                <a:gd name="connsiteY516" fmla="*/ 222895 h 268454"/>
                <a:gd name="connsiteX517" fmla="*/ 676395 w 779664"/>
                <a:gd name="connsiteY517" fmla="*/ 204223 h 268454"/>
                <a:gd name="connsiteX518" fmla="*/ 687279 w 779664"/>
                <a:gd name="connsiteY518" fmla="*/ 194887 h 268454"/>
                <a:gd name="connsiteX519" fmla="*/ 693499 w 779664"/>
                <a:gd name="connsiteY519" fmla="*/ 190219 h 268454"/>
                <a:gd name="connsiteX520" fmla="*/ 696609 w 779664"/>
                <a:gd name="connsiteY520" fmla="*/ 185551 h 268454"/>
                <a:gd name="connsiteX521" fmla="*/ 696609 w 779664"/>
                <a:gd name="connsiteY521" fmla="*/ 183996 h 268454"/>
                <a:gd name="connsiteX522" fmla="*/ 721488 w 779664"/>
                <a:gd name="connsiteY522" fmla="*/ 183996 h 268454"/>
                <a:gd name="connsiteX523" fmla="*/ 704383 w 779664"/>
                <a:gd name="connsiteY523" fmla="*/ 199555 h 268454"/>
                <a:gd name="connsiteX524" fmla="*/ 681059 w 779664"/>
                <a:gd name="connsiteY524" fmla="*/ 218227 h 268454"/>
                <a:gd name="connsiteX525" fmla="*/ 635966 w 779664"/>
                <a:gd name="connsiteY525" fmla="*/ 254015 h 268454"/>
                <a:gd name="connsiteX526" fmla="*/ 642186 w 779664"/>
                <a:gd name="connsiteY526" fmla="*/ 254015 h 268454"/>
                <a:gd name="connsiteX527" fmla="*/ 642186 w 779664"/>
                <a:gd name="connsiteY527" fmla="*/ 254015 h 268454"/>
                <a:gd name="connsiteX528" fmla="*/ 684169 w 779664"/>
                <a:gd name="connsiteY528" fmla="*/ 224451 h 268454"/>
                <a:gd name="connsiteX529" fmla="*/ 707493 w 779664"/>
                <a:gd name="connsiteY529" fmla="*/ 204223 h 268454"/>
                <a:gd name="connsiteX530" fmla="*/ 727707 w 779664"/>
                <a:gd name="connsiteY530" fmla="*/ 183996 h 268454"/>
                <a:gd name="connsiteX531" fmla="*/ 727707 w 779664"/>
                <a:gd name="connsiteY531" fmla="*/ 183996 h 268454"/>
                <a:gd name="connsiteX532" fmla="*/ 752586 w 779664"/>
                <a:gd name="connsiteY532" fmla="*/ 183996 h 268454"/>
                <a:gd name="connsiteX533" fmla="*/ 733927 w 779664"/>
                <a:gd name="connsiteY533" fmla="*/ 199555 h 268454"/>
                <a:gd name="connsiteX534" fmla="*/ 712158 w 779664"/>
                <a:gd name="connsiteY534" fmla="*/ 216671 h 268454"/>
                <a:gd name="connsiteX535" fmla="*/ 691944 w 779664"/>
                <a:gd name="connsiteY535" fmla="*/ 235343 h 268454"/>
                <a:gd name="connsiteX536" fmla="*/ 673285 w 779664"/>
                <a:gd name="connsiteY536" fmla="*/ 252459 h 268454"/>
                <a:gd name="connsiteX537" fmla="*/ 674840 w 779664"/>
                <a:gd name="connsiteY537" fmla="*/ 254015 h 268454"/>
                <a:gd name="connsiteX538" fmla="*/ 642186 w 779664"/>
                <a:gd name="connsiteY538" fmla="*/ 254015 h 268454"/>
                <a:gd name="connsiteX539" fmla="*/ 729262 w 779664"/>
                <a:gd name="connsiteY539" fmla="*/ 254015 h 268454"/>
                <a:gd name="connsiteX540" fmla="*/ 729262 w 779664"/>
                <a:gd name="connsiteY540" fmla="*/ 254015 h 268454"/>
                <a:gd name="connsiteX541" fmla="*/ 685724 w 779664"/>
                <a:gd name="connsiteY541" fmla="*/ 254015 h 268454"/>
                <a:gd name="connsiteX542" fmla="*/ 676395 w 779664"/>
                <a:gd name="connsiteY542" fmla="*/ 254015 h 268454"/>
                <a:gd name="connsiteX543" fmla="*/ 696609 w 779664"/>
                <a:gd name="connsiteY543" fmla="*/ 238455 h 268454"/>
                <a:gd name="connsiteX544" fmla="*/ 716823 w 779664"/>
                <a:gd name="connsiteY544" fmla="*/ 221339 h 268454"/>
                <a:gd name="connsiteX545" fmla="*/ 735482 w 779664"/>
                <a:gd name="connsiteY545" fmla="*/ 204223 h 268454"/>
                <a:gd name="connsiteX546" fmla="*/ 755696 w 779664"/>
                <a:gd name="connsiteY546" fmla="*/ 185551 h 268454"/>
                <a:gd name="connsiteX547" fmla="*/ 754141 w 779664"/>
                <a:gd name="connsiteY547" fmla="*/ 183996 h 268454"/>
                <a:gd name="connsiteX548" fmla="*/ 772800 w 779664"/>
                <a:gd name="connsiteY548" fmla="*/ 182440 h 268454"/>
                <a:gd name="connsiteX549" fmla="*/ 772800 w 779664"/>
                <a:gd name="connsiteY549" fmla="*/ 182440 h 268454"/>
                <a:gd name="connsiteX550" fmla="*/ 769690 w 779664"/>
                <a:gd name="connsiteY550" fmla="*/ 218227 h 268454"/>
                <a:gd name="connsiteX551" fmla="*/ 769690 w 779664"/>
                <a:gd name="connsiteY551" fmla="*/ 227563 h 268454"/>
                <a:gd name="connsiteX552" fmla="*/ 766581 w 779664"/>
                <a:gd name="connsiteY552" fmla="*/ 224451 h 268454"/>
                <a:gd name="connsiteX553" fmla="*/ 747921 w 779664"/>
                <a:gd name="connsiteY553" fmla="*/ 241567 h 268454"/>
                <a:gd name="connsiteX554" fmla="*/ 733927 w 779664"/>
                <a:gd name="connsiteY554" fmla="*/ 254015 h 268454"/>
                <a:gd name="connsiteX555" fmla="*/ 729262 w 779664"/>
                <a:gd name="connsiteY555" fmla="*/ 254015 h 268454"/>
                <a:gd name="connsiteX556" fmla="*/ 741702 w 779664"/>
                <a:gd name="connsiteY556" fmla="*/ 254015 h 268454"/>
                <a:gd name="connsiteX557" fmla="*/ 741702 w 779664"/>
                <a:gd name="connsiteY557" fmla="*/ 254015 h 268454"/>
                <a:gd name="connsiteX558" fmla="*/ 751031 w 779664"/>
                <a:gd name="connsiteY558" fmla="*/ 246235 h 268454"/>
                <a:gd name="connsiteX559" fmla="*/ 769690 w 779664"/>
                <a:gd name="connsiteY559" fmla="*/ 229119 h 268454"/>
                <a:gd name="connsiteX560" fmla="*/ 766581 w 779664"/>
                <a:gd name="connsiteY560" fmla="*/ 254015 h 268454"/>
                <a:gd name="connsiteX561" fmla="*/ 751031 w 779664"/>
                <a:gd name="connsiteY561" fmla="*/ 254015 h 268454"/>
                <a:gd name="connsiteX562" fmla="*/ 741702 w 779664"/>
                <a:gd name="connsiteY562" fmla="*/ 254015 h 2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Lst>
              <a:rect l="l" t="t" r="r" b="b"/>
              <a:pathLst>
                <a:path w="779664" h="268454">
                  <a:moveTo>
                    <a:pt x="779020" y="179328"/>
                  </a:moveTo>
                  <a:cubicBezTo>
                    <a:pt x="779020" y="177772"/>
                    <a:pt x="777465" y="179328"/>
                    <a:pt x="775910" y="179328"/>
                  </a:cubicBezTo>
                  <a:cubicBezTo>
                    <a:pt x="775910" y="177772"/>
                    <a:pt x="774355" y="176216"/>
                    <a:pt x="772800" y="176216"/>
                  </a:cubicBezTo>
                  <a:cubicBezTo>
                    <a:pt x="746366" y="174660"/>
                    <a:pt x="718378" y="174660"/>
                    <a:pt x="691944" y="174660"/>
                  </a:cubicBezTo>
                  <a:cubicBezTo>
                    <a:pt x="693499" y="166880"/>
                    <a:pt x="695054" y="160656"/>
                    <a:pt x="695054" y="152876"/>
                  </a:cubicBezTo>
                  <a:cubicBezTo>
                    <a:pt x="695054" y="148208"/>
                    <a:pt x="695054" y="143540"/>
                    <a:pt x="693499" y="138872"/>
                  </a:cubicBezTo>
                  <a:cubicBezTo>
                    <a:pt x="693499" y="137316"/>
                    <a:pt x="693499" y="134204"/>
                    <a:pt x="693499" y="132648"/>
                  </a:cubicBezTo>
                  <a:cubicBezTo>
                    <a:pt x="691944" y="131092"/>
                    <a:pt x="691944" y="129536"/>
                    <a:pt x="691944" y="127980"/>
                  </a:cubicBezTo>
                  <a:cubicBezTo>
                    <a:pt x="691944" y="127980"/>
                    <a:pt x="691944" y="127980"/>
                    <a:pt x="690389" y="126424"/>
                  </a:cubicBezTo>
                  <a:cubicBezTo>
                    <a:pt x="695054" y="126424"/>
                    <a:pt x="695054" y="121756"/>
                    <a:pt x="690389" y="121756"/>
                  </a:cubicBezTo>
                  <a:cubicBezTo>
                    <a:pt x="670175" y="118644"/>
                    <a:pt x="649961" y="120200"/>
                    <a:pt x="629747" y="120200"/>
                  </a:cubicBezTo>
                  <a:cubicBezTo>
                    <a:pt x="609533" y="118644"/>
                    <a:pt x="590873" y="118644"/>
                    <a:pt x="570659" y="118644"/>
                  </a:cubicBezTo>
                  <a:cubicBezTo>
                    <a:pt x="530231" y="117088"/>
                    <a:pt x="489803" y="117088"/>
                    <a:pt x="449375" y="117088"/>
                  </a:cubicBezTo>
                  <a:cubicBezTo>
                    <a:pt x="427606" y="115532"/>
                    <a:pt x="404282" y="115532"/>
                    <a:pt x="382513" y="113976"/>
                  </a:cubicBezTo>
                  <a:cubicBezTo>
                    <a:pt x="382513" y="104640"/>
                    <a:pt x="384068" y="93748"/>
                    <a:pt x="384068" y="84412"/>
                  </a:cubicBezTo>
                  <a:cubicBezTo>
                    <a:pt x="384068" y="84412"/>
                    <a:pt x="385623" y="84412"/>
                    <a:pt x="385623" y="84412"/>
                  </a:cubicBezTo>
                  <a:cubicBezTo>
                    <a:pt x="401172" y="84412"/>
                    <a:pt x="415166" y="84412"/>
                    <a:pt x="429161" y="84412"/>
                  </a:cubicBezTo>
                  <a:cubicBezTo>
                    <a:pt x="436935" y="84412"/>
                    <a:pt x="443155" y="84412"/>
                    <a:pt x="450930" y="84412"/>
                  </a:cubicBezTo>
                  <a:cubicBezTo>
                    <a:pt x="457149" y="84412"/>
                    <a:pt x="464924" y="84412"/>
                    <a:pt x="472699" y="84412"/>
                  </a:cubicBezTo>
                  <a:cubicBezTo>
                    <a:pt x="477364" y="82856"/>
                    <a:pt x="477364" y="76632"/>
                    <a:pt x="472699" y="76632"/>
                  </a:cubicBezTo>
                  <a:cubicBezTo>
                    <a:pt x="472699" y="76632"/>
                    <a:pt x="471144" y="76632"/>
                    <a:pt x="471144" y="76632"/>
                  </a:cubicBezTo>
                  <a:cubicBezTo>
                    <a:pt x="471144" y="75076"/>
                    <a:pt x="472699" y="76632"/>
                    <a:pt x="472699" y="75076"/>
                  </a:cubicBezTo>
                  <a:cubicBezTo>
                    <a:pt x="474254" y="64184"/>
                    <a:pt x="475809" y="51737"/>
                    <a:pt x="475809" y="39289"/>
                  </a:cubicBezTo>
                  <a:cubicBezTo>
                    <a:pt x="477364" y="34621"/>
                    <a:pt x="477364" y="28397"/>
                    <a:pt x="477364" y="22173"/>
                  </a:cubicBezTo>
                  <a:cubicBezTo>
                    <a:pt x="477364" y="19061"/>
                    <a:pt x="477364" y="14393"/>
                    <a:pt x="475809" y="9725"/>
                  </a:cubicBezTo>
                  <a:cubicBezTo>
                    <a:pt x="478918" y="11281"/>
                    <a:pt x="478918" y="11281"/>
                    <a:pt x="480473" y="11281"/>
                  </a:cubicBezTo>
                  <a:cubicBezTo>
                    <a:pt x="482028" y="11281"/>
                    <a:pt x="482028" y="9725"/>
                    <a:pt x="480473" y="9725"/>
                  </a:cubicBezTo>
                  <a:cubicBezTo>
                    <a:pt x="478918" y="9725"/>
                    <a:pt x="477364" y="9725"/>
                    <a:pt x="477364" y="6613"/>
                  </a:cubicBezTo>
                  <a:cubicBezTo>
                    <a:pt x="477364" y="6613"/>
                    <a:pt x="475809" y="5057"/>
                    <a:pt x="475809" y="3501"/>
                  </a:cubicBezTo>
                  <a:cubicBezTo>
                    <a:pt x="475809" y="1945"/>
                    <a:pt x="472699" y="1945"/>
                    <a:pt x="471144" y="3501"/>
                  </a:cubicBezTo>
                  <a:cubicBezTo>
                    <a:pt x="468034" y="1945"/>
                    <a:pt x="466479" y="1945"/>
                    <a:pt x="463369" y="1945"/>
                  </a:cubicBezTo>
                  <a:cubicBezTo>
                    <a:pt x="460259" y="1945"/>
                    <a:pt x="455595" y="1945"/>
                    <a:pt x="452485" y="1945"/>
                  </a:cubicBezTo>
                  <a:cubicBezTo>
                    <a:pt x="444710" y="3501"/>
                    <a:pt x="436935" y="3501"/>
                    <a:pt x="430716" y="3501"/>
                  </a:cubicBezTo>
                  <a:cubicBezTo>
                    <a:pt x="415166" y="3501"/>
                    <a:pt x="401172" y="3501"/>
                    <a:pt x="387178" y="3501"/>
                  </a:cubicBezTo>
                  <a:cubicBezTo>
                    <a:pt x="373183" y="3501"/>
                    <a:pt x="357634" y="1945"/>
                    <a:pt x="343640" y="1945"/>
                  </a:cubicBezTo>
                  <a:cubicBezTo>
                    <a:pt x="335865" y="1945"/>
                    <a:pt x="329645" y="389"/>
                    <a:pt x="321871" y="389"/>
                  </a:cubicBezTo>
                  <a:cubicBezTo>
                    <a:pt x="314096" y="389"/>
                    <a:pt x="306321" y="-1167"/>
                    <a:pt x="300102" y="1945"/>
                  </a:cubicBezTo>
                  <a:cubicBezTo>
                    <a:pt x="298547" y="1945"/>
                    <a:pt x="296992" y="3501"/>
                    <a:pt x="298547" y="5057"/>
                  </a:cubicBezTo>
                  <a:cubicBezTo>
                    <a:pt x="304766" y="8169"/>
                    <a:pt x="312541" y="8169"/>
                    <a:pt x="320316" y="9725"/>
                  </a:cubicBezTo>
                  <a:cubicBezTo>
                    <a:pt x="324980" y="9725"/>
                    <a:pt x="329645" y="9725"/>
                    <a:pt x="334310" y="11281"/>
                  </a:cubicBezTo>
                  <a:cubicBezTo>
                    <a:pt x="331200" y="11281"/>
                    <a:pt x="329645" y="12837"/>
                    <a:pt x="328090" y="14393"/>
                  </a:cubicBezTo>
                  <a:cubicBezTo>
                    <a:pt x="324980" y="15949"/>
                    <a:pt x="323425" y="17505"/>
                    <a:pt x="320316" y="19061"/>
                  </a:cubicBezTo>
                  <a:cubicBezTo>
                    <a:pt x="315651" y="23729"/>
                    <a:pt x="309431" y="26841"/>
                    <a:pt x="304766" y="29953"/>
                  </a:cubicBezTo>
                  <a:cubicBezTo>
                    <a:pt x="304766" y="29953"/>
                    <a:pt x="304766" y="31509"/>
                    <a:pt x="304766" y="31509"/>
                  </a:cubicBezTo>
                  <a:cubicBezTo>
                    <a:pt x="304766" y="28397"/>
                    <a:pt x="304766" y="25285"/>
                    <a:pt x="304766" y="23729"/>
                  </a:cubicBezTo>
                  <a:cubicBezTo>
                    <a:pt x="304766" y="20617"/>
                    <a:pt x="304766" y="17505"/>
                    <a:pt x="304766" y="14393"/>
                  </a:cubicBezTo>
                  <a:cubicBezTo>
                    <a:pt x="304766" y="11281"/>
                    <a:pt x="303211" y="8169"/>
                    <a:pt x="301656" y="6613"/>
                  </a:cubicBezTo>
                  <a:cubicBezTo>
                    <a:pt x="300102" y="5057"/>
                    <a:pt x="300102" y="5057"/>
                    <a:pt x="300102" y="6613"/>
                  </a:cubicBezTo>
                  <a:cubicBezTo>
                    <a:pt x="296992" y="8169"/>
                    <a:pt x="296992" y="11281"/>
                    <a:pt x="296992" y="14393"/>
                  </a:cubicBezTo>
                  <a:cubicBezTo>
                    <a:pt x="296992" y="17505"/>
                    <a:pt x="296992" y="19061"/>
                    <a:pt x="296992" y="22173"/>
                  </a:cubicBezTo>
                  <a:cubicBezTo>
                    <a:pt x="296992" y="28397"/>
                    <a:pt x="295437" y="34621"/>
                    <a:pt x="295437" y="40845"/>
                  </a:cubicBezTo>
                  <a:cubicBezTo>
                    <a:pt x="295437" y="53293"/>
                    <a:pt x="292327" y="65740"/>
                    <a:pt x="290772" y="76632"/>
                  </a:cubicBezTo>
                  <a:cubicBezTo>
                    <a:pt x="290772" y="81300"/>
                    <a:pt x="293882" y="81300"/>
                    <a:pt x="296992" y="79744"/>
                  </a:cubicBezTo>
                  <a:cubicBezTo>
                    <a:pt x="296992" y="81300"/>
                    <a:pt x="298547" y="82856"/>
                    <a:pt x="300102" y="82856"/>
                  </a:cubicBezTo>
                  <a:cubicBezTo>
                    <a:pt x="324980" y="84412"/>
                    <a:pt x="349859" y="84412"/>
                    <a:pt x="374738" y="84412"/>
                  </a:cubicBezTo>
                  <a:cubicBezTo>
                    <a:pt x="374738" y="93748"/>
                    <a:pt x="374738" y="104640"/>
                    <a:pt x="374738" y="113976"/>
                  </a:cubicBezTo>
                  <a:cubicBezTo>
                    <a:pt x="359189" y="113976"/>
                    <a:pt x="343640" y="112420"/>
                    <a:pt x="329645" y="112420"/>
                  </a:cubicBezTo>
                  <a:cubicBezTo>
                    <a:pt x="289217" y="112420"/>
                    <a:pt x="248789" y="110864"/>
                    <a:pt x="208361" y="110864"/>
                  </a:cubicBezTo>
                  <a:cubicBezTo>
                    <a:pt x="186592" y="109308"/>
                    <a:pt x="163268" y="109308"/>
                    <a:pt x="141499" y="109308"/>
                  </a:cubicBezTo>
                  <a:cubicBezTo>
                    <a:pt x="130614" y="107752"/>
                    <a:pt x="118175" y="107752"/>
                    <a:pt x="107290" y="107752"/>
                  </a:cubicBezTo>
                  <a:cubicBezTo>
                    <a:pt x="96406" y="107752"/>
                    <a:pt x="83966" y="107752"/>
                    <a:pt x="73082" y="109308"/>
                  </a:cubicBezTo>
                  <a:cubicBezTo>
                    <a:pt x="69972" y="109308"/>
                    <a:pt x="69972" y="113976"/>
                    <a:pt x="71527" y="113976"/>
                  </a:cubicBezTo>
                  <a:cubicBezTo>
                    <a:pt x="73082" y="113976"/>
                    <a:pt x="73082" y="113976"/>
                    <a:pt x="74637" y="113976"/>
                  </a:cubicBezTo>
                  <a:cubicBezTo>
                    <a:pt x="74637" y="124868"/>
                    <a:pt x="74637" y="134204"/>
                    <a:pt x="74637" y="145096"/>
                  </a:cubicBezTo>
                  <a:cubicBezTo>
                    <a:pt x="74637" y="149764"/>
                    <a:pt x="76192" y="155988"/>
                    <a:pt x="76192" y="160656"/>
                  </a:cubicBezTo>
                  <a:cubicBezTo>
                    <a:pt x="76192" y="165324"/>
                    <a:pt x="74637" y="171548"/>
                    <a:pt x="76192" y="176216"/>
                  </a:cubicBezTo>
                  <a:cubicBezTo>
                    <a:pt x="54423" y="176216"/>
                    <a:pt x="32654" y="176216"/>
                    <a:pt x="10885" y="176216"/>
                  </a:cubicBezTo>
                  <a:cubicBezTo>
                    <a:pt x="7775" y="176216"/>
                    <a:pt x="7775" y="182440"/>
                    <a:pt x="10885" y="182440"/>
                  </a:cubicBezTo>
                  <a:cubicBezTo>
                    <a:pt x="10885" y="179328"/>
                    <a:pt x="6220" y="179328"/>
                    <a:pt x="6220" y="182440"/>
                  </a:cubicBezTo>
                  <a:cubicBezTo>
                    <a:pt x="6220" y="185551"/>
                    <a:pt x="6220" y="187107"/>
                    <a:pt x="6220" y="190219"/>
                  </a:cubicBezTo>
                  <a:cubicBezTo>
                    <a:pt x="6220" y="190219"/>
                    <a:pt x="4665" y="188663"/>
                    <a:pt x="4665" y="190219"/>
                  </a:cubicBezTo>
                  <a:cubicBezTo>
                    <a:pt x="1555" y="194887"/>
                    <a:pt x="3110" y="199555"/>
                    <a:pt x="3110" y="205779"/>
                  </a:cubicBezTo>
                  <a:cubicBezTo>
                    <a:pt x="3110" y="210447"/>
                    <a:pt x="3110" y="216671"/>
                    <a:pt x="3110" y="222895"/>
                  </a:cubicBezTo>
                  <a:cubicBezTo>
                    <a:pt x="3110" y="233787"/>
                    <a:pt x="1555" y="244679"/>
                    <a:pt x="0" y="257127"/>
                  </a:cubicBezTo>
                  <a:cubicBezTo>
                    <a:pt x="0" y="257127"/>
                    <a:pt x="1555" y="258683"/>
                    <a:pt x="1555" y="258683"/>
                  </a:cubicBezTo>
                  <a:cubicBezTo>
                    <a:pt x="1555" y="258683"/>
                    <a:pt x="1555" y="260239"/>
                    <a:pt x="1555" y="260239"/>
                  </a:cubicBezTo>
                  <a:cubicBezTo>
                    <a:pt x="7775" y="263351"/>
                    <a:pt x="12439" y="263351"/>
                    <a:pt x="18659" y="263351"/>
                  </a:cubicBezTo>
                  <a:cubicBezTo>
                    <a:pt x="24879" y="263351"/>
                    <a:pt x="31099" y="263351"/>
                    <a:pt x="37318" y="261795"/>
                  </a:cubicBezTo>
                  <a:cubicBezTo>
                    <a:pt x="43538" y="261795"/>
                    <a:pt x="51313" y="261795"/>
                    <a:pt x="59087" y="261795"/>
                  </a:cubicBezTo>
                  <a:cubicBezTo>
                    <a:pt x="57532" y="263351"/>
                    <a:pt x="55977" y="264907"/>
                    <a:pt x="54423" y="266463"/>
                  </a:cubicBezTo>
                  <a:cubicBezTo>
                    <a:pt x="52868" y="266463"/>
                    <a:pt x="54423" y="269575"/>
                    <a:pt x="55977" y="268019"/>
                  </a:cubicBezTo>
                  <a:cubicBezTo>
                    <a:pt x="59087" y="266463"/>
                    <a:pt x="60642" y="263351"/>
                    <a:pt x="63752" y="261795"/>
                  </a:cubicBezTo>
                  <a:cubicBezTo>
                    <a:pt x="66862" y="261795"/>
                    <a:pt x="69972" y="261795"/>
                    <a:pt x="73082" y="261795"/>
                  </a:cubicBezTo>
                  <a:cubicBezTo>
                    <a:pt x="82411" y="261795"/>
                    <a:pt x="90186" y="261795"/>
                    <a:pt x="97961" y="261795"/>
                  </a:cubicBezTo>
                  <a:cubicBezTo>
                    <a:pt x="97961" y="261795"/>
                    <a:pt x="97961" y="261795"/>
                    <a:pt x="97961" y="263351"/>
                  </a:cubicBezTo>
                  <a:cubicBezTo>
                    <a:pt x="96406" y="263351"/>
                    <a:pt x="97961" y="266463"/>
                    <a:pt x="99516" y="264907"/>
                  </a:cubicBezTo>
                  <a:cubicBezTo>
                    <a:pt x="101070" y="263351"/>
                    <a:pt x="101070" y="263351"/>
                    <a:pt x="102625" y="261795"/>
                  </a:cubicBezTo>
                  <a:cubicBezTo>
                    <a:pt x="115065" y="261795"/>
                    <a:pt x="125949" y="261795"/>
                    <a:pt x="138389" y="261795"/>
                  </a:cubicBezTo>
                  <a:cubicBezTo>
                    <a:pt x="136834" y="263351"/>
                    <a:pt x="136834" y="264907"/>
                    <a:pt x="135279" y="264907"/>
                  </a:cubicBezTo>
                  <a:cubicBezTo>
                    <a:pt x="133724" y="266463"/>
                    <a:pt x="136834" y="269575"/>
                    <a:pt x="138389" y="268019"/>
                  </a:cubicBezTo>
                  <a:cubicBezTo>
                    <a:pt x="139944" y="266463"/>
                    <a:pt x="141499" y="264907"/>
                    <a:pt x="143054" y="263351"/>
                  </a:cubicBezTo>
                  <a:cubicBezTo>
                    <a:pt x="144609" y="263351"/>
                    <a:pt x="146163" y="263351"/>
                    <a:pt x="147718" y="263351"/>
                  </a:cubicBezTo>
                  <a:cubicBezTo>
                    <a:pt x="153938" y="263351"/>
                    <a:pt x="160158" y="263351"/>
                    <a:pt x="167932" y="263351"/>
                  </a:cubicBezTo>
                  <a:cubicBezTo>
                    <a:pt x="167932" y="263351"/>
                    <a:pt x="167932" y="263351"/>
                    <a:pt x="167932" y="263351"/>
                  </a:cubicBezTo>
                  <a:cubicBezTo>
                    <a:pt x="167932" y="263351"/>
                    <a:pt x="167932" y="263351"/>
                    <a:pt x="167932" y="263351"/>
                  </a:cubicBezTo>
                  <a:cubicBezTo>
                    <a:pt x="174152" y="263351"/>
                    <a:pt x="181927" y="263351"/>
                    <a:pt x="188147" y="260239"/>
                  </a:cubicBezTo>
                  <a:cubicBezTo>
                    <a:pt x="188147" y="260239"/>
                    <a:pt x="188147" y="258683"/>
                    <a:pt x="188147" y="257127"/>
                  </a:cubicBezTo>
                  <a:cubicBezTo>
                    <a:pt x="185037" y="255571"/>
                    <a:pt x="180372" y="255571"/>
                    <a:pt x="177262" y="255571"/>
                  </a:cubicBezTo>
                  <a:cubicBezTo>
                    <a:pt x="177262" y="254015"/>
                    <a:pt x="178817" y="254015"/>
                    <a:pt x="180372" y="252459"/>
                  </a:cubicBezTo>
                  <a:cubicBezTo>
                    <a:pt x="180372" y="254015"/>
                    <a:pt x="178817" y="254015"/>
                    <a:pt x="180372" y="255571"/>
                  </a:cubicBezTo>
                  <a:cubicBezTo>
                    <a:pt x="180372" y="258683"/>
                    <a:pt x="183482" y="258683"/>
                    <a:pt x="185037" y="257127"/>
                  </a:cubicBezTo>
                  <a:cubicBezTo>
                    <a:pt x="188147" y="254015"/>
                    <a:pt x="188147" y="249347"/>
                    <a:pt x="189701" y="246235"/>
                  </a:cubicBezTo>
                  <a:cubicBezTo>
                    <a:pt x="189701" y="241567"/>
                    <a:pt x="191256" y="236899"/>
                    <a:pt x="191256" y="233787"/>
                  </a:cubicBezTo>
                  <a:cubicBezTo>
                    <a:pt x="192811" y="224451"/>
                    <a:pt x="194366" y="215115"/>
                    <a:pt x="194366" y="207335"/>
                  </a:cubicBezTo>
                  <a:cubicBezTo>
                    <a:pt x="194366" y="202667"/>
                    <a:pt x="192811" y="197999"/>
                    <a:pt x="192811" y="193331"/>
                  </a:cubicBezTo>
                  <a:cubicBezTo>
                    <a:pt x="192811" y="190219"/>
                    <a:pt x="192811" y="185551"/>
                    <a:pt x="191256" y="182440"/>
                  </a:cubicBezTo>
                  <a:cubicBezTo>
                    <a:pt x="191256" y="182440"/>
                    <a:pt x="189701" y="182440"/>
                    <a:pt x="188147" y="180884"/>
                  </a:cubicBezTo>
                  <a:cubicBezTo>
                    <a:pt x="189701" y="180884"/>
                    <a:pt x="192811" y="182440"/>
                    <a:pt x="192811" y="180884"/>
                  </a:cubicBezTo>
                  <a:cubicBezTo>
                    <a:pt x="194366" y="179328"/>
                    <a:pt x="194366" y="179328"/>
                    <a:pt x="192811" y="177772"/>
                  </a:cubicBezTo>
                  <a:cubicBezTo>
                    <a:pt x="188147" y="173104"/>
                    <a:pt x="178817" y="174660"/>
                    <a:pt x="172597" y="174660"/>
                  </a:cubicBezTo>
                  <a:cubicBezTo>
                    <a:pt x="164823" y="174660"/>
                    <a:pt x="157048" y="174660"/>
                    <a:pt x="149273" y="174660"/>
                  </a:cubicBezTo>
                  <a:cubicBezTo>
                    <a:pt x="133724" y="174660"/>
                    <a:pt x="118175" y="174660"/>
                    <a:pt x="104180" y="176216"/>
                  </a:cubicBezTo>
                  <a:cubicBezTo>
                    <a:pt x="96406" y="176216"/>
                    <a:pt x="88631" y="176216"/>
                    <a:pt x="80856" y="176216"/>
                  </a:cubicBezTo>
                  <a:cubicBezTo>
                    <a:pt x="82411" y="171548"/>
                    <a:pt x="82411" y="166880"/>
                    <a:pt x="82411" y="162212"/>
                  </a:cubicBezTo>
                  <a:cubicBezTo>
                    <a:pt x="82411" y="155988"/>
                    <a:pt x="80856" y="151320"/>
                    <a:pt x="80856" y="145096"/>
                  </a:cubicBezTo>
                  <a:cubicBezTo>
                    <a:pt x="80856" y="134204"/>
                    <a:pt x="80856" y="124868"/>
                    <a:pt x="80856" y="113976"/>
                  </a:cubicBezTo>
                  <a:cubicBezTo>
                    <a:pt x="97961" y="115532"/>
                    <a:pt x="115065" y="117088"/>
                    <a:pt x="132169" y="117088"/>
                  </a:cubicBezTo>
                  <a:cubicBezTo>
                    <a:pt x="152383" y="117088"/>
                    <a:pt x="172597" y="117088"/>
                    <a:pt x="192811" y="118644"/>
                  </a:cubicBezTo>
                  <a:cubicBezTo>
                    <a:pt x="231685" y="118644"/>
                    <a:pt x="272113" y="120200"/>
                    <a:pt x="312541" y="120200"/>
                  </a:cubicBezTo>
                  <a:cubicBezTo>
                    <a:pt x="332755" y="120200"/>
                    <a:pt x="352969" y="121756"/>
                    <a:pt x="373183" y="121756"/>
                  </a:cubicBezTo>
                  <a:cubicBezTo>
                    <a:pt x="373183" y="124868"/>
                    <a:pt x="373183" y="127980"/>
                    <a:pt x="373183" y="131092"/>
                  </a:cubicBezTo>
                  <a:cubicBezTo>
                    <a:pt x="373183" y="145096"/>
                    <a:pt x="371628" y="160656"/>
                    <a:pt x="371628" y="174660"/>
                  </a:cubicBezTo>
                  <a:cubicBezTo>
                    <a:pt x="359189" y="174660"/>
                    <a:pt x="346749" y="174660"/>
                    <a:pt x="335865" y="174660"/>
                  </a:cubicBezTo>
                  <a:cubicBezTo>
                    <a:pt x="334310" y="174660"/>
                    <a:pt x="332755" y="174660"/>
                    <a:pt x="332755" y="174660"/>
                  </a:cubicBezTo>
                  <a:cubicBezTo>
                    <a:pt x="332755" y="174660"/>
                    <a:pt x="332755" y="173104"/>
                    <a:pt x="331200" y="173104"/>
                  </a:cubicBezTo>
                  <a:cubicBezTo>
                    <a:pt x="331200" y="173104"/>
                    <a:pt x="329645" y="174660"/>
                    <a:pt x="329645" y="174660"/>
                  </a:cubicBezTo>
                  <a:cubicBezTo>
                    <a:pt x="317206" y="174660"/>
                    <a:pt x="303211" y="174660"/>
                    <a:pt x="292327" y="176216"/>
                  </a:cubicBezTo>
                  <a:cubicBezTo>
                    <a:pt x="287662" y="176216"/>
                    <a:pt x="287662" y="180884"/>
                    <a:pt x="292327" y="182440"/>
                  </a:cubicBezTo>
                  <a:cubicBezTo>
                    <a:pt x="300102" y="183996"/>
                    <a:pt x="309431" y="182440"/>
                    <a:pt x="317206" y="182440"/>
                  </a:cubicBezTo>
                  <a:cubicBezTo>
                    <a:pt x="314096" y="185551"/>
                    <a:pt x="310986" y="188663"/>
                    <a:pt x="307876" y="191775"/>
                  </a:cubicBezTo>
                  <a:cubicBezTo>
                    <a:pt x="301656" y="196443"/>
                    <a:pt x="296992" y="201111"/>
                    <a:pt x="292327" y="205779"/>
                  </a:cubicBezTo>
                  <a:cubicBezTo>
                    <a:pt x="292327" y="204223"/>
                    <a:pt x="292327" y="202667"/>
                    <a:pt x="292327" y="201111"/>
                  </a:cubicBezTo>
                  <a:cubicBezTo>
                    <a:pt x="292327" y="194887"/>
                    <a:pt x="293882" y="187107"/>
                    <a:pt x="290772" y="182440"/>
                  </a:cubicBezTo>
                  <a:cubicBezTo>
                    <a:pt x="290772" y="180884"/>
                    <a:pt x="289217" y="179328"/>
                    <a:pt x="287662" y="180884"/>
                  </a:cubicBezTo>
                  <a:cubicBezTo>
                    <a:pt x="284552" y="187107"/>
                    <a:pt x="286107" y="193331"/>
                    <a:pt x="284552" y="199555"/>
                  </a:cubicBezTo>
                  <a:cubicBezTo>
                    <a:pt x="284552" y="204223"/>
                    <a:pt x="284552" y="207335"/>
                    <a:pt x="284552" y="212003"/>
                  </a:cubicBezTo>
                  <a:cubicBezTo>
                    <a:pt x="284552" y="212003"/>
                    <a:pt x="284552" y="212003"/>
                    <a:pt x="282997" y="212003"/>
                  </a:cubicBezTo>
                  <a:cubicBezTo>
                    <a:pt x="282997" y="212003"/>
                    <a:pt x="284552" y="212003"/>
                    <a:pt x="284552" y="213559"/>
                  </a:cubicBezTo>
                  <a:cubicBezTo>
                    <a:pt x="284552" y="215115"/>
                    <a:pt x="284552" y="216671"/>
                    <a:pt x="284552" y="218227"/>
                  </a:cubicBezTo>
                  <a:cubicBezTo>
                    <a:pt x="282997" y="224451"/>
                    <a:pt x="282997" y="230675"/>
                    <a:pt x="282997" y="236899"/>
                  </a:cubicBezTo>
                  <a:cubicBezTo>
                    <a:pt x="282997" y="243123"/>
                    <a:pt x="281442" y="249347"/>
                    <a:pt x="282997" y="255571"/>
                  </a:cubicBezTo>
                  <a:cubicBezTo>
                    <a:pt x="284552" y="257127"/>
                    <a:pt x="286107" y="258683"/>
                    <a:pt x="287662" y="257127"/>
                  </a:cubicBezTo>
                  <a:cubicBezTo>
                    <a:pt x="290772" y="250903"/>
                    <a:pt x="290772" y="244679"/>
                    <a:pt x="290772" y="238455"/>
                  </a:cubicBezTo>
                  <a:cubicBezTo>
                    <a:pt x="290772" y="236899"/>
                    <a:pt x="290772" y="235343"/>
                    <a:pt x="290772" y="235343"/>
                  </a:cubicBezTo>
                  <a:cubicBezTo>
                    <a:pt x="301656" y="226007"/>
                    <a:pt x="314096" y="218227"/>
                    <a:pt x="324980" y="210447"/>
                  </a:cubicBezTo>
                  <a:cubicBezTo>
                    <a:pt x="329645" y="205779"/>
                    <a:pt x="335865" y="201111"/>
                    <a:pt x="342085" y="196443"/>
                  </a:cubicBezTo>
                  <a:cubicBezTo>
                    <a:pt x="346749" y="193331"/>
                    <a:pt x="352969" y="188663"/>
                    <a:pt x="357634" y="183996"/>
                  </a:cubicBezTo>
                  <a:cubicBezTo>
                    <a:pt x="362299" y="183996"/>
                    <a:pt x="368518" y="183996"/>
                    <a:pt x="373183" y="183996"/>
                  </a:cubicBezTo>
                  <a:cubicBezTo>
                    <a:pt x="374738" y="185551"/>
                    <a:pt x="376293" y="185551"/>
                    <a:pt x="377848" y="183996"/>
                  </a:cubicBezTo>
                  <a:cubicBezTo>
                    <a:pt x="377848" y="183996"/>
                    <a:pt x="379403" y="183996"/>
                    <a:pt x="379403" y="183996"/>
                  </a:cubicBezTo>
                  <a:cubicBezTo>
                    <a:pt x="379403" y="183996"/>
                    <a:pt x="380958" y="183996"/>
                    <a:pt x="380958" y="183996"/>
                  </a:cubicBezTo>
                  <a:cubicBezTo>
                    <a:pt x="379403" y="185551"/>
                    <a:pt x="377848" y="187107"/>
                    <a:pt x="376293" y="187107"/>
                  </a:cubicBezTo>
                  <a:cubicBezTo>
                    <a:pt x="371628" y="190219"/>
                    <a:pt x="368518" y="193331"/>
                    <a:pt x="363854" y="196443"/>
                  </a:cubicBezTo>
                  <a:cubicBezTo>
                    <a:pt x="356079" y="202667"/>
                    <a:pt x="348304" y="208891"/>
                    <a:pt x="340530" y="215115"/>
                  </a:cubicBezTo>
                  <a:cubicBezTo>
                    <a:pt x="324980" y="226007"/>
                    <a:pt x="309431" y="238455"/>
                    <a:pt x="293882" y="252459"/>
                  </a:cubicBezTo>
                  <a:cubicBezTo>
                    <a:pt x="292327" y="252459"/>
                    <a:pt x="293882" y="255571"/>
                    <a:pt x="295437" y="254015"/>
                  </a:cubicBezTo>
                  <a:cubicBezTo>
                    <a:pt x="312541" y="243123"/>
                    <a:pt x="329645" y="232231"/>
                    <a:pt x="345194" y="219783"/>
                  </a:cubicBezTo>
                  <a:cubicBezTo>
                    <a:pt x="352969" y="213559"/>
                    <a:pt x="360744" y="208891"/>
                    <a:pt x="368518" y="202667"/>
                  </a:cubicBezTo>
                  <a:cubicBezTo>
                    <a:pt x="373183" y="199555"/>
                    <a:pt x="376293" y="196443"/>
                    <a:pt x="380958" y="193331"/>
                  </a:cubicBezTo>
                  <a:cubicBezTo>
                    <a:pt x="384068" y="190219"/>
                    <a:pt x="390287" y="188663"/>
                    <a:pt x="393397" y="183996"/>
                  </a:cubicBezTo>
                  <a:cubicBezTo>
                    <a:pt x="393397" y="183996"/>
                    <a:pt x="393397" y="183996"/>
                    <a:pt x="393397" y="183996"/>
                  </a:cubicBezTo>
                  <a:cubicBezTo>
                    <a:pt x="399617" y="183996"/>
                    <a:pt x="405837" y="183996"/>
                    <a:pt x="412056" y="183996"/>
                  </a:cubicBezTo>
                  <a:cubicBezTo>
                    <a:pt x="401172" y="194887"/>
                    <a:pt x="388733" y="204223"/>
                    <a:pt x="376293" y="215115"/>
                  </a:cubicBezTo>
                  <a:cubicBezTo>
                    <a:pt x="368518" y="221339"/>
                    <a:pt x="360744" y="226007"/>
                    <a:pt x="352969" y="232231"/>
                  </a:cubicBezTo>
                  <a:cubicBezTo>
                    <a:pt x="346749" y="236899"/>
                    <a:pt x="338975" y="243123"/>
                    <a:pt x="331200" y="247791"/>
                  </a:cubicBezTo>
                  <a:cubicBezTo>
                    <a:pt x="331200" y="249347"/>
                    <a:pt x="331200" y="250903"/>
                    <a:pt x="332755" y="250903"/>
                  </a:cubicBezTo>
                  <a:cubicBezTo>
                    <a:pt x="342085" y="246235"/>
                    <a:pt x="348304" y="240011"/>
                    <a:pt x="356079" y="235343"/>
                  </a:cubicBezTo>
                  <a:cubicBezTo>
                    <a:pt x="363854" y="229119"/>
                    <a:pt x="371628" y="222895"/>
                    <a:pt x="379403" y="218227"/>
                  </a:cubicBezTo>
                  <a:cubicBezTo>
                    <a:pt x="393397" y="207335"/>
                    <a:pt x="407392" y="196443"/>
                    <a:pt x="419831" y="183996"/>
                  </a:cubicBezTo>
                  <a:cubicBezTo>
                    <a:pt x="426051" y="183996"/>
                    <a:pt x="432271" y="183996"/>
                    <a:pt x="440045" y="183996"/>
                  </a:cubicBezTo>
                  <a:cubicBezTo>
                    <a:pt x="438490" y="183996"/>
                    <a:pt x="438490" y="183996"/>
                    <a:pt x="436935" y="185551"/>
                  </a:cubicBezTo>
                  <a:cubicBezTo>
                    <a:pt x="433826" y="188663"/>
                    <a:pt x="429161" y="191775"/>
                    <a:pt x="426051" y="196443"/>
                  </a:cubicBezTo>
                  <a:cubicBezTo>
                    <a:pt x="416721" y="202667"/>
                    <a:pt x="408947" y="210447"/>
                    <a:pt x="401172" y="216671"/>
                  </a:cubicBezTo>
                  <a:cubicBezTo>
                    <a:pt x="385623" y="229119"/>
                    <a:pt x="370073" y="241567"/>
                    <a:pt x="352969" y="254015"/>
                  </a:cubicBezTo>
                  <a:cubicBezTo>
                    <a:pt x="342085" y="254015"/>
                    <a:pt x="331200" y="254015"/>
                    <a:pt x="320316" y="254015"/>
                  </a:cubicBezTo>
                  <a:cubicBezTo>
                    <a:pt x="314096" y="254015"/>
                    <a:pt x="306321" y="255571"/>
                    <a:pt x="300102" y="255571"/>
                  </a:cubicBezTo>
                  <a:cubicBezTo>
                    <a:pt x="293882" y="255571"/>
                    <a:pt x="286107" y="255571"/>
                    <a:pt x="278333" y="257127"/>
                  </a:cubicBezTo>
                  <a:cubicBezTo>
                    <a:pt x="276778" y="258683"/>
                    <a:pt x="275223" y="263351"/>
                    <a:pt x="278333" y="263351"/>
                  </a:cubicBezTo>
                  <a:cubicBezTo>
                    <a:pt x="284552" y="264907"/>
                    <a:pt x="290772" y="264907"/>
                    <a:pt x="296992" y="263351"/>
                  </a:cubicBezTo>
                  <a:cubicBezTo>
                    <a:pt x="303211" y="263351"/>
                    <a:pt x="309431" y="263351"/>
                    <a:pt x="315651" y="263351"/>
                  </a:cubicBezTo>
                  <a:cubicBezTo>
                    <a:pt x="328090" y="263351"/>
                    <a:pt x="338975" y="261795"/>
                    <a:pt x="351414" y="261795"/>
                  </a:cubicBezTo>
                  <a:cubicBezTo>
                    <a:pt x="376293" y="261795"/>
                    <a:pt x="399617" y="261795"/>
                    <a:pt x="424496" y="261795"/>
                  </a:cubicBezTo>
                  <a:cubicBezTo>
                    <a:pt x="432271" y="261795"/>
                    <a:pt x="438490" y="263351"/>
                    <a:pt x="446265" y="263351"/>
                  </a:cubicBezTo>
                  <a:cubicBezTo>
                    <a:pt x="452485" y="263351"/>
                    <a:pt x="458704" y="264907"/>
                    <a:pt x="464924" y="260239"/>
                  </a:cubicBezTo>
                  <a:cubicBezTo>
                    <a:pt x="464924" y="260239"/>
                    <a:pt x="466479" y="258683"/>
                    <a:pt x="464924" y="258683"/>
                  </a:cubicBezTo>
                  <a:cubicBezTo>
                    <a:pt x="463369" y="257127"/>
                    <a:pt x="460259" y="257127"/>
                    <a:pt x="458704" y="257127"/>
                  </a:cubicBezTo>
                  <a:cubicBezTo>
                    <a:pt x="463369" y="244679"/>
                    <a:pt x="466479" y="232231"/>
                    <a:pt x="466479" y="218227"/>
                  </a:cubicBezTo>
                  <a:cubicBezTo>
                    <a:pt x="466479" y="212003"/>
                    <a:pt x="466479" y="205779"/>
                    <a:pt x="466479" y="199555"/>
                  </a:cubicBezTo>
                  <a:cubicBezTo>
                    <a:pt x="464924" y="194887"/>
                    <a:pt x="464924" y="191775"/>
                    <a:pt x="464924" y="188663"/>
                  </a:cubicBezTo>
                  <a:cubicBezTo>
                    <a:pt x="463369" y="187107"/>
                    <a:pt x="463369" y="185551"/>
                    <a:pt x="461814" y="183996"/>
                  </a:cubicBezTo>
                  <a:cubicBezTo>
                    <a:pt x="463369" y="183996"/>
                    <a:pt x="464924" y="183996"/>
                    <a:pt x="466479" y="183996"/>
                  </a:cubicBezTo>
                  <a:cubicBezTo>
                    <a:pt x="472699" y="183996"/>
                    <a:pt x="472699" y="174660"/>
                    <a:pt x="466479" y="174660"/>
                  </a:cubicBezTo>
                  <a:cubicBezTo>
                    <a:pt x="438490" y="174660"/>
                    <a:pt x="408947" y="174660"/>
                    <a:pt x="379403" y="174660"/>
                  </a:cubicBezTo>
                  <a:cubicBezTo>
                    <a:pt x="380958" y="160656"/>
                    <a:pt x="380958" y="145096"/>
                    <a:pt x="382513" y="131092"/>
                  </a:cubicBezTo>
                  <a:cubicBezTo>
                    <a:pt x="382513" y="127980"/>
                    <a:pt x="382513" y="124868"/>
                    <a:pt x="382513" y="121756"/>
                  </a:cubicBezTo>
                  <a:cubicBezTo>
                    <a:pt x="399617" y="121756"/>
                    <a:pt x="416721" y="121756"/>
                    <a:pt x="433826" y="121756"/>
                  </a:cubicBezTo>
                  <a:cubicBezTo>
                    <a:pt x="474254" y="121756"/>
                    <a:pt x="514682" y="123312"/>
                    <a:pt x="555110" y="124868"/>
                  </a:cubicBezTo>
                  <a:cubicBezTo>
                    <a:pt x="578434" y="124868"/>
                    <a:pt x="600203" y="124868"/>
                    <a:pt x="623527" y="126424"/>
                  </a:cubicBezTo>
                  <a:cubicBezTo>
                    <a:pt x="643741" y="126424"/>
                    <a:pt x="665510" y="127980"/>
                    <a:pt x="687279" y="126424"/>
                  </a:cubicBezTo>
                  <a:cubicBezTo>
                    <a:pt x="687279" y="127980"/>
                    <a:pt x="685724" y="129536"/>
                    <a:pt x="685724" y="129536"/>
                  </a:cubicBezTo>
                  <a:cubicBezTo>
                    <a:pt x="685724" y="131092"/>
                    <a:pt x="687279" y="131092"/>
                    <a:pt x="687279" y="132648"/>
                  </a:cubicBezTo>
                  <a:cubicBezTo>
                    <a:pt x="687279" y="135760"/>
                    <a:pt x="687279" y="137316"/>
                    <a:pt x="687279" y="140428"/>
                  </a:cubicBezTo>
                  <a:cubicBezTo>
                    <a:pt x="688834" y="145096"/>
                    <a:pt x="688834" y="148208"/>
                    <a:pt x="688834" y="152876"/>
                  </a:cubicBezTo>
                  <a:cubicBezTo>
                    <a:pt x="687279" y="157544"/>
                    <a:pt x="687279" y="162212"/>
                    <a:pt x="687279" y="166880"/>
                  </a:cubicBezTo>
                  <a:cubicBezTo>
                    <a:pt x="685724" y="168436"/>
                    <a:pt x="685724" y="171548"/>
                    <a:pt x="685724" y="174660"/>
                  </a:cubicBezTo>
                  <a:cubicBezTo>
                    <a:pt x="684169" y="174660"/>
                    <a:pt x="684169" y="174660"/>
                    <a:pt x="684169" y="174660"/>
                  </a:cubicBezTo>
                  <a:cubicBezTo>
                    <a:pt x="670175" y="174660"/>
                    <a:pt x="656181" y="174660"/>
                    <a:pt x="640631" y="174660"/>
                  </a:cubicBezTo>
                  <a:cubicBezTo>
                    <a:pt x="640631" y="174660"/>
                    <a:pt x="640631" y="174660"/>
                    <a:pt x="640631" y="174660"/>
                  </a:cubicBezTo>
                  <a:cubicBezTo>
                    <a:pt x="640631" y="174660"/>
                    <a:pt x="640631" y="174660"/>
                    <a:pt x="640631" y="174660"/>
                  </a:cubicBezTo>
                  <a:cubicBezTo>
                    <a:pt x="640631" y="174660"/>
                    <a:pt x="640631" y="174660"/>
                    <a:pt x="639076" y="174660"/>
                  </a:cubicBezTo>
                  <a:cubicBezTo>
                    <a:pt x="625082" y="174660"/>
                    <a:pt x="609533" y="174660"/>
                    <a:pt x="595538" y="176216"/>
                  </a:cubicBezTo>
                  <a:cubicBezTo>
                    <a:pt x="590873" y="176216"/>
                    <a:pt x="592428" y="180884"/>
                    <a:pt x="595538" y="182440"/>
                  </a:cubicBezTo>
                  <a:cubicBezTo>
                    <a:pt x="593983" y="182440"/>
                    <a:pt x="593983" y="180884"/>
                    <a:pt x="593983" y="182440"/>
                  </a:cubicBezTo>
                  <a:cubicBezTo>
                    <a:pt x="592428" y="194887"/>
                    <a:pt x="592428" y="207335"/>
                    <a:pt x="592428" y="219783"/>
                  </a:cubicBezTo>
                  <a:cubicBezTo>
                    <a:pt x="592428" y="226007"/>
                    <a:pt x="592428" y="232231"/>
                    <a:pt x="590873" y="238455"/>
                  </a:cubicBezTo>
                  <a:cubicBezTo>
                    <a:pt x="590873" y="244679"/>
                    <a:pt x="589319" y="250903"/>
                    <a:pt x="589319" y="257127"/>
                  </a:cubicBezTo>
                  <a:cubicBezTo>
                    <a:pt x="589319" y="257127"/>
                    <a:pt x="589319" y="258683"/>
                    <a:pt x="590873" y="260239"/>
                  </a:cubicBezTo>
                  <a:cubicBezTo>
                    <a:pt x="592428" y="260239"/>
                    <a:pt x="592428" y="260239"/>
                    <a:pt x="593983" y="260239"/>
                  </a:cubicBezTo>
                  <a:cubicBezTo>
                    <a:pt x="595538" y="260239"/>
                    <a:pt x="597093" y="258683"/>
                    <a:pt x="597093" y="257127"/>
                  </a:cubicBezTo>
                  <a:cubicBezTo>
                    <a:pt x="598648" y="250903"/>
                    <a:pt x="598648" y="244679"/>
                    <a:pt x="598648" y="238455"/>
                  </a:cubicBezTo>
                  <a:cubicBezTo>
                    <a:pt x="600203" y="236899"/>
                    <a:pt x="600203" y="236899"/>
                    <a:pt x="600203" y="235343"/>
                  </a:cubicBezTo>
                  <a:cubicBezTo>
                    <a:pt x="611088" y="227563"/>
                    <a:pt x="623527" y="218227"/>
                    <a:pt x="634412" y="210447"/>
                  </a:cubicBezTo>
                  <a:cubicBezTo>
                    <a:pt x="640631" y="205779"/>
                    <a:pt x="645296" y="201111"/>
                    <a:pt x="651516" y="196443"/>
                  </a:cubicBezTo>
                  <a:cubicBezTo>
                    <a:pt x="656181" y="193331"/>
                    <a:pt x="662400" y="188663"/>
                    <a:pt x="667065" y="183996"/>
                  </a:cubicBezTo>
                  <a:cubicBezTo>
                    <a:pt x="673285" y="183996"/>
                    <a:pt x="677950" y="183996"/>
                    <a:pt x="684169" y="183996"/>
                  </a:cubicBezTo>
                  <a:cubicBezTo>
                    <a:pt x="685724" y="183996"/>
                    <a:pt x="688834" y="183996"/>
                    <a:pt x="691944" y="183996"/>
                  </a:cubicBezTo>
                  <a:cubicBezTo>
                    <a:pt x="690389" y="183996"/>
                    <a:pt x="690389" y="183996"/>
                    <a:pt x="690389" y="183996"/>
                  </a:cubicBezTo>
                  <a:cubicBezTo>
                    <a:pt x="688834" y="185551"/>
                    <a:pt x="685724" y="188663"/>
                    <a:pt x="684169" y="190219"/>
                  </a:cubicBezTo>
                  <a:cubicBezTo>
                    <a:pt x="681059" y="193331"/>
                    <a:pt x="676395" y="196443"/>
                    <a:pt x="673285" y="199555"/>
                  </a:cubicBezTo>
                  <a:cubicBezTo>
                    <a:pt x="665510" y="205779"/>
                    <a:pt x="657735" y="212003"/>
                    <a:pt x="649961" y="218227"/>
                  </a:cubicBezTo>
                  <a:cubicBezTo>
                    <a:pt x="635966" y="230675"/>
                    <a:pt x="623527" y="241567"/>
                    <a:pt x="609533" y="254015"/>
                  </a:cubicBezTo>
                  <a:cubicBezTo>
                    <a:pt x="609533" y="254015"/>
                    <a:pt x="607978" y="254015"/>
                    <a:pt x="607978" y="254015"/>
                  </a:cubicBezTo>
                  <a:cubicBezTo>
                    <a:pt x="606423" y="254015"/>
                    <a:pt x="604868" y="254015"/>
                    <a:pt x="601758" y="254015"/>
                  </a:cubicBezTo>
                  <a:cubicBezTo>
                    <a:pt x="600203" y="254015"/>
                    <a:pt x="598648" y="255571"/>
                    <a:pt x="597093" y="255571"/>
                  </a:cubicBezTo>
                  <a:cubicBezTo>
                    <a:pt x="595538" y="255571"/>
                    <a:pt x="595538" y="260239"/>
                    <a:pt x="597093" y="260239"/>
                  </a:cubicBezTo>
                  <a:cubicBezTo>
                    <a:pt x="598648" y="260239"/>
                    <a:pt x="600203" y="261795"/>
                    <a:pt x="601758" y="261795"/>
                  </a:cubicBezTo>
                  <a:cubicBezTo>
                    <a:pt x="604868" y="261795"/>
                    <a:pt x="606423" y="261795"/>
                    <a:pt x="607978" y="261795"/>
                  </a:cubicBezTo>
                  <a:cubicBezTo>
                    <a:pt x="612642" y="261795"/>
                    <a:pt x="615752" y="261795"/>
                    <a:pt x="620417" y="261795"/>
                  </a:cubicBezTo>
                  <a:cubicBezTo>
                    <a:pt x="626637" y="263351"/>
                    <a:pt x="634412" y="263351"/>
                    <a:pt x="642186" y="263351"/>
                  </a:cubicBezTo>
                  <a:cubicBezTo>
                    <a:pt x="656181" y="263351"/>
                    <a:pt x="670175" y="263351"/>
                    <a:pt x="685724" y="263351"/>
                  </a:cubicBezTo>
                  <a:cubicBezTo>
                    <a:pt x="699719" y="263351"/>
                    <a:pt x="713713" y="263351"/>
                    <a:pt x="729262" y="263351"/>
                  </a:cubicBezTo>
                  <a:cubicBezTo>
                    <a:pt x="737037" y="263351"/>
                    <a:pt x="743257" y="263351"/>
                    <a:pt x="751031" y="263351"/>
                  </a:cubicBezTo>
                  <a:cubicBezTo>
                    <a:pt x="757251" y="263351"/>
                    <a:pt x="763471" y="263351"/>
                    <a:pt x="771245" y="261795"/>
                  </a:cubicBezTo>
                  <a:cubicBezTo>
                    <a:pt x="771245" y="261795"/>
                    <a:pt x="771245" y="261795"/>
                    <a:pt x="771245" y="261795"/>
                  </a:cubicBezTo>
                  <a:cubicBezTo>
                    <a:pt x="771245" y="261795"/>
                    <a:pt x="772800" y="261795"/>
                    <a:pt x="774355" y="261795"/>
                  </a:cubicBezTo>
                  <a:cubicBezTo>
                    <a:pt x="777465" y="261795"/>
                    <a:pt x="777465" y="258683"/>
                    <a:pt x="775910" y="255571"/>
                  </a:cubicBezTo>
                  <a:cubicBezTo>
                    <a:pt x="777465" y="244679"/>
                    <a:pt x="777465" y="232231"/>
                    <a:pt x="777465" y="219783"/>
                  </a:cubicBezTo>
                  <a:cubicBezTo>
                    <a:pt x="779020" y="205779"/>
                    <a:pt x="780575" y="193331"/>
                    <a:pt x="779020" y="179328"/>
                  </a:cubicBezTo>
                  <a:close/>
                  <a:moveTo>
                    <a:pt x="180372" y="196443"/>
                  </a:moveTo>
                  <a:cubicBezTo>
                    <a:pt x="181927" y="193331"/>
                    <a:pt x="183482" y="191775"/>
                    <a:pt x="185037" y="188663"/>
                  </a:cubicBezTo>
                  <a:cubicBezTo>
                    <a:pt x="185037" y="187107"/>
                    <a:pt x="183482" y="185551"/>
                    <a:pt x="183482" y="187107"/>
                  </a:cubicBezTo>
                  <a:cubicBezTo>
                    <a:pt x="180372" y="188663"/>
                    <a:pt x="178817" y="191775"/>
                    <a:pt x="177262" y="193331"/>
                  </a:cubicBezTo>
                  <a:cubicBezTo>
                    <a:pt x="174152" y="196443"/>
                    <a:pt x="172597" y="199555"/>
                    <a:pt x="171042" y="201111"/>
                  </a:cubicBezTo>
                  <a:cubicBezTo>
                    <a:pt x="171042" y="199555"/>
                    <a:pt x="169487" y="197999"/>
                    <a:pt x="166378" y="199555"/>
                  </a:cubicBezTo>
                  <a:cubicBezTo>
                    <a:pt x="161713" y="204223"/>
                    <a:pt x="155493" y="208891"/>
                    <a:pt x="149273" y="213559"/>
                  </a:cubicBezTo>
                  <a:cubicBezTo>
                    <a:pt x="144609" y="219783"/>
                    <a:pt x="138389" y="224451"/>
                    <a:pt x="132169" y="230675"/>
                  </a:cubicBezTo>
                  <a:cubicBezTo>
                    <a:pt x="125949" y="235343"/>
                    <a:pt x="121285" y="240011"/>
                    <a:pt x="115065" y="246235"/>
                  </a:cubicBezTo>
                  <a:cubicBezTo>
                    <a:pt x="111955" y="247791"/>
                    <a:pt x="110400" y="250903"/>
                    <a:pt x="107290" y="252459"/>
                  </a:cubicBezTo>
                  <a:cubicBezTo>
                    <a:pt x="96406" y="252459"/>
                    <a:pt x="85521" y="254015"/>
                    <a:pt x="74637" y="254015"/>
                  </a:cubicBezTo>
                  <a:cubicBezTo>
                    <a:pt x="83966" y="246235"/>
                    <a:pt x="93296" y="238455"/>
                    <a:pt x="102625" y="230675"/>
                  </a:cubicBezTo>
                  <a:cubicBezTo>
                    <a:pt x="110400" y="224451"/>
                    <a:pt x="118175" y="218227"/>
                    <a:pt x="125949" y="212003"/>
                  </a:cubicBezTo>
                  <a:cubicBezTo>
                    <a:pt x="129059" y="208891"/>
                    <a:pt x="133724" y="205779"/>
                    <a:pt x="136834" y="202667"/>
                  </a:cubicBezTo>
                  <a:cubicBezTo>
                    <a:pt x="139944" y="199555"/>
                    <a:pt x="144609" y="196443"/>
                    <a:pt x="147718" y="191775"/>
                  </a:cubicBezTo>
                  <a:cubicBezTo>
                    <a:pt x="147718" y="191775"/>
                    <a:pt x="147718" y="191775"/>
                    <a:pt x="147718" y="191775"/>
                  </a:cubicBezTo>
                  <a:cubicBezTo>
                    <a:pt x="149273" y="190219"/>
                    <a:pt x="150828" y="188663"/>
                    <a:pt x="152383" y="187107"/>
                  </a:cubicBezTo>
                  <a:cubicBezTo>
                    <a:pt x="153938" y="185551"/>
                    <a:pt x="153938" y="183996"/>
                    <a:pt x="155493" y="183996"/>
                  </a:cubicBezTo>
                  <a:lnTo>
                    <a:pt x="155493" y="183996"/>
                  </a:lnTo>
                  <a:cubicBezTo>
                    <a:pt x="161713" y="183996"/>
                    <a:pt x="166378" y="183996"/>
                    <a:pt x="172597" y="183996"/>
                  </a:cubicBezTo>
                  <a:cubicBezTo>
                    <a:pt x="175707" y="183996"/>
                    <a:pt x="178817" y="182440"/>
                    <a:pt x="183482" y="182440"/>
                  </a:cubicBezTo>
                  <a:cubicBezTo>
                    <a:pt x="183482" y="182440"/>
                    <a:pt x="183482" y="182440"/>
                    <a:pt x="183482" y="182440"/>
                  </a:cubicBezTo>
                  <a:cubicBezTo>
                    <a:pt x="183482" y="183996"/>
                    <a:pt x="183482" y="183996"/>
                    <a:pt x="185037" y="182440"/>
                  </a:cubicBezTo>
                  <a:cubicBezTo>
                    <a:pt x="185037" y="182440"/>
                    <a:pt x="185037" y="185551"/>
                    <a:pt x="186592" y="185551"/>
                  </a:cubicBezTo>
                  <a:cubicBezTo>
                    <a:pt x="186592" y="187107"/>
                    <a:pt x="186592" y="188663"/>
                    <a:pt x="186592" y="190219"/>
                  </a:cubicBezTo>
                  <a:cubicBezTo>
                    <a:pt x="186592" y="193331"/>
                    <a:pt x="186592" y="196443"/>
                    <a:pt x="186592" y="199555"/>
                  </a:cubicBezTo>
                  <a:cubicBezTo>
                    <a:pt x="186592" y="205779"/>
                    <a:pt x="186592" y="212003"/>
                    <a:pt x="186592" y="218227"/>
                  </a:cubicBezTo>
                  <a:cubicBezTo>
                    <a:pt x="185037" y="224451"/>
                    <a:pt x="185037" y="232231"/>
                    <a:pt x="183482" y="238455"/>
                  </a:cubicBezTo>
                  <a:cubicBezTo>
                    <a:pt x="181927" y="241567"/>
                    <a:pt x="181927" y="244679"/>
                    <a:pt x="180372" y="247791"/>
                  </a:cubicBezTo>
                  <a:cubicBezTo>
                    <a:pt x="180372" y="247791"/>
                    <a:pt x="180372" y="247791"/>
                    <a:pt x="180372" y="249347"/>
                  </a:cubicBezTo>
                  <a:cubicBezTo>
                    <a:pt x="180372" y="249347"/>
                    <a:pt x="180372" y="247791"/>
                    <a:pt x="180372" y="247791"/>
                  </a:cubicBezTo>
                  <a:cubicBezTo>
                    <a:pt x="177262" y="249347"/>
                    <a:pt x="174152" y="252459"/>
                    <a:pt x="171042" y="254015"/>
                  </a:cubicBezTo>
                  <a:cubicBezTo>
                    <a:pt x="171042" y="254015"/>
                    <a:pt x="171042" y="254015"/>
                    <a:pt x="171042" y="254015"/>
                  </a:cubicBezTo>
                  <a:cubicBezTo>
                    <a:pt x="164823" y="254015"/>
                    <a:pt x="158603" y="254015"/>
                    <a:pt x="152383" y="254015"/>
                  </a:cubicBezTo>
                  <a:cubicBezTo>
                    <a:pt x="155493" y="250903"/>
                    <a:pt x="157048" y="249347"/>
                    <a:pt x="160158" y="246235"/>
                  </a:cubicBezTo>
                  <a:cubicBezTo>
                    <a:pt x="163268" y="243123"/>
                    <a:pt x="166378" y="240011"/>
                    <a:pt x="171042" y="235343"/>
                  </a:cubicBezTo>
                  <a:cubicBezTo>
                    <a:pt x="174152" y="232231"/>
                    <a:pt x="177262" y="229119"/>
                    <a:pt x="180372" y="224451"/>
                  </a:cubicBezTo>
                  <a:cubicBezTo>
                    <a:pt x="181927" y="222895"/>
                    <a:pt x="178817" y="219783"/>
                    <a:pt x="177262" y="221339"/>
                  </a:cubicBezTo>
                  <a:cubicBezTo>
                    <a:pt x="172597" y="224451"/>
                    <a:pt x="169487" y="227563"/>
                    <a:pt x="166378" y="230675"/>
                  </a:cubicBezTo>
                  <a:cubicBezTo>
                    <a:pt x="161713" y="235343"/>
                    <a:pt x="158603" y="238455"/>
                    <a:pt x="155493" y="241567"/>
                  </a:cubicBezTo>
                  <a:cubicBezTo>
                    <a:pt x="152383" y="246235"/>
                    <a:pt x="149273" y="249347"/>
                    <a:pt x="146163" y="254015"/>
                  </a:cubicBezTo>
                  <a:cubicBezTo>
                    <a:pt x="135279" y="254015"/>
                    <a:pt x="125949" y="252459"/>
                    <a:pt x="115065" y="252459"/>
                  </a:cubicBezTo>
                  <a:cubicBezTo>
                    <a:pt x="115065" y="252459"/>
                    <a:pt x="115065" y="252459"/>
                    <a:pt x="115065" y="252459"/>
                  </a:cubicBezTo>
                  <a:cubicBezTo>
                    <a:pt x="115065" y="252459"/>
                    <a:pt x="116620" y="252459"/>
                    <a:pt x="116620" y="250903"/>
                  </a:cubicBezTo>
                  <a:cubicBezTo>
                    <a:pt x="122839" y="246235"/>
                    <a:pt x="129059" y="240011"/>
                    <a:pt x="135279" y="235343"/>
                  </a:cubicBezTo>
                  <a:cubicBezTo>
                    <a:pt x="141499" y="230675"/>
                    <a:pt x="146163" y="224451"/>
                    <a:pt x="152383" y="219783"/>
                  </a:cubicBezTo>
                  <a:cubicBezTo>
                    <a:pt x="158603" y="215115"/>
                    <a:pt x="164823" y="210447"/>
                    <a:pt x="171042" y="204223"/>
                  </a:cubicBezTo>
                  <a:lnTo>
                    <a:pt x="171042" y="204223"/>
                  </a:lnTo>
                  <a:cubicBezTo>
                    <a:pt x="171042" y="204223"/>
                    <a:pt x="172597" y="204223"/>
                    <a:pt x="172597" y="204223"/>
                  </a:cubicBezTo>
                  <a:cubicBezTo>
                    <a:pt x="175707" y="201111"/>
                    <a:pt x="177262" y="197999"/>
                    <a:pt x="180372" y="196443"/>
                  </a:cubicBezTo>
                  <a:close/>
                  <a:moveTo>
                    <a:pt x="768136" y="201111"/>
                  </a:moveTo>
                  <a:cubicBezTo>
                    <a:pt x="769690" y="197999"/>
                    <a:pt x="766581" y="194887"/>
                    <a:pt x="765026" y="196443"/>
                  </a:cubicBezTo>
                  <a:cubicBezTo>
                    <a:pt x="758806" y="199555"/>
                    <a:pt x="755696" y="205779"/>
                    <a:pt x="751031" y="210447"/>
                  </a:cubicBezTo>
                  <a:cubicBezTo>
                    <a:pt x="746366" y="215115"/>
                    <a:pt x="741702" y="219783"/>
                    <a:pt x="737037" y="222895"/>
                  </a:cubicBezTo>
                  <a:cubicBezTo>
                    <a:pt x="732372" y="227563"/>
                    <a:pt x="726152" y="232231"/>
                    <a:pt x="721488" y="236899"/>
                  </a:cubicBezTo>
                  <a:cubicBezTo>
                    <a:pt x="716823" y="240011"/>
                    <a:pt x="712158" y="244679"/>
                    <a:pt x="707493" y="249347"/>
                  </a:cubicBezTo>
                  <a:cubicBezTo>
                    <a:pt x="707493" y="250903"/>
                    <a:pt x="709048" y="252459"/>
                    <a:pt x="709048" y="250903"/>
                  </a:cubicBezTo>
                  <a:cubicBezTo>
                    <a:pt x="715268" y="249347"/>
                    <a:pt x="719933" y="244679"/>
                    <a:pt x="724597" y="241567"/>
                  </a:cubicBezTo>
                  <a:cubicBezTo>
                    <a:pt x="730817" y="236899"/>
                    <a:pt x="735482" y="232231"/>
                    <a:pt x="740147" y="227563"/>
                  </a:cubicBezTo>
                  <a:cubicBezTo>
                    <a:pt x="744812" y="224451"/>
                    <a:pt x="751031" y="219783"/>
                    <a:pt x="755696" y="215115"/>
                  </a:cubicBezTo>
                  <a:cubicBezTo>
                    <a:pt x="760361" y="210447"/>
                    <a:pt x="765026" y="205779"/>
                    <a:pt x="768136" y="201111"/>
                  </a:cubicBezTo>
                  <a:close/>
                  <a:moveTo>
                    <a:pt x="10885" y="197999"/>
                  </a:moveTo>
                  <a:lnTo>
                    <a:pt x="10885" y="197999"/>
                  </a:lnTo>
                  <a:cubicBezTo>
                    <a:pt x="12439" y="191775"/>
                    <a:pt x="10885" y="187107"/>
                    <a:pt x="10885" y="182440"/>
                  </a:cubicBezTo>
                  <a:cubicBezTo>
                    <a:pt x="10885" y="182440"/>
                    <a:pt x="10885" y="182440"/>
                    <a:pt x="10885" y="182440"/>
                  </a:cubicBezTo>
                  <a:cubicBezTo>
                    <a:pt x="21769" y="182440"/>
                    <a:pt x="32654" y="182440"/>
                    <a:pt x="43538" y="182440"/>
                  </a:cubicBezTo>
                  <a:cubicBezTo>
                    <a:pt x="37318" y="187107"/>
                    <a:pt x="31099" y="191775"/>
                    <a:pt x="24879" y="196443"/>
                  </a:cubicBezTo>
                  <a:cubicBezTo>
                    <a:pt x="20214" y="201111"/>
                    <a:pt x="13994" y="204223"/>
                    <a:pt x="9330" y="208891"/>
                  </a:cubicBezTo>
                  <a:cubicBezTo>
                    <a:pt x="9330" y="207335"/>
                    <a:pt x="9330" y="207335"/>
                    <a:pt x="9330" y="205779"/>
                  </a:cubicBezTo>
                  <a:cubicBezTo>
                    <a:pt x="9330" y="202667"/>
                    <a:pt x="7775" y="199555"/>
                    <a:pt x="7775" y="197999"/>
                  </a:cubicBezTo>
                  <a:cubicBezTo>
                    <a:pt x="9330" y="197999"/>
                    <a:pt x="9330" y="197999"/>
                    <a:pt x="10885" y="197999"/>
                  </a:cubicBezTo>
                  <a:close/>
                  <a:moveTo>
                    <a:pt x="104180" y="182440"/>
                  </a:moveTo>
                  <a:lnTo>
                    <a:pt x="104180" y="182440"/>
                  </a:lnTo>
                  <a:cubicBezTo>
                    <a:pt x="118175" y="183996"/>
                    <a:pt x="133724" y="183996"/>
                    <a:pt x="149273" y="183996"/>
                  </a:cubicBezTo>
                  <a:cubicBezTo>
                    <a:pt x="149273" y="183996"/>
                    <a:pt x="150828" y="183996"/>
                    <a:pt x="150828" y="183996"/>
                  </a:cubicBezTo>
                  <a:cubicBezTo>
                    <a:pt x="150828" y="183996"/>
                    <a:pt x="149273" y="183996"/>
                    <a:pt x="149273" y="185551"/>
                  </a:cubicBezTo>
                  <a:cubicBezTo>
                    <a:pt x="146163" y="187107"/>
                    <a:pt x="144609" y="190219"/>
                    <a:pt x="141499" y="191775"/>
                  </a:cubicBezTo>
                  <a:cubicBezTo>
                    <a:pt x="141499" y="193331"/>
                    <a:pt x="141499" y="193331"/>
                    <a:pt x="141499" y="193331"/>
                  </a:cubicBezTo>
                  <a:cubicBezTo>
                    <a:pt x="139944" y="194887"/>
                    <a:pt x="136834" y="194887"/>
                    <a:pt x="135279" y="197999"/>
                  </a:cubicBezTo>
                  <a:cubicBezTo>
                    <a:pt x="130614" y="201111"/>
                    <a:pt x="127504" y="204223"/>
                    <a:pt x="122839" y="207335"/>
                  </a:cubicBezTo>
                  <a:cubicBezTo>
                    <a:pt x="115065" y="213559"/>
                    <a:pt x="107290" y="219783"/>
                    <a:pt x="99516" y="226007"/>
                  </a:cubicBezTo>
                  <a:cubicBezTo>
                    <a:pt x="88631" y="235343"/>
                    <a:pt x="79301" y="244679"/>
                    <a:pt x="68417" y="254015"/>
                  </a:cubicBezTo>
                  <a:cubicBezTo>
                    <a:pt x="59087" y="254015"/>
                    <a:pt x="49758" y="254015"/>
                    <a:pt x="40428" y="254015"/>
                  </a:cubicBezTo>
                  <a:cubicBezTo>
                    <a:pt x="37318" y="254015"/>
                    <a:pt x="32654" y="254015"/>
                    <a:pt x="29544" y="254015"/>
                  </a:cubicBezTo>
                  <a:cubicBezTo>
                    <a:pt x="31099" y="252459"/>
                    <a:pt x="34208" y="252459"/>
                    <a:pt x="35763" y="250903"/>
                  </a:cubicBezTo>
                  <a:cubicBezTo>
                    <a:pt x="40428" y="247791"/>
                    <a:pt x="43538" y="244679"/>
                    <a:pt x="48203" y="241567"/>
                  </a:cubicBezTo>
                  <a:cubicBezTo>
                    <a:pt x="55977" y="235343"/>
                    <a:pt x="63752" y="229119"/>
                    <a:pt x="71527" y="222895"/>
                  </a:cubicBezTo>
                  <a:cubicBezTo>
                    <a:pt x="79301" y="218227"/>
                    <a:pt x="87076" y="212003"/>
                    <a:pt x="94851" y="205779"/>
                  </a:cubicBezTo>
                  <a:cubicBezTo>
                    <a:pt x="99516" y="202667"/>
                    <a:pt x="102625" y="199555"/>
                    <a:pt x="107290" y="196443"/>
                  </a:cubicBezTo>
                  <a:cubicBezTo>
                    <a:pt x="110400" y="194887"/>
                    <a:pt x="115065" y="191775"/>
                    <a:pt x="116620" y="187107"/>
                  </a:cubicBezTo>
                  <a:cubicBezTo>
                    <a:pt x="118175" y="187107"/>
                    <a:pt x="116620" y="185551"/>
                    <a:pt x="115065" y="185551"/>
                  </a:cubicBezTo>
                  <a:cubicBezTo>
                    <a:pt x="110400" y="187107"/>
                    <a:pt x="107290" y="188663"/>
                    <a:pt x="104180" y="191775"/>
                  </a:cubicBezTo>
                  <a:cubicBezTo>
                    <a:pt x="99516" y="194887"/>
                    <a:pt x="94851" y="197999"/>
                    <a:pt x="91741" y="201111"/>
                  </a:cubicBezTo>
                  <a:cubicBezTo>
                    <a:pt x="83966" y="207335"/>
                    <a:pt x="76192" y="213559"/>
                    <a:pt x="68417" y="219783"/>
                  </a:cubicBezTo>
                  <a:cubicBezTo>
                    <a:pt x="60642" y="224451"/>
                    <a:pt x="52868" y="230675"/>
                    <a:pt x="45093" y="236899"/>
                  </a:cubicBezTo>
                  <a:cubicBezTo>
                    <a:pt x="40428" y="240011"/>
                    <a:pt x="37318" y="243123"/>
                    <a:pt x="32654" y="246235"/>
                  </a:cubicBezTo>
                  <a:cubicBezTo>
                    <a:pt x="29544" y="247791"/>
                    <a:pt x="26434" y="250903"/>
                    <a:pt x="23324" y="254015"/>
                  </a:cubicBezTo>
                  <a:cubicBezTo>
                    <a:pt x="23324" y="254015"/>
                    <a:pt x="21769" y="254015"/>
                    <a:pt x="20214" y="254015"/>
                  </a:cubicBezTo>
                  <a:cubicBezTo>
                    <a:pt x="15549" y="255571"/>
                    <a:pt x="10885" y="255571"/>
                    <a:pt x="6220" y="257127"/>
                  </a:cubicBezTo>
                  <a:cubicBezTo>
                    <a:pt x="6220" y="257127"/>
                    <a:pt x="7775" y="257127"/>
                    <a:pt x="7775" y="257127"/>
                  </a:cubicBezTo>
                  <a:cubicBezTo>
                    <a:pt x="7775" y="252459"/>
                    <a:pt x="7775" y="247791"/>
                    <a:pt x="7775" y="243123"/>
                  </a:cubicBezTo>
                  <a:cubicBezTo>
                    <a:pt x="9330" y="241567"/>
                    <a:pt x="10885" y="241567"/>
                    <a:pt x="10885" y="241567"/>
                  </a:cubicBezTo>
                  <a:cubicBezTo>
                    <a:pt x="13994" y="238455"/>
                    <a:pt x="17104" y="236899"/>
                    <a:pt x="20214" y="233787"/>
                  </a:cubicBezTo>
                  <a:cubicBezTo>
                    <a:pt x="26434" y="229119"/>
                    <a:pt x="32654" y="224451"/>
                    <a:pt x="38873" y="219783"/>
                  </a:cubicBezTo>
                  <a:cubicBezTo>
                    <a:pt x="45093" y="213559"/>
                    <a:pt x="51313" y="208891"/>
                    <a:pt x="55977" y="204223"/>
                  </a:cubicBezTo>
                  <a:cubicBezTo>
                    <a:pt x="60642" y="202667"/>
                    <a:pt x="63752" y="199555"/>
                    <a:pt x="66862" y="196443"/>
                  </a:cubicBezTo>
                  <a:cubicBezTo>
                    <a:pt x="69972" y="194887"/>
                    <a:pt x="71527" y="191775"/>
                    <a:pt x="73082" y="188663"/>
                  </a:cubicBezTo>
                  <a:cubicBezTo>
                    <a:pt x="74637" y="187107"/>
                    <a:pt x="73082" y="187107"/>
                    <a:pt x="73082" y="187107"/>
                  </a:cubicBezTo>
                  <a:cubicBezTo>
                    <a:pt x="65307" y="188663"/>
                    <a:pt x="60642" y="194887"/>
                    <a:pt x="54423" y="199555"/>
                  </a:cubicBezTo>
                  <a:cubicBezTo>
                    <a:pt x="48203" y="204223"/>
                    <a:pt x="41983" y="208891"/>
                    <a:pt x="35763" y="215115"/>
                  </a:cubicBezTo>
                  <a:cubicBezTo>
                    <a:pt x="31099" y="219783"/>
                    <a:pt x="24879" y="224451"/>
                    <a:pt x="18659" y="229119"/>
                  </a:cubicBezTo>
                  <a:cubicBezTo>
                    <a:pt x="15549" y="232231"/>
                    <a:pt x="12439" y="235343"/>
                    <a:pt x="9330" y="238455"/>
                  </a:cubicBezTo>
                  <a:cubicBezTo>
                    <a:pt x="9330" y="238455"/>
                    <a:pt x="9330" y="238455"/>
                    <a:pt x="7775" y="238455"/>
                  </a:cubicBezTo>
                  <a:cubicBezTo>
                    <a:pt x="9330" y="233787"/>
                    <a:pt x="9330" y="227563"/>
                    <a:pt x="9330" y="222895"/>
                  </a:cubicBezTo>
                  <a:cubicBezTo>
                    <a:pt x="9330" y="219783"/>
                    <a:pt x="9330" y="216671"/>
                    <a:pt x="9330" y="213559"/>
                  </a:cubicBezTo>
                  <a:cubicBezTo>
                    <a:pt x="15549" y="208891"/>
                    <a:pt x="21769" y="204223"/>
                    <a:pt x="27989" y="199555"/>
                  </a:cubicBezTo>
                  <a:cubicBezTo>
                    <a:pt x="34208" y="194887"/>
                    <a:pt x="41983" y="190219"/>
                    <a:pt x="48203" y="182440"/>
                  </a:cubicBezTo>
                  <a:cubicBezTo>
                    <a:pt x="48203" y="182440"/>
                    <a:pt x="46648" y="182440"/>
                    <a:pt x="46648" y="182440"/>
                  </a:cubicBezTo>
                  <a:cubicBezTo>
                    <a:pt x="65307" y="182440"/>
                    <a:pt x="83966" y="182440"/>
                    <a:pt x="104180" y="182440"/>
                  </a:cubicBezTo>
                  <a:close/>
                  <a:moveTo>
                    <a:pt x="337420" y="190219"/>
                  </a:moveTo>
                  <a:lnTo>
                    <a:pt x="337420" y="190219"/>
                  </a:lnTo>
                  <a:cubicBezTo>
                    <a:pt x="332755" y="194887"/>
                    <a:pt x="326535" y="199555"/>
                    <a:pt x="320316" y="204223"/>
                  </a:cubicBezTo>
                  <a:cubicBezTo>
                    <a:pt x="310986" y="212003"/>
                    <a:pt x="300102" y="221339"/>
                    <a:pt x="290772" y="229119"/>
                  </a:cubicBezTo>
                  <a:cubicBezTo>
                    <a:pt x="290772" y="226007"/>
                    <a:pt x="290772" y="222895"/>
                    <a:pt x="290772" y="219783"/>
                  </a:cubicBezTo>
                  <a:cubicBezTo>
                    <a:pt x="290772" y="216671"/>
                    <a:pt x="290772" y="215115"/>
                    <a:pt x="290772" y="212003"/>
                  </a:cubicBezTo>
                  <a:cubicBezTo>
                    <a:pt x="298547" y="207335"/>
                    <a:pt x="304766" y="202667"/>
                    <a:pt x="310986" y="197999"/>
                  </a:cubicBezTo>
                  <a:cubicBezTo>
                    <a:pt x="315651" y="193331"/>
                    <a:pt x="318761" y="190219"/>
                    <a:pt x="323425" y="187107"/>
                  </a:cubicBezTo>
                  <a:cubicBezTo>
                    <a:pt x="324980" y="185551"/>
                    <a:pt x="326535" y="183996"/>
                    <a:pt x="328090" y="183996"/>
                  </a:cubicBezTo>
                  <a:cubicBezTo>
                    <a:pt x="329645" y="183996"/>
                    <a:pt x="332755" y="183996"/>
                    <a:pt x="335865" y="183996"/>
                  </a:cubicBezTo>
                  <a:cubicBezTo>
                    <a:pt x="338975" y="183996"/>
                    <a:pt x="343640" y="183996"/>
                    <a:pt x="348304" y="183996"/>
                  </a:cubicBezTo>
                  <a:cubicBezTo>
                    <a:pt x="345194" y="185551"/>
                    <a:pt x="340530" y="188663"/>
                    <a:pt x="337420" y="190219"/>
                  </a:cubicBezTo>
                  <a:close/>
                  <a:moveTo>
                    <a:pt x="458704" y="218227"/>
                  </a:moveTo>
                  <a:lnTo>
                    <a:pt x="458704" y="218227"/>
                  </a:lnTo>
                  <a:cubicBezTo>
                    <a:pt x="458704" y="230675"/>
                    <a:pt x="455595" y="243123"/>
                    <a:pt x="450930" y="255571"/>
                  </a:cubicBezTo>
                  <a:cubicBezTo>
                    <a:pt x="450930" y="255571"/>
                    <a:pt x="449375" y="254015"/>
                    <a:pt x="449375" y="254015"/>
                  </a:cubicBezTo>
                  <a:cubicBezTo>
                    <a:pt x="443155" y="254015"/>
                    <a:pt x="436935" y="254015"/>
                    <a:pt x="430716" y="254015"/>
                  </a:cubicBezTo>
                  <a:cubicBezTo>
                    <a:pt x="429161" y="254015"/>
                    <a:pt x="427606" y="254015"/>
                    <a:pt x="426051" y="254015"/>
                  </a:cubicBezTo>
                  <a:cubicBezTo>
                    <a:pt x="430716" y="250903"/>
                    <a:pt x="433826" y="246235"/>
                    <a:pt x="438490" y="243123"/>
                  </a:cubicBezTo>
                  <a:cubicBezTo>
                    <a:pt x="443155" y="238455"/>
                    <a:pt x="450930" y="233787"/>
                    <a:pt x="454040" y="226007"/>
                  </a:cubicBezTo>
                  <a:cubicBezTo>
                    <a:pt x="454040" y="224451"/>
                    <a:pt x="452485" y="224451"/>
                    <a:pt x="450930" y="224451"/>
                  </a:cubicBezTo>
                  <a:cubicBezTo>
                    <a:pt x="444710" y="226007"/>
                    <a:pt x="438490" y="233787"/>
                    <a:pt x="433826" y="238455"/>
                  </a:cubicBezTo>
                  <a:cubicBezTo>
                    <a:pt x="429161" y="243123"/>
                    <a:pt x="424496" y="249347"/>
                    <a:pt x="419831" y="254015"/>
                  </a:cubicBezTo>
                  <a:cubicBezTo>
                    <a:pt x="412056" y="252459"/>
                    <a:pt x="402727" y="252459"/>
                    <a:pt x="394952" y="252459"/>
                  </a:cubicBezTo>
                  <a:cubicBezTo>
                    <a:pt x="393397" y="252459"/>
                    <a:pt x="393397" y="252459"/>
                    <a:pt x="391842" y="252459"/>
                  </a:cubicBezTo>
                  <a:cubicBezTo>
                    <a:pt x="404282" y="244679"/>
                    <a:pt x="415166" y="236899"/>
                    <a:pt x="426051" y="227563"/>
                  </a:cubicBezTo>
                  <a:cubicBezTo>
                    <a:pt x="432271" y="222895"/>
                    <a:pt x="438490" y="216671"/>
                    <a:pt x="444710" y="212003"/>
                  </a:cubicBezTo>
                  <a:cubicBezTo>
                    <a:pt x="447820" y="208891"/>
                    <a:pt x="449375" y="205779"/>
                    <a:pt x="452485" y="202667"/>
                  </a:cubicBezTo>
                  <a:cubicBezTo>
                    <a:pt x="455595" y="201111"/>
                    <a:pt x="457149" y="197999"/>
                    <a:pt x="458704" y="196443"/>
                  </a:cubicBezTo>
                  <a:cubicBezTo>
                    <a:pt x="458704" y="196443"/>
                    <a:pt x="458704" y="197999"/>
                    <a:pt x="458704" y="199555"/>
                  </a:cubicBezTo>
                  <a:cubicBezTo>
                    <a:pt x="458704" y="205779"/>
                    <a:pt x="458704" y="212003"/>
                    <a:pt x="458704" y="218227"/>
                  </a:cubicBezTo>
                  <a:close/>
                  <a:moveTo>
                    <a:pt x="447820" y="185551"/>
                  </a:moveTo>
                  <a:lnTo>
                    <a:pt x="447820" y="185551"/>
                  </a:lnTo>
                  <a:cubicBezTo>
                    <a:pt x="447820" y="183996"/>
                    <a:pt x="447820" y="183996"/>
                    <a:pt x="447820" y="183996"/>
                  </a:cubicBezTo>
                  <a:cubicBezTo>
                    <a:pt x="452485" y="183996"/>
                    <a:pt x="455595" y="183996"/>
                    <a:pt x="458704" y="183996"/>
                  </a:cubicBezTo>
                  <a:cubicBezTo>
                    <a:pt x="458704" y="185551"/>
                    <a:pt x="458704" y="188663"/>
                    <a:pt x="458704" y="190219"/>
                  </a:cubicBezTo>
                  <a:cubicBezTo>
                    <a:pt x="458704" y="190219"/>
                    <a:pt x="458704" y="190219"/>
                    <a:pt x="458704" y="190219"/>
                  </a:cubicBezTo>
                  <a:cubicBezTo>
                    <a:pt x="457149" y="190219"/>
                    <a:pt x="458704" y="188663"/>
                    <a:pt x="457149" y="190219"/>
                  </a:cubicBezTo>
                  <a:cubicBezTo>
                    <a:pt x="454040" y="191775"/>
                    <a:pt x="450930" y="194887"/>
                    <a:pt x="449375" y="197999"/>
                  </a:cubicBezTo>
                  <a:cubicBezTo>
                    <a:pt x="446265" y="201111"/>
                    <a:pt x="443155" y="202667"/>
                    <a:pt x="440045" y="205779"/>
                  </a:cubicBezTo>
                  <a:cubicBezTo>
                    <a:pt x="435380" y="212003"/>
                    <a:pt x="429161" y="216671"/>
                    <a:pt x="422941" y="222895"/>
                  </a:cubicBezTo>
                  <a:cubicBezTo>
                    <a:pt x="410502" y="233787"/>
                    <a:pt x="398062" y="243123"/>
                    <a:pt x="384068" y="252459"/>
                  </a:cubicBezTo>
                  <a:cubicBezTo>
                    <a:pt x="376293" y="252459"/>
                    <a:pt x="368518" y="254015"/>
                    <a:pt x="360744" y="254015"/>
                  </a:cubicBezTo>
                  <a:cubicBezTo>
                    <a:pt x="376293" y="243123"/>
                    <a:pt x="390287" y="233787"/>
                    <a:pt x="404282" y="222895"/>
                  </a:cubicBezTo>
                  <a:cubicBezTo>
                    <a:pt x="413611" y="215115"/>
                    <a:pt x="421386" y="208891"/>
                    <a:pt x="430716" y="201111"/>
                  </a:cubicBezTo>
                  <a:cubicBezTo>
                    <a:pt x="433826" y="197999"/>
                    <a:pt x="438490" y="194887"/>
                    <a:pt x="441600" y="190219"/>
                  </a:cubicBezTo>
                  <a:cubicBezTo>
                    <a:pt x="444710" y="188663"/>
                    <a:pt x="446265" y="187107"/>
                    <a:pt x="447820" y="185551"/>
                  </a:cubicBezTo>
                  <a:close/>
                  <a:moveTo>
                    <a:pt x="464924" y="76632"/>
                  </a:moveTo>
                  <a:lnTo>
                    <a:pt x="464924" y="76632"/>
                  </a:lnTo>
                  <a:cubicBezTo>
                    <a:pt x="460259" y="76632"/>
                    <a:pt x="455595" y="75076"/>
                    <a:pt x="450930" y="75076"/>
                  </a:cubicBezTo>
                  <a:cubicBezTo>
                    <a:pt x="446265" y="75076"/>
                    <a:pt x="440045" y="75076"/>
                    <a:pt x="435380" y="75076"/>
                  </a:cubicBezTo>
                  <a:cubicBezTo>
                    <a:pt x="441600" y="71964"/>
                    <a:pt x="446265" y="68852"/>
                    <a:pt x="450930" y="65740"/>
                  </a:cubicBezTo>
                  <a:cubicBezTo>
                    <a:pt x="455595" y="62628"/>
                    <a:pt x="460259" y="59517"/>
                    <a:pt x="464924" y="54849"/>
                  </a:cubicBezTo>
                  <a:cubicBezTo>
                    <a:pt x="464924" y="61073"/>
                    <a:pt x="463369" y="68852"/>
                    <a:pt x="463369" y="75076"/>
                  </a:cubicBezTo>
                  <a:cubicBezTo>
                    <a:pt x="463369" y="75076"/>
                    <a:pt x="463369" y="75076"/>
                    <a:pt x="464924" y="76632"/>
                  </a:cubicBezTo>
                  <a:close/>
                  <a:moveTo>
                    <a:pt x="468034" y="39289"/>
                  </a:moveTo>
                  <a:lnTo>
                    <a:pt x="468034" y="39289"/>
                  </a:lnTo>
                  <a:cubicBezTo>
                    <a:pt x="466479" y="40845"/>
                    <a:pt x="466479" y="43957"/>
                    <a:pt x="466479" y="47069"/>
                  </a:cubicBezTo>
                  <a:cubicBezTo>
                    <a:pt x="460259" y="50181"/>
                    <a:pt x="454040" y="56405"/>
                    <a:pt x="447820" y="61073"/>
                  </a:cubicBezTo>
                  <a:cubicBezTo>
                    <a:pt x="440045" y="65740"/>
                    <a:pt x="435380" y="70408"/>
                    <a:pt x="429161" y="75076"/>
                  </a:cubicBezTo>
                  <a:cubicBezTo>
                    <a:pt x="419831" y="75076"/>
                    <a:pt x="412056" y="75076"/>
                    <a:pt x="402727" y="76632"/>
                  </a:cubicBezTo>
                  <a:cubicBezTo>
                    <a:pt x="413611" y="68852"/>
                    <a:pt x="426051" y="59517"/>
                    <a:pt x="436935" y="51737"/>
                  </a:cubicBezTo>
                  <a:cubicBezTo>
                    <a:pt x="443155" y="47069"/>
                    <a:pt x="447820" y="42401"/>
                    <a:pt x="454040" y="37733"/>
                  </a:cubicBezTo>
                  <a:cubicBezTo>
                    <a:pt x="458704" y="34621"/>
                    <a:pt x="463369" y="31509"/>
                    <a:pt x="468034" y="28397"/>
                  </a:cubicBezTo>
                  <a:cubicBezTo>
                    <a:pt x="468034" y="31509"/>
                    <a:pt x="468034" y="34621"/>
                    <a:pt x="468034" y="39289"/>
                  </a:cubicBezTo>
                  <a:close/>
                  <a:moveTo>
                    <a:pt x="303211" y="42401"/>
                  </a:moveTo>
                  <a:lnTo>
                    <a:pt x="303211" y="42401"/>
                  </a:lnTo>
                  <a:cubicBezTo>
                    <a:pt x="304766" y="39289"/>
                    <a:pt x="304766" y="36177"/>
                    <a:pt x="304766" y="34621"/>
                  </a:cubicBezTo>
                  <a:cubicBezTo>
                    <a:pt x="304766" y="34621"/>
                    <a:pt x="306321" y="36177"/>
                    <a:pt x="306321" y="34621"/>
                  </a:cubicBezTo>
                  <a:cubicBezTo>
                    <a:pt x="312541" y="31509"/>
                    <a:pt x="317206" y="26841"/>
                    <a:pt x="323425" y="23729"/>
                  </a:cubicBezTo>
                  <a:cubicBezTo>
                    <a:pt x="326535" y="22173"/>
                    <a:pt x="329645" y="19061"/>
                    <a:pt x="331200" y="17505"/>
                  </a:cubicBezTo>
                  <a:cubicBezTo>
                    <a:pt x="334310" y="15949"/>
                    <a:pt x="335865" y="14393"/>
                    <a:pt x="337420" y="12837"/>
                  </a:cubicBezTo>
                  <a:cubicBezTo>
                    <a:pt x="338975" y="11281"/>
                    <a:pt x="337420" y="11281"/>
                    <a:pt x="337420" y="11281"/>
                  </a:cubicBezTo>
                  <a:cubicBezTo>
                    <a:pt x="338975" y="11281"/>
                    <a:pt x="340530" y="11281"/>
                    <a:pt x="342085" y="11281"/>
                  </a:cubicBezTo>
                  <a:cubicBezTo>
                    <a:pt x="349859" y="11281"/>
                    <a:pt x="357634" y="11281"/>
                    <a:pt x="365409" y="11281"/>
                  </a:cubicBezTo>
                  <a:cubicBezTo>
                    <a:pt x="359189" y="14393"/>
                    <a:pt x="354524" y="17505"/>
                    <a:pt x="349859" y="20617"/>
                  </a:cubicBezTo>
                  <a:cubicBezTo>
                    <a:pt x="343640" y="23729"/>
                    <a:pt x="337420" y="28397"/>
                    <a:pt x="331200" y="33065"/>
                  </a:cubicBezTo>
                  <a:cubicBezTo>
                    <a:pt x="320316" y="39289"/>
                    <a:pt x="310986" y="48625"/>
                    <a:pt x="301656" y="56405"/>
                  </a:cubicBezTo>
                  <a:cubicBezTo>
                    <a:pt x="303211" y="51737"/>
                    <a:pt x="303211" y="47069"/>
                    <a:pt x="303211" y="42401"/>
                  </a:cubicBezTo>
                  <a:close/>
                  <a:moveTo>
                    <a:pt x="340530" y="76632"/>
                  </a:moveTo>
                  <a:lnTo>
                    <a:pt x="340530" y="76632"/>
                  </a:lnTo>
                  <a:cubicBezTo>
                    <a:pt x="352969" y="67296"/>
                    <a:pt x="365409" y="57961"/>
                    <a:pt x="379403" y="48625"/>
                  </a:cubicBezTo>
                  <a:cubicBezTo>
                    <a:pt x="387178" y="43957"/>
                    <a:pt x="393397" y="39289"/>
                    <a:pt x="401172" y="34621"/>
                  </a:cubicBezTo>
                  <a:cubicBezTo>
                    <a:pt x="404282" y="31509"/>
                    <a:pt x="408947" y="29953"/>
                    <a:pt x="412056" y="26841"/>
                  </a:cubicBezTo>
                  <a:cubicBezTo>
                    <a:pt x="415166" y="25285"/>
                    <a:pt x="419831" y="23729"/>
                    <a:pt x="421386" y="19061"/>
                  </a:cubicBezTo>
                  <a:cubicBezTo>
                    <a:pt x="422941" y="17505"/>
                    <a:pt x="421386" y="15949"/>
                    <a:pt x="419831" y="15949"/>
                  </a:cubicBezTo>
                  <a:cubicBezTo>
                    <a:pt x="415166" y="15949"/>
                    <a:pt x="412056" y="19061"/>
                    <a:pt x="408947" y="20617"/>
                  </a:cubicBezTo>
                  <a:cubicBezTo>
                    <a:pt x="404282" y="23729"/>
                    <a:pt x="401172" y="25285"/>
                    <a:pt x="398062" y="28397"/>
                  </a:cubicBezTo>
                  <a:cubicBezTo>
                    <a:pt x="390287" y="33065"/>
                    <a:pt x="382513" y="37733"/>
                    <a:pt x="376293" y="43957"/>
                  </a:cubicBezTo>
                  <a:cubicBezTo>
                    <a:pt x="360744" y="53293"/>
                    <a:pt x="346749" y="64184"/>
                    <a:pt x="334310" y="76632"/>
                  </a:cubicBezTo>
                  <a:cubicBezTo>
                    <a:pt x="334310" y="76632"/>
                    <a:pt x="334310" y="76632"/>
                    <a:pt x="334310" y="76632"/>
                  </a:cubicBezTo>
                  <a:cubicBezTo>
                    <a:pt x="323425" y="76632"/>
                    <a:pt x="310986" y="76632"/>
                    <a:pt x="300102" y="76632"/>
                  </a:cubicBezTo>
                  <a:cubicBezTo>
                    <a:pt x="300102" y="76632"/>
                    <a:pt x="300102" y="76632"/>
                    <a:pt x="300102" y="76632"/>
                  </a:cubicBezTo>
                  <a:cubicBezTo>
                    <a:pt x="301656" y="71964"/>
                    <a:pt x="301656" y="67296"/>
                    <a:pt x="301656" y="61073"/>
                  </a:cubicBezTo>
                  <a:cubicBezTo>
                    <a:pt x="312541" y="53293"/>
                    <a:pt x="323425" y="45513"/>
                    <a:pt x="334310" y="37733"/>
                  </a:cubicBezTo>
                  <a:cubicBezTo>
                    <a:pt x="340530" y="33065"/>
                    <a:pt x="346749" y="29953"/>
                    <a:pt x="352969" y="26841"/>
                  </a:cubicBezTo>
                  <a:cubicBezTo>
                    <a:pt x="359189" y="22173"/>
                    <a:pt x="365409" y="19061"/>
                    <a:pt x="371628" y="15949"/>
                  </a:cubicBezTo>
                  <a:cubicBezTo>
                    <a:pt x="373183" y="14393"/>
                    <a:pt x="373183" y="12837"/>
                    <a:pt x="373183" y="12837"/>
                  </a:cubicBezTo>
                  <a:cubicBezTo>
                    <a:pt x="377848" y="12837"/>
                    <a:pt x="382513" y="12837"/>
                    <a:pt x="387178" y="12837"/>
                  </a:cubicBezTo>
                  <a:cubicBezTo>
                    <a:pt x="388733" y="12837"/>
                    <a:pt x="391842" y="12837"/>
                    <a:pt x="394952" y="12837"/>
                  </a:cubicBezTo>
                  <a:cubicBezTo>
                    <a:pt x="387178" y="15949"/>
                    <a:pt x="380958" y="20617"/>
                    <a:pt x="373183" y="25285"/>
                  </a:cubicBezTo>
                  <a:cubicBezTo>
                    <a:pt x="365409" y="29953"/>
                    <a:pt x="357634" y="36177"/>
                    <a:pt x="349859" y="40845"/>
                  </a:cubicBezTo>
                  <a:cubicBezTo>
                    <a:pt x="342085" y="45513"/>
                    <a:pt x="334310" y="51737"/>
                    <a:pt x="326535" y="56405"/>
                  </a:cubicBezTo>
                  <a:cubicBezTo>
                    <a:pt x="318761" y="61073"/>
                    <a:pt x="310986" y="67296"/>
                    <a:pt x="304766" y="73520"/>
                  </a:cubicBezTo>
                  <a:cubicBezTo>
                    <a:pt x="304766" y="73520"/>
                    <a:pt x="304766" y="75076"/>
                    <a:pt x="306321" y="75076"/>
                  </a:cubicBezTo>
                  <a:cubicBezTo>
                    <a:pt x="314096" y="71964"/>
                    <a:pt x="321871" y="67296"/>
                    <a:pt x="329645" y="62628"/>
                  </a:cubicBezTo>
                  <a:cubicBezTo>
                    <a:pt x="337420" y="57961"/>
                    <a:pt x="345194" y="51737"/>
                    <a:pt x="352969" y="47069"/>
                  </a:cubicBezTo>
                  <a:cubicBezTo>
                    <a:pt x="360744" y="42401"/>
                    <a:pt x="368518" y="36177"/>
                    <a:pt x="376293" y="31509"/>
                  </a:cubicBezTo>
                  <a:cubicBezTo>
                    <a:pt x="384068" y="26841"/>
                    <a:pt x="391842" y="22173"/>
                    <a:pt x="398062" y="15949"/>
                  </a:cubicBezTo>
                  <a:cubicBezTo>
                    <a:pt x="399617" y="14393"/>
                    <a:pt x="398062" y="14393"/>
                    <a:pt x="396507" y="12837"/>
                  </a:cubicBezTo>
                  <a:cubicBezTo>
                    <a:pt x="408947" y="12837"/>
                    <a:pt x="419831" y="12837"/>
                    <a:pt x="432271" y="12837"/>
                  </a:cubicBezTo>
                  <a:cubicBezTo>
                    <a:pt x="438490" y="12837"/>
                    <a:pt x="446265" y="12837"/>
                    <a:pt x="452485" y="12837"/>
                  </a:cubicBezTo>
                  <a:cubicBezTo>
                    <a:pt x="446265" y="15949"/>
                    <a:pt x="440045" y="20617"/>
                    <a:pt x="433826" y="23729"/>
                  </a:cubicBezTo>
                  <a:cubicBezTo>
                    <a:pt x="427606" y="29953"/>
                    <a:pt x="419831" y="34621"/>
                    <a:pt x="412056" y="40845"/>
                  </a:cubicBezTo>
                  <a:cubicBezTo>
                    <a:pt x="398062" y="50181"/>
                    <a:pt x="382513" y="61073"/>
                    <a:pt x="368518" y="73520"/>
                  </a:cubicBezTo>
                  <a:cubicBezTo>
                    <a:pt x="368518" y="73520"/>
                    <a:pt x="370073" y="75076"/>
                    <a:pt x="370073" y="75076"/>
                  </a:cubicBezTo>
                  <a:cubicBezTo>
                    <a:pt x="387178" y="65740"/>
                    <a:pt x="401172" y="54849"/>
                    <a:pt x="416721" y="45513"/>
                  </a:cubicBezTo>
                  <a:cubicBezTo>
                    <a:pt x="424496" y="39289"/>
                    <a:pt x="430716" y="34621"/>
                    <a:pt x="438490" y="29953"/>
                  </a:cubicBezTo>
                  <a:cubicBezTo>
                    <a:pt x="446265" y="23729"/>
                    <a:pt x="454040" y="19061"/>
                    <a:pt x="460259" y="12837"/>
                  </a:cubicBezTo>
                  <a:cubicBezTo>
                    <a:pt x="460259" y="12837"/>
                    <a:pt x="460259" y="12837"/>
                    <a:pt x="460259" y="11281"/>
                  </a:cubicBezTo>
                  <a:cubicBezTo>
                    <a:pt x="461814" y="11281"/>
                    <a:pt x="463369" y="11281"/>
                    <a:pt x="464924" y="11281"/>
                  </a:cubicBezTo>
                  <a:cubicBezTo>
                    <a:pt x="466479" y="11281"/>
                    <a:pt x="468034" y="11281"/>
                    <a:pt x="469589" y="11281"/>
                  </a:cubicBezTo>
                  <a:cubicBezTo>
                    <a:pt x="468034" y="12837"/>
                    <a:pt x="468034" y="15949"/>
                    <a:pt x="468034" y="19061"/>
                  </a:cubicBezTo>
                  <a:cubicBezTo>
                    <a:pt x="468034" y="19061"/>
                    <a:pt x="468034" y="19061"/>
                    <a:pt x="468034" y="19061"/>
                  </a:cubicBezTo>
                  <a:cubicBezTo>
                    <a:pt x="461814" y="23729"/>
                    <a:pt x="455595" y="28397"/>
                    <a:pt x="450930" y="33065"/>
                  </a:cubicBezTo>
                  <a:cubicBezTo>
                    <a:pt x="444710" y="37733"/>
                    <a:pt x="438490" y="42401"/>
                    <a:pt x="432271" y="47069"/>
                  </a:cubicBezTo>
                  <a:cubicBezTo>
                    <a:pt x="421386" y="56405"/>
                    <a:pt x="408947" y="65740"/>
                    <a:pt x="398062" y="75076"/>
                  </a:cubicBezTo>
                  <a:cubicBezTo>
                    <a:pt x="398062" y="75076"/>
                    <a:pt x="398062" y="75076"/>
                    <a:pt x="398062" y="76632"/>
                  </a:cubicBezTo>
                  <a:cubicBezTo>
                    <a:pt x="394952" y="76632"/>
                    <a:pt x="390287" y="76632"/>
                    <a:pt x="385623" y="76632"/>
                  </a:cubicBezTo>
                  <a:cubicBezTo>
                    <a:pt x="371628" y="76632"/>
                    <a:pt x="356079" y="76632"/>
                    <a:pt x="340530" y="76632"/>
                  </a:cubicBezTo>
                  <a:close/>
                  <a:moveTo>
                    <a:pt x="648406" y="191775"/>
                  </a:moveTo>
                  <a:lnTo>
                    <a:pt x="648406" y="191775"/>
                  </a:lnTo>
                  <a:cubicBezTo>
                    <a:pt x="642186" y="196443"/>
                    <a:pt x="637521" y="201111"/>
                    <a:pt x="631302" y="205779"/>
                  </a:cubicBezTo>
                  <a:cubicBezTo>
                    <a:pt x="620417" y="213559"/>
                    <a:pt x="609533" y="222895"/>
                    <a:pt x="600203" y="232231"/>
                  </a:cubicBezTo>
                  <a:cubicBezTo>
                    <a:pt x="600203" y="227563"/>
                    <a:pt x="600203" y="222895"/>
                    <a:pt x="600203" y="219783"/>
                  </a:cubicBezTo>
                  <a:cubicBezTo>
                    <a:pt x="600203" y="207335"/>
                    <a:pt x="601758" y="194887"/>
                    <a:pt x="598648" y="182440"/>
                  </a:cubicBezTo>
                  <a:cubicBezTo>
                    <a:pt x="606423" y="183996"/>
                    <a:pt x="615752" y="183996"/>
                    <a:pt x="623527" y="183996"/>
                  </a:cubicBezTo>
                  <a:cubicBezTo>
                    <a:pt x="623527" y="183996"/>
                    <a:pt x="621972" y="185551"/>
                    <a:pt x="620417" y="185551"/>
                  </a:cubicBezTo>
                  <a:cubicBezTo>
                    <a:pt x="612642" y="191775"/>
                    <a:pt x="606423" y="196443"/>
                    <a:pt x="601758" y="202667"/>
                  </a:cubicBezTo>
                  <a:cubicBezTo>
                    <a:pt x="598648" y="205779"/>
                    <a:pt x="601758" y="208891"/>
                    <a:pt x="604868" y="207335"/>
                  </a:cubicBezTo>
                  <a:cubicBezTo>
                    <a:pt x="611088" y="201111"/>
                    <a:pt x="617307" y="194887"/>
                    <a:pt x="623527" y="190219"/>
                  </a:cubicBezTo>
                  <a:cubicBezTo>
                    <a:pt x="626637" y="188663"/>
                    <a:pt x="629747" y="185551"/>
                    <a:pt x="632857" y="183996"/>
                  </a:cubicBezTo>
                  <a:cubicBezTo>
                    <a:pt x="635966" y="183996"/>
                    <a:pt x="637521" y="183996"/>
                    <a:pt x="639076" y="183996"/>
                  </a:cubicBezTo>
                  <a:cubicBezTo>
                    <a:pt x="646851" y="183996"/>
                    <a:pt x="653071" y="183996"/>
                    <a:pt x="659290" y="183996"/>
                  </a:cubicBezTo>
                  <a:cubicBezTo>
                    <a:pt x="656181" y="187107"/>
                    <a:pt x="651516" y="188663"/>
                    <a:pt x="648406" y="191775"/>
                  </a:cubicBezTo>
                  <a:close/>
                  <a:moveTo>
                    <a:pt x="635966" y="254015"/>
                  </a:moveTo>
                  <a:lnTo>
                    <a:pt x="635966" y="254015"/>
                  </a:lnTo>
                  <a:cubicBezTo>
                    <a:pt x="631302" y="254015"/>
                    <a:pt x="625082" y="254015"/>
                    <a:pt x="620417" y="254015"/>
                  </a:cubicBezTo>
                  <a:cubicBezTo>
                    <a:pt x="617307" y="254015"/>
                    <a:pt x="615752" y="254015"/>
                    <a:pt x="612642" y="254015"/>
                  </a:cubicBezTo>
                  <a:cubicBezTo>
                    <a:pt x="626637" y="244679"/>
                    <a:pt x="640631" y="233787"/>
                    <a:pt x="653071" y="222895"/>
                  </a:cubicBezTo>
                  <a:cubicBezTo>
                    <a:pt x="660845" y="216671"/>
                    <a:pt x="668620" y="210447"/>
                    <a:pt x="676395" y="204223"/>
                  </a:cubicBezTo>
                  <a:cubicBezTo>
                    <a:pt x="679504" y="201111"/>
                    <a:pt x="682614" y="197999"/>
                    <a:pt x="687279" y="194887"/>
                  </a:cubicBezTo>
                  <a:cubicBezTo>
                    <a:pt x="688834" y="193331"/>
                    <a:pt x="690389" y="191775"/>
                    <a:pt x="693499" y="190219"/>
                  </a:cubicBezTo>
                  <a:cubicBezTo>
                    <a:pt x="695054" y="188663"/>
                    <a:pt x="696609" y="187107"/>
                    <a:pt x="696609" y="185551"/>
                  </a:cubicBezTo>
                  <a:cubicBezTo>
                    <a:pt x="698164" y="183996"/>
                    <a:pt x="696609" y="183996"/>
                    <a:pt x="696609" y="183996"/>
                  </a:cubicBezTo>
                  <a:cubicBezTo>
                    <a:pt x="704383" y="183996"/>
                    <a:pt x="713713" y="183996"/>
                    <a:pt x="721488" y="183996"/>
                  </a:cubicBezTo>
                  <a:cubicBezTo>
                    <a:pt x="715268" y="188663"/>
                    <a:pt x="709048" y="193331"/>
                    <a:pt x="704383" y="199555"/>
                  </a:cubicBezTo>
                  <a:cubicBezTo>
                    <a:pt x="696609" y="205779"/>
                    <a:pt x="688834" y="212003"/>
                    <a:pt x="681059" y="218227"/>
                  </a:cubicBezTo>
                  <a:cubicBezTo>
                    <a:pt x="667065" y="230675"/>
                    <a:pt x="651516" y="241567"/>
                    <a:pt x="635966" y="254015"/>
                  </a:cubicBezTo>
                  <a:close/>
                  <a:moveTo>
                    <a:pt x="642186" y="254015"/>
                  </a:moveTo>
                  <a:lnTo>
                    <a:pt x="642186" y="254015"/>
                  </a:lnTo>
                  <a:cubicBezTo>
                    <a:pt x="657735" y="244679"/>
                    <a:pt x="671730" y="233787"/>
                    <a:pt x="684169" y="224451"/>
                  </a:cubicBezTo>
                  <a:cubicBezTo>
                    <a:pt x="691944" y="218227"/>
                    <a:pt x="699719" y="212003"/>
                    <a:pt x="707493" y="204223"/>
                  </a:cubicBezTo>
                  <a:cubicBezTo>
                    <a:pt x="713713" y="197999"/>
                    <a:pt x="721488" y="191775"/>
                    <a:pt x="727707" y="183996"/>
                  </a:cubicBezTo>
                  <a:cubicBezTo>
                    <a:pt x="727707" y="183996"/>
                    <a:pt x="727707" y="183996"/>
                    <a:pt x="727707" y="183996"/>
                  </a:cubicBezTo>
                  <a:cubicBezTo>
                    <a:pt x="735482" y="183996"/>
                    <a:pt x="744812" y="183996"/>
                    <a:pt x="752586" y="183996"/>
                  </a:cubicBezTo>
                  <a:cubicBezTo>
                    <a:pt x="746366" y="187107"/>
                    <a:pt x="740147" y="193331"/>
                    <a:pt x="733927" y="199555"/>
                  </a:cubicBezTo>
                  <a:cubicBezTo>
                    <a:pt x="726152" y="205779"/>
                    <a:pt x="719933" y="210447"/>
                    <a:pt x="712158" y="216671"/>
                  </a:cubicBezTo>
                  <a:cubicBezTo>
                    <a:pt x="705938" y="222895"/>
                    <a:pt x="699719" y="229119"/>
                    <a:pt x="691944" y="235343"/>
                  </a:cubicBezTo>
                  <a:cubicBezTo>
                    <a:pt x="685724" y="240011"/>
                    <a:pt x="677950" y="246235"/>
                    <a:pt x="673285" y="252459"/>
                  </a:cubicBezTo>
                  <a:cubicBezTo>
                    <a:pt x="673285" y="254015"/>
                    <a:pt x="674840" y="254015"/>
                    <a:pt x="674840" y="254015"/>
                  </a:cubicBezTo>
                  <a:cubicBezTo>
                    <a:pt x="663955" y="254015"/>
                    <a:pt x="653071" y="254015"/>
                    <a:pt x="642186" y="254015"/>
                  </a:cubicBezTo>
                  <a:close/>
                  <a:moveTo>
                    <a:pt x="729262" y="254015"/>
                  </a:moveTo>
                  <a:lnTo>
                    <a:pt x="729262" y="254015"/>
                  </a:lnTo>
                  <a:cubicBezTo>
                    <a:pt x="713713" y="254015"/>
                    <a:pt x="699719" y="254015"/>
                    <a:pt x="685724" y="254015"/>
                  </a:cubicBezTo>
                  <a:cubicBezTo>
                    <a:pt x="682614" y="254015"/>
                    <a:pt x="679504" y="254015"/>
                    <a:pt x="676395" y="254015"/>
                  </a:cubicBezTo>
                  <a:cubicBezTo>
                    <a:pt x="684169" y="249347"/>
                    <a:pt x="690389" y="244679"/>
                    <a:pt x="696609" y="238455"/>
                  </a:cubicBezTo>
                  <a:cubicBezTo>
                    <a:pt x="702828" y="233787"/>
                    <a:pt x="709048" y="227563"/>
                    <a:pt x="716823" y="221339"/>
                  </a:cubicBezTo>
                  <a:cubicBezTo>
                    <a:pt x="723043" y="216671"/>
                    <a:pt x="729262" y="210447"/>
                    <a:pt x="735482" y="204223"/>
                  </a:cubicBezTo>
                  <a:cubicBezTo>
                    <a:pt x="743257" y="199555"/>
                    <a:pt x="751031" y="193331"/>
                    <a:pt x="755696" y="185551"/>
                  </a:cubicBezTo>
                  <a:cubicBezTo>
                    <a:pt x="757251" y="183996"/>
                    <a:pt x="755696" y="182440"/>
                    <a:pt x="754141" y="183996"/>
                  </a:cubicBezTo>
                  <a:cubicBezTo>
                    <a:pt x="760361" y="182440"/>
                    <a:pt x="766581" y="183996"/>
                    <a:pt x="772800" y="182440"/>
                  </a:cubicBezTo>
                  <a:cubicBezTo>
                    <a:pt x="772800" y="182440"/>
                    <a:pt x="772800" y="182440"/>
                    <a:pt x="772800" y="182440"/>
                  </a:cubicBezTo>
                  <a:cubicBezTo>
                    <a:pt x="771245" y="194887"/>
                    <a:pt x="771245" y="205779"/>
                    <a:pt x="769690" y="218227"/>
                  </a:cubicBezTo>
                  <a:cubicBezTo>
                    <a:pt x="769690" y="221339"/>
                    <a:pt x="769690" y="224451"/>
                    <a:pt x="769690" y="227563"/>
                  </a:cubicBezTo>
                  <a:cubicBezTo>
                    <a:pt x="768136" y="226007"/>
                    <a:pt x="768136" y="222895"/>
                    <a:pt x="766581" y="224451"/>
                  </a:cubicBezTo>
                  <a:cubicBezTo>
                    <a:pt x="760361" y="229119"/>
                    <a:pt x="754141" y="236899"/>
                    <a:pt x="747921" y="241567"/>
                  </a:cubicBezTo>
                  <a:cubicBezTo>
                    <a:pt x="743257" y="246235"/>
                    <a:pt x="738592" y="249347"/>
                    <a:pt x="733927" y="254015"/>
                  </a:cubicBezTo>
                  <a:cubicBezTo>
                    <a:pt x="732372" y="254015"/>
                    <a:pt x="730817" y="254015"/>
                    <a:pt x="729262" y="254015"/>
                  </a:cubicBezTo>
                  <a:close/>
                  <a:moveTo>
                    <a:pt x="741702" y="254015"/>
                  </a:moveTo>
                  <a:lnTo>
                    <a:pt x="741702" y="254015"/>
                  </a:lnTo>
                  <a:cubicBezTo>
                    <a:pt x="744812" y="250903"/>
                    <a:pt x="747921" y="249347"/>
                    <a:pt x="751031" y="246235"/>
                  </a:cubicBezTo>
                  <a:cubicBezTo>
                    <a:pt x="757251" y="241567"/>
                    <a:pt x="765026" y="235343"/>
                    <a:pt x="769690" y="229119"/>
                  </a:cubicBezTo>
                  <a:cubicBezTo>
                    <a:pt x="768136" y="236899"/>
                    <a:pt x="766581" y="246235"/>
                    <a:pt x="766581" y="254015"/>
                  </a:cubicBezTo>
                  <a:cubicBezTo>
                    <a:pt x="761916" y="254015"/>
                    <a:pt x="755696" y="254015"/>
                    <a:pt x="751031" y="254015"/>
                  </a:cubicBezTo>
                  <a:cubicBezTo>
                    <a:pt x="747921" y="254015"/>
                    <a:pt x="744812" y="254015"/>
                    <a:pt x="741702" y="254015"/>
                  </a:cubicBezTo>
                  <a:close/>
                </a:path>
              </a:pathLst>
            </a:custGeom>
            <a:solidFill>
              <a:srgbClr val="000000"/>
            </a:solidFill>
            <a:ln w="1555" cap="flat">
              <a:noFill/>
              <a:prstDash val="solid"/>
              <a:miter/>
            </a:ln>
          </p:spPr>
          <p:txBody>
            <a:bodyPr rtlCol="0" anchor="ctr"/>
            <a:lstStyle/>
            <a:p>
              <a:endParaRPr lang="en-ID"/>
            </a:p>
          </p:txBody>
        </p:sp>
      </p:grpSp>
      <p:sp>
        <p:nvSpPr>
          <p:cNvPr id="103" name="TextBox 6">
            <a:extLst>
              <a:ext uri="{FF2B5EF4-FFF2-40B4-BE49-F238E27FC236}">
                <a16:creationId xmlns:a16="http://schemas.microsoft.com/office/drawing/2014/main" id="{4D67676B-F08C-4235-9ED5-6703563628ED}"/>
              </a:ext>
            </a:extLst>
          </p:cNvPr>
          <p:cNvSpPr txBox="1"/>
          <p:nvPr/>
        </p:nvSpPr>
        <p:spPr>
          <a:xfrm>
            <a:off x="1122108" y="4779751"/>
            <a:ext cx="6487049" cy="2215991"/>
          </a:xfrm>
          <a:prstGeom prst="rect">
            <a:avLst/>
          </a:prstGeom>
        </p:spPr>
        <p:txBody>
          <a:bodyPr wrap="square" lIns="0" tIns="0" rIns="0" bIns="0" rtlCol="0" anchor="t">
            <a:spAutoFit/>
          </a:bodyPr>
          <a:lstStyle/>
          <a:p>
            <a:pPr algn="ctr"/>
            <a:r>
              <a:rPr lang="en-US" sz="3600" dirty="0">
                <a:solidFill>
                  <a:schemeClr val="tx1">
                    <a:lumMod val="95000"/>
                    <a:lumOff val="5000"/>
                  </a:schemeClr>
                </a:solidFill>
                <a:latin typeface="Bahnschrift" panose="020B0502040204020203" pitchFamily="34" charset="0"/>
                <a:ea typeface="Inter Italic" panose="020B0502030000000004" pitchFamily="34" charset="0"/>
              </a:rPr>
              <a:t>Wait, this isn’t just leaking training data… it’s leaking client conversations! The model didn’t just learn patterns???</a:t>
            </a:r>
          </a:p>
        </p:txBody>
      </p:sp>
      <p:sp>
        <p:nvSpPr>
          <p:cNvPr id="104" name="TextBox 19">
            <a:extLst>
              <a:ext uri="{FF2B5EF4-FFF2-40B4-BE49-F238E27FC236}">
                <a16:creationId xmlns:a16="http://schemas.microsoft.com/office/drawing/2014/main" id="{D09011DF-D999-48F3-B7E5-9BE33AD1E5F2}"/>
              </a:ext>
            </a:extLst>
          </p:cNvPr>
          <p:cNvSpPr txBox="1"/>
          <p:nvPr/>
        </p:nvSpPr>
        <p:spPr>
          <a:xfrm>
            <a:off x="761691" y="1116403"/>
            <a:ext cx="16764619" cy="1661993"/>
          </a:xfrm>
          <a:prstGeom prst="rect">
            <a:avLst/>
          </a:prstGeom>
        </p:spPr>
        <p:txBody>
          <a:bodyPr wrap="square" lIns="0" tIns="0" rIns="0" bIns="0" rtlCol="0" anchor="t">
            <a:spAutoFit/>
          </a:bodyPr>
          <a:lstStyle/>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LLM02: Sensitive Information Disclosure </a:t>
            </a:r>
          </a:p>
          <a:p>
            <a:r>
              <a:rPr lang="en-US" sz="5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LLM04: Data Poisoning</a:t>
            </a:r>
          </a:p>
        </p:txBody>
      </p:sp>
      <p:cxnSp>
        <p:nvCxnSpPr>
          <p:cNvPr id="130" name="Straight Connector 129">
            <a:extLst>
              <a:ext uri="{FF2B5EF4-FFF2-40B4-BE49-F238E27FC236}">
                <a16:creationId xmlns:a16="http://schemas.microsoft.com/office/drawing/2014/main" id="{A9A3AFB6-EA02-415B-A46C-6638BC67027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122F3A1-19C1-4E85-9A01-F998DB9ACDA9}"/>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462736-3E4E-4344-BC63-A4CD6A236E1B}"/>
              </a:ext>
            </a:extLst>
          </p:cNvPr>
          <p:cNvSpPr txBox="1"/>
          <p:nvPr/>
        </p:nvSpPr>
        <p:spPr>
          <a:xfrm>
            <a:off x="7223741" y="7570332"/>
            <a:ext cx="2321469"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PII/PHI Database</a:t>
            </a:r>
          </a:p>
        </p:txBody>
      </p:sp>
      <p:sp>
        <p:nvSpPr>
          <p:cNvPr id="22" name="TextBox 21">
            <a:extLst>
              <a:ext uri="{FF2B5EF4-FFF2-40B4-BE49-F238E27FC236}">
                <a16:creationId xmlns:a16="http://schemas.microsoft.com/office/drawing/2014/main" id="{88DEE869-E612-41A6-81F8-FDA27A137F94}"/>
              </a:ext>
            </a:extLst>
          </p:cNvPr>
          <p:cNvSpPr txBox="1"/>
          <p:nvPr/>
        </p:nvSpPr>
        <p:spPr>
          <a:xfrm>
            <a:off x="10362683" y="7587584"/>
            <a:ext cx="2766655"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ERP/Accounting Info</a:t>
            </a:r>
          </a:p>
        </p:txBody>
      </p:sp>
      <p:sp>
        <p:nvSpPr>
          <p:cNvPr id="25" name="TextBox 24">
            <a:extLst>
              <a:ext uri="{FF2B5EF4-FFF2-40B4-BE49-F238E27FC236}">
                <a16:creationId xmlns:a16="http://schemas.microsoft.com/office/drawing/2014/main" id="{EA000987-C300-430B-A2B1-7B41D69F6E19}"/>
              </a:ext>
            </a:extLst>
          </p:cNvPr>
          <p:cNvSpPr txBox="1"/>
          <p:nvPr/>
        </p:nvSpPr>
        <p:spPr>
          <a:xfrm>
            <a:off x="13955653" y="7570332"/>
            <a:ext cx="2278188" cy="1107996"/>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Customer Inputs</a:t>
            </a:r>
          </a:p>
          <a:p>
            <a:pPr algn="ctr"/>
            <a:r>
              <a:rPr lang="en-US" sz="2200" b="1" dirty="0">
                <a:solidFill>
                  <a:schemeClr val="tx1">
                    <a:lumMod val="95000"/>
                    <a:lumOff val="5000"/>
                  </a:schemeClr>
                </a:solidFill>
                <a:latin typeface="Bahnschrift" panose="020B0502040204020203" pitchFamily="34" charset="0"/>
              </a:rPr>
              <a:t>Sensitive Data</a:t>
            </a:r>
            <a:br>
              <a:rPr lang="en-US" sz="2200" b="1" dirty="0">
                <a:solidFill>
                  <a:schemeClr val="tx1">
                    <a:lumMod val="95000"/>
                    <a:lumOff val="5000"/>
                  </a:schemeClr>
                </a:solidFill>
                <a:latin typeface="Bahnschrift" panose="020B0502040204020203" pitchFamily="34" charset="0"/>
              </a:rPr>
            </a:br>
            <a:endParaRPr lang="en-US" sz="2200" b="1" dirty="0">
              <a:solidFill>
                <a:schemeClr val="tx1">
                  <a:lumMod val="95000"/>
                  <a:lumOff val="5000"/>
                </a:schemeClr>
              </a:solidFill>
              <a:latin typeface="Bahnschrift" panose="020B0502040204020203" pitchFamily="34" charset="0"/>
            </a:endParaRPr>
          </a:p>
        </p:txBody>
      </p:sp>
      <p:grpSp>
        <p:nvGrpSpPr>
          <p:cNvPr id="26" name="Group 25">
            <a:extLst>
              <a:ext uri="{FF2B5EF4-FFF2-40B4-BE49-F238E27FC236}">
                <a16:creationId xmlns:a16="http://schemas.microsoft.com/office/drawing/2014/main" id="{16199164-8A8B-4116-8529-1C2F457D4EE9}"/>
              </a:ext>
            </a:extLst>
          </p:cNvPr>
          <p:cNvGrpSpPr/>
          <p:nvPr/>
        </p:nvGrpSpPr>
        <p:grpSpPr>
          <a:xfrm>
            <a:off x="13471445" y="4196629"/>
            <a:ext cx="3029816" cy="1217176"/>
            <a:chOff x="3407229" y="7511328"/>
            <a:chExt cx="3029816" cy="1217176"/>
          </a:xfrm>
        </p:grpSpPr>
        <p:sp>
          <p:nvSpPr>
            <p:cNvPr id="27" name="TextBox 26">
              <a:extLst>
                <a:ext uri="{FF2B5EF4-FFF2-40B4-BE49-F238E27FC236}">
                  <a16:creationId xmlns:a16="http://schemas.microsoft.com/office/drawing/2014/main" id="{EDBE01FE-35B7-466A-BF69-57B95F6B286A}"/>
                </a:ext>
              </a:extLst>
            </p:cNvPr>
            <p:cNvSpPr txBox="1"/>
            <p:nvPr/>
          </p:nvSpPr>
          <p:spPr>
            <a:xfrm>
              <a:off x="3407229" y="7805174"/>
              <a:ext cx="3029816" cy="923330"/>
            </a:xfrm>
            <a:prstGeom prst="rect">
              <a:avLst/>
            </a:prstGeom>
            <a:noFill/>
          </p:spPr>
          <p:txBody>
            <a:bodyPr wrap="square" rtlCol="0">
              <a:spAutoFit/>
            </a:bodyPr>
            <a:lstStyle/>
            <a:p>
              <a:r>
                <a:rPr lang="en-GB" dirty="0">
                  <a:solidFill>
                    <a:schemeClr val="tx1">
                      <a:lumMod val="95000"/>
                      <a:lumOff val="5000"/>
                    </a:schemeClr>
                  </a:solidFill>
                  <a:latin typeface="Bahnschrift" panose="020B0502040204020203" pitchFamily="34" charset="0"/>
                </a:rPr>
                <a:t>Contaminated with inaccurate or sensitive data.</a:t>
              </a:r>
              <a:endParaRPr lang="en-US" dirty="0">
                <a:solidFill>
                  <a:schemeClr val="tx1">
                    <a:lumMod val="95000"/>
                    <a:lumOff val="5000"/>
                  </a:schemeClr>
                </a:solidFill>
                <a:latin typeface="Bahnschrift" panose="020B0502040204020203" pitchFamily="34" charset="0"/>
              </a:endParaRPr>
            </a:p>
          </p:txBody>
        </p:sp>
        <p:sp>
          <p:nvSpPr>
            <p:cNvPr id="28" name="TextBox 27">
              <a:extLst>
                <a:ext uri="{FF2B5EF4-FFF2-40B4-BE49-F238E27FC236}">
                  <a16:creationId xmlns:a16="http://schemas.microsoft.com/office/drawing/2014/main" id="{61835134-1E0A-48EA-BD7F-6343670497A3}"/>
                </a:ext>
              </a:extLst>
            </p:cNvPr>
            <p:cNvSpPr txBox="1"/>
            <p:nvPr/>
          </p:nvSpPr>
          <p:spPr>
            <a:xfrm>
              <a:off x="3407229" y="7511328"/>
              <a:ext cx="1986891" cy="430887"/>
            </a:xfrm>
            <a:prstGeom prst="rect">
              <a:avLst/>
            </a:prstGeom>
            <a:noFill/>
          </p:spPr>
          <p:txBody>
            <a:bodyPr wrap="none" rtlCol="0">
              <a:spAutoFit/>
            </a:bodyPr>
            <a:lstStyle/>
            <a:p>
              <a:r>
                <a:rPr lang="en-US" sz="2200" b="1" dirty="0">
                  <a:solidFill>
                    <a:schemeClr val="tx1">
                      <a:lumMod val="95000"/>
                      <a:lumOff val="5000"/>
                    </a:schemeClr>
                  </a:solidFill>
                  <a:latin typeface="Bahnschrift" panose="020B0502040204020203" pitchFamily="34" charset="0"/>
                </a:rPr>
                <a:t>Poisoned Data</a:t>
              </a:r>
            </a:p>
          </p:txBody>
        </p:sp>
      </p:grpSp>
      <p:sp>
        <p:nvSpPr>
          <p:cNvPr id="4" name="TextBox 3">
            <a:extLst>
              <a:ext uri="{FF2B5EF4-FFF2-40B4-BE49-F238E27FC236}">
                <a16:creationId xmlns:a16="http://schemas.microsoft.com/office/drawing/2014/main" id="{705467F1-D2DC-0E9B-49B4-0461811468B7}"/>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E9F826B-CAB3-4B86-43C0-C4391F5ECE98}"/>
              </a:ext>
            </a:extLst>
          </p:cNvPr>
          <p:cNvSpPr txBox="1"/>
          <p:nvPr/>
        </p:nvSpPr>
        <p:spPr>
          <a:xfrm>
            <a:off x="593479" y="3404136"/>
            <a:ext cx="8321921" cy="6247864"/>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Bahnschrift" panose="020B0502040204020203" pitchFamily="34" charset="0"/>
              </a:rPr>
              <a:t>80+ exposed </a:t>
            </a:r>
            <a:r>
              <a:rPr lang="en-US" sz="4000" b="1" dirty="0" err="1">
                <a:latin typeface="Bahnschrift" panose="020B0502040204020203" pitchFamily="34" charset="0"/>
              </a:rPr>
              <a:t>llama.cpp</a:t>
            </a:r>
            <a:r>
              <a:rPr lang="en-US" sz="4000" b="1" dirty="0">
                <a:latin typeface="Bahnschrift" panose="020B0502040204020203" pitchFamily="34" charset="0"/>
              </a:rPr>
              <a:t> servers found by Trend Micro researchers</a:t>
            </a:r>
          </a:p>
          <a:p>
            <a:pPr marL="571500" indent="-571500">
              <a:buFont typeface="Arial" panose="020B0604020202020204" pitchFamily="34" charset="0"/>
              <a:buChar char="•"/>
            </a:pPr>
            <a:r>
              <a:rPr lang="en-US" sz="4000" b="1" dirty="0">
                <a:latin typeface="Bahnschrift" panose="020B0502040204020203" pitchFamily="34" charset="0"/>
              </a:rPr>
              <a:t>Over 3,000 exposed </a:t>
            </a:r>
            <a:r>
              <a:rPr lang="en-US" sz="4000" b="1" dirty="0" err="1">
                <a:latin typeface="Bahnschrift" panose="020B0502040204020203" pitchFamily="34" charset="0"/>
              </a:rPr>
              <a:t>Ollama</a:t>
            </a:r>
            <a:r>
              <a:rPr lang="en-US" sz="4000" b="1" dirty="0">
                <a:latin typeface="Bahnschrift" panose="020B0502040204020203" pitchFamily="34" charset="0"/>
              </a:rPr>
              <a:t> servers with 15,000 unprotected AI models</a:t>
            </a:r>
          </a:p>
          <a:p>
            <a:pPr marL="571500" indent="-571500">
              <a:buFont typeface="Arial" panose="020B0604020202020204" pitchFamily="34" charset="0"/>
              <a:buChar char="•"/>
            </a:pPr>
            <a:r>
              <a:rPr lang="en-US" sz="4000" b="1" dirty="0">
                <a:latin typeface="Bahnschrift" panose="020B0502040204020203" pitchFamily="34" charset="0"/>
              </a:rPr>
              <a:t>71% of discovered RAG infrastructure completely unprotected</a:t>
            </a:r>
            <a:endParaRPr lang="en-US" sz="4000" dirty="0">
              <a:latin typeface="Bahnschrift" panose="020B0502040204020203" pitchFamily="34" charset="0"/>
            </a:endParaRPr>
          </a:p>
          <a:p>
            <a:endParaRPr lang="en-US" sz="4000" dirty="0">
              <a:latin typeface="Bahnschrift" panose="020B0502040204020203" pitchFamily="34" charset="0"/>
            </a:endParaRPr>
          </a:p>
        </p:txBody>
      </p:sp>
      <p:sp>
        <p:nvSpPr>
          <p:cNvPr id="4" name="TextBox 19">
            <a:extLst>
              <a:ext uri="{FF2B5EF4-FFF2-40B4-BE49-F238E27FC236}">
                <a16:creationId xmlns:a16="http://schemas.microsoft.com/office/drawing/2014/main" id="{3280B598-4901-6E21-A047-98CF97042A09}"/>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1892E748-CAC5-FB97-3BA5-E279B36A520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766B38A-3860-8BA8-AB06-FD99568B594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31BA07-1038-711C-0932-0E6CD5F886C9}"/>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
        <p:nvSpPr>
          <p:cNvPr id="11" name="TextBox 10">
            <a:extLst>
              <a:ext uri="{FF2B5EF4-FFF2-40B4-BE49-F238E27FC236}">
                <a16:creationId xmlns:a16="http://schemas.microsoft.com/office/drawing/2014/main" id="{632A7905-8882-3448-FC69-68A605EBDEA0}"/>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sp>
        <p:nvSpPr>
          <p:cNvPr id="13" name="TextBox 12">
            <a:extLst>
              <a:ext uri="{FF2B5EF4-FFF2-40B4-BE49-F238E27FC236}">
                <a16:creationId xmlns:a16="http://schemas.microsoft.com/office/drawing/2014/main" id="{0DBE33F1-7746-558B-6DE4-5FCEA8002605}"/>
              </a:ext>
            </a:extLst>
          </p:cNvPr>
          <p:cNvSpPr txBox="1"/>
          <p:nvPr/>
        </p:nvSpPr>
        <p:spPr>
          <a:xfrm>
            <a:off x="9296400" y="3590407"/>
            <a:ext cx="9144000" cy="369332"/>
          </a:xfrm>
          <a:prstGeom prst="rect">
            <a:avLst/>
          </a:prstGeom>
          <a:noFill/>
        </p:spPr>
        <p:txBody>
          <a:bodyPr wrap="square">
            <a:spAutoFit/>
          </a:bodyPr>
          <a:lstStyle/>
          <a:p>
            <a:r>
              <a:rPr lang="en-US" dirty="0"/>
              <a:t>https://</a:t>
            </a:r>
            <a:r>
              <a:rPr lang="en-US" dirty="0" err="1"/>
              <a:t>www.trendmicro.com</a:t>
            </a:r>
            <a:r>
              <a:rPr lang="en-US" dirty="0"/>
              <a:t>/</a:t>
            </a:r>
            <a:r>
              <a:rPr lang="en-US" dirty="0" err="1"/>
              <a:t>en_us</a:t>
            </a:r>
            <a:r>
              <a:rPr lang="en-US" dirty="0"/>
              <a:t>/research/24/k/agentic-</a:t>
            </a:r>
            <a:r>
              <a:rPr lang="en-US" dirty="0" err="1"/>
              <a:t>ai.html</a:t>
            </a:r>
            <a:endParaRPr lang="en-US" dirty="0"/>
          </a:p>
        </p:txBody>
      </p:sp>
      <p:pic>
        <p:nvPicPr>
          <p:cNvPr id="14" name="Picture 13">
            <a:extLst>
              <a:ext uri="{FF2B5EF4-FFF2-40B4-BE49-F238E27FC236}">
                <a16:creationId xmlns:a16="http://schemas.microsoft.com/office/drawing/2014/main" id="{12249399-0762-899F-D4E4-9CFCCF669635}"/>
              </a:ext>
            </a:extLst>
          </p:cNvPr>
          <p:cNvPicPr>
            <a:picLocks noChangeAspect="1"/>
          </p:cNvPicPr>
          <p:nvPr/>
        </p:nvPicPr>
        <p:blipFill>
          <a:blip r:embed="rId3"/>
          <a:srcRect b="38175"/>
          <a:stretch>
            <a:fillRect/>
          </a:stretch>
        </p:blipFill>
        <p:spPr>
          <a:xfrm>
            <a:off x="8915400" y="3913030"/>
            <a:ext cx="7772400" cy="4495800"/>
          </a:xfrm>
          <a:prstGeom prst="rect">
            <a:avLst/>
          </a:prstGeom>
        </p:spPr>
      </p:pic>
    </p:spTree>
    <p:extLst>
      <p:ext uri="{BB962C8B-B14F-4D97-AF65-F5344CB8AC3E}">
        <p14:creationId xmlns:p14="http://schemas.microsoft.com/office/powerpoint/2010/main" val="29474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7E53B-3582-A18E-E8BF-B047BB2DF215}"/>
            </a:ext>
          </a:extLst>
        </p:cNvPr>
        <p:cNvGrpSpPr/>
        <p:nvPr/>
      </p:nvGrpSpPr>
      <p:grpSpPr>
        <a:xfrm>
          <a:off x="0" y="0"/>
          <a:ext cx="0" cy="0"/>
          <a:chOff x="0" y="0"/>
          <a:chExt cx="0" cy="0"/>
        </a:xfrm>
      </p:grpSpPr>
      <p:sp>
        <p:nvSpPr>
          <p:cNvPr id="4" name="TextBox 19">
            <a:extLst>
              <a:ext uri="{FF2B5EF4-FFF2-40B4-BE49-F238E27FC236}">
                <a16:creationId xmlns:a16="http://schemas.microsoft.com/office/drawing/2014/main" id="{78C1AEF9-9E17-A31F-D414-85C784AEA085}"/>
              </a:ext>
            </a:extLst>
          </p:cNvPr>
          <p:cNvSpPr txBox="1"/>
          <p:nvPr/>
        </p:nvSpPr>
        <p:spPr>
          <a:xfrm>
            <a:off x="1435241" y="943847"/>
            <a:ext cx="1388095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5" name="Straight Connector 4">
            <a:extLst>
              <a:ext uri="{FF2B5EF4-FFF2-40B4-BE49-F238E27FC236}">
                <a16:creationId xmlns:a16="http://schemas.microsoft.com/office/drawing/2014/main" id="{C6687579-46A7-1622-A3E7-B05A23C50B8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4121877-A06E-DE3D-5C7B-5AAD29E0608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E1E9B02-0AEC-AB50-5DC0-2844B1D25AD4}"/>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graphicFrame>
        <p:nvGraphicFramePr>
          <p:cNvPr id="10" name="Diagram 9">
            <a:extLst>
              <a:ext uri="{FF2B5EF4-FFF2-40B4-BE49-F238E27FC236}">
                <a16:creationId xmlns:a16="http://schemas.microsoft.com/office/drawing/2014/main" id="{27FA8F24-D17F-A1E8-4A4C-06FAF572C23E}"/>
              </a:ext>
            </a:extLst>
          </p:cNvPr>
          <p:cNvGraphicFramePr/>
          <p:nvPr>
            <p:extLst>
              <p:ext uri="{D42A27DB-BD31-4B8C-83A1-F6EECF244321}">
                <p14:modId xmlns:p14="http://schemas.microsoft.com/office/powerpoint/2010/main" val="4053709378"/>
              </p:ext>
            </p:extLst>
          </p:nvPr>
        </p:nvGraphicFramePr>
        <p:xfrm>
          <a:off x="1219200" y="3532183"/>
          <a:ext cx="7239000" cy="5621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E540D10F-BFEE-3DA2-4BD5-DBD48FB97E2C}"/>
              </a:ext>
            </a:extLst>
          </p:cNvPr>
          <p:cNvSpPr txBox="1"/>
          <p:nvPr/>
        </p:nvSpPr>
        <p:spPr>
          <a:xfrm>
            <a:off x="10185530" y="4131255"/>
            <a:ext cx="5613140" cy="707886"/>
          </a:xfrm>
          <a:prstGeom prst="rect">
            <a:avLst/>
          </a:prstGeom>
          <a:noFill/>
        </p:spPr>
        <p:txBody>
          <a:bodyPr wrap="none" rtlCol="0">
            <a:spAutoFit/>
          </a:bodyPr>
          <a:lstStyle/>
          <a:p>
            <a:r>
              <a:rPr lang="en-US" sz="4000" dirty="0">
                <a:latin typeface="Bahnschrift" panose="020B0502040204020203" pitchFamily="34" charset="0"/>
              </a:rPr>
              <a:t>The RAG Attack Surface</a:t>
            </a:r>
          </a:p>
        </p:txBody>
      </p:sp>
      <p:graphicFrame>
        <p:nvGraphicFramePr>
          <p:cNvPr id="3" name="Diagram 2">
            <a:extLst>
              <a:ext uri="{FF2B5EF4-FFF2-40B4-BE49-F238E27FC236}">
                <a16:creationId xmlns:a16="http://schemas.microsoft.com/office/drawing/2014/main" id="{806739BA-87D7-E801-1662-36AA9C84D6F3}"/>
              </a:ext>
            </a:extLst>
          </p:cNvPr>
          <p:cNvGraphicFramePr/>
          <p:nvPr>
            <p:extLst>
              <p:ext uri="{D42A27DB-BD31-4B8C-83A1-F6EECF244321}">
                <p14:modId xmlns:p14="http://schemas.microsoft.com/office/powerpoint/2010/main" val="3928408470"/>
              </p:ext>
            </p:extLst>
          </p:nvPr>
        </p:nvGraphicFramePr>
        <p:xfrm>
          <a:off x="8610600" y="4484531"/>
          <a:ext cx="8763000" cy="3352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13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91618B-742B-4D67-93BD-2A3A9F6FC26A}"/>
              </a:ext>
            </a:extLst>
          </p:cNvPr>
          <p:cNvGrpSpPr/>
          <p:nvPr/>
        </p:nvGrpSpPr>
        <p:grpSpPr>
          <a:xfrm>
            <a:off x="12496800" y="4550024"/>
            <a:ext cx="3328426" cy="3615032"/>
            <a:chOff x="11288636" y="3225303"/>
            <a:chExt cx="2947426" cy="3201225"/>
          </a:xfrm>
        </p:grpSpPr>
        <p:sp>
          <p:nvSpPr>
            <p:cNvPr id="110" name="Freeform: Shape 109">
              <a:extLst>
                <a:ext uri="{FF2B5EF4-FFF2-40B4-BE49-F238E27FC236}">
                  <a16:creationId xmlns:a16="http://schemas.microsoft.com/office/drawing/2014/main" id="{7F4A2FD3-F25C-4E91-B87E-FA8143C977A9}"/>
                </a:ext>
              </a:extLst>
            </p:cNvPr>
            <p:cNvSpPr/>
            <p:nvPr/>
          </p:nvSpPr>
          <p:spPr>
            <a:xfrm>
              <a:off x="11474708" y="3467100"/>
              <a:ext cx="2278339" cy="2743199"/>
            </a:xfrm>
            <a:custGeom>
              <a:avLst/>
              <a:gdLst>
                <a:gd name="connsiteX0" fmla="*/ 487242 w 489206"/>
                <a:gd name="connsiteY0" fmla="*/ 294156 h 589021"/>
                <a:gd name="connsiteX1" fmla="*/ 427858 w 489206"/>
                <a:gd name="connsiteY1" fmla="*/ 213664 h 589021"/>
                <a:gd name="connsiteX2" fmla="*/ 456979 w 489206"/>
                <a:gd name="connsiteY2" fmla="*/ 125466 h 589021"/>
                <a:gd name="connsiteX3" fmla="*/ 364477 w 489206"/>
                <a:gd name="connsiteY3" fmla="*/ 32701 h 589021"/>
                <a:gd name="connsiteX4" fmla="*/ 306521 w 489206"/>
                <a:gd name="connsiteY4" fmla="*/ 42120 h 589021"/>
                <a:gd name="connsiteX5" fmla="*/ 186325 w 489206"/>
                <a:gd name="connsiteY5" fmla="*/ 13862 h 589021"/>
                <a:gd name="connsiteX6" fmla="*/ 179 w 489206"/>
                <a:gd name="connsiteY6" fmla="*/ 225652 h 589021"/>
                <a:gd name="connsiteX7" fmla="*/ 56137 w 489206"/>
                <a:gd name="connsiteY7" fmla="*/ 308427 h 589021"/>
                <a:gd name="connsiteX8" fmla="*/ 27302 w 489206"/>
                <a:gd name="connsiteY8" fmla="*/ 346675 h 589021"/>
                <a:gd name="connsiteX9" fmla="*/ 105814 w 489206"/>
                <a:gd name="connsiteY9" fmla="*/ 486251 h 589021"/>
                <a:gd name="connsiteX10" fmla="*/ 152351 w 489206"/>
                <a:gd name="connsiteY10" fmla="*/ 518219 h 589021"/>
                <a:gd name="connsiteX11" fmla="*/ 215446 w 489206"/>
                <a:gd name="connsiteY11" fmla="*/ 524213 h 589021"/>
                <a:gd name="connsiteX12" fmla="*/ 347918 w 489206"/>
                <a:gd name="connsiteY12" fmla="*/ 576162 h 589021"/>
                <a:gd name="connsiteX13" fmla="*/ 446416 w 489206"/>
                <a:gd name="connsiteY13" fmla="*/ 463702 h 589021"/>
                <a:gd name="connsiteX14" fmla="*/ 452982 w 489206"/>
                <a:gd name="connsiteY14" fmla="*/ 409185 h 589021"/>
                <a:gd name="connsiteX15" fmla="*/ 487242 w 489206"/>
                <a:gd name="connsiteY15" fmla="*/ 294156 h 58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206" h="589021">
                  <a:moveTo>
                    <a:pt x="487242" y="294156"/>
                  </a:moveTo>
                  <a:cubicBezTo>
                    <a:pt x="480105" y="255622"/>
                    <a:pt x="456979" y="228506"/>
                    <a:pt x="427858" y="213664"/>
                  </a:cubicBezTo>
                  <a:cubicBezTo>
                    <a:pt x="446130" y="188546"/>
                    <a:pt x="458407" y="159717"/>
                    <a:pt x="456979" y="125466"/>
                  </a:cubicBezTo>
                  <a:cubicBezTo>
                    <a:pt x="455266" y="76372"/>
                    <a:pt x="416153" y="30703"/>
                    <a:pt x="364477" y="32701"/>
                  </a:cubicBezTo>
                  <a:cubicBezTo>
                    <a:pt x="344778" y="33557"/>
                    <a:pt x="325649" y="36982"/>
                    <a:pt x="306521" y="42120"/>
                  </a:cubicBezTo>
                  <a:cubicBezTo>
                    <a:pt x="282253" y="5585"/>
                    <a:pt x="235431" y="-15537"/>
                    <a:pt x="186325" y="13862"/>
                  </a:cubicBezTo>
                  <a:cubicBezTo>
                    <a:pt x="98391" y="66381"/>
                    <a:pt x="7602" y="109196"/>
                    <a:pt x="179" y="225652"/>
                  </a:cubicBezTo>
                  <a:cubicBezTo>
                    <a:pt x="-2391" y="266754"/>
                    <a:pt x="23019" y="295297"/>
                    <a:pt x="56137" y="308427"/>
                  </a:cubicBezTo>
                  <a:cubicBezTo>
                    <a:pt x="46145" y="320701"/>
                    <a:pt x="36438" y="333545"/>
                    <a:pt x="27302" y="346675"/>
                  </a:cubicBezTo>
                  <a:cubicBezTo>
                    <a:pt x="-9243" y="400622"/>
                    <a:pt x="37865" y="492816"/>
                    <a:pt x="105814" y="486251"/>
                  </a:cubicBezTo>
                  <a:cubicBezTo>
                    <a:pt x="116663" y="499952"/>
                    <a:pt x="132366" y="511083"/>
                    <a:pt x="152351" y="518219"/>
                  </a:cubicBezTo>
                  <a:cubicBezTo>
                    <a:pt x="173763" y="525641"/>
                    <a:pt x="194605" y="526497"/>
                    <a:pt x="215446" y="524213"/>
                  </a:cubicBezTo>
                  <a:cubicBezTo>
                    <a:pt x="233147" y="575876"/>
                    <a:pt x="291104" y="608416"/>
                    <a:pt x="347918" y="576162"/>
                  </a:cubicBezTo>
                  <a:cubicBezTo>
                    <a:pt x="395311" y="549046"/>
                    <a:pt x="442133" y="524213"/>
                    <a:pt x="446416" y="463702"/>
                  </a:cubicBezTo>
                  <a:cubicBezTo>
                    <a:pt x="447272" y="451714"/>
                    <a:pt x="451555" y="431163"/>
                    <a:pt x="452982" y="409185"/>
                  </a:cubicBezTo>
                  <a:cubicBezTo>
                    <a:pt x="476393" y="375504"/>
                    <a:pt x="495522" y="340681"/>
                    <a:pt x="487242" y="294156"/>
                  </a:cubicBezTo>
                  <a:close/>
                </a:path>
              </a:pathLst>
            </a:custGeom>
            <a:solidFill>
              <a:srgbClr val="FFDF00"/>
            </a:solidFill>
            <a:ln w="286"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F07B369C-0B02-49B2-8883-DC23FE601E3B}"/>
                </a:ext>
              </a:extLst>
            </p:cNvPr>
            <p:cNvSpPr/>
            <p:nvPr/>
          </p:nvSpPr>
          <p:spPr>
            <a:xfrm>
              <a:off x="11288636" y="3225303"/>
              <a:ext cx="2947426" cy="3201225"/>
            </a:xfrm>
            <a:custGeom>
              <a:avLst/>
              <a:gdLst>
                <a:gd name="connsiteX0" fmla="*/ 294131 w 295685"/>
                <a:gd name="connsiteY0" fmla="*/ 49792 h 321146"/>
                <a:gd name="connsiteX1" fmla="*/ 259922 w 295685"/>
                <a:gd name="connsiteY1" fmla="*/ 18672 h 321146"/>
                <a:gd name="connsiteX2" fmla="*/ 241263 w 295685"/>
                <a:gd name="connsiteY2" fmla="*/ 6224 h 321146"/>
                <a:gd name="connsiteX3" fmla="*/ 211719 w 295685"/>
                <a:gd name="connsiteY3" fmla="*/ 3112 h 321146"/>
                <a:gd name="connsiteX4" fmla="*/ 81105 w 295685"/>
                <a:gd name="connsiteY4" fmla="*/ 1556 h 321146"/>
                <a:gd name="connsiteX5" fmla="*/ 45342 w 295685"/>
                <a:gd name="connsiteY5" fmla="*/ 1556 h 321146"/>
                <a:gd name="connsiteX6" fmla="*/ 17353 w 295685"/>
                <a:gd name="connsiteY6" fmla="*/ 4668 h 321146"/>
                <a:gd name="connsiteX7" fmla="*/ 14243 w 295685"/>
                <a:gd name="connsiteY7" fmla="*/ 0 h 321146"/>
                <a:gd name="connsiteX8" fmla="*/ 11133 w 295685"/>
                <a:gd name="connsiteY8" fmla="*/ 4668 h 321146"/>
                <a:gd name="connsiteX9" fmla="*/ 8023 w 295685"/>
                <a:gd name="connsiteY9" fmla="*/ 4668 h 321146"/>
                <a:gd name="connsiteX10" fmla="*/ 8023 w 295685"/>
                <a:gd name="connsiteY10" fmla="*/ 7780 h 321146"/>
                <a:gd name="connsiteX11" fmla="*/ 9578 w 295685"/>
                <a:gd name="connsiteY11" fmla="*/ 7780 h 321146"/>
                <a:gd name="connsiteX12" fmla="*/ 8023 w 295685"/>
                <a:gd name="connsiteY12" fmla="*/ 24896 h 321146"/>
                <a:gd name="connsiteX13" fmla="*/ 6469 w 295685"/>
                <a:gd name="connsiteY13" fmla="*/ 102695 h 321146"/>
                <a:gd name="connsiteX14" fmla="*/ 1804 w 295685"/>
                <a:gd name="connsiteY14" fmla="*/ 258294 h 321146"/>
                <a:gd name="connsiteX15" fmla="*/ 249 w 295685"/>
                <a:gd name="connsiteY15" fmla="*/ 303418 h 321146"/>
                <a:gd name="connsiteX16" fmla="*/ 3359 w 295685"/>
                <a:gd name="connsiteY16" fmla="*/ 318977 h 321146"/>
                <a:gd name="connsiteX17" fmla="*/ 15798 w 295685"/>
                <a:gd name="connsiteY17" fmla="*/ 317421 h 321146"/>
                <a:gd name="connsiteX18" fmla="*/ 15798 w 295685"/>
                <a:gd name="connsiteY18" fmla="*/ 315865 h 321146"/>
                <a:gd name="connsiteX19" fmla="*/ 17353 w 295685"/>
                <a:gd name="connsiteY19" fmla="*/ 318977 h 321146"/>
                <a:gd name="connsiteX20" fmla="*/ 222604 w 295685"/>
                <a:gd name="connsiteY20" fmla="*/ 309641 h 321146"/>
                <a:gd name="connsiteX21" fmla="*/ 280136 w 295685"/>
                <a:gd name="connsiteY21" fmla="*/ 306530 h 321146"/>
                <a:gd name="connsiteX22" fmla="*/ 284801 w 295685"/>
                <a:gd name="connsiteY22" fmla="*/ 301862 h 321146"/>
                <a:gd name="connsiteX23" fmla="*/ 291021 w 295685"/>
                <a:gd name="connsiteY23" fmla="*/ 107363 h 321146"/>
                <a:gd name="connsiteX24" fmla="*/ 295686 w 295685"/>
                <a:gd name="connsiteY24" fmla="*/ 52904 h 321146"/>
                <a:gd name="connsiteX25" fmla="*/ 294131 w 295685"/>
                <a:gd name="connsiteY25" fmla="*/ 49792 h 321146"/>
                <a:gd name="connsiteX26" fmla="*/ 241263 w 295685"/>
                <a:gd name="connsiteY26" fmla="*/ 82467 h 321146"/>
                <a:gd name="connsiteX27" fmla="*/ 238153 w 295685"/>
                <a:gd name="connsiteY27" fmla="*/ 105807 h 321146"/>
                <a:gd name="connsiteX28" fmla="*/ 239708 w 295685"/>
                <a:gd name="connsiteY28" fmla="*/ 105807 h 321146"/>
                <a:gd name="connsiteX29" fmla="*/ 242818 w 295685"/>
                <a:gd name="connsiteY29" fmla="*/ 82467 h 321146"/>
                <a:gd name="connsiteX30" fmla="*/ 241263 w 295685"/>
                <a:gd name="connsiteY30" fmla="*/ 82467 h 321146"/>
                <a:gd name="connsiteX31" fmla="*/ 250593 w 295685"/>
                <a:gd name="connsiteY31" fmla="*/ 76243 h 321146"/>
                <a:gd name="connsiteX32" fmla="*/ 250593 w 295685"/>
                <a:gd name="connsiteY32" fmla="*/ 76243 h 321146"/>
                <a:gd name="connsiteX33" fmla="*/ 270807 w 295685"/>
                <a:gd name="connsiteY33" fmla="*/ 74687 h 321146"/>
                <a:gd name="connsiteX34" fmla="*/ 264587 w 295685"/>
                <a:gd name="connsiteY34" fmla="*/ 205390 h 321146"/>
                <a:gd name="connsiteX35" fmla="*/ 266142 w 295685"/>
                <a:gd name="connsiteY35" fmla="*/ 205390 h 321146"/>
                <a:gd name="connsiteX36" fmla="*/ 272362 w 295685"/>
                <a:gd name="connsiteY36" fmla="*/ 74687 h 321146"/>
                <a:gd name="connsiteX37" fmla="*/ 275471 w 295685"/>
                <a:gd name="connsiteY37" fmla="*/ 74687 h 321146"/>
                <a:gd name="connsiteX38" fmla="*/ 270807 w 295685"/>
                <a:gd name="connsiteY38" fmla="*/ 238066 h 321146"/>
                <a:gd name="connsiteX39" fmla="*/ 266142 w 295685"/>
                <a:gd name="connsiteY39" fmla="*/ 286302 h 321146"/>
                <a:gd name="connsiteX40" fmla="*/ 267697 w 295685"/>
                <a:gd name="connsiteY40" fmla="*/ 286302 h 321146"/>
                <a:gd name="connsiteX41" fmla="*/ 278581 w 295685"/>
                <a:gd name="connsiteY41" fmla="*/ 115143 h 321146"/>
                <a:gd name="connsiteX42" fmla="*/ 277026 w 295685"/>
                <a:gd name="connsiteY42" fmla="*/ 74687 h 321146"/>
                <a:gd name="connsiteX43" fmla="*/ 280136 w 295685"/>
                <a:gd name="connsiteY43" fmla="*/ 74687 h 321146"/>
                <a:gd name="connsiteX44" fmla="*/ 287911 w 295685"/>
                <a:gd name="connsiteY44" fmla="*/ 71575 h 321146"/>
                <a:gd name="connsiteX45" fmla="*/ 277026 w 295685"/>
                <a:gd name="connsiteY45" fmla="*/ 245846 h 321146"/>
                <a:gd name="connsiteX46" fmla="*/ 277026 w 295685"/>
                <a:gd name="connsiteY46" fmla="*/ 245846 h 321146"/>
                <a:gd name="connsiteX47" fmla="*/ 277026 w 295685"/>
                <a:gd name="connsiteY47" fmla="*/ 283190 h 321146"/>
                <a:gd name="connsiteX48" fmla="*/ 272362 w 295685"/>
                <a:gd name="connsiteY48" fmla="*/ 286302 h 321146"/>
                <a:gd name="connsiteX49" fmla="*/ 275471 w 295685"/>
                <a:gd name="connsiteY49" fmla="*/ 287858 h 321146"/>
                <a:gd name="connsiteX50" fmla="*/ 277026 w 295685"/>
                <a:gd name="connsiteY50" fmla="*/ 286302 h 321146"/>
                <a:gd name="connsiteX51" fmla="*/ 277026 w 295685"/>
                <a:gd name="connsiteY51" fmla="*/ 297194 h 321146"/>
                <a:gd name="connsiteX52" fmla="*/ 196170 w 295685"/>
                <a:gd name="connsiteY52" fmla="*/ 301862 h 321146"/>
                <a:gd name="connsiteX53" fmla="*/ 241263 w 295685"/>
                <a:gd name="connsiteY53" fmla="*/ 256738 h 321146"/>
                <a:gd name="connsiteX54" fmla="*/ 241263 w 295685"/>
                <a:gd name="connsiteY54" fmla="*/ 256738 h 321146"/>
                <a:gd name="connsiteX55" fmla="*/ 202390 w 295685"/>
                <a:gd name="connsiteY55" fmla="*/ 290970 h 321146"/>
                <a:gd name="connsiteX56" fmla="*/ 202390 w 295685"/>
                <a:gd name="connsiteY56" fmla="*/ 290970 h 321146"/>
                <a:gd name="connsiteX57" fmla="*/ 191505 w 295685"/>
                <a:gd name="connsiteY57" fmla="*/ 301862 h 321146"/>
                <a:gd name="connsiteX58" fmla="*/ 168181 w 295685"/>
                <a:gd name="connsiteY58" fmla="*/ 303418 h 321146"/>
                <a:gd name="connsiteX59" fmla="*/ 213274 w 295685"/>
                <a:gd name="connsiteY59" fmla="*/ 259850 h 321146"/>
                <a:gd name="connsiteX60" fmla="*/ 217939 w 295685"/>
                <a:gd name="connsiteY60" fmla="*/ 258294 h 321146"/>
                <a:gd name="connsiteX61" fmla="*/ 217939 w 295685"/>
                <a:gd name="connsiteY61" fmla="*/ 255182 h 321146"/>
                <a:gd name="connsiteX62" fmla="*/ 224159 w 295685"/>
                <a:gd name="connsiteY62" fmla="*/ 248958 h 321146"/>
                <a:gd name="connsiteX63" fmla="*/ 224159 w 295685"/>
                <a:gd name="connsiteY63" fmla="*/ 247402 h 321146"/>
                <a:gd name="connsiteX64" fmla="*/ 216384 w 295685"/>
                <a:gd name="connsiteY64" fmla="*/ 255182 h 321146"/>
                <a:gd name="connsiteX65" fmla="*/ 210164 w 295685"/>
                <a:gd name="connsiteY65" fmla="*/ 253626 h 321146"/>
                <a:gd name="connsiteX66" fmla="*/ 200835 w 295685"/>
                <a:gd name="connsiteY66" fmla="*/ 255182 h 321146"/>
                <a:gd name="connsiteX67" fmla="*/ 197725 w 295685"/>
                <a:gd name="connsiteY67" fmla="*/ 255182 h 321146"/>
                <a:gd name="connsiteX68" fmla="*/ 199280 w 295685"/>
                <a:gd name="connsiteY68" fmla="*/ 252070 h 321146"/>
                <a:gd name="connsiteX69" fmla="*/ 197725 w 295685"/>
                <a:gd name="connsiteY69" fmla="*/ 252070 h 321146"/>
                <a:gd name="connsiteX70" fmla="*/ 193060 w 295685"/>
                <a:gd name="connsiteY70" fmla="*/ 255182 h 321146"/>
                <a:gd name="connsiteX71" fmla="*/ 180621 w 295685"/>
                <a:gd name="connsiteY71" fmla="*/ 256738 h 321146"/>
                <a:gd name="connsiteX72" fmla="*/ 174401 w 295685"/>
                <a:gd name="connsiteY72" fmla="*/ 256738 h 321146"/>
                <a:gd name="connsiteX73" fmla="*/ 175956 w 295685"/>
                <a:gd name="connsiteY73" fmla="*/ 255182 h 321146"/>
                <a:gd name="connsiteX74" fmla="*/ 174401 w 295685"/>
                <a:gd name="connsiteY74" fmla="*/ 253626 h 321146"/>
                <a:gd name="connsiteX75" fmla="*/ 169736 w 295685"/>
                <a:gd name="connsiteY75" fmla="*/ 258294 h 321146"/>
                <a:gd name="connsiteX76" fmla="*/ 155742 w 295685"/>
                <a:gd name="connsiteY76" fmla="*/ 259850 h 321146"/>
                <a:gd name="connsiteX77" fmla="*/ 163516 w 295685"/>
                <a:gd name="connsiteY77" fmla="*/ 252070 h 321146"/>
                <a:gd name="connsiteX78" fmla="*/ 161962 w 295685"/>
                <a:gd name="connsiteY78" fmla="*/ 250514 h 321146"/>
                <a:gd name="connsiteX79" fmla="*/ 151077 w 295685"/>
                <a:gd name="connsiteY79" fmla="*/ 259850 h 321146"/>
                <a:gd name="connsiteX80" fmla="*/ 141747 w 295685"/>
                <a:gd name="connsiteY80" fmla="*/ 259850 h 321146"/>
                <a:gd name="connsiteX81" fmla="*/ 127753 w 295685"/>
                <a:gd name="connsiteY81" fmla="*/ 261406 h 321146"/>
                <a:gd name="connsiteX82" fmla="*/ 149522 w 295685"/>
                <a:gd name="connsiteY82" fmla="*/ 241178 h 321146"/>
                <a:gd name="connsiteX83" fmla="*/ 147967 w 295685"/>
                <a:gd name="connsiteY83" fmla="*/ 239622 h 321146"/>
                <a:gd name="connsiteX84" fmla="*/ 123088 w 295685"/>
                <a:gd name="connsiteY84" fmla="*/ 262962 h 321146"/>
                <a:gd name="connsiteX85" fmla="*/ 105984 w 295685"/>
                <a:gd name="connsiteY85" fmla="*/ 264518 h 321146"/>
                <a:gd name="connsiteX86" fmla="*/ 140193 w 295685"/>
                <a:gd name="connsiteY86" fmla="*/ 231842 h 321146"/>
                <a:gd name="connsiteX87" fmla="*/ 138638 w 295685"/>
                <a:gd name="connsiteY87" fmla="*/ 230286 h 321146"/>
                <a:gd name="connsiteX88" fmla="*/ 101319 w 295685"/>
                <a:gd name="connsiteY88" fmla="*/ 264518 h 321146"/>
                <a:gd name="connsiteX89" fmla="*/ 79550 w 295685"/>
                <a:gd name="connsiteY89" fmla="*/ 266074 h 321146"/>
                <a:gd name="connsiteX90" fmla="*/ 116869 w 295685"/>
                <a:gd name="connsiteY90" fmla="*/ 234954 h 321146"/>
                <a:gd name="connsiteX91" fmla="*/ 116869 w 295685"/>
                <a:gd name="connsiteY91" fmla="*/ 233398 h 321146"/>
                <a:gd name="connsiteX92" fmla="*/ 73331 w 295685"/>
                <a:gd name="connsiteY92" fmla="*/ 267630 h 321146"/>
                <a:gd name="connsiteX93" fmla="*/ 64001 w 295685"/>
                <a:gd name="connsiteY93" fmla="*/ 267630 h 321146"/>
                <a:gd name="connsiteX94" fmla="*/ 59336 w 295685"/>
                <a:gd name="connsiteY94" fmla="*/ 269186 h 321146"/>
                <a:gd name="connsiteX95" fmla="*/ 90435 w 295685"/>
                <a:gd name="connsiteY95" fmla="*/ 234954 h 321146"/>
                <a:gd name="connsiteX96" fmla="*/ 88880 w 295685"/>
                <a:gd name="connsiteY96" fmla="*/ 233398 h 321146"/>
                <a:gd name="connsiteX97" fmla="*/ 112204 w 295685"/>
                <a:gd name="connsiteY97" fmla="*/ 231842 h 321146"/>
                <a:gd name="connsiteX98" fmla="*/ 158852 w 295685"/>
                <a:gd name="connsiteY98" fmla="*/ 227174 h 321146"/>
                <a:gd name="connsiteX99" fmla="*/ 182176 w 295685"/>
                <a:gd name="connsiteY99" fmla="*/ 225618 h 321146"/>
                <a:gd name="connsiteX100" fmla="*/ 203945 w 295685"/>
                <a:gd name="connsiteY100" fmla="*/ 224062 h 321146"/>
                <a:gd name="connsiteX101" fmla="*/ 203945 w 295685"/>
                <a:gd name="connsiteY101" fmla="*/ 219394 h 321146"/>
                <a:gd name="connsiteX102" fmla="*/ 186840 w 295685"/>
                <a:gd name="connsiteY102" fmla="*/ 219394 h 321146"/>
                <a:gd name="connsiteX103" fmla="*/ 169736 w 295685"/>
                <a:gd name="connsiteY103" fmla="*/ 220950 h 321146"/>
                <a:gd name="connsiteX104" fmla="*/ 132418 w 295685"/>
                <a:gd name="connsiteY104" fmla="*/ 224062 h 321146"/>
                <a:gd name="connsiteX105" fmla="*/ 81105 w 295685"/>
                <a:gd name="connsiteY105" fmla="*/ 227174 h 321146"/>
                <a:gd name="connsiteX106" fmla="*/ 87325 w 295685"/>
                <a:gd name="connsiteY106" fmla="*/ 219394 h 321146"/>
                <a:gd name="connsiteX107" fmla="*/ 85770 w 295685"/>
                <a:gd name="connsiteY107" fmla="*/ 217838 h 321146"/>
                <a:gd name="connsiteX108" fmla="*/ 76440 w 295685"/>
                <a:gd name="connsiteY108" fmla="*/ 228730 h 321146"/>
                <a:gd name="connsiteX109" fmla="*/ 59336 w 295685"/>
                <a:gd name="connsiteY109" fmla="*/ 228730 h 321146"/>
                <a:gd name="connsiteX110" fmla="*/ 54671 w 295685"/>
                <a:gd name="connsiteY110" fmla="*/ 230286 h 321146"/>
                <a:gd name="connsiteX111" fmla="*/ 81105 w 295685"/>
                <a:gd name="connsiteY111" fmla="*/ 202278 h 321146"/>
                <a:gd name="connsiteX112" fmla="*/ 79550 w 295685"/>
                <a:gd name="connsiteY112" fmla="*/ 200722 h 321146"/>
                <a:gd name="connsiteX113" fmla="*/ 51561 w 295685"/>
                <a:gd name="connsiteY113" fmla="*/ 230286 h 321146"/>
                <a:gd name="connsiteX114" fmla="*/ 31347 w 295685"/>
                <a:gd name="connsiteY114" fmla="*/ 231842 h 321146"/>
                <a:gd name="connsiteX115" fmla="*/ 46897 w 295685"/>
                <a:gd name="connsiteY115" fmla="*/ 217838 h 321146"/>
                <a:gd name="connsiteX116" fmla="*/ 60891 w 295685"/>
                <a:gd name="connsiteY116" fmla="*/ 202278 h 321146"/>
                <a:gd name="connsiteX117" fmla="*/ 70221 w 295685"/>
                <a:gd name="connsiteY117" fmla="*/ 191386 h 321146"/>
                <a:gd name="connsiteX118" fmla="*/ 110649 w 295685"/>
                <a:gd name="connsiteY118" fmla="*/ 188274 h 321146"/>
                <a:gd name="connsiteX119" fmla="*/ 200835 w 295685"/>
                <a:gd name="connsiteY119" fmla="*/ 178939 h 321146"/>
                <a:gd name="connsiteX120" fmla="*/ 200835 w 295685"/>
                <a:gd name="connsiteY120" fmla="*/ 171159 h 321146"/>
                <a:gd name="connsiteX121" fmla="*/ 110649 w 295685"/>
                <a:gd name="connsiteY121" fmla="*/ 182051 h 321146"/>
                <a:gd name="connsiteX122" fmla="*/ 65556 w 295685"/>
                <a:gd name="connsiteY122" fmla="*/ 185162 h 321146"/>
                <a:gd name="connsiteX123" fmla="*/ 51561 w 295685"/>
                <a:gd name="connsiteY123" fmla="*/ 186718 h 321146"/>
                <a:gd name="connsiteX124" fmla="*/ 74885 w 295685"/>
                <a:gd name="connsiteY124" fmla="*/ 160267 h 321146"/>
                <a:gd name="connsiteX125" fmla="*/ 74885 w 295685"/>
                <a:gd name="connsiteY125" fmla="*/ 160267 h 321146"/>
                <a:gd name="connsiteX126" fmla="*/ 48452 w 295685"/>
                <a:gd name="connsiteY126" fmla="*/ 186718 h 321146"/>
                <a:gd name="connsiteX127" fmla="*/ 42232 w 295685"/>
                <a:gd name="connsiteY127" fmla="*/ 186718 h 321146"/>
                <a:gd name="connsiteX128" fmla="*/ 31347 w 295685"/>
                <a:gd name="connsiteY128" fmla="*/ 188274 h 321146"/>
                <a:gd name="connsiteX129" fmla="*/ 26683 w 295685"/>
                <a:gd name="connsiteY129" fmla="*/ 188274 h 321146"/>
                <a:gd name="connsiteX130" fmla="*/ 43787 w 295685"/>
                <a:gd name="connsiteY130" fmla="*/ 169603 h 321146"/>
                <a:gd name="connsiteX131" fmla="*/ 59336 w 295685"/>
                <a:gd name="connsiteY131" fmla="*/ 154043 h 321146"/>
                <a:gd name="connsiteX132" fmla="*/ 67111 w 295685"/>
                <a:gd name="connsiteY132" fmla="*/ 152487 h 321146"/>
                <a:gd name="connsiteX133" fmla="*/ 104429 w 295685"/>
                <a:gd name="connsiteY133" fmla="*/ 150931 h 321146"/>
                <a:gd name="connsiteX134" fmla="*/ 180621 w 295685"/>
                <a:gd name="connsiteY134" fmla="*/ 146263 h 321146"/>
                <a:gd name="connsiteX135" fmla="*/ 200835 w 295685"/>
                <a:gd name="connsiteY135" fmla="*/ 144707 h 321146"/>
                <a:gd name="connsiteX136" fmla="*/ 211719 w 295685"/>
                <a:gd name="connsiteY136" fmla="*/ 143151 h 321146"/>
                <a:gd name="connsiteX137" fmla="*/ 222604 w 295685"/>
                <a:gd name="connsiteY137" fmla="*/ 143151 h 321146"/>
                <a:gd name="connsiteX138" fmla="*/ 222604 w 295685"/>
                <a:gd name="connsiteY138" fmla="*/ 138483 h 321146"/>
                <a:gd name="connsiteX139" fmla="*/ 203945 w 295685"/>
                <a:gd name="connsiteY139" fmla="*/ 138483 h 321146"/>
                <a:gd name="connsiteX140" fmla="*/ 185285 w 295685"/>
                <a:gd name="connsiteY140" fmla="*/ 140039 h 321146"/>
                <a:gd name="connsiteX141" fmla="*/ 146412 w 295685"/>
                <a:gd name="connsiteY141" fmla="*/ 143151 h 321146"/>
                <a:gd name="connsiteX142" fmla="*/ 71776 w 295685"/>
                <a:gd name="connsiteY142" fmla="*/ 147819 h 321146"/>
                <a:gd name="connsiteX143" fmla="*/ 64001 w 295685"/>
                <a:gd name="connsiteY143" fmla="*/ 149375 h 321146"/>
                <a:gd name="connsiteX144" fmla="*/ 70221 w 295685"/>
                <a:gd name="connsiteY144" fmla="*/ 143151 h 321146"/>
                <a:gd name="connsiteX145" fmla="*/ 68666 w 295685"/>
                <a:gd name="connsiteY145" fmla="*/ 141595 h 321146"/>
                <a:gd name="connsiteX146" fmla="*/ 60891 w 295685"/>
                <a:gd name="connsiteY146" fmla="*/ 149375 h 321146"/>
                <a:gd name="connsiteX147" fmla="*/ 36012 w 295685"/>
                <a:gd name="connsiteY147" fmla="*/ 150931 h 321146"/>
                <a:gd name="connsiteX148" fmla="*/ 46897 w 295685"/>
                <a:gd name="connsiteY148" fmla="*/ 138483 h 321146"/>
                <a:gd name="connsiteX149" fmla="*/ 62446 w 295685"/>
                <a:gd name="connsiteY149" fmla="*/ 122923 h 321146"/>
                <a:gd name="connsiteX150" fmla="*/ 67111 w 295685"/>
                <a:gd name="connsiteY150" fmla="*/ 118255 h 321146"/>
                <a:gd name="connsiteX151" fmla="*/ 84215 w 295685"/>
                <a:gd name="connsiteY151" fmla="*/ 118255 h 321146"/>
                <a:gd name="connsiteX152" fmla="*/ 132418 w 295685"/>
                <a:gd name="connsiteY152" fmla="*/ 113587 h 321146"/>
                <a:gd name="connsiteX153" fmla="*/ 130863 w 295685"/>
                <a:gd name="connsiteY153" fmla="*/ 107363 h 321146"/>
                <a:gd name="connsiteX154" fmla="*/ 84215 w 295685"/>
                <a:gd name="connsiteY154" fmla="*/ 113587 h 321146"/>
                <a:gd name="connsiteX155" fmla="*/ 71776 w 295685"/>
                <a:gd name="connsiteY155" fmla="*/ 113587 h 321146"/>
                <a:gd name="connsiteX156" fmla="*/ 74885 w 295685"/>
                <a:gd name="connsiteY156" fmla="*/ 108919 h 321146"/>
                <a:gd name="connsiteX157" fmla="*/ 74885 w 295685"/>
                <a:gd name="connsiteY157" fmla="*/ 107363 h 321146"/>
                <a:gd name="connsiteX158" fmla="*/ 68666 w 295685"/>
                <a:gd name="connsiteY158" fmla="*/ 113587 h 321146"/>
                <a:gd name="connsiteX159" fmla="*/ 60891 w 295685"/>
                <a:gd name="connsiteY159" fmla="*/ 113587 h 321146"/>
                <a:gd name="connsiteX160" fmla="*/ 48452 w 295685"/>
                <a:gd name="connsiteY160" fmla="*/ 112031 h 321146"/>
                <a:gd name="connsiteX161" fmla="*/ 67111 w 295685"/>
                <a:gd name="connsiteY161" fmla="*/ 91803 h 321146"/>
                <a:gd name="connsiteX162" fmla="*/ 65556 w 295685"/>
                <a:gd name="connsiteY162" fmla="*/ 90247 h 321146"/>
                <a:gd name="connsiteX163" fmla="*/ 45342 w 295685"/>
                <a:gd name="connsiteY163" fmla="*/ 112031 h 321146"/>
                <a:gd name="connsiteX164" fmla="*/ 37567 w 295685"/>
                <a:gd name="connsiteY164" fmla="*/ 112031 h 321146"/>
                <a:gd name="connsiteX165" fmla="*/ 37567 w 295685"/>
                <a:gd name="connsiteY165" fmla="*/ 112031 h 321146"/>
                <a:gd name="connsiteX166" fmla="*/ 36012 w 295685"/>
                <a:gd name="connsiteY166" fmla="*/ 112031 h 321146"/>
                <a:gd name="connsiteX167" fmla="*/ 37567 w 295685"/>
                <a:gd name="connsiteY167" fmla="*/ 116699 h 321146"/>
                <a:gd name="connsiteX168" fmla="*/ 40677 w 295685"/>
                <a:gd name="connsiteY168" fmla="*/ 116699 h 321146"/>
                <a:gd name="connsiteX169" fmla="*/ 39122 w 295685"/>
                <a:gd name="connsiteY169" fmla="*/ 118255 h 321146"/>
                <a:gd name="connsiteX170" fmla="*/ 20463 w 295685"/>
                <a:gd name="connsiteY170" fmla="*/ 140039 h 321146"/>
                <a:gd name="connsiteX171" fmla="*/ 29792 w 295685"/>
                <a:gd name="connsiteY171" fmla="*/ 122923 h 321146"/>
                <a:gd name="connsiteX172" fmla="*/ 28238 w 295685"/>
                <a:gd name="connsiteY172" fmla="*/ 122923 h 321146"/>
                <a:gd name="connsiteX173" fmla="*/ 12688 w 295685"/>
                <a:gd name="connsiteY173" fmla="*/ 147819 h 321146"/>
                <a:gd name="connsiteX174" fmla="*/ 14243 w 295685"/>
                <a:gd name="connsiteY174" fmla="*/ 70019 h 321146"/>
                <a:gd name="connsiteX175" fmla="*/ 14243 w 295685"/>
                <a:gd name="connsiteY175" fmla="*/ 52904 h 321146"/>
                <a:gd name="connsiteX176" fmla="*/ 14243 w 295685"/>
                <a:gd name="connsiteY176" fmla="*/ 52904 h 321146"/>
                <a:gd name="connsiteX177" fmla="*/ 32902 w 295685"/>
                <a:gd name="connsiteY177" fmla="*/ 32676 h 321146"/>
                <a:gd name="connsiteX178" fmla="*/ 53116 w 295685"/>
                <a:gd name="connsiteY178" fmla="*/ 15560 h 321146"/>
                <a:gd name="connsiteX179" fmla="*/ 51561 w 295685"/>
                <a:gd name="connsiteY179" fmla="*/ 14004 h 321146"/>
                <a:gd name="connsiteX180" fmla="*/ 31347 w 295685"/>
                <a:gd name="connsiteY180" fmla="*/ 31120 h 321146"/>
                <a:gd name="connsiteX181" fmla="*/ 20463 w 295685"/>
                <a:gd name="connsiteY181" fmla="*/ 45124 h 321146"/>
                <a:gd name="connsiteX182" fmla="*/ 20463 w 295685"/>
                <a:gd name="connsiteY182" fmla="*/ 43568 h 321146"/>
                <a:gd name="connsiteX183" fmla="*/ 14243 w 295685"/>
                <a:gd name="connsiteY183" fmla="*/ 51348 h 321146"/>
                <a:gd name="connsiteX184" fmla="*/ 14243 w 295685"/>
                <a:gd name="connsiteY184" fmla="*/ 34232 h 321146"/>
                <a:gd name="connsiteX185" fmla="*/ 14243 w 295685"/>
                <a:gd name="connsiteY185" fmla="*/ 32676 h 321146"/>
                <a:gd name="connsiteX186" fmla="*/ 15798 w 295685"/>
                <a:gd name="connsiteY186" fmla="*/ 29564 h 321146"/>
                <a:gd name="connsiteX187" fmla="*/ 17353 w 295685"/>
                <a:gd name="connsiteY187" fmla="*/ 29564 h 321146"/>
                <a:gd name="connsiteX188" fmla="*/ 20463 w 295685"/>
                <a:gd name="connsiteY188" fmla="*/ 32676 h 321146"/>
                <a:gd name="connsiteX189" fmla="*/ 20463 w 295685"/>
                <a:gd name="connsiteY189" fmla="*/ 32676 h 321146"/>
                <a:gd name="connsiteX190" fmla="*/ 18908 w 295685"/>
                <a:gd name="connsiteY190" fmla="*/ 29564 h 321146"/>
                <a:gd name="connsiteX191" fmla="*/ 17353 w 295685"/>
                <a:gd name="connsiteY191" fmla="*/ 29564 h 321146"/>
                <a:gd name="connsiteX192" fmla="*/ 25128 w 295685"/>
                <a:gd name="connsiteY192" fmla="*/ 21784 h 321146"/>
                <a:gd name="connsiteX193" fmla="*/ 37567 w 295685"/>
                <a:gd name="connsiteY193" fmla="*/ 9336 h 321146"/>
                <a:gd name="connsiteX194" fmla="*/ 37567 w 295685"/>
                <a:gd name="connsiteY194" fmla="*/ 9336 h 321146"/>
                <a:gd name="connsiteX195" fmla="*/ 25128 w 295685"/>
                <a:gd name="connsiteY195" fmla="*/ 20228 h 321146"/>
                <a:gd name="connsiteX196" fmla="*/ 14243 w 295685"/>
                <a:gd name="connsiteY196" fmla="*/ 29564 h 321146"/>
                <a:gd name="connsiteX197" fmla="*/ 14243 w 295685"/>
                <a:gd name="connsiteY197" fmla="*/ 17116 h 321146"/>
                <a:gd name="connsiteX198" fmla="*/ 14243 w 295685"/>
                <a:gd name="connsiteY198" fmla="*/ 7780 h 321146"/>
                <a:gd name="connsiteX199" fmla="*/ 40677 w 295685"/>
                <a:gd name="connsiteY199" fmla="*/ 9336 h 321146"/>
                <a:gd name="connsiteX200" fmla="*/ 73331 w 295685"/>
                <a:gd name="connsiteY200" fmla="*/ 7780 h 321146"/>
                <a:gd name="connsiteX201" fmla="*/ 137083 w 295685"/>
                <a:gd name="connsiteY201" fmla="*/ 7780 h 321146"/>
                <a:gd name="connsiteX202" fmla="*/ 200835 w 295685"/>
                <a:gd name="connsiteY202" fmla="*/ 9336 h 321146"/>
                <a:gd name="connsiteX203" fmla="*/ 231933 w 295685"/>
                <a:gd name="connsiteY203" fmla="*/ 10892 h 321146"/>
                <a:gd name="connsiteX204" fmla="*/ 244373 w 295685"/>
                <a:gd name="connsiteY204" fmla="*/ 17116 h 321146"/>
                <a:gd name="connsiteX205" fmla="*/ 238153 w 295685"/>
                <a:gd name="connsiteY205" fmla="*/ 23340 h 321146"/>
                <a:gd name="connsiteX206" fmla="*/ 233488 w 295685"/>
                <a:gd name="connsiteY206" fmla="*/ 29564 h 321146"/>
                <a:gd name="connsiteX207" fmla="*/ 233488 w 295685"/>
                <a:gd name="connsiteY207" fmla="*/ 28008 h 321146"/>
                <a:gd name="connsiteX208" fmla="*/ 233488 w 295685"/>
                <a:gd name="connsiteY208" fmla="*/ 14004 h 321146"/>
                <a:gd name="connsiteX209" fmla="*/ 230378 w 295685"/>
                <a:gd name="connsiteY209" fmla="*/ 14004 h 321146"/>
                <a:gd name="connsiteX210" fmla="*/ 227269 w 295685"/>
                <a:gd name="connsiteY210" fmla="*/ 28008 h 321146"/>
                <a:gd name="connsiteX211" fmla="*/ 227269 w 295685"/>
                <a:gd name="connsiteY211" fmla="*/ 43568 h 321146"/>
                <a:gd name="connsiteX212" fmla="*/ 230378 w 295685"/>
                <a:gd name="connsiteY212" fmla="*/ 74687 h 321146"/>
                <a:gd name="connsiteX213" fmla="*/ 233488 w 295685"/>
                <a:gd name="connsiteY213" fmla="*/ 77799 h 321146"/>
                <a:gd name="connsiteX214" fmla="*/ 250593 w 295685"/>
                <a:gd name="connsiteY214" fmla="*/ 76243 h 321146"/>
                <a:gd name="connsiteX215" fmla="*/ 250593 w 295685"/>
                <a:gd name="connsiteY215" fmla="*/ 76243 h 321146"/>
                <a:gd name="connsiteX216" fmla="*/ 250593 w 295685"/>
                <a:gd name="connsiteY216" fmla="*/ 141595 h 321146"/>
                <a:gd name="connsiteX217" fmla="*/ 250593 w 295685"/>
                <a:gd name="connsiteY217" fmla="*/ 141595 h 321146"/>
                <a:gd name="connsiteX218" fmla="*/ 250593 w 295685"/>
                <a:gd name="connsiteY218" fmla="*/ 76243 h 321146"/>
                <a:gd name="connsiteX219" fmla="*/ 256812 w 295685"/>
                <a:gd name="connsiteY219" fmla="*/ 247402 h 321146"/>
                <a:gd name="connsiteX220" fmla="*/ 258367 w 295685"/>
                <a:gd name="connsiteY220" fmla="*/ 225618 h 321146"/>
                <a:gd name="connsiteX221" fmla="*/ 261477 w 295685"/>
                <a:gd name="connsiteY221" fmla="*/ 180495 h 321146"/>
                <a:gd name="connsiteX222" fmla="*/ 259922 w 295685"/>
                <a:gd name="connsiteY222" fmla="*/ 91803 h 321146"/>
                <a:gd name="connsiteX223" fmla="*/ 258367 w 295685"/>
                <a:gd name="connsiteY223" fmla="*/ 91803 h 321146"/>
                <a:gd name="connsiteX224" fmla="*/ 258367 w 295685"/>
                <a:gd name="connsiteY224" fmla="*/ 180495 h 321146"/>
                <a:gd name="connsiteX225" fmla="*/ 256812 w 295685"/>
                <a:gd name="connsiteY225" fmla="*/ 225618 h 321146"/>
                <a:gd name="connsiteX226" fmla="*/ 255257 w 295685"/>
                <a:gd name="connsiteY226" fmla="*/ 245846 h 321146"/>
                <a:gd name="connsiteX227" fmla="*/ 253702 w 295685"/>
                <a:gd name="connsiteY227" fmla="*/ 269186 h 321146"/>
                <a:gd name="connsiteX228" fmla="*/ 255257 w 295685"/>
                <a:gd name="connsiteY228" fmla="*/ 269186 h 321146"/>
                <a:gd name="connsiteX229" fmla="*/ 256812 w 295685"/>
                <a:gd name="connsiteY229" fmla="*/ 247402 h 321146"/>
                <a:gd name="connsiteX230" fmla="*/ 264587 w 295685"/>
                <a:gd name="connsiteY230" fmla="*/ 273854 h 321146"/>
                <a:gd name="connsiteX231" fmla="*/ 253702 w 295685"/>
                <a:gd name="connsiteY231" fmla="*/ 284746 h 321146"/>
                <a:gd name="connsiteX232" fmla="*/ 242818 w 295685"/>
                <a:gd name="connsiteY232" fmla="*/ 292526 h 321146"/>
                <a:gd name="connsiteX233" fmla="*/ 244373 w 295685"/>
                <a:gd name="connsiteY233" fmla="*/ 289414 h 321146"/>
                <a:gd name="connsiteX234" fmla="*/ 242818 w 295685"/>
                <a:gd name="connsiteY234" fmla="*/ 297194 h 321146"/>
                <a:gd name="connsiteX235" fmla="*/ 253702 w 295685"/>
                <a:gd name="connsiteY235" fmla="*/ 289414 h 321146"/>
                <a:gd name="connsiteX236" fmla="*/ 266142 w 295685"/>
                <a:gd name="connsiteY236" fmla="*/ 275410 h 321146"/>
                <a:gd name="connsiteX237" fmla="*/ 264587 w 295685"/>
                <a:gd name="connsiteY237" fmla="*/ 273854 h 321146"/>
                <a:gd name="connsiteX238" fmla="*/ 250593 w 295685"/>
                <a:gd name="connsiteY238" fmla="*/ 266074 h 321146"/>
                <a:gd name="connsiteX239" fmla="*/ 217939 w 295685"/>
                <a:gd name="connsiteY239" fmla="*/ 297194 h 321146"/>
                <a:gd name="connsiteX240" fmla="*/ 219494 w 295685"/>
                <a:gd name="connsiteY240" fmla="*/ 300306 h 321146"/>
                <a:gd name="connsiteX241" fmla="*/ 252147 w 295685"/>
                <a:gd name="connsiteY241" fmla="*/ 267630 h 321146"/>
                <a:gd name="connsiteX242" fmla="*/ 250593 w 295685"/>
                <a:gd name="connsiteY242" fmla="*/ 266074 h 321146"/>
                <a:gd name="connsiteX243" fmla="*/ 36012 w 295685"/>
                <a:gd name="connsiteY243" fmla="*/ 91803 h 321146"/>
                <a:gd name="connsiteX244" fmla="*/ 34457 w 295685"/>
                <a:gd name="connsiteY244" fmla="*/ 91803 h 321146"/>
                <a:gd name="connsiteX245" fmla="*/ 15798 w 295685"/>
                <a:gd name="connsiteY245" fmla="*/ 118255 h 321146"/>
                <a:gd name="connsiteX246" fmla="*/ 17353 w 295685"/>
                <a:gd name="connsiteY246" fmla="*/ 119811 h 321146"/>
                <a:gd name="connsiteX247" fmla="*/ 40677 w 295685"/>
                <a:gd name="connsiteY247" fmla="*/ 93359 h 321146"/>
                <a:gd name="connsiteX248" fmla="*/ 48452 w 295685"/>
                <a:gd name="connsiteY248" fmla="*/ 87135 h 321146"/>
                <a:gd name="connsiteX249" fmla="*/ 73331 w 295685"/>
                <a:gd name="connsiteY249" fmla="*/ 65351 h 321146"/>
                <a:gd name="connsiteX250" fmla="*/ 71776 w 295685"/>
                <a:gd name="connsiteY250" fmla="*/ 63795 h 321146"/>
                <a:gd name="connsiteX251" fmla="*/ 48452 w 295685"/>
                <a:gd name="connsiteY251" fmla="*/ 87135 h 321146"/>
                <a:gd name="connsiteX252" fmla="*/ 43787 w 295685"/>
                <a:gd name="connsiteY252" fmla="*/ 90247 h 321146"/>
                <a:gd name="connsiteX253" fmla="*/ 40677 w 295685"/>
                <a:gd name="connsiteY253" fmla="*/ 93359 h 321146"/>
                <a:gd name="connsiteX254" fmla="*/ 25128 w 295685"/>
                <a:gd name="connsiteY254" fmla="*/ 110475 h 321146"/>
                <a:gd name="connsiteX255" fmla="*/ 36012 w 295685"/>
                <a:gd name="connsiteY255" fmla="*/ 91803 h 321146"/>
                <a:gd name="connsiteX256" fmla="*/ 29792 w 295685"/>
                <a:gd name="connsiteY256" fmla="*/ 79355 h 321146"/>
                <a:gd name="connsiteX257" fmla="*/ 32902 w 295685"/>
                <a:gd name="connsiteY257" fmla="*/ 74687 h 321146"/>
                <a:gd name="connsiteX258" fmla="*/ 31347 w 295685"/>
                <a:gd name="connsiteY258" fmla="*/ 73131 h 321146"/>
                <a:gd name="connsiteX259" fmla="*/ 20463 w 295685"/>
                <a:gd name="connsiteY259" fmla="*/ 90247 h 321146"/>
                <a:gd name="connsiteX260" fmla="*/ 20463 w 295685"/>
                <a:gd name="connsiteY260" fmla="*/ 90247 h 321146"/>
                <a:gd name="connsiteX261" fmla="*/ 20463 w 295685"/>
                <a:gd name="connsiteY261" fmla="*/ 90247 h 321146"/>
                <a:gd name="connsiteX262" fmla="*/ 20463 w 295685"/>
                <a:gd name="connsiteY262" fmla="*/ 90247 h 321146"/>
                <a:gd name="connsiteX263" fmla="*/ 22018 w 295685"/>
                <a:gd name="connsiteY263" fmla="*/ 90247 h 321146"/>
                <a:gd name="connsiteX264" fmla="*/ 43787 w 295685"/>
                <a:gd name="connsiteY264" fmla="*/ 63795 h 321146"/>
                <a:gd name="connsiteX265" fmla="*/ 67111 w 295685"/>
                <a:gd name="connsiteY265" fmla="*/ 42012 h 321146"/>
                <a:gd name="connsiteX266" fmla="*/ 67111 w 295685"/>
                <a:gd name="connsiteY266" fmla="*/ 40456 h 321146"/>
                <a:gd name="connsiteX267" fmla="*/ 40677 w 295685"/>
                <a:gd name="connsiteY267" fmla="*/ 63795 h 321146"/>
                <a:gd name="connsiteX268" fmla="*/ 29792 w 295685"/>
                <a:gd name="connsiteY268" fmla="*/ 79355 h 321146"/>
                <a:gd name="connsiteX269" fmla="*/ 37567 w 295685"/>
                <a:gd name="connsiteY269" fmla="*/ 49792 h 321146"/>
                <a:gd name="connsiteX270" fmla="*/ 60891 w 295685"/>
                <a:gd name="connsiteY270" fmla="*/ 29564 h 321146"/>
                <a:gd name="connsiteX271" fmla="*/ 59336 w 295685"/>
                <a:gd name="connsiteY271" fmla="*/ 28008 h 321146"/>
                <a:gd name="connsiteX272" fmla="*/ 34457 w 295685"/>
                <a:gd name="connsiteY272" fmla="*/ 48236 h 321146"/>
                <a:gd name="connsiteX273" fmla="*/ 25128 w 295685"/>
                <a:gd name="connsiteY273" fmla="*/ 62239 h 321146"/>
                <a:gd name="connsiteX274" fmla="*/ 25128 w 295685"/>
                <a:gd name="connsiteY274" fmla="*/ 60684 h 321146"/>
                <a:gd name="connsiteX275" fmla="*/ 15798 w 295685"/>
                <a:gd name="connsiteY275" fmla="*/ 74687 h 321146"/>
                <a:gd name="connsiteX276" fmla="*/ 17353 w 295685"/>
                <a:gd name="connsiteY276" fmla="*/ 76243 h 321146"/>
                <a:gd name="connsiteX277" fmla="*/ 37567 w 295685"/>
                <a:gd name="connsiteY277" fmla="*/ 49792 h 321146"/>
                <a:gd name="connsiteX278" fmla="*/ 241263 w 295685"/>
                <a:gd name="connsiteY278" fmla="*/ 63795 h 321146"/>
                <a:gd name="connsiteX279" fmla="*/ 242818 w 295685"/>
                <a:gd name="connsiteY279" fmla="*/ 66907 h 321146"/>
                <a:gd name="connsiteX280" fmla="*/ 256812 w 295685"/>
                <a:gd name="connsiteY280" fmla="*/ 56016 h 321146"/>
                <a:gd name="connsiteX281" fmla="*/ 269252 w 295685"/>
                <a:gd name="connsiteY281" fmla="*/ 45124 h 321146"/>
                <a:gd name="connsiteX282" fmla="*/ 267697 w 295685"/>
                <a:gd name="connsiteY282" fmla="*/ 43568 h 321146"/>
                <a:gd name="connsiteX283" fmla="*/ 255257 w 295685"/>
                <a:gd name="connsiteY283" fmla="*/ 52904 h 321146"/>
                <a:gd name="connsiteX284" fmla="*/ 241263 w 295685"/>
                <a:gd name="connsiteY284" fmla="*/ 63795 h 321146"/>
                <a:gd name="connsiteX285" fmla="*/ 287911 w 295685"/>
                <a:gd name="connsiteY285" fmla="*/ 54460 h 321146"/>
                <a:gd name="connsiteX286" fmla="*/ 287911 w 295685"/>
                <a:gd name="connsiteY286" fmla="*/ 54460 h 321146"/>
                <a:gd name="connsiteX287" fmla="*/ 287911 w 295685"/>
                <a:gd name="connsiteY287" fmla="*/ 63795 h 321146"/>
                <a:gd name="connsiteX288" fmla="*/ 287911 w 295685"/>
                <a:gd name="connsiteY288" fmla="*/ 65351 h 321146"/>
                <a:gd name="connsiteX289" fmla="*/ 284801 w 295685"/>
                <a:gd name="connsiteY289" fmla="*/ 66907 h 321146"/>
                <a:gd name="connsiteX290" fmla="*/ 278581 w 295685"/>
                <a:gd name="connsiteY290" fmla="*/ 66907 h 321146"/>
                <a:gd name="connsiteX291" fmla="*/ 277026 w 295685"/>
                <a:gd name="connsiteY291" fmla="*/ 66907 h 321146"/>
                <a:gd name="connsiteX292" fmla="*/ 277026 w 295685"/>
                <a:gd name="connsiteY292" fmla="*/ 65351 h 321146"/>
                <a:gd name="connsiteX293" fmla="*/ 275471 w 295685"/>
                <a:gd name="connsiteY293" fmla="*/ 65351 h 321146"/>
                <a:gd name="connsiteX294" fmla="*/ 275471 w 295685"/>
                <a:gd name="connsiteY294" fmla="*/ 66907 h 321146"/>
                <a:gd name="connsiteX295" fmla="*/ 272362 w 295685"/>
                <a:gd name="connsiteY295" fmla="*/ 68463 h 321146"/>
                <a:gd name="connsiteX296" fmla="*/ 272362 w 295685"/>
                <a:gd name="connsiteY296" fmla="*/ 62239 h 321146"/>
                <a:gd name="connsiteX297" fmla="*/ 270807 w 295685"/>
                <a:gd name="connsiteY297" fmla="*/ 62239 h 321146"/>
                <a:gd name="connsiteX298" fmla="*/ 270807 w 295685"/>
                <a:gd name="connsiteY298" fmla="*/ 68463 h 321146"/>
                <a:gd name="connsiteX299" fmla="*/ 263032 w 295685"/>
                <a:gd name="connsiteY299" fmla="*/ 68463 h 321146"/>
                <a:gd name="connsiteX300" fmla="*/ 236598 w 295685"/>
                <a:gd name="connsiteY300" fmla="*/ 70019 h 321146"/>
                <a:gd name="connsiteX301" fmla="*/ 235043 w 295685"/>
                <a:gd name="connsiteY301" fmla="*/ 60684 h 321146"/>
                <a:gd name="connsiteX302" fmla="*/ 261477 w 295685"/>
                <a:gd name="connsiteY302" fmla="*/ 35788 h 321146"/>
                <a:gd name="connsiteX303" fmla="*/ 261477 w 295685"/>
                <a:gd name="connsiteY303" fmla="*/ 34232 h 321146"/>
                <a:gd name="connsiteX304" fmla="*/ 235043 w 295685"/>
                <a:gd name="connsiteY304" fmla="*/ 57572 h 321146"/>
                <a:gd name="connsiteX305" fmla="*/ 233488 w 295685"/>
                <a:gd name="connsiteY305" fmla="*/ 45124 h 321146"/>
                <a:gd name="connsiteX306" fmla="*/ 241263 w 295685"/>
                <a:gd name="connsiteY306" fmla="*/ 34232 h 321146"/>
                <a:gd name="connsiteX307" fmla="*/ 253702 w 295685"/>
                <a:gd name="connsiteY307" fmla="*/ 24896 h 321146"/>
                <a:gd name="connsiteX308" fmla="*/ 253702 w 295685"/>
                <a:gd name="connsiteY308" fmla="*/ 23340 h 321146"/>
                <a:gd name="connsiteX309" fmla="*/ 233488 w 295685"/>
                <a:gd name="connsiteY309" fmla="*/ 43568 h 321146"/>
                <a:gd name="connsiteX310" fmla="*/ 233488 w 295685"/>
                <a:gd name="connsiteY310" fmla="*/ 42012 h 321146"/>
                <a:gd name="connsiteX311" fmla="*/ 233488 w 295685"/>
                <a:gd name="connsiteY311" fmla="*/ 32676 h 321146"/>
                <a:gd name="connsiteX312" fmla="*/ 239708 w 295685"/>
                <a:gd name="connsiteY312" fmla="*/ 24896 h 321146"/>
                <a:gd name="connsiteX313" fmla="*/ 245928 w 295685"/>
                <a:gd name="connsiteY313" fmla="*/ 18672 h 321146"/>
                <a:gd name="connsiteX314" fmla="*/ 252147 w 295685"/>
                <a:gd name="connsiteY314" fmla="*/ 21784 h 321146"/>
                <a:gd name="connsiteX315" fmla="*/ 287911 w 295685"/>
                <a:gd name="connsiteY315" fmla="*/ 54460 h 321146"/>
                <a:gd name="connsiteX316" fmla="*/ 15798 w 295685"/>
                <a:gd name="connsiteY316" fmla="*/ 3112 h 321146"/>
                <a:gd name="connsiteX317" fmla="*/ 15798 w 295685"/>
                <a:gd name="connsiteY317" fmla="*/ 3112 h 321146"/>
                <a:gd name="connsiteX318" fmla="*/ 15798 w 295685"/>
                <a:gd name="connsiteY318" fmla="*/ 4668 h 321146"/>
                <a:gd name="connsiteX319" fmla="*/ 14243 w 295685"/>
                <a:gd name="connsiteY319" fmla="*/ 4668 h 321146"/>
                <a:gd name="connsiteX320" fmla="*/ 15798 w 295685"/>
                <a:gd name="connsiteY320" fmla="*/ 3112 h 321146"/>
                <a:gd name="connsiteX321" fmla="*/ 14243 w 295685"/>
                <a:gd name="connsiteY321" fmla="*/ 312753 h 321146"/>
                <a:gd name="connsiteX322" fmla="*/ 14243 w 295685"/>
                <a:gd name="connsiteY322" fmla="*/ 312753 h 321146"/>
                <a:gd name="connsiteX323" fmla="*/ 9578 w 295685"/>
                <a:gd name="connsiteY323" fmla="*/ 312753 h 321146"/>
                <a:gd name="connsiteX324" fmla="*/ 9578 w 295685"/>
                <a:gd name="connsiteY324" fmla="*/ 312753 h 321146"/>
                <a:gd name="connsiteX325" fmla="*/ 8023 w 295685"/>
                <a:gd name="connsiteY325" fmla="*/ 311197 h 321146"/>
                <a:gd name="connsiteX326" fmla="*/ 8023 w 295685"/>
                <a:gd name="connsiteY326" fmla="*/ 303418 h 321146"/>
                <a:gd name="connsiteX327" fmla="*/ 9578 w 295685"/>
                <a:gd name="connsiteY327" fmla="*/ 287858 h 321146"/>
                <a:gd name="connsiteX328" fmla="*/ 11133 w 295685"/>
                <a:gd name="connsiteY328" fmla="*/ 256738 h 321146"/>
                <a:gd name="connsiteX329" fmla="*/ 12688 w 295685"/>
                <a:gd name="connsiteY329" fmla="*/ 194498 h 321146"/>
                <a:gd name="connsiteX330" fmla="*/ 12688 w 295685"/>
                <a:gd name="connsiteY330" fmla="*/ 147819 h 321146"/>
                <a:gd name="connsiteX331" fmla="*/ 14243 w 295685"/>
                <a:gd name="connsiteY331" fmla="*/ 149375 h 321146"/>
                <a:gd name="connsiteX332" fmla="*/ 40677 w 295685"/>
                <a:gd name="connsiteY332" fmla="*/ 119811 h 321146"/>
                <a:gd name="connsiteX333" fmla="*/ 43787 w 295685"/>
                <a:gd name="connsiteY333" fmla="*/ 116699 h 321146"/>
                <a:gd name="connsiteX334" fmla="*/ 60891 w 295685"/>
                <a:gd name="connsiteY334" fmla="*/ 118255 h 321146"/>
                <a:gd name="connsiteX335" fmla="*/ 64001 w 295685"/>
                <a:gd name="connsiteY335" fmla="*/ 118255 h 321146"/>
                <a:gd name="connsiteX336" fmla="*/ 59336 w 295685"/>
                <a:gd name="connsiteY336" fmla="*/ 122923 h 321146"/>
                <a:gd name="connsiteX337" fmla="*/ 45342 w 295685"/>
                <a:gd name="connsiteY337" fmla="*/ 136927 h 321146"/>
                <a:gd name="connsiteX338" fmla="*/ 34457 w 295685"/>
                <a:gd name="connsiteY338" fmla="*/ 149375 h 321146"/>
                <a:gd name="connsiteX339" fmla="*/ 39122 w 295685"/>
                <a:gd name="connsiteY339" fmla="*/ 143151 h 321146"/>
                <a:gd name="connsiteX340" fmla="*/ 37567 w 295685"/>
                <a:gd name="connsiteY340" fmla="*/ 141595 h 321146"/>
                <a:gd name="connsiteX341" fmla="*/ 29792 w 295685"/>
                <a:gd name="connsiteY341" fmla="*/ 152487 h 321146"/>
                <a:gd name="connsiteX342" fmla="*/ 28238 w 295685"/>
                <a:gd name="connsiteY342" fmla="*/ 152487 h 321146"/>
                <a:gd name="connsiteX343" fmla="*/ 28238 w 295685"/>
                <a:gd name="connsiteY343" fmla="*/ 152487 h 321146"/>
                <a:gd name="connsiteX344" fmla="*/ 15798 w 295685"/>
                <a:gd name="connsiteY344" fmla="*/ 168047 h 321146"/>
                <a:gd name="connsiteX345" fmla="*/ 15798 w 295685"/>
                <a:gd name="connsiteY345" fmla="*/ 168047 h 321146"/>
                <a:gd name="connsiteX346" fmla="*/ 15798 w 295685"/>
                <a:gd name="connsiteY346" fmla="*/ 168047 h 321146"/>
                <a:gd name="connsiteX347" fmla="*/ 17353 w 295685"/>
                <a:gd name="connsiteY347" fmla="*/ 169603 h 321146"/>
                <a:gd name="connsiteX348" fmla="*/ 32902 w 295685"/>
                <a:gd name="connsiteY348" fmla="*/ 154043 h 321146"/>
                <a:gd name="connsiteX349" fmla="*/ 54671 w 295685"/>
                <a:gd name="connsiteY349" fmla="*/ 154043 h 321146"/>
                <a:gd name="connsiteX350" fmla="*/ 40677 w 295685"/>
                <a:gd name="connsiteY350" fmla="*/ 166491 h 321146"/>
                <a:gd name="connsiteX351" fmla="*/ 28238 w 295685"/>
                <a:gd name="connsiteY351" fmla="*/ 182051 h 321146"/>
                <a:gd name="connsiteX352" fmla="*/ 32902 w 295685"/>
                <a:gd name="connsiteY352" fmla="*/ 174271 h 321146"/>
                <a:gd name="connsiteX353" fmla="*/ 31347 w 295685"/>
                <a:gd name="connsiteY353" fmla="*/ 172715 h 321146"/>
                <a:gd name="connsiteX354" fmla="*/ 22018 w 295685"/>
                <a:gd name="connsiteY354" fmla="*/ 188274 h 321146"/>
                <a:gd name="connsiteX355" fmla="*/ 22018 w 295685"/>
                <a:gd name="connsiteY355" fmla="*/ 188274 h 321146"/>
                <a:gd name="connsiteX356" fmla="*/ 20463 w 295685"/>
                <a:gd name="connsiteY356" fmla="*/ 188274 h 321146"/>
                <a:gd name="connsiteX357" fmla="*/ 20463 w 295685"/>
                <a:gd name="connsiteY357" fmla="*/ 188274 h 321146"/>
                <a:gd name="connsiteX358" fmla="*/ 20463 w 295685"/>
                <a:gd name="connsiteY358" fmla="*/ 188274 h 321146"/>
                <a:gd name="connsiteX359" fmla="*/ 20463 w 295685"/>
                <a:gd name="connsiteY359" fmla="*/ 189830 h 321146"/>
                <a:gd name="connsiteX360" fmla="*/ 17353 w 295685"/>
                <a:gd name="connsiteY360" fmla="*/ 194498 h 321146"/>
                <a:gd name="connsiteX361" fmla="*/ 18908 w 295685"/>
                <a:gd name="connsiteY361" fmla="*/ 196054 h 321146"/>
                <a:gd name="connsiteX362" fmla="*/ 23573 w 295685"/>
                <a:gd name="connsiteY362" fmla="*/ 192942 h 321146"/>
                <a:gd name="connsiteX363" fmla="*/ 31347 w 295685"/>
                <a:gd name="connsiteY363" fmla="*/ 192942 h 321146"/>
                <a:gd name="connsiteX364" fmla="*/ 42232 w 295685"/>
                <a:gd name="connsiteY364" fmla="*/ 192942 h 321146"/>
                <a:gd name="connsiteX365" fmla="*/ 42232 w 295685"/>
                <a:gd name="connsiteY365" fmla="*/ 192942 h 321146"/>
                <a:gd name="connsiteX366" fmla="*/ 31347 w 295685"/>
                <a:gd name="connsiteY366" fmla="*/ 205390 h 321146"/>
                <a:gd name="connsiteX367" fmla="*/ 34457 w 295685"/>
                <a:gd name="connsiteY367" fmla="*/ 200722 h 321146"/>
                <a:gd name="connsiteX368" fmla="*/ 31347 w 295685"/>
                <a:gd name="connsiteY368" fmla="*/ 199166 h 321146"/>
                <a:gd name="connsiteX369" fmla="*/ 17353 w 295685"/>
                <a:gd name="connsiteY369" fmla="*/ 217838 h 321146"/>
                <a:gd name="connsiteX370" fmla="*/ 20463 w 295685"/>
                <a:gd name="connsiteY370" fmla="*/ 219394 h 321146"/>
                <a:gd name="connsiteX371" fmla="*/ 46897 w 295685"/>
                <a:gd name="connsiteY371" fmla="*/ 192942 h 321146"/>
                <a:gd name="connsiteX372" fmla="*/ 65556 w 295685"/>
                <a:gd name="connsiteY372" fmla="*/ 191386 h 321146"/>
                <a:gd name="connsiteX373" fmla="*/ 67111 w 295685"/>
                <a:gd name="connsiteY373" fmla="*/ 191386 h 321146"/>
                <a:gd name="connsiteX374" fmla="*/ 57781 w 295685"/>
                <a:gd name="connsiteY374" fmla="*/ 200722 h 321146"/>
                <a:gd name="connsiteX375" fmla="*/ 43787 w 295685"/>
                <a:gd name="connsiteY375" fmla="*/ 216282 h 321146"/>
                <a:gd name="connsiteX376" fmla="*/ 29792 w 295685"/>
                <a:gd name="connsiteY376" fmla="*/ 230286 h 321146"/>
                <a:gd name="connsiteX377" fmla="*/ 29792 w 295685"/>
                <a:gd name="connsiteY377" fmla="*/ 228730 h 321146"/>
                <a:gd name="connsiteX378" fmla="*/ 28238 w 295685"/>
                <a:gd name="connsiteY378" fmla="*/ 227174 h 321146"/>
                <a:gd name="connsiteX379" fmla="*/ 23573 w 295685"/>
                <a:gd name="connsiteY379" fmla="*/ 233398 h 321146"/>
                <a:gd name="connsiteX380" fmla="*/ 20463 w 295685"/>
                <a:gd name="connsiteY380" fmla="*/ 233398 h 321146"/>
                <a:gd name="connsiteX381" fmla="*/ 20463 w 295685"/>
                <a:gd name="connsiteY381" fmla="*/ 236510 h 321146"/>
                <a:gd name="connsiteX382" fmla="*/ 20463 w 295685"/>
                <a:gd name="connsiteY382" fmla="*/ 236510 h 321146"/>
                <a:gd name="connsiteX383" fmla="*/ 14243 w 295685"/>
                <a:gd name="connsiteY383" fmla="*/ 244290 h 321146"/>
                <a:gd name="connsiteX384" fmla="*/ 14243 w 295685"/>
                <a:gd name="connsiteY384" fmla="*/ 244290 h 321146"/>
                <a:gd name="connsiteX385" fmla="*/ 14243 w 295685"/>
                <a:gd name="connsiteY385" fmla="*/ 244290 h 321146"/>
                <a:gd name="connsiteX386" fmla="*/ 17353 w 295685"/>
                <a:gd name="connsiteY386" fmla="*/ 245846 h 321146"/>
                <a:gd name="connsiteX387" fmla="*/ 26683 w 295685"/>
                <a:gd name="connsiteY387" fmla="*/ 236510 h 321146"/>
                <a:gd name="connsiteX388" fmla="*/ 45342 w 295685"/>
                <a:gd name="connsiteY388" fmla="*/ 236510 h 321146"/>
                <a:gd name="connsiteX389" fmla="*/ 28238 w 295685"/>
                <a:gd name="connsiteY389" fmla="*/ 255182 h 321146"/>
                <a:gd name="connsiteX390" fmla="*/ 36012 w 295685"/>
                <a:gd name="connsiteY390" fmla="*/ 244290 h 321146"/>
                <a:gd name="connsiteX391" fmla="*/ 34457 w 295685"/>
                <a:gd name="connsiteY391" fmla="*/ 241178 h 321146"/>
                <a:gd name="connsiteX392" fmla="*/ 14243 w 295685"/>
                <a:gd name="connsiteY392" fmla="*/ 267630 h 321146"/>
                <a:gd name="connsiteX393" fmla="*/ 14243 w 295685"/>
                <a:gd name="connsiteY393" fmla="*/ 269186 h 321146"/>
                <a:gd name="connsiteX394" fmla="*/ 14243 w 295685"/>
                <a:gd name="connsiteY394" fmla="*/ 269186 h 321146"/>
                <a:gd name="connsiteX395" fmla="*/ 12688 w 295685"/>
                <a:gd name="connsiteY395" fmla="*/ 269186 h 321146"/>
                <a:gd name="connsiteX396" fmla="*/ 15798 w 295685"/>
                <a:gd name="connsiteY396" fmla="*/ 270742 h 321146"/>
                <a:gd name="connsiteX397" fmla="*/ 48452 w 295685"/>
                <a:gd name="connsiteY397" fmla="*/ 236510 h 321146"/>
                <a:gd name="connsiteX398" fmla="*/ 67111 w 295685"/>
                <a:gd name="connsiteY398" fmla="*/ 234954 h 321146"/>
                <a:gd name="connsiteX399" fmla="*/ 70221 w 295685"/>
                <a:gd name="connsiteY399" fmla="*/ 234954 h 321146"/>
                <a:gd name="connsiteX400" fmla="*/ 34457 w 295685"/>
                <a:gd name="connsiteY400" fmla="*/ 270742 h 321146"/>
                <a:gd name="connsiteX401" fmla="*/ 43787 w 295685"/>
                <a:gd name="connsiteY401" fmla="*/ 258294 h 321146"/>
                <a:gd name="connsiteX402" fmla="*/ 43787 w 295685"/>
                <a:gd name="connsiteY402" fmla="*/ 256738 h 321146"/>
                <a:gd name="connsiteX403" fmla="*/ 25128 w 295685"/>
                <a:gd name="connsiteY403" fmla="*/ 272298 h 321146"/>
                <a:gd name="connsiteX404" fmla="*/ 25128 w 295685"/>
                <a:gd name="connsiteY404" fmla="*/ 272298 h 321146"/>
                <a:gd name="connsiteX405" fmla="*/ 20463 w 295685"/>
                <a:gd name="connsiteY405" fmla="*/ 272298 h 321146"/>
                <a:gd name="connsiteX406" fmla="*/ 20463 w 295685"/>
                <a:gd name="connsiteY406" fmla="*/ 273854 h 321146"/>
                <a:gd name="connsiteX407" fmla="*/ 18908 w 295685"/>
                <a:gd name="connsiteY407" fmla="*/ 273854 h 321146"/>
                <a:gd name="connsiteX408" fmla="*/ 20463 w 295685"/>
                <a:gd name="connsiteY408" fmla="*/ 278522 h 321146"/>
                <a:gd name="connsiteX409" fmla="*/ 22018 w 295685"/>
                <a:gd name="connsiteY409" fmla="*/ 278522 h 321146"/>
                <a:gd name="connsiteX410" fmla="*/ 14243 w 295685"/>
                <a:gd name="connsiteY410" fmla="*/ 292526 h 321146"/>
                <a:gd name="connsiteX411" fmla="*/ 17353 w 295685"/>
                <a:gd name="connsiteY411" fmla="*/ 294082 h 321146"/>
                <a:gd name="connsiteX412" fmla="*/ 32902 w 295685"/>
                <a:gd name="connsiteY412" fmla="*/ 276966 h 321146"/>
                <a:gd name="connsiteX413" fmla="*/ 40677 w 295685"/>
                <a:gd name="connsiteY413" fmla="*/ 276966 h 321146"/>
                <a:gd name="connsiteX414" fmla="*/ 22018 w 295685"/>
                <a:gd name="connsiteY414" fmla="*/ 303418 h 321146"/>
                <a:gd name="connsiteX415" fmla="*/ 25128 w 295685"/>
                <a:gd name="connsiteY415" fmla="*/ 306530 h 321146"/>
                <a:gd name="connsiteX416" fmla="*/ 53116 w 295685"/>
                <a:gd name="connsiteY416" fmla="*/ 275410 h 321146"/>
                <a:gd name="connsiteX417" fmla="*/ 59336 w 295685"/>
                <a:gd name="connsiteY417" fmla="*/ 275410 h 321146"/>
                <a:gd name="connsiteX418" fmla="*/ 67111 w 295685"/>
                <a:gd name="connsiteY418" fmla="*/ 273854 h 321146"/>
                <a:gd name="connsiteX419" fmla="*/ 60891 w 295685"/>
                <a:gd name="connsiteY419" fmla="*/ 281634 h 321146"/>
                <a:gd name="connsiteX420" fmla="*/ 60891 w 295685"/>
                <a:gd name="connsiteY420" fmla="*/ 280078 h 321146"/>
                <a:gd name="connsiteX421" fmla="*/ 39122 w 295685"/>
                <a:gd name="connsiteY421" fmla="*/ 304974 h 321146"/>
                <a:gd name="connsiteX422" fmla="*/ 39122 w 295685"/>
                <a:gd name="connsiteY422" fmla="*/ 306530 h 321146"/>
                <a:gd name="connsiteX423" fmla="*/ 39122 w 295685"/>
                <a:gd name="connsiteY423" fmla="*/ 306530 h 321146"/>
                <a:gd name="connsiteX424" fmla="*/ 39122 w 295685"/>
                <a:gd name="connsiteY424" fmla="*/ 306530 h 321146"/>
                <a:gd name="connsiteX425" fmla="*/ 40677 w 295685"/>
                <a:gd name="connsiteY425" fmla="*/ 308085 h 321146"/>
                <a:gd name="connsiteX426" fmla="*/ 73331 w 295685"/>
                <a:gd name="connsiteY426" fmla="*/ 273854 h 321146"/>
                <a:gd name="connsiteX427" fmla="*/ 93545 w 295685"/>
                <a:gd name="connsiteY427" fmla="*/ 272298 h 321146"/>
                <a:gd name="connsiteX428" fmla="*/ 70221 w 295685"/>
                <a:gd name="connsiteY428" fmla="*/ 298750 h 321146"/>
                <a:gd name="connsiteX429" fmla="*/ 76440 w 295685"/>
                <a:gd name="connsiteY429" fmla="*/ 287858 h 321146"/>
                <a:gd name="connsiteX430" fmla="*/ 74885 w 295685"/>
                <a:gd name="connsiteY430" fmla="*/ 286302 h 321146"/>
                <a:gd name="connsiteX431" fmla="*/ 60891 w 295685"/>
                <a:gd name="connsiteY431" fmla="*/ 308085 h 321146"/>
                <a:gd name="connsiteX432" fmla="*/ 17353 w 295685"/>
                <a:gd name="connsiteY432" fmla="*/ 309641 h 321146"/>
                <a:gd name="connsiteX433" fmla="*/ 14243 w 295685"/>
                <a:gd name="connsiteY433" fmla="*/ 312753 h 321146"/>
                <a:gd name="connsiteX434" fmla="*/ 48452 w 295685"/>
                <a:gd name="connsiteY434" fmla="*/ 275410 h 321146"/>
                <a:gd name="connsiteX435" fmla="*/ 48452 w 295685"/>
                <a:gd name="connsiteY435" fmla="*/ 275410 h 321146"/>
                <a:gd name="connsiteX436" fmla="*/ 36012 w 295685"/>
                <a:gd name="connsiteY436" fmla="*/ 290970 h 321146"/>
                <a:gd name="connsiteX437" fmla="*/ 45342 w 295685"/>
                <a:gd name="connsiteY437" fmla="*/ 275410 h 321146"/>
                <a:gd name="connsiteX438" fmla="*/ 48452 w 295685"/>
                <a:gd name="connsiteY438" fmla="*/ 275410 h 321146"/>
                <a:gd name="connsiteX439" fmla="*/ 39122 w 295685"/>
                <a:gd name="connsiteY439" fmla="*/ 270742 h 321146"/>
                <a:gd name="connsiteX440" fmla="*/ 39122 w 295685"/>
                <a:gd name="connsiteY440" fmla="*/ 270742 h 321146"/>
                <a:gd name="connsiteX441" fmla="*/ 73331 w 295685"/>
                <a:gd name="connsiteY441" fmla="*/ 234954 h 321146"/>
                <a:gd name="connsiteX442" fmla="*/ 88880 w 295685"/>
                <a:gd name="connsiteY442" fmla="*/ 233398 h 321146"/>
                <a:gd name="connsiteX443" fmla="*/ 54671 w 295685"/>
                <a:gd name="connsiteY443" fmla="*/ 269186 h 321146"/>
                <a:gd name="connsiteX444" fmla="*/ 39122 w 295685"/>
                <a:gd name="connsiteY444" fmla="*/ 270742 h 321146"/>
                <a:gd name="connsiteX445" fmla="*/ 64001 w 295685"/>
                <a:gd name="connsiteY445" fmla="*/ 308085 h 321146"/>
                <a:gd name="connsiteX446" fmla="*/ 64001 w 295685"/>
                <a:gd name="connsiteY446" fmla="*/ 308085 h 321146"/>
                <a:gd name="connsiteX447" fmla="*/ 98209 w 295685"/>
                <a:gd name="connsiteY447" fmla="*/ 270742 h 321146"/>
                <a:gd name="connsiteX448" fmla="*/ 115314 w 295685"/>
                <a:gd name="connsiteY448" fmla="*/ 269186 h 321146"/>
                <a:gd name="connsiteX449" fmla="*/ 115314 w 295685"/>
                <a:gd name="connsiteY449" fmla="*/ 270742 h 321146"/>
                <a:gd name="connsiteX450" fmla="*/ 101319 w 295685"/>
                <a:gd name="connsiteY450" fmla="*/ 283190 h 321146"/>
                <a:gd name="connsiteX451" fmla="*/ 110649 w 295685"/>
                <a:gd name="connsiteY451" fmla="*/ 272298 h 321146"/>
                <a:gd name="connsiteX452" fmla="*/ 109094 w 295685"/>
                <a:gd name="connsiteY452" fmla="*/ 270742 h 321146"/>
                <a:gd name="connsiteX453" fmla="*/ 81105 w 295685"/>
                <a:gd name="connsiteY453" fmla="*/ 301862 h 321146"/>
                <a:gd name="connsiteX454" fmla="*/ 81105 w 295685"/>
                <a:gd name="connsiteY454" fmla="*/ 301862 h 321146"/>
                <a:gd name="connsiteX455" fmla="*/ 81105 w 295685"/>
                <a:gd name="connsiteY455" fmla="*/ 303418 h 321146"/>
                <a:gd name="connsiteX456" fmla="*/ 81105 w 295685"/>
                <a:gd name="connsiteY456" fmla="*/ 303418 h 321146"/>
                <a:gd name="connsiteX457" fmla="*/ 84215 w 295685"/>
                <a:gd name="connsiteY457" fmla="*/ 304974 h 321146"/>
                <a:gd name="connsiteX458" fmla="*/ 116869 w 295685"/>
                <a:gd name="connsiteY458" fmla="*/ 273854 h 321146"/>
                <a:gd name="connsiteX459" fmla="*/ 121533 w 295685"/>
                <a:gd name="connsiteY459" fmla="*/ 269186 h 321146"/>
                <a:gd name="connsiteX460" fmla="*/ 141747 w 295685"/>
                <a:gd name="connsiteY460" fmla="*/ 267630 h 321146"/>
                <a:gd name="connsiteX461" fmla="*/ 132418 w 295685"/>
                <a:gd name="connsiteY461" fmla="*/ 276966 h 321146"/>
                <a:gd name="connsiteX462" fmla="*/ 102874 w 295685"/>
                <a:gd name="connsiteY462" fmla="*/ 303418 h 321146"/>
                <a:gd name="connsiteX463" fmla="*/ 102874 w 295685"/>
                <a:gd name="connsiteY463" fmla="*/ 303418 h 321146"/>
                <a:gd name="connsiteX464" fmla="*/ 101319 w 295685"/>
                <a:gd name="connsiteY464" fmla="*/ 303418 h 321146"/>
                <a:gd name="connsiteX465" fmla="*/ 104429 w 295685"/>
                <a:gd name="connsiteY465" fmla="*/ 306530 h 321146"/>
                <a:gd name="connsiteX466" fmla="*/ 112204 w 295685"/>
                <a:gd name="connsiteY466" fmla="*/ 298750 h 321146"/>
                <a:gd name="connsiteX467" fmla="*/ 113759 w 295685"/>
                <a:gd name="connsiteY467" fmla="*/ 297194 h 321146"/>
                <a:gd name="connsiteX468" fmla="*/ 113759 w 295685"/>
                <a:gd name="connsiteY468" fmla="*/ 297194 h 321146"/>
                <a:gd name="connsiteX469" fmla="*/ 133973 w 295685"/>
                <a:gd name="connsiteY469" fmla="*/ 278522 h 321146"/>
                <a:gd name="connsiteX470" fmla="*/ 147967 w 295685"/>
                <a:gd name="connsiteY470" fmla="*/ 267630 h 321146"/>
                <a:gd name="connsiteX471" fmla="*/ 160407 w 295685"/>
                <a:gd name="connsiteY471" fmla="*/ 266074 h 321146"/>
                <a:gd name="connsiteX472" fmla="*/ 135528 w 295685"/>
                <a:gd name="connsiteY472" fmla="*/ 289414 h 321146"/>
                <a:gd name="connsiteX473" fmla="*/ 137083 w 295685"/>
                <a:gd name="connsiteY473" fmla="*/ 287858 h 321146"/>
                <a:gd name="connsiteX474" fmla="*/ 135528 w 295685"/>
                <a:gd name="connsiteY474" fmla="*/ 286302 h 321146"/>
                <a:gd name="connsiteX475" fmla="*/ 118423 w 295685"/>
                <a:gd name="connsiteY475" fmla="*/ 306530 h 321146"/>
                <a:gd name="connsiteX476" fmla="*/ 74885 w 295685"/>
                <a:gd name="connsiteY476" fmla="*/ 308085 h 321146"/>
                <a:gd name="connsiteX477" fmla="*/ 64001 w 295685"/>
                <a:gd name="connsiteY477" fmla="*/ 308085 h 321146"/>
                <a:gd name="connsiteX478" fmla="*/ 174401 w 295685"/>
                <a:gd name="connsiteY478" fmla="*/ 292526 h 321146"/>
                <a:gd name="connsiteX479" fmla="*/ 174401 w 295685"/>
                <a:gd name="connsiteY479" fmla="*/ 292526 h 321146"/>
                <a:gd name="connsiteX480" fmla="*/ 174401 w 295685"/>
                <a:gd name="connsiteY480" fmla="*/ 290970 h 321146"/>
                <a:gd name="connsiteX481" fmla="*/ 163516 w 295685"/>
                <a:gd name="connsiteY481" fmla="*/ 303418 h 321146"/>
                <a:gd name="connsiteX482" fmla="*/ 147967 w 295685"/>
                <a:gd name="connsiteY482" fmla="*/ 303418 h 321146"/>
                <a:gd name="connsiteX483" fmla="*/ 188395 w 295685"/>
                <a:gd name="connsiteY483" fmla="*/ 262962 h 321146"/>
                <a:gd name="connsiteX484" fmla="*/ 199280 w 295685"/>
                <a:gd name="connsiteY484" fmla="*/ 262962 h 321146"/>
                <a:gd name="connsiteX485" fmla="*/ 208609 w 295685"/>
                <a:gd name="connsiteY485" fmla="*/ 261406 h 321146"/>
                <a:gd name="connsiteX486" fmla="*/ 174401 w 295685"/>
                <a:gd name="connsiteY486" fmla="*/ 292526 h 321146"/>
                <a:gd name="connsiteX487" fmla="*/ 155742 w 295685"/>
                <a:gd name="connsiteY487" fmla="*/ 292526 h 321146"/>
                <a:gd name="connsiteX488" fmla="*/ 155742 w 295685"/>
                <a:gd name="connsiteY488" fmla="*/ 292526 h 321146"/>
                <a:gd name="connsiteX489" fmla="*/ 154187 w 295685"/>
                <a:gd name="connsiteY489" fmla="*/ 290970 h 321146"/>
                <a:gd name="connsiteX490" fmla="*/ 143302 w 295685"/>
                <a:gd name="connsiteY490" fmla="*/ 304974 h 321146"/>
                <a:gd name="connsiteX491" fmla="*/ 123088 w 295685"/>
                <a:gd name="connsiteY491" fmla="*/ 304974 h 321146"/>
                <a:gd name="connsiteX492" fmla="*/ 165071 w 295685"/>
                <a:gd name="connsiteY492" fmla="*/ 266074 h 321146"/>
                <a:gd name="connsiteX493" fmla="*/ 177511 w 295685"/>
                <a:gd name="connsiteY493" fmla="*/ 264518 h 321146"/>
                <a:gd name="connsiteX494" fmla="*/ 185285 w 295685"/>
                <a:gd name="connsiteY494" fmla="*/ 262962 h 321146"/>
                <a:gd name="connsiteX495" fmla="*/ 155742 w 295685"/>
                <a:gd name="connsiteY495" fmla="*/ 292526 h 321146"/>
                <a:gd name="connsiteX496" fmla="*/ 14243 w 295685"/>
                <a:gd name="connsiteY496" fmla="*/ 31120 h 321146"/>
                <a:gd name="connsiteX497" fmla="*/ 14243 w 295685"/>
                <a:gd name="connsiteY497" fmla="*/ 31120 h 321146"/>
                <a:gd name="connsiteX498" fmla="*/ 14243 w 295685"/>
                <a:gd name="connsiteY498" fmla="*/ 31120 h 321146"/>
                <a:gd name="connsiteX499" fmla="*/ 15798 w 295685"/>
                <a:gd name="connsiteY499" fmla="*/ 31120 h 321146"/>
                <a:gd name="connsiteX500" fmla="*/ 14243 w 295685"/>
                <a:gd name="connsiteY500" fmla="*/ 31120 h 32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295685" h="321146">
                  <a:moveTo>
                    <a:pt x="294131" y="49792"/>
                  </a:moveTo>
                  <a:cubicBezTo>
                    <a:pt x="280136" y="40456"/>
                    <a:pt x="270807" y="28008"/>
                    <a:pt x="259922" y="18672"/>
                  </a:cubicBezTo>
                  <a:cubicBezTo>
                    <a:pt x="253702" y="12448"/>
                    <a:pt x="247483" y="9336"/>
                    <a:pt x="241263" y="6224"/>
                  </a:cubicBezTo>
                  <a:cubicBezTo>
                    <a:pt x="231933" y="3112"/>
                    <a:pt x="221049" y="3112"/>
                    <a:pt x="211719" y="3112"/>
                  </a:cubicBezTo>
                  <a:cubicBezTo>
                    <a:pt x="168181" y="1556"/>
                    <a:pt x="124643" y="1556"/>
                    <a:pt x="81105" y="1556"/>
                  </a:cubicBezTo>
                  <a:cubicBezTo>
                    <a:pt x="68666" y="1556"/>
                    <a:pt x="57781" y="1556"/>
                    <a:pt x="45342" y="1556"/>
                  </a:cubicBezTo>
                  <a:cubicBezTo>
                    <a:pt x="36012" y="3112"/>
                    <a:pt x="26683" y="3112"/>
                    <a:pt x="17353" y="4668"/>
                  </a:cubicBezTo>
                  <a:cubicBezTo>
                    <a:pt x="17353" y="3112"/>
                    <a:pt x="17353" y="0"/>
                    <a:pt x="14243" y="0"/>
                  </a:cubicBezTo>
                  <a:cubicBezTo>
                    <a:pt x="12688" y="0"/>
                    <a:pt x="11133" y="3112"/>
                    <a:pt x="11133" y="4668"/>
                  </a:cubicBezTo>
                  <a:cubicBezTo>
                    <a:pt x="9578" y="4668"/>
                    <a:pt x="9578" y="4668"/>
                    <a:pt x="8023" y="4668"/>
                  </a:cubicBezTo>
                  <a:cubicBezTo>
                    <a:pt x="6469" y="4668"/>
                    <a:pt x="6469" y="7780"/>
                    <a:pt x="8023" y="7780"/>
                  </a:cubicBezTo>
                  <a:cubicBezTo>
                    <a:pt x="8023" y="7780"/>
                    <a:pt x="9578" y="7780"/>
                    <a:pt x="9578" y="7780"/>
                  </a:cubicBezTo>
                  <a:cubicBezTo>
                    <a:pt x="8023" y="14004"/>
                    <a:pt x="8023" y="18672"/>
                    <a:pt x="8023" y="24896"/>
                  </a:cubicBezTo>
                  <a:cubicBezTo>
                    <a:pt x="8023" y="49792"/>
                    <a:pt x="8023" y="76243"/>
                    <a:pt x="6469" y="102695"/>
                  </a:cubicBezTo>
                  <a:cubicBezTo>
                    <a:pt x="6469" y="154043"/>
                    <a:pt x="4914" y="206946"/>
                    <a:pt x="1804" y="258294"/>
                  </a:cubicBezTo>
                  <a:cubicBezTo>
                    <a:pt x="1804" y="273854"/>
                    <a:pt x="1804" y="287858"/>
                    <a:pt x="249" y="303418"/>
                  </a:cubicBezTo>
                  <a:cubicBezTo>
                    <a:pt x="249" y="308085"/>
                    <a:pt x="-1306" y="315865"/>
                    <a:pt x="3359" y="318977"/>
                  </a:cubicBezTo>
                  <a:cubicBezTo>
                    <a:pt x="8023" y="322089"/>
                    <a:pt x="12688" y="322089"/>
                    <a:pt x="15798" y="317421"/>
                  </a:cubicBezTo>
                  <a:cubicBezTo>
                    <a:pt x="15798" y="317421"/>
                    <a:pt x="15798" y="317421"/>
                    <a:pt x="15798" y="315865"/>
                  </a:cubicBezTo>
                  <a:cubicBezTo>
                    <a:pt x="15798" y="317421"/>
                    <a:pt x="15798" y="318977"/>
                    <a:pt x="17353" y="318977"/>
                  </a:cubicBezTo>
                  <a:cubicBezTo>
                    <a:pt x="85770" y="317421"/>
                    <a:pt x="154187" y="314309"/>
                    <a:pt x="222604" y="309641"/>
                  </a:cubicBezTo>
                  <a:cubicBezTo>
                    <a:pt x="242818" y="308085"/>
                    <a:pt x="261477" y="308085"/>
                    <a:pt x="280136" y="306530"/>
                  </a:cubicBezTo>
                  <a:cubicBezTo>
                    <a:pt x="283246" y="304974"/>
                    <a:pt x="284801" y="303418"/>
                    <a:pt x="284801" y="301862"/>
                  </a:cubicBezTo>
                  <a:cubicBezTo>
                    <a:pt x="284801" y="236510"/>
                    <a:pt x="287911" y="171159"/>
                    <a:pt x="291021" y="107363"/>
                  </a:cubicBezTo>
                  <a:cubicBezTo>
                    <a:pt x="292576" y="88691"/>
                    <a:pt x="294131" y="70019"/>
                    <a:pt x="295686" y="52904"/>
                  </a:cubicBezTo>
                  <a:cubicBezTo>
                    <a:pt x="295686" y="51348"/>
                    <a:pt x="295686" y="49792"/>
                    <a:pt x="294131" y="49792"/>
                  </a:cubicBezTo>
                  <a:close/>
                  <a:moveTo>
                    <a:pt x="241263" y="82467"/>
                  </a:moveTo>
                  <a:cubicBezTo>
                    <a:pt x="239708" y="90247"/>
                    <a:pt x="238153" y="98027"/>
                    <a:pt x="238153" y="105807"/>
                  </a:cubicBezTo>
                  <a:cubicBezTo>
                    <a:pt x="238153" y="107363"/>
                    <a:pt x="239708" y="107363"/>
                    <a:pt x="239708" y="105807"/>
                  </a:cubicBezTo>
                  <a:cubicBezTo>
                    <a:pt x="241263" y="98027"/>
                    <a:pt x="241263" y="90247"/>
                    <a:pt x="242818" y="82467"/>
                  </a:cubicBezTo>
                  <a:cubicBezTo>
                    <a:pt x="242818" y="80911"/>
                    <a:pt x="241263" y="80911"/>
                    <a:pt x="241263" y="82467"/>
                  </a:cubicBezTo>
                  <a:close/>
                  <a:moveTo>
                    <a:pt x="250593" y="76243"/>
                  </a:moveTo>
                  <a:cubicBezTo>
                    <a:pt x="250593" y="76243"/>
                    <a:pt x="250593" y="76243"/>
                    <a:pt x="250593" y="76243"/>
                  </a:cubicBezTo>
                  <a:cubicBezTo>
                    <a:pt x="258367" y="76243"/>
                    <a:pt x="264587" y="74687"/>
                    <a:pt x="270807" y="74687"/>
                  </a:cubicBezTo>
                  <a:cubicBezTo>
                    <a:pt x="269252" y="118255"/>
                    <a:pt x="266142" y="161823"/>
                    <a:pt x="264587" y="205390"/>
                  </a:cubicBezTo>
                  <a:cubicBezTo>
                    <a:pt x="264587" y="205390"/>
                    <a:pt x="266142" y="205390"/>
                    <a:pt x="266142" y="205390"/>
                  </a:cubicBezTo>
                  <a:cubicBezTo>
                    <a:pt x="269252" y="161823"/>
                    <a:pt x="270807" y="118255"/>
                    <a:pt x="272362" y="74687"/>
                  </a:cubicBezTo>
                  <a:cubicBezTo>
                    <a:pt x="273917" y="74687"/>
                    <a:pt x="273917" y="74687"/>
                    <a:pt x="275471" y="74687"/>
                  </a:cubicBezTo>
                  <a:cubicBezTo>
                    <a:pt x="277026" y="129147"/>
                    <a:pt x="275471" y="183607"/>
                    <a:pt x="270807" y="238066"/>
                  </a:cubicBezTo>
                  <a:cubicBezTo>
                    <a:pt x="269252" y="255182"/>
                    <a:pt x="267697" y="270742"/>
                    <a:pt x="266142" y="286302"/>
                  </a:cubicBezTo>
                  <a:cubicBezTo>
                    <a:pt x="266142" y="287858"/>
                    <a:pt x="266142" y="287858"/>
                    <a:pt x="267697" y="286302"/>
                  </a:cubicBezTo>
                  <a:cubicBezTo>
                    <a:pt x="275471" y="230286"/>
                    <a:pt x="278581" y="172715"/>
                    <a:pt x="278581" y="115143"/>
                  </a:cubicBezTo>
                  <a:cubicBezTo>
                    <a:pt x="278581" y="101139"/>
                    <a:pt x="278581" y="87135"/>
                    <a:pt x="277026" y="74687"/>
                  </a:cubicBezTo>
                  <a:cubicBezTo>
                    <a:pt x="278581" y="74687"/>
                    <a:pt x="278581" y="74687"/>
                    <a:pt x="280136" y="74687"/>
                  </a:cubicBezTo>
                  <a:cubicBezTo>
                    <a:pt x="281691" y="74687"/>
                    <a:pt x="284801" y="71575"/>
                    <a:pt x="287911" y="71575"/>
                  </a:cubicBezTo>
                  <a:cubicBezTo>
                    <a:pt x="281691" y="129147"/>
                    <a:pt x="278581" y="188274"/>
                    <a:pt x="277026" y="245846"/>
                  </a:cubicBezTo>
                  <a:lnTo>
                    <a:pt x="277026" y="245846"/>
                  </a:lnTo>
                  <a:cubicBezTo>
                    <a:pt x="277026" y="258294"/>
                    <a:pt x="277026" y="270742"/>
                    <a:pt x="277026" y="283190"/>
                  </a:cubicBezTo>
                  <a:cubicBezTo>
                    <a:pt x="275471" y="283190"/>
                    <a:pt x="273917" y="284746"/>
                    <a:pt x="272362" y="286302"/>
                  </a:cubicBezTo>
                  <a:cubicBezTo>
                    <a:pt x="272362" y="286302"/>
                    <a:pt x="273917" y="289414"/>
                    <a:pt x="275471" y="287858"/>
                  </a:cubicBezTo>
                  <a:cubicBezTo>
                    <a:pt x="275471" y="287858"/>
                    <a:pt x="275471" y="286302"/>
                    <a:pt x="277026" y="286302"/>
                  </a:cubicBezTo>
                  <a:cubicBezTo>
                    <a:pt x="277026" y="289414"/>
                    <a:pt x="277026" y="294082"/>
                    <a:pt x="277026" y="297194"/>
                  </a:cubicBezTo>
                  <a:cubicBezTo>
                    <a:pt x="249038" y="298750"/>
                    <a:pt x="222604" y="300306"/>
                    <a:pt x="196170" y="301862"/>
                  </a:cubicBezTo>
                  <a:cubicBezTo>
                    <a:pt x="211719" y="287858"/>
                    <a:pt x="227269" y="272298"/>
                    <a:pt x="241263" y="256738"/>
                  </a:cubicBezTo>
                  <a:cubicBezTo>
                    <a:pt x="242818" y="256738"/>
                    <a:pt x="241263" y="255182"/>
                    <a:pt x="241263" y="256738"/>
                  </a:cubicBezTo>
                  <a:cubicBezTo>
                    <a:pt x="227269" y="267630"/>
                    <a:pt x="214829" y="280078"/>
                    <a:pt x="202390" y="290970"/>
                  </a:cubicBezTo>
                  <a:cubicBezTo>
                    <a:pt x="202390" y="290970"/>
                    <a:pt x="202390" y="290970"/>
                    <a:pt x="202390" y="290970"/>
                  </a:cubicBezTo>
                  <a:cubicBezTo>
                    <a:pt x="199280" y="294082"/>
                    <a:pt x="196170" y="298750"/>
                    <a:pt x="191505" y="301862"/>
                  </a:cubicBezTo>
                  <a:cubicBezTo>
                    <a:pt x="183731" y="301862"/>
                    <a:pt x="175956" y="301862"/>
                    <a:pt x="168181" y="303418"/>
                  </a:cubicBezTo>
                  <a:cubicBezTo>
                    <a:pt x="183731" y="289414"/>
                    <a:pt x="199280" y="275410"/>
                    <a:pt x="213274" y="259850"/>
                  </a:cubicBezTo>
                  <a:cubicBezTo>
                    <a:pt x="214829" y="259850"/>
                    <a:pt x="216384" y="259850"/>
                    <a:pt x="217939" y="258294"/>
                  </a:cubicBezTo>
                  <a:cubicBezTo>
                    <a:pt x="217939" y="256738"/>
                    <a:pt x="217939" y="256738"/>
                    <a:pt x="217939" y="255182"/>
                  </a:cubicBezTo>
                  <a:cubicBezTo>
                    <a:pt x="219494" y="253626"/>
                    <a:pt x="222604" y="252070"/>
                    <a:pt x="224159" y="248958"/>
                  </a:cubicBezTo>
                  <a:cubicBezTo>
                    <a:pt x="225714" y="248958"/>
                    <a:pt x="224159" y="247402"/>
                    <a:pt x="224159" y="247402"/>
                  </a:cubicBezTo>
                  <a:cubicBezTo>
                    <a:pt x="221049" y="250514"/>
                    <a:pt x="217939" y="252070"/>
                    <a:pt x="216384" y="255182"/>
                  </a:cubicBezTo>
                  <a:cubicBezTo>
                    <a:pt x="214829" y="253626"/>
                    <a:pt x="213274" y="253626"/>
                    <a:pt x="210164" y="253626"/>
                  </a:cubicBezTo>
                  <a:cubicBezTo>
                    <a:pt x="207055" y="253626"/>
                    <a:pt x="203945" y="253626"/>
                    <a:pt x="200835" y="255182"/>
                  </a:cubicBezTo>
                  <a:cubicBezTo>
                    <a:pt x="199280" y="255182"/>
                    <a:pt x="197725" y="255182"/>
                    <a:pt x="197725" y="255182"/>
                  </a:cubicBezTo>
                  <a:cubicBezTo>
                    <a:pt x="197725" y="253626"/>
                    <a:pt x="199280" y="253626"/>
                    <a:pt x="199280" y="252070"/>
                  </a:cubicBezTo>
                  <a:cubicBezTo>
                    <a:pt x="200835" y="252070"/>
                    <a:pt x="199280" y="250514"/>
                    <a:pt x="197725" y="252070"/>
                  </a:cubicBezTo>
                  <a:cubicBezTo>
                    <a:pt x="196170" y="252070"/>
                    <a:pt x="194615" y="253626"/>
                    <a:pt x="193060" y="255182"/>
                  </a:cubicBezTo>
                  <a:cubicBezTo>
                    <a:pt x="189950" y="255182"/>
                    <a:pt x="185285" y="256738"/>
                    <a:pt x="180621" y="256738"/>
                  </a:cubicBezTo>
                  <a:cubicBezTo>
                    <a:pt x="179066" y="256738"/>
                    <a:pt x="175956" y="256738"/>
                    <a:pt x="174401" y="256738"/>
                  </a:cubicBezTo>
                  <a:cubicBezTo>
                    <a:pt x="174401" y="256738"/>
                    <a:pt x="174401" y="256738"/>
                    <a:pt x="175956" y="255182"/>
                  </a:cubicBezTo>
                  <a:cubicBezTo>
                    <a:pt x="177511" y="253626"/>
                    <a:pt x="174401" y="252070"/>
                    <a:pt x="174401" y="253626"/>
                  </a:cubicBezTo>
                  <a:cubicBezTo>
                    <a:pt x="172846" y="255182"/>
                    <a:pt x="171291" y="256738"/>
                    <a:pt x="169736" y="258294"/>
                  </a:cubicBezTo>
                  <a:cubicBezTo>
                    <a:pt x="165071" y="258294"/>
                    <a:pt x="160407" y="258294"/>
                    <a:pt x="155742" y="259850"/>
                  </a:cubicBezTo>
                  <a:cubicBezTo>
                    <a:pt x="158852" y="256738"/>
                    <a:pt x="160407" y="255182"/>
                    <a:pt x="163516" y="252070"/>
                  </a:cubicBezTo>
                  <a:cubicBezTo>
                    <a:pt x="163516" y="250514"/>
                    <a:pt x="163516" y="248958"/>
                    <a:pt x="161962" y="250514"/>
                  </a:cubicBezTo>
                  <a:cubicBezTo>
                    <a:pt x="158852" y="253626"/>
                    <a:pt x="154187" y="256738"/>
                    <a:pt x="151077" y="259850"/>
                  </a:cubicBezTo>
                  <a:cubicBezTo>
                    <a:pt x="147967" y="259850"/>
                    <a:pt x="144857" y="259850"/>
                    <a:pt x="141747" y="259850"/>
                  </a:cubicBezTo>
                  <a:cubicBezTo>
                    <a:pt x="137083" y="261406"/>
                    <a:pt x="132418" y="261406"/>
                    <a:pt x="127753" y="261406"/>
                  </a:cubicBezTo>
                  <a:cubicBezTo>
                    <a:pt x="135528" y="255182"/>
                    <a:pt x="143302" y="248958"/>
                    <a:pt x="149522" y="241178"/>
                  </a:cubicBezTo>
                  <a:cubicBezTo>
                    <a:pt x="151077" y="239622"/>
                    <a:pt x="149522" y="238066"/>
                    <a:pt x="147967" y="239622"/>
                  </a:cubicBezTo>
                  <a:cubicBezTo>
                    <a:pt x="140193" y="247402"/>
                    <a:pt x="132418" y="255182"/>
                    <a:pt x="123088" y="262962"/>
                  </a:cubicBezTo>
                  <a:cubicBezTo>
                    <a:pt x="118423" y="262962"/>
                    <a:pt x="112204" y="262962"/>
                    <a:pt x="105984" y="264518"/>
                  </a:cubicBezTo>
                  <a:cubicBezTo>
                    <a:pt x="116869" y="253626"/>
                    <a:pt x="129308" y="242734"/>
                    <a:pt x="140193" y="231842"/>
                  </a:cubicBezTo>
                  <a:cubicBezTo>
                    <a:pt x="140193" y="230286"/>
                    <a:pt x="140193" y="230286"/>
                    <a:pt x="138638" y="230286"/>
                  </a:cubicBezTo>
                  <a:cubicBezTo>
                    <a:pt x="126198" y="241178"/>
                    <a:pt x="113759" y="252070"/>
                    <a:pt x="101319" y="264518"/>
                  </a:cubicBezTo>
                  <a:cubicBezTo>
                    <a:pt x="93545" y="266074"/>
                    <a:pt x="87325" y="266074"/>
                    <a:pt x="79550" y="266074"/>
                  </a:cubicBezTo>
                  <a:cubicBezTo>
                    <a:pt x="91990" y="255182"/>
                    <a:pt x="104429" y="244290"/>
                    <a:pt x="116869" y="234954"/>
                  </a:cubicBezTo>
                  <a:cubicBezTo>
                    <a:pt x="118423" y="233398"/>
                    <a:pt x="116869" y="233398"/>
                    <a:pt x="116869" y="233398"/>
                  </a:cubicBezTo>
                  <a:cubicBezTo>
                    <a:pt x="101319" y="242734"/>
                    <a:pt x="87325" y="255182"/>
                    <a:pt x="73331" y="267630"/>
                  </a:cubicBezTo>
                  <a:cubicBezTo>
                    <a:pt x="70221" y="267630"/>
                    <a:pt x="67111" y="267630"/>
                    <a:pt x="64001" y="267630"/>
                  </a:cubicBezTo>
                  <a:cubicBezTo>
                    <a:pt x="62446" y="269186"/>
                    <a:pt x="60891" y="269186"/>
                    <a:pt x="59336" y="269186"/>
                  </a:cubicBezTo>
                  <a:cubicBezTo>
                    <a:pt x="70221" y="256738"/>
                    <a:pt x="81105" y="245846"/>
                    <a:pt x="90435" y="234954"/>
                  </a:cubicBezTo>
                  <a:cubicBezTo>
                    <a:pt x="91990" y="233398"/>
                    <a:pt x="90435" y="233398"/>
                    <a:pt x="88880" y="233398"/>
                  </a:cubicBezTo>
                  <a:cubicBezTo>
                    <a:pt x="96654" y="231842"/>
                    <a:pt x="104429" y="231842"/>
                    <a:pt x="112204" y="231842"/>
                  </a:cubicBezTo>
                  <a:cubicBezTo>
                    <a:pt x="127753" y="230286"/>
                    <a:pt x="143302" y="228730"/>
                    <a:pt x="158852" y="227174"/>
                  </a:cubicBezTo>
                  <a:cubicBezTo>
                    <a:pt x="166626" y="227174"/>
                    <a:pt x="174401" y="227174"/>
                    <a:pt x="182176" y="225618"/>
                  </a:cubicBezTo>
                  <a:cubicBezTo>
                    <a:pt x="189950" y="225618"/>
                    <a:pt x="197725" y="225618"/>
                    <a:pt x="203945" y="224062"/>
                  </a:cubicBezTo>
                  <a:cubicBezTo>
                    <a:pt x="207055" y="222506"/>
                    <a:pt x="207055" y="219394"/>
                    <a:pt x="203945" y="219394"/>
                  </a:cubicBezTo>
                  <a:cubicBezTo>
                    <a:pt x="199280" y="217838"/>
                    <a:pt x="193060" y="217838"/>
                    <a:pt x="186840" y="219394"/>
                  </a:cubicBezTo>
                  <a:cubicBezTo>
                    <a:pt x="180621" y="219394"/>
                    <a:pt x="175956" y="219394"/>
                    <a:pt x="169736" y="220950"/>
                  </a:cubicBezTo>
                  <a:cubicBezTo>
                    <a:pt x="157297" y="220950"/>
                    <a:pt x="144857" y="222506"/>
                    <a:pt x="132418" y="224062"/>
                  </a:cubicBezTo>
                  <a:cubicBezTo>
                    <a:pt x="115314" y="224062"/>
                    <a:pt x="98209" y="225618"/>
                    <a:pt x="81105" y="227174"/>
                  </a:cubicBezTo>
                  <a:cubicBezTo>
                    <a:pt x="82660" y="225618"/>
                    <a:pt x="85770" y="222506"/>
                    <a:pt x="87325" y="219394"/>
                  </a:cubicBezTo>
                  <a:cubicBezTo>
                    <a:pt x="88880" y="219394"/>
                    <a:pt x="87325" y="217838"/>
                    <a:pt x="85770" y="217838"/>
                  </a:cubicBezTo>
                  <a:cubicBezTo>
                    <a:pt x="82660" y="220950"/>
                    <a:pt x="81105" y="225618"/>
                    <a:pt x="76440" y="228730"/>
                  </a:cubicBezTo>
                  <a:cubicBezTo>
                    <a:pt x="71776" y="228730"/>
                    <a:pt x="65556" y="228730"/>
                    <a:pt x="59336" y="228730"/>
                  </a:cubicBezTo>
                  <a:cubicBezTo>
                    <a:pt x="57781" y="230286"/>
                    <a:pt x="56226" y="230286"/>
                    <a:pt x="54671" y="230286"/>
                  </a:cubicBezTo>
                  <a:cubicBezTo>
                    <a:pt x="64001" y="220950"/>
                    <a:pt x="73331" y="211614"/>
                    <a:pt x="81105" y="202278"/>
                  </a:cubicBezTo>
                  <a:cubicBezTo>
                    <a:pt x="82660" y="200722"/>
                    <a:pt x="81105" y="200722"/>
                    <a:pt x="79550" y="200722"/>
                  </a:cubicBezTo>
                  <a:cubicBezTo>
                    <a:pt x="70221" y="210058"/>
                    <a:pt x="60891" y="220950"/>
                    <a:pt x="51561" y="230286"/>
                  </a:cubicBezTo>
                  <a:cubicBezTo>
                    <a:pt x="43787" y="230286"/>
                    <a:pt x="37567" y="231842"/>
                    <a:pt x="31347" y="231842"/>
                  </a:cubicBezTo>
                  <a:cubicBezTo>
                    <a:pt x="36012" y="227174"/>
                    <a:pt x="42232" y="222506"/>
                    <a:pt x="46897" y="217838"/>
                  </a:cubicBezTo>
                  <a:cubicBezTo>
                    <a:pt x="51561" y="213170"/>
                    <a:pt x="56226" y="208502"/>
                    <a:pt x="60891" y="202278"/>
                  </a:cubicBezTo>
                  <a:cubicBezTo>
                    <a:pt x="64001" y="199166"/>
                    <a:pt x="67111" y="194498"/>
                    <a:pt x="70221" y="191386"/>
                  </a:cubicBezTo>
                  <a:cubicBezTo>
                    <a:pt x="84215" y="189830"/>
                    <a:pt x="96654" y="189830"/>
                    <a:pt x="110649" y="188274"/>
                  </a:cubicBezTo>
                  <a:cubicBezTo>
                    <a:pt x="140193" y="186718"/>
                    <a:pt x="171291" y="182051"/>
                    <a:pt x="200835" y="178939"/>
                  </a:cubicBezTo>
                  <a:cubicBezTo>
                    <a:pt x="205500" y="178939"/>
                    <a:pt x="205500" y="171159"/>
                    <a:pt x="200835" y="171159"/>
                  </a:cubicBezTo>
                  <a:cubicBezTo>
                    <a:pt x="169736" y="175827"/>
                    <a:pt x="140193" y="178939"/>
                    <a:pt x="110649" y="182051"/>
                  </a:cubicBezTo>
                  <a:cubicBezTo>
                    <a:pt x="95100" y="183607"/>
                    <a:pt x="79550" y="185162"/>
                    <a:pt x="65556" y="185162"/>
                  </a:cubicBezTo>
                  <a:cubicBezTo>
                    <a:pt x="60891" y="185162"/>
                    <a:pt x="56226" y="186718"/>
                    <a:pt x="51561" y="186718"/>
                  </a:cubicBezTo>
                  <a:cubicBezTo>
                    <a:pt x="59336" y="177383"/>
                    <a:pt x="68666" y="169603"/>
                    <a:pt x="74885" y="160267"/>
                  </a:cubicBezTo>
                  <a:cubicBezTo>
                    <a:pt x="76440" y="160267"/>
                    <a:pt x="74885" y="158711"/>
                    <a:pt x="74885" y="160267"/>
                  </a:cubicBezTo>
                  <a:cubicBezTo>
                    <a:pt x="65556" y="168047"/>
                    <a:pt x="57781" y="177383"/>
                    <a:pt x="48452" y="186718"/>
                  </a:cubicBezTo>
                  <a:cubicBezTo>
                    <a:pt x="46897" y="186718"/>
                    <a:pt x="45342" y="186718"/>
                    <a:pt x="42232" y="186718"/>
                  </a:cubicBezTo>
                  <a:cubicBezTo>
                    <a:pt x="39122" y="186718"/>
                    <a:pt x="34457" y="186718"/>
                    <a:pt x="31347" y="188274"/>
                  </a:cubicBezTo>
                  <a:cubicBezTo>
                    <a:pt x="29792" y="188274"/>
                    <a:pt x="28238" y="188274"/>
                    <a:pt x="26683" y="188274"/>
                  </a:cubicBezTo>
                  <a:cubicBezTo>
                    <a:pt x="32902" y="182051"/>
                    <a:pt x="37567" y="174271"/>
                    <a:pt x="43787" y="169603"/>
                  </a:cubicBezTo>
                  <a:cubicBezTo>
                    <a:pt x="48452" y="163379"/>
                    <a:pt x="53116" y="158711"/>
                    <a:pt x="59336" y="154043"/>
                  </a:cubicBezTo>
                  <a:cubicBezTo>
                    <a:pt x="60891" y="154043"/>
                    <a:pt x="64001" y="152487"/>
                    <a:pt x="67111" y="152487"/>
                  </a:cubicBezTo>
                  <a:cubicBezTo>
                    <a:pt x="79550" y="152487"/>
                    <a:pt x="91990" y="150931"/>
                    <a:pt x="104429" y="150931"/>
                  </a:cubicBezTo>
                  <a:cubicBezTo>
                    <a:pt x="129308" y="149375"/>
                    <a:pt x="155742" y="147819"/>
                    <a:pt x="180621" y="146263"/>
                  </a:cubicBezTo>
                  <a:cubicBezTo>
                    <a:pt x="186840" y="144707"/>
                    <a:pt x="194615" y="144707"/>
                    <a:pt x="200835" y="144707"/>
                  </a:cubicBezTo>
                  <a:cubicBezTo>
                    <a:pt x="203945" y="144707"/>
                    <a:pt x="208609" y="144707"/>
                    <a:pt x="211719" y="143151"/>
                  </a:cubicBezTo>
                  <a:cubicBezTo>
                    <a:pt x="214829" y="143151"/>
                    <a:pt x="219494" y="143151"/>
                    <a:pt x="222604" y="143151"/>
                  </a:cubicBezTo>
                  <a:cubicBezTo>
                    <a:pt x="224159" y="141595"/>
                    <a:pt x="224159" y="138483"/>
                    <a:pt x="222604" y="138483"/>
                  </a:cubicBezTo>
                  <a:cubicBezTo>
                    <a:pt x="216384" y="136927"/>
                    <a:pt x="210164" y="138483"/>
                    <a:pt x="203945" y="138483"/>
                  </a:cubicBezTo>
                  <a:cubicBezTo>
                    <a:pt x="197725" y="138483"/>
                    <a:pt x="191505" y="140039"/>
                    <a:pt x="185285" y="140039"/>
                  </a:cubicBezTo>
                  <a:cubicBezTo>
                    <a:pt x="172846" y="141595"/>
                    <a:pt x="158852" y="141595"/>
                    <a:pt x="146412" y="143151"/>
                  </a:cubicBezTo>
                  <a:cubicBezTo>
                    <a:pt x="121533" y="144707"/>
                    <a:pt x="96654" y="146263"/>
                    <a:pt x="71776" y="147819"/>
                  </a:cubicBezTo>
                  <a:cubicBezTo>
                    <a:pt x="68666" y="147819"/>
                    <a:pt x="65556" y="147819"/>
                    <a:pt x="64001" y="149375"/>
                  </a:cubicBezTo>
                  <a:cubicBezTo>
                    <a:pt x="65556" y="146263"/>
                    <a:pt x="67111" y="144707"/>
                    <a:pt x="70221" y="143151"/>
                  </a:cubicBezTo>
                  <a:cubicBezTo>
                    <a:pt x="70221" y="141595"/>
                    <a:pt x="68666" y="141595"/>
                    <a:pt x="68666" y="141595"/>
                  </a:cubicBezTo>
                  <a:cubicBezTo>
                    <a:pt x="65556" y="143151"/>
                    <a:pt x="62446" y="146263"/>
                    <a:pt x="60891" y="149375"/>
                  </a:cubicBezTo>
                  <a:cubicBezTo>
                    <a:pt x="51561" y="149375"/>
                    <a:pt x="43787" y="150931"/>
                    <a:pt x="36012" y="150931"/>
                  </a:cubicBezTo>
                  <a:cubicBezTo>
                    <a:pt x="39122" y="146263"/>
                    <a:pt x="43787" y="143151"/>
                    <a:pt x="46897" y="138483"/>
                  </a:cubicBezTo>
                  <a:cubicBezTo>
                    <a:pt x="51561" y="133815"/>
                    <a:pt x="57781" y="129147"/>
                    <a:pt x="62446" y="122923"/>
                  </a:cubicBezTo>
                  <a:cubicBezTo>
                    <a:pt x="64001" y="121367"/>
                    <a:pt x="65556" y="119811"/>
                    <a:pt x="67111" y="118255"/>
                  </a:cubicBezTo>
                  <a:cubicBezTo>
                    <a:pt x="73331" y="118255"/>
                    <a:pt x="77995" y="118255"/>
                    <a:pt x="84215" y="118255"/>
                  </a:cubicBezTo>
                  <a:cubicBezTo>
                    <a:pt x="99764" y="118255"/>
                    <a:pt x="116869" y="116699"/>
                    <a:pt x="132418" y="113587"/>
                  </a:cubicBezTo>
                  <a:cubicBezTo>
                    <a:pt x="135528" y="113587"/>
                    <a:pt x="133973" y="107363"/>
                    <a:pt x="130863" y="107363"/>
                  </a:cubicBezTo>
                  <a:cubicBezTo>
                    <a:pt x="115314" y="110475"/>
                    <a:pt x="99764" y="112031"/>
                    <a:pt x="84215" y="113587"/>
                  </a:cubicBezTo>
                  <a:cubicBezTo>
                    <a:pt x="79550" y="113587"/>
                    <a:pt x="74885" y="113587"/>
                    <a:pt x="71776" y="113587"/>
                  </a:cubicBezTo>
                  <a:cubicBezTo>
                    <a:pt x="73331" y="112031"/>
                    <a:pt x="74885" y="110475"/>
                    <a:pt x="74885" y="108919"/>
                  </a:cubicBezTo>
                  <a:cubicBezTo>
                    <a:pt x="76440" y="107363"/>
                    <a:pt x="74885" y="107363"/>
                    <a:pt x="74885" y="107363"/>
                  </a:cubicBezTo>
                  <a:cubicBezTo>
                    <a:pt x="71776" y="108919"/>
                    <a:pt x="70221" y="110475"/>
                    <a:pt x="68666" y="113587"/>
                  </a:cubicBezTo>
                  <a:cubicBezTo>
                    <a:pt x="65556" y="113587"/>
                    <a:pt x="64001" y="113587"/>
                    <a:pt x="60891" y="113587"/>
                  </a:cubicBezTo>
                  <a:cubicBezTo>
                    <a:pt x="56226" y="113587"/>
                    <a:pt x="53116" y="112031"/>
                    <a:pt x="48452" y="112031"/>
                  </a:cubicBezTo>
                  <a:cubicBezTo>
                    <a:pt x="54671" y="105807"/>
                    <a:pt x="60891" y="98027"/>
                    <a:pt x="67111" y="91803"/>
                  </a:cubicBezTo>
                  <a:cubicBezTo>
                    <a:pt x="67111" y="90247"/>
                    <a:pt x="67111" y="88691"/>
                    <a:pt x="65556" y="90247"/>
                  </a:cubicBezTo>
                  <a:cubicBezTo>
                    <a:pt x="57781" y="96471"/>
                    <a:pt x="51561" y="104251"/>
                    <a:pt x="45342" y="112031"/>
                  </a:cubicBezTo>
                  <a:cubicBezTo>
                    <a:pt x="42232" y="112031"/>
                    <a:pt x="40677" y="112031"/>
                    <a:pt x="37567" y="112031"/>
                  </a:cubicBezTo>
                  <a:cubicBezTo>
                    <a:pt x="37567" y="112031"/>
                    <a:pt x="37567" y="112031"/>
                    <a:pt x="37567" y="112031"/>
                  </a:cubicBezTo>
                  <a:cubicBezTo>
                    <a:pt x="37567" y="112031"/>
                    <a:pt x="37567" y="112031"/>
                    <a:pt x="36012" y="112031"/>
                  </a:cubicBezTo>
                  <a:cubicBezTo>
                    <a:pt x="34457" y="113587"/>
                    <a:pt x="36012" y="115143"/>
                    <a:pt x="37567" y="116699"/>
                  </a:cubicBezTo>
                  <a:cubicBezTo>
                    <a:pt x="39122" y="116699"/>
                    <a:pt x="39122" y="116699"/>
                    <a:pt x="40677" y="116699"/>
                  </a:cubicBezTo>
                  <a:cubicBezTo>
                    <a:pt x="40677" y="116699"/>
                    <a:pt x="39122" y="118255"/>
                    <a:pt x="39122" y="118255"/>
                  </a:cubicBezTo>
                  <a:cubicBezTo>
                    <a:pt x="32902" y="126035"/>
                    <a:pt x="26683" y="132259"/>
                    <a:pt x="20463" y="140039"/>
                  </a:cubicBezTo>
                  <a:cubicBezTo>
                    <a:pt x="23573" y="133815"/>
                    <a:pt x="26683" y="129147"/>
                    <a:pt x="29792" y="122923"/>
                  </a:cubicBezTo>
                  <a:cubicBezTo>
                    <a:pt x="29792" y="122923"/>
                    <a:pt x="28238" y="122923"/>
                    <a:pt x="28238" y="122923"/>
                  </a:cubicBezTo>
                  <a:cubicBezTo>
                    <a:pt x="23573" y="130703"/>
                    <a:pt x="18908" y="138483"/>
                    <a:pt x="12688" y="147819"/>
                  </a:cubicBezTo>
                  <a:cubicBezTo>
                    <a:pt x="14243" y="121367"/>
                    <a:pt x="14243" y="94915"/>
                    <a:pt x="14243" y="70019"/>
                  </a:cubicBezTo>
                  <a:cubicBezTo>
                    <a:pt x="14243" y="63795"/>
                    <a:pt x="14243" y="57572"/>
                    <a:pt x="14243" y="52904"/>
                  </a:cubicBezTo>
                  <a:cubicBezTo>
                    <a:pt x="14243" y="52904"/>
                    <a:pt x="14243" y="52904"/>
                    <a:pt x="14243" y="52904"/>
                  </a:cubicBezTo>
                  <a:cubicBezTo>
                    <a:pt x="20463" y="46680"/>
                    <a:pt x="26683" y="38900"/>
                    <a:pt x="32902" y="32676"/>
                  </a:cubicBezTo>
                  <a:cubicBezTo>
                    <a:pt x="39122" y="26452"/>
                    <a:pt x="45342" y="21784"/>
                    <a:pt x="53116" y="15560"/>
                  </a:cubicBezTo>
                  <a:cubicBezTo>
                    <a:pt x="53116" y="15560"/>
                    <a:pt x="53116" y="14004"/>
                    <a:pt x="51561" y="14004"/>
                  </a:cubicBezTo>
                  <a:cubicBezTo>
                    <a:pt x="43787" y="18672"/>
                    <a:pt x="37567" y="24896"/>
                    <a:pt x="31347" y="31120"/>
                  </a:cubicBezTo>
                  <a:cubicBezTo>
                    <a:pt x="26683" y="35788"/>
                    <a:pt x="23573" y="40456"/>
                    <a:pt x="20463" y="45124"/>
                  </a:cubicBezTo>
                  <a:cubicBezTo>
                    <a:pt x="20463" y="45124"/>
                    <a:pt x="20463" y="43568"/>
                    <a:pt x="20463" y="43568"/>
                  </a:cubicBezTo>
                  <a:cubicBezTo>
                    <a:pt x="18908" y="46680"/>
                    <a:pt x="15798" y="48236"/>
                    <a:pt x="14243" y="51348"/>
                  </a:cubicBezTo>
                  <a:cubicBezTo>
                    <a:pt x="14243" y="45124"/>
                    <a:pt x="14243" y="40456"/>
                    <a:pt x="14243" y="34232"/>
                  </a:cubicBezTo>
                  <a:cubicBezTo>
                    <a:pt x="14243" y="34232"/>
                    <a:pt x="14243" y="32676"/>
                    <a:pt x="14243" y="32676"/>
                  </a:cubicBezTo>
                  <a:cubicBezTo>
                    <a:pt x="14243" y="31120"/>
                    <a:pt x="15798" y="31120"/>
                    <a:pt x="15798" y="29564"/>
                  </a:cubicBezTo>
                  <a:cubicBezTo>
                    <a:pt x="17353" y="29564"/>
                    <a:pt x="17353" y="29564"/>
                    <a:pt x="17353" y="29564"/>
                  </a:cubicBezTo>
                  <a:cubicBezTo>
                    <a:pt x="18908" y="28008"/>
                    <a:pt x="20463" y="29564"/>
                    <a:pt x="20463" y="32676"/>
                  </a:cubicBezTo>
                  <a:cubicBezTo>
                    <a:pt x="20463" y="32676"/>
                    <a:pt x="20463" y="34232"/>
                    <a:pt x="20463" y="32676"/>
                  </a:cubicBezTo>
                  <a:cubicBezTo>
                    <a:pt x="22018" y="31120"/>
                    <a:pt x="20463" y="29564"/>
                    <a:pt x="18908" y="29564"/>
                  </a:cubicBezTo>
                  <a:cubicBezTo>
                    <a:pt x="18908" y="28008"/>
                    <a:pt x="17353" y="29564"/>
                    <a:pt x="17353" y="29564"/>
                  </a:cubicBezTo>
                  <a:cubicBezTo>
                    <a:pt x="20463" y="28008"/>
                    <a:pt x="22018" y="24896"/>
                    <a:pt x="25128" y="21784"/>
                  </a:cubicBezTo>
                  <a:cubicBezTo>
                    <a:pt x="29792" y="18672"/>
                    <a:pt x="34457" y="14004"/>
                    <a:pt x="37567" y="9336"/>
                  </a:cubicBezTo>
                  <a:cubicBezTo>
                    <a:pt x="39122" y="9336"/>
                    <a:pt x="37567" y="7780"/>
                    <a:pt x="37567" y="9336"/>
                  </a:cubicBezTo>
                  <a:cubicBezTo>
                    <a:pt x="32902" y="12448"/>
                    <a:pt x="28238" y="17116"/>
                    <a:pt x="25128" y="20228"/>
                  </a:cubicBezTo>
                  <a:cubicBezTo>
                    <a:pt x="20463" y="23340"/>
                    <a:pt x="17353" y="26452"/>
                    <a:pt x="14243" y="29564"/>
                  </a:cubicBezTo>
                  <a:cubicBezTo>
                    <a:pt x="14243" y="24896"/>
                    <a:pt x="14243" y="21784"/>
                    <a:pt x="14243" y="17116"/>
                  </a:cubicBezTo>
                  <a:cubicBezTo>
                    <a:pt x="14243" y="14004"/>
                    <a:pt x="14243" y="10892"/>
                    <a:pt x="14243" y="7780"/>
                  </a:cubicBezTo>
                  <a:cubicBezTo>
                    <a:pt x="22018" y="9336"/>
                    <a:pt x="31347" y="9336"/>
                    <a:pt x="40677" y="9336"/>
                  </a:cubicBezTo>
                  <a:cubicBezTo>
                    <a:pt x="51561" y="9336"/>
                    <a:pt x="62446" y="7780"/>
                    <a:pt x="73331" y="7780"/>
                  </a:cubicBezTo>
                  <a:cubicBezTo>
                    <a:pt x="93545" y="7780"/>
                    <a:pt x="115314" y="7780"/>
                    <a:pt x="137083" y="7780"/>
                  </a:cubicBezTo>
                  <a:cubicBezTo>
                    <a:pt x="157297" y="7780"/>
                    <a:pt x="179066" y="9336"/>
                    <a:pt x="200835" y="9336"/>
                  </a:cubicBezTo>
                  <a:cubicBezTo>
                    <a:pt x="210164" y="9336"/>
                    <a:pt x="221049" y="9336"/>
                    <a:pt x="231933" y="10892"/>
                  </a:cubicBezTo>
                  <a:cubicBezTo>
                    <a:pt x="236598" y="12448"/>
                    <a:pt x="239708" y="15560"/>
                    <a:pt x="244373" y="17116"/>
                  </a:cubicBezTo>
                  <a:cubicBezTo>
                    <a:pt x="242818" y="20228"/>
                    <a:pt x="239708" y="21784"/>
                    <a:pt x="238153" y="23340"/>
                  </a:cubicBezTo>
                  <a:cubicBezTo>
                    <a:pt x="236598" y="26452"/>
                    <a:pt x="235043" y="28008"/>
                    <a:pt x="233488" y="29564"/>
                  </a:cubicBezTo>
                  <a:cubicBezTo>
                    <a:pt x="233488" y="29564"/>
                    <a:pt x="233488" y="28008"/>
                    <a:pt x="233488" y="28008"/>
                  </a:cubicBezTo>
                  <a:cubicBezTo>
                    <a:pt x="233488" y="23340"/>
                    <a:pt x="235043" y="18672"/>
                    <a:pt x="233488" y="14004"/>
                  </a:cubicBezTo>
                  <a:cubicBezTo>
                    <a:pt x="233488" y="12448"/>
                    <a:pt x="231933" y="12448"/>
                    <a:pt x="230378" y="14004"/>
                  </a:cubicBezTo>
                  <a:cubicBezTo>
                    <a:pt x="228824" y="17116"/>
                    <a:pt x="227269" y="23340"/>
                    <a:pt x="227269" y="28008"/>
                  </a:cubicBezTo>
                  <a:cubicBezTo>
                    <a:pt x="227269" y="32676"/>
                    <a:pt x="227269" y="38900"/>
                    <a:pt x="227269" y="43568"/>
                  </a:cubicBezTo>
                  <a:cubicBezTo>
                    <a:pt x="227269" y="54460"/>
                    <a:pt x="228824" y="65351"/>
                    <a:pt x="230378" y="74687"/>
                  </a:cubicBezTo>
                  <a:cubicBezTo>
                    <a:pt x="230378" y="76243"/>
                    <a:pt x="231933" y="77799"/>
                    <a:pt x="233488" y="77799"/>
                  </a:cubicBezTo>
                  <a:lnTo>
                    <a:pt x="250593" y="76243"/>
                  </a:lnTo>
                  <a:cubicBezTo>
                    <a:pt x="250593" y="76243"/>
                    <a:pt x="250593" y="76243"/>
                    <a:pt x="250593" y="76243"/>
                  </a:cubicBezTo>
                  <a:cubicBezTo>
                    <a:pt x="250593" y="98027"/>
                    <a:pt x="249038" y="119811"/>
                    <a:pt x="250593" y="141595"/>
                  </a:cubicBezTo>
                  <a:cubicBezTo>
                    <a:pt x="250593" y="141595"/>
                    <a:pt x="250593" y="141595"/>
                    <a:pt x="250593" y="141595"/>
                  </a:cubicBezTo>
                  <a:cubicBezTo>
                    <a:pt x="252147" y="119811"/>
                    <a:pt x="252147" y="98027"/>
                    <a:pt x="250593" y="76243"/>
                  </a:cubicBezTo>
                  <a:close/>
                  <a:moveTo>
                    <a:pt x="256812" y="247402"/>
                  </a:moveTo>
                  <a:cubicBezTo>
                    <a:pt x="258367" y="241178"/>
                    <a:pt x="258367" y="233398"/>
                    <a:pt x="258367" y="225618"/>
                  </a:cubicBezTo>
                  <a:cubicBezTo>
                    <a:pt x="259922" y="211614"/>
                    <a:pt x="259922" y="196054"/>
                    <a:pt x="261477" y="180495"/>
                  </a:cubicBezTo>
                  <a:cubicBezTo>
                    <a:pt x="261477" y="150931"/>
                    <a:pt x="261477" y="121367"/>
                    <a:pt x="259922" y="91803"/>
                  </a:cubicBezTo>
                  <a:cubicBezTo>
                    <a:pt x="259922" y="90247"/>
                    <a:pt x="258367" y="90247"/>
                    <a:pt x="258367" y="91803"/>
                  </a:cubicBezTo>
                  <a:cubicBezTo>
                    <a:pt x="259922" y="121367"/>
                    <a:pt x="259922" y="150931"/>
                    <a:pt x="258367" y="180495"/>
                  </a:cubicBezTo>
                  <a:cubicBezTo>
                    <a:pt x="258367" y="194498"/>
                    <a:pt x="256812" y="210058"/>
                    <a:pt x="256812" y="225618"/>
                  </a:cubicBezTo>
                  <a:cubicBezTo>
                    <a:pt x="255257" y="231842"/>
                    <a:pt x="255257" y="239622"/>
                    <a:pt x="255257" y="245846"/>
                  </a:cubicBezTo>
                  <a:cubicBezTo>
                    <a:pt x="253702" y="253626"/>
                    <a:pt x="253702" y="261406"/>
                    <a:pt x="253702" y="269186"/>
                  </a:cubicBezTo>
                  <a:cubicBezTo>
                    <a:pt x="253702" y="270742"/>
                    <a:pt x="253702" y="270742"/>
                    <a:pt x="255257" y="269186"/>
                  </a:cubicBezTo>
                  <a:cubicBezTo>
                    <a:pt x="256812" y="262962"/>
                    <a:pt x="256812" y="255182"/>
                    <a:pt x="256812" y="247402"/>
                  </a:cubicBezTo>
                  <a:close/>
                  <a:moveTo>
                    <a:pt x="264587" y="273854"/>
                  </a:moveTo>
                  <a:cubicBezTo>
                    <a:pt x="261477" y="276966"/>
                    <a:pt x="258367" y="281634"/>
                    <a:pt x="253702" y="284746"/>
                  </a:cubicBezTo>
                  <a:cubicBezTo>
                    <a:pt x="252147" y="286302"/>
                    <a:pt x="245928" y="294082"/>
                    <a:pt x="242818" y="292526"/>
                  </a:cubicBezTo>
                  <a:cubicBezTo>
                    <a:pt x="244373" y="294082"/>
                    <a:pt x="245928" y="290970"/>
                    <a:pt x="244373" y="289414"/>
                  </a:cubicBezTo>
                  <a:cubicBezTo>
                    <a:pt x="241263" y="286302"/>
                    <a:pt x="236598" y="295638"/>
                    <a:pt x="242818" y="297194"/>
                  </a:cubicBezTo>
                  <a:cubicBezTo>
                    <a:pt x="247483" y="297194"/>
                    <a:pt x="250593" y="292526"/>
                    <a:pt x="253702" y="289414"/>
                  </a:cubicBezTo>
                  <a:cubicBezTo>
                    <a:pt x="258367" y="284746"/>
                    <a:pt x="261477" y="280078"/>
                    <a:pt x="266142" y="275410"/>
                  </a:cubicBezTo>
                  <a:cubicBezTo>
                    <a:pt x="266142" y="275410"/>
                    <a:pt x="266142" y="273854"/>
                    <a:pt x="264587" y="273854"/>
                  </a:cubicBezTo>
                  <a:close/>
                  <a:moveTo>
                    <a:pt x="250593" y="266074"/>
                  </a:moveTo>
                  <a:cubicBezTo>
                    <a:pt x="238153" y="275410"/>
                    <a:pt x="228824" y="286302"/>
                    <a:pt x="217939" y="297194"/>
                  </a:cubicBezTo>
                  <a:cubicBezTo>
                    <a:pt x="216384" y="298750"/>
                    <a:pt x="217939" y="300306"/>
                    <a:pt x="219494" y="300306"/>
                  </a:cubicBezTo>
                  <a:cubicBezTo>
                    <a:pt x="230378" y="289414"/>
                    <a:pt x="242818" y="278522"/>
                    <a:pt x="252147" y="267630"/>
                  </a:cubicBezTo>
                  <a:cubicBezTo>
                    <a:pt x="252147" y="266074"/>
                    <a:pt x="252147" y="264518"/>
                    <a:pt x="250593" y="266074"/>
                  </a:cubicBezTo>
                  <a:close/>
                  <a:moveTo>
                    <a:pt x="36012" y="91803"/>
                  </a:moveTo>
                  <a:cubicBezTo>
                    <a:pt x="37567" y="90247"/>
                    <a:pt x="36012" y="90247"/>
                    <a:pt x="34457" y="91803"/>
                  </a:cubicBezTo>
                  <a:cubicBezTo>
                    <a:pt x="28238" y="99583"/>
                    <a:pt x="22018" y="108919"/>
                    <a:pt x="15798" y="118255"/>
                  </a:cubicBezTo>
                  <a:cubicBezTo>
                    <a:pt x="14243" y="119811"/>
                    <a:pt x="17353" y="121367"/>
                    <a:pt x="17353" y="119811"/>
                  </a:cubicBezTo>
                  <a:cubicBezTo>
                    <a:pt x="25128" y="110475"/>
                    <a:pt x="32902" y="102695"/>
                    <a:pt x="40677" y="93359"/>
                  </a:cubicBezTo>
                  <a:cubicBezTo>
                    <a:pt x="43787" y="91803"/>
                    <a:pt x="45342" y="88691"/>
                    <a:pt x="48452" y="87135"/>
                  </a:cubicBezTo>
                  <a:cubicBezTo>
                    <a:pt x="56226" y="79355"/>
                    <a:pt x="64001" y="71575"/>
                    <a:pt x="73331" y="65351"/>
                  </a:cubicBezTo>
                  <a:cubicBezTo>
                    <a:pt x="73331" y="63795"/>
                    <a:pt x="73331" y="63795"/>
                    <a:pt x="71776" y="63795"/>
                  </a:cubicBezTo>
                  <a:cubicBezTo>
                    <a:pt x="62446" y="70019"/>
                    <a:pt x="56226" y="79355"/>
                    <a:pt x="48452" y="87135"/>
                  </a:cubicBezTo>
                  <a:cubicBezTo>
                    <a:pt x="46897" y="88691"/>
                    <a:pt x="45342" y="90247"/>
                    <a:pt x="43787" y="90247"/>
                  </a:cubicBezTo>
                  <a:cubicBezTo>
                    <a:pt x="42232" y="91803"/>
                    <a:pt x="42232" y="93359"/>
                    <a:pt x="40677" y="93359"/>
                  </a:cubicBezTo>
                  <a:cubicBezTo>
                    <a:pt x="36012" y="99583"/>
                    <a:pt x="29792" y="104251"/>
                    <a:pt x="25128" y="110475"/>
                  </a:cubicBezTo>
                  <a:cubicBezTo>
                    <a:pt x="28238" y="104251"/>
                    <a:pt x="32902" y="98027"/>
                    <a:pt x="36012" y="91803"/>
                  </a:cubicBezTo>
                  <a:close/>
                  <a:moveTo>
                    <a:pt x="29792" y="79355"/>
                  </a:moveTo>
                  <a:cubicBezTo>
                    <a:pt x="29792" y="77799"/>
                    <a:pt x="31347" y="74687"/>
                    <a:pt x="32902" y="74687"/>
                  </a:cubicBezTo>
                  <a:cubicBezTo>
                    <a:pt x="32902" y="73131"/>
                    <a:pt x="31347" y="73131"/>
                    <a:pt x="31347" y="73131"/>
                  </a:cubicBezTo>
                  <a:cubicBezTo>
                    <a:pt x="26683" y="77799"/>
                    <a:pt x="23573" y="84023"/>
                    <a:pt x="20463" y="90247"/>
                  </a:cubicBezTo>
                  <a:cubicBezTo>
                    <a:pt x="20463" y="90247"/>
                    <a:pt x="20463" y="90247"/>
                    <a:pt x="20463" y="90247"/>
                  </a:cubicBezTo>
                  <a:cubicBezTo>
                    <a:pt x="20463" y="90247"/>
                    <a:pt x="20463" y="90247"/>
                    <a:pt x="20463" y="90247"/>
                  </a:cubicBezTo>
                  <a:cubicBezTo>
                    <a:pt x="20463" y="90247"/>
                    <a:pt x="20463" y="90247"/>
                    <a:pt x="20463" y="90247"/>
                  </a:cubicBezTo>
                  <a:cubicBezTo>
                    <a:pt x="20463" y="91803"/>
                    <a:pt x="22018" y="91803"/>
                    <a:pt x="22018" y="90247"/>
                  </a:cubicBezTo>
                  <a:cubicBezTo>
                    <a:pt x="28238" y="80911"/>
                    <a:pt x="36012" y="73131"/>
                    <a:pt x="43787" y="63795"/>
                  </a:cubicBezTo>
                  <a:cubicBezTo>
                    <a:pt x="51561" y="56016"/>
                    <a:pt x="59336" y="49792"/>
                    <a:pt x="67111" y="42012"/>
                  </a:cubicBezTo>
                  <a:cubicBezTo>
                    <a:pt x="68666" y="42012"/>
                    <a:pt x="67111" y="40456"/>
                    <a:pt x="67111" y="40456"/>
                  </a:cubicBezTo>
                  <a:cubicBezTo>
                    <a:pt x="57781" y="46680"/>
                    <a:pt x="48452" y="54460"/>
                    <a:pt x="40677" y="63795"/>
                  </a:cubicBezTo>
                  <a:cubicBezTo>
                    <a:pt x="37567" y="68463"/>
                    <a:pt x="32902" y="73131"/>
                    <a:pt x="29792" y="79355"/>
                  </a:cubicBezTo>
                  <a:close/>
                  <a:moveTo>
                    <a:pt x="37567" y="49792"/>
                  </a:moveTo>
                  <a:cubicBezTo>
                    <a:pt x="43787" y="42012"/>
                    <a:pt x="53116" y="35788"/>
                    <a:pt x="60891" y="29564"/>
                  </a:cubicBezTo>
                  <a:cubicBezTo>
                    <a:pt x="60891" y="28008"/>
                    <a:pt x="60891" y="28008"/>
                    <a:pt x="59336" y="28008"/>
                  </a:cubicBezTo>
                  <a:cubicBezTo>
                    <a:pt x="50007" y="32676"/>
                    <a:pt x="42232" y="40456"/>
                    <a:pt x="34457" y="48236"/>
                  </a:cubicBezTo>
                  <a:cubicBezTo>
                    <a:pt x="31347" y="52904"/>
                    <a:pt x="28238" y="57572"/>
                    <a:pt x="25128" y="62239"/>
                  </a:cubicBezTo>
                  <a:cubicBezTo>
                    <a:pt x="25128" y="60684"/>
                    <a:pt x="25128" y="60684"/>
                    <a:pt x="25128" y="60684"/>
                  </a:cubicBezTo>
                  <a:cubicBezTo>
                    <a:pt x="22018" y="65351"/>
                    <a:pt x="18908" y="70019"/>
                    <a:pt x="15798" y="74687"/>
                  </a:cubicBezTo>
                  <a:cubicBezTo>
                    <a:pt x="17353" y="74687"/>
                    <a:pt x="17353" y="76243"/>
                    <a:pt x="17353" y="76243"/>
                  </a:cubicBezTo>
                  <a:cubicBezTo>
                    <a:pt x="23573" y="66907"/>
                    <a:pt x="29792" y="57572"/>
                    <a:pt x="37567" y="49792"/>
                  </a:cubicBezTo>
                  <a:close/>
                  <a:moveTo>
                    <a:pt x="241263" y="63795"/>
                  </a:moveTo>
                  <a:cubicBezTo>
                    <a:pt x="239708" y="65351"/>
                    <a:pt x="241263" y="66907"/>
                    <a:pt x="242818" y="66907"/>
                  </a:cubicBezTo>
                  <a:cubicBezTo>
                    <a:pt x="247483" y="62239"/>
                    <a:pt x="252147" y="59128"/>
                    <a:pt x="256812" y="56016"/>
                  </a:cubicBezTo>
                  <a:cubicBezTo>
                    <a:pt x="259922" y="52904"/>
                    <a:pt x="264587" y="49792"/>
                    <a:pt x="269252" y="45124"/>
                  </a:cubicBezTo>
                  <a:cubicBezTo>
                    <a:pt x="269252" y="45124"/>
                    <a:pt x="269252" y="43568"/>
                    <a:pt x="267697" y="43568"/>
                  </a:cubicBezTo>
                  <a:cubicBezTo>
                    <a:pt x="263032" y="46680"/>
                    <a:pt x="259922" y="49792"/>
                    <a:pt x="255257" y="52904"/>
                  </a:cubicBezTo>
                  <a:cubicBezTo>
                    <a:pt x="250593" y="57572"/>
                    <a:pt x="245928" y="60684"/>
                    <a:pt x="241263" y="63795"/>
                  </a:cubicBezTo>
                  <a:close/>
                  <a:moveTo>
                    <a:pt x="287911" y="54460"/>
                  </a:moveTo>
                  <a:lnTo>
                    <a:pt x="287911" y="54460"/>
                  </a:lnTo>
                  <a:cubicBezTo>
                    <a:pt x="287911" y="57572"/>
                    <a:pt x="287911" y="60684"/>
                    <a:pt x="287911" y="63795"/>
                  </a:cubicBezTo>
                  <a:cubicBezTo>
                    <a:pt x="287911" y="63795"/>
                    <a:pt x="287911" y="65351"/>
                    <a:pt x="287911" y="65351"/>
                  </a:cubicBezTo>
                  <a:cubicBezTo>
                    <a:pt x="289466" y="65351"/>
                    <a:pt x="286356" y="66907"/>
                    <a:pt x="284801" y="66907"/>
                  </a:cubicBezTo>
                  <a:cubicBezTo>
                    <a:pt x="283246" y="66907"/>
                    <a:pt x="281691" y="66907"/>
                    <a:pt x="278581" y="66907"/>
                  </a:cubicBezTo>
                  <a:cubicBezTo>
                    <a:pt x="278581" y="66907"/>
                    <a:pt x="277026" y="66907"/>
                    <a:pt x="277026" y="66907"/>
                  </a:cubicBezTo>
                  <a:cubicBezTo>
                    <a:pt x="277026" y="66907"/>
                    <a:pt x="277026" y="65351"/>
                    <a:pt x="277026" y="65351"/>
                  </a:cubicBezTo>
                  <a:cubicBezTo>
                    <a:pt x="277026" y="63795"/>
                    <a:pt x="275471" y="63795"/>
                    <a:pt x="275471" y="65351"/>
                  </a:cubicBezTo>
                  <a:cubicBezTo>
                    <a:pt x="275471" y="65351"/>
                    <a:pt x="275471" y="66907"/>
                    <a:pt x="275471" y="66907"/>
                  </a:cubicBezTo>
                  <a:cubicBezTo>
                    <a:pt x="275471" y="68463"/>
                    <a:pt x="273917" y="68463"/>
                    <a:pt x="272362" y="68463"/>
                  </a:cubicBezTo>
                  <a:cubicBezTo>
                    <a:pt x="272362" y="65351"/>
                    <a:pt x="272362" y="63795"/>
                    <a:pt x="272362" y="62239"/>
                  </a:cubicBezTo>
                  <a:cubicBezTo>
                    <a:pt x="272362" y="60684"/>
                    <a:pt x="270807" y="60684"/>
                    <a:pt x="270807" y="62239"/>
                  </a:cubicBezTo>
                  <a:cubicBezTo>
                    <a:pt x="270807" y="63795"/>
                    <a:pt x="270807" y="65351"/>
                    <a:pt x="270807" y="68463"/>
                  </a:cubicBezTo>
                  <a:cubicBezTo>
                    <a:pt x="269252" y="68463"/>
                    <a:pt x="266142" y="68463"/>
                    <a:pt x="263032" y="68463"/>
                  </a:cubicBezTo>
                  <a:cubicBezTo>
                    <a:pt x="255257" y="68463"/>
                    <a:pt x="245928" y="70019"/>
                    <a:pt x="236598" y="70019"/>
                  </a:cubicBezTo>
                  <a:cubicBezTo>
                    <a:pt x="236598" y="66907"/>
                    <a:pt x="236598" y="63795"/>
                    <a:pt x="235043" y="60684"/>
                  </a:cubicBezTo>
                  <a:cubicBezTo>
                    <a:pt x="244373" y="51348"/>
                    <a:pt x="253702" y="43568"/>
                    <a:pt x="261477" y="35788"/>
                  </a:cubicBezTo>
                  <a:cubicBezTo>
                    <a:pt x="263032" y="34232"/>
                    <a:pt x="261477" y="32676"/>
                    <a:pt x="261477" y="34232"/>
                  </a:cubicBezTo>
                  <a:cubicBezTo>
                    <a:pt x="252147" y="40456"/>
                    <a:pt x="242818" y="49792"/>
                    <a:pt x="235043" y="57572"/>
                  </a:cubicBezTo>
                  <a:cubicBezTo>
                    <a:pt x="235043" y="52904"/>
                    <a:pt x="233488" y="49792"/>
                    <a:pt x="233488" y="45124"/>
                  </a:cubicBezTo>
                  <a:cubicBezTo>
                    <a:pt x="236598" y="42012"/>
                    <a:pt x="238153" y="38900"/>
                    <a:pt x="241263" y="34232"/>
                  </a:cubicBezTo>
                  <a:cubicBezTo>
                    <a:pt x="245928" y="31120"/>
                    <a:pt x="250593" y="28008"/>
                    <a:pt x="253702" y="24896"/>
                  </a:cubicBezTo>
                  <a:cubicBezTo>
                    <a:pt x="255257" y="23340"/>
                    <a:pt x="253702" y="23340"/>
                    <a:pt x="253702" y="23340"/>
                  </a:cubicBezTo>
                  <a:cubicBezTo>
                    <a:pt x="244373" y="26452"/>
                    <a:pt x="238153" y="35788"/>
                    <a:pt x="233488" y="43568"/>
                  </a:cubicBezTo>
                  <a:cubicBezTo>
                    <a:pt x="233488" y="43568"/>
                    <a:pt x="233488" y="43568"/>
                    <a:pt x="233488" y="42012"/>
                  </a:cubicBezTo>
                  <a:cubicBezTo>
                    <a:pt x="233488" y="38900"/>
                    <a:pt x="233488" y="35788"/>
                    <a:pt x="233488" y="32676"/>
                  </a:cubicBezTo>
                  <a:cubicBezTo>
                    <a:pt x="235043" y="31120"/>
                    <a:pt x="238153" y="28008"/>
                    <a:pt x="239708" y="24896"/>
                  </a:cubicBezTo>
                  <a:cubicBezTo>
                    <a:pt x="242818" y="23340"/>
                    <a:pt x="244373" y="20228"/>
                    <a:pt x="245928" y="18672"/>
                  </a:cubicBezTo>
                  <a:cubicBezTo>
                    <a:pt x="247483" y="18672"/>
                    <a:pt x="250593" y="20228"/>
                    <a:pt x="252147" y="21784"/>
                  </a:cubicBezTo>
                  <a:cubicBezTo>
                    <a:pt x="264587" y="31120"/>
                    <a:pt x="275471" y="45124"/>
                    <a:pt x="287911" y="54460"/>
                  </a:cubicBezTo>
                  <a:close/>
                  <a:moveTo>
                    <a:pt x="15798" y="3112"/>
                  </a:moveTo>
                  <a:lnTo>
                    <a:pt x="15798" y="3112"/>
                  </a:lnTo>
                  <a:cubicBezTo>
                    <a:pt x="15798" y="4668"/>
                    <a:pt x="15798" y="4668"/>
                    <a:pt x="15798" y="4668"/>
                  </a:cubicBezTo>
                  <a:cubicBezTo>
                    <a:pt x="15798" y="4668"/>
                    <a:pt x="15798" y="4668"/>
                    <a:pt x="14243" y="4668"/>
                  </a:cubicBezTo>
                  <a:cubicBezTo>
                    <a:pt x="15798" y="4668"/>
                    <a:pt x="15798" y="3112"/>
                    <a:pt x="15798" y="3112"/>
                  </a:cubicBezTo>
                  <a:close/>
                  <a:moveTo>
                    <a:pt x="14243" y="312753"/>
                  </a:moveTo>
                  <a:lnTo>
                    <a:pt x="14243" y="312753"/>
                  </a:lnTo>
                  <a:cubicBezTo>
                    <a:pt x="12688" y="312753"/>
                    <a:pt x="11133" y="311197"/>
                    <a:pt x="9578" y="312753"/>
                  </a:cubicBezTo>
                  <a:cubicBezTo>
                    <a:pt x="9578" y="312753"/>
                    <a:pt x="9578" y="314309"/>
                    <a:pt x="9578" y="312753"/>
                  </a:cubicBezTo>
                  <a:cubicBezTo>
                    <a:pt x="8023" y="312753"/>
                    <a:pt x="8023" y="311197"/>
                    <a:pt x="8023" y="311197"/>
                  </a:cubicBezTo>
                  <a:cubicBezTo>
                    <a:pt x="8023" y="308085"/>
                    <a:pt x="8023" y="306530"/>
                    <a:pt x="8023" y="303418"/>
                  </a:cubicBezTo>
                  <a:cubicBezTo>
                    <a:pt x="9578" y="298750"/>
                    <a:pt x="9578" y="292526"/>
                    <a:pt x="9578" y="287858"/>
                  </a:cubicBezTo>
                  <a:cubicBezTo>
                    <a:pt x="9578" y="276966"/>
                    <a:pt x="9578" y="267630"/>
                    <a:pt x="11133" y="256738"/>
                  </a:cubicBezTo>
                  <a:cubicBezTo>
                    <a:pt x="11133" y="236510"/>
                    <a:pt x="12688" y="216282"/>
                    <a:pt x="12688" y="194498"/>
                  </a:cubicBezTo>
                  <a:cubicBezTo>
                    <a:pt x="12688" y="178939"/>
                    <a:pt x="12688" y="163379"/>
                    <a:pt x="12688" y="147819"/>
                  </a:cubicBezTo>
                  <a:cubicBezTo>
                    <a:pt x="12688" y="149375"/>
                    <a:pt x="14243" y="149375"/>
                    <a:pt x="14243" y="149375"/>
                  </a:cubicBezTo>
                  <a:cubicBezTo>
                    <a:pt x="23573" y="140039"/>
                    <a:pt x="32902" y="130703"/>
                    <a:pt x="40677" y="119811"/>
                  </a:cubicBezTo>
                  <a:cubicBezTo>
                    <a:pt x="42232" y="119811"/>
                    <a:pt x="43787" y="118255"/>
                    <a:pt x="43787" y="116699"/>
                  </a:cubicBezTo>
                  <a:cubicBezTo>
                    <a:pt x="50007" y="116699"/>
                    <a:pt x="54671" y="118255"/>
                    <a:pt x="60891" y="118255"/>
                  </a:cubicBezTo>
                  <a:cubicBezTo>
                    <a:pt x="60891" y="118255"/>
                    <a:pt x="62446" y="118255"/>
                    <a:pt x="64001" y="118255"/>
                  </a:cubicBezTo>
                  <a:cubicBezTo>
                    <a:pt x="62446" y="119811"/>
                    <a:pt x="60891" y="121367"/>
                    <a:pt x="59336" y="122923"/>
                  </a:cubicBezTo>
                  <a:cubicBezTo>
                    <a:pt x="54671" y="127591"/>
                    <a:pt x="50007" y="132259"/>
                    <a:pt x="45342" y="136927"/>
                  </a:cubicBezTo>
                  <a:cubicBezTo>
                    <a:pt x="40677" y="141595"/>
                    <a:pt x="37567" y="144707"/>
                    <a:pt x="34457" y="149375"/>
                  </a:cubicBezTo>
                  <a:cubicBezTo>
                    <a:pt x="36012" y="146263"/>
                    <a:pt x="37567" y="144707"/>
                    <a:pt x="39122" y="143151"/>
                  </a:cubicBezTo>
                  <a:cubicBezTo>
                    <a:pt x="40677" y="141595"/>
                    <a:pt x="39122" y="141595"/>
                    <a:pt x="37567" y="141595"/>
                  </a:cubicBezTo>
                  <a:cubicBezTo>
                    <a:pt x="34457" y="144707"/>
                    <a:pt x="32902" y="147819"/>
                    <a:pt x="29792" y="152487"/>
                  </a:cubicBezTo>
                  <a:cubicBezTo>
                    <a:pt x="29792" y="152487"/>
                    <a:pt x="29792" y="152487"/>
                    <a:pt x="28238" y="152487"/>
                  </a:cubicBezTo>
                  <a:cubicBezTo>
                    <a:pt x="28238" y="152487"/>
                    <a:pt x="29792" y="152487"/>
                    <a:pt x="28238" y="152487"/>
                  </a:cubicBezTo>
                  <a:cubicBezTo>
                    <a:pt x="25128" y="157155"/>
                    <a:pt x="18908" y="161823"/>
                    <a:pt x="15798" y="168047"/>
                  </a:cubicBezTo>
                  <a:cubicBezTo>
                    <a:pt x="15798" y="168047"/>
                    <a:pt x="15798" y="168047"/>
                    <a:pt x="15798" y="168047"/>
                  </a:cubicBezTo>
                  <a:cubicBezTo>
                    <a:pt x="15798" y="168047"/>
                    <a:pt x="15798" y="168047"/>
                    <a:pt x="15798" y="168047"/>
                  </a:cubicBezTo>
                  <a:cubicBezTo>
                    <a:pt x="15798" y="169603"/>
                    <a:pt x="17353" y="171159"/>
                    <a:pt x="17353" y="169603"/>
                  </a:cubicBezTo>
                  <a:cubicBezTo>
                    <a:pt x="22018" y="164935"/>
                    <a:pt x="28238" y="160267"/>
                    <a:pt x="32902" y="154043"/>
                  </a:cubicBezTo>
                  <a:cubicBezTo>
                    <a:pt x="40677" y="154043"/>
                    <a:pt x="46897" y="154043"/>
                    <a:pt x="54671" y="154043"/>
                  </a:cubicBezTo>
                  <a:cubicBezTo>
                    <a:pt x="50007" y="158711"/>
                    <a:pt x="45342" y="161823"/>
                    <a:pt x="40677" y="166491"/>
                  </a:cubicBezTo>
                  <a:cubicBezTo>
                    <a:pt x="36012" y="171159"/>
                    <a:pt x="32902" y="177383"/>
                    <a:pt x="28238" y="182051"/>
                  </a:cubicBezTo>
                  <a:cubicBezTo>
                    <a:pt x="29792" y="178939"/>
                    <a:pt x="31347" y="175827"/>
                    <a:pt x="32902" y="174271"/>
                  </a:cubicBezTo>
                  <a:cubicBezTo>
                    <a:pt x="34457" y="172715"/>
                    <a:pt x="31347" y="171159"/>
                    <a:pt x="31347" y="172715"/>
                  </a:cubicBezTo>
                  <a:cubicBezTo>
                    <a:pt x="28238" y="177383"/>
                    <a:pt x="25128" y="183607"/>
                    <a:pt x="22018" y="188274"/>
                  </a:cubicBezTo>
                  <a:cubicBezTo>
                    <a:pt x="22018" y="188274"/>
                    <a:pt x="22018" y="188274"/>
                    <a:pt x="22018" y="188274"/>
                  </a:cubicBezTo>
                  <a:cubicBezTo>
                    <a:pt x="22018" y="188274"/>
                    <a:pt x="22018" y="188274"/>
                    <a:pt x="20463" y="188274"/>
                  </a:cubicBezTo>
                  <a:cubicBezTo>
                    <a:pt x="20463" y="188274"/>
                    <a:pt x="20463" y="188274"/>
                    <a:pt x="20463" y="188274"/>
                  </a:cubicBezTo>
                  <a:cubicBezTo>
                    <a:pt x="20463" y="188274"/>
                    <a:pt x="20463" y="188274"/>
                    <a:pt x="20463" y="188274"/>
                  </a:cubicBezTo>
                  <a:cubicBezTo>
                    <a:pt x="20463" y="188274"/>
                    <a:pt x="20463" y="188274"/>
                    <a:pt x="20463" y="189830"/>
                  </a:cubicBezTo>
                  <a:cubicBezTo>
                    <a:pt x="18908" y="191386"/>
                    <a:pt x="18908" y="192942"/>
                    <a:pt x="17353" y="194498"/>
                  </a:cubicBezTo>
                  <a:cubicBezTo>
                    <a:pt x="15798" y="196054"/>
                    <a:pt x="18908" y="197610"/>
                    <a:pt x="18908" y="196054"/>
                  </a:cubicBezTo>
                  <a:cubicBezTo>
                    <a:pt x="20463" y="196054"/>
                    <a:pt x="22018" y="194498"/>
                    <a:pt x="23573" y="192942"/>
                  </a:cubicBezTo>
                  <a:cubicBezTo>
                    <a:pt x="25128" y="192942"/>
                    <a:pt x="28238" y="192942"/>
                    <a:pt x="31347" y="192942"/>
                  </a:cubicBezTo>
                  <a:cubicBezTo>
                    <a:pt x="34457" y="192942"/>
                    <a:pt x="39122" y="192942"/>
                    <a:pt x="42232" y="192942"/>
                  </a:cubicBezTo>
                  <a:cubicBezTo>
                    <a:pt x="42232" y="192942"/>
                    <a:pt x="42232" y="192942"/>
                    <a:pt x="42232" y="192942"/>
                  </a:cubicBezTo>
                  <a:cubicBezTo>
                    <a:pt x="39122" y="196054"/>
                    <a:pt x="34457" y="200722"/>
                    <a:pt x="31347" y="205390"/>
                  </a:cubicBezTo>
                  <a:cubicBezTo>
                    <a:pt x="32902" y="203834"/>
                    <a:pt x="32902" y="202278"/>
                    <a:pt x="34457" y="200722"/>
                  </a:cubicBezTo>
                  <a:cubicBezTo>
                    <a:pt x="34457" y="199166"/>
                    <a:pt x="32902" y="197610"/>
                    <a:pt x="31347" y="199166"/>
                  </a:cubicBezTo>
                  <a:cubicBezTo>
                    <a:pt x="26683" y="205390"/>
                    <a:pt x="22018" y="211614"/>
                    <a:pt x="17353" y="217838"/>
                  </a:cubicBezTo>
                  <a:cubicBezTo>
                    <a:pt x="17353" y="219394"/>
                    <a:pt x="18908" y="220950"/>
                    <a:pt x="20463" y="219394"/>
                  </a:cubicBezTo>
                  <a:cubicBezTo>
                    <a:pt x="28238" y="211614"/>
                    <a:pt x="37567" y="200722"/>
                    <a:pt x="46897" y="192942"/>
                  </a:cubicBezTo>
                  <a:cubicBezTo>
                    <a:pt x="53116" y="191386"/>
                    <a:pt x="59336" y="191386"/>
                    <a:pt x="65556" y="191386"/>
                  </a:cubicBezTo>
                  <a:cubicBezTo>
                    <a:pt x="67111" y="191386"/>
                    <a:pt x="67111" y="191386"/>
                    <a:pt x="67111" y="191386"/>
                  </a:cubicBezTo>
                  <a:cubicBezTo>
                    <a:pt x="64001" y="194498"/>
                    <a:pt x="60891" y="197610"/>
                    <a:pt x="57781" y="200722"/>
                  </a:cubicBezTo>
                  <a:cubicBezTo>
                    <a:pt x="53116" y="205390"/>
                    <a:pt x="48452" y="211614"/>
                    <a:pt x="43787" y="216282"/>
                  </a:cubicBezTo>
                  <a:cubicBezTo>
                    <a:pt x="39122" y="220950"/>
                    <a:pt x="34457" y="225618"/>
                    <a:pt x="29792" y="230286"/>
                  </a:cubicBezTo>
                  <a:cubicBezTo>
                    <a:pt x="29792" y="230286"/>
                    <a:pt x="29792" y="228730"/>
                    <a:pt x="29792" y="228730"/>
                  </a:cubicBezTo>
                  <a:cubicBezTo>
                    <a:pt x="31347" y="228730"/>
                    <a:pt x="29792" y="227174"/>
                    <a:pt x="28238" y="227174"/>
                  </a:cubicBezTo>
                  <a:cubicBezTo>
                    <a:pt x="26683" y="228730"/>
                    <a:pt x="25128" y="231842"/>
                    <a:pt x="23573" y="233398"/>
                  </a:cubicBezTo>
                  <a:cubicBezTo>
                    <a:pt x="22018" y="233398"/>
                    <a:pt x="20463" y="233398"/>
                    <a:pt x="20463" y="233398"/>
                  </a:cubicBezTo>
                  <a:cubicBezTo>
                    <a:pt x="17353" y="234954"/>
                    <a:pt x="18908" y="236510"/>
                    <a:pt x="20463" y="236510"/>
                  </a:cubicBezTo>
                  <a:cubicBezTo>
                    <a:pt x="20463" y="236510"/>
                    <a:pt x="20463" y="236510"/>
                    <a:pt x="20463" y="236510"/>
                  </a:cubicBezTo>
                  <a:cubicBezTo>
                    <a:pt x="18908" y="239622"/>
                    <a:pt x="15798" y="241178"/>
                    <a:pt x="14243" y="244290"/>
                  </a:cubicBezTo>
                  <a:cubicBezTo>
                    <a:pt x="14243" y="244290"/>
                    <a:pt x="14243" y="244290"/>
                    <a:pt x="14243" y="244290"/>
                  </a:cubicBezTo>
                  <a:cubicBezTo>
                    <a:pt x="14243" y="244290"/>
                    <a:pt x="14243" y="244290"/>
                    <a:pt x="14243" y="244290"/>
                  </a:cubicBezTo>
                  <a:cubicBezTo>
                    <a:pt x="14243" y="245846"/>
                    <a:pt x="15798" y="247402"/>
                    <a:pt x="17353" y="245846"/>
                  </a:cubicBezTo>
                  <a:cubicBezTo>
                    <a:pt x="20463" y="242734"/>
                    <a:pt x="23573" y="239622"/>
                    <a:pt x="26683" y="236510"/>
                  </a:cubicBezTo>
                  <a:cubicBezTo>
                    <a:pt x="32902" y="236510"/>
                    <a:pt x="39122" y="236510"/>
                    <a:pt x="45342" y="236510"/>
                  </a:cubicBezTo>
                  <a:cubicBezTo>
                    <a:pt x="39122" y="242734"/>
                    <a:pt x="32902" y="248958"/>
                    <a:pt x="28238" y="255182"/>
                  </a:cubicBezTo>
                  <a:cubicBezTo>
                    <a:pt x="29792" y="250514"/>
                    <a:pt x="31347" y="245846"/>
                    <a:pt x="36012" y="244290"/>
                  </a:cubicBezTo>
                  <a:cubicBezTo>
                    <a:pt x="37567" y="242734"/>
                    <a:pt x="36012" y="241178"/>
                    <a:pt x="34457" y="241178"/>
                  </a:cubicBezTo>
                  <a:cubicBezTo>
                    <a:pt x="23573" y="247402"/>
                    <a:pt x="17353" y="256738"/>
                    <a:pt x="14243" y="267630"/>
                  </a:cubicBezTo>
                  <a:cubicBezTo>
                    <a:pt x="14243" y="267630"/>
                    <a:pt x="14243" y="267630"/>
                    <a:pt x="14243" y="269186"/>
                  </a:cubicBezTo>
                  <a:cubicBezTo>
                    <a:pt x="14243" y="269186"/>
                    <a:pt x="14243" y="269186"/>
                    <a:pt x="14243" y="269186"/>
                  </a:cubicBezTo>
                  <a:cubicBezTo>
                    <a:pt x="14243" y="269186"/>
                    <a:pt x="14243" y="269186"/>
                    <a:pt x="12688" y="269186"/>
                  </a:cubicBezTo>
                  <a:cubicBezTo>
                    <a:pt x="12688" y="270742"/>
                    <a:pt x="14243" y="272298"/>
                    <a:pt x="15798" y="270742"/>
                  </a:cubicBezTo>
                  <a:cubicBezTo>
                    <a:pt x="26683" y="258294"/>
                    <a:pt x="37567" y="247402"/>
                    <a:pt x="48452" y="236510"/>
                  </a:cubicBezTo>
                  <a:cubicBezTo>
                    <a:pt x="54671" y="234954"/>
                    <a:pt x="60891" y="234954"/>
                    <a:pt x="67111" y="234954"/>
                  </a:cubicBezTo>
                  <a:cubicBezTo>
                    <a:pt x="67111" y="234954"/>
                    <a:pt x="68666" y="234954"/>
                    <a:pt x="70221" y="234954"/>
                  </a:cubicBezTo>
                  <a:cubicBezTo>
                    <a:pt x="57781" y="245846"/>
                    <a:pt x="45342" y="258294"/>
                    <a:pt x="34457" y="270742"/>
                  </a:cubicBezTo>
                  <a:cubicBezTo>
                    <a:pt x="37567" y="267630"/>
                    <a:pt x="39122" y="261406"/>
                    <a:pt x="43787" y="258294"/>
                  </a:cubicBezTo>
                  <a:cubicBezTo>
                    <a:pt x="45342" y="258294"/>
                    <a:pt x="43787" y="255182"/>
                    <a:pt x="43787" y="256738"/>
                  </a:cubicBezTo>
                  <a:cubicBezTo>
                    <a:pt x="36012" y="259850"/>
                    <a:pt x="29792" y="266074"/>
                    <a:pt x="25128" y="272298"/>
                  </a:cubicBezTo>
                  <a:cubicBezTo>
                    <a:pt x="25128" y="272298"/>
                    <a:pt x="25128" y="272298"/>
                    <a:pt x="25128" y="272298"/>
                  </a:cubicBezTo>
                  <a:cubicBezTo>
                    <a:pt x="23573" y="272298"/>
                    <a:pt x="22018" y="272298"/>
                    <a:pt x="20463" y="272298"/>
                  </a:cubicBezTo>
                  <a:cubicBezTo>
                    <a:pt x="20463" y="272298"/>
                    <a:pt x="20463" y="273854"/>
                    <a:pt x="20463" y="273854"/>
                  </a:cubicBezTo>
                  <a:cubicBezTo>
                    <a:pt x="20463" y="273854"/>
                    <a:pt x="18908" y="273854"/>
                    <a:pt x="18908" y="273854"/>
                  </a:cubicBezTo>
                  <a:cubicBezTo>
                    <a:pt x="17353" y="275410"/>
                    <a:pt x="18908" y="278522"/>
                    <a:pt x="20463" y="278522"/>
                  </a:cubicBezTo>
                  <a:cubicBezTo>
                    <a:pt x="20463" y="278522"/>
                    <a:pt x="22018" y="278522"/>
                    <a:pt x="22018" y="278522"/>
                  </a:cubicBezTo>
                  <a:cubicBezTo>
                    <a:pt x="18908" y="283190"/>
                    <a:pt x="15798" y="286302"/>
                    <a:pt x="14243" y="292526"/>
                  </a:cubicBezTo>
                  <a:cubicBezTo>
                    <a:pt x="14243" y="294082"/>
                    <a:pt x="15798" y="294082"/>
                    <a:pt x="17353" y="294082"/>
                  </a:cubicBezTo>
                  <a:cubicBezTo>
                    <a:pt x="22018" y="287858"/>
                    <a:pt x="26683" y="283190"/>
                    <a:pt x="32902" y="276966"/>
                  </a:cubicBezTo>
                  <a:cubicBezTo>
                    <a:pt x="36012" y="276966"/>
                    <a:pt x="37567" y="276966"/>
                    <a:pt x="40677" y="276966"/>
                  </a:cubicBezTo>
                  <a:cubicBezTo>
                    <a:pt x="34457" y="286302"/>
                    <a:pt x="28238" y="294082"/>
                    <a:pt x="22018" y="303418"/>
                  </a:cubicBezTo>
                  <a:cubicBezTo>
                    <a:pt x="22018" y="304974"/>
                    <a:pt x="23573" y="306530"/>
                    <a:pt x="25128" y="306530"/>
                  </a:cubicBezTo>
                  <a:cubicBezTo>
                    <a:pt x="34457" y="295638"/>
                    <a:pt x="43787" y="284746"/>
                    <a:pt x="53116" y="275410"/>
                  </a:cubicBezTo>
                  <a:cubicBezTo>
                    <a:pt x="54671" y="275410"/>
                    <a:pt x="57781" y="275410"/>
                    <a:pt x="59336" y="275410"/>
                  </a:cubicBezTo>
                  <a:cubicBezTo>
                    <a:pt x="62446" y="275410"/>
                    <a:pt x="65556" y="273854"/>
                    <a:pt x="67111" y="273854"/>
                  </a:cubicBezTo>
                  <a:cubicBezTo>
                    <a:pt x="65556" y="276966"/>
                    <a:pt x="64001" y="278522"/>
                    <a:pt x="60891" y="281634"/>
                  </a:cubicBezTo>
                  <a:cubicBezTo>
                    <a:pt x="60891" y="280078"/>
                    <a:pt x="60891" y="280078"/>
                    <a:pt x="60891" y="280078"/>
                  </a:cubicBezTo>
                  <a:cubicBezTo>
                    <a:pt x="51561" y="286302"/>
                    <a:pt x="43787" y="295638"/>
                    <a:pt x="39122" y="304974"/>
                  </a:cubicBezTo>
                  <a:cubicBezTo>
                    <a:pt x="39122" y="304974"/>
                    <a:pt x="39122" y="306530"/>
                    <a:pt x="39122" y="306530"/>
                  </a:cubicBezTo>
                  <a:cubicBezTo>
                    <a:pt x="39122" y="306530"/>
                    <a:pt x="39122" y="306530"/>
                    <a:pt x="39122" y="306530"/>
                  </a:cubicBezTo>
                  <a:cubicBezTo>
                    <a:pt x="39122" y="306530"/>
                    <a:pt x="39122" y="306530"/>
                    <a:pt x="39122" y="306530"/>
                  </a:cubicBezTo>
                  <a:cubicBezTo>
                    <a:pt x="37567" y="308085"/>
                    <a:pt x="40677" y="309641"/>
                    <a:pt x="40677" y="308085"/>
                  </a:cubicBezTo>
                  <a:cubicBezTo>
                    <a:pt x="51561" y="295638"/>
                    <a:pt x="60891" y="284746"/>
                    <a:pt x="73331" y="273854"/>
                  </a:cubicBezTo>
                  <a:cubicBezTo>
                    <a:pt x="79550" y="273854"/>
                    <a:pt x="87325" y="272298"/>
                    <a:pt x="93545" y="272298"/>
                  </a:cubicBezTo>
                  <a:cubicBezTo>
                    <a:pt x="85770" y="280078"/>
                    <a:pt x="77995" y="289414"/>
                    <a:pt x="70221" y="298750"/>
                  </a:cubicBezTo>
                  <a:cubicBezTo>
                    <a:pt x="71776" y="295638"/>
                    <a:pt x="73331" y="290970"/>
                    <a:pt x="76440" y="287858"/>
                  </a:cubicBezTo>
                  <a:cubicBezTo>
                    <a:pt x="77995" y="287858"/>
                    <a:pt x="76440" y="284746"/>
                    <a:pt x="74885" y="286302"/>
                  </a:cubicBezTo>
                  <a:cubicBezTo>
                    <a:pt x="67111" y="290970"/>
                    <a:pt x="62446" y="300306"/>
                    <a:pt x="60891" y="308085"/>
                  </a:cubicBezTo>
                  <a:cubicBezTo>
                    <a:pt x="45342" y="309641"/>
                    <a:pt x="31347" y="309641"/>
                    <a:pt x="17353" y="309641"/>
                  </a:cubicBezTo>
                  <a:cubicBezTo>
                    <a:pt x="15798" y="309641"/>
                    <a:pt x="14243" y="311197"/>
                    <a:pt x="14243" y="312753"/>
                  </a:cubicBezTo>
                  <a:close/>
                  <a:moveTo>
                    <a:pt x="48452" y="275410"/>
                  </a:moveTo>
                  <a:lnTo>
                    <a:pt x="48452" y="275410"/>
                  </a:lnTo>
                  <a:cubicBezTo>
                    <a:pt x="43787" y="280078"/>
                    <a:pt x="39122" y="284746"/>
                    <a:pt x="36012" y="290970"/>
                  </a:cubicBezTo>
                  <a:cubicBezTo>
                    <a:pt x="39122" y="284746"/>
                    <a:pt x="42232" y="280078"/>
                    <a:pt x="45342" y="275410"/>
                  </a:cubicBezTo>
                  <a:cubicBezTo>
                    <a:pt x="46897" y="275410"/>
                    <a:pt x="46897" y="275410"/>
                    <a:pt x="48452" y="275410"/>
                  </a:cubicBezTo>
                  <a:close/>
                  <a:moveTo>
                    <a:pt x="39122" y="270742"/>
                  </a:moveTo>
                  <a:lnTo>
                    <a:pt x="39122" y="270742"/>
                  </a:lnTo>
                  <a:cubicBezTo>
                    <a:pt x="50007" y="258294"/>
                    <a:pt x="62446" y="245846"/>
                    <a:pt x="73331" y="234954"/>
                  </a:cubicBezTo>
                  <a:cubicBezTo>
                    <a:pt x="79550" y="233398"/>
                    <a:pt x="84215" y="233398"/>
                    <a:pt x="88880" y="233398"/>
                  </a:cubicBezTo>
                  <a:cubicBezTo>
                    <a:pt x="76440" y="244290"/>
                    <a:pt x="65556" y="256738"/>
                    <a:pt x="54671" y="269186"/>
                  </a:cubicBezTo>
                  <a:cubicBezTo>
                    <a:pt x="50007" y="269186"/>
                    <a:pt x="43787" y="270742"/>
                    <a:pt x="39122" y="270742"/>
                  </a:cubicBezTo>
                  <a:close/>
                  <a:moveTo>
                    <a:pt x="64001" y="308085"/>
                  </a:moveTo>
                  <a:lnTo>
                    <a:pt x="64001" y="308085"/>
                  </a:lnTo>
                  <a:cubicBezTo>
                    <a:pt x="76440" y="295638"/>
                    <a:pt x="87325" y="283190"/>
                    <a:pt x="98209" y="270742"/>
                  </a:cubicBezTo>
                  <a:cubicBezTo>
                    <a:pt x="104429" y="270742"/>
                    <a:pt x="110649" y="270742"/>
                    <a:pt x="115314" y="269186"/>
                  </a:cubicBezTo>
                  <a:cubicBezTo>
                    <a:pt x="115314" y="270742"/>
                    <a:pt x="115314" y="270742"/>
                    <a:pt x="115314" y="270742"/>
                  </a:cubicBezTo>
                  <a:cubicBezTo>
                    <a:pt x="110649" y="275410"/>
                    <a:pt x="105984" y="278522"/>
                    <a:pt x="101319" y="283190"/>
                  </a:cubicBezTo>
                  <a:cubicBezTo>
                    <a:pt x="104429" y="280078"/>
                    <a:pt x="107539" y="275410"/>
                    <a:pt x="110649" y="272298"/>
                  </a:cubicBezTo>
                  <a:cubicBezTo>
                    <a:pt x="112204" y="270742"/>
                    <a:pt x="110649" y="269186"/>
                    <a:pt x="109094" y="270742"/>
                  </a:cubicBezTo>
                  <a:cubicBezTo>
                    <a:pt x="98209" y="280078"/>
                    <a:pt x="88880" y="290970"/>
                    <a:pt x="81105" y="301862"/>
                  </a:cubicBezTo>
                  <a:cubicBezTo>
                    <a:pt x="81105" y="301862"/>
                    <a:pt x="81105" y="301862"/>
                    <a:pt x="81105" y="301862"/>
                  </a:cubicBezTo>
                  <a:cubicBezTo>
                    <a:pt x="81105" y="301862"/>
                    <a:pt x="81105" y="303418"/>
                    <a:pt x="81105" y="303418"/>
                  </a:cubicBezTo>
                  <a:cubicBezTo>
                    <a:pt x="81105" y="303418"/>
                    <a:pt x="81105" y="303418"/>
                    <a:pt x="81105" y="303418"/>
                  </a:cubicBezTo>
                  <a:cubicBezTo>
                    <a:pt x="79550" y="304974"/>
                    <a:pt x="82660" y="306530"/>
                    <a:pt x="84215" y="304974"/>
                  </a:cubicBezTo>
                  <a:cubicBezTo>
                    <a:pt x="95100" y="294082"/>
                    <a:pt x="105984" y="283190"/>
                    <a:pt x="116869" y="273854"/>
                  </a:cubicBezTo>
                  <a:cubicBezTo>
                    <a:pt x="118423" y="272298"/>
                    <a:pt x="119978" y="270742"/>
                    <a:pt x="121533" y="269186"/>
                  </a:cubicBezTo>
                  <a:cubicBezTo>
                    <a:pt x="127753" y="269186"/>
                    <a:pt x="135528" y="267630"/>
                    <a:pt x="141747" y="267630"/>
                  </a:cubicBezTo>
                  <a:cubicBezTo>
                    <a:pt x="138638" y="270742"/>
                    <a:pt x="135528" y="273854"/>
                    <a:pt x="132418" y="276966"/>
                  </a:cubicBezTo>
                  <a:cubicBezTo>
                    <a:pt x="121533" y="284746"/>
                    <a:pt x="112204" y="294082"/>
                    <a:pt x="102874" y="303418"/>
                  </a:cubicBezTo>
                  <a:cubicBezTo>
                    <a:pt x="102874" y="303418"/>
                    <a:pt x="102874" y="303418"/>
                    <a:pt x="102874" y="303418"/>
                  </a:cubicBezTo>
                  <a:cubicBezTo>
                    <a:pt x="102874" y="303418"/>
                    <a:pt x="101319" y="303418"/>
                    <a:pt x="101319" y="303418"/>
                  </a:cubicBezTo>
                  <a:cubicBezTo>
                    <a:pt x="101319" y="304974"/>
                    <a:pt x="102874" y="306530"/>
                    <a:pt x="104429" y="306530"/>
                  </a:cubicBezTo>
                  <a:cubicBezTo>
                    <a:pt x="107539" y="303418"/>
                    <a:pt x="110649" y="300306"/>
                    <a:pt x="112204" y="298750"/>
                  </a:cubicBezTo>
                  <a:cubicBezTo>
                    <a:pt x="113759" y="298750"/>
                    <a:pt x="113759" y="297194"/>
                    <a:pt x="113759" y="297194"/>
                  </a:cubicBezTo>
                  <a:cubicBezTo>
                    <a:pt x="113759" y="297194"/>
                    <a:pt x="113759" y="297194"/>
                    <a:pt x="113759" y="297194"/>
                  </a:cubicBezTo>
                  <a:cubicBezTo>
                    <a:pt x="121533" y="290970"/>
                    <a:pt x="127753" y="284746"/>
                    <a:pt x="133973" y="278522"/>
                  </a:cubicBezTo>
                  <a:cubicBezTo>
                    <a:pt x="138638" y="275410"/>
                    <a:pt x="143302" y="270742"/>
                    <a:pt x="147967" y="267630"/>
                  </a:cubicBezTo>
                  <a:cubicBezTo>
                    <a:pt x="152632" y="266074"/>
                    <a:pt x="157297" y="266074"/>
                    <a:pt x="160407" y="266074"/>
                  </a:cubicBezTo>
                  <a:cubicBezTo>
                    <a:pt x="152632" y="273854"/>
                    <a:pt x="144857" y="281634"/>
                    <a:pt x="135528" y="289414"/>
                  </a:cubicBezTo>
                  <a:cubicBezTo>
                    <a:pt x="135528" y="289414"/>
                    <a:pt x="137083" y="287858"/>
                    <a:pt x="137083" y="287858"/>
                  </a:cubicBezTo>
                  <a:cubicBezTo>
                    <a:pt x="138638" y="286302"/>
                    <a:pt x="137083" y="284746"/>
                    <a:pt x="135528" y="286302"/>
                  </a:cubicBezTo>
                  <a:cubicBezTo>
                    <a:pt x="129308" y="292526"/>
                    <a:pt x="124643" y="298750"/>
                    <a:pt x="118423" y="306530"/>
                  </a:cubicBezTo>
                  <a:cubicBezTo>
                    <a:pt x="104429" y="306530"/>
                    <a:pt x="88880" y="308085"/>
                    <a:pt x="74885" y="308085"/>
                  </a:cubicBezTo>
                  <a:cubicBezTo>
                    <a:pt x="71776" y="308085"/>
                    <a:pt x="68666" y="308085"/>
                    <a:pt x="64001" y="308085"/>
                  </a:cubicBezTo>
                  <a:close/>
                  <a:moveTo>
                    <a:pt x="174401" y="292526"/>
                  </a:moveTo>
                  <a:lnTo>
                    <a:pt x="174401" y="292526"/>
                  </a:lnTo>
                  <a:cubicBezTo>
                    <a:pt x="174401" y="292526"/>
                    <a:pt x="174401" y="290970"/>
                    <a:pt x="174401" y="290970"/>
                  </a:cubicBezTo>
                  <a:cubicBezTo>
                    <a:pt x="171291" y="295638"/>
                    <a:pt x="166626" y="298750"/>
                    <a:pt x="163516" y="303418"/>
                  </a:cubicBezTo>
                  <a:cubicBezTo>
                    <a:pt x="158852" y="303418"/>
                    <a:pt x="152632" y="303418"/>
                    <a:pt x="147967" y="303418"/>
                  </a:cubicBezTo>
                  <a:cubicBezTo>
                    <a:pt x="161962" y="290970"/>
                    <a:pt x="175956" y="276966"/>
                    <a:pt x="188395" y="262962"/>
                  </a:cubicBezTo>
                  <a:cubicBezTo>
                    <a:pt x="191505" y="262962"/>
                    <a:pt x="196170" y="262962"/>
                    <a:pt x="199280" y="262962"/>
                  </a:cubicBezTo>
                  <a:cubicBezTo>
                    <a:pt x="202390" y="261406"/>
                    <a:pt x="205500" y="261406"/>
                    <a:pt x="208609" y="261406"/>
                  </a:cubicBezTo>
                  <a:cubicBezTo>
                    <a:pt x="197725" y="272298"/>
                    <a:pt x="186840" y="283190"/>
                    <a:pt x="174401" y="292526"/>
                  </a:cubicBezTo>
                  <a:close/>
                  <a:moveTo>
                    <a:pt x="155742" y="292526"/>
                  </a:moveTo>
                  <a:lnTo>
                    <a:pt x="155742" y="292526"/>
                  </a:lnTo>
                  <a:cubicBezTo>
                    <a:pt x="155742" y="292526"/>
                    <a:pt x="154187" y="290970"/>
                    <a:pt x="154187" y="290970"/>
                  </a:cubicBezTo>
                  <a:cubicBezTo>
                    <a:pt x="149522" y="295638"/>
                    <a:pt x="146412" y="300306"/>
                    <a:pt x="143302" y="304974"/>
                  </a:cubicBezTo>
                  <a:cubicBezTo>
                    <a:pt x="135528" y="304974"/>
                    <a:pt x="129308" y="304974"/>
                    <a:pt x="123088" y="304974"/>
                  </a:cubicBezTo>
                  <a:cubicBezTo>
                    <a:pt x="138638" y="292526"/>
                    <a:pt x="152632" y="280078"/>
                    <a:pt x="165071" y="266074"/>
                  </a:cubicBezTo>
                  <a:cubicBezTo>
                    <a:pt x="169736" y="264518"/>
                    <a:pt x="172846" y="264518"/>
                    <a:pt x="177511" y="264518"/>
                  </a:cubicBezTo>
                  <a:cubicBezTo>
                    <a:pt x="179066" y="264518"/>
                    <a:pt x="182176" y="264518"/>
                    <a:pt x="185285" y="262962"/>
                  </a:cubicBezTo>
                  <a:cubicBezTo>
                    <a:pt x="174401" y="273854"/>
                    <a:pt x="165071" y="283190"/>
                    <a:pt x="155742" y="292526"/>
                  </a:cubicBezTo>
                  <a:close/>
                  <a:moveTo>
                    <a:pt x="14243" y="31120"/>
                  </a:moveTo>
                  <a:lnTo>
                    <a:pt x="14243" y="31120"/>
                  </a:lnTo>
                  <a:cubicBezTo>
                    <a:pt x="14243" y="31120"/>
                    <a:pt x="14243" y="31120"/>
                    <a:pt x="14243" y="31120"/>
                  </a:cubicBezTo>
                  <a:cubicBezTo>
                    <a:pt x="14243" y="31120"/>
                    <a:pt x="15798" y="31120"/>
                    <a:pt x="15798" y="31120"/>
                  </a:cubicBezTo>
                  <a:cubicBezTo>
                    <a:pt x="15798" y="31120"/>
                    <a:pt x="14243" y="31120"/>
                    <a:pt x="14243" y="31120"/>
                  </a:cubicBezTo>
                  <a:close/>
                </a:path>
              </a:pathLst>
            </a:custGeom>
            <a:solidFill>
              <a:srgbClr val="000000"/>
            </a:solidFill>
            <a:ln w="1555" cap="flat">
              <a:noFill/>
              <a:prstDash val="solid"/>
              <a:miter/>
            </a:ln>
          </p:spPr>
          <p:txBody>
            <a:bodyPr rtlCol="0" anchor="ctr"/>
            <a:lstStyle/>
            <a:p>
              <a:endParaRPr lang="en-ID"/>
            </a:p>
          </p:txBody>
        </p:sp>
      </p:grpSp>
      <p:sp>
        <p:nvSpPr>
          <p:cNvPr id="89" name="TextBox 6">
            <a:extLst>
              <a:ext uri="{FF2B5EF4-FFF2-40B4-BE49-F238E27FC236}">
                <a16:creationId xmlns:a16="http://schemas.microsoft.com/office/drawing/2014/main" id="{321ABD72-8C2F-4172-BB51-335B0EF7B245}"/>
              </a:ext>
            </a:extLst>
          </p:cNvPr>
          <p:cNvSpPr txBox="1"/>
          <p:nvPr/>
        </p:nvSpPr>
        <p:spPr>
          <a:xfrm>
            <a:off x="2089955" y="3311744"/>
            <a:ext cx="6556916" cy="553998"/>
          </a:xfrm>
          <a:prstGeom prst="rect">
            <a:avLst/>
          </a:prstGeom>
        </p:spPr>
        <p:txBody>
          <a:bodyPr wrap="square" lIns="0" tIns="0" rIns="0" bIns="0" rtlCol="0" anchor="t">
            <a:spAutoFit/>
          </a:bodyPr>
          <a:lstStyle/>
          <a:p>
            <a:r>
              <a:rPr lang="en-US" sz="3600" b="1" dirty="0">
                <a:solidFill>
                  <a:schemeClr val="tx1">
                    <a:lumMod val="95000"/>
                    <a:lumOff val="5000"/>
                  </a:schemeClr>
                </a:solidFill>
                <a:latin typeface="Bahnschrift" panose="020B0502040204020203" pitchFamily="34" charset="0"/>
                <a:ea typeface="Inter Italic" panose="020B0502030000000004" pitchFamily="34" charset="0"/>
              </a:rPr>
              <a:t>(The RAG issues)</a:t>
            </a:r>
          </a:p>
        </p:txBody>
      </p:sp>
      <p:sp>
        <p:nvSpPr>
          <p:cNvPr id="90" name="TextBox 19">
            <a:extLst>
              <a:ext uri="{FF2B5EF4-FFF2-40B4-BE49-F238E27FC236}">
                <a16:creationId xmlns:a16="http://schemas.microsoft.com/office/drawing/2014/main" id="{854E8CEF-88C7-4A57-BE7F-2B6568AB2EB5}"/>
              </a:ext>
            </a:extLst>
          </p:cNvPr>
          <p:cNvSpPr txBox="1"/>
          <p:nvPr/>
        </p:nvSpPr>
        <p:spPr>
          <a:xfrm>
            <a:off x="1981200" y="1252831"/>
            <a:ext cx="13996426"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Vector and Embedding Weaknesses</a:t>
            </a:r>
          </a:p>
        </p:txBody>
      </p:sp>
      <p:cxnSp>
        <p:nvCxnSpPr>
          <p:cNvPr id="111" name="Straight Connector 110">
            <a:extLst>
              <a:ext uri="{FF2B5EF4-FFF2-40B4-BE49-F238E27FC236}">
                <a16:creationId xmlns:a16="http://schemas.microsoft.com/office/drawing/2014/main" id="{D1612F7A-7E42-47ED-8C17-52B83B3AB148}"/>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FB1FC4-7E52-4AE8-855D-1ADD8157F49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6F8AC47-ED60-459D-8BF6-897814AEB347}"/>
              </a:ext>
            </a:extLst>
          </p:cNvPr>
          <p:cNvSpPr/>
          <p:nvPr/>
        </p:nvSpPr>
        <p:spPr>
          <a:xfrm>
            <a:off x="1850108" y="4108946"/>
            <a:ext cx="1148121" cy="1110666"/>
          </a:xfrm>
          <a:custGeom>
            <a:avLst/>
            <a:gdLst>
              <a:gd name="connsiteX0" fmla="*/ 498916 w 922050"/>
              <a:gd name="connsiteY0" fmla="*/ 117329 h 928911"/>
              <a:gd name="connsiteX1" fmla="*/ 326480 w 922050"/>
              <a:gd name="connsiteY1" fmla="*/ 189064 h 928911"/>
              <a:gd name="connsiteX2" fmla="*/ 295479 w 922050"/>
              <a:gd name="connsiteY2" fmla="*/ 189064 h 928911"/>
              <a:gd name="connsiteX3" fmla="*/ 233478 w 922050"/>
              <a:gd name="connsiteY3" fmla="*/ 235595 h 928911"/>
              <a:gd name="connsiteX4" fmla="*/ 155985 w 922050"/>
              <a:gd name="connsiteY4" fmla="*/ 313147 h 928911"/>
              <a:gd name="connsiteX5" fmla="*/ 93984 w 922050"/>
              <a:gd name="connsiteY5" fmla="*/ 545793 h 928911"/>
              <a:gd name="connsiteX6" fmla="*/ 419483 w 922050"/>
              <a:gd name="connsiteY6" fmla="*/ 824981 h 928911"/>
              <a:gd name="connsiteX7" fmla="*/ 775973 w 922050"/>
              <a:gd name="connsiteY7" fmla="*/ 592325 h 928911"/>
              <a:gd name="connsiteX8" fmla="*/ 765074 w 922050"/>
              <a:gd name="connsiteY8" fmla="*/ 271705 h 928911"/>
              <a:gd name="connsiteX9" fmla="*/ 712938 w 922050"/>
              <a:gd name="connsiteY9" fmla="*/ 207015 h 928911"/>
              <a:gd name="connsiteX10" fmla="*/ 713971 w 922050"/>
              <a:gd name="connsiteY10" fmla="*/ 204574 h 928911"/>
              <a:gd name="connsiteX11" fmla="*/ 698471 w 922050"/>
              <a:gd name="connsiteY11" fmla="*/ 189064 h 928911"/>
              <a:gd name="connsiteX12" fmla="*/ 712938 w 922050"/>
              <a:gd name="connsiteY12" fmla="*/ 207015 h 928911"/>
              <a:gd name="connsiteX13" fmla="*/ 665537 w 922050"/>
              <a:gd name="connsiteY13" fmla="*/ 318964 h 928911"/>
              <a:gd name="connsiteX14" fmla="*/ 605478 w 922050"/>
              <a:gd name="connsiteY14" fmla="*/ 421720 h 928911"/>
              <a:gd name="connsiteX15" fmla="*/ 496975 w 922050"/>
              <a:gd name="connsiteY15" fmla="*/ 623345 h 928911"/>
              <a:gd name="connsiteX16" fmla="*/ 419483 w 922050"/>
              <a:gd name="connsiteY16" fmla="*/ 623345 h 928911"/>
              <a:gd name="connsiteX17" fmla="*/ 326480 w 922050"/>
              <a:gd name="connsiteY17" fmla="*/ 514782 h 928911"/>
              <a:gd name="connsiteX18" fmla="*/ 264479 w 922050"/>
              <a:gd name="connsiteY18" fmla="*/ 452741 h 928911"/>
              <a:gd name="connsiteX19" fmla="*/ 262541 w 922050"/>
              <a:gd name="connsiteY19" fmla="*/ 444985 h 928911"/>
              <a:gd name="connsiteX20" fmla="*/ 259435 w 922050"/>
              <a:gd name="connsiteY20" fmla="*/ 443209 h 928911"/>
              <a:gd name="connsiteX21" fmla="*/ 259877 w 922050"/>
              <a:gd name="connsiteY21" fmla="*/ 443047 h 928911"/>
              <a:gd name="connsiteX22" fmla="*/ 248978 w 922050"/>
              <a:gd name="connsiteY22" fmla="*/ 390699 h 928911"/>
              <a:gd name="connsiteX23" fmla="*/ 233478 w 922050"/>
              <a:gd name="connsiteY23" fmla="*/ 421720 h 928911"/>
              <a:gd name="connsiteX24" fmla="*/ 248978 w 922050"/>
              <a:gd name="connsiteY24" fmla="*/ 437230 h 928911"/>
              <a:gd name="connsiteX25" fmla="*/ 259435 w 922050"/>
              <a:gd name="connsiteY25" fmla="*/ 443209 h 928911"/>
              <a:gd name="connsiteX26" fmla="*/ 233478 w 922050"/>
              <a:gd name="connsiteY26" fmla="*/ 452741 h 928911"/>
              <a:gd name="connsiteX27" fmla="*/ 264479 w 922050"/>
              <a:gd name="connsiteY27" fmla="*/ 344168 h 928911"/>
              <a:gd name="connsiteX28" fmla="*/ 372982 w 922050"/>
              <a:gd name="connsiteY28" fmla="*/ 437230 h 928911"/>
              <a:gd name="connsiteX29" fmla="*/ 434983 w 922050"/>
              <a:gd name="connsiteY29" fmla="*/ 514782 h 928911"/>
              <a:gd name="connsiteX30" fmla="*/ 512476 w 922050"/>
              <a:gd name="connsiteY30" fmla="*/ 359678 h 928911"/>
              <a:gd name="connsiteX31" fmla="*/ 636479 w 922050"/>
              <a:gd name="connsiteY31" fmla="*/ 173554 h 928911"/>
              <a:gd name="connsiteX32" fmla="*/ 682970 w 922050"/>
              <a:gd name="connsiteY32" fmla="*/ 173554 h 928911"/>
              <a:gd name="connsiteX33" fmla="*/ 498916 w 922050"/>
              <a:gd name="connsiteY33" fmla="*/ 117329 h 928911"/>
              <a:gd name="connsiteX34" fmla="*/ 608625 w 922050"/>
              <a:gd name="connsiteY34" fmla="*/ 2697 h 928911"/>
              <a:gd name="connsiteX35" fmla="*/ 806974 w 922050"/>
              <a:gd name="connsiteY35" fmla="*/ 127022 h 928911"/>
              <a:gd name="connsiteX36" fmla="*/ 837975 w 922050"/>
              <a:gd name="connsiteY36" fmla="*/ 700897 h 928911"/>
              <a:gd name="connsiteX37" fmla="*/ 341981 w 922050"/>
              <a:gd name="connsiteY37" fmla="*/ 918043 h 928911"/>
              <a:gd name="connsiteX38" fmla="*/ 981 w 922050"/>
              <a:gd name="connsiteY38" fmla="*/ 499272 h 928911"/>
              <a:gd name="connsiteX39" fmla="*/ 93984 w 922050"/>
              <a:gd name="connsiteY39" fmla="*/ 235595 h 928911"/>
              <a:gd name="connsiteX40" fmla="*/ 248978 w 922050"/>
              <a:gd name="connsiteY40" fmla="*/ 142533 h 928911"/>
              <a:gd name="connsiteX41" fmla="*/ 527976 w 922050"/>
              <a:gd name="connsiteY41" fmla="*/ 2939 h 928911"/>
              <a:gd name="connsiteX42" fmla="*/ 608625 w 922050"/>
              <a:gd name="connsiteY42" fmla="*/ 2697 h 92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2050" h="928911">
                <a:moveTo>
                  <a:pt x="498916" y="117329"/>
                </a:moveTo>
                <a:cubicBezTo>
                  <a:pt x="434981" y="119267"/>
                  <a:pt x="372982" y="142533"/>
                  <a:pt x="326480" y="189064"/>
                </a:cubicBezTo>
                <a:cubicBezTo>
                  <a:pt x="310980" y="204574"/>
                  <a:pt x="310980" y="189064"/>
                  <a:pt x="295479" y="189064"/>
                </a:cubicBezTo>
                <a:cubicBezTo>
                  <a:pt x="279979" y="204574"/>
                  <a:pt x="264479" y="220085"/>
                  <a:pt x="233478" y="235595"/>
                </a:cubicBezTo>
                <a:cubicBezTo>
                  <a:pt x="202487" y="251106"/>
                  <a:pt x="171486" y="282126"/>
                  <a:pt x="155985" y="313147"/>
                </a:cubicBezTo>
                <a:cubicBezTo>
                  <a:pt x="109484" y="390699"/>
                  <a:pt x="78483" y="468251"/>
                  <a:pt x="93984" y="545793"/>
                </a:cubicBezTo>
                <a:cubicBezTo>
                  <a:pt x="124985" y="700897"/>
                  <a:pt x="264479" y="809470"/>
                  <a:pt x="419483" y="824981"/>
                </a:cubicBezTo>
                <a:cubicBezTo>
                  <a:pt x="574477" y="824981"/>
                  <a:pt x="713971" y="731918"/>
                  <a:pt x="775973" y="592325"/>
                </a:cubicBezTo>
                <a:cubicBezTo>
                  <a:pt x="822474" y="487637"/>
                  <a:pt x="816662" y="365494"/>
                  <a:pt x="765074" y="271705"/>
                </a:cubicBezTo>
                <a:lnTo>
                  <a:pt x="712938" y="207015"/>
                </a:lnTo>
                <a:lnTo>
                  <a:pt x="713971" y="204574"/>
                </a:lnTo>
                <a:cubicBezTo>
                  <a:pt x="713971" y="204574"/>
                  <a:pt x="713971" y="189064"/>
                  <a:pt x="698471" y="189064"/>
                </a:cubicBezTo>
                <a:lnTo>
                  <a:pt x="712938" y="207015"/>
                </a:lnTo>
                <a:lnTo>
                  <a:pt x="665537" y="318964"/>
                </a:lnTo>
                <a:cubicBezTo>
                  <a:pt x="644227" y="355801"/>
                  <a:pt x="620979" y="390699"/>
                  <a:pt x="605478" y="421720"/>
                </a:cubicBezTo>
                <a:cubicBezTo>
                  <a:pt x="574477" y="483762"/>
                  <a:pt x="543476" y="545793"/>
                  <a:pt x="496975" y="623345"/>
                </a:cubicBezTo>
                <a:cubicBezTo>
                  <a:pt x="481475" y="638856"/>
                  <a:pt x="434983" y="654366"/>
                  <a:pt x="419483" y="623345"/>
                </a:cubicBezTo>
                <a:cubicBezTo>
                  <a:pt x="388482" y="592325"/>
                  <a:pt x="357481" y="545793"/>
                  <a:pt x="326480" y="514782"/>
                </a:cubicBezTo>
                <a:cubicBezTo>
                  <a:pt x="310980" y="499272"/>
                  <a:pt x="295479" y="483762"/>
                  <a:pt x="264479" y="452741"/>
                </a:cubicBezTo>
                <a:cubicBezTo>
                  <a:pt x="264479" y="452741"/>
                  <a:pt x="264479" y="448863"/>
                  <a:pt x="262541" y="444985"/>
                </a:cubicBezTo>
                <a:lnTo>
                  <a:pt x="259435" y="443209"/>
                </a:lnTo>
                <a:lnTo>
                  <a:pt x="259877" y="443047"/>
                </a:lnTo>
                <a:cubicBezTo>
                  <a:pt x="278041" y="425598"/>
                  <a:pt x="272229" y="390699"/>
                  <a:pt x="248978" y="390699"/>
                </a:cubicBezTo>
                <a:cubicBezTo>
                  <a:pt x="233478" y="406210"/>
                  <a:pt x="233478" y="421720"/>
                  <a:pt x="233478" y="421720"/>
                </a:cubicBezTo>
                <a:cubicBezTo>
                  <a:pt x="248978" y="421720"/>
                  <a:pt x="248978" y="437230"/>
                  <a:pt x="248978" y="437230"/>
                </a:cubicBezTo>
                <a:lnTo>
                  <a:pt x="259435" y="443209"/>
                </a:lnTo>
                <a:lnTo>
                  <a:pt x="233478" y="452741"/>
                </a:lnTo>
                <a:cubicBezTo>
                  <a:pt x="155985" y="452741"/>
                  <a:pt x="186986" y="313147"/>
                  <a:pt x="264479" y="344168"/>
                </a:cubicBezTo>
                <a:cubicBezTo>
                  <a:pt x="310980" y="359678"/>
                  <a:pt x="341981" y="406210"/>
                  <a:pt x="372982" y="437230"/>
                </a:cubicBezTo>
                <a:cubicBezTo>
                  <a:pt x="403982" y="468251"/>
                  <a:pt x="419483" y="483762"/>
                  <a:pt x="434983" y="514782"/>
                </a:cubicBezTo>
                <a:cubicBezTo>
                  <a:pt x="465974" y="468251"/>
                  <a:pt x="481475" y="406210"/>
                  <a:pt x="512476" y="359678"/>
                </a:cubicBezTo>
                <a:cubicBezTo>
                  <a:pt x="543476" y="297637"/>
                  <a:pt x="574477" y="220085"/>
                  <a:pt x="636479" y="173554"/>
                </a:cubicBezTo>
                <a:cubicBezTo>
                  <a:pt x="651980" y="158043"/>
                  <a:pt x="667470" y="158043"/>
                  <a:pt x="682970" y="173554"/>
                </a:cubicBezTo>
                <a:cubicBezTo>
                  <a:pt x="628724" y="134778"/>
                  <a:pt x="562852" y="115390"/>
                  <a:pt x="498916" y="117329"/>
                </a:cubicBezTo>
                <a:close/>
                <a:moveTo>
                  <a:pt x="608625" y="2697"/>
                </a:moveTo>
                <a:cubicBezTo>
                  <a:pt x="687820" y="13603"/>
                  <a:pt x="760473" y="57226"/>
                  <a:pt x="806974" y="127022"/>
                </a:cubicBezTo>
                <a:cubicBezTo>
                  <a:pt x="946468" y="282126"/>
                  <a:pt x="961968" y="514782"/>
                  <a:pt x="837975" y="700897"/>
                </a:cubicBezTo>
                <a:cubicBezTo>
                  <a:pt x="744972" y="856001"/>
                  <a:pt x="543476" y="964574"/>
                  <a:pt x="341981" y="918043"/>
                </a:cubicBezTo>
                <a:cubicBezTo>
                  <a:pt x="155985" y="871512"/>
                  <a:pt x="-14510" y="700897"/>
                  <a:pt x="981" y="499272"/>
                </a:cubicBezTo>
                <a:cubicBezTo>
                  <a:pt x="981" y="406210"/>
                  <a:pt x="31982" y="313147"/>
                  <a:pt x="93984" y="235595"/>
                </a:cubicBezTo>
                <a:cubicBezTo>
                  <a:pt x="124985" y="189064"/>
                  <a:pt x="186986" y="158043"/>
                  <a:pt x="248978" y="142533"/>
                </a:cubicBezTo>
                <a:cubicBezTo>
                  <a:pt x="310980" y="49470"/>
                  <a:pt x="403982" y="2939"/>
                  <a:pt x="527976" y="2939"/>
                </a:cubicBezTo>
                <a:cubicBezTo>
                  <a:pt x="555102" y="-938"/>
                  <a:pt x="582227" y="-938"/>
                  <a:pt x="608625" y="269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Freeform: Shape 13">
            <a:extLst>
              <a:ext uri="{FF2B5EF4-FFF2-40B4-BE49-F238E27FC236}">
                <a16:creationId xmlns:a16="http://schemas.microsoft.com/office/drawing/2014/main" id="{49E16E3A-B12A-411E-A6FA-C63DC9C5C1EE}"/>
              </a:ext>
            </a:extLst>
          </p:cNvPr>
          <p:cNvSpPr/>
          <p:nvPr/>
        </p:nvSpPr>
        <p:spPr>
          <a:xfrm>
            <a:off x="1850108" y="7043183"/>
            <a:ext cx="1148121" cy="1077218"/>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5" name="Group 14">
            <a:extLst>
              <a:ext uri="{FF2B5EF4-FFF2-40B4-BE49-F238E27FC236}">
                <a16:creationId xmlns:a16="http://schemas.microsoft.com/office/drawing/2014/main" id="{77913F95-806F-4D41-9DEB-64B46B8828BE}"/>
              </a:ext>
            </a:extLst>
          </p:cNvPr>
          <p:cNvGrpSpPr/>
          <p:nvPr/>
        </p:nvGrpSpPr>
        <p:grpSpPr>
          <a:xfrm>
            <a:off x="3266214" y="4161053"/>
            <a:ext cx="8011385" cy="2589529"/>
            <a:chOff x="11373649" y="4196250"/>
            <a:chExt cx="4780751" cy="1448383"/>
          </a:xfrm>
        </p:grpSpPr>
        <p:sp>
          <p:nvSpPr>
            <p:cNvPr id="16" name="TextBox 6">
              <a:extLst>
                <a:ext uri="{FF2B5EF4-FFF2-40B4-BE49-F238E27FC236}">
                  <a16:creationId xmlns:a16="http://schemas.microsoft.com/office/drawing/2014/main" id="{7B099C22-6959-4432-A816-9338B9A7CFF1}"/>
                </a:ext>
              </a:extLst>
            </p:cNvPr>
            <p:cNvSpPr txBox="1"/>
            <p:nvPr/>
          </p:nvSpPr>
          <p:spPr>
            <a:xfrm>
              <a:off x="11388397" y="4956047"/>
              <a:ext cx="4766003" cy="688586"/>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Avoid a confidentiality nightmare like authorization bypass.</a:t>
              </a:r>
              <a:br>
                <a:rPr lang="en-US" sz="2000" dirty="0">
                  <a:solidFill>
                    <a:schemeClr val="tx1">
                      <a:lumMod val="95000"/>
                      <a:lumOff val="5000"/>
                    </a:schemeClr>
                  </a:solidFill>
                  <a:latin typeface="Bahnschrift" panose="020B0502040204020203" pitchFamily="34" charset="0"/>
                  <a:ea typeface="Inter Italic" panose="020B0502030000000004" pitchFamily="34" charset="0"/>
                </a:rPr>
              </a:br>
              <a:r>
                <a:rPr lang="en-US" sz="2000" dirty="0">
                  <a:solidFill>
                    <a:schemeClr val="tx1">
                      <a:lumMod val="95000"/>
                      <a:lumOff val="5000"/>
                    </a:schemeClr>
                  </a:solidFill>
                  <a:latin typeface="Bahnschrift" panose="020B0502040204020203" pitchFamily="34" charset="0"/>
                  <a:ea typeface="Inter Italic" panose="020B0502030000000004" pitchFamily="34" charset="0"/>
                </a:rPr>
                <a:t>Consider the potential outputs.</a:t>
              </a:r>
            </a:p>
            <a:p>
              <a:r>
                <a:rPr lang="en-US" sz="2000" b="1" dirty="0">
                  <a:solidFill>
                    <a:schemeClr val="tx1">
                      <a:lumMod val="95000"/>
                      <a:lumOff val="5000"/>
                    </a:schemeClr>
                  </a:solidFill>
                  <a:latin typeface="Bahnschrift" panose="020B0502040204020203" pitchFamily="34" charset="0"/>
                  <a:ea typeface="Inter" panose="020B0502030000000004" pitchFamily="34" charset="0"/>
                </a:rPr>
                <a:t>Be conscious of which layer is used for Authorization</a:t>
              </a:r>
            </a:p>
          </p:txBody>
        </p:sp>
        <p:sp>
          <p:nvSpPr>
            <p:cNvPr id="17" name="TextBox 16">
              <a:extLst>
                <a:ext uri="{FF2B5EF4-FFF2-40B4-BE49-F238E27FC236}">
                  <a16:creationId xmlns:a16="http://schemas.microsoft.com/office/drawing/2014/main" id="{2C423AFE-1D73-4D82-8328-4491DE5B8104}"/>
                </a:ext>
              </a:extLst>
            </p:cNvPr>
            <p:cNvSpPr txBox="1"/>
            <p:nvPr/>
          </p:nvSpPr>
          <p:spPr>
            <a:xfrm>
              <a:off x="11373649" y="4196250"/>
              <a:ext cx="4780751" cy="619728"/>
            </a:xfrm>
            <a:prstGeom prst="rect">
              <a:avLst/>
            </a:prstGeom>
          </p:spPr>
          <p:txBody>
            <a:bodyPr wrap="square" lIns="0" tIns="0" rIns="0" bIns="0" rtlCol="0" anchor="t">
              <a:spAutoFit/>
            </a:bodyPr>
            <a:lstStyle/>
            <a:p>
              <a:pPr>
                <a:spcBef>
                  <a:spcPct val="0"/>
                </a:spcBef>
              </a:pPr>
              <a:r>
                <a:rPr lang="en-US" sz="3600" dirty="0">
                  <a:solidFill>
                    <a:schemeClr val="tx1">
                      <a:lumMod val="95000"/>
                      <a:lumOff val="5000"/>
                    </a:schemeClr>
                  </a:solidFill>
                  <a:latin typeface="Paperkind" pitchFamily="50" charset="0"/>
                </a:rPr>
                <a:t>Understand your limitations AROUND ACCESS</a:t>
              </a:r>
            </a:p>
          </p:txBody>
        </p:sp>
      </p:grpSp>
      <p:grpSp>
        <p:nvGrpSpPr>
          <p:cNvPr id="19" name="Group 18">
            <a:extLst>
              <a:ext uri="{FF2B5EF4-FFF2-40B4-BE49-F238E27FC236}">
                <a16:creationId xmlns:a16="http://schemas.microsoft.com/office/drawing/2014/main" id="{3F25B7A5-2C81-40BB-BA17-AAEA7215E09A}"/>
              </a:ext>
            </a:extLst>
          </p:cNvPr>
          <p:cNvGrpSpPr/>
          <p:nvPr/>
        </p:nvGrpSpPr>
        <p:grpSpPr>
          <a:xfrm>
            <a:off x="3266215" y="7043181"/>
            <a:ext cx="5641685" cy="2154435"/>
            <a:chOff x="11373649" y="4196250"/>
            <a:chExt cx="4783197" cy="1422416"/>
          </a:xfrm>
        </p:grpSpPr>
        <p:sp>
          <p:nvSpPr>
            <p:cNvPr id="20" name="TextBox 6">
              <a:extLst>
                <a:ext uri="{FF2B5EF4-FFF2-40B4-BE49-F238E27FC236}">
                  <a16:creationId xmlns:a16="http://schemas.microsoft.com/office/drawing/2014/main" id="{3DAD4072-4316-4B3C-9216-9D4FEE410704}"/>
                </a:ext>
              </a:extLst>
            </p:cNvPr>
            <p:cNvSpPr txBox="1"/>
            <p:nvPr/>
          </p:nvSpPr>
          <p:spPr>
            <a:xfrm>
              <a:off x="11390843" y="5228573"/>
              <a:ext cx="4766003" cy="203203"/>
            </a:xfrm>
            <a:prstGeom prst="rect">
              <a:avLst/>
            </a:prstGeom>
          </p:spPr>
          <p:txBody>
            <a:bodyPr wrap="square" lIns="0" tIns="0" rIns="0" bIns="0" rtlCol="0" anchor="t">
              <a:spAutoFit/>
            </a:bodyPr>
            <a:lstStyle/>
            <a:p>
              <a:r>
                <a:rPr lang="en-US" sz="2000" dirty="0">
                  <a:solidFill>
                    <a:schemeClr val="tx1">
                      <a:lumMod val="95000"/>
                      <a:lumOff val="5000"/>
                    </a:schemeClr>
                  </a:solidFill>
                  <a:latin typeface="Bahnschrift" panose="020B0502040204020203" pitchFamily="34" charset="0"/>
                  <a:ea typeface="Inter Italic" panose="020B0502030000000004" pitchFamily="34" charset="0"/>
                </a:rPr>
                <a:t> </a:t>
              </a:r>
            </a:p>
          </p:txBody>
        </p:sp>
        <p:sp>
          <p:nvSpPr>
            <p:cNvPr id="21" name="TextBox 20">
              <a:extLst>
                <a:ext uri="{FF2B5EF4-FFF2-40B4-BE49-F238E27FC236}">
                  <a16:creationId xmlns:a16="http://schemas.microsoft.com/office/drawing/2014/main" id="{376821C3-59CA-44D9-B369-0961FD82AA46}"/>
                </a:ext>
              </a:extLst>
            </p:cNvPr>
            <p:cNvSpPr txBox="1"/>
            <p:nvPr/>
          </p:nvSpPr>
          <p:spPr>
            <a:xfrm>
              <a:off x="11373649" y="4196250"/>
              <a:ext cx="4780751" cy="1422416"/>
            </a:xfrm>
            <a:prstGeom prst="rect">
              <a:avLst/>
            </a:prstGeom>
          </p:spPr>
          <p:txBody>
            <a:bodyPr wrap="square" lIns="0" tIns="0" rIns="0" bIns="0" rtlCol="0" anchor="t">
              <a:spAutoFit/>
            </a:bodyPr>
            <a:lstStyle/>
            <a:p>
              <a:pPr>
                <a:spcBef>
                  <a:spcPct val="0"/>
                </a:spcBef>
              </a:pPr>
              <a:r>
                <a:rPr lang="en-US" sz="3500" dirty="0">
                  <a:solidFill>
                    <a:schemeClr val="tx1">
                      <a:lumMod val="95000"/>
                      <a:lumOff val="5000"/>
                    </a:schemeClr>
                  </a:solidFill>
                  <a:latin typeface="Paperkind" pitchFamily="50" charset="0"/>
                </a:rPr>
                <a:t>“PERMISSION AWARE” VECTOR access controls &amp; Shared Databases</a:t>
              </a:r>
            </a:p>
          </p:txBody>
        </p:sp>
      </p:grpSp>
      <p:sp>
        <p:nvSpPr>
          <p:cNvPr id="5" name="TextBox 4">
            <a:extLst>
              <a:ext uri="{FF2B5EF4-FFF2-40B4-BE49-F238E27FC236}">
                <a16:creationId xmlns:a16="http://schemas.microsoft.com/office/drawing/2014/main" id="{5FD857D1-666C-A86D-8FE7-09D54329427E}"/>
              </a:ext>
            </a:extLst>
          </p:cNvPr>
          <p:cNvSpPr txBox="1"/>
          <p:nvPr/>
        </p:nvSpPr>
        <p:spPr>
          <a:xfrm>
            <a:off x="14672900" y="9153557"/>
            <a:ext cx="3098925"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extLst>
      <p:ext uri="{BB962C8B-B14F-4D97-AF65-F5344CB8AC3E}">
        <p14:creationId xmlns:p14="http://schemas.microsoft.com/office/powerpoint/2010/main" val="20144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1F3E4-36C6-40C3-8BF8-87520235C052}"/>
              </a:ext>
            </a:extLst>
          </p:cNvPr>
          <p:cNvGrpSpPr/>
          <p:nvPr/>
        </p:nvGrpSpPr>
        <p:grpSpPr>
          <a:xfrm>
            <a:off x="2362200" y="4961129"/>
            <a:ext cx="4951528" cy="3823196"/>
            <a:chOff x="10287000" y="3231902"/>
            <a:chExt cx="4951528" cy="3823196"/>
          </a:xfrm>
          <a:scene3d>
            <a:camera prst="orthographicFront">
              <a:rot lat="0" lon="10800000" rev="0"/>
            </a:camera>
            <a:lightRig rig="threePt" dir="t"/>
          </a:scene3d>
        </p:grpSpPr>
        <p:sp>
          <p:nvSpPr>
            <p:cNvPr id="141" name="Freeform: Shape 140">
              <a:extLst>
                <a:ext uri="{FF2B5EF4-FFF2-40B4-BE49-F238E27FC236}">
                  <a16:creationId xmlns:a16="http://schemas.microsoft.com/office/drawing/2014/main" id="{B655B749-8B4B-4C82-9D21-915FFCDC8FE8}"/>
                </a:ext>
              </a:extLst>
            </p:cNvPr>
            <p:cNvSpPr/>
            <p:nvPr/>
          </p:nvSpPr>
          <p:spPr>
            <a:xfrm rot="20598841">
              <a:off x="11562386" y="4746362"/>
              <a:ext cx="3444845" cy="2198348"/>
            </a:xfrm>
            <a:custGeom>
              <a:avLst/>
              <a:gdLst>
                <a:gd name="connsiteX0" fmla="*/ 741219 w 804172"/>
                <a:gd name="connsiteY0" fmla="*/ 101473 h 513187"/>
                <a:gd name="connsiteX1" fmla="*/ 734367 w 804172"/>
                <a:gd name="connsiteY1" fmla="*/ 76640 h 513187"/>
                <a:gd name="connsiteX2" fmla="*/ 598469 w 804172"/>
                <a:gd name="connsiteY2" fmla="*/ 21266 h 513187"/>
                <a:gd name="connsiteX3" fmla="*/ 543653 w 804172"/>
                <a:gd name="connsiteY3" fmla="*/ 63796 h 513187"/>
                <a:gd name="connsiteX4" fmla="*/ 449724 w 804172"/>
                <a:gd name="connsiteY4" fmla="*/ 33825 h 513187"/>
                <a:gd name="connsiteX5" fmla="*/ 365787 w 804172"/>
                <a:gd name="connsiteY5" fmla="*/ 74928 h 513187"/>
                <a:gd name="connsiteX6" fmla="*/ 340663 w 804172"/>
                <a:gd name="connsiteY6" fmla="*/ 26404 h 513187"/>
                <a:gd name="connsiteX7" fmla="*/ 209904 w 804172"/>
                <a:gd name="connsiteY7" fmla="*/ 26404 h 513187"/>
                <a:gd name="connsiteX8" fmla="*/ 92563 w 804172"/>
                <a:gd name="connsiteY8" fmla="*/ 159986 h 513187"/>
                <a:gd name="connsiteX9" fmla="*/ 3487 w 804172"/>
                <a:gd name="connsiteY9" fmla="*/ 298135 h 513187"/>
                <a:gd name="connsiteX10" fmla="*/ 68295 w 804172"/>
                <a:gd name="connsiteY10" fmla="*/ 412022 h 513187"/>
                <a:gd name="connsiteX11" fmla="*/ 174787 w 804172"/>
                <a:gd name="connsiteY11" fmla="*/ 400605 h 513187"/>
                <a:gd name="connsiteX12" fmla="*/ 276140 w 804172"/>
                <a:gd name="connsiteY12" fmla="*/ 434856 h 513187"/>
                <a:gd name="connsiteX13" fmla="*/ 371211 w 804172"/>
                <a:gd name="connsiteY13" fmla="*/ 404030 h 513187"/>
                <a:gd name="connsiteX14" fmla="*/ 443157 w 804172"/>
                <a:gd name="connsiteY14" fmla="*/ 446274 h 513187"/>
                <a:gd name="connsiteX15" fmla="*/ 578199 w 804172"/>
                <a:gd name="connsiteY15" fmla="*/ 500791 h 513187"/>
                <a:gd name="connsiteX16" fmla="*/ 630731 w 804172"/>
                <a:gd name="connsiteY16" fmla="*/ 467681 h 513187"/>
                <a:gd name="connsiteX17" fmla="*/ 698680 w 804172"/>
                <a:gd name="connsiteY17" fmla="*/ 420299 h 513187"/>
                <a:gd name="connsiteX18" fmla="*/ 711242 w 804172"/>
                <a:gd name="connsiteY18" fmla="*/ 356648 h 513187"/>
                <a:gd name="connsiteX19" fmla="*/ 802602 w 804172"/>
                <a:gd name="connsiteY19" fmla="*/ 215360 h 513187"/>
                <a:gd name="connsiteX20" fmla="*/ 741219 w 804172"/>
                <a:gd name="connsiteY20" fmla="*/ 101473 h 51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172" h="513187">
                  <a:moveTo>
                    <a:pt x="741219" y="101473"/>
                  </a:moveTo>
                  <a:cubicBezTo>
                    <a:pt x="740077" y="93195"/>
                    <a:pt x="737793" y="84918"/>
                    <a:pt x="734367" y="76640"/>
                  </a:cubicBezTo>
                  <a:cubicBezTo>
                    <a:pt x="713811" y="24977"/>
                    <a:pt x="652429" y="-15269"/>
                    <a:pt x="598469" y="21266"/>
                  </a:cubicBezTo>
                  <a:cubicBezTo>
                    <a:pt x="579055" y="34396"/>
                    <a:pt x="561069" y="48953"/>
                    <a:pt x="543653" y="63796"/>
                  </a:cubicBezTo>
                  <a:cubicBezTo>
                    <a:pt x="524239" y="36394"/>
                    <a:pt x="491407" y="20410"/>
                    <a:pt x="449724" y="33825"/>
                  </a:cubicBezTo>
                  <a:cubicBezTo>
                    <a:pt x="420603" y="42959"/>
                    <a:pt x="392909" y="58087"/>
                    <a:pt x="365787" y="74928"/>
                  </a:cubicBezTo>
                  <a:cubicBezTo>
                    <a:pt x="362075" y="56374"/>
                    <a:pt x="353225" y="38678"/>
                    <a:pt x="340663" y="26404"/>
                  </a:cubicBezTo>
                  <a:cubicBezTo>
                    <a:pt x="302120" y="-12414"/>
                    <a:pt x="249303" y="-4993"/>
                    <a:pt x="209904" y="26404"/>
                  </a:cubicBezTo>
                  <a:cubicBezTo>
                    <a:pt x="160797" y="64937"/>
                    <a:pt x="127108" y="108038"/>
                    <a:pt x="92563" y="159986"/>
                  </a:cubicBezTo>
                  <a:cubicBezTo>
                    <a:pt x="62585" y="205370"/>
                    <a:pt x="18618" y="245045"/>
                    <a:pt x="3487" y="298135"/>
                  </a:cubicBezTo>
                  <a:cubicBezTo>
                    <a:pt x="-10788" y="348085"/>
                    <a:pt x="20331" y="397180"/>
                    <a:pt x="68295" y="412022"/>
                  </a:cubicBezTo>
                  <a:cubicBezTo>
                    <a:pt x="104839" y="423439"/>
                    <a:pt x="140527" y="415733"/>
                    <a:pt x="174787" y="400605"/>
                  </a:cubicBezTo>
                  <a:cubicBezTo>
                    <a:pt x="197913" y="428292"/>
                    <a:pt x="241023" y="439994"/>
                    <a:pt x="276140" y="434856"/>
                  </a:cubicBezTo>
                  <a:cubicBezTo>
                    <a:pt x="308116" y="430575"/>
                    <a:pt x="340092" y="418872"/>
                    <a:pt x="371211" y="404030"/>
                  </a:cubicBezTo>
                  <a:cubicBezTo>
                    <a:pt x="387485" y="426864"/>
                    <a:pt x="414322" y="443134"/>
                    <a:pt x="443157" y="446274"/>
                  </a:cubicBezTo>
                  <a:cubicBezTo>
                    <a:pt x="459716" y="497937"/>
                    <a:pt x="522241" y="533045"/>
                    <a:pt x="578199" y="500791"/>
                  </a:cubicBezTo>
                  <a:cubicBezTo>
                    <a:pt x="596185" y="490801"/>
                    <a:pt x="613315" y="478813"/>
                    <a:pt x="630731" y="467681"/>
                  </a:cubicBezTo>
                  <a:cubicBezTo>
                    <a:pt x="657282" y="466539"/>
                    <a:pt x="682692" y="452553"/>
                    <a:pt x="698680" y="420299"/>
                  </a:cubicBezTo>
                  <a:cubicBezTo>
                    <a:pt x="708958" y="399463"/>
                    <a:pt x="714668" y="378912"/>
                    <a:pt x="711242" y="356648"/>
                  </a:cubicBezTo>
                  <a:cubicBezTo>
                    <a:pt x="753496" y="315832"/>
                    <a:pt x="792324" y="273302"/>
                    <a:pt x="802602" y="215360"/>
                  </a:cubicBezTo>
                  <a:cubicBezTo>
                    <a:pt x="810596" y="168264"/>
                    <a:pt x="787756" y="114888"/>
                    <a:pt x="741219" y="101473"/>
                  </a:cubicBezTo>
                  <a:close/>
                </a:path>
              </a:pathLst>
            </a:custGeom>
            <a:solidFill>
              <a:srgbClr val="FFDF00"/>
            </a:solidFill>
            <a:ln w="286"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EA0759F3-A673-4384-A765-12817677F6AD}"/>
                </a:ext>
              </a:extLst>
            </p:cNvPr>
            <p:cNvSpPr/>
            <p:nvPr/>
          </p:nvSpPr>
          <p:spPr>
            <a:xfrm>
              <a:off x="10287000" y="3231902"/>
              <a:ext cx="4951528" cy="3823196"/>
            </a:xfrm>
            <a:custGeom>
              <a:avLst/>
              <a:gdLst>
                <a:gd name="connsiteX0" fmla="*/ 26045 w 496736"/>
                <a:gd name="connsiteY0" fmla="*/ 313912 h 383542"/>
                <a:gd name="connsiteX1" fmla="*/ 10496 w 496736"/>
                <a:gd name="connsiteY1" fmla="*/ 318580 h 383542"/>
                <a:gd name="connsiteX2" fmla="*/ 7386 w 496736"/>
                <a:gd name="connsiteY2" fmla="*/ 334139 h 383542"/>
                <a:gd name="connsiteX3" fmla="*/ 8941 w 496736"/>
                <a:gd name="connsiteY3" fmla="*/ 355923 h 383542"/>
                <a:gd name="connsiteX4" fmla="*/ 10496 w 496736"/>
                <a:gd name="connsiteY4" fmla="*/ 376151 h 383542"/>
                <a:gd name="connsiteX5" fmla="*/ 12051 w 496736"/>
                <a:gd name="connsiteY5" fmla="*/ 376151 h 383542"/>
                <a:gd name="connsiteX6" fmla="*/ 12051 w 496736"/>
                <a:gd name="connsiteY6" fmla="*/ 379263 h 383542"/>
                <a:gd name="connsiteX7" fmla="*/ 19825 w 496736"/>
                <a:gd name="connsiteY7" fmla="*/ 379263 h 383542"/>
                <a:gd name="connsiteX8" fmla="*/ 19825 w 496736"/>
                <a:gd name="connsiteY8" fmla="*/ 382375 h 383542"/>
                <a:gd name="connsiteX9" fmla="*/ 22935 w 496736"/>
                <a:gd name="connsiteY9" fmla="*/ 382375 h 383542"/>
                <a:gd name="connsiteX10" fmla="*/ 22935 w 496736"/>
                <a:gd name="connsiteY10" fmla="*/ 379263 h 383542"/>
                <a:gd name="connsiteX11" fmla="*/ 46259 w 496736"/>
                <a:gd name="connsiteY11" fmla="*/ 380819 h 383542"/>
                <a:gd name="connsiteX12" fmla="*/ 61808 w 496736"/>
                <a:gd name="connsiteY12" fmla="*/ 379263 h 383542"/>
                <a:gd name="connsiteX13" fmla="*/ 77358 w 496736"/>
                <a:gd name="connsiteY13" fmla="*/ 373039 h 383542"/>
                <a:gd name="connsiteX14" fmla="*/ 74248 w 496736"/>
                <a:gd name="connsiteY14" fmla="*/ 368371 h 383542"/>
                <a:gd name="connsiteX15" fmla="*/ 60254 w 496736"/>
                <a:gd name="connsiteY15" fmla="*/ 371483 h 383542"/>
                <a:gd name="connsiteX16" fmla="*/ 44704 w 496736"/>
                <a:gd name="connsiteY16" fmla="*/ 373039 h 383542"/>
                <a:gd name="connsiteX17" fmla="*/ 36930 w 496736"/>
                <a:gd name="connsiteY17" fmla="*/ 374595 h 383542"/>
                <a:gd name="connsiteX18" fmla="*/ 38485 w 496736"/>
                <a:gd name="connsiteY18" fmla="*/ 365259 h 383542"/>
                <a:gd name="connsiteX19" fmla="*/ 40039 w 496736"/>
                <a:gd name="connsiteY19" fmla="*/ 360591 h 383542"/>
                <a:gd name="connsiteX20" fmla="*/ 43149 w 496736"/>
                <a:gd name="connsiteY20" fmla="*/ 360591 h 383542"/>
                <a:gd name="connsiteX21" fmla="*/ 43149 w 496736"/>
                <a:gd name="connsiteY21" fmla="*/ 369927 h 383542"/>
                <a:gd name="connsiteX22" fmla="*/ 46259 w 496736"/>
                <a:gd name="connsiteY22" fmla="*/ 369927 h 383542"/>
                <a:gd name="connsiteX23" fmla="*/ 46259 w 496736"/>
                <a:gd name="connsiteY23" fmla="*/ 360591 h 383542"/>
                <a:gd name="connsiteX24" fmla="*/ 77358 w 496736"/>
                <a:gd name="connsiteY24" fmla="*/ 360591 h 383542"/>
                <a:gd name="connsiteX25" fmla="*/ 78913 w 496736"/>
                <a:gd name="connsiteY25" fmla="*/ 357479 h 383542"/>
                <a:gd name="connsiteX26" fmla="*/ 78913 w 496736"/>
                <a:gd name="connsiteY26" fmla="*/ 362147 h 383542"/>
                <a:gd name="connsiteX27" fmla="*/ 78913 w 496736"/>
                <a:gd name="connsiteY27" fmla="*/ 373039 h 383542"/>
                <a:gd name="connsiteX28" fmla="*/ 85132 w 496736"/>
                <a:gd name="connsiteY28" fmla="*/ 374595 h 383542"/>
                <a:gd name="connsiteX29" fmla="*/ 85132 w 496736"/>
                <a:gd name="connsiteY29" fmla="*/ 369927 h 383542"/>
                <a:gd name="connsiteX30" fmla="*/ 86687 w 496736"/>
                <a:gd name="connsiteY30" fmla="*/ 371483 h 383542"/>
                <a:gd name="connsiteX31" fmla="*/ 86687 w 496736"/>
                <a:gd name="connsiteY31" fmla="*/ 369927 h 383542"/>
                <a:gd name="connsiteX32" fmla="*/ 88242 w 496736"/>
                <a:gd name="connsiteY32" fmla="*/ 371483 h 383542"/>
                <a:gd name="connsiteX33" fmla="*/ 89797 w 496736"/>
                <a:gd name="connsiteY33" fmla="*/ 371483 h 383542"/>
                <a:gd name="connsiteX34" fmla="*/ 92907 w 496736"/>
                <a:gd name="connsiteY34" fmla="*/ 362147 h 383542"/>
                <a:gd name="connsiteX35" fmla="*/ 92907 w 496736"/>
                <a:gd name="connsiteY35" fmla="*/ 351255 h 383542"/>
                <a:gd name="connsiteX36" fmla="*/ 94462 w 496736"/>
                <a:gd name="connsiteY36" fmla="*/ 348143 h 383542"/>
                <a:gd name="connsiteX37" fmla="*/ 92907 w 496736"/>
                <a:gd name="connsiteY37" fmla="*/ 343475 h 383542"/>
                <a:gd name="connsiteX38" fmla="*/ 94462 w 496736"/>
                <a:gd name="connsiteY38" fmla="*/ 327916 h 383542"/>
                <a:gd name="connsiteX39" fmla="*/ 97572 w 496736"/>
                <a:gd name="connsiteY39" fmla="*/ 326360 h 383542"/>
                <a:gd name="connsiteX40" fmla="*/ 97572 w 496736"/>
                <a:gd name="connsiteY40" fmla="*/ 320136 h 383542"/>
                <a:gd name="connsiteX41" fmla="*/ 26045 w 496736"/>
                <a:gd name="connsiteY41" fmla="*/ 313912 h 383542"/>
                <a:gd name="connsiteX42" fmla="*/ 459871 w 496736"/>
                <a:gd name="connsiteY42" fmla="*/ 262564 h 383542"/>
                <a:gd name="connsiteX43" fmla="*/ 438102 w 496736"/>
                <a:gd name="connsiteY43" fmla="*/ 267232 h 383542"/>
                <a:gd name="connsiteX44" fmla="*/ 434992 w 496736"/>
                <a:gd name="connsiteY44" fmla="*/ 267232 h 383542"/>
                <a:gd name="connsiteX45" fmla="*/ 422552 w 496736"/>
                <a:gd name="connsiteY45" fmla="*/ 270344 h 383542"/>
                <a:gd name="connsiteX46" fmla="*/ 407003 w 496736"/>
                <a:gd name="connsiteY46" fmla="*/ 298352 h 383542"/>
                <a:gd name="connsiteX47" fmla="*/ 433437 w 496736"/>
                <a:gd name="connsiteY47" fmla="*/ 310800 h 383542"/>
                <a:gd name="connsiteX48" fmla="*/ 455206 w 496736"/>
                <a:gd name="connsiteY48" fmla="*/ 309244 h 383542"/>
                <a:gd name="connsiteX49" fmla="*/ 476975 w 496736"/>
                <a:gd name="connsiteY49" fmla="*/ 304576 h 383542"/>
                <a:gd name="connsiteX50" fmla="*/ 495634 w 496736"/>
                <a:gd name="connsiteY50" fmla="*/ 276568 h 383542"/>
                <a:gd name="connsiteX51" fmla="*/ 459871 w 496736"/>
                <a:gd name="connsiteY51" fmla="*/ 262564 h 383542"/>
                <a:gd name="connsiteX52" fmla="*/ 464535 w 496736"/>
                <a:gd name="connsiteY52" fmla="*/ 270344 h 383542"/>
                <a:gd name="connsiteX53" fmla="*/ 464535 w 496736"/>
                <a:gd name="connsiteY53" fmla="*/ 270344 h 383542"/>
                <a:gd name="connsiteX54" fmla="*/ 483195 w 496736"/>
                <a:gd name="connsiteY54" fmla="*/ 276568 h 383542"/>
                <a:gd name="connsiteX55" fmla="*/ 486304 w 496736"/>
                <a:gd name="connsiteY55" fmla="*/ 281236 h 383542"/>
                <a:gd name="connsiteX56" fmla="*/ 484749 w 496736"/>
                <a:gd name="connsiteY56" fmla="*/ 281236 h 383542"/>
                <a:gd name="connsiteX57" fmla="*/ 483195 w 496736"/>
                <a:gd name="connsiteY57" fmla="*/ 282792 h 383542"/>
                <a:gd name="connsiteX58" fmla="*/ 480085 w 496736"/>
                <a:gd name="connsiteY58" fmla="*/ 284348 h 383542"/>
                <a:gd name="connsiteX59" fmla="*/ 472310 w 496736"/>
                <a:gd name="connsiteY59" fmla="*/ 289016 h 383542"/>
                <a:gd name="connsiteX60" fmla="*/ 456761 w 496736"/>
                <a:gd name="connsiteY60" fmla="*/ 293684 h 383542"/>
                <a:gd name="connsiteX61" fmla="*/ 453651 w 496736"/>
                <a:gd name="connsiteY61" fmla="*/ 293684 h 383542"/>
                <a:gd name="connsiteX62" fmla="*/ 455206 w 496736"/>
                <a:gd name="connsiteY62" fmla="*/ 282792 h 383542"/>
                <a:gd name="connsiteX63" fmla="*/ 452096 w 496736"/>
                <a:gd name="connsiteY63" fmla="*/ 281236 h 383542"/>
                <a:gd name="connsiteX64" fmla="*/ 448986 w 496736"/>
                <a:gd name="connsiteY64" fmla="*/ 293684 h 383542"/>
                <a:gd name="connsiteX65" fmla="*/ 450541 w 496736"/>
                <a:gd name="connsiteY65" fmla="*/ 293684 h 383542"/>
                <a:gd name="connsiteX66" fmla="*/ 439657 w 496736"/>
                <a:gd name="connsiteY66" fmla="*/ 293684 h 383542"/>
                <a:gd name="connsiteX67" fmla="*/ 452096 w 496736"/>
                <a:gd name="connsiteY67" fmla="*/ 273456 h 383542"/>
                <a:gd name="connsiteX68" fmla="*/ 448986 w 496736"/>
                <a:gd name="connsiteY68" fmla="*/ 273456 h 383542"/>
                <a:gd name="connsiteX69" fmla="*/ 464535 w 496736"/>
                <a:gd name="connsiteY69" fmla="*/ 270344 h 383542"/>
                <a:gd name="connsiteX70" fmla="*/ 433437 w 496736"/>
                <a:gd name="connsiteY70" fmla="*/ 299908 h 383542"/>
                <a:gd name="connsiteX71" fmla="*/ 433437 w 496736"/>
                <a:gd name="connsiteY71" fmla="*/ 299908 h 383542"/>
                <a:gd name="connsiteX72" fmla="*/ 439657 w 496736"/>
                <a:gd name="connsiteY72" fmla="*/ 301464 h 383542"/>
                <a:gd name="connsiteX73" fmla="*/ 433437 w 496736"/>
                <a:gd name="connsiteY73" fmla="*/ 299908 h 383542"/>
                <a:gd name="connsiteX74" fmla="*/ 430327 w 496736"/>
                <a:gd name="connsiteY74" fmla="*/ 276568 h 383542"/>
                <a:gd name="connsiteX75" fmla="*/ 430327 w 496736"/>
                <a:gd name="connsiteY75" fmla="*/ 276568 h 383542"/>
                <a:gd name="connsiteX76" fmla="*/ 448986 w 496736"/>
                <a:gd name="connsiteY76" fmla="*/ 273456 h 383542"/>
                <a:gd name="connsiteX77" fmla="*/ 438102 w 496736"/>
                <a:gd name="connsiteY77" fmla="*/ 293684 h 383542"/>
                <a:gd name="connsiteX78" fmla="*/ 427217 w 496736"/>
                <a:gd name="connsiteY78" fmla="*/ 293684 h 383542"/>
                <a:gd name="connsiteX79" fmla="*/ 420997 w 496736"/>
                <a:gd name="connsiteY79" fmla="*/ 285904 h 383542"/>
                <a:gd name="connsiteX80" fmla="*/ 430327 w 496736"/>
                <a:gd name="connsiteY80" fmla="*/ 276568 h 383542"/>
                <a:gd name="connsiteX81" fmla="*/ 414778 w 496736"/>
                <a:gd name="connsiteY81" fmla="*/ 298352 h 383542"/>
                <a:gd name="connsiteX82" fmla="*/ 414778 w 496736"/>
                <a:gd name="connsiteY82" fmla="*/ 298352 h 383542"/>
                <a:gd name="connsiteX83" fmla="*/ 417887 w 496736"/>
                <a:gd name="connsiteY83" fmla="*/ 281236 h 383542"/>
                <a:gd name="connsiteX84" fmla="*/ 414778 w 496736"/>
                <a:gd name="connsiteY84" fmla="*/ 289016 h 383542"/>
                <a:gd name="connsiteX85" fmla="*/ 424107 w 496736"/>
                <a:gd name="connsiteY85" fmla="*/ 296796 h 383542"/>
                <a:gd name="connsiteX86" fmla="*/ 419442 w 496736"/>
                <a:gd name="connsiteY86" fmla="*/ 296796 h 383542"/>
                <a:gd name="connsiteX87" fmla="*/ 417887 w 496736"/>
                <a:gd name="connsiteY87" fmla="*/ 298352 h 383542"/>
                <a:gd name="connsiteX88" fmla="*/ 434992 w 496736"/>
                <a:gd name="connsiteY88" fmla="*/ 304576 h 383542"/>
                <a:gd name="connsiteX89" fmla="*/ 414778 w 496736"/>
                <a:gd name="connsiteY89" fmla="*/ 298352 h 383542"/>
                <a:gd name="connsiteX90" fmla="*/ 470755 w 496736"/>
                <a:gd name="connsiteY90" fmla="*/ 299908 h 383542"/>
                <a:gd name="connsiteX91" fmla="*/ 470755 w 496736"/>
                <a:gd name="connsiteY91" fmla="*/ 299908 h 383542"/>
                <a:gd name="connsiteX92" fmla="*/ 442766 w 496736"/>
                <a:gd name="connsiteY92" fmla="*/ 303020 h 383542"/>
                <a:gd name="connsiteX93" fmla="*/ 456761 w 496736"/>
                <a:gd name="connsiteY93" fmla="*/ 299908 h 383542"/>
                <a:gd name="connsiteX94" fmla="*/ 456761 w 496736"/>
                <a:gd name="connsiteY94" fmla="*/ 299908 h 383542"/>
                <a:gd name="connsiteX95" fmla="*/ 470755 w 496736"/>
                <a:gd name="connsiteY95" fmla="*/ 296796 h 383542"/>
                <a:gd name="connsiteX96" fmla="*/ 481640 w 496736"/>
                <a:gd name="connsiteY96" fmla="*/ 292128 h 383542"/>
                <a:gd name="connsiteX97" fmla="*/ 486304 w 496736"/>
                <a:gd name="connsiteY97" fmla="*/ 289016 h 383542"/>
                <a:gd name="connsiteX98" fmla="*/ 470755 w 496736"/>
                <a:gd name="connsiteY98" fmla="*/ 299908 h 383542"/>
                <a:gd name="connsiteX99" fmla="*/ 455206 w 496736"/>
                <a:gd name="connsiteY99" fmla="*/ 318580 h 383542"/>
                <a:gd name="connsiteX100" fmla="*/ 419442 w 496736"/>
                <a:gd name="connsiteY100" fmla="*/ 318580 h 383542"/>
                <a:gd name="connsiteX101" fmla="*/ 386789 w 496736"/>
                <a:gd name="connsiteY101" fmla="*/ 329472 h 383542"/>
                <a:gd name="connsiteX102" fmla="*/ 383679 w 496736"/>
                <a:gd name="connsiteY102" fmla="*/ 348143 h 383542"/>
                <a:gd name="connsiteX103" fmla="*/ 399228 w 496736"/>
                <a:gd name="connsiteY103" fmla="*/ 355923 h 383542"/>
                <a:gd name="connsiteX104" fmla="*/ 455206 w 496736"/>
                <a:gd name="connsiteY104" fmla="*/ 348143 h 383542"/>
                <a:gd name="connsiteX105" fmla="*/ 469200 w 496736"/>
                <a:gd name="connsiteY105" fmla="*/ 334139 h 383542"/>
                <a:gd name="connsiteX106" fmla="*/ 455206 w 496736"/>
                <a:gd name="connsiteY106" fmla="*/ 318580 h 383542"/>
                <a:gd name="connsiteX107" fmla="*/ 389899 w 496736"/>
                <a:gd name="connsiteY107" fmla="*/ 335695 h 383542"/>
                <a:gd name="connsiteX108" fmla="*/ 389899 w 496736"/>
                <a:gd name="connsiteY108" fmla="*/ 335695 h 383542"/>
                <a:gd name="connsiteX109" fmla="*/ 391454 w 496736"/>
                <a:gd name="connsiteY109" fmla="*/ 334139 h 383542"/>
                <a:gd name="connsiteX110" fmla="*/ 389899 w 496736"/>
                <a:gd name="connsiteY110" fmla="*/ 343475 h 383542"/>
                <a:gd name="connsiteX111" fmla="*/ 389899 w 496736"/>
                <a:gd name="connsiteY111" fmla="*/ 335695 h 383542"/>
                <a:gd name="connsiteX112" fmla="*/ 393009 w 496736"/>
                <a:gd name="connsiteY112" fmla="*/ 346587 h 383542"/>
                <a:gd name="connsiteX113" fmla="*/ 393009 w 496736"/>
                <a:gd name="connsiteY113" fmla="*/ 346587 h 383542"/>
                <a:gd name="connsiteX114" fmla="*/ 396118 w 496736"/>
                <a:gd name="connsiteY114" fmla="*/ 346587 h 383542"/>
                <a:gd name="connsiteX115" fmla="*/ 394564 w 496736"/>
                <a:gd name="connsiteY115" fmla="*/ 346587 h 383542"/>
                <a:gd name="connsiteX116" fmla="*/ 393009 w 496736"/>
                <a:gd name="connsiteY116" fmla="*/ 346587 h 383542"/>
                <a:gd name="connsiteX117" fmla="*/ 411668 w 496736"/>
                <a:gd name="connsiteY117" fmla="*/ 349699 h 383542"/>
                <a:gd name="connsiteX118" fmla="*/ 411668 w 496736"/>
                <a:gd name="connsiteY118" fmla="*/ 349699 h 383542"/>
                <a:gd name="connsiteX119" fmla="*/ 410113 w 496736"/>
                <a:gd name="connsiteY119" fmla="*/ 349699 h 383542"/>
                <a:gd name="connsiteX120" fmla="*/ 455206 w 496736"/>
                <a:gd name="connsiteY120" fmla="*/ 340363 h 383542"/>
                <a:gd name="connsiteX121" fmla="*/ 455206 w 496736"/>
                <a:gd name="connsiteY121" fmla="*/ 340363 h 383542"/>
                <a:gd name="connsiteX122" fmla="*/ 411668 w 496736"/>
                <a:gd name="connsiteY122" fmla="*/ 349699 h 383542"/>
                <a:gd name="connsiteX123" fmla="*/ 458316 w 496736"/>
                <a:gd name="connsiteY123" fmla="*/ 338807 h 383542"/>
                <a:gd name="connsiteX124" fmla="*/ 458316 w 496736"/>
                <a:gd name="connsiteY124" fmla="*/ 338807 h 383542"/>
                <a:gd name="connsiteX125" fmla="*/ 455206 w 496736"/>
                <a:gd name="connsiteY125" fmla="*/ 334139 h 383542"/>
                <a:gd name="connsiteX126" fmla="*/ 420997 w 496736"/>
                <a:gd name="connsiteY126" fmla="*/ 343475 h 383542"/>
                <a:gd name="connsiteX127" fmla="*/ 403893 w 496736"/>
                <a:gd name="connsiteY127" fmla="*/ 343475 h 383542"/>
                <a:gd name="connsiteX128" fmla="*/ 396118 w 496736"/>
                <a:gd name="connsiteY128" fmla="*/ 343475 h 383542"/>
                <a:gd name="connsiteX129" fmla="*/ 393009 w 496736"/>
                <a:gd name="connsiteY129" fmla="*/ 335695 h 383542"/>
                <a:gd name="connsiteX130" fmla="*/ 391454 w 496736"/>
                <a:gd name="connsiteY130" fmla="*/ 334139 h 383542"/>
                <a:gd name="connsiteX131" fmla="*/ 403893 w 496736"/>
                <a:gd name="connsiteY131" fmla="*/ 326360 h 383542"/>
                <a:gd name="connsiteX132" fmla="*/ 403893 w 496736"/>
                <a:gd name="connsiteY132" fmla="*/ 327916 h 383542"/>
                <a:gd name="connsiteX133" fmla="*/ 442766 w 496736"/>
                <a:gd name="connsiteY133" fmla="*/ 323248 h 383542"/>
                <a:gd name="connsiteX134" fmla="*/ 458316 w 496736"/>
                <a:gd name="connsiteY134" fmla="*/ 329472 h 383542"/>
                <a:gd name="connsiteX135" fmla="*/ 461426 w 496736"/>
                <a:gd name="connsiteY135" fmla="*/ 335695 h 383542"/>
                <a:gd name="connsiteX136" fmla="*/ 458316 w 496736"/>
                <a:gd name="connsiteY136" fmla="*/ 338807 h 383542"/>
                <a:gd name="connsiteX137" fmla="*/ 150439 w 496736"/>
                <a:gd name="connsiteY137" fmla="*/ 327916 h 383542"/>
                <a:gd name="connsiteX138" fmla="*/ 155104 w 496736"/>
                <a:gd name="connsiteY138" fmla="*/ 326360 h 383542"/>
                <a:gd name="connsiteX139" fmla="*/ 184648 w 496736"/>
                <a:gd name="connsiteY139" fmla="*/ 323248 h 383542"/>
                <a:gd name="connsiteX140" fmla="*/ 198642 w 496736"/>
                <a:gd name="connsiteY140" fmla="*/ 320136 h 383542"/>
                <a:gd name="connsiteX141" fmla="*/ 211082 w 496736"/>
                <a:gd name="connsiteY141" fmla="*/ 317024 h 383542"/>
                <a:gd name="connsiteX142" fmla="*/ 212637 w 496736"/>
                <a:gd name="connsiteY142" fmla="*/ 355923 h 383542"/>
                <a:gd name="connsiteX143" fmla="*/ 217301 w 496736"/>
                <a:gd name="connsiteY143" fmla="*/ 359035 h 383542"/>
                <a:gd name="connsiteX144" fmla="*/ 214192 w 496736"/>
                <a:gd name="connsiteY144" fmla="*/ 368371 h 383542"/>
                <a:gd name="connsiteX145" fmla="*/ 226631 w 496736"/>
                <a:gd name="connsiteY145" fmla="*/ 379263 h 383542"/>
                <a:gd name="connsiteX146" fmla="*/ 249955 w 496736"/>
                <a:gd name="connsiteY146" fmla="*/ 382375 h 383542"/>
                <a:gd name="connsiteX147" fmla="*/ 276389 w 496736"/>
                <a:gd name="connsiteY147" fmla="*/ 377707 h 383542"/>
                <a:gd name="connsiteX148" fmla="*/ 298158 w 496736"/>
                <a:gd name="connsiteY148" fmla="*/ 368371 h 383542"/>
                <a:gd name="connsiteX149" fmla="*/ 304378 w 496736"/>
                <a:gd name="connsiteY149" fmla="*/ 351255 h 383542"/>
                <a:gd name="connsiteX150" fmla="*/ 295048 w 496736"/>
                <a:gd name="connsiteY150" fmla="*/ 343475 h 383542"/>
                <a:gd name="connsiteX151" fmla="*/ 347916 w 496736"/>
                <a:gd name="connsiteY151" fmla="*/ 346587 h 383542"/>
                <a:gd name="connsiteX152" fmla="*/ 369685 w 496736"/>
                <a:gd name="connsiteY152" fmla="*/ 340363 h 383542"/>
                <a:gd name="connsiteX153" fmla="*/ 374349 w 496736"/>
                <a:gd name="connsiteY153" fmla="*/ 332583 h 383542"/>
                <a:gd name="connsiteX154" fmla="*/ 379014 w 496736"/>
                <a:gd name="connsiteY154" fmla="*/ 329472 h 383542"/>
                <a:gd name="connsiteX155" fmla="*/ 385234 w 496736"/>
                <a:gd name="connsiteY155" fmla="*/ 262564 h 383542"/>
                <a:gd name="connsiteX156" fmla="*/ 386789 w 496736"/>
                <a:gd name="connsiteY156" fmla="*/ 262564 h 383542"/>
                <a:gd name="connsiteX157" fmla="*/ 385234 w 496736"/>
                <a:gd name="connsiteY157" fmla="*/ 261008 h 383542"/>
                <a:gd name="connsiteX158" fmla="*/ 388344 w 496736"/>
                <a:gd name="connsiteY158" fmla="*/ 239224 h 383542"/>
                <a:gd name="connsiteX159" fmla="*/ 394564 w 496736"/>
                <a:gd name="connsiteY159" fmla="*/ 150533 h 383542"/>
                <a:gd name="connsiteX160" fmla="*/ 396118 w 496736"/>
                <a:gd name="connsiteY160" fmla="*/ 125637 h 383542"/>
                <a:gd name="connsiteX161" fmla="*/ 393009 w 496736"/>
                <a:gd name="connsiteY161" fmla="*/ 102297 h 383542"/>
                <a:gd name="connsiteX162" fmla="*/ 396118 w 496736"/>
                <a:gd name="connsiteY162" fmla="*/ 100741 h 383542"/>
                <a:gd name="connsiteX163" fmla="*/ 396118 w 496736"/>
                <a:gd name="connsiteY163" fmla="*/ 94517 h 383542"/>
                <a:gd name="connsiteX164" fmla="*/ 365020 w 496736"/>
                <a:gd name="connsiteY164" fmla="*/ 85181 h 383542"/>
                <a:gd name="connsiteX165" fmla="*/ 357245 w 496736"/>
                <a:gd name="connsiteY165" fmla="*/ 86737 h 383542"/>
                <a:gd name="connsiteX166" fmla="*/ 357245 w 496736"/>
                <a:gd name="connsiteY166" fmla="*/ 85181 h 383542"/>
                <a:gd name="connsiteX167" fmla="*/ 321482 w 496736"/>
                <a:gd name="connsiteY167" fmla="*/ 88293 h 383542"/>
                <a:gd name="connsiteX168" fmla="*/ 305933 w 496736"/>
                <a:gd name="connsiteY168" fmla="*/ 94517 h 383542"/>
                <a:gd name="connsiteX169" fmla="*/ 299713 w 496736"/>
                <a:gd name="connsiteY169" fmla="*/ 105409 h 383542"/>
                <a:gd name="connsiteX170" fmla="*/ 299713 w 496736"/>
                <a:gd name="connsiteY170" fmla="*/ 106965 h 383542"/>
                <a:gd name="connsiteX171" fmla="*/ 299713 w 496736"/>
                <a:gd name="connsiteY171" fmla="*/ 108521 h 383542"/>
                <a:gd name="connsiteX172" fmla="*/ 299713 w 496736"/>
                <a:gd name="connsiteY172" fmla="*/ 108521 h 383542"/>
                <a:gd name="connsiteX173" fmla="*/ 301268 w 496736"/>
                <a:gd name="connsiteY173" fmla="*/ 108521 h 383542"/>
                <a:gd name="connsiteX174" fmla="*/ 301268 w 496736"/>
                <a:gd name="connsiteY174" fmla="*/ 108521 h 383542"/>
                <a:gd name="connsiteX175" fmla="*/ 301268 w 496736"/>
                <a:gd name="connsiteY175" fmla="*/ 110077 h 383542"/>
                <a:gd name="connsiteX176" fmla="*/ 301268 w 496736"/>
                <a:gd name="connsiteY176" fmla="*/ 111633 h 383542"/>
                <a:gd name="connsiteX177" fmla="*/ 301268 w 496736"/>
                <a:gd name="connsiteY177" fmla="*/ 116301 h 383542"/>
                <a:gd name="connsiteX178" fmla="*/ 301268 w 496736"/>
                <a:gd name="connsiteY178" fmla="*/ 128749 h 383542"/>
                <a:gd name="connsiteX179" fmla="*/ 299713 w 496736"/>
                <a:gd name="connsiteY179" fmla="*/ 152089 h 383542"/>
                <a:gd name="connsiteX180" fmla="*/ 298158 w 496736"/>
                <a:gd name="connsiteY180" fmla="*/ 197213 h 383542"/>
                <a:gd name="connsiteX181" fmla="*/ 296603 w 496736"/>
                <a:gd name="connsiteY181" fmla="*/ 242336 h 383542"/>
                <a:gd name="connsiteX182" fmla="*/ 295048 w 496736"/>
                <a:gd name="connsiteY182" fmla="*/ 245448 h 383542"/>
                <a:gd name="connsiteX183" fmla="*/ 296603 w 496736"/>
                <a:gd name="connsiteY183" fmla="*/ 245448 h 383542"/>
                <a:gd name="connsiteX184" fmla="*/ 295048 w 496736"/>
                <a:gd name="connsiteY184" fmla="*/ 285904 h 383542"/>
                <a:gd name="connsiteX185" fmla="*/ 284163 w 496736"/>
                <a:gd name="connsiteY185" fmla="*/ 332583 h 383542"/>
                <a:gd name="connsiteX186" fmla="*/ 291938 w 496736"/>
                <a:gd name="connsiteY186" fmla="*/ 335695 h 383542"/>
                <a:gd name="connsiteX187" fmla="*/ 293493 w 496736"/>
                <a:gd name="connsiteY187" fmla="*/ 327916 h 383542"/>
                <a:gd name="connsiteX188" fmla="*/ 305933 w 496736"/>
                <a:gd name="connsiteY188" fmla="*/ 327916 h 383542"/>
                <a:gd name="connsiteX189" fmla="*/ 304378 w 496736"/>
                <a:gd name="connsiteY189" fmla="*/ 338807 h 383542"/>
                <a:gd name="connsiteX190" fmla="*/ 293493 w 496736"/>
                <a:gd name="connsiteY190" fmla="*/ 338807 h 383542"/>
                <a:gd name="connsiteX191" fmla="*/ 291938 w 496736"/>
                <a:gd name="connsiteY191" fmla="*/ 341919 h 383542"/>
                <a:gd name="connsiteX192" fmla="*/ 281054 w 496736"/>
                <a:gd name="connsiteY192" fmla="*/ 340363 h 383542"/>
                <a:gd name="connsiteX193" fmla="*/ 267059 w 496736"/>
                <a:gd name="connsiteY193" fmla="*/ 340363 h 383542"/>
                <a:gd name="connsiteX194" fmla="*/ 251510 w 496736"/>
                <a:gd name="connsiteY194" fmla="*/ 341919 h 383542"/>
                <a:gd name="connsiteX195" fmla="*/ 251510 w 496736"/>
                <a:gd name="connsiteY195" fmla="*/ 343475 h 383542"/>
                <a:gd name="connsiteX196" fmla="*/ 226631 w 496736"/>
                <a:gd name="connsiteY196" fmla="*/ 352811 h 383542"/>
                <a:gd name="connsiteX197" fmla="*/ 220411 w 496736"/>
                <a:gd name="connsiteY197" fmla="*/ 357479 h 383542"/>
                <a:gd name="connsiteX198" fmla="*/ 220411 w 496736"/>
                <a:gd name="connsiteY198" fmla="*/ 355923 h 383542"/>
                <a:gd name="connsiteX199" fmla="*/ 220411 w 496736"/>
                <a:gd name="connsiteY199" fmla="*/ 276568 h 383542"/>
                <a:gd name="connsiteX200" fmla="*/ 221966 w 496736"/>
                <a:gd name="connsiteY200" fmla="*/ 236112 h 383542"/>
                <a:gd name="connsiteX201" fmla="*/ 225076 w 496736"/>
                <a:gd name="connsiteY201" fmla="*/ 198769 h 383542"/>
                <a:gd name="connsiteX202" fmla="*/ 220411 w 496736"/>
                <a:gd name="connsiteY202" fmla="*/ 158313 h 383542"/>
                <a:gd name="connsiteX203" fmla="*/ 220411 w 496736"/>
                <a:gd name="connsiteY203" fmla="*/ 158313 h 383542"/>
                <a:gd name="connsiteX204" fmla="*/ 220411 w 496736"/>
                <a:gd name="connsiteY204" fmla="*/ 155201 h 383542"/>
                <a:gd name="connsiteX205" fmla="*/ 183093 w 496736"/>
                <a:gd name="connsiteY205" fmla="*/ 147421 h 383542"/>
                <a:gd name="connsiteX206" fmla="*/ 165989 w 496736"/>
                <a:gd name="connsiteY206" fmla="*/ 147421 h 383542"/>
                <a:gd name="connsiteX207" fmla="*/ 158214 w 496736"/>
                <a:gd name="connsiteY207" fmla="*/ 150533 h 383542"/>
                <a:gd name="connsiteX208" fmla="*/ 122451 w 496736"/>
                <a:gd name="connsiteY208" fmla="*/ 161425 h 383542"/>
                <a:gd name="connsiteX209" fmla="*/ 124006 w 496736"/>
                <a:gd name="connsiteY209" fmla="*/ 167649 h 383542"/>
                <a:gd name="connsiteX210" fmla="*/ 209527 w 496736"/>
                <a:gd name="connsiteY210" fmla="*/ 164537 h 383542"/>
                <a:gd name="connsiteX211" fmla="*/ 209527 w 496736"/>
                <a:gd name="connsiteY211" fmla="*/ 231444 h 383542"/>
                <a:gd name="connsiteX212" fmla="*/ 207972 w 496736"/>
                <a:gd name="connsiteY212" fmla="*/ 231444 h 383542"/>
                <a:gd name="connsiteX213" fmla="*/ 197087 w 496736"/>
                <a:gd name="connsiteY213" fmla="*/ 234556 h 383542"/>
                <a:gd name="connsiteX214" fmla="*/ 195532 w 496736"/>
                <a:gd name="connsiteY214" fmla="*/ 234556 h 383542"/>
                <a:gd name="connsiteX215" fmla="*/ 195532 w 496736"/>
                <a:gd name="connsiteY215" fmla="*/ 217440 h 383542"/>
                <a:gd name="connsiteX216" fmla="*/ 206417 w 496736"/>
                <a:gd name="connsiteY216" fmla="*/ 214328 h 383542"/>
                <a:gd name="connsiteX217" fmla="*/ 206417 w 496736"/>
                <a:gd name="connsiteY217" fmla="*/ 209660 h 383542"/>
                <a:gd name="connsiteX218" fmla="*/ 197087 w 496736"/>
                <a:gd name="connsiteY218" fmla="*/ 211216 h 383542"/>
                <a:gd name="connsiteX219" fmla="*/ 195532 w 496736"/>
                <a:gd name="connsiteY219" fmla="*/ 211216 h 383542"/>
                <a:gd name="connsiteX220" fmla="*/ 195532 w 496736"/>
                <a:gd name="connsiteY220" fmla="*/ 195657 h 383542"/>
                <a:gd name="connsiteX221" fmla="*/ 198642 w 496736"/>
                <a:gd name="connsiteY221" fmla="*/ 194101 h 383542"/>
                <a:gd name="connsiteX222" fmla="*/ 195532 w 496736"/>
                <a:gd name="connsiteY222" fmla="*/ 189433 h 383542"/>
                <a:gd name="connsiteX223" fmla="*/ 195532 w 496736"/>
                <a:gd name="connsiteY223" fmla="*/ 189433 h 383542"/>
                <a:gd name="connsiteX224" fmla="*/ 195532 w 496736"/>
                <a:gd name="connsiteY224" fmla="*/ 173873 h 383542"/>
                <a:gd name="connsiteX225" fmla="*/ 192423 w 496736"/>
                <a:gd name="connsiteY225" fmla="*/ 173873 h 383542"/>
                <a:gd name="connsiteX226" fmla="*/ 192423 w 496736"/>
                <a:gd name="connsiteY226" fmla="*/ 190989 h 383542"/>
                <a:gd name="connsiteX227" fmla="*/ 179983 w 496736"/>
                <a:gd name="connsiteY227" fmla="*/ 192545 h 383542"/>
                <a:gd name="connsiteX228" fmla="*/ 164434 w 496736"/>
                <a:gd name="connsiteY228" fmla="*/ 195657 h 383542"/>
                <a:gd name="connsiteX229" fmla="*/ 151994 w 496736"/>
                <a:gd name="connsiteY229" fmla="*/ 194101 h 383542"/>
                <a:gd name="connsiteX230" fmla="*/ 150439 w 496736"/>
                <a:gd name="connsiteY230" fmla="*/ 180097 h 383542"/>
                <a:gd name="connsiteX231" fmla="*/ 148885 w 496736"/>
                <a:gd name="connsiteY231" fmla="*/ 180097 h 383542"/>
                <a:gd name="connsiteX232" fmla="*/ 148885 w 496736"/>
                <a:gd name="connsiteY232" fmla="*/ 192545 h 383542"/>
                <a:gd name="connsiteX233" fmla="*/ 147330 w 496736"/>
                <a:gd name="connsiteY233" fmla="*/ 192545 h 383542"/>
                <a:gd name="connsiteX234" fmla="*/ 147330 w 496736"/>
                <a:gd name="connsiteY234" fmla="*/ 170761 h 383542"/>
                <a:gd name="connsiteX235" fmla="*/ 145775 w 496736"/>
                <a:gd name="connsiteY235" fmla="*/ 170761 h 383542"/>
                <a:gd name="connsiteX236" fmla="*/ 144220 w 496736"/>
                <a:gd name="connsiteY236" fmla="*/ 192545 h 383542"/>
                <a:gd name="connsiteX237" fmla="*/ 136445 w 496736"/>
                <a:gd name="connsiteY237" fmla="*/ 190989 h 383542"/>
                <a:gd name="connsiteX238" fmla="*/ 136445 w 496736"/>
                <a:gd name="connsiteY238" fmla="*/ 181653 h 383542"/>
                <a:gd name="connsiteX239" fmla="*/ 138000 w 496736"/>
                <a:gd name="connsiteY239" fmla="*/ 175429 h 383542"/>
                <a:gd name="connsiteX240" fmla="*/ 134890 w 496736"/>
                <a:gd name="connsiteY240" fmla="*/ 170761 h 383542"/>
                <a:gd name="connsiteX241" fmla="*/ 131780 w 496736"/>
                <a:gd name="connsiteY241" fmla="*/ 170761 h 383542"/>
                <a:gd name="connsiteX242" fmla="*/ 130225 w 496736"/>
                <a:gd name="connsiteY242" fmla="*/ 176985 h 383542"/>
                <a:gd name="connsiteX243" fmla="*/ 130225 w 496736"/>
                <a:gd name="connsiteY243" fmla="*/ 181653 h 383542"/>
                <a:gd name="connsiteX244" fmla="*/ 130225 w 496736"/>
                <a:gd name="connsiteY244" fmla="*/ 187877 h 383542"/>
                <a:gd name="connsiteX245" fmla="*/ 130225 w 496736"/>
                <a:gd name="connsiteY245" fmla="*/ 190989 h 383542"/>
                <a:gd name="connsiteX246" fmla="*/ 130225 w 496736"/>
                <a:gd name="connsiteY246" fmla="*/ 194101 h 383542"/>
                <a:gd name="connsiteX247" fmla="*/ 130225 w 496736"/>
                <a:gd name="connsiteY247" fmla="*/ 194101 h 383542"/>
                <a:gd name="connsiteX248" fmla="*/ 131780 w 496736"/>
                <a:gd name="connsiteY248" fmla="*/ 206549 h 383542"/>
                <a:gd name="connsiteX249" fmla="*/ 131780 w 496736"/>
                <a:gd name="connsiteY249" fmla="*/ 245448 h 383542"/>
                <a:gd name="connsiteX250" fmla="*/ 133335 w 496736"/>
                <a:gd name="connsiteY250" fmla="*/ 321692 h 383542"/>
                <a:gd name="connsiteX251" fmla="*/ 133335 w 496736"/>
                <a:gd name="connsiteY251" fmla="*/ 343475 h 383542"/>
                <a:gd name="connsiteX252" fmla="*/ 133335 w 496736"/>
                <a:gd name="connsiteY252" fmla="*/ 365259 h 383542"/>
                <a:gd name="connsiteX253" fmla="*/ 141110 w 496736"/>
                <a:gd name="connsiteY253" fmla="*/ 363703 h 383542"/>
                <a:gd name="connsiteX254" fmla="*/ 141110 w 496736"/>
                <a:gd name="connsiteY254" fmla="*/ 363703 h 383542"/>
                <a:gd name="connsiteX255" fmla="*/ 144220 w 496736"/>
                <a:gd name="connsiteY255" fmla="*/ 363703 h 383542"/>
                <a:gd name="connsiteX256" fmla="*/ 142665 w 496736"/>
                <a:gd name="connsiteY256" fmla="*/ 369927 h 383542"/>
                <a:gd name="connsiteX257" fmla="*/ 145775 w 496736"/>
                <a:gd name="connsiteY257" fmla="*/ 369927 h 383542"/>
                <a:gd name="connsiteX258" fmla="*/ 133335 w 496736"/>
                <a:gd name="connsiteY258" fmla="*/ 371483 h 383542"/>
                <a:gd name="connsiteX259" fmla="*/ 131780 w 496736"/>
                <a:gd name="connsiteY259" fmla="*/ 374595 h 383542"/>
                <a:gd name="connsiteX260" fmla="*/ 184648 w 496736"/>
                <a:gd name="connsiteY260" fmla="*/ 374595 h 383542"/>
                <a:gd name="connsiteX261" fmla="*/ 201752 w 496736"/>
                <a:gd name="connsiteY261" fmla="*/ 371483 h 383542"/>
                <a:gd name="connsiteX262" fmla="*/ 207972 w 496736"/>
                <a:gd name="connsiteY262" fmla="*/ 366815 h 383542"/>
                <a:gd name="connsiteX263" fmla="*/ 209527 w 496736"/>
                <a:gd name="connsiteY263" fmla="*/ 357479 h 383542"/>
                <a:gd name="connsiteX264" fmla="*/ 206417 w 496736"/>
                <a:gd name="connsiteY264" fmla="*/ 357479 h 383542"/>
                <a:gd name="connsiteX265" fmla="*/ 197087 w 496736"/>
                <a:gd name="connsiteY265" fmla="*/ 366815 h 383542"/>
                <a:gd name="connsiteX266" fmla="*/ 178428 w 496736"/>
                <a:gd name="connsiteY266" fmla="*/ 368371 h 383542"/>
                <a:gd name="connsiteX267" fmla="*/ 145775 w 496736"/>
                <a:gd name="connsiteY267" fmla="*/ 369927 h 383542"/>
                <a:gd name="connsiteX268" fmla="*/ 147330 w 496736"/>
                <a:gd name="connsiteY268" fmla="*/ 363703 h 383542"/>
                <a:gd name="connsiteX269" fmla="*/ 203307 w 496736"/>
                <a:gd name="connsiteY269" fmla="*/ 357479 h 383542"/>
                <a:gd name="connsiteX270" fmla="*/ 201752 w 496736"/>
                <a:gd name="connsiteY270" fmla="*/ 348143 h 383542"/>
                <a:gd name="connsiteX271" fmla="*/ 147330 w 496736"/>
                <a:gd name="connsiteY271" fmla="*/ 355923 h 383542"/>
                <a:gd name="connsiteX272" fmla="*/ 148885 w 496736"/>
                <a:gd name="connsiteY272" fmla="*/ 352811 h 383542"/>
                <a:gd name="connsiteX273" fmla="*/ 148885 w 496736"/>
                <a:gd name="connsiteY273" fmla="*/ 343475 h 383542"/>
                <a:gd name="connsiteX274" fmla="*/ 173763 w 496736"/>
                <a:gd name="connsiteY274" fmla="*/ 343475 h 383542"/>
                <a:gd name="connsiteX275" fmla="*/ 193978 w 496736"/>
                <a:gd name="connsiteY275" fmla="*/ 340363 h 383542"/>
                <a:gd name="connsiteX276" fmla="*/ 203307 w 496736"/>
                <a:gd name="connsiteY276" fmla="*/ 337251 h 383542"/>
                <a:gd name="connsiteX277" fmla="*/ 209527 w 496736"/>
                <a:gd name="connsiteY277" fmla="*/ 332583 h 383542"/>
                <a:gd name="connsiteX278" fmla="*/ 209527 w 496736"/>
                <a:gd name="connsiteY278" fmla="*/ 329472 h 383542"/>
                <a:gd name="connsiteX279" fmla="*/ 201752 w 496736"/>
                <a:gd name="connsiteY279" fmla="*/ 329472 h 383542"/>
                <a:gd name="connsiteX280" fmla="*/ 192423 w 496736"/>
                <a:gd name="connsiteY280" fmla="*/ 332583 h 383542"/>
                <a:gd name="connsiteX281" fmla="*/ 173763 w 496736"/>
                <a:gd name="connsiteY281" fmla="*/ 335695 h 383542"/>
                <a:gd name="connsiteX282" fmla="*/ 148885 w 496736"/>
                <a:gd name="connsiteY282" fmla="*/ 337251 h 383542"/>
                <a:gd name="connsiteX283" fmla="*/ 148885 w 496736"/>
                <a:gd name="connsiteY283" fmla="*/ 334139 h 383542"/>
                <a:gd name="connsiteX284" fmla="*/ 150439 w 496736"/>
                <a:gd name="connsiteY284" fmla="*/ 327916 h 383542"/>
                <a:gd name="connsiteX285" fmla="*/ 192423 w 496736"/>
                <a:gd name="connsiteY285" fmla="*/ 259452 h 383542"/>
                <a:gd name="connsiteX286" fmla="*/ 192423 w 496736"/>
                <a:gd name="connsiteY286" fmla="*/ 259452 h 383542"/>
                <a:gd name="connsiteX287" fmla="*/ 178428 w 496736"/>
                <a:gd name="connsiteY287" fmla="*/ 262564 h 383542"/>
                <a:gd name="connsiteX288" fmla="*/ 151994 w 496736"/>
                <a:gd name="connsiteY288" fmla="*/ 262564 h 383542"/>
                <a:gd name="connsiteX289" fmla="*/ 151994 w 496736"/>
                <a:gd name="connsiteY289" fmla="*/ 243892 h 383542"/>
                <a:gd name="connsiteX290" fmla="*/ 176873 w 496736"/>
                <a:gd name="connsiteY290" fmla="*/ 245448 h 383542"/>
                <a:gd name="connsiteX291" fmla="*/ 192423 w 496736"/>
                <a:gd name="connsiteY291" fmla="*/ 243892 h 383542"/>
                <a:gd name="connsiteX292" fmla="*/ 192423 w 496736"/>
                <a:gd name="connsiteY292" fmla="*/ 247004 h 383542"/>
                <a:gd name="connsiteX293" fmla="*/ 192423 w 496736"/>
                <a:gd name="connsiteY293" fmla="*/ 259452 h 383542"/>
                <a:gd name="connsiteX294" fmla="*/ 212637 w 496736"/>
                <a:gd name="connsiteY294" fmla="*/ 237668 h 383542"/>
                <a:gd name="connsiteX295" fmla="*/ 212637 w 496736"/>
                <a:gd name="connsiteY295" fmla="*/ 237668 h 383542"/>
                <a:gd name="connsiteX296" fmla="*/ 214192 w 496736"/>
                <a:gd name="connsiteY296" fmla="*/ 236112 h 383542"/>
                <a:gd name="connsiteX297" fmla="*/ 214192 w 496736"/>
                <a:gd name="connsiteY297" fmla="*/ 253228 h 383542"/>
                <a:gd name="connsiteX298" fmla="*/ 214192 w 496736"/>
                <a:gd name="connsiteY298" fmla="*/ 253228 h 383542"/>
                <a:gd name="connsiteX299" fmla="*/ 211082 w 496736"/>
                <a:gd name="connsiteY299" fmla="*/ 253228 h 383542"/>
                <a:gd name="connsiteX300" fmla="*/ 212637 w 496736"/>
                <a:gd name="connsiteY300" fmla="*/ 237668 h 383542"/>
                <a:gd name="connsiteX301" fmla="*/ 214192 w 496736"/>
                <a:gd name="connsiteY301" fmla="*/ 259452 h 383542"/>
                <a:gd name="connsiteX302" fmla="*/ 214192 w 496736"/>
                <a:gd name="connsiteY302" fmla="*/ 259452 h 383542"/>
                <a:gd name="connsiteX303" fmla="*/ 212637 w 496736"/>
                <a:gd name="connsiteY303" fmla="*/ 273456 h 383542"/>
                <a:gd name="connsiteX304" fmla="*/ 209527 w 496736"/>
                <a:gd name="connsiteY304" fmla="*/ 273456 h 383542"/>
                <a:gd name="connsiteX305" fmla="*/ 211082 w 496736"/>
                <a:gd name="connsiteY305" fmla="*/ 261008 h 383542"/>
                <a:gd name="connsiteX306" fmla="*/ 214192 w 496736"/>
                <a:gd name="connsiteY306" fmla="*/ 259452 h 383542"/>
                <a:gd name="connsiteX307" fmla="*/ 195532 w 496736"/>
                <a:gd name="connsiteY307" fmla="*/ 296796 h 383542"/>
                <a:gd name="connsiteX308" fmla="*/ 195532 w 496736"/>
                <a:gd name="connsiteY308" fmla="*/ 296796 h 383542"/>
                <a:gd name="connsiteX309" fmla="*/ 195532 w 496736"/>
                <a:gd name="connsiteY309" fmla="*/ 285904 h 383542"/>
                <a:gd name="connsiteX310" fmla="*/ 198642 w 496736"/>
                <a:gd name="connsiteY310" fmla="*/ 284348 h 383542"/>
                <a:gd name="connsiteX311" fmla="*/ 206417 w 496736"/>
                <a:gd name="connsiteY311" fmla="*/ 282792 h 383542"/>
                <a:gd name="connsiteX312" fmla="*/ 204862 w 496736"/>
                <a:gd name="connsiteY312" fmla="*/ 295240 h 383542"/>
                <a:gd name="connsiteX313" fmla="*/ 201752 w 496736"/>
                <a:gd name="connsiteY313" fmla="*/ 295240 h 383542"/>
                <a:gd name="connsiteX314" fmla="*/ 195532 w 496736"/>
                <a:gd name="connsiteY314" fmla="*/ 296796 h 383542"/>
                <a:gd name="connsiteX315" fmla="*/ 176873 w 496736"/>
                <a:gd name="connsiteY315" fmla="*/ 301464 h 383542"/>
                <a:gd name="connsiteX316" fmla="*/ 176873 w 496736"/>
                <a:gd name="connsiteY316" fmla="*/ 301464 h 383542"/>
                <a:gd name="connsiteX317" fmla="*/ 151994 w 496736"/>
                <a:gd name="connsiteY317" fmla="*/ 301464 h 383542"/>
                <a:gd name="connsiteX318" fmla="*/ 151994 w 496736"/>
                <a:gd name="connsiteY318" fmla="*/ 296796 h 383542"/>
                <a:gd name="connsiteX319" fmla="*/ 151994 w 496736"/>
                <a:gd name="connsiteY319" fmla="*/ 287460 h 383542"/>
                <a:gd name="connsiteX320" fmla="*/ 178428 w 496736"/>
                <a:gd name="connsiteY320" fmla="*/ 287460 h 383542"/>
                <a:gd name="connsiteX321" fmla="*/ 192423 w 496736"/>
                <a:gd name="connsiteY321" fmla="*/ 285904 h 383542"/>
                <a:gd name="connsiteX322" fmla="*/ 192423 w 496736"/>
                <a:gd name="connsiteY322" fmla="*/ 298352 h 383542"/>
                <a:gd name="connsiteX323" fmla="*/ 176873 w 496736"/>
                <a:gd name="connsiteY323" fmla="*/ 301464 h 383542"/>
                <a:gd name="connsiteX324" fmla="*/ 141110 w 496736"/>
                <a:gd name="connsiteY324" fmla="*/ 306132 h 383542"/>
                <a:gd name="connsiteX325" fmla="*/ 141110 w 496736"/>
                <a:gd name="connsiteY325" fmla="*/ 306132 h 383542"/>
                <a:gd name="connsiteX326" fmla="*/ 141110 w 496736"/>
                <a:gd name="connsiteY326" fmla="*/ 312356 h 383542"/>
                <a:gd name="connsiteX327" fmla="*/ 141110 w 496736"/>
                <a:gd name="connsiteY327" fmla="*/ 317024 h 383542"/>
                <a:gd name="connsiteX328" fmla="*/ 139555 w 496736"/>
                <a:gd name="connsiteY328" fmla="*/ 318580 h 383542"/>
                <a:gd name="connsiteX329" fmla="*/ 139555 w 496736"/>
                <a:gd name="connsiteY329" fmla="*/ 289016 h 383542"/>
                <a:gd name="connsiteX330" fmla="*/ 139555 w 496736"/>
                <a:gd name="connsiteY330" fmla="*/ 285904 h 383542"/>
                <a:gd name="connsiteX331" fmla="*/ 142665 w 496736"/>
                <a:gd name="connsiteY331" fmla="*/ 285904 h 383542"/>
                <a:gd name="connsiteX332" fmla="*/ 141110 w 496736"/>
                <a:gd name="connsiteY332" fmla="*/ 301464 h 383542"/>
                <a:gd name="connsiteX333" fmla="*/ 141110 w 496736"/>
                <a:gd name="connsiteY333" fmla="*/ 301464 h 383542"/>
                <a:gd name="connsiteX334" fmla="*/ 141110 w 496736"/>
                <a:gd name="connsiteY334" fmla="*/ 306132 h 383542"/>
                <a:gd name="connsiteX335" fmla="*/ 141110 w 496736"/>
                <a:gd name="connsiteY335" fmla="*/ 306132 h 383542"/>
                <a:gd name="connsiteX336" fmla="*/ 139555 w 496736"/>
                <a:gd name="connsiteY336" fmla="*/ 265676 h 383542"/>
                <a:gd name="connsiteX337" fmla="*/ 139555 w 496736"/>
                <a:gd name="connsiteY337" fmla="*/ 265676 h 383542"/>
                <a:gd name="connsiteX338" fmla="*/ 141110 w 496736"/>
                <a:gd name="connsiteY338" fmla="*/ 267232 h 383542"/>
                <a:gd name="connsiteX339" fmla="*/ 142665 w 496736"/>
                <a:gd name="connsiteY339" fmla="*/ 267232 h 383542"/>
                <a:gd name="connsiteX340" fmla="*/ 142665 w 496736"/>
                <a:gd name="connsiteY340" fmla="*/ 281236 h 383542"/>
                <a:gd name="connsiteX341" fmla="*/ 139555 w 496736"/>
                <a:gd name="connsiteY341" fmla="*/ 281236 h 383542"/>
                <a:gd name="connsiteX342" fmla="*/ 139555 w 496736"/>
                <a:gd name="connsiteY342" fmla="*/ 265676 h 383542"/>
                <a:gd name="connsiteX343" fmla="*/ 145775 w 496736"/>
                <a:gd name="connsiteY343" fmla="*/ 268788 h 383542"/>
                <a:gd name="connsiteX344" fmla="*/ 145775 w 496736"/>
                <a:gd name="connsiteY344" fmla="*/ 268788 h 383542"/>
                <a:gd name="connsiteX345" fmla="*/ 147330 w 496736"/>
                <a:gd name="connsiteY345" fmla="*/ 268788 h 383542"/>
                <a:gd name="connsiteX346" fmla="*/ 147330 w 496736"/>
                <a:gd name="connsiteY346" fmla="*/ 281236 h 383542"/>
                <a:gd name="connsiteX347" fmla="*/ 145775 w 496736"/>
                <a:gd name="connsiteY347" fmla="*/ 281236 h 383542"/>
                <a:gd name="connsiteX348" fmla="*/ 145775 w 496736"/>
                <a:gd name="connsiteY348" fmla="*/ 268788 h 383542"/>
                <a:gd name="connsiteX349" fmla="*/ 141110 w 496736"/>
                <a:gd name="connsiteY349" fmla="*/ 324804 h 383542"/>
                <a:gd name="connsiteX350" fmla="*/ 141110 w 496736"/>
                <a:gd name="connsiteY350" fmla="*/ 324804 h 383542"/>
                <a:gd name="connsiteX351" fmla="*/ 141110 w 496736"/>
                <a:gd name="connsiteY351" fmla="*/ 323248 h 383542"/>
                <a:gd name="connsiteX352" fmla="*/ 141110 w 496736"/>
                <a:gd name="connsiteY352" fmla="*/ 324804 h 383542"/>
                <a:gd name="connsiteX353" fmla="*/ 141110 w 496736"/>
                <a:gd name="connsiteY353" fmla="*/ 324804 h 383542"/>
                <a:gd name="connsiteX354" fmla="*/ 141110 w 496736"/>
                <a:gd name="connsiteY354" fmla="*/ 334139 h 383542"/>
                <a:gd name="connsiteX355" fmla="*/ 141110 w 496736"/>
                <a:gd name="connsiteY355" fmla="*/ 334139 h 383542"/>
                <a:gd name="connsiteX356" fmla="*/ 141110 w 496736"/>
                <a:gd name="connsiteY356" fmla="*/ 332583 h 383542"/>
                <a:gd name="connsiteX357" fmla="*/ 141110 w 496736"/>
                <a:gd name="connsiteY357" fmla="*/ 337251 h 383542"/>
                <a:gd name="connsiteX358" fmla="*/ 141110 w 496736"/>
                <a:gd name="connsiteY358" fmla="*/ 334139 h 383542"/>
                <a:gd name="connsiteX359" fmla="*/ 145775 w 496736"/>
                <a:gd name="connsiteY359" fmla="*/ 290572 h 383542"/>
                <a:gd name="connsiteX360" fmla="*/ 145775 w 496736"/>
                <a:gd name="connsiteY360" fmla="*/ 290572 h 383542"/>
                <a:gd name="connsiteX361" fmla="*/ 145775 w 496736"/>
                <a:gd name="connsiteY361" fmla="*/ 285904 h 383542"/>
                <a:gd name="connsiteX362" fmla="*/ 147330 w 496736"/>
                <a:gd name="connsiteY362" fmla="*/ 285904 h 383542"/>
                <a:gd name="connsiteX363" fmla="*/ 145775 w 496736"/>
                <a:gd name="connsiteY363" fmla="*/ 301464 h 383542"/>
                <a:gd name="connsiteX364" fmla="*/ 145775 w 496736"/>
                <a:gd name="connsiteY364" fmla="*/ 301464 h 383542"/>
                <a:gd name="connsiteX365" fmla="*/ 145775 w 496736"/>
                <a:gd name="connsiteY365" fmla="*/ 290572 h 383542"/>
                <a:gd name="connsiteX366" fmla="*/ 206417 w 496736"/>
                <a:gd name="connsiteY366" fmla="*/ 273456 h 383542"/>
                <a:gd name="connsiteX367" fmla="*/ 206417 w 496736"/>
                <a:gd name="connsiteY367" fmla="*/ 273456 h 383542"/>
                <a:gd name="connsiteX368" fmla="*/ 197087 w 496736"/>
                <a:gd name="connsiteY368" fmla="*/ 276568 h 383542"/>
                <a:gd name="connsiteX369" fmla="*/ 195532 w 496736"/>
                <a:gd name="connsiteY369" fmla="*/ 276568 h 383542"/>
                <a:gd name="connsiteX370" fmla="*/ 195532 w 496736"/>
                <a:gd name="connsiteY370" fmla="*/ 265676 h 383542"/>
                <a:gd name="connsiteX371" fmla="*/ 198642 w 496736"/>
                <a:gd name="connsiteY371" fmla="*/ 265676 h 383542"/>
                <a:gd name="connsiteX372" fmla="*/ 207972 w 496736"/>
                <a:gd name="connsiteY372" fmla="*/ 262564 h 383542"/>
                <a:gd name="connsiteX373" fmla="*/ 206417 w 496736"/>
                <a:gd name="connsiteY373" fmla="*/ 273456 h 383542"/>
                <a:gd name="connsiteX374" fmla="*/ 192423 w 496736"/>
                <a:gd name="connsiteY374" fmla="*/ 278124 h 383542"/>
                <a:gd name="connsiteX375" fmla="*/ 192423 w 496736"/>
                <a:gd name="connsiteY375" fmla="*/ 278124 h 383542"/>
                <a:gd name="connsiteX376" fmla="*/ 178428 w 496736"/>
                <a:gd name="connsiteY376" fmla="*/ 279680 h 383542"/>
                <a:gd name="connsiteX377" fmla="*/ 151994 w 496736"/>
                <a:gd name="connsiteY377" fmla="*/ 281236 h 383542"/>
                <a:gd name="connsiteX378" fmla="*/ 151994 w 496736"/>
                <a:gd name="connsiteY378" fmla="*/ 268788 h 383542"/>
                <a:gd name="connsiteX379" fmla="*/ 178428 w 496736"/>
                <a:gd name="connsiteY379" fmla="*/ 268788 h 383542"/>
                <a:gd name="connsiteX380" fmla="*/ 192423 w 496736"/>
                <a:gd name="connsiteY380" fmla="*/ 267232 h 383542"/>
                <a:gd name="connsiteX381" fmla="*/ 192423 w 496736"/>
                <a:gd name="connsiteY381" fmla="*/ 278124 h 383542"/>
                <a:gd name="connsiteX382" fmla="*/ 147330 w 496736"/>
                <a:gd name="connsiteY382" fmla="*/ 262564 h 383542"/>
                <a:gd name="connsiteX383" fmla="*/ 147330 w 496736"/>
                <a:gd name="connsiteY383" fmla="*/ 262564 h 383542"/>
                <a:gd name="connsiteX384" fmla="*/ 145775 w 496736"/>
                <a:gd name="connsiteY384" fmla="*/ 262564 h 383542"/>
                <a:gd name="connsiteX385" fmla="*/ 145775 w 496736"/>
                <a:gd name="connsiteY385" fmla="*/ 242336 h 383542"/>
                <a:gd name="connsiteX386" fmla="*/ 147330 w 496736"/>
                <a:gd name="connsiteY386" fmla="*/ 242336 h 383542"/>
                <a:gd name="connsiteX387" fmla="*/ 147330 w 496736"/>
                <a:gd name="connsiteY387" fmla="*/ 262564 h 383542"/>
                <a:gd name="connsiteX388" fmla="*/ 145775 w 496736"/>
                <a:gd name="connsiteY388" fmla="*/ 237668 h 383542"/>
                <a:gd name="connsiteX389" fmla="*/ 145775 w 496736"/>
                <a:gd name="connsiteY389" fmla="*/ 237668 h 383542"/>
                <a:gd name="connsiteX390" fmla="*/ 147330 w 496736"/>
                <a:gd name="connsiteY390" fmla="*/ 218996 h 383542"/>
                <a:gd name="connsiteX391" fmla="*/ 147330 w 496736"/>
                <a:gd name="connsiteY391" fmla="*/ 218996 h 383542"/>
                <a:gd name="connsiteX392" fmla="*/ 147330 w 496736"/>
                <a:gd name="connsiteY392" fmla="*/ 237668 h 383542"/>
                <a:gd name="connsiteX393" fmla="*/ 145775 w 496736"/>
                <a:gd name="connsiteY393" fmla="*/ 237668 h 383542"/>
                <a:gd name="connsiteX394" fmla="*/ 144220 w 496736"/>
                <a:gd name="connsiteY394" fmla="*/ 237668 h 383542"/>
                <a:gd name="connsiteX395" fmla="*/ 144220 w 496736"/>
                <a:gd name="connsiteY395" fmla="*/ 237668 h 383542"/>
                <a:gd name="connsiteX396" fmla="*/ 138000 w 496736"/>
                <a:gd name="connsiteY396" fmla="*/ 237668 h 383542"/>
                <a:gd name="connsiteX397" fmla="*/ 138000 w 496736"/>
                <a:gd name="connsiteY397" fmla="*/ 218996 h 383542"/>
                <a:gd name="connsiteX398" fmla="*/ 144220 w 496736"/>
                <a:gd name="connsiteY398" fmla="*/ 218996 h 383542"/>
                <a:gd name="connsiteX399" fmla="*/ 144220 w 496736"/>
                <a:gd name="connsiteY399" fmla="*/ 237668 h 383542"/>
                <a:gd name="connsiteX400" fmla="*/ 142665 w 496736"/>
                <a:gd name="connsiteY400" fmla="*/ 242336 h 383542"/>
                <a:gd name="connsiteX401" fmla="*/ 142665 w 496736"/>
                <a:gd name="connsiteY401" fmla="*/ 242336 h 383542"/>
                <a:gd name="connsiteX402" fmla="*/ 142665 w 496736"/>
                <a:gd name="connsiteY402" fmla="*/ 262564 h 383542"/>
                <a:gd name="connsiteX403" fmla="*/ 141110 w 496736"/>
                <a:gd name="connsiteY403" fmla="*/ 262564 h 383542"/>
                <a:gd name="connsiteX404" fmla="*/ 139555 w 496736"/>
                <a:gd name="connsiteY404" fmla="*/ 264120 h 383542"/>
                <a:gd name="connsiteX405" fmla="*/ 138000 w 496736"/>
                <a:gd name="connsiteY405" fmla="*/ 242336 h 383542"/>
                <a:gd name="connsiteX406" fmla="*/ 142665 w 496736"/>
                <a:gd name="connsiteY406" fmla="*/ 242336 h 383542"/>
                <a:gd name="connsiteX407" fmla="*/ 145775 w 496736"/>
                <a:gd name="connsiteY407" fmla="*/ 320136 h 383542"/>
                <a:gd name="connsiteX408" fmla="*/ 145775 w 496736"/>
                <a:gd name="connsiteY408" fmla="*/ 320136 h 383542"/>
                <a:gd name="connsiteX409" fmla="*/ 145775 w 496736"/>
                <a:gd name="connsiteY409" fmla="*/ 320136 h 383542"/>
                <a:gd name="connsiteX410" fmla="*/ 145775 w 496736"/>
                <a:gd name="connsiteY410" fmla="*/ 320136 h 383542"/>
                <a:gd name="connsiteX411" fmla="*/ 145775 w 496736"/>
                <a:gd name="connsiteY411" fmla="*/ 306132 h 383542"/>
                <a:gd name="connsiteX412" fmla="*/ 145775 w 496736"/>
                <a:gd name="connsiteY412" fmla="*/ 306132 h 383542"/>
                <a:gd name="connsiteX413" fmla="*/ 145775 w 496736"/>
                <a:gd name="connsiteY413" fmla="*/ 320136 h 383542"/>
                <a:gd name="connsiteX414" fmla="*/ 145775 w 496736"/>
                <a:gd name="connsiteY414" fmla="*/ 320136 h 383542"/>
                <a:gd name="connsiteX415" fmla="*/ 145775 w 496736"/>
                <a:gd name="connsiteY415" fmla="*/ 320136 h 383542"/>
                <a:gd name="connsiteX416" fmla="*/ 145775 w 496736"/>
                <a:gd name="connsiteY416" fmla="*/ 320136 h 383542"/>
                <a:gd name="connsiteX417" fmla="*/ 175318 w 496736"/>
                <a:gd name="connsiteY417" fmla="*/ 317024 h 383542"/>
                <a:gd name="connsiteX418" fmla="*/ 175318 w 496736"/>
                <a:gd name="connsiteY418" fmla="*/ 317024 h 383542"/>
                <a:gd name="connsiteX419" fmla="*/ 156659 w 496736"/>
                <a:gd name="connsiteY419" fmla="*/ 320136 h 383542"/>
                <a:gd name="connsiteX420" fmla="*/ 150439 w 496736"/>
                <a:gd name="connsiteY420" fmla="*/ 320136 h 383542"/>
                <a:gd name="connsiteX421" fmla="*/ 150439 w 496736"/>
                <a:gd name="connsiteY421" fmla="*/ 307688 h 383542"/>
                <a:gd name="connsiteX422" fmla="*/ 176873 w 496736"/>
                <a:gd name="connsiteY422" fmla="*/ 307688 h 383542"/>
                <a:gd name="connsiteX423" fmla="*/ 192423 w 496736"/>
                <a:gd name="connsiteY423" fmla="*/ 306132 h 383542"/>
                <a:gd name="connsiteX424" fmla="*/ 192423 w 496736"/>
                <a:gd name="connsiteY424" fmla="*/ 313912 h 383542"/>
                <a:gd name="connsiteX425" fmla="*/ 175318 w 496736"/>
                <a:gd name="connsiteY425" fmla="*/ 317024 h 383542"/>
                <a:gd name="connsiteX426" fmla="*/ 195532 w 496736"/>
                <a:gd name="connsiteY426" fmla="*/ 313912 h 383542"/>
                <a:gd name="connsiteX427" fmla="*/ 195532 w 496736"/>
                <a:gd name="connsiteY427" fmla="*/ 313912 h 383542"/>
                <a:gd name="connsiteX428" fmla="*/ 195532 w 496736"/>
                <a:gd name="connsiteY428" fmla="*/ 306132 h 383542"/>
                <a:gd name="connsiteX429" fmla="*/ 203307 w 496736"/>
                <a:gd name="connsiteY429" fmla="*/ 303020 h 383542"/>
                <a:gd name="connsiteX430" fmla="*/ 204862 w 496736"/>
                <a:gd name="connsiteY430" fmla="*/ 303020 h 383542"/>
                <a:gd name="connsiteX431" fmla="*/ 203307 w 496736"/>
                <a:gd name="connsiteY431" fmla="*/ 306132 h 383542"/>
                <a:gd name="connsiteX432" fmla="*/ 206417 w 496736"/>
                <a:gd name="connsiteY432" fmla="*/ 306132 h 383542"/>
                <a:gd name="connsiteX433" fmla="*/ 206417 w 496736"/>
                <a:gd name="connsiteY433" fmla="*/ 301464 h 383542"/>
                <a:gd name="connsiteX434" fmla="*/ 211082 w 496736"/>
                <a:gd name="connsiteY434" fmla="*/ 299908 h 383542"/>
                <a:gd name="connsiteX435" fmla="*/ 209527 w 496736"/>
                <a:gd name="connsiteY435" fmla="*/ 295240 h 383542"/>
                <a:gd name="connsiteX436" fmla="*/ 207972 w 496736"/>
                <a:gd name="connsiteY436" fmla="*/ 295240 h 383542"/>
                <a:gd name="connsiteX437" fmla="*/ 207972 w 496736"/>
                <a:gd name="connsiteY437" fmla="*/ 281236 h 383542"/>
                <a:gd name="connsiteX438" fmla="*/ 209527 w 496736"/>
                <a:gd name="connsiteY438" fmla="*/ 281236 h 383542"/>
                <a:gd name="connsiteX439" fmla="*/ 212637 w 496736"/>
                <a:gd name="connsiteY439" fmla="*/ 279680 h 383542"/>
                <a:gd name="connsiteX440" fmla="*/ 211082 w 496736"/>
                <a:gd name="connsiteY440" fmla="*/ 310800 h 383542"/>
                <a:gd name="connsiteX441" fmla="*/ 211082 w 496736"/>
                <a:gd name="connsiteY441" fmla="*/ 309244 h 383542"/>
                <a:gd name="connsiteX442" fmla="*/ 195532 w 496736"/>
                <a:gd name="connsiteY442" fmla="*/ 313912 h 383542"/>
                <a:gd name="connsiteX443" fmla="*/ 136445 w 496736"/>
                <a:gd name="connsiteY443" fmla="*/ 162981 h 383542"/>
                <a:gd name="connsiteX444" fmla="*/ 136445 w 496736"/>
                <a:gd name="connsiteY444" fmla="*/ 162981 h 383542"/>
                <a:gd name="connsiteX445" fmla="*/ 150439 w 496736"/>
                <a:gd name="connsiteY445" fmla="*/ 156757 h 383542"/>
                <a:gd name="connsiteX446" fmla="*/ 158214 w 496736"/>
                <a:gd name="connsiteY446" fmla="*/ 156757 h 383542"/>
                <a:gd name="connsiteX447" fmla="*/ 165989 w 496736"/>
                <a:gd name="connsiteY447" fmla="*/ 155201 h 383542"/>
                <a:gd name="connsiteX448" fmla="*/ 172209 w 496736"/>
                <a:gd name="connsiteY448" fmla="*/ 153645 h 383542"/>
                <a:gd name="connsiteX449" fmla="*/ 183093 w 496736"/>
                <a:gd name="connsiteY449" fmla="*/ 153645 h 383542"/>
                <a:gd name="connsiteX450" fmla="*/ 204862 w 496736"/>
                <a:gd name="connsiteY450" fmla="*/ 158313 h 383542"/>
                <a:gd name="connsiteX451" fmla="*/ 136445 w 496736"/>
                <a:gd name="connsiteY451" fmla="*/ 162981 h 383542"/>
                <a:gd name="connsiteX452" fmla="*/ 212637 w 496736"/>
                <a:gd name="connsiteY452" fmla="*/ 164537 h 383542"/>
                <a:gd name="connsiteX453" fmla="*/ 212637 w 496736"/>
                <a:gd name="connsiteY453" fmla="*/ 164537 h 383542"/>
                <a:gd name="connsiteX454" fmla="*/ 217301 w 496736"/>
                <a:gd name="connsiteY454" fmla="*/ 162981 h 383542"/>
                <a:gd name="connsiteX455" fmla="*/ 215747 w 496736"/>
                <a:gd name="connsiteY455" fmla="*/ 231444 h 383542"/>
                <a:gd name="connsiteX456" fmla="*/ 212637 w 496736"/>
                <a:gd name="connsiteY456" fmla="*/ 231444 h 383542"/>
                <a:gd name="connsiteX457" fmla="*/ 212637 w 496736"/>
                <a:gd name="connsiteY457" fmla="*/ 164537 h 383542"/>
                <a:gd name="connsiteX458" fmla="*/ 198642 w 496736"/>
                <a:gd name="connsiteY458" fmla="*/ 242336 h 383542"/>
                <a:gd name="connsiteX459" fmla="*/ 198642 w 496736"/>
                <a:gd name="connsiteY459" fmla="*/ 242336 h 383542"/>
                <a:gd name="connsiteX460" fmla="*/ 209527 w 496736"/>
                <a:gd name="connsiteY460" fmla="*/ 239224 h 383542"/>
                <a:gd name="connsiteX461" fmla="*/ 207972 w 496736"/>
                <a:gd name="connsiteY461" fmla="*/ 254784 h 383542"/>
                <a:gd name="connsiteX462" fmla="*/ 195532 w 496736"/>
                <a:gd name="connsiteY462" fmla="*/ 257896 h 383542"/>
                <a:gd name="connsiteX463" fmla="*/ 195532 w 496736"/>
                <a:gd name="connsiteY463" fmla="*/ 257896 h 383542"/>
                <a:gd name="connsiteX464" fmla="*/ 195532 w 496736"/>
                <a:gd name="connsiteY464" fmla="*/ 247004 h 383542"/>
                <a:gd name="connsiteX465" fmla="*/ 195532 w 496736"/>
                <a:gd name="connsiteY465" fmla="*/ 242336 h 383542"/>
                <a:gd name="connsiteX466" fmla="*/ 198642 w 496736"/>
                <a:gd name="connsiteY466" fmla="*/ 242336 h 383542"/>
                <a:gd name="connsiteX467" fmla="*/ 192423 w 496736"/>
                <a:gd name="connsiteY467" fmla="*/ 234556 h 383542"/>
                <a:gd name="connsiteX468" fmla="*/ 192423 w 496736"/>
                <a:gd name="connsiteY468" fmla="*/ 234556 h 383542"/>
                <a:gd name="connsiteX469" fmla="*/ 175318 w 496736"/>
                <a:gd name="connsiteY469" fmla="*/ 237668 h 383542"/>
                <a:gd name="connsiteX470" fmla="*/ 151994 w 496736"/>
                <a:gd name="connsiteY470" fmla="*/ 237668 h 383542"/>
                <a:gd name="connsiteX471" fmla="*/ 151994 w 496736"/>
                <a:gd name="connsiteY471" fmla="*/ 222108 h 383542"/>
                <a:gd name="connsiteX472" fmla="*/ 151994 w 496736"/>
                <a:gd name="connsiteY472" fmla="*/ 220552 h 383542"/>
                <a:gd name="connsiteX473" fmla="*/ 170654 w 496736"/>
                <a:gd name="connsiteY473" fmla="*/ 222108 h 383542"/>
                <a:gd name="connsiteX474" fmla="*/ 189313 w 496736"/>
                <a:gd name="connsiteY474" fmla="*/ 218996 h 383542"/>
                <a:gd name="connsiteX475" fmla="*/ 192423 w 496736"/>
                <a:gd name="connsiteY475" fmla="*/ 218996 h 383542"/>
                <a:gd name="connsiteX476" fmla="*/ 192423 w 496736"/>
                <a:gd name="connsiteY476" fmla="*/ 234556 h 383542"/>
                <a:gd name="connsiteX477" fmla="*/ 164434 w 496736"/>
                <a:gd name="connsiteY477" fmla="*/ 200325 h 383542"/>
                <a:gd name="connsiteX478" fmla="*/ 164434 w 496736"/>
                <a:gd name="connsiteY478" fmla="*/ 200325 h 383542"/>
                <a:gd name="connsiteX479" fmla="*/ 181538 w 496736"/>
                <a:gd name="connsiteY479" fmla="*/ 198769 h 383542"/>
                <a:gd name="connsiteX480" fmla="*/ 192423 w 496736"/>
                <a:gd name="connsiteY480" fmla="*/ 195657 h 383542"/>
                <a:gd name="connsiteX481" fmla="*/ 192423 w 496736"/>
                <a:gd name="connsiteY481" fmla="*/ 211216 h 383542"/>
                <a:gd name="connsiteX482" fmla="*/ 189313 w 496736"/>
                <a:gd name="connsiteY482" fmla="*/ 212772 h 383542"/>
                <a:gd name="connsiteX483" fmla="*/ 169099 w 496736"/>
                <a:gd name="connsiteY483" fmla="*/ 214328 h 383542"/>
                <a:gd name="connsiteX484" fmla="*/ 151994 w 496736"/>
                <a:gd name="connsiteY484" fmla="*/ 214328 h 383542"/>
                <a:gd name="connsiteX485" fmla="*/ 151994 w 496736"/>
                <a:gd name="connsiteY485" fmla="*/ 198769 h 383542"/>
                <a:gd name="connsiteX486" fmla="*/ 164434 w 496736"/>
                <a:gd name="connsiteY486" fmla="*/ 200325 h 383542"/>
                <a:gd name="connsiteX487" fmla="*/ 148885 w 496736"/>
                <a:gd name="connsiteY487" fmla="*/ 197213 h 383542"/>
                <a:gd name="connsiteX488" fmla="*/ 148885 w 496736"/>
                <a:gd name="connsiteY488" fmla="*/ 197213 h 383542"/>
                <a:gd name="connsiteX489" fmla="*/ 148885 w 496736"/>
                <a:gd name="connsiteY489" fmla="*/ 214328 h 383542"/>
                <a:gd name="connsiteX490" fmla="*/ 147330 w 496736"/>
                <a:gd name="connsiteY490" fmla="*/ 214328 h 383542"/>
                <a:gd name="connsiteX491" fmla="*/ 147330 w 496736"/>
                <a:gd name="connsiteY491" fmla="*/ 214328 h 383542"/>
                <a:gd name="connsiteX492" fmla="*/ 147330 w 496736"/>
                <a:gd name="connsiteY492" fmla="*/ 197213 h 383542"/>
                <a:gd name="connsiteX493" fmla="*/ 148885 w 496736"/>
                <a:gd name="connsiteY493" fmla="*/ 197213 h 383542"/>
                <a:gd name="connsiteX494" fmla="*/ 144220 w 496736"/>
                <a:gd name="connsiteY494" fmla="*/ 197213 h 383542"/>
                <a:gd name="connsiteX495" fmla="*/ 144220 w 496736"/>
                <a:gd name="connsiteY495" fmla="*/ 197213 h 383542"/>
                <a:gd name="connsiteX496" fmla="*/ 144220 w 496736"/>
                <a:gd name="connsiteY496" fmla="*/ 214328 h 383542"/>
                <a:gd name="connsiteX497" fmla="*/ 138000 w 496736"/>
                <a:gd name="connsiteY497" fmla="*/ 214328 h 383542"/>
                <a:gd name="connsiteX498" fmla="*/ 138000 w 496736"/>
                <a:gd name="connsiteY498" fmla="*/ 212772 h 383542"/>
                <a:gd name="connsiteX499" fmla="*/ 138000 w 496736"/>
                <a:gd name="connsiteY499" fmla="*/ 195657 h 383542"/>
                <a:gd name="connsiteX500" fmla="*/ 144220 w 496736"/>
                <a:gd name="connsiteY500" fmla="*/ 197213 h 383542"/>
                <a:gd name="connsiteX501" fmla="*/ 144220 w 496736"/>
                <a:gd name="connsiteY501" fmla="*/ 343475 h 383542"/>
                <a:gd name="connsiteX502" fmla="*/ 144220 w 496736"/>
                <a:gd name="connsiteY502" fmla="*/ 343475 h 383542"/>
                <a:gd name="connsiteX503" fmla="*/ 144220 w 496736"/>
                <a:gd name="connsiteY503" fmla="*/ 343475 h 383542"/>
                <a:gd name="connsiteX504" fmla="*/ 144220 w 496736"/>
                <a:gd name="connsiteY504" fmla="*/ 343475 h 383542"/>
                <a:gd name="connsiteX505" fmla="*/ 144220 w 496736"/>
                <a:gd name="connsiteY505" fmla="*/ 343475 h 383542"/>
                <a:gd name="connsiteX506" fmla="*/ 144220 w 496736"/>
                <a:gd name="connsiteY506" fmla="*/ 337251 h 383542"/>
                <a:gd name="connsiteX507" fmla="*/ 144220 w 496736"/>
                <a:gd name="connsiteY507" fmla="*/ 337251 h 383542"/>
                <a:gd name="connsiteX508" fmla="*/ 144220 w 496736"/>
                <a:gd name="connsiteY508" fmla="*/ 327916 h 383542"/>
                <a:gd name="connsiteX509" fmla="*/ 144220 w 496736"/>
                <a:gd name="connsiteY509" fmla="*/ 327916 h 383542"/>
                <a:gd name="connsiteX510" fmla="*/ 145775 w 496736"/>
                <a:gd name="connsiteY510" fmla="*/ 327916 h 383542"/>
                <a:gd name="connsiteX511" fmla="*/ 145775 w 496736"/>
                <a:gd name="connsiteY511" fmla="*/ 327916 h 383542"/>
                <a:gd name="connsiteX512" fmla="*/ 145775 w 496736"/>
                <a:gd name="connsiteY512" fmla="*/ 337251 h 383542"/>
                <a:gd name="connsiteX513" fmla="*/ 144220 w 496736"/>
                <a:gd name="connsiteY513" fmla="*/ 337251 h 383542"/>
                <a:gd name="connsiteX514" fmla="*/ 190868 w 496736"/>
                <a:gd name="connsiteY514" fmla="*/ 134973 h 383542"/>
                <a:gd name="connsiteX515" fmla="*/ 246845 w 496736"/>
                <a:gd name="connsiteY515" fmla="*/ 117857 h 383542"/>
                <a:gd name="connsiteX516" fmla="*/ 335476 w 496736"/>
                <a:gd name="connsiteY516" fmla="*/ 78958 h 383542"/>
                <a:gd name="connsiteX517" fmla="*/ 343251 w 496736"/>
                <a:gd name="connsiteY517" fmla="*/ 72734 h 383542"/>
                <a:gd name="connsiteX518" fmla="*/ 341696 w 496736"/>
                <a:gd name="connsiteY518" fmla="*/ 78958 h 383542"/>
                <a:gd name="connsiteX519" fmla="*/ 347916 w 496736"/>
                <a:gd name="connsiteY519" fmla="*/ 80514 h 383542"/>
                <a:gd name="connsiteX520" fmla="*/ 354135 w 496736"/>
                <a:gd name="connsiteY520" fmla="*/ 78958 h 383542"/>
                <a:gd name="connsiteX521" fmla="*/ 368130 w 496736"/>
                <a:gd name="connsiteY521" fmla="*/ 75846 h 383542"/>
                <a:gd name="connsiteX522" fmla="*/ 368130 w 496736"/>
                <a:gd name="connsiteY522" fmla="*/ 69622 h 383542"/>
                <a:gd name="connsiteX523" fmla="*/ 366575 w 496736"/>
                <a:gd name="connsiteY523" fmla="*/ 69622 h 383542"/>
                <a:gd name="connsiteX524" fmla="*/ 360355 w 496736"/>
                <a:gd name="connsiteY524" fmla="*/ 58730 h 383542"/>
                <a:gd name="connsiteX525" fmla="*/ 397673 w 496736"/>
                <a:gd name="connsiteY525" fmla="*/ 5826 h 383542"/>
                <a:gd name="connsiteX526" fmla="*/ 389899 w 496736"/>
                <a:gd name="connsiteY526" fmla="*/ 2714 h 383542"/>
                <a:gd name="connsiteX527" fmla="*/ 273279 w 496736"/>
                <a:gd name="connsiteY527" fmla="*/ 99185 h 383542"/>
                <a:gd name="connsiteX528" fmla="*/ 173763 w 496736"/>
                <a:gd name="connsiteY528" fmla="*/ 128749 h 383542"/>
                <a:gd name="connsiteX529" fmla="*/ 150439 w 496736"/>
                <a:gd name="connsiteY529" fmla="*/ 134973 h 383542"/>
                <a:gd name="connsiteX530" fmla="*/ 134890 w 496736"/>
                <a:gd name="connsiteY530" fmla="*/ 138085 h 383542"/>
                <a:gd name="connsiteX531" fmla="*/ 131780 w 496736"/>
                <a:gd name="connsiteY531" fmla="*/ 130305 h 383542"/>
                <a:gd name="connsiteX532" fmla="*/ 125561 w 496736"/>
                <a:gd name="connsiteY532" fmla="*/ 130305 h 383542"/>
                <a:gd name="connsiteX533" fmla="*/ 120896 w 496736"/>
                <a:gd name="connsiteY533" fmla="*/ 130305 h 383542"/>
                <a:gd name="connsiteX534" fmla="*/ 116231 w 496736"/>
                <a:gd name="connsiteY534" fmla="*/ 130305 h 383542"/>
                <a:gd name="connsiteX535" fmla="*/ 105347 w 496736"/>
                <a:gd name="connsiteY535" fmla="*/ 144309 h 383542"/>
                <a:gd name="connsiteX536" fmla="*/ 114676 w 496736"/>
                <a:gd name="connsiteY536" fmla="*/ 148977 h 383542"/>
                <a:gd name="connsiteX537" fmla="*/ 110011 w 496736"/>
                <a:gd name="connsiteY537" fmla="*/ 152089 h 383542"/>
                <a:gd name="connsiteX538" fmla="*/ 100682 w 496736"/>
                <a:gd name="connsiteY538" fmla="*/ 173873 h 383542"/>
                <a:gd name="connsiteX539" fmla="*/ 82023 w 496736"/>
                <a:gd name="connsiteY539" fmla="*/ 231444 h 383542"/>
                <a:gd name="connsiteX540" fmla="*/ 72693 w 496736"/>
                <a:gd name="connsiteY540" fmla="*/ 259452 h 383542"/>
                <a:gd name="connsiteX541" fmla="*/ 66473 w 496736"/>
                <a:gd name="connsiteY541" fmla="*/ 278124 h 383542"/>
                <a:gd name="connsiteX542" fmla="*/ 64918 w 496736"/>
                <a:gd name="connsiteY542" fmla="*/ 279680 h 383542"/>
                <a:gd name="connsiteX543" fmla="*/ 64918 w 496736"/>
                <a:gd name="connsiteY543" fmla="*/ 279680 h 383542"/>
                <a:gd name="connsiteX544" fmla="*/ 63363 w 496736"/>
                <a:gd name="connsiteY544" fmla="*/ 279680 h 383542"/>
                <a:gd name="connsiteX545" fmla="*/ 63363 w 496736"/>
                <a:gd name="connsiteY545" fmla="*/ 279680 h 383542"/>
                <a:gd name="connsiteX546" fmla="*/ 50924 w 496736"/>
                <a:gd name="connsiteY546" fmla="*/ 289016 h 383542"/>
                <a:gd name="connsiteX547" fmla="*/ 49369 w 496736"/>
                <a:gd name="connsiteY547" fmla="*/ 290572 h 383542"/>
                <a:gd name="connsiteX548" fmla="*/ 32265 w 496736"/>
                <a:gd name="connsiteY548" fmla="*/ 293684 h 383542"/>
                <a:gd name="connsiteX549" fmla="*/ 1166 w 496736"/>
                <a:gd name="connsiteY549" fmla="*/ 301464 h 383542"/>
                <a:gd name="connsiteX550" fmla="*/ 1166 w 496736"/>
                <a:gd name="connsiteY550" fmla="*/ 304576 h 383542"/>
                <a:gd name="connsiteX551" fmla="*/ 32265 w 496736"/>
                <a:gd name="connsiteY551" fmla="*/ 301464 h 383542"/>
                <a:gd name="connsiteX552" fmla="*/ 50924 w 496736"/>
                <a:gd name="connsiteY552" fmla="*/ 296796 h 383542"/>
                <a:gd name="connsiteX553" fmla="*/ 55589 w 496736"/>
                <a:gd name="connsiteY553" fmla="*/ 303020 h 383542"/>
                <a:gd name="connsiteX554" fmla="*/ 74248 w 496736"/>
                <a:gd name="connsiteY554" fmla="*/ 292128 h 383542"/>
                <a:gd name="connsiteX555" fmla="*/ 74248 w 496736"/>
                <a:gd name="connsiteY555" fmla="*/ 292128 h 383542"/>
                <a:gd name="connsiteX556" fmla="*/ 74248 w 496736"/>
                <a:gd name="connsiteY556" fmla="*/ 292128 h 383542"/>
                <a:gd name="connsiteX557" fmla="*/ 78913 w 496736"/>
                <a:gd name="connsiteY557" fmla="*/ 279680 h 383542"/>
                <a:gd name="connsiteX558" fmla="*/ 75803 w 496736"/>
                <a:gd name="connsiteY558" fmla="*/ 276568 h 383542"/>
                <a:gd name="connsiteX559" fmla="*/ 77358 w 496736"/>
                <a:gd name="connsiteY559" fmla="*/ 273456 h 383542"/>
                <a:gd name="connsiteX560" fmla="*/ 86687 w 496736"/>
                <a:gd name="connsiteY560" fmla="*/ 245448 h 383542"/>
                <a:gd name="connsiteX561" fmla="*/ 106901 w 496736"/>
                <a:gd name="connsiteY561" fmla="*/ 187877 h 383542"/>
                <a:gd name="connsiteX562" fmla="*/ 116231 w 496736"/>
                <a:gd name="connsiteY562" fmla="*/ 161425 h 383542"/>
                <a:gd name="connsiteX563" fmla="*/ 133335 w 496736"/>
                <a:gd name="connsiteY563" fmla="*/ 147421 h 383542"/>
                <a:gd name="connsiteX564" fmla="*/ 190868 w 496736"/>
                <a:gd name="connsiteY564" fmla="*/ 134973 h 383542"/>
                <a:gd name="connsiteX565" fmla="*/ 354135 w 496736"/>
                <a:gd name="connsiteY565" fmla="*/ 69622 h 383542"/>
                <a:gd name="connsiteX566" fmla="*/ 354135 w 496736"/>
                <a:gd name="connsiteY566" fmla="*/ 69622 h 383542"/>
                <a:gd name="connsiteX567" fmla="*/ 354135 w 496736"/>
                <a:gd name="connsiteY567" fmla="*/ 69622 h 383542"/>
                <a:gd name="connsiteX568" fmla="*/ 354135 w 496736"/>
                <a:gd name="connsiteY568" fmla="*/ 69622 h 383542"/>
                <a:gd name="connsiteX569" fmla="*/ 354135 w 496736"/>
                <a:gd name="connsiteY569" fmla="*/ 69622 h 383542"/>
                <a:gd name="connsiteX570" fmla="*/ 234406 w 496736"/>
                <a:gd name="connsiteY570" fmla="*/ 374595 h 383542"/>
                <a:gd name="connsiteX571" fmla="*/ 234406 w 496736"/>
                <a:gd name="connsiteY571" fmla="*/ 374595 h 383542"/>
                <a:gd name="connsiteX572" fmla="*/ 221966 w 496736"/>
                <a:gd name="connsiteY572" fmla="*/ 368371 h 383542"/>
                <a:gd name="connsiteX573" fmla="*/ 221966 w 496736"/>
                <a:gd name="connsiteY573" fmla="*/ 368371 h 383542"/>
                <a:gd name="connsiteX574" fmla="*/ 251510 w 496736"/>
                <a:gd name="connsiteY574" fmla="*/ 373039 h 383542"/>
                <a:gd name="connsiteX575" fmla="*/ 234406 w 496736"/>
                <a:gd name="connsiteY575" fmla="*/ 374595 h 383542"/>
                <a:gd name="connsiteX576" fmla="*/ 274834 w 496736"/>
                <a:gd name="connsiteY576" fmla="*/ 371483 h 383542"/>
                <a:gd name="connsiteX577" fmla="*/ 274834 w 496736"/>
                <a:gd name="connsiteY577" fmla="*/ 371483 h 383542"/>
                <a:gd name="connsiteX578" fmla="*/ 273279 w 496736"/>
                <a:gd name="connsiteY578" fmla="*/ 371483 h 383542"/>
                <a:gd name="connsiteX579" fmla="*/ 276389 w 496736"/>
                <a:gd name="connsiteY579" fmla="*/ 369927 h 383542"/>
                <a:gd name="connsiteX580" fmla="*/ 274834 w 496736"/>
                <a:gd name="connsiteY580" fmla="*/ 371483 h 383542"/>
                <a:gd name="connsiteX581" fmla="*/ 293493 w 496736"/>
                <a:gd name="connsiteY581" fmla="*/ 363703 h 383542"/>
                <a:gd name="connsiteX582" fmla="*/ 293493 w 496736"/>
                <a:gd name="connsiteY582" fmla="*/ 363703 h 383542"/>
                <a:gd name="connsiteX583" fmla="*/ 277944 w 496736"/>
                <a:gd name="connsiteY583" fmla="*/ 369927 h 383542"/>
                <a:gd name="connsiteX584" fmla="*/ 293493 w 496736"/>
                <a:gd name="connsiteY584" fmla="*/ 362147 h 383542"/>
                <a:gd name="connsiteX585" fmla="*/ 291938 w 496736"/>
                <a:gd name="connsiteY585" fmla="*/ 357479 h 383542"/>
                <a:gd name="connsiteX586" fmla="*/ 284163 w 496736"/>
                <a:gd name="connsiteY586" fmla="*/ 360591 h 383542"/>
                <a:gd name="connsiteX587" fmla="*/ 274834 w 496736"/>
                <a:gd name="connsiteY587" fmla="*/ 363703 h 383542"/>
                <a:gd name="connsiteX588" fmla="*/ 257730 w 496736"/>
                <a:gd name="connsiteY588" fmla="*/ 368371 h 383542"/>
                <a:gd name="connsiteX589" fmla="*/ 223521 w 496736"/>
                <a:gd name="connsiteY589" fmla="*/ 363703 h 383542"/>
                <a:gd name="connsiteX590" fmla="*/ 232851 w 496736"/>
                <a:gd name="connsiteY590" fmla="*/ 357479 h 383542"/>
                <a:gd name="connsiteX591" fmla="*/ 270169 w 496736"/>
                <a:gd name="connsiteY591" fmla="*/ 346587 h 383542"/>
                <a:gd name="connsiteX592" fmla="*/ 273279 w 496736"/>
                <a:gd name="connsiteY592" fmla="*/ 346587 h 383542"/>
                <a:gd name="connsiteX593" fmla="*/ 293493 w 496736"/>
                <a:gd name="connsiteY593" fmla="*/ 349699 h 383542"/>
                <a:gd name="connsiteX594" fmla="*/ 293493 w 496736"/>
                <a:gd name="connsiteY594" fmla="*/ 363703 h 383542"/>
                <a:gd name="connsiteX595" fmla="*/ 361910 w 496736"/>
                <a:gd name="connsiteY595" fmla="*/ 296796 h 383542"/>
                <a:gd name="connsiteX596" fmla="*/ 361910 w 496736"/>
                <a:gd name="connsiteY596" fmla="*/ 296796 h 383542"/>
                <a:gd name="connsiteX597" fmla="*/ 355690 w 496736"/>
                <a:gd name="connsiteY597" fmla="*/ 296796 h 383542"/>
                <a:gd name="connsiteX598" fmla="*/ 338586 w 496736"/>
                <a:gd name="connsiteY598" fmla="*/ 299908 h 383542"/>
                <a:gd name="connsiteX599" fmla="*/ 329256 w 496736"/>
                <a:gd name="connsiteY599" fmla="*/ 299908 h 383542"/>
                <a:gd name="connsiteX600" fmla="*/ 330811 w 496736"/>
                <a:gd name="connsiteY600" fmla="*/ 289016 h 383542"/>
                <a:gd name="connsiteX601" fmla="*/ 338586 w 496736"/>
                <a:gd name="connsiteY601" fmla="*/ 289016 h 383542"/>
                <a:gd name="connsiteX602" fmla="*/ 357245 w 496736"/>
                <a:gd name="connsiteY602" fmla="*/ 287460 h 383542"/>
                <a:gd name="connsiteX603" fmla="*/ 361910 w 496736"/>
                <a:gd name="connsiteY603" fmla="*/ 285904 h 383542"/>
                <a:gd name="connsiteX604" fmla="*/ 361910 w 496736"/>
                <a:gd name="connsiteY604" fmla="*/ 289016 h 383542"/>
                <a:gd name="connsiteX605" fmla="*/ 361910 w 496736"/>
                <a:gd name="connsiteY605" fmla="*/ 296796 h 383542"/>
                <a:gd name="connsiteX606" fmla="*/ 316817 w 496736"/>
                <a:gd name="connsiteY606" fmla="*/ 321692 h 383542"/>
                <a:gd name="connsiteX607" fmla="*/ 316817 w 496736"/>
                <a:gd name="connsiteY607" fmla="*/ 321692 h 383542"/>
                <a:gd name="connsiteX608" fmla="*/ 316817 w 496736"/>
                <a:gd name="connsiteY608" fmla="*/ 313912 h 383542"/>
                <a:gd name="connsiteX609" fmla="*/ 318372 w 496736"/>
                <a:gd name="connsiteY609" fmla="*/ 309244 h 383542"/>
                <a:gd name="connsiteX610" fmla="*/ 319927 w 496736"/>
                <a:gd name="connsiteY610" fmla="*/ 309244 h 383542"/>
                <a:gd name="connsiteX611" fmla="*/ 324592 w 496736"/>
                <a:gd name="connsiteY611" fmla="*/ 309244 h 383542"/>
                <a:gd name="connsiteX612" fmla="*/ 323037 w 496736"/>
                <a:gd name="connsiteY612" fmla="*/ 321692 h 383542"/>
                <a:gd name="connsiteX613" fmla="*/ 316817 w 496736"/>
                <a:gd name="connsiteY613" fmla="*/ 321692 h 383542"/>
                <a:gd name="connsiteX614" fmla="*/ 302823 w 496736"/>
                <a:gd name="connsiteY614" fmla="*/ 268788 h 383542"/>
                <a:gd name="connsiteX615" fmla="*/ 302823 w 496736"/>
                <a:gd name="connsiteY615" fmla="*/ 268788 h 383542"/>
                <a:gd name="connsiteX616" fmla="*/ 310597 w 496736"/>
                <a:gd name="connsiteY616" fmla="*/ 270344 h 383542"/>
                <a:gd name="connsiteX617" fmla="*/ 309042 w 496736"/>
                <a:gd name="connsiteY617" fmla="*/ 281236 h 383542"/>
                <a:gd name="connsiteX618" fmla="*/ 302823 w 496736"/>
                <a:gd name="connsiteY618" fmla="*/ 281236 h 383542"/>
                <a:gd name="connsiteX619" fmla="*/ 302823 w 496736"/>
                <a:gd name="connsiteY619" fmla="*/ 268788 h 383542"/>
                <a:gd name="connsiteX620" fmla="*/ 324592 w 496736"/>
                <a:gd name="connsiteY620" fmla="*/ 119413 h 383542"/>
                <a:gd name="connsiteX621" fmla="*/ 324592 w 496736"/>
                <a:gd name="connsiteY621" fmla="*/ 119413 h 383542"/>
                <a:gd name="connsiteX622" fmla="*/ 337031 w 496736"/>
                <a:gd name="connsiteY622" fmla="*/ 117857 h 383542"/>
                <a:gd name="connsiteX623" fmla="*/ 335476 w 496736"/>
                <a:gd name="connsiteY623" fmla="*/ 131861 h 383542"/>
                <a:gd name="connsiteX624" fmla="*/ 324592 w 496736"/>
                <a:gd name="connsiteY624" fmla="*/ 133417 h 383542"/>
                <a:gd name="connsiteX625" fmla="*/ 324592 w 496736"/>
                <a:gd name="connsiteY625" fmla="*/ 119413 h 383542"/>
                <a:gd name="connsiteX626" fmla="*/ 335476 w 496736"/>
                <a:gd name="connsiteY626" fmla="*/ 139641 h 383542"/>
                <a:gd name="connsiteX627" fmla="*/ 335476 w 496736"/>
                <a:gd name="connsiteY627" fmla="*/ 139641 h 383542"/>
                <a:gd name="connsiteX628" fmla="*/ 333921 w 496736"/>
                <a:gd name="connsiteY628" fmla="*/ 152089 h 383542"/>
                <a:gd name="connsiteX629" fmla="*/ 324592 w 496736"/>
                <a:gd name="connsiteY629" fmla="*/ 153645 h 383542"/>
                <a:gd name="connsiteX630" fmla="*/ 324592 w 496736"/>
                <a:gd name="connsiteY630" fmla="*/ 139641 h 383542"/>
                <a:gd name="connsiteX631" fmla="*/ 335476 w 496736"/>
                <a:gd name="connsiteY631" fmla="*/ 139641 h 383542"/>
                <a:gd name="connsiteX632" fmla="*/ 375904 w 496736"/>
                <a:gd name="connsiteY632" fmla="*/ 142753 h 383542"/>
                <a:gd name="connsiteX633" fmla="*/ 375904 w 496736"/>
                <a:gd name="connsiteY633" fmla="*/ 142753 h 383542"/>
                <a:gd name="connsiteX634" fmla="*/ 360355 w 496736"/>
                <a:gd name="connsiteY634" fmla="*/ 148977 h 383542"/>
                <a:gd name="connsiteX635" fmla="*/ 340141 w 496736"/>
                <a:gd name="connsiteY635" fmla="*/ 152089 h 383542"/>
                <a:gd name="connsiteX636" fmla="*/ 338586 w 496736"/>
                <a:gd name="connsiteY636" fmla="*/ 152089 h 383542"/>
                <a:gd name="connsiteX637" fmla="*/ 338586 w 496736"/>
                <a:gd name="connsiteY637" fmla="*/ 139641 h 383542"/>
                <a:gd name="connsiteX638" fmla="*/ 340141 w 496736"/>
                <a:gd name="connsiteY638" fmla="*/ 139641 h 383542"/>
                <a:gd name="connsiteX639" fmla="*/ 375904 w 496736"/>
                <a:gd name="connsiteY639" fmla="*/ 131861 h 383542"/>
                <a:gd name="connsiteX640" fmla="*/ 377459 w 496736"/>
                <a:gd name="connsiteY640" fmla="*/ 127193 h 383542"/>
                <a:gd name="connsiteX641" fmla="*/ 375904 w 496736"/>
                <a:gd name="connsiteY641" fmla="*/ 142753 h 383542"/>
                <a:gd name="connsiteX642" fmla="*/ 380569 w 496736"/>
                <a:gd name="connsiteY642" fmla="*/ 234556 h 383542"/>
                <a:gd name="connsiteX643" fmla="*/ 380569 w 496736"/>
                <a:gd name="connsiteY643" fmla="*/ 234556 h 383542"/>
                <a:gd name="connsiteX644" fmla="*/ 377459 w 496736"/>
                <a:gd name="connsiteY644" fmla="*/ 234556 h 383542"/>
                <a:gd name="connsiteX645" fmla="*/ 379014 w 496736"/>
                <a:gd name="connsiteY645" fmla="*/ 222108 h 383542"/>
                <a:gd name="connsiteX646" fmla="*/ 382124 w 496736"/>
                <a:gd name="connsiteY646" fmla="*/ 220552 h 383542"/>
                <a:gd name="connsiteX647" fmla="*/ 380569 w 496736"/>
                <a:gd name="connsiteY647" fmla="*/ 234556 h 383542"/>
                <a:gd name="connsiteX648" fmla="*/ 377459 w 496736"/>
                <a:gd name="connsiteY648" fmla="*/ 190989 h 383542"/>
                <a:gd name="connsiteX649" fmla="*/ 377459 w 496736"/>
                <a:gd name="connsiteY649" fmla="*/ 190989 h 383542"/>
                <a:gd name="connsiteX650" fmla="*/ 375904 w 496736"/>
                <a:gd name="connsiteY650" fmla="*/ 190989 h 383542"/>
                <a:gd name="connsiteX651" fmla="*/ 377459 w 496736"/>
                <a:gd name="connsiteY651" fmla="*/ 170761 h 383542"/>
                <a:gd name="connsiteX652" fmla="*/ 379014 w 496736"/>
                <a:gd name="connsiteY652" fmla="*/ 170761 h 383542"/>
                <a:gd name="connsiteX653" fmla="*/ 377459 w 496736"/>
                <a:gd name="connsiteY653" fmla="*/ 190989 h 383542"/>
                <a:gd name="connsiteX654" fmla="*/ 363465 w 496736"/>
                <a:gd name="connsiteY654" fmla="*/ 261008 h 383542"/>
                <a:gd name="connsiteX655" fmla="*/ 363465 w 496736"/>
                <a:gd name="connsiteY655" fmla="*/ 261008 h 383542"/>
                <a:gd name="connsiteX656" fmla="*/ 340141 w 496736"/>
                <a:gd name="connsiteY656" fmla="*/ 264120 h 383542"/>
                <a:gd name="connsiteX657" fmla="*/ 332366 w 496736"/>
                <a:gd name="connsiteY657" fmla="*/ 264120 h 383542"/>
                <a:gd name="connsiteX658" fmla="*/ 333921 w 496736"/>
                <a:gd name="connsiteY658" fmla="*/ 250116 h 383542"/>
                <a:gd name="connsiteX659" fmla="*/ 341696 w 496736"/>
                <a:gd name="connsiteY659" fmla="*/ 250116 h 383542"/>
                <a:gd name="connsiteX660" fmla="*/ 365020 w 496736"/>
                <a:gd name="connsiteY660" fmla="*/ 247004 h 383542"/>
                <a:gd name="connsiteX661" fmla="*/ 366575 w 496736"/>
                <a:gd name="connsiteY661" fmla="*/ 245448 h 383542"/>
                <a:gd name="connsiteX662" fmla="*/ 365020 w 496736"/>
                <a:gd name="connsiteY662" fmla="*/ 261008 h 383542"/>
                <a:gd name="connsiteX663" fmla="*/ 363465 w 496736"/>
                <a:gd name="connsiteY663" fmla="*/ 261008 h 383542"/>
                <a:gd name="connsiteX664" fmla="*/ 321482 w 496736"/>
                <a:gd name="connsiteY664" fmla="*/ 251672 h 383542"/>
                <a:gd name="connsiteX665" fmla="*/ 321482 w 496736"/>
                <a:gd name="connsiteY665" fmla="*/ 251672 h 383542"/>
                <a:gd name="connsiteX666" fmla="*/ 321482 w 496736"/>
                <a:gd name="connsiteY666" fmla="*/ 248560 h 383542"/>
                <a:gd name="connsiteX667" fmla="*/ 327702 w 496736"/>
                <a:gd name="connsiteY667" fmla="*/ 248560 h 383542"/>
                <a:gd name="connsiteX668" fmla="*/ 327702 w 496736"/>
                <a:gd name="connsiteY668" fmla="*/ 264120 h 383542"/>
                <a:gd name="connsiteX669" fmla="*/ 321482 w 496736"/>
                <a:gd name="connsiteY669" fmla="*/ 264120 h 383542"/>
                <a:gd name="connsiteX670" fmla="*/ 321482 w 496736"/>
                <a:gd name="connsiteY670" fmla="*/ 251672 h 383542"/>
                <a:gd name="connsiteX671" fmla="*/ 316817 w 496736"/>
                <a:gd name="connsiteY671" fmla="*/ 178541 h 383542"/>
                <a:gd name="connsiteX672" fmla="*/ 316817 w 496736"/>
                <a:gd name="connsiteY672" fmla="*/ 178541 h 383542"/>
                <a:gd name="connsiteX673" fmla="*/ 318372 w 496736"/>
                <a:gd name="connsiteY673" fmla="*/ 178541 h 383542"/>
                <a:gd name="connsiteX674" fmla="*/ 316817 w 496736"/>
                <a:gd name="connsiteY674" fmla="*/ 198769 h 383542"/>
                <a:gd name="connsiteX675" fmla="*/ 316817 w 496736"/>
                <a:gd name="connsiteY675" fmla="*/ 198769 h 383542"/>
                <a:gd name="connsiteX676" fmla="*/ 316817 w 496736"/>
                <a:gd name="connsiteY676" fmla="*/ 178541 h 383542"/>
                <a:gd name="connsiteX677" fmla="*/ 313707 w 496736"/>
                <a:gd name="connsiteY677" fmla="*/ 198769 h 383542"/>
                <a:gd name="connsiteX678" fmla="*/ 313707 w 496736"/>
                <a:gd name="connsiteY678" fmla="*/ 198769 h 383542"/>
                <a:gd name="connsiteX679" fmla="*/ 304378 w 496736"/>
                <a:gd name="connsiteY679" fmla="*/ 198769 h 383542"/>
                <a:gd name="connsiteX680" fmla="*/ 305933 w 496736"/>
                <a:gd name="connsiteY680" fmla="*/ 178541 h 383542"/>
                <a:gd name="connsiteX681" fmla="*/ 313707 w 496736"/>
                <a:gd name="connsiteY681" fmla="*/ 178541 h 383542"/>
                <a:gd name="connsiteX682" fmla="*/ 313707 w 496736"/>
                <a:gd name="connsiteY682" fmla="*/ 198769 h 383542"/>
                <a:gd name="connsiteX683" fmla="*/ 316817 w 496736"/>
                <a:gd name="connsiteY683" fmla="*/ 203437 h 383542"/>
                <a:gd name="connsiteX684" fmla="*/ 316817 w 496736"/>
                <a:gd name="connsiteY684" fmla="*/ 203437 h 383542"/>
                <a:gd name="connsiteX685" fmla="*/ 316817 w 496736"/>
                <a:gd name="connsiteY685" fmla="*/ 218996 h 383542"/>
                <a:gd name="connsiteX686" fmla="*/ 316817 w 496736"/>
                <a:gd name="connsiteY686" fmla="*/ 203437 h 383542"/>
                <a:gd name="connsiteX687" fmla="*/ 316817 w 496736"/>
                <a:gd name="connsiteY687" fmla="*/ 203437 h 383542"/>
                <a:gd name="connsiteX688" fmla="*/ 323037 w 496736"/>
                <a:gd name="connsiteY688" fmla="*/ 203437 h 383542"/>
                <a:gd name="connsiteX689" fmla="*/ 323037 w 496736"/>
                <a:gd name="connsiteY689" fmla="*/ 203437 h 383542"/>
                <a:gd name="connsiteX690" fmla="*/ 330811 w 496736"/>
                <a:gd name="connsiteY690" fmla="*/ 204993 h 383542"/>
                <a:gd name="connsiteX691" fmla="*/ 329256 w 496736"/>
                <a:gd name="connsiteY691" fmla="*/ 220552 h 383542"/>
                <a:gd name="connsiteX692" fmla="*/ 324592 w 496736"/>
                <a:gd name="connsiteY692" fmla="*/ 220552 h 383542"/>
                <a:gd name="connsiteX693" fmla="*/ 323037 w 496736"/>
                <a:gd name="connsiteY693" fmla="*/ 220552 h 383542"/>
                <a:gd name="connsiteX694" fmla="*/ 323037 w 496736"/>
                <a:gd name="connsiteY694" fmla="*/ 203437 h 383542"/>
                <a:gd name="connsiteX695" fmla="*/ 337031 w 496736"/>
                <a:gd name="connsiteY695" fmla="*/ 204993 h 383542"/>
                <a:gd name="connsiteX696" fmla="*/ 337031 w 496736"/>
                <a:gd name="connsiteY696" fmla="*/ 204993 h 383542"/>
                <a:gd name="connsiteX697" fmla="*/ 340141 w 496736"/>
                <a:gd name="connsiteY697" fmla="*/ 204993 h 383542"/>
                <a:gd name="connsiteX698" fmla="*/ 358800 w 496736"/>
                <a:gd name="connsiteY698" fmla="*/ 201881 h 383542"/>
                <a:gd name="connsiteX699" fmla="*/ 371240 w 496736"/>
                <a:gd name="connsiteY699" fmla="*/ 198769 h 383542"/>
                <a:gd name="connsiteX700" fmla="*/ 369685 w 496736"/>
                <a:gd name="connsiteY700" fmla="*/ 217440 h 383542"/>
                <a:gd name="connsiteX701" fmla="*/ 365020 w 496736"/>
                <a:gd name="connsiteY701" fmla="*/ 217440 h 383542"/>
                <a:gd name="connsiteX702" fmla="*/ 344806 w 496736"/>
                <a:gd name="connsiteY702" fmla="*/ 220552 h 383542"/>
                <a:gd name="connsiteX703" fmla="*/ 335476 w 496736"/>
                <a:gd name="connsiteY703" fmla="*/ 220552 h 383542"/>
                <a:gd name="connsiteX704" fmla="*/ 337031 w 496736"/>
                <a:gd name="connsiteY704" fmla="*/ 204993 h 383542"/>
                <a:gd name="connsiteX705" fmla="*/ 324592 w 496736"/>
                <a:gd name="connsiteY705" fmla="*/ 228332 h 383542"/>
                <a:gd name="connsiteX706" fmla="*/ 324592 w 496736"/>
                <a:gd name="connsiteY706" fmla="*/ 228332 h 383542"/>
                <a:gd name="connsiteX707" fmla="*/ 329256 w 496736"/>
                <a:gd name="connsiteY707" fmla="*/ 228332 h 383542"/>
                <a:gd name="connsiteX708" fmla="*/ 329256 w 496736"/>
                <a:gd name="connsiteY708" fmla="*/ 242336 h 383542"/>
                <a:gd name="connsiteX709" fmla="*/ 321482 w 496736"/>
                <a:gd name="connsiteY709" fmla="*/ 242336 h 383542"/>
                <a:gd name="connsiteX710" fmla="*/ 323037 w 496736"/>
                <a:gd name="connsiteY710" fmla="*/ 228332 h 383542"/>
                <a:gd name="connsiteX711" fmla="*/ 324592 w 496736"/>
                <a:gd name="connsiteY711" fmla="*/ 228332 h 383542"/>
                <a:gd name="connsiteX712" fmla="*/ 363465 w 496736"/>
                <a:gd name="connsiteY712" fmla="*/ 239224 h 383542"/>
                <a:gd name="connsiteX713" fmla="*/ 363465 w 496736"/>
                <a:gd name="connsiteY713" fmla="*/ 239224 h 383542"/>
                <a:gd name="connsiteX714" fmla="*/ 340141 w 496736"/>
                <a:gd name="connsiteY714" fmla="*/ 242336 h 383542"/>
                <a:gd name="connsiteX715" fmla="*/ 333921 w 496736"/>
                <a:gd name="connsiteY715" fmla="*/ 242336 h 383542"/>
                <a:gd name="connsiteX716" fmla="*/ 333921 w 496736"/>
                <a:gd name="connsiteY716" fmla="*/ 242336 h 383542"/>
                <a:gd name="connsiteX717" fmla="*/ 335476 w 496736"/>
                <a:gd name="connsiteY717" fmla="*/ 228332 h 383542"/>
                <a:gd name="connsiteX718" fmla="*/ 344806 w 496736"/>
                <a:gd name="connsiteY718" fmla="*/ 228332 h 383542"/>
                <a:gd name="connsiteX719" fmla="*/ 365020 w 496736"/>
                <a:gd name="connsiteY719" fmla="*/ 225220 h 383542"/>
                <a:gd name="connsiteX720" fmla="*/ 368130 w 496736"/>
                <a:gd name="connsiteY720" fmla="*/ 225220 h 383542"/>
                <a:gd name="connsiteX721" fmla="*/ 368130 w 496736"/>
                <a:gd name="connsiteY721" fmla="*/ 237668 h 383542"/>
                <a:gd name="connsiteX722" fmla="*/ 363465 w 496736"/>
                <a:gd name="connsiteY722" fmla="*/ 239224 h 383542"/>
                <a:gd name="connsiteX723" fmla="*/ 375904 w 496736"/>
                <a:gd name="connsiteY723" fmla="*/ 198769 h 383542"/>
                <a:gd name="connsiteX724" fmla="*/ 375904 w 496736"/>
                <a:gd name="connsiteY724" fmla="*/ 198769 h 383542"/>
                <a:gd name="connsiteX725" fmla="*/ 375904 w 496736"/>
                <a:gd name="connsiteY725" fmla="*/ 198769 h 383542"/>
                <a:gd name="connsiteX726" fmla="*/ 375904 w 496736"/>
                <a:gd name="connsiteY726" fmla="*/ 201881 h 383542"/>
                <a:gd name="connsiteX727" fmla="*/ 375904 w 496736"/>
                <a:gd name="connsiteY727" fmla="*/ 204993 h 383542"/>
                <a:gd name="connsiteX728" fmla="*/ 375904 w 496736"/>
                <a:gd name="connsiteY728" fmla="*/ 198769 h 383542"/>
                <a:gd name="connsiteX729" fmla="*/ 371240 w 496736"/>
                <a:gd name="connsiteY729" fmla="*/ 190989 h 383542"/>
                <a:gd name="connsiteX730" fmla="*/ 371240 w 496736"/>
                <a:gd name="connsiteY730" fmla="*/ 190989 h 383542"/>
                <a:gd name="connsiteX731" fmla="*/ 357245 w 496736"/>
                <a:gd name="connsiteY731" fmla="*/ 195657 h 383542"/>
                <a:gd name="connsiteX732" fmla="*/ 338586 w 496736"/>
                <a:gd name="connsiteY732" fmla="*/ 197213 h 383542"/>
                <a:gd name="connsiteX733" fmla="*/ 337031 w 496736"/>
                <a:gd name="connsiteY733" fmla="*/ 197213 h 383542"/>
                <a:gd name="connsiteX734" fmla="*/ 337031 w 496736"/>
                <a:gd name="connsiteY734" fmla="*/ 180097 h 383542"/>
                <a:gd name="connsiteX735" fmla="*/ 341696 w 496736"/>
                <a:gd name="connsiteY735" fmla="*/ 181653 h 383542"/>
                <a:gd name="connsiteX736" fmla="*/ 361910 w 496736"/>
                <a:gd name="connsiteY736" fmla="*/ 176985 h 383542"/>
                <a:gd name="connsiteX737" fmla="*/ 372795 w 496736"/>
                <a:gd name="connsiteY737" fmla="*/ 175429 h 383542"/>
                <a:gd name="connsiteX738" fmla="*/ 372795 w 496736"/>
                <a:gd name="connsiteY738" fmla="*/ 173873 h 383542"/>
                <a:gd name="connsiteX739" fmla="*/ 371240 w 496736"/>
                <a:gd name="connsiteY739" fmla="*/ 190989 h 383542"/>
                <a:gd name="connsiteX740" fmla="*/ 330811 w 496736"/>
                <a:gd name="connsiteY740" fmla="*/ 197213 h 383542"/>
                <a:gd name="connsiteX741" fmla="*/ 330811 w 496736"/>
                <a:gd name="connsiteY741" fmla="*/ 197213 h 383542"/>
                <a:gd name="connsiteX742" fmla="*/ 323037 w 496736"/>
                <a:gd name="connsiteY742" fmla="*/ 198769 h 383542"/>
                <a:gd name="connsiteX743" fmla="*/ 324592 w 496736"/>
                <a:gd name="connsiteY743" fmla="*/ 180097 h 383542"/>
                <a:gd name="connsiteX744" fmla="*/ 332366 w 496736"/>
                <a:gd name="connsiteY744" fmla="*/ 180097 h 383542"/>
                <a:gd name="connsiteX745" fmla="*/ 330811 w 496736"/>
                <a:gd name="connsiteY745" fmla="*/ 197213 h 383542"/>
                <a:gd name="connsiteX746" fmla="*/ 324592 w 496736"/>
                <a:gd name="connsiteY746" fmla="*/ 173873 h 383542"/>
                <a:gd name="connsiteX747" fmla="*/ 324592 w 496736"/>
                <a:gd name="connsiteY747" fmla="*/ 173873 h 383542"/>
                <a:gd name="connsiteX748" fmla="*/ 324592 w 496736"/>
                <a:gd name="connsiteY748" fmla="*/ 167649 h 383542"/>
                <a:gd name="connsiteX749" fmla="*/ 324592 w 496736"/>
                <a:gd name="connsiteY749" fmla="*/ 158313 h 383542"/>
                <a:gd name="connsiteX750" fmla="*/ 333921 w 496736"/>
                <a:gd name="connsiteY750" fmla="*/ 158313 h 383542"/>
                <a:gd name="connsiteX751" fmla="*/ 332366 w 496736"/>
                <a:gd name="connsiteY751" fmla="*/ 173873 h 383542"/>
                <a:gd name="connsiteX752" fmla="*/ 324592 w 496736"/>
                <a:gd name="connsiteY752" fmla="*/ 173873 h 383542"/>
                <a:gd name="connsiteX753" fmla="*/ 318372 w 496736"/>
                <a:gd name="connsiteY753" fmla="*/ 173873 h 383542"/>
                <a:gd name="connsiteX754" fmla="*/ 318372 w 496736"/>
                <a:gd name="connsiteY754" fmla="*/ 173873 h 383542"/>
                <a:gd name="connsiteX755" fmla="*/ 316817 w 496736"/>
                <a:gd name="connsiteY755" fmla="*/ 173873 h 383542"/>
                <a:gd name="connsiteX756" fmla="*/ 316817 w 496736"/>
                <a:gd name="connsiteY756" fmla="*/ 169205 h 383542"/>
                <a:gd name="connsiteX757" fmla="*/ 316817 w 496736"/>
                <a:gd name="connsiteY757" fmla="*/ 158313 h 383542"/>
                <a:gd name="connsiteX758" fmla="*/ 319927 w 496736"/>
                <a:gd name="connsiteY758" fmla="*/ 158313 h 383542"/>
                <a:gd name="connsiteX759" fmla="*/ 318372 w 496736"/>
                <a:gd name="connsiteY759" fmla="*/ 173873 h 383542"/>
                <a:gd name="connsiteX760" fmla="*/ 313707 w 496736"/>
                <a:gd name="connsiteY760" fmla="*/ 173873 h 383542"/>
                <a:gd name="connsiteX761" fmla="*/ 313707 w 496736"/>
                <a:gd name="connsiteY761" fmla="*/ 173873 h 383542"/>
                <a:gd name="connsiteX762" fmla="*/ 305933 w 496736"/>
                <a:gd name="connsiteY762" fmla="*/ 173873 h 383542"/>
                <a:gd name="connsiteX763" fmla="*/ 305933 w 496736"/>
                <a:gd name="connsiteY763" fmla="*/ 155201 h 383542"/>
                <a:gd name="connsiteX764" fmla="*/ 313707 w 496736"/>
                <a:gd name="connsiteY764" fmla="*/ 156757 h 383542"/>
                <a:gd name="connsiteX765" fmla="*/ 313707 w 496736"/>
                <a:gd name="connsiteY765" fmla="*/ 173873 h 383542"/>
                <a:gd name="connsiteX766" fmla="*/ 304378 w 496736"/>
                <a:gd name="connsiteY766" fmla="*/ 203437 h 383542"/>
                <a:gd name="connsiteX767" fmla="*/ 304378 w 496736"/>
                <a:gd name="connsiteY767" fmla="*/ 203437 h 383542"/>
                <a:gd name="connsiteX768" fmla="*/ 313707 w 496736"/>
                <a:gd name="connsiteY768" fmla="*/ 203437 h 383542"/>
                <a:gd name="connsiteX769" fmla="*/ 313707 w 496736"/>
                <a:gd name="connsiteY769" fmla="*/ 206549 h 383542"/>
                <a:gd name="connsiteX770" fmla="*/ 313707 w 496736"/>
                <a:gd name="connsiteY770" fmla="*/ 220552 h 383542"/>
                <a:gd name="connsiteX771" fmla="*/ 304378 w 496736"/>
                <a:gd name="connsiteY771" fmla="*/ 220552 h 383542"/>
                <a:gd name="connsiteX772" fmla="*/ 304378 w 496736"/>
                <a:gd name="connsiteY772" fmla="*/ 223664 h 383542"/>
                <a:gd name="connsiteX773" fmla="*/ 304378 w 496736"/>
                <a:gd name="connsiteY773" fmla="*/ 203437 h 383542"/>
                <a:gd name="connsiteX774" fmla="*/ 319927 w 496736"/>
                <a:gd name="connsiteY774" fmla="*/ 271900 h 383542"/>
                <a:gd name="connsiteX775" fmla="*/ 319927 w 496736"/>
                <a:gd name="connsiteY775" fmla="*/ 271900 h 383542"/>
                <a:gd name="connsiteX776" fmla="*/ 326147 w 496736"/>
                <a:gd name="connsiteY776" fmla="*/ 271900 h 383542"/>
                <a:gd name="connsiteX777" fmla="*/ 326147 w 496736"/>
                <a:gd name="connsiteY777" fmla="*/ 276568 h 383542"/>
                <a:gd name="connsiteX778" fmla="*/ 326147 w 496736"/>
                <a:gd name="connsiteY778" fmla="*/ 281236 h 383542"/>
                <a:gd name="connsiteX779" fmla="*/ 319927 w 496736"/>
                <a:gd name="connsiteY779" fmla="*/ 281236 h 383542"/>
                <a:gd name="connsiteX780" fmla="*/ 319927 w 496736"/>
                <a:gd name="connsiteY780" fmla="*/ 271900 h 383542"/>
                <a:gd name="connsiteX781" fmla="*/ 332366 w 496736"/>
                <a:gd name="connsiteY781" fmla="*/ 271900 h 383542"/>
                <a:gd name="connsiteX782" fmla="*/ 332366 w 496736"/>
                <a:gd name="connsiteY782" fmla="*/ 271900 h 383542"/>
                <a:gd name="connsiteX783" fmla="*/ 341696 w 496736"/>
                <a:gd name="connsiteY783" fmla="*/ 271900 h 383542"/>
                <a:gd name="connsiteX784" fmla="*/ 365020 w 496736"/>
                <a:gd name="connsiteY784" fmla="*/ 268788 h 383542"/>
                <a:gd name="connsiteX785" fmla="*/ 365020 w 496736"/>
                <a:gd name="connsiteY785" fmla="*/ 268788 h 383542"/>
                <a:gd name="connsiteX786" fmla="*/ 363465 w 496736"/>
                <a:gd name="connsiteY786" fmla="*/ 278124 h 383542"/>
                <a:gd name="connsiteX787" fmla="*/ 357245 w 496736"/>
                <a:gd name="connsiteY787" fmla="*/ 278124 h 383542"/>
                <a:gd name="connsiteX788" fmla="*/ 338586 w 496736"/>
                <a:gd name="connsiteY788" fmla="*/ 281236 h 383542"/>
                <a:gd name="connsiteX789" fmla="*/ 332366 w 496736"/>
                <a:gd name="connsiteY789" fmla="*/ 281236 h 383542"/>
                <a:gd name="connsiteX790" fmla="*/ 332366 w 496736"/>
                <a:gd name="connsiteY790" fmla="*/ 271900 h 383542"/>
                <a:gd name="connsiteX791" fmla="*/ 379014 w 496736"/>
                <a:gd name="connsiteY791" fmla="*/ 167649 h 383542"/>
                <a:gd name="connsiteX792" fmla="*/ 379014 w 496736"/>
                <a:gd name="connsiteY792" fmla="*/ 167649 h 383542"/>
                <a:gd name="connsiteX793" fmla="*/ 379014 w 496736"/>
                <a:gd name="connsiteY793" fmla="*/ 167649 h 383542"/>
                <a:gd name="connsiteX794" fmla="*/ 377459 w 496736"/>
                <a:gd name="connsiteY794" fmla="*/ 167649 h 383542"/>
                <a:gd name="connsiteX795" fmla="*/ 379014 w 496736"/>
                <a:gd name="connsiteY795" fmla="*/ 166093 h 383542"/>
                <a:gd name="connsiteX796" fmla="*/ 379014 w 496736"/>
                <a:gd name="connsiteY796" fmla="*/ 147421 h 383542"/>
                <a:gd name="connsiteX797" fmla="*/ 380569 w 496736"/>
                <a:gd name="connsiteY797" fmla="*/ 145865 h 383542"/>
                <a:gd name="connsiteX798" fmla="*/ 379014 w 496736"/>
                <a:gd name="connsiteY798" fmla="*/ 167649 h 383542"/>
                <a:gd name="connsiteX799" fmla="*/ 374349 w 496736"/>
                <a:gd name="connsiteY799" fmla="*/ 167649 h 383542"/>
                <a:gd name="connsiteX800" fmla="*/ 374349 w 496736"/>
                <a:gd name="connsiteY800" fmla="*/ 167649 h 383542"/>
                <a:gd name="connsiteX801" fmla="*/ 371240 w 496736"/>
                <a:gd name="connsiteY801" fmla="*/ 167649 h 383542"/>
                <a:gd name="connsiteX802" fmla="*/ 361910 w 496736"/>
                <a:gd name="connsiteY802" fmla="*/ 170761 h 383542"/>
                <a:gd name="connsiteX803" fmla="*/ 341696 w 496736"/>
                <a:gd name="connsiteY803" fmla="*/ 173873 h 383542"/>
                <a:gd name="connsiteX804" fmla="*/ 338586 w 496736"/>
                <a:gd name="connsiteY804" fmla="*/ 173873 h 383542"/>
                <a:gd name="connsiteX805" fmla="*/ 338586 w 496736"/>
                <a:gd name="connsiteY805" fmla="*/ 159869 h 383542"/>
                <a:gd name="connsiteX806" fmla="*/ 338586 w 496736"/>
                <a:gd name="connsiteY806" fmla="*/ 158313 h 383542"/>
                <a:gd name="connsiteX807" fmla="*/ 341696 w 496736"/>
                <a:gd name="connsiteY807" fmla="*/ 158313 h 383542"/>
                <a:gd name="connsiteX808" fmla="*/ 363465 w 496736"/>
                <a:gd name="connsiteY808" fmla="*/ 153645 h 383542"/>
                <a:gd name="connsiteX809" fmla="*/ 375904 w 496736"/>
                <a:gd name="connsiteY809" fmla="*/ 148977 h 383542"/>
                <a:gd name="connsiteX810" fmla="*/ 374349 w 496736"/>
                <a:gd name="connsiteY810" fmla="*/ 167649 h 383542"/>
                <a:gd name="connsiteX811" fmla="*/ 319927 w 496736"/>
                <a:gd name="connsiteY811" fmla="*/ 153645 h 383542"/>
                <a:gd name="connsiteX812" fmla="*/ 319927 w 496736"/>
                <a:gd name="connsiteY812" fmla="*/ 153645 h 383542"/>
                <a:gd name="connsiteX813" fmla="*/ 316817 w 496736"/>
                <a:gd name="connsiteY813" fmla="*/ 152089 h 383542"/>
                <a:gd name="connsiteX814" fmla="*/ 315262 w 496736"/>
                <a:gd name="connsiteY814" fmla="*/ 138085 h 383542"/>
                <a:gd name="connsiteX815" fmla="*/ 319927 w 496736"/>
                <a:gd name="connsiteY815" fmla="*/ 139641 h 383542"/>
                <a:gd name="connsiteX816" fmla="*/ 319927 w 496736"/>
                <a:gd name="connsiteY816" fmla="*/ 153645 h 383542"/>
                <a:gd name="connsiteX817" fmla="*/ 313707 w 496736"/>
                <a:gd name="connsiteY817" fmla="*/ 152089 h 383542"/>
                <a:gd name="connsiteX818" fmla="*/ 313707 w 496736"/>
                <a:gd name="connsiteY818" fmla="*/ 152089 h 383542"/>
                <a:gd name="connsiteX819" fmla="*/ 310597 w 496736"/>
                <a:gd name="connsiteY819" fmla="*/ 152089 h 383542"/>
                <a:gd name="connsiteX820" fmla="*/ 305933 w 496736"/>
                <a:gd name="connsiteY820" fmla="*/ 152089 h 383542"/>
                <a:gd name="connsiteX821" fmla="*/ 305933 w 496736"/>
                <a:gd name="connsiteY821" fmla="*/ 139641 h 383542"/>
                <a:gd name="connsiteX822" fmla="*/ 305933 w 496736"/>
                <a:gd name="connsiteY822" fmla="*/ 139641 h 383542"/>
                <a:gd name="connsiteX823" fmla="*/ 305933 w 496736"/>
                <a:gd name="connsiteY823" fmla="*/ 139641 h 383542"/>
                <a:gd name="connsiteX824" fmla="*/ 305933 w 496736"/>
                <a:gd name="connsiteY824" fmla="*/ 138085 h 383542"/>
                <a:gd name="connsiteX825" fmla="*/ 307487 w 496736"/>
                <a:gd name="connsiteY825" fmla="*/ 138085 h 383542"/>
                <a:gd name="connsiteX826" fmla="*/ 312152 w 496736"/>
                <a:gd name="connsiteY826" fmla="*/ 138085 h 383542"/>
                <a:gd name="connsiteX827" fmla="*/ 313707 w 496736"/>
                <a:gd name="connsiteY827" fmla="*/ 138085 h 383542"/>
                <a:gd name="connsiteX828" fmla="*/ 313707 w 496736"/>
                <a:gd name="connsiteY828" fmla="*/ 152089 h 383542"/>
                <a:gd name="connsiteX829" fmla="*/ 304378 w 496736"/>
                <a:gd name="connsiteY829" fmla="*/ 239224 h 383542"/>
                <a:gd name="connsiteX830" fmla="*/ 304378 w 496736"/>
                <a:gd name="connsiteY830" fmla="*/ 239224 h 383542"/>
                <a:gd name="connsiteX831" fmla="*/ 304378 w 496736"/>
                <a:gd name="connsiteY831" fmla="*/ 226776 h 383542"/>
                <a:gd name="connsiteX832" fmla="*/ 312152 w 496736"/>
                <a:gd name="connsiteY832" fmla="*/ 226776 h 383542"/>
                <a:gd name="connsiteX833" fmla="*/ 312152 w 496736"/>
                <a:gd name="connsiteY833" fmla="*/ 242336 h 383542"/>
                <a:gd name="connsiteX834" fmla="*/ 304378 w 496736"/>
                <a:gd name="connsiteY834" fmla="*/ 240780 h 383542"/>
                <a:gd name="connsiteX835" fmla="*/ 304378 w 496736"/>
                <a:gd name="connsiteY835" fmla="*/ 239224 h 383542"/>
                <a:gd name="connsiteX836" fmla="*/ 319927 w 496736"/>
                <a:gd name="connsiteY836" fmla="*/ 301464 h 383542"/>
                <a:gd name="connsiteX837" fmla="*/ 319927 w 496736"/>
                <a:gd name="connsiteY837" fmla="*/ 301464 h 383542"/>
                <a:gd name="connsiteX838" fmla="*/ 318372 w 496736"/>
                <a:gd name="connsiteY838" fmla="*/ 301464 h 383542"/>
                <a:gd name="connsiteX839" fmla="*/ 318372 w 496736"/>
                <a:gd name="connsiteY839" fmla="*/ 293684 h 383542"/>
                <a:gd name="connsiteX840" fmla="*/ 319927 w 496736"/>
                <a:gd name="connsiteY840" fmla="*/ 287460 h 383542"/>
                <a:gd name="connsiteX841" fmla="*/ 326147 w 496736"/>
                <a:gd name="connsiteY841" fmla="*/ 287460 h 383542"/>
                <a:gd name="connsiteX842" fmla="*/ 324592 w 496736"/>
                <a:gd name="connsiteY842" fmla="*/ 301464 h 383542"/>
                <a:gd name="connsiteX843" fmla="*/ 319927 w 496736"/>
                <a:gd name="connsiteY843" fmla="*/ 301464 h 383542"/>
                <a:gd name="connsiteX844" fmla="*/ 375904 w 496736"/>
                <a:gd name="connsiteY844" fmla="*/ 245448 h 383542"/>
                <a:gd name="connsiteX845" fmla="*/ 375904 w 496736"/>
                <a:gd name="connsiteY845" fmla="*/ 245448 h 383542"/>
                <a:gd name="connsiteX846" fmla="*/ 375904 w 496736"/>
                <a:gd name="connsiteY846" fmla="*/ 242336 h 383542"/>
                <a:gd name="connsiteX847" fmla="*/ 379014 w 496736"/>
                <a:gd name="connsiteY847" fmla="*/ 240780 h 383542"/>
                <a:gd name="connsiteX848" fmla="*/ 377459 w 496736"/>
                <a:gd name="connsiteY848" fmla="*/ 257896 h 383542"/>
                <a:gd name="connsiteX849" fmla="*/ 374349 w 496736"/>
                <a:gd name="connsiteY849" fmla="*/ 259452 h 383542"/>
                <a:gd name="connsiteX850" fmla="*/ 374349 w 496736"/>
                <a:gd name="connsiteY850" fmla="*/ 259452 h 383542"/>
                <a:gd name="connsiteX851" fmla="*/ 375904 w 496736"/>
                <a:gd name="connsiteY851" fmla="*/ 245448 h 383542"/>
                <a:gd name="connsiteX852" fmla="*/ 389899 w 496736"/>
                <a:gd name="connsiteY852" fmla="*/ 122525 h 383542"/>
                <a:gd name="connsiteX853" fmla="*/ 389899 w 496736"/>
                <a:gd name="connsiteY853" fmla="*/ 122525 h 383542"/>
                <a:gd name="connsiteX854" fmla="*/ 388344 w 496736"/>
                <a:gd name="connsiteY854" fmla="*/ 145865 h 383542"/>
                <a:gd name="connsiteX855" fmla="*/ 385234 w 496736"/>
                <a:gd name="connsiteY855" fmla="*/ 189433 h 383542"/>
                <a:gd name="connsiteX856" fmla="*/ 382124 w 496736"/>
                <a:gd name="connsiteY856" fmla="*/ 214328 h 383542"/>
                <a:gd name="connsiteX857" fmla="*/ 379014 w 496736"/>
                <a:gd name="connsiteY857" fmla="*/ 215884 h 383542"/>
                <a:gd name="connsiteX858" fmla="*/ 380569 w 496736"/>
                <a:gd name="connsiteY858" fmla="*/ 203437 h 383542"/>
                <a:gd name="connsiteX859" fmla="*/ 385234 w 496736"/>
                <a:gd name="connsiteY859" fmla="*/ 119413 h 383542"/>
                <a:gd name="connsiteX860" fmla="*/ 383679 w 496736"/>
                <a:gd name="connsiteY860" fmla="*/ 119413 h 383542"/>
                <a:gd name="connsiteX861" fmla="*/ 380569 w 496736"/>
                <a:gd name="connsiteY861" fmla="*/ 144309 h 383542"/>
                <a:gd name="connsiteX862" fmla="*/ 379014 w 496736"/>
                <a:gd name="connsiteY862" fmla="*/ 142753 h 383542"/>
                <a:gd name="connsiteX863" fmla="*/ 379014 w 496736"/>
                <a:gd name="connsiteY863" fmla="*/ 142753 h 383542"/>
                <a:gd name="connsiteX864" fmla="*/ 380569 w 496736"/>
                <a:gd name="connsiteY864" fmla="*/ 124081 h 383542"/>
                <a:gd name="connsiteX865" fmla="*/ 377459 w 496736"/>
                <a:gd name="connsiteY865" fmla="*/ 124081 h 383542"/>
                <a:gd name="connsiteX866" fmla="*/ 377459 w 496736"/>
                <a:gd name="connsiteY866" fmla="*/ 127193 h 383542"/>
                <a:gd name="connsiteX867" fmla="*/ 374349 w 496736"/>
                <a:gd name="connsiteY867" fmla="*/ 124081 h 383542"/>
                <a:gd name="connsiteX868" fmla="*/ 338586 w 496736"/>
                <a:gd name="connsiteY868" fmla="*/ 130305 h 383542"/>
                <a:gd name="connsiteX869" fmla="*/ 340141 w 496736"/>
                <a:gd name="connsiteY869" fmla="*/ 117857 h 383542"/>
                <a:gd name="connsiteX870" fmla="*/ 358800 w 496736"/>
                <a:gd name="connsiteY870" fmla="*/ 114745 h 383542"/>
                <a:gd name="connsiteX871" fmla="*/ 389899 w 496736"/>
                <a:gd name="connsiteY871" fmla="*/ 102297 h 383542"/>
                <a:gd name="connsiteX872" fmla="*/ 389899 w 496736"/>
                <a:gd name="connsiteY872" fmla="*/ 122525 h 383542"/>
                <a:gd name="connsiteX873" fmla="*/ 318372 w 496736"/>
                <a:gd name="connsiteY873" fmla="*/ 94517 h 383542"/>
                <a:gd name="connsiteX874" fmla="*/ 318372 w 496736"/>
                <a:gd name="connsiteY874" fmla="*/ 94517 h 383542"/>
                <a:gd name="connsiteX875" fmla="*/ 333921 w 496736"/>
                <a:gd name="connsiteY875" fmla="*/ 91405 h 383542"/>
                <a:gd name="connsiteX876" fmla="*/ 333921 w 496736"/>
                <a:gd name="connsiteY876" fmla="*/ 94517 h 383542"/>
                <a:gd name="connsiteX877" fmla="*/ 365020 w 496736"/>
                <a:gd name="connsiteY877" fmla="*/ 91405 h 383542"/>
                <a:gd name="connsiteX878" fmla="*/ 385234 w 496736"/>
                <a:gd name="connsiteY878" fmla="*/ 97629 h 383542"/>
                <a:gd name="connsiteX879" fmla="*/ 318372 w 496736"/>
                <a:gd name="connsiteY879" fmla="*/ 113189 h 383542"/>
                <a:gd name="connsiteX880" fmla="*/ 304378 w 496736"/>
                <a:gd name="connsiteY880" fmla="*/ 105409 h 383542"/>
                <a:gd name="connsiteX881" fmla="*/ 318372 w 496736"/>
                <a:gd name="connsiteY881" fmla="*/ 94517 h 383542"/>
                <a:gd name="connsiteX882" fmla="*/ 321482 w 496736"/>
                <a:gd name="connsiteY882" fmla="*/ 119413 h 383542"/>
                <a:gd name="connsiteX883" fmla="*/ 321482 w 496736"/>
                <a:gd name="connsiteY883" fmla="*/ 119413 h 383542"/>
                <a:gd name="connsiteX884" fmla="*/ 319927 w 496736"/>
                <a:gd name="connsiteY884" fmla="*/ 133417 h 383542"/>
                <a:gd name="connsiteX885" fmla="*/ 315262 w 496736"/>
                <a:gd name="connsiteY885" fmla="*/ 133417 h 383542"/>
                <a:gd name="connsiteX886" fmla="*/ 315262 w 496736"/>
                <a:gd name="connsiteY886" fmla="*/ 119413 h 383542"/>
                <a:gd name="connsiteX887" fmla="*/ 313707 w 496736"/>
                <a:gd name="connsiteY887" fmla="*/ 119413 h 383542"/>
                <a:gd name="connsiteX888" fmla="*/ 313707 w 496736"/>
                <a:gd name="connsiteY888" fmla="*/ 133417 h 383542"/>
                <a:gd name="connsiteX889" fmla="*/ 309042 w 496736"/>
                <a:gd name="connsiteY889" fmla="*/ 131861 h 383542"/>
                <a:gd name="connsiteX890" fmla="*/ 305933 w 496736"/>
                <a:gd name="connsiteY890" fmla="*/ 133417 h 383542"/>
                <a:gd name="connsiteX891" fmla="*/ 305933 w 496736"/>
                <a:gd name="connsiteY891" fmla="*/ 119413 h 383542"/>
                <a:gd name="connsiteX892" fmla="*/ 305933 w 496736"/>
                <a:gd name="connsiteY892" fmla="*/ 114745 h 383542"/>
                <a:gd name="connsiteX893" fmla="*/ 321482 w 496736"/>
                <a:gd name="connsiteY893" fmla="*/ 119413 h 383542"/>
                <a:gd name="connsiteX894" fmla="*/ 312152 w 496736"/>
                <a:gd name="connsiteY894" fmla="*/ 247004 h 383542"/>
                <a:gd name="connsiteX895" fmla="*/ 312152 w 496736"/>
                <a:gd name="connsiteY895" fmla="*/ 247004 h 383542"/>
                <a:gd name="connsiteX896" fmla="*/ 310597 w 496736"/>
                <a:gd name="connsiteY896" fmla="*/ 264120 h 383542"/>
                <a:gd name="connsiteX897" fmla="*/ 302823 w 496736"/>
                <a:gd name="connsiteY897" fmla="*/ 264120 h 383542"/>
                <a:gd name="connsiteX898" fmla="*/ 304378 w 496736"/>
                <a:gd name="connsiteY898" fmla="*/ 247004 h 383542"/>
                <a:gd name="connsiteX899" fmla="*/ 312152 w 496736"/>
                <a:gd name="connsiteY899" fmla="*/ 247004 h 383542"/>
                <a:gd name="connsiteX900" fmla="*/ 295048 w 496736"/>
                <a:gd name="connsiteY900" fmla="*/ 323248 h 383542"/>
                <a:gd name="connsiteX901" fmla="*/ 295048 w 496736"/>
                <a:gd name="connsiteY901" fmla="*/ 323248 h 383542"/>
                <a:gd name="connsiteX902" fmla="*/ 302823 w 496736"/>
                <a:gd name="connsiteY902" fmla="*/ 285904 h 383542"/>
                <a:gd name="connsiteX903" fmla="*/ 309042 w 496736"/>
                <a:gd name="connsiteY903" fmla="*/ 285904 h 383542"/>
                <a:gd name="connsiteX904" fmla="*/ 309042 w 496736"/>
                <a:gd name="connsiteY904" fmla="*/ 293684 h 383542"/>
                <a:gd name="connsiteX905" fmla="*/ 307487 w 496736"/>
                <a:gd name="connsiteY905" fmla="*/ 301464 h 383542"/>
                <a:gd name="connsiteX906" fmla="*/ 301268 w 496736"/>
                <a:gd name="connsiteY906" fmla="*/ 301464 h 383542"/>
                <a:gd name="connsiteX907" fmla="*/ 301268 w 496736"/>
                <a:gd name="connsiteY907" fmla="*/ 306132 h 383542"/>
                <a:gd name="connsiteX908" fmla="*/ 307487 w 496736"/>
                <a:gd name="connsiteY908" fmla="*/ 306132 h 383542"/>
                <a:gd name="connsiteX909" fmla="*/ 305933 w 496736"/>
                <a:gd name="connsiteY909" fmla="*/ 323248 h 383542"/>
                <a:gd name="connsiteX910" fmla="*/ 295048 w 496736"/>
                <a:gd name="connsiteY910" fmla="*/ 323248 h 383542"/>
                <a:gd name="connsiteX911" fmla="*/ 366575 w 496736"/>
                <a:gd name="connsiteY911" fmla="*/ 329472 h 383542"/>
                <a:gd name="connsiteX912" fmla="*/ 366575 w 496736"/>
                <a:gd name="connsiteY912" fmla="*/ 329472 h 383542"/>
                <a:gd name="connsiteX913" fmla="*/ 357245 w 496736"/>
                <a:gd name="connsiteY913" fmla="*/ 337251 h 383542"/>
                <a:gd name="connsiteX914" fmla="*/ 337031 w 496736"/>
                <a:gd name="connsiteY914" fmla="*/ 340363 h 383542"/>
                <a:gd name="connsiteX915" fmla="*/ 309042 w 496736"/>
                <a:gd name="connsiteY915" fmla="*/ 338807 h 383542"/>
                <a:gd name="connsiteX916" fmla="*/ 309042 w 496736"/>
                <a:gd name="connsiteY916" fmla="*/ 327916 h 383542"/>
                <a:gd name="connsiteX917" fmla="*/ 309042 w 496736"/>
                <a:gd name="connsiteY917" fmla="*/ 327916 h 383542"/>
                <a:gd name="connsiteX918" fmla="*/ 309042 w 496736"/>
                <a:gd name="connsiteY918" fmla="*/ 334139 h 383542"/>
                <a:gd name="connsiteX919" fmla="*/ 313707 w 496736"/>
                <a:gd name="connsiteY919" fmla="*/ 335695 h 383542"/>
                <a:gd name="connsiteX920" fmla="*/ 315262 w 496736"/>
                <a:gd name="connsiteY920" fmla="*/ 329472 h 383542"/>
                <a:gd name="connsiteX921" fmla="*/ 329256 w 496736"/>
                <a:gd name="connsiteY921" fmla="*/ 329472 h 383542"/>
                <a:gd name="connsiteX922" fmla="*/ 368130 w 496736"/>
                <a:gd name="connsiteY922" fmla="*/ 321692 h 383542"/>
                <a:gd name="connsiteX923" fmla="*/ 365020 w 496736"/>
                <a:gd name="connsiteY923" fmla="*/ 313912 h 383542"/>
                <a:gd name="connsiteX924" fmla="*/ 346361 w 496736"/>
                <a:gd name="connsiteY924" fmla="*/ 318580 h 383542"/>
                <a:gd name="connsiteX925" fmla="*/ 327702 w 496736"/>
                <a:gd name="connsiteY925" fmla="*/ 321692 h 383542"/>
                <a:gd name="connsiteX926" fmla="*/ 327702 w 496736"/>
                <a:gd name="connsiteY926" fmla="*/ 321692 h 383542"/>
                <a:gd name="connsiteX927" fmla="*/ 329256 w 496736"/>
                <a:gd name="connsiteY927" fmla="*/ 307688 h 383542"/>
                <a:gd name="connsiteX928" fmla="*/ 338586 w 496736"/>
                <a:gd name="connsiteY928" fmla="*/ 307688 h 383542"/>
                <a:gd name="connsiteX929" fmla="*/ 357245 w 496736"/>
                <a:gd name="connsiteY929" fmla="*/ 306132 h 383542"/>
                <a:gd name="connsiteX930" fmla="*/ 360355 w 496736"/>
                <a:gd name="connsiteY930" fmla="*/ 304576 h 383542"/>
                <a:gd name="connsiteX931" fmla="*/ 360355 w 496736"/>
                <a:gd name="connsiteY931" fmla="*/ 309244 h 383542"/>
                <a:gd name="connsiteX932" fmla="*/ 363465 w 496736"/>
                <a:gd name="connsiteY932" fmla="*/ 309244 h 383542"/>
                <a:gd name="connsiteX933" fmla="*/ 365020 w 496736"/>
                <a:gd name="connsiteY933" fmla="*/ 303020 h 383542"/>
                <a:gd name="connsiteX934" fmla="*/ 372795 w 496736"/>
                <a:gd name="connsiteY934" fmla="*/ 301464 h 383542"/>
                <a:gd name="connsiteX935" fmla="*/ 371240 w 496736"/>
                <a:gd name="connsiteY935" fmla="*/ 326360 h 383542"/>
                <a:gd name="connsiteX936" fmla="*/ 371240 w 496736"/>
                <a:gd name="connsiteY936" fmla="*/ 324804 h 383542"/>
                <a:gd name="connsiteX937" fmla="*/ 366575 w 496736"/>
                <a:gd name="connsiteY937" fmla="*/ 329472 h 383542"/>
                <a:gd name="connsiteX938" fmla="*/ 375904 w 496736"/>
                <a:gd name="connsiteY938" fmla="*/ 278124 h 383542"/>
                <a:gd name="connsiteX939" fmla="*/ 375904 w 496736"/>
                <a:gd name="connsiteY939" fmla="*/ 278124 h 383542"/>
                <a:gd name="connsiteX940" fmla="*/ 374349 w 496736"/>
                <a:gd name="connsiteY940" fmla="*/ 293684 h 383542"/>
                <a:gd name="connsiteX941" fmla="*/ 366575 w 496736"/>
                <a:gd name="connsiteY941" fmla="*/ 295240 h 383542"/>
                <a:gd name="connsiteX942" fmla="*/ 366575 w 496736"/>
                <a:gd name="connsiteY942" fmla="*/ 292128 h 383542"/>
                <a:gd name="connsiteX943" fmla="*/ 368130 w 496736"/>
                <a:gd name="connsiteY943" fmla="*/ 285904 h 383542"/>
                <a:gd name="connsiteX944" fmla="*/ 369685 w 496736"/>
                <a:gd name="connsiteY944" fmla="*/ 285904 h 383542"/>
                <a:gd name="connsiteX945" fmla="*/ 369685 w 496736"/>
                <a:gd name="connsiteY945" fmla="*/ 284348 h 383542"/>
                <a:gd name="connsiteX946" fmla="*/ 374349 w 496736"/>
                <a:gd name="connsiteY946" fmla="*/ 281236 h 383542"/>
                <a:gd name="connsiteX947" fmla="*/ 372795 w 496736"/>
                <a:gd name="connsiteY947" fmla="*/ 276568 h 383542"/>
                <a:gd name="connsiteX948" fmla="*/ 371240 w 496736"/>
                <a:gd name="connsiteY948" fmla="*/ 276568 h 383542"/>
                <a:gd name="connsiteX949" fmla="*/ 371240 w 496736"/>
                <a:gd name="connsiteY949" fmla="*/ 275012 h 383542"/>
                <a:gd name="connsiteX950" fmla="*/ 372795 w 496736"/>
                <a:gd name="connsiteY950" fmla="*/ 267232 h 383542"/>
                <a:gd name="connsiteX951" fmla="*/ 375904 w 496736"/>
                <a:gd name="connsiteY951" fmla="*/ 267232 h 383542"/>
                <a:gd name="connsiteX952" fmla="*/ 377459 w 496736"/>
                <a:gd name="connsiteY952" fmla="*/ 267232 h 383542"/>
                <a:gd name="connsiteX953" fmla="*/ 375904 w 496736"/>
                <a:gd name="connsiteY953" fmla="*/ 278124 h 383542"/>
                <a:gd name="connsiteX954" fmla="*/ 86687 w 496736"/>
                <a:gd name="connsiteY954" fmla="*/ 340363 h 383542"/>
                <a:gd name="connsiteX955" fmla="*/ 86687 w 496736"/>
                <a:gd name="connsiteY955" fmla="*/ 340363 h 383542"/>
                <a:gd name="connsiteX956" fmla="*/ 85132 w 496736"/>
                <a:gd name="connsiteY956" fmla="*/ 331027 h 383542"/>
                <a:gd name="connsiteX957" fmla="*/ 86687 w 496736"/>
                <a:gd name="connsiteY957" fmla="*/ 331027 h 383542"/>
                <a:gd name="connsiteX958" fmla="*/ 86687 w 496736"/>
                <a:gd name="connsiteY958" fmla="*/ 340363 h 383542"/>
                <a:gd name="connsiteX959" fmla="*/ 83577 w 496736"/>
                <a:gd name="connsiteY959" fmla="*/ 324804 h 383542"/>
                <a:gd name="connsiteX960" fmla="*/ 83577 w 496736"/>
                <a:gd name="connsiteY960" fmla="*/ 324804 h 383542"/>
                <a:gd name="connsiteX961" fmla="*/ 80468 w 496736"/>
                <a:gd name="connsiteY961" fmla="*/ 324804 h 383542"/>
                <a:gd name="connsiteX962" fmla="*/ 80468 w 496736"/>
                <a:gd name="connsiteY962" fmla="*/ 326360 h 383542"/>
                <a:gd name="connsiteX963" fmla="*/ 36930 w 496736"/>
                <a:gd name="connsiteY963" fmla="*/ 335695 h 383542"/>
                <a:gd name="connsiteX964" fmla="*/ 35375 w 496736"/>
                <a:gd name="connsiteY964" fmla="*/ 324804 h 383542"/>
                <a:gd name="connsiteX965" fmla="*/ 30710 w 496736"/>
                <a:gd name="connsiteY965" fmla="*/ 326360 h 383542"/>
                <a:gd name="connsiteX966" fmla="*/ 32265 w 496736"/>
                <a:gd name="connsiteY966" fmla="*/ 335695 h 383542"/>
                <a:gd name="connsiteX967" fmla="*/ 27600 w 496736"/>
                <a:gd name="connsiteY967" fmla="*/ 335695 h 383542"/>
                <a:gd name="connsiteX968" fmla="*/ 22935 w 496736"/>
                <a:gd name="connsiteY968" fmla="*/ 334139 h 383542"/>
                <a:gd name="connsiteX969" fmla="*/ 22935 w 496736"/>
                <a:gd name="connsiteY969" fmla="*/ 332583 h 383542"/>
                <a:gd name="connsiteX970" fmla="*/ 19825 w 496736"/>
                <a:gd name="connsiteY970" fmla="*/ 332583 h 383542"/>
                <a:gd name="connsiteX971" fmla="*/ 19825 w 496736"/>
                <a:gd name="connsiteY971" fmla="*/ 334139 h 383542"/>
                <a:gd name="connsiteX972" fmla="*/ 16715 w 496736"/>
                <a:gd name="connsiteY972" fmla="*/ 329472 h 383542"/>
                <a:gd name="connsiteX973" fmla="*/ 22935 w 496736"/>
                <a:gd name="connsiteY973" fmla="*/ 323248 h 383542"/>
                <a:gd name="connsiteX974" fmla="*/ 30710 w 496736"/>
                <a:gd name="connsiteY974" fmla="*/ 320136 h 383542"/>
                <a:gd name="connsiteX975" fmla="*/ 49369 w 496736"/>
                <a:gd name="connsiteY975" fmla="*/ 318580 h 383542"/>
                <a:gd name="connsiteX976" fmla="*/ 86687 w 496736"/>
                <a:gd name="connsiteY976" fmla="*/ 324804 h 383542"/>
                <a:gd name="connsiteX977" fmla="*/ 83577 w 496736"/>
                <a:gd name="connsiteY977" fmla="*/ 324804 h 383542"/>
                <a:gd name="connsiteX978" fmla="*/ 33820 w 496736"/>
                <a:gd name="connsiteY978" fmla="*/ 351255 h 383542"/>
                <a:gd name="connsiteX979" fmla="*/ 33820 w 496736"/>
                <a:gd name="connsiteY979" fmla="*/ 351255 h 383542"/>
                <a:gd name="connsiteX980" fmla="*/ 33820 w 496736"/>
                <a:gd name="connsiteY980" fmla="*/ 354367 h 383542"/>
                <a:gd name="connsiteX981" fmla="*/ 24490 w 496736"/>
                <a:gd name="connsiteY981" fmla="*/ 354367 h 383542"/>
                <a:gd name="connsiteX982" fmla="*/ 22935 w 496736"/>
                <a:gd name="connsiteY982" fmla="*/ 340363 h 383542"/>
                <a:gd name="connsiteX983" fmla="*/ 29155 w 496736"/>
                <a:gd name="connsiteY983" fmla="*/ 341919 h 383542"/>
                <a:gd name="connsiteX984" fmla="*/ 33820 w 496736"/>
                <a:gd name="connsiteY984" fmla="*/ 341919 h 383542"/>
                <a:gd name="connsiteX985" fmla="*/ 33820 w 496736"/>
                <a:gd name="connsiteY985" fmla="*/ 351255 h 383542"/>
                <a:gd name="connsiteX986" fmla="*/ 16715 w 496736"/>
                <a:gd name="connsiteY986" fmla="*/ 354367 h 383542"/>
                <a:gd name="connsiteX987" fmla="*/ 16715 w 496736"/>
                <a:gd name="connsiteY987" fmla="*/ 354367 h 383542"/>
                <a:gd name="connsiteX988" fmla="*/ 13606 w 496736"/>
                <a:gd name="connsiteY988" fmla="*/ 338807 h 383542"/>
                <a:gd name="connsiteX989" fmla="*/ 13606 w 496736"/>
                <a:gd name="connsiteY989" fmla="*/ 334139 h 383542"/>
                <a:gd name="connsiteX990" fmla="*/ 19825 w 496736"/>
                <a:gd name="connsiteY990" fmla="*/ 338807 h 383542"/>
                <a:gd name="connsiteX991" fmla="*/ 19825 w 496736"/>
                <a:gd name="connsiteY991" fmla="*/ 354367 h 383542"/>
                <a:gd name="connsiteX992" fmla="*/ 16715 w 496736"/>
                <a:gd name="connsiteY992" fmla="*/ 354367 h 383542"/>
                <a:gd name="connsiteX993" fmla="*/ 18270 w 496736"/>
                <a:gd name="connsiteY993" fmla="*/ 374595 h 383542"/>
                <a:gd name="connsiteX994" fmla="*/ 18270 w 496736"/>
                <a:gd name="connsiteY994" fmla="*/ 374595 h 383542"/>
                <a:gd name="connsiteX995" fmla="*/ 16715 w 496736"/>
                <a:gd name="connsiteY995" fmla="*/ 359035 h 383542"/>
                <a:gd name="connsiteX996" fmla="*/ 19825 w 496736"/>
                <a:gd name="connsiteY996" fmla="*/ 359035 h 383542"/>
                <a:gd name="connsiteX997" fmla="*/ 19825 w 496736"/>
                <a:gd name="connsiteY997" fmla="*/ 369927 h 383542"/>
                <a:gd name="connsiteX998" fmla="*/ 19825 w 496736"/>
                <a:gd name="connsiteY998" fmla="*/ 374595 h 383542"/>
                <a:gd name="connsiteX999" fmla="*/ 18270 w 496736"/>
                <a:gd name="connsiteY999" fmla="*/ 374595 h 383542"/>
                <a:gd name="connsiteX1000" fmla="*/ 33820 w 496736"/>
                <a:gd name="connsiteY1000" fmla="*/ 363703 h 383542"/>
                <a:gd name="connsiteX1001" fmla="*/ 33820 w 496736"/>
                <a:gd name="connsiteY1001" fmla="*/ 363703 h 383542"/>
                <a:gd name="connsiteX1002" fmla="*/ 32265 w 496736"/>
                <a:gd name="connsiteY1002" fmla="*/ 374595 h 383542"/>
                <a:gd name="connsiteX1003" fmla="*/ 24490 w 496736"/>
                <a:gd name="connsiteY1003" fmla="*/ 374595 h 383542"/>
                <a:gd name="connsiteX1004" fmla="*/ 24490 w 496736"/>
                <a:gd name="connsiteY1004" fmla="*/ 369927 h 383542"/>
                <a:gd name="connsiteX1005" fmla="*/ 24490 w 496736"/>
                <a:gd name="connsiteY1005" fmla="*/ 359035 h 383542"/>
                <a:gd name="connsiteX1006" fmla="*/ 33820 w 496736"/>
                <a:gd name="connsiteY1006" fmla="*/ 359035 h 383542"/>
                <a:gd name="connsiteX1007" fmla="*/ 33820 w 496736"/>
                <a:gd name="connsiteY1007" fmla="*/ 363703 h 383542"/>
                <a:gd name="connsiteX1008" fmla="*/ 40039 w 496736"/>
                <a:gd name="connsiteY1008" fmla="*/ 352811 h 383542"/>
                <a:gd name="connsiteX1009" fmla="*/ 40039 w 496736"/>
                <a:gd name="connsiteY1009" fmla="*/ 352811 h 383542"/>
                <a:gd name="connsiteX1010" fmla="*/ 40039 w 496736"/>
                <a:gd name="connsiteY1010" fmla="*/ 351255 h 383542"/>
                <a:gd name="connsiteX1011" fmla="*/ 38485 w 496736"/>
                <a:gd name="connsiteY1011" fmla="*/ 341919 h 383542"/>
                <a:gd name="connsiteX1012" fmla="*/ 43149 w 496736"/>
                <a:gd name="connsiteY1012" fmla="*/ 341919 h 383542"/>
                <a:gd name="connsiteX1013" fmla="*/ 43149 w 496736"/>
                <a:gd name="connsiteY1013" fmla="*/ 352811 h 383542"/>
                <a:gd name="connsiteX1014" fmla="*/ 40039 w 496736"/>
                <a:gd name="connsiteY1014" fmla="*/ 352811 h 383542"/>
                <a:gd name="connsiteX1015" fmla="*/ 77358 w 496736"/>
                <a:gd name="connsiteY1015" fmla="*/ 352811 h 383542"/>
                <a:gd name="connsiteX1016" fmla="*/ 77358 w 496736"/>
                <a:gd name="connsiteY1016" fmla="*/ 352811 h 383542"/>
                <a:gd name="connsiteX1017" fmla="*/ 46259 w 496736"/>
                <a:gd name="connsiteY1017" fmla="*/ 352811 h 383542"/>
                <a:gd name="connsiteX1018" fmla="*/ 47814 w 496736"/>
                <a:gd name="connsiteY1018" fmla="*/ 341919 h 383542"/>
                <a:gd name="connsiteX1019" fmla="*/ 61808 w 496736"/>
                <a:gd name="connsiteY1019" fmla="*/ 340363 h 383542"/>
                <a:gd name="connsiteX1020" fmla="*/ 80468 w 496736"/>
                <a:gd name="connsiteY1020" fmla="*/ 334139 h 383542"/>
                <a:gd name="connsiteX1021" fmla="*/ 80468 w 496736"/>
                <a:gd name="connsiteY1021" fmla="*/ 349699 h 383542"/>
                <a:gd name="connsiteX1022" fmla="*/ 78913 w 496736"/>
                <a:gd name="connsiteY1022" fmla="*/ 354367 h 383542"/>
                <a:gd name="connsiteX1023" fmla="*/ 77358 w 496736"/>
                <a:gd name="connsiteY1023" fmla="*/ 352811 h 38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Lst>
              <a:rect l="l" t="t" r="r" b="b"/>
              <a:pathLst>
                <a:path w="496736" h="383542">
                  <a:moveTo>
                    <a:pt x="26045" y="313912"/>
                  </a:moveTo>
                  <a:cubicBezTo>
                    <a:pt x="21380" y="313912"/>
                    <a:pt x="15161" y="315468"/>
                    <a:pt x="10496" y="318580"/>
                  </a:cubicBezTo>
                  <a:cubicBezTo>
                    <a:pt x="7386" y="323248"/>
                    <a:pt x="5831" y="327916"/>
                    <a:pt x="7386" y="334139"/>
                  </a:cubicBezTo>
                  <a:cubicBezTo>
                    <a:pt x="7386" y="340363"/>
                    <a:pt x="7386" y="348143"/>
                    <a:pt x="8941" y="355923"/>
                  </a:cubicBezTo>
                  <a:cubicBezTo>
                    <a:pt x="8941" y="362147"/>
                    <a:pt x="8941" y="369927"/>
                    <a:pt x="10496" y="376151"/>
                  </a:cubicBezTo>
                  <a:cubicBezTo>
                    <a:pt x="12051" y="377707"/>
                    <a:pt x="12051" y="376151"/>
                    <a:pt x="12051" y="376151"/>
                  </a:cubicBezTo>
                  <a:cubicBezTo>
                    <a:pt x="12051" y="377707"/>
                    <a:pt x="10496" y="379263"/>
                    <a:pt x="12051" y="379263"/>
                  </a:cubicBezTo>
                  <a:cubicBezTo>
                    <a:pt x="15161" y="379263"/>
                    <a:pt x="18270" y="379263"/>
                    <a:pt x="19825" y="379263"/>
                  </a:cubicBezTo>
                  <a:cubicBezTo>
                    <a:pt x="19825" y="380819"/>
                    <a:pt x="19825" y="380819"/>
                    <a:pt x="19825" y="382375"/>
                  </a:cubicBezTo>
                  <a:cubicBezTo>
                    <a:pt x="21380" y="383931"/>
                    <a:pt x="22935" y="383931"/>
                    <a:pt x="22935" y="382375"/>
                  </a:cubicBezTo>
                  <a:cubicBezTo>
                    <a:pt x="22935" y="380819"/>
                    <a:pt x="22935" y="380819"/>
                    <a:pt x="22935" y="379263"/>
                  </a:cubicBezTo>
                  <a:cubicBezTo>
                    <a:pt x="30710" y="380819"/>
                    <a:pt x="38485" y="382375"/>
                    <a:pt x="46259" y="380819"/>
                  </a:cubicBezTo>
                  <a:cubicBezTo>
                    <a:pt x="50924" y="380819"/>
                    <a:pt x="57144" y="380819"/>
                    <a:pt x="61808" y="379263"/>
                  </a:cubicBezTo>
                  <a:cubicBezTo>
                    <a:pt x="66473" y="377707"/>
                    <a:pt x="74248" y="377707"/>
                    <a:pt x="77358" y="373039"/>
                  </a:cubicBezTo>
                  <a:cubicBezTo>
                    <a:pt x="77358" y="371483"/>
                    <a:pt x="77358" y="369927"/>
                    <a:pt x="74248" y="368371"/>
                  </a:cubicBezTo>
                  <a:cubicBezTo>
                    <a:pt x="71138" y="366815"/>
                    <a:pt x="64918" y="369927"/>
                    <a:pt x="60254" y="371483"/>
                  </a:cubicBezTo>
                  <a:cubicBezTo>
                    <a:pt x="55589" y="373039"/>
                    <a:pt x="49369" y="373039"/>
                    <a:pt x="44704" y="373039"/>
                  </a:cubicBezTo>
                  <a:cubicBezTo>
                    <a:pt x="41594" y="374595"/>
                    <a:pt x="40039" y="374595"/>
                    <a:pt x="36930" y="374595"/>
                  </a:cubicBezTo>
                  <a:cubicBezTo>
                    <a:pt x="38485" y="371483"/>
                    <a:pt x="38485" y="368371"/>
                    <a:pt x="38485" y="365259"/>
                  </a:cubicBezTo>
                  <a:cubicBezTo>
                    <a:pt x="40039" y="363703"/>
                    <a:pt x="40039" y="362147"/>
                    <a:pt x="40039" y="360591"/>
                  </a:cubicBezTo>
                  <a:cubicBezTo>
                    <a:pt x="40039" y="360591"/>
                    <a:pt x="41594" y="360591"/>
                    <a:pt x="43149" y="360591"/>
                  </a:cubicBezTo>
                  <a:cubicBezTo>
                    <a:pt x="43149" y="363703"/>
                    <a:pt x="43149" y="366815"/>
                    <a:pt x="43149" y="369927"/>
                  </a:cubicBezTo>
                  <a:cubicBezTo>
                    <a:pt x="43149" y="371483"/>
                    <a:pt x="46259" y="371483"/>
                    <a:pt x="46259" y="369927"/>
                  </a:cubicBezTo>
                  <a:cubicBezTo>
                    <a:pt x="47814" y="366815"/>
                    <a:pt x="46259" y="363703"/>
                    <a:pt x="46259" y="360591"/>
                  </a:cubicBezTo>
                  <a:cubicBezTo>
                    <a:pt x="57144" y="360591"/>
                    <a:pt x="68028" y="360591"/>
                    <a:pt x="77358" y="360591"/>
                  </a:cubicBezTo>
                  <a:cubicBezTo>
                    <a:pt x="78913" y="359035"/>
                    <a:pt x="78913" y="359035"/>
                    <a:pt x="78913" y="357479"/>
                  </a:cubicBezTo>
                  <a:cubicBezTo>
                    <a:pt x="78913" y="359035"/>
                    <a:pt x="78913" y="360591"/>
                    <a:pt x="78913" y="362147"/>
                  </a:cubicBezTo>
                  <a:cubicBezTo>
                    <a:pt x="78913" y="365259"/>
                    <a:pt x="77358" y="369927"/>
                    <a:pt x="78913" y="373039"/>
                  </a:cubicBezTo>
                  <a:cubicBezTo>
                    <a:pt x="78913" y="376151"/>
                    <a:pt x="83577" y="377707"/>
                    <a:pt x="85132" y="374595"/>
                  </a:cubicBezTo>
                  <a:cubicBezTo>
                    <a:pt x="85132" y="373039"/>
                    <a:pt x="85132" y="371483"/>
                    <a:pt x="85132" y="369927"/>
                  </a:cubicBezTo>
                  <a:cubicBezTo>
                    <a:pt x="86687" y="369927"/>
                    <a:pt x="86687" y="371483"/>
                    <a:pt x="86687" y="371483"/>
                  </a:cubicBezTo>
                  <a:cubicBezTo>
                    <a:pt x="86687" y="369927"/>
                    <a:pt x="86687" y="369927"/>
                    <a:pt x="86687" y="369927"/>
                  </a:cubicBezTo>
                  <a:cubicBezTo>
                    <a:pt x="88242" y="369927"/>
                    <a:pt x="86687" y="369927"/>
                    <a:pt x="88242" y="371483"/>
                  </a:cubicBezTo>
                  <a:cubicBezTo>
                    <a:pt x="88242" y="371483"/>
                    <a:pt x="89797" y="371483"/>
                    <a:pt x="89797" y="371483"/>
                  </a:cubicBezTo>
                  <a:cubicBezTo>
                    <a:pt x="92907" y="368371"/>
                    <a:pt x="92907" y="365259"/>
                    <a:pt x="92907" y="362147"/>
                  </a:cubicBezTo>
                  <a:cubicBezTo>
                    <a:pt x="92907" y="359035"/>
                    <a:pt x="92907" y="354367"/>
                    <a:pt x="92907" y="351255"/>
                  </a:cubicBezTo>
                  <a:cubicBezTo>
                    <a:pt x="92907" y="349699"/>
                    <a:pt x="94462" y="349699"/>
                    <a:pt x="94462" y="348143"/>
                  </a:cubicBezTo>
                  <a:cubicBezTo>
                    <a:pt x="94462" y="346587"/>
                    <a:pt x="92907" y="345031"/>
                    <a:pt x="92907" y="343475"/>
                  </a:cubicBezTo>
                  <a:cubicBezTo>
                    <a:pt x="94462" y="338807"/>
                    <a:pt x="94462" y="332583"/>
                    <a:pt x="94462" y="327916"/>
                  </a:cubicBezTo>
                  <a:cubicBezTo>
                    <a:pt x="96017" y="327916"/>
                    <a:pt x="96017" y="327916"/>
                    <a:pt x="97572" y="326360"/>
                  </a:cubicBezTo>
                  <a:cubicBezTo>
                    <a:pt x="99127" y="324804"/>
                    <a:pt x="100682" y="321692"/>
                    <a:pt x="97572" y="320136"/>
                  </a:cubicBezTo>
                  <a:cubicBezTo>
                    <a:pt x="75803" y="310800"/>
                    <a:pt x="49369" y="306132"/>
                    <a:pt x="26045" y="313912"/>
                  </a:cubicBezTo>
                  <a:close/>
                  <a:moveTo>
                    <a:pt x="459871" y="262564"/>
                  </a:moveTo>
                  <a:cubicBezTo>
                    <a:pt x="453651" y="264120"/>
                    <a:pt x="445876" y="264120"/>
                    <a:pt x="438102" y="267232"/>
                  </a:cubicBezTo>
                  <a:cubicBezTo>
                    <a:pt x="436547" y="267232"/>
                    <a:pt x="436547" y="267232"/>
                    <a:pt x="434992" y="267232"/>
                  </a:cubicBezTo>
                  <a:cubicBezTo>
                    <a:pt x="430327" y="268788"/>
                    <a:pt x="425662" y="267232"/>
                    <a:pt x="422552" y="270344"/>
                  </a:cubicBezTo>
                  <a:cubicBezTo>
                    <a:pt x="413223" y="275012"/>
                    <a:pt x="402338" y="285904"/>
                    <a:pt x="407003" y="298352"/>
                  </a:cubicBezTo>
                  <a:cubicBezTo>
                    <a:pt x="411668" y="307688"/>
                    <a:pt x="424107" y="310800"/>
                    <a:pt x="433437" y="310800"/>
                  </a:cubicBezTo>
                  <a:cubicBezTo>
                    <a:pt x="441211" y="310800"/>
                    <a:pt x="447431" y="310800"/>
                    <a:pt x="455206" y="309244"/>
                  </a:cubicBezTo>
                  <a:cubicBezTo>
                    <a:pt x="462980" y="307688"/>
                    <a:pt x="470755" y="307688"/>
                    <a:pt x="476975" y="304576"/>
                  </a:cubicBezTo>
                  <a:cubicBezTo>
                    <a:pt x="489414" y="301464"/>
                    <a:pt x="500299" y="289016"/>
                    <a:pt x="495634" y="276568"/>
                  </a:cubicBezTo>
                  <a:cubicBezTo>
                    <a:pt x="489414" y="264120"/>
                    <a:pt x="472310" y="262564"/>
                    <a:pt x="459871" y="262564"/>
                  </a:cubicBezTo>
                  <a:close/>
                  <a:moveTo>
                    <a:pt x="464535" y="270344"/>
                  </a:moveTo>
                  <a:lnTo>
                    <a:pt x="464535" y="270344"/>
                  </a:lnTo>
                  <a:cubicBezTo>
                    <a:pt x="469200" y="270344"/>
                    <a:pt x="476975" y="271900"/>
                    <a:pt x="483195" y="276568"/>
                  </a:cubicBezTo>
                  <a:cubicBezTo>
                    <a:pt x="483195" y="278124"/>
                    <a:pt x="483195" y="281236"/>
                    <a:pt x="486304" y="281236"/>
                  </a:cubicBezTo>
                  <a:cubicBezTo>
                    <a:pt x="486304" y="281236"/>
                    <a:pt x="486304" y="281236"/>
                    <a:pt x="484749" y="281236"/>
                  </a:cubicBezTo>
                  <a:cubicBezTo>
                    <a:pt x="484749" y="281236"/>
                    <a:pt x="484749" y="281236"/>
                    <a:pt x="483195" y="282792"/>
                  </a:cubicBezTo>
                  <a:cubicBezTo>
                    <a:pt x="483195" y="282792"/>
                    <a:pt x="481640" y="284348"/>
                    <a:pt x="480085" y="284348"/>
                  </a:cubicBezTo>
                  <a:cubicBezTo>
                    <a:pt x="478530" y="285904"/>
                    <a:pt x="475420" y="287460"/>
                    <a:pt x="472310" y="289016"/>
                  </a:cubicBezTo>
                  <a:cubicBezTo>
                    <a:pt x="467645" y="290572"/>
                    <a:pt x="462980" y="292128"/>
                    <a:pt x="456761" y="293684"/>
                  </a:cubicBezTo>
                  <a:cubicBezTo>
                    <a:pt x="455206" y="293684"/>
                    <a:pt x="453651" y="293684"/>
                    <a:pt x="453651" y="293684"/>
                  </a:cubicBezTo>
                  <a:cubicBezTo>
                    <a:pt x="453651" y="290572"/>
                    <a:pt x="455206" y="285904"/>
                    <a:pt x="455206" y="282792"/>
                  </a:cubicBezTo>
                  <a:cubicBezTo>
                    <a:pt x="456761" y="279680"/>
                    <a:pt x="452096" y="279680"/>
                    <a:pt x="452096" y="281236"/>
                  </a:cubicBezTo>
                  <a:cubicBezTo>
                    <a:pt x="450541" y="285904"/>
                    <a:pt x="450541" y="289016"/>
                    <a:pt x="448986" y="293684"/>
                  </a:cubicBezTo>
                  <a:cubicBezTo>
                    <a:pt x="448986" y="293684"/>
                    <a:pt x="450541" y="293684"/>
                    <a:pt x="450541" y="293684"/>
                  </a:cubicBezTo>
                  <a:cubicBezTo>
                    <a:pt x="447431" y="295240"/>
                    <a:pt x="444321" y="293684"/>
                    <a:pt x="439657" y="293684"/>
                  </a:cubicBezTo>
                  <a:cubicBezTo>
                    <a:pt x="444321" y="287460"/>
                    <a:pt x="447431" y="281236"/>
                    <a:pt x="452096" y="273456"/>
                  </a:cubicBezTo>
                  <a:cubicBezTo>
                    <a:pt x="452096" y="273456"/>
                    <a:pt x="450541" y="273456"/>
                    <a:pt x="448986" y="273456"/>
                  </a:cubicBezTo>
                  <a:cubicBezTo>
                    <a:pt x="455206" y="271900"/>
                    <a:pt x="459871" y="270344"/>
                    <a:pt x="464535" y="270344"/>
                  </a:cubicBezTo>
                  <a:close/>
                  <a:moveTo>
                    <a:pt x="433437" y="299908"/>
                  </a:moveTo>
                  <a:lnTo>
                    <a:pt x="433437" y="299908"/>
                  </a:lnTo>
                  <a:cubicBezTo>
                    <a:pt x="436547" y="301464"/>
                    <a:pt x="438102" y="301464"/>
                    <a:pt x="439657" y="301464"/>
                  </a:cubicBezTo>
                  <a:cubicBezTo>
                    <a:pt x="438102" y="301464"/>
                    <a:pt x="436547" y="301464"/>
                    <a:pt x="433437" y="299908"/>
                  </a:cubicBezTo>
                  <a:close/>
                  <a:moveTo>
                    <a:pt x="430327" y="276568"/>
                  </a:moveTo>
                  <a:lnTo>
                    <a:pt x="430327" y="276568"/>
                  </a:lnTo>
                  <a:cubicBezTo>
                    <a:pt x="436547" y="273456"/>
                    <a:pt x="442766" y="273456"/>
                    <a:pt x="448986" y="273456"/>
                  </a:cubicBezTo>
                  <a:cubicBezTo>
                    <a:pt x="445876" y="279680"/>
                    <a:pt x="441211" y="287460"/>
                    <a:pt x="438102" y="293684"/>
                  </a:cubicBezTo>
                  <a:cubicBezTo>
                    <a:pt x="433437" y="293684"/>
                    <a:pt x="430327" y="295240"/>
                    <a:pt x="427217" y="293684"/>
                  </a:cubicBezTo>
                  <a:cubicBezTo>
                    <a:pt x="424107" y="292128"/>
                    <a:pt x="420997" y="290572"/>
                    <a:pt x="420997" y="285904"/>
                  </a:cubicBezTo>
                  <a:cubicBezTo>
                    <a:pt x="422552" y="281236"/>
                    <a:pt x="427217" y="278124"/>
                    <a:pt x="430327" y="276568"/>
                  </a:cubicBezTo>
                  <a:close/>
                  <a:moveTo>
                    <a:pt x="414778" y="298352"/>
                  </a:moveTo>
                  <a:lnTo>
                    <a:pt x="414778" y="298352"/>
                  </a:lnTo>
                  <a:cubicBezTo>
                    <a:pt x="408558" y="292128"/>
                    <a:pt x="413223" y="285904"/>
                    <a:pt x="417887" y="281236"/>
                  </a:cubicBezTo>
                  <a:cubicBezTo>
                    <a:pt x="416333" y="284348"/>
                    <a:pt x="414778" y="285904"/>
                    <a:pt x="414778" y="289016"/>
                  </a:cubicBezTo>
                  <a:cubicBezTo>
                    <a:pt x="416333" y="293684"/>
                    <a:pt x="419442" y="295240"/>
                    <a:pt x="424107" y="296796"/>
                  </a:cubicBezTo>
                  <a:cubicBezTo>
                    <a:pt x="422552" y="296796"/>
                    <a:pt x="420997" y="296796"/>
                    <a:pt x="419442" y="296796"/>
                  </a:cubicBezTo>
                  <a:cubicBezTo>
                    <a:pt x="417887" y="295240"/>
                    <a:pt x="416333" y="296796"/>
                    <a:pt x="417887" y="298352"/>
                  </a:cubicBezTo>
                  <a:cubicBezTo>
                    <a:pt x="422552" y="301464"/>
                    <a:pt x="428772" y="303020"/>
                    <a:pt x="434992" y="304576"/>
                  </a:cubicBezTo>
                  <a:cubicBezTo>
                    <a:pt x="428772" y="304576"/>
                    <a:pt x="419442" y="303020"/>
                    <a:pt x="414778" y="298352"/>
                  </a:cubicBezTo>
                  <a:close/>
                  <a:moveTo>
                    <a:pt x="470755" y="299908"/>
                  </a:moveTo>
                  <a:lnTo>
                    <a:pt x="470755" y="299908"/>
                  </a:lnTo>
                  <a:cubicBezTo>
                    <a:pt x="461426" y="301464"/>
                    <a:pt x="452096" y="303020"/>
                    <a:pt x="442766" y="303020"/>
                  </a:cubicBezTo>
                  <a:cubicBezTo>
                    <a:pt x="447431" y="303020"/>
                    <a:pt x="452096" y="303020"/>
                    <a:pt x="456761" y="299908"/>
                  </a:cubicBezTo>
                  <a:cubicBezTo>
                    <a:pt x="456761" y="299908"/>
                    <a:pt x="456761" y="299908"/>
                    <a:pt x="456761" y="299908"/>
                  </a:cubicBezTo>
                  <a:cubicBezTo>
                    <a:pt x="461426" y="298352"/>
                    <a:pt x="466090" y="298352"/>
                    <a:pt x="470755" y="296796"/>
                  </a:cubicBezTo>
                  <a:cubicBezTo>
                    <a:pt x="473865" y="295240"/>
                    <a:pt x="478530" y="293684"/>
                    <a:pt x="481640" y="292128"/>
                  </a:cubicBezTo>
                  <a:cubicBezTo>
                    <a:pt x="483195" y="290572"/>
                    <a:pt x="484749" y="290572"/>
                    <a:pt x="486304" y="289016"/>
                  </a:cubicBezTo>
                  <a:cubicBezTo>
                    <a:pt x="481640" y="293684"/>
                    <a:pt x="475420" y="298352"/>
                    <a:pt x="470755" y="299908"/>
                  </a:cubicBezTo>
                  <a:close/>
                  <a:moveTo>
                    <a:pt x="455206" y="318580"/>
                  </a:moveTo>
                  <a:cubicBezTo>
                    <a:pt x="444321" y="313912"/>
                    <a:pt x="430327" y="315468"/>
                    <a:pt x="419442" y="318580"/>
                  </a:cubicBezTo>
                  <a:cubicBezTo>
                    <a:pt x="407003" y="318580"/>
                    <a:pt x="394564" y="321692"/>
                    <a:pt x="386789" y="329472"/>
                  </a:cubicBezTo>
                  <a:cubicBezTo>
                    <a:pt x="382124" y="334139"/>
                    <a:pt x="379014" y="341919"/>
                    <a:pt x="383679" y="348143"/>
                  </a:cubicBezTo>
                  <a:cubicBezTo>
                    <a:pt x="386789" y="352811"/>
                    <a:pt x="394564" y="354367"/>
                    <a:pt x="399228" y="355923"/>
                  </a:cubicBezTo>
                  <a:cubicBezTo>
                    <a:pt x="417887" y="359035"/>
                    <a:pt x="438102" y="354367"/>
                    <a:pt x="455206" y="348143"/>
                  </a:cubicBezTo>
                  <a:cubicBezTo>
                    <a:pt x="461426" y="346587"/>
                    <a:pt x="469200" y="341919"/>
                    <a:pt x="469200" y="334139"/>
                  </a:cubicBezTo>
                  <a:cubicBezTo>
                    <a:pt x="469200" y="326360"/>
                    <a:pt x="461426" y="321692"/>
                    <a:pt x="455206" y="318580"/>
                  </a:cubicBezTo>
                  <a:close/>
                  <a:moveTo>
                    <a:pt x="389899" y="335695"/>
                  </a:moveTo>
                  <a:lnTo>
                    <a:pt x="389899" y="335695"/>
                  </a:lnTo>
                  <a:cubicBezTo>
                    <a:pt x="391454" y="335695"/>
                    <a:pt x="391454" y="335695"/>
                    <a:pt x="391454" y="334139"/>
                  </a:cubicBezTo>
                  <a:cubicBezTo>
                    <a:pt x="388344" y="335695"/>
                    <a:pt x="388344" y="340363"/>
                    <a:pt x="389899" y="343475"/>
                  </a:cubicBezTo>
                  <a:cubicBezTo>
                    <a:pt x="388344" y="341919"/>
                    <a:pt x="388344" y="338807"/>
                    <a:pt x="389899" y="335695"/>
                  </a:cubicBezTo>
                  <a:close/>
                  <a:moveTo>
                    <a:pt x="393009" y="346587"/>
                  </a:moveTo>
                  <a:lnTo>
                    <a:pt x="393009" y="346587"/>
                  </a:lnTo>
                  <a:cubicBezTo>
                    <a:pt x="393009" y="346587"/>
                    <a:pt x="394564" y="346587"/>
                    <a:pt x="396118" y="346587"/>
                  </a:cubicBezTo>
                  <a:cubicBezTo>
                    <a:pt x="394564" y="346587"/>
                    <a:pt x="394564" y="346587"/>
                    <a:pt x="394564" y="346587"/>
                  </a:cubicBezTo>
                  <a:cubicBezTo>
                    <a:pt x="393009" y="346587"/>
                    <a:pt x="393009" y="346587"/>
                    <a:pt x="393009" y="346587"/>
                  </a:cubicBezTo>
                  <a:close/>
                  <a:moveTo>
                    <a:pt x="411668" y="349699"/>
                  </a:moveTo>
                  <a:lnTo>
                    <a:pt x="411668" y="349699"/>
                  </a:lnTo>
                  <a:cubicBezTo>
                    <a:pt x="411668" y="349699"/>
                    <a:pt x="411668" y="349699"/>
                    <a:pt x="410113" y="349699"/>
                  </a:cubicBezTo>
                  <a:cubicBezTo>
                    <a:pt x="425662" y="349699"/>
                    <a:pt x="441211" y="346587"/>
                    <a:pt x="455206" y="340363"/>
                  </a:cubicBezTo>
                  <a:cubicBezTo>
                    <a:pt x="455206" y="340363"/>
                    <a:pt x="455206" y="340363"/>
                    <a:pt x="455206" y="340363"/>
                  </a:cubicBezTo>
                  <a:cubicBezTo>
                    <a:pt x="441211" y="346587"/>
                    <a:pt x="425662" y="349699"/>
                    <a:pt x="411668" y="349699"/>
                  </a:cubicBezTo>
                  <a:close/>
                  <a:moveTo>
                    <a:pt x="458316" y="338807"/>
                  </a:moveTo>
                  <a:lnTo>
                    <a:pt x="458316" y="338807"/>
                  </a:lnTo>
                  <a:cubicBezTo>
                    <a:pt x="459871" y="335695"/>
                    <a:pt x="458316" y="332583"/>
                    <a:pt x="455206" y="334139"/>
                  </a:cubicBezTo>
                  <a:cubicBezTo>
                    <a:pt x="444321" y="338807"/>
                    <a:pt x="433437" y="341919"/>
                    <a:pt x="420997" y="343475"/>
                  </a:cubicBezTo>
                  <a:cubicBezTo>
                    <a:pt x="414778" y="343475"/>
                    <a:pt x="410113" y="343475"/>
                    <a:pt x="403893" y="343475"/>
                  </a:cubicBezTo>
                  <a:cubicBezTo>
                    <a:pt x="400783" y="343475"/>
                    <a:pt x="397673" y="343475"/>
                    <a:pt x="396118" y="343475"/>
                  </a:cubicBezTo>
                  <a:cubicBezTo>
                    <a:pt x="393009" y="341919"/>
                    <a:pt x="388344" y="338807"/>
                    <a:pt x="393009" y="335695"/>
                  </a:cubicBezTo>
                  <a:cubicBezTo>
                    <a:pt x="394564" y="335695"/>
                    <a:pt x="393009" y="334139"/>
                    <a:pt x="391454" y="334139"/>
                  </a:cubicBezTo>
                  <a:cubicBezTo>
                    <a:pt x="396118" y="331027"/>
                    <a:pt x="399228" y="327916"/>
                    <a:pt x="403893" y="326360"/>
                  </a:cubicBezTo>
                  <a:cubicBezTo>
                    <a:pt x="403893" y="326360"/>
                    <a:pt x="403893" y="327916"/>
                    <a:pt x="403893" y="327916"/>
                  </a:cubicBezTo>
                  <a:cubicBezTo>
                    <a:pt x="416333" y="324804"/>
                    <a:pt x="428772" y="321692"/>
                    <a:pt x="442766" y="323248"/>
                  </a:cubicBezTo>
                  <a:cubicBezTo>
                    <a:pt x="447431" y="324804"/>
                    <a:pt x="453651" y="326360"/>
                    <a:pt x="458316" y="329472"/>
                  </a:cubicBezTo>
                  <a:cubicBezTo>
                    <a:pt x="459871" y="331027"/>
                    <a:pt x="462980" y="332583"/>
                    <a:pt x="461426" y="335695"/>
                  </a:cubicBezTo>
                  <a:cubicBezTo>
                    <a:pt x="461426" y="337251"/>
                    <a:pt x="459871" y="337251"/>
                    <a:pt x="458316" y="338807"/>
                  </a:cubicBezTo>
                  <a:close/>
                  <a:moveTo>
                    <a:pt x="150439" y="327916"/>
                  </a:moveTo>
                  <a:cubicBezTo>
                    <a:pt x="151994" y="326360"/>
                    <a:pt x="155104" y="326360"/>
                    <a:pt x="155104" y="326360"/>
                  </a:cubicBezTo>
                  <a:cubicBezTo>
                    <a:pt x="165989" y="326360"/>
                    <a:pt x="175318" y="324804"/>
                    <a:pt x="184648" y="323248"/>
                  </a:cubicBezTo>
                  <a:cubicBezTo>
                    <a:pt x="189313" y="323248"/>
                    <a:pt x="193978" y="321692"/>
                    <a:pt x="198642" y="320136"/>
                  </a:cubicBezTo>
                  <a:cubicBezTo>
                    <a:pt x="203307" y="320136"/>
                    <a:pt x="207972" y="318580"/>
                    <a:pt x="211082" y="317024"/>
                  </a:cubicBezTo>
                  <a:cubicBezTo>
                    <a:pt x="211082" y="329472"/>
                    <a:pt x="211082" y="341919"/>
                    <a:pt x="212637" y="355923"/>
                  </a:cubicBezTo>
                  <a:cubicBezTo>
                    <a:pt x="212637" y="359035"/>
                    <a:pt x="215747" y="359035"/>
                    <a:pt x="217301" y="359035"/>
                  </a:cubicBezTo>
                  <a:cubicBezTo>
                    <a:pt x="215747" y="362147"/>
                    <a:pt x="214192" y="365259"/>
                    <a:pt x="214192" y="368371"/>
                  </a:cubicBezTo>
                  <a:cubicBezTo>
                    <a:pt x="215747" y="374595"/>
                    <a:pt x="220411" y="377707"/>
                    <a:pt x="226631" y="379263"/>
                  </a:cubicBezTo>
                  <a:cubicBezTo>
                    <a:pt x="234406" y="382375"/>
                    <a:pt x="242180" y="382375"/>
                    <a:pt x="249955" y="382375"/>
                  </a:cubicBezTo>
                  <a:cubicBezTo>
                    <a:pt x="259285" y="380819"/>
                    <a:pt x="267059" y="380819"/>
                    <a:pt x="276389" y="377707"/>
                  </a:cubicBezTo>
                  <a:cubicBezTo>
                    <a:pt x="284163" y="376151"/>
                    <a:pt x="291938" y="373039"/>
                    <a:pt x="298158" y="368371"/>
                  </a:cubicBezTo>
                  <a:cubicBezTo>
                    <a:pt x="302823" y="363703"/>
                    <a:pt x="305933" y="357479"/>
                    <a:pt x="304378" y="351255"/>
                  </a:cubicBezTo>
                  <a:cubicBezTo>
                    <a:pt x="302823" y="346587"/>
                    <a:pt x="298158" y="345031"/>
                    <a:pt x="295048" y="343475"/>
                  </a:cubicBezTo>
                  <a:cubicBezTo>
                    <a:pt x="312152" y="348143"/>
                    <a:pt x="329256" y="348143"/>
                    <a:pt x="347916" y="346587"/>
                  </a:cubicBezTo>
                  <a:cubicBezTo>
                    <a:pt x="354135" y="345031"/>
                    <a:pt x="363465" y="345031"/>
                    <a:pt x="369685" y="340363"/>
                  </a:cubicBezTo>
                  <a:cubicBezTo>
                    <a:pt x="371240" y="338807"/>
                    <a:pt x="372795" y="335695"/>
                    <a:pt x="374349" y="332583"/>
                  </a:cubicBezTo>
                  <a:cubicBezTo>
                    <a:pt x="375904" y="332583"/>
                    <a:pt x="379014" y="331027"/>
                    <a:pt x="379014" y="329472"/>
                  </a:cubicBezTo>
                  <a:cubicBezTo>
                    <a:pt x="382124" y="307688"/>
                    <a:pt x="383679" y="285904"/>
                    <a:pt x="385234" y="262564"/>
                  </a:cubicBezTo>
                  <a:cubicBezTo>
                    <a:pt x="385234" y="262564"/>
                    <a:pt x="385234" y="262564"/>
                    <a:pt x="386789" y="262564"/>
                  </a:cubicBezTo>
                  <a:cubicBezTo>
                    <a:pt x="386789" y="262564"/>
                    <a:pt x="385234" y="261008"/>
                    <a:pt x="385234" y="261008"/>
                  </a:cubicBezTo>
                  <a:cubicBezTo>
                    <a:pt x="386789" y="253228"/>
                    <a:pt x="386789" y="247004"/>
                    <a:pt x="388344" y="239224"/>
                  </a:cubicBezTo>
                  <a:cubicBezTo>
                    <a:pt x="389899" y="209660"/>
                    <a:pt x="394564" y="180097"/>
                    <a:pt x="394564" y="150533"/>
                  </a:cubicBezTo>
                  <a:cubicBezTo>
                    <a:pt x="396118" y="141197"/>
                    <a:pt x="396118" y="133417"/>
                    <a:pt x="396118" y="125637"/>
                  </a:cubicBezTo>
                  <a:cubicBezTo>
                    <a:pt x="396118" y="117857"/>
                    <a:pt x="394564" y="110077"/>
                    <a:pt x="393009" y="102297"/>
                  </a:cubicBezTo>
                  <a:cubicBezTo>
                    <a:pt x="394564" y="100741"/>
                    <a:pt x="396118" y="100741"/>
                    <a:pt x="396118" y="100741"/>
                  </a:cubicBezTo>
                  <a:cubicBezTo>
                    <a:pt x="399228" y="99185"/>
                    <a:pt x="399228" y="96073"/>
                    <a:pt x="396118" y="94517"/>
                  </a:cubicBezTo>
                  <a:cubicBezTo>
                    <a:pt x="386789" y="89849"/>
                    <a:pt x="375904" y="86737"/>
                    <a:pt x="365020" y="85181"/>
                  </a:cubicBezTo>
                  <a:cubicBezTo>
                    <a:pt x="361910" y="85181"/>
                    <a:pt x="360355" y="86737"/>
                    <a:pt x="357245" y="86737"/>
                  </a:cubicBezTo>
                  <a:cubicBezTo>
                    <a:pt x="357245" y="86737"/>
                    <a:pt x="358800" y="85181"/>
                    <a:pt x="357245" y="85181"/>
                  </a:cubicBezTo>
                  <a:cubicBezTo>
                    <a:pt x="344806" y="83626"/>
                    <a:pt x="333921" y="85181"/>
                    <a:pt x="321482" y="88293"/>
                  </a:cubicBezTo>
                  <a:cubicBezTo>
                    <a:pt x="316817" y="89849"/>
                    <a:pt x="310597" y="92961"/>
                    <a:pt x="305933" y="94517"/>
                  </a:cubicBezTo>
                  <a:cubicBezTo>
                    <a:pt x="301268" y="97629"/>
                    <a:pt x="298158" y="100741"/>
                    <a:pt x="299713" y="105409"/>
                  </a:cubicBezTo>
                  <a:cubicBezTo>
                    <a:pt x="299713" y="106965"/>
                    <a:pt x="299713" y="106965"/>
                    <a:pt x="299713" y="106965"/>
                  </a:cubicBezTo>
                  <a:cubicBezTo>
                    <a:pt x="299713" y="106965"/>
                    <a:pt x="298158" y="108521"/>
                    <a:pt x="299713" y="108521"/>
                  </a:cubicBezTo>
                  <a:cubicBezTo>
                    <a:pt x="299713" y="110077"/>
                    <a:pt x="301268" y="110077"/>
                    <a:pt x="299713" y="108521"/>
                  </a:cubicBezTo>
                  <a:cubicBezTo>
                    <a:pt x="301268" y="108521"/>
                    <a:pt x="301268" y="108521"/>
                    <a:pt x="301268" y="108521"/>
                  </a:cubicBezTo>
                  <a:cubicBezTo>
                    <a:pt x="301268" y="108521"/>
                    <a:pt x="301268" y="108521"/>
                    <a:pt x="301268" y="108521"/>
                  </a:cubicBezTo>
                  <a:cubicBezTo>
                    <a:pt x="301268" y="108521"/>
                    <a:pt x="301268" y="110077"/>
                    <a:pt x="301268" y="110077"/>
                  </a:cubicBezTo>
                  <a:cubicBezTo>
                    <a:pt x="301268" y="110077"/>
                    <a:pt x="301268" y="111633"/>
                    <a:pt x="301268" y="111633"/>
                  </a:cubicBezTo>
                  <a:cubicBezTo>
                    <a:pt x="301268" y="113189"/>
                    <a:pt x="301268" y="114745"/>
                    <a:pt x="301268" y="116301"/>
                  </a:cubicBezTo>
                  <a:cubicBezTo>
                    <a:pt x="301268" y="120969"/>
                    <a:pt x="301268" y="125637"/>
                    <a:pt x="301268" y="128749"/>
                  </a:cubicBezTo>
                  <a:cubicBezTo>
                    <a:pt x="299713" y="136529"/>
                    <a:pt x="299713" y="144309"/>
                    <a:pt x="299713" y="152089"/>
                  </a:cubicBezTo>
                  <a:cubicBezTo>
                    <a:pt x="298158" y="167649"/>
                    <a:pt x="298158" y="181653"/>
                    <a:pt x="298158" y="197213"/>
                  </a:cubicBezTo>
                  <a:cubicBezTo>
                    <a:pt x="296603" y="212772"/>
                    <a:pt x="296603" y="226776"/>
                    <a:pt x="296603" y="242336"/>
                  </a:cubicBezTo>
                  <a:cubicBezTo>
                    <a:pt x="295048" y="242336"/>
                    <a:pt x="293493" y="245448"/>
                    <a:pt x="295048" y="245448"/>
                  </a:cubicBezTo>
                  <a:cubicBezTo>
                    <a:pt x="295048" y="245448"/>
                    <a:pt x="296603" y="245448"/>
                    <a:pt x="296603" y="245448"/>
                  </a:cubicBezTo>
                  <a:cubicBezTo>
                    <a:pt x="295048" y="259452"/>
                    <a:pt x="295048" y="273456"/>
                    <a:pt x="295048" y="285904"/>
                  </a:cubicBezTo>
                  <a:cubicBezTo>
                    <a:pt x="293493" y="301464"/>
                    <a:pt x="290383" y="317024"/>
                    <a:pt x="284163" y="332583"/>
                  </a:cubicBezTo>
                  <a:cubicBezTo>
                    <a:pt x="282609" y="337251"/>
                    <a:pt x="290383" y="341919"/>
                    <a:pt x="291938" y="335695"/>
                  </a:cubicBezTo>
                  <a:cubicBezTo>
                    <a:pt x="293493" y="334139"/>
                    <a:pt x="293493" y="331027"/>
                    <a:pt x="293493" y="327916"/>
                  </a:cubicBezTo>
                  <a:cubicBezTo>
                    <a:pt x="298158" y="327916"/>
                    <a:pt x="301268" y="327916"/>
                    <a:pt x="305933" y="327916"/>
                  </a:cubicBezTo>
                  <a:cubicBezTo>
                    <a:pt x="304378" y="332583"/>
                    <a:pt x="304378" y="335695"/>
                    <a:pt x="304378" y="338807"/>
                  </a:cubicBezTo>
                  <a:cubicBezTo>
                    <a:pt x="301268" y="338807"/>
                    <a:pt x="296603" y="338807"/>
                    <a:pt x="293493" y="338807"/>
                  </a:cubicBezTo>
                  <a:cubicBezTo>
                    <a:pt x="290383" y="337251"/>
                    <a:pt x="290383" y="341919"/>
                    <a:pt x="291938" y="341919"/>
                  </a:cubicBezTo>
                  <a:cubicBezTo>
                    <a:pt x="288828" y="341919"/>
                    <a:pt x="285718" y="341919"/>
                    <a:pt x="281054" y="340363"/>
                  </a:cubicBezTo>
                  <a:cubicBezTo>
                    <a:pt x="276389" y="340363"/>
                    <a:pt x="271724" y="340363"/>
                    <a:pt x="267059" y="340363"/>
                  </a:cubicBezTo>
                  <a:cubicBezTo>
                    <a:pt x="260840" y="340363"/>
                    <a:pt x="256175" y="338807"/>
                    <a:pt x="251510" y="341919"/>
                  </a:cubicBezTo>
                  <a:cubicBezTo>
                    <a:pt x="249955" y="341919"/>
                    <a:pt x="251510" y="343475"/>
                    <a:pt x="251510" y="343475"/>
                  </a:cubicBezTo>
                  <a:cubicBezTo>
                    <a:pt x="242180" y="346587"/>
                    <a:pt x="234406" y="349699"/>
                    <a:pt x="226631" y="352811"/>
                  </a:cubicBezTo>
                  <a:cubicBezTo>
                    <a:pt x="223521" y="354367"/>
                    <a:pt x="221966" y="355923"/>
                    <a:pt x="220411" y="357479"/>
                  </a:cubicBezTo>
                  <a:cubicBezTo>
                    <a:pt x="220411" y="355923"/>
                    <a:pt x="220411" y="355923"/>
                    <a:pt x="220411" y="355923"/>
                  </a:cubicBezTo>
                  <a:cubicBezTo>
                    <a:pt x="218856" y="329472"/>
                    <a:pt x="218856" y="303020"/>
                    <a:pt x="220411" y="276568"/>
                  </a:cubicBezTo>
                  <a:cubicBezTo>
                    <a:pt x="220411" y="262564"/>
                    <a:pt x="220411" y="250116"/>
                    <a:pt x="221966" y="236112"/>
                  </a:cubicBezTo>
                  <a:cubicBezTo>
                    <a:pt x="221966" y="223664"/>
                    <a:pt x="223521" y="211216"/>
                    <a:pt x="225076" y="198769"/>
                  </a:cubicBezTo>
                  <a:cubicBezTo>
                    <a:pt x="225076" y="184765"/>
                    <a:pt x="225076" y="170761"/>
                    <a:pt x="220411" y="158313"/>
                  </a:cubicBezTo>
                  <a:cubicBezTo>
                    <a:pt x="220411" y="158313"/>
                    <a:pt x="220411" y="158313"/>
                    <a:pt x="220411" y="158313"/>
                  </a:cubicBezTo>
                  <a:cubicBezTo>
                    <a:pt x="220411" y="156757"/>
                    <a:pt x="221966" y="156757"/>
                    <a:pt x="220411" y="155201"/>
                  </a:cubicBezTo>
                  <a:cubicBezTo>
                    <a:pt x="207972" y="150533"/>
                    <a:pt x="197087" y="147421"/>
                    <a:pt x="183093" y="147421"/>
                  </a:cubicBezTo>
                  <a:cubicBezTo>
                    <a:pt x="176873" y="145865"/>
                    <a:pt x="170654" y="145865"/>
                    <a:pt x="165989" y="147421"/>
                  </a:cubicBezTo>
                  <a:cubicBezTo>
                    <a:pt x="162879" y="147421"/>
                    <a:pt x="161324" y="148977"/>
                    <a:pt x="158214" y="150533"/>
                  </a:cubicBezTo>
                  <a:cubicBezTo>
                    <a:pt x="145775" y="152089"/>
                    <a:pt x="133335" y="155201"/>
                    <a:pt x="122451" y="161425"/>
                  </a:cubicBezTo>
                  <a:cubicBezTo>
                    <a:pt x="120896" y="162981"/>
                    <a:pt x="120896" y="166093"/>
                    <a:pt x="124006" y="167649"/>
                  </a:cubicBezTo>
                  <a:cubicBezTo>
                    <a:pt x="151994" y="178541"/>
                    <a:pt x="183093" y="175429"/>
                    <a:pt x="209527" y="164537"/>
                  </a:cubicBezTo>
                  <a:cubicBezTo>
                    <a:pt x="211082" y="186321"/>
                    <a:pt x="211082" y="209660"/>
                    <a:pt x="209527" y="231444"/>
                  </a:cubicBezTo>
                  <a:cubicBezTo>
                    <a:pt x="209527" y="233000"/>
                    <a:pt x="207972" y="231444"/>
                    <a:pt x="207972" y="231444"/>
                  </a:cubicBezTo>
                  <a:cubicBezTo>
                    <a:pt x="203307" y="233000"/>
                    <a:pt x="200197" y="234556"/>
                    <a:pt x="197087" y="234556"/>
                  </a:cubicBezTo>
                  <a:cubicBezTo>
                    <a:pt x="197087" y="234556"/>
                    <a:pt x="195532" y="234556"/>
                    <a:pt x="195532" y="234556"/>
                  </a:cubicBezTo>
                  <a:cubicBezTo>
                    <a:pt x="195532" y="229888"/>
                    <a:pt x="195532" y="223664"/>
                    <a:pt x="195532" y="217440"/>
                  </a:cubicBezTo>
                  <a:cubicBezTo>
                    <a:pt x="200197" y="217440"/>
                    <a:pt x="203307" y="217440"/>
                    <a:pt x="206417" y="214328"/>
                  </a:cubicBezTo>
                  <a:cubicBezTo>
                    <a:pt x="209527" y="212772"/>
                    <a:pt x="207972" y="209660"/>
                    <a:pt x="206417" y="209660"/>
                  </a:cubicBezTo>
                  <a:cubicBezTo>
                    <a:pt x="203307" y="209660"/>
                    <a:pt x="200197" y="209660"/>
                    <a:pt x="197087" y="211216"/>
                  </a:cubicBezTo>
                  <a:cubicBezTo>
                    <a:pt x="195532" y="211216"/>
                    <a:pt x="195532" y="211216"/>
                    <a:pt x="195532" y="211216"/>
                  </a:cubicBezTo>
                  <a:cubicBezTo>
                    <a:pt x="195532" y="206549"/>
                    <a:pt x="195532" y="200325"/>
                    <a:pt x="195532" y="195657"/>
                  </a:cubicBezTo>
                  <a:cubicBezTo>
                    <a:pt x="195532" y="194101"/>
                    <a:pt x="197087" y="195657"/>
                    <a:pt x="198642" y="194101"/>
                  </a:cubicBezTo>
                  <a:cubicBezTo>
                    <a:pt x="201752" y="192545"/>
                    <a:pt x="198642" y="189433"/>
                    <a:pt x="195532" y="189433"/>
                  </a:cubicBezTo>
                  <a:cubicBezTo>
                    <a:pt x="195532" y="189433"/>
                    <a:pt x="195532" y="189433"/>
                    <a:pt x="195532" y="189433"/>
                  </a:cubicBezTo>
                  <a:cubicBezTo>
                    <a:pt x="195532" y="184765"/>
                    <a:pt x="195532" y="180097"/>
                    <a:pt x="195532" y="173873"/>
                  </a:cubicBezTo>
                  <a:cubicBezTo>
                    <a:pt x="195532" y="173873"/>
                    <a:pt x="192423" y="173873"/>
                    <a:pt x="192423" y="173873"/>
                  </a:cubicBezTo>
                  <a:cubicBezTo>
                    <a:pt x="192423" y="180097"/>
                    <a:pt x="192423" y="184765"/>
                    <a:pt x="192423" y="190989"/>
                  </a:cubicBezTo>
                  <a:cubicBezTo>
                    <a:pt x="189313" y="190989"/>
                    <a:pt x="184648" y="192545"/>
                    <a:pt x="179983" y="192545"/>
                  </a:cubicBezTo>
                  <a:cubicBezTo>
                    <a:pt x="175318" y="194101"/>
                    <a:pt x="169099" y="195657"/>
                    <a:pt x="164434" y="195657"/>
                  </a:cubicBezTo>
                  <a:cubicBezTo>
                    <a:pt x="159769" y="195657"/>
                    <a:pt x="155104" y="194101"/>
                    <a:pt x="151994" y="194101"/>
                  </a:cubicBezTo>
                  <a:cubicBezTo>
                    <a:pt x="151994" y="189433"/>
                    <a:pt x="151994" y="184765"/>
                    <a:pt x="150439" y="180097"/>
                  </a:cubicBezTo>
                  <a:cubicBezTo>
                    <a:pt x="150439" y="178541"/>
                    <a:pt x="148885" y="178541"/>
                    <a:pt x="148885" y="180097"/>
                  </a:cubicBezTo>
                  <a:cubicBezTo>
                    <a:pt x="148885" y="184765"/>
                    <a:pt x="148885" y="189433"/>
                    <a:pt x="148885" y="192545"/>
                  </a:cubicBezTo>
                  <a:cubicBezTo>
                    <a:pt x="147330" y="192545"/>
                    <a:pt x="147330" y="192545"/>
                    <a:pt x="147330" y="192545"/>
                  </a:cubicBezTo>
                  <a:cubicBezTo>
                    <a:pt x="147330" y="186321"/>
                    <a:pt x="147330" y="178541"/>
                    <a:pt x="147330" y="170761"/>
                  </a:cubicBezTo>
                  <a:cubicBezTo>
                    <a:pt x="147330" y="170761"/>
                    <a:pt x="145775" y="170761"/>
                    <a:pt x="145775" y="170761"/>
                  </a:cubicBezTo>
                  <a:cubicBezTo>
                    <a:pt x="145775" y="178541"/>
                    <a:pt x="145775" y="184765"/>
                    <a:pt x="144220" y="192545"/>
                  </a:cubicBezTo>
                  <a:cubicBezTo>
                    <a:pt x="142665" y="192545"/>
                    <a:pt x="139555" y="192545"/>
                    <a:pt x="136445" y="190989"/>
                  </a:cubicBezTo>
                  <a:cubicBezTo>
                    <a:pt x="136445" y="187877"/>
                    <a:pt x="136445" y="184765"/>
                    <a:pt x="136445" y="181653"/>
                  </a:cubicBezTo>
                  <a:cubicBezTo>
                    <a:pt x="136445" y="180097"/>
                    <a:pt x="138000" y="178541"/>
                    <a:pt x="138000" y="175429"/>
                  </a:cubicBezTo>
                  <a:cubicBezTo>
                    <a:pt x="136445" y="173873"/>
                    <a:pt x="134890" y="172317"/>
                    <a:pt x="134890" y="170761"/>
                  </a:cubicBezTo>
                  <a:cubicBezTo>
                    <a:pt x="134890" y="169205"/>
                    <a:pt x="131780" y="169205"/>
                    <a:pt x="131780" y="170761"/>
                  </a:cubicBezTo>
                  <a:cubicBezTo>
                    <a:pt x="131780" y="173873"/>
                    <a:pt x="130225" y="175429"/>
                    <a:pt x="130225" y="176985"/>
                  </a:cubicBezTo>
                  <a:cubicBezTo>
                    <a:pt x="130225" y="178541"/>
                    <a:pt x="130225" y="180097"/>
                    <a:pt x="130225" y="181653"/>
                  </a:cubicBezTo>
                  <a:cubicBezTo>
                    <a:pt x="130225" y="183209"/>
                    <a:pt x="130225" y="184765"/>
                    <a:pt x="130225" y="187877"/>
                  </a:cubicBezTo>
                  <a:cubicBezTo>
                    <a:pt x="130225" y="189433"/>
                    <a:pt x="130225" y="189433"/>
                    <a:pt x="130225" y="190989"/>
                  </a:cubicBezTo>
                  <a:cubicBezTo>
                    <a:pt x="128670" y="192545"/>
                    <a:pt x="128670" y="194101"/>
                    <a:pt x="130225" y="194101"/>
                  </a:cubicBezTo>
                  <a:cubicBezTo>
                    <a:pt x="130225" y="194101"/>
                    <a:pt x="130225" y="194101"/>
                    <a:pt x="130225" y="194101"/>
                  </a:cubicBezTo>
                  <a:cubicBezTo>
                    <a:pt x="130225" y="198769"/>
                    <a:pt x="130225" y="203437"/>
                    <a:pt x="131780" y="206549"/>
                  </a:cubicBezTo>
                  <a:cubicBezTo>
                    <a:pt x="131780" y="218996"/>
                    <a:pt x="131780" y="233000"/>
                    <a:pt x="131780" y="245448"/>
                  </a:cubicBezTo>
                  <a:cubicBezTo>
                    <a:pt x="131780" y="270344"/>
                    <a:pt x="131780" y="296796"/>
                    <a:pt x="133335" y="321692"/>
                  </a:cubicBezTo>
                  <a:cubicBezTo>
                    <a:pt x="133335" y="329472"/>
                    <a:pt x="133335" y="335695"/>
                    <a:pt x="133335" y="343475"/>
                  </a:cubicBezTo>
                  <a:cubicBezTo>
                    <a:pt x="133335" y="349699"/>
                    <a:pt x="133335" y="357479"/>
                    <a:pt x="133335" y="365259"/>
                  </a:cubicBezTo>
                  <a:cubicBezTo>
                    <a:pt x="134890" y="369927"/>
                    <a:pt x="139555" y="368371"/>
                    <a:pt x="141110" y="363703"/>
                  </a:cubicBezTo>
                  <a:cubicBezTo>
                    <a:pt x="141110" y="363703"/>
                    <a:pt x="141110" y="363703"/>
                    <a:pt x="141110" y="363703"/>
                  </a:cubicBezTo>
                  <a:cubicBezTo>
                    <a:pt x="141110" y="365259"/>
                    <a:pt x="142665" y="365259"/>
                    <a:pt x="144220" y="363703"/>
                  </a:cubicBezTo>
                  <a:cubicBezTo>
                    <a:pt x="142665" y="366815"/>
                    <a:pt x="142665" y="368371"/>
                    <a:pt x="142665" y="369927"/>
                  </a:cubicBezTo>
                  <a:cubicBezTo>
                    <a:pt x="142665" y="371483"/>
                    <a:pt x="145775" y="371483"/>
                    <a:pt x="145775" y="369927"/>
                  </a:cubicBezTo>
                  <a:cubicBezTo>
                    <a:pt x="141110" y="369927"/>
                    <a:pt x="138000" y="369927"/>
                    <a:pt x="133335" y="371483"/>
                  </a:cubicBezTo>
                  <a:cubicBezTo>
                    <a:pt x="130225" y="371483"/>
                    <a:pt x="130225" y="374595"/>
                    <a:pt x="131780" y="374595"/>
                  </a:cubicBezTo>
                  <a:cubicBezTo>
                    <a:pt x="148885" y="377707"/>
                    <a:pt x="167544" y="376151"/>
                    <a:pt x="184648" y="374595"/>
                  </a:cubicBezTo>
                  <a:cubicBezTo>
                    <a:pt x="190868" y="374595"/>
                    <a:pt x="197087" y="374595"/>
                    <a:pt x="201752" y="371483"/>
                  </a:cubicBezTo>
                  <a:cubicBezTo>
                    <a:pt x="204862" y="369927"/>
                    <a:pt x="206417" y="368371"/>
                    <a:pt x="207972" y="366815"/>
                  </a:cubicBezTo>
                  <a:cubicBezTo>
                    <a:pt x="209527" y="363703"/>
                    <a:pt x="209527" y="360591"/>
                    <a:pt x="209527" y="357479"/>
                  </a:cubicBezTo>
                  <a:cubicBezTo>
                    <a:pt x="209527" y="355923"/>
                    <a:pt x="206417" y="355923"/>
                    <a:pt x="206417" y="357479"/>
                  </a:cubicBezTo>
                  <a:cubicBezTo>
                    <a:pt x="204862" y="362147"/>
                    <a:pt x="200197" y="365259"/>
                    <a:pt x="197087" y="366815"/>
                  </a:cubicBezTo>
                  <a:cubicBezTo>
                    <a:pt x="190868" y="368371"/>
                    <a:pt x="184648" y="368371"/>
                    <a:pt x="178428" y="368371"/>
                  </a:cubicBezTo>
                  <a:cubicBezTo>
                    <a:pt x="167544" y="369927"/>
                    <a:pt x="156659" y="369927"/>
                    <a:pt x="145775" y="369927"/>
                  </a:cubicBezTo>
                  <a:cubicBezTo>
                    <a:pt x="147330" y="368371"/>
                    <a:pt x="147330" y="365259"/>
                    <a:pt x="147330" y="363703"/>
                  </a:cubicBezTo>
                  <a:cubicBezTo>
                    <a:pt x="165989" y="365259"/>
                    <a:pt x="186203" y="363703"/>
                    <a:pt x="203307" y="357479"/>
                  </a:cubicBezTo>
                  <a:cubicBezTo>
                    <a:pt x="209527" y="354367"/>
                    <a:pt x="206417" y="346587"/>
                    <a:pt x="201752" y="348143"/>
                  </a:cubicBezTo>
                  <a:cubicBezTo>
                    <a:pt x="184648" y="354367"/>
                    <a:pt x="165989" y="355923"/>
                    <a:pt x="147330" y="355923"/>
                  </a:cubicBezTo>
                  <a:cubicBezTo>
                    <a:pt x="147330" y="354367"/>
                    <a:pt x="148885" y="354367"/>
                    <a:pt x="148885" y="352811"/>
                  </a:cubicBezTo>
                  <a:cubicBezTo>
                    <a:pt x="148885" y="349699"/>
                    <a:pt x="148885" y="346587"/>
                    <a:pt x="148885" y="343475"/>
                  </a:cubicBezTo>
                  <a:cubicBezTo>
                    <a:pt x="158214" y="343475"/>
                    <a:pt x="165989" y="345031"/>
                    <a:pt x="173763" y="343475"/>
                  </a:cubicBezTo>
                  <a:cubicBezTo>
                    <a:pt x="181538" y="343475"/>
                    <a:pt x="187758" y="341919"/>
                    <a:pt x="193978" y="340363"/>
                  </a:cubicBezTo>
                  <a:cubicBezTo>
                    <a:pt x="197087" y="340363"/>
                    <a:pt x="200197" y="338807"/>
                    <a:pt x="203307" y="337251"/>
                  </a:cubicBezTo>
                  <a:cubicBezTo>
                    <a:pt x="206417" y="337251"/>
                    <a:pt x="207972" y="335695"/>
                    <a:pt x="209527" y="332583"/>
                  </a:cubicBezTo>
                  <a:cubicBezTo>
                    <a:pt x="211082" y="332583"/>
                    <a:pt x="211082" y="331027"/>
                    <a:pt x="209527" y="329472"/>
                  </a:cubicBezTo>
                  <a:cubicBezTo>
                    <a:pt x="206417" y="329472"/>
                    <a:pt x="204862" y="329472"/>
                    <a:pt x="201752" y="329472"/>
                  </a:cubicBezTo>
                  <a:cubicBezTo>
                    <a:pt x="198642" y="331027"/>
                    <a:pt x="195532" y="331027"/>
                    <a:pt x="192423" y="332583"/>
                  </a:cubicBezTo>
                  <a:cubicBezTo>
                    <a:pt x="186203" y="334139"/>
                    <a:pt x="179983" y="335695"/>
                    <a:pt x="173763" y="335695"/>
                  </a:cubicBezTo>
                  <a:cubicBezTo>
                    <a:pt x="165989" y="337251"/>
                    <a:pt x="158214" y="337251"/>
                    <a:pt x="148885" y="337251"/>
                  </a:cubicBezTo>
                  <a:cubicBezTo>
                    <a:pt x="148885" y="335695"/>
                    <a:pt x="148885" y="335695"/>
                    <a:pt x="148885" y="334139"/>
                  </a:cubicBezTo>
                  <a:cubicBezTo>
                    <a:pt x="150439" y="332583"/>
                    <a:pt x="150439" y="329472"/>
                    <a:pt x="150439" y="327916"/>
                  </a:cubicBezTo>
                  <a:close/>
                  <a:moveTo>
                    <a:pt x="192423" y="259452"/>
                  </a:moveTo>
                  <a:lnTo>
                    <a:pt x="192423" y="259452"/>
                  </a:lnTo>
                  <a:cubicBezTo>
                    <a:pt x="187758" y="259452"/>
                    <a:pt x="183093" y="261008"/>
                    <a:pt x="178428" y="262564"/>
                  </a:cubicBezTo>
                  <a:cubicBezTo>
                    <a:pt x="169099" y="262564"/>
                    <a:pt x="161324" y="262564"/>
                    <a:pt x="151994" y="262564"/>
                  </a:cubicBezTo>
                  <a:cubicBezTo>
                    <a:pt x="151994" y="256340"/>
                    <a:pt x="151994" y="250116"/>
                    <a:pt x="151994" y="243892"/>
                  </a:cubicBezTo>
                  <a:cubicBezTo>
                    <a:pt x="159769" y="243892"/>
                    <a:pt x="169099" y="245448"/>
                    <a:pt x="176873" y="245448"/>
                  </a:cubicBezTo>
                  <a:cubicBezTo>
                    <a:pt x="181538" y="245448"/>
                    <a:pt x="187758" y="243892"/>
                    <a:pt x="192423" y="243892"/>
                  </a:cubicBezTo>
                  <a:cubicBezTo>
                    <a:pt x="192423" y="243892"/>
                    <a:pt x="192423" y="245448"/>
                    <a:pt x="192423" y="247004"/>
                  </a:cubicBezTo>
                  <a:cubicBezTo>
                    <a:pt x="192423" y="250116"/>
                    <a:pt x="192423" y="254784"/>
                    <a:pt x="192423" y="259452"/>
                  </a:cubicBezTo>
                  <a:close/>
                  <a:moveTo>
                    <a:pt x="212637" y="237668"/>
                  </a:moveTo>
                  <a:lnTo>
                    <a:pt x="212637" y="237668"/>
                  </a:lnTo>
                  <a:cubicBezTo>
                    <a:pt x="214192" y="236112"/>
                    <a:pt x="214192" y="236112"/>
                    <a:pt x="214192" y="236112"/>
                  </a:cubicBezTo>
                  <a:cubicBezTo>
                    <a:pt x="214192" y="240780"/>
                    <a:pt x="214192" y="247004"/>
                    <a:pt x="214192" y="253228"/>
                  </a:cubicBezTo>
                  <a:cubicBezTo>
                    <a:pt x="214192" y="253228"/>
                    <a:pt x="214192" y="253228"/>
                    <a:pt x="214192" y="253228"/>
                  </a:cubicBezTo>
                  <a:cubicBezTo>
                    <a:pt x="212637" y="253228"/>
                    <a:pt x="212637" y="253228"/>
                    <a:pt x="211082" y="253228"/>
                  </a:cubicBezTo>
                  <a:cubicBezTo>
                    <a:pt x="211082" y="248560"/>
                    <a:pt x="212637" y="242336"/>
                    <a:pt x="212637" y="237668"/>
                  </a:cubicBezTo>
                  <a:close/>
                  <a:moveTo>
                    <a:pt x="214192" y="259452"/>
                  </a:moveTo>
                  <a:lnTo>
                    <a:pt x="214192" y="259452"/>
                  </a:lnTo>
                  <a:cubicBezTo>
                    <a:pt x="212637" y="264120"/>
                    <a:pt x="212637" y="268788"/>
                    <a:pt x="212637" y="273456"/>
                  </a:cubicBezTo>
                  <a:cubicBezTo>
                    <a:pt x="211082" y="273456"/>
                    <a:pt x="211082" y="273456"/>
                    <a:pt x="209527" y="273456"/>
                  </a:cubicBezTo>
                  <a:cubicBezTo>
                    <a:pt x="209527" y="270344"/>
                    <a:pt x="209527" y="265676"/>
                    <a:pt x="211082" y="261008"/>
                  </a:cubicBezTo>
                  <a:cubicBezTo>
                    <a:pt x="211082" y="261008"/>
                    <a:pt x="212637" y="261008"/>
                    <a:pt x="214192" y="259452"/>
                  </a:cubicBezTo>
                  <a:close/>
                  <a:moveTo>
                    <a:pt x="195532" y="296796"/>
                  </a:moveTo>
                  <a:lnTo>
                    <a:pt x="195532" y="296796"/>
                  </a:lnTo>
                  <a:cubicBezTo>
                    <a:pt x="195532" y="293684"/>
                    <a:pt x="195532" y="289016"/>
                    <a:pt x="195532" y="285904"/>
                  </a:cubicBezTo>
                  <a:cubicBezTo>
                    <a:pt x="197087" y="284348"/>
                    <a:pt x="197087" y="284348"/>
                    <a:pt x="198642" y="284348"/>
                  </a:cubicBezTo>
                  <a:cubicBezTo>
                    <a:pt x="200197" y="284348"/>
                    <a:pt x="203307" y="282792"/>
                    <a:pt x="206417" y="282792"/>
                  </a:cubicBezTo>
                  <a:cubicBezTo>
                    <a:pt x="204862" y="287460"/>
                    <a:pt x="204862" y="290572"/>
                    <a:pt x="204862" y="295240"/>
                  </a:cubicBezTo>
                  <a:cubicBezTo>
                    <a:pt x="203307" y="295240"/>
                    <a:pt x="203307" y="295240"/>
                    <a:pt x="201752" y="295240"/>
                  </a:cubicBezTo>
                  <a:cubicBezTo>
                    <a:pt x="200197" y="296796"/>
                    <a:pt x="197087" y="296796"/>
                    <a:pt x="195532" y="296796"/>
                  </a:cubicBezTo>
                  <a:close/>
                  <a:moveTo>
                    <a:pt x="176873" y="301464"/>
                  </a:moveTo>
                  <a:lnTo>
                    <a:pt x="176873" y="301464"/>
                  </a:lnTo>
                  <a:cubicBezTo>
                    <a:pt x="167544" y="301464"/>
                    <a:pt x="159769" y="301464"/>
                    <a:pt x="151994" y="301464"/>
                  </a:cubicBezTo>
                  <a:cubicBezTo>
                    <a:pt x="151994" y="299908"/>
                    <a:pt x="151994" y="298352"/>
                    <a:pt x="151994" y="296796"/>
                  </a:cubicBezTo>
                  <a:cubicBezTo>
                    <a:pt x="151994" y="293684"/>
                    <a:pt x="151994" y="290572"/>
                    <a:pt x="151994" y="287460"/>
                  </a:cubicBezTo>
                  <a:cubicBezTo>
                    <a:pt x="161324" y="287460"/>
                    <a:pt x="170654" y="289016"/>
                    <a:pt x="178428" y="287460"/>
                  </a:cubicBezTo>
                  <a:cubicBezTo>
                    <a:pt x="183093" y="287460"/>
                    <a:pt x="187758" y="285904"/>
                    <a:pt x="192423" y="285904"/>
                  </a:cubicBezTo>
                  <a:cubicBezTo>
                    <a:pt x="192423" y="290572"/>
                    <a:pt x="192423" y="293684"/>
                    <a:pt x="192423" y="298352"/>
                  </a:cubicBezTo>
                  <a:cubicBezTo>
                    <a:pt x="186203" y="299908"/>
                    <a:pt x="181538" y="299908"/>
                    <a:pt x="176873" y="301464"/>
                  </a:cubicBezTo>
                  <a:close/>
                  <a:moveTo>
                    <a:pt x="141110" y="306132"/>
                  </a:moveTo>
                  <a:lnTo>
                    <a:pt x="141110" y="306132"/>
                  </a:lnTo>
                  <a:cubicBezTo>
                    <a:pt x="141110" y="307688"/>
                    <a:pt x="141110" y="310800"/>
                    <a:pt x="141110" y="312356"/>
                  </a:cubicBezTo>
                  <a:cubicBezTo>
                    <a:pt x="141110" y="313912"/>
                    <a:pt x="141110" y="315468"/>
                    <a:pt x="141110" y="317024"/>
                  </a:cubicBezTo>
                  <a:cubicBezTo>
                    <a:pt x="141110" y="317024"/>
                    <a:pt x="141110" y="318580"/>
                    <a:pt x="139555" y="318580"/>
                  </a:cubicBezTo>
                  <a:cubicBezTo>
                    <a:pt x="139555" y="307688"/>
                    <a:pt x="139555" y="298352"/>
                    <a:pt x="139555" y="289016"/>
                  </a:cubicBezTo>
                  <a:cubicBezTo>
                    <a:pt x="139555" y="287460"/>
                    <a:pt x="139555" y="287460"/>
                    <a:pt x="139555" y="285904"/>
                  </a:cubicBezTo>
                  <a:cubicBezTo>
                    <a:pt x="139555" y="285904"/>
                    <a:pt x="141110" y="285904"/>
                    <a:pt x="142665" y="285904"/>
                  </a:cubicBezTo>
                  <a:cubicBezTo>
                    <a:pt x="142665" y="292128"/>
                    <a:pt x="141110" y="296796"/>
                    <a:pt x="141110" y="301464"/>
                  </a:cubicBezTo>
                  <a:cubicBezTo>
                    <a:pt x="141110" y="301464"/>
                    <a:pt x="141110" y="301464"/>
                    <a:pt x="141110" y="301464"/>
                  </a:cubicBezTo>
                  <a:cubicBezTo>
                    <a:pt x="138000" y="301464"/>
                    <a:pt x="138000" y="306132"/>
                    <a:pt x="141110" y="306132"/>
                  </a:cubicBezTo>
                  <a:cubicBezTo>
                    <a:pt x="141110" y="306132"/>
                    <a:pt x="141110" y="306132"/>
                    <a:pt x="141110" y="306132"/>
                  </a:cubicBezTo>
                  <a:close/>
                  <a:moveTo>
                    <a:pt x="139555" y="265676"/>
                  </a:moveTo>
                  <a:lnTo>
                    <a:pt x="139555" y="265676"/>
                  </a:lnTo>
                  <a:cubicBezTo>
                    <a:pt x="139555" y="265676"/>
                    <a:pt x="139555" y="267232"/>
                    <a:pt x="141110" y="267232"/>
                  </a:cubicBezTo>
                  <a:cubicBezTo>
                    <a:pt x="141110" y="268788"/>
                    <a:pt x="142665" y="267232"/>
                    <a:pt x="142665" y="267232"/>
                  </a:cubicBezTo>
                  <a:cubicBezTo>
                    <a:pt x="142665" y="271900"/>
                    <a:pt x="142665" y="276568"/>
                    <a:pt x="142665" y="281236"/>
                  </a:cubicBezTo>
                  <a:cubicBezTo>
                    <a:pt x="141110" y="281236"/>
                    <a:pt x="139555" y="281236"/>
                    <a:pt x="139555" y="281236"/>
                  </a:cubicBezTo>
                  <a:cubicBezTo>
                    <a:pt x="139555" y="276568"/>
                    <a:pt x="139555" y="270344"/>
                    <a:pt x="139555" y="265676"/>
                  </a:cubicBezTo>
                  <a:close/>
                  <a:moveTo>
                    <a:pt x="145775" y="268788"/>
                  </a:moveTo>
                  <a:lnTo>
                    <a:pt x="145775" y="268788"/>
                  </a:lnTo>
                  <a:cubicBezTo>
                    <a:pt x="145775" y="268788"/>
                    <a:pt x="147330" y="268788"/>
                    <a:pt x="147330" y="268788"/>
                  </a:cubicBezTo>
                  <a:cubicBezTo>
                    <a:pt x="147330" y="271900"/>
                    <a:pt x="147330" y="276568"/>
                    <a:pt x="147330" y="281236"/>
                  </a:cubicBezTo>
                  <a:cubicBezTo>
                    <a:pt x="145775" y="281236"/>
                    <a:pt x="145775" y="281236"/>
                    <a:pt x="145775" y="281236"/>
                  </a:cubicBezTo>
                  <a:cubicBezTo>
                    <a:pt x="145775" y="276568"/>
                    <a:pt x="145775" y="271900"/>
                    <a:pt x="145775" y="268788"/>
                  </a:cubicBezTo>
                  <a:close/>
                  <a:moveTo>
                    <a:pt x="141110" y="324804"/>
                  </a:moveTo>
                  <a:lnTo>
                    <a:pt x="141110" y="324804"/>
                  </a:lnTo>
                  <a:cubicBezTo>
                    <a:pt x="141110" y="324804"/>
                    <a:pt x="141110" y="324804"/>
                    <a:pt x="141110" y="323248"/>
                  </a:cubicBezTo>
                  <a:cubicBezTo>
                    <a:pt x="141110" y="324804"/>
                    <a:pt x="141110" y="324804"/>
                    <a:pt x="141110" y="324804"/>
                  </a:cubicBezTo>
                  <a:cubicBezTo>
                    <a:pt x="141110" y="324804"/>
                    <a:pt x="141110" y="324804"/>
                    <a:pt x="141110" y="324804"/>
                  </a:cubicBezTo>
                  <a:close/>
                  <a:moveTo>
                    <a:pt x="141110" y="334139"/>
                  </a:moveTo>
                  <a:lnTo>
                    <a:pt x="141110" y="334139"/>
                  </a:lnTo>
                  <a:cubicBezTo>
                    <a:pt x="141110" y="334139"/>
                    <a:pt x="141110" y="334139"/>
                    <a:pt x="141110" y="332583"/>
                  </a:cubicBezTo>
                  <a:cubicBezTo>
                    <a:pt x="141110" y="334139"/>
                    <a:pt x="141110" y="335695"/>
                    <a:pt x="141110" y="337251"/>
                  </a:cubicBezTo>
                  <a:cubicBezTo>
                    <a:pt x="141110" y="335695"/>
                    <a:pt x="141110" y="335695"/>
                    <a:pt x="141110" y="334139"/>
                  </a:cubicBezTo>
                  <a:close/>
                  <a:moveTo>
                    <a:pt x="145775" y="290572"/>
                  </a:moveTo>
                  <a:lnTo>
                    <a:pt x="145775" y="290572"/>
                  </a:lnTo>
                  <a:cubicBezTo>
                    <a:pt x="145775" y="289016"/>
                    <a:pt x="145775" y="287460"/>
                    <a:pt x="145775" y="285904"/>
                  </a:cubicBezTo>
                  <a:cubicBezTo>
                    <a:pt x="145775" y="285904"/>
                    <a:pt x="145775" y="285904"/>
                    <a:pt x="147330" y="285904"/>
                  </a:cubicBezTo>
                  <a:cubicBezTo>
                    <a:pt x="145775" y="292128"/>
                    <a:pt x="145775" y="296796"/>
                    <a:pt x="145775" y="301464"/>
                  </a:cubicBezTo>
                  <a:cubicBezTo>
                    <a:pt x="145775" y="301464"/>
                    <a:pt x="145775" y="301464"/>
                    <a:pt x="145775" y="301464"/>
                  </a:cubicBezTo>
                  <a:cubicBezTo>
                    <a:pt x="145775" y="298352"/>
                    <a:pt x="145775" y="293684"/>
                    <a:pt x="145775" y="290572"/>
                  </a:cubicBezTo>
                  <a:close/>
                  <a:moveTo>
                    <a:pt x="206417" y="273456"/>
                  </a:moveTo>
                  <a:lnTo>
                    <a:pt x="206417" y="273456"/>
                  </a:lnTo>
                  <a:cubicBezTo>
                    <a:pt x="203307" y="275012"/>
                    <a:pt x="200197" y="276568"/>
                    <a:pt x="197087" y="276568"/>
                  </a:cubicBezTo>
                  <a:cubicBezTo>
                    <a:pt x="197087" y="276568"/>
                    <a:pt x="195532" y="276568"/>
                    <a:pt x="195532" y="276568"/>
                  </a:cubicBezTo>
                  <a:cubicBezTo>
                    <a:pt x="195532" y="273456"/>
                    <a:pt x="195532" y="270344"/>
                    <a:pt x="195532" y="265676"/>
                  </a:cubicBezTo>
                  <a:cubicBezTo>
                    <a:pt x="197087" y="265676"/>
                    <a:pt x="197087" y="265676"/>
                    <a:pt x="198642" y="265676"/>
                  </a:cubicBezTo>
                  <a:cubicBezTo>
                    <a:pt x="201752" y="265676"/>
                    <a:pt x="204862" y="264120"/>
                    <a:pt x="207972" y="262564"/>
                  </a:cubicBezTo>
                  <a:cubicBezTo>
                    <a:pt x="206417" y="265676"/>
                    <a:pt x="206417" y="270344"/>
                    <a:pt x="206417" y="273456"/>
                  </a:cubicBezTo>
                  <a:close/>
                  <a:moveTo>
                    <a:pt x="192423" y="278124"/>
                  </a:moveTo>
                  <a:lnTo>
                    <a:pt x="192423" y="278124"/>
                  </a:lnTo>
                  <a:cubicBezTo>
                    <a:pt x="187758" y="278124"/>
                    <a:pt x="183093" y="279680"/>
                    <a:pt x="178428" y="279680"/>
                  </a:cubicBezTo>
                  <a:cubicBezTo>
                    <a:pt x="169099" y="281236"/>
                    <a:pt x="161324" y="281236"/>
                    <a:pt x="151994" y="281236"/>
                  </a:cubicBezTo>
                  <a:cubicBezTo>
                    <a:pt x="151994" y="276568"/>
                    <a:pt x="151994" y="271900"/>
                    <a:pt x="151994" y="268788"/>
                  </a:cubicBezTo>
                  <a:cubicBezTo>
                    <a:pt x="161324" y="268788"/>
                    <a:pt x="170654" y="270344"/>
                    <a:pt x="178428" y="268788"/>
                  </a:cubicBezTo>
                  <a:cubicBezTo>
                    <a:pt x="183093" y="268788"/>
                    <a:pt x="187758" y="267232"/>
                    <a:pt x="192423" y="267232"/>
                  </a:cubicBezTo>
                  <a:cubicBezTo>
                    <a:pt x="192423" y="270344"/>
                    <a:pt x="192423" y="273456"/>
                    <a:pt x="192423" y="278124"/>
                  </a:cubicBezTo>
                  <a:close/>
                  <a:moveTo>
                    <a:pt x="147330" y="262564"/>
                  </a:moveTo>
                  <a:lnTo>
                    <a:pt x="147330" y="262564"/>
                  </a:lnTo>
                  <a:cubicBezTo>
                    <a:pt x="147330" y="262564"/>
                    <a:pt x="145775" y="262564"/>
                    <a:pt x="145775" y="262564"/>
                  </a:cubicBezTo>
                  <a:cubicBezTo>
                    <a:pt x="145775" y="256340"/>
                    <a:pt x="145775" y="248560"/>
                    <a:pt x="145775" y="242336"/>
                  </a:cubicBezTo>
                  <a:cubicBezTo>
                    <a:pt x="147330" y="242336"/>
                    <a:pt x="147330" y="242336"/>
                    <a:pt x="147330" y="242336"/>
                  </a:cubicBezTo>
                  <a:cubicBezTo>
                    <a:pt x="147330" y="248560"/>
                    <a:pt x="147330" y="256340"/>
                    <a:pt x="147330" y="262564"/>
                  </a:cubicBezTo>
                  <a:close/>
                  <a:moveTo>
                    <a:pt x="145775" y="237668"/>
                  </a:moveTo>
                  <a:lnTo>
                    <a:pt x="145775" y="237668"/>
                  </a:lnTo>
                  <a:cubicBezTo>
                    <a:pt x="145775" y="231444"/>
                    <a:pt x="147330" y="225220"/>
                    <a:pt x="147330" y="218996"/>
                  </a:cubicBezTo>
                  <a:cubicBezTo>
                    <a:pt x="147330" y="218996"/>
                    <a:pt x="147330" y="218996"/>
                    <a:pt x="147330" y="218996"/>
                  </a:cubicBezTo>
                  <a:cubicBezTo>
                    <a:pt x="147330" y="225220"/>
                    <a:pt x="147330" y="231444"/>
                    <a:pt x="147330" y="237668"/>
                  </a:cubicBezTo>
                  <a:cubicBezTo>
                    <a:pt x="147330" y="237668"/>
                    <a:pt x="147330" y="237668"/>
                    <a:pt x="145775" y="237668"/>
                  </a:cubicBezTo>
                  <a:close/>
                  <a:moveTo>
                    <a:pt x="144220" y="237668"/>
                  </a:moveTo>
                  <a:lnTo>
                    <a:pt x="144220" y="237668"/>
                  </a:lnTo>
                  <a:cubicBezTo>
                    <a:pt x="141110" y="237668"/>
                    <a:pt x="139555" y="237668"/>
                    <a:pt x="138000" y="237668"/>
                  </a:cubicBezTo>
                  <a:cubicBezTo>
                    <a:pt x="138000" y="231444"/>
                    <a:pt x="138000" y="225220"/>
                    <a:pt x="138000" y="218996"/>
                  </a:cubicBezTo>
                  <a:cubicBezTo>
                    <a:pt x="139555" y="218996"/>
                    <a:pt x="142665" y="218996"/>
                    <a:pt x="144220" y="218996"/>
                  </a:cubicBezTo>
                  <a:cubicBezTo>
                    <a:pt x="144220" y="225220"/>
                    <a:pt x="144220" y="231444"/>
                    <a:pt x="144220" y="237668"/>
                  </a:cubicBezTo>
                  <a:close/>
                  <a:moveTo>
                    <a:pt x="142665" y="242336"/>
                  </a:moveTo>
                  <a:lnTo>
                    <a:pt x="142665" y="242336"/>
                  </a:lnTo>
                  <a:cubicBezTo>
                    <a:pt x="142665" y="248560"/>
                    <a:pt x="142665" y="254784"/>
                    <a:pt x="142665" y="262564"/>
                  </a:cubicBezTo>
                  <a:cubicBezTo>
                    <a:pt x="142665" y="262564"/>
                    <a:pt x="142665" y="262564"/>
                    <a:pt x="141110" y="262564"/>
                  </a:cubicBezTo>
                  <a:cubicBezTo>
                    <a:pt x="139555" y="262564"/>
                    <a:pt x="139555" y="262564"/>
                    <a:pt x="139555" y="264120"/>
                  </a:cubicBezTo>
                  <a:cubicBezTo>
                    <a:pt x="138000" y="256340"/>
                    <a:pt x="138000" y="250116"/>
                    <a:pt x="138000" y="242336"/>
                  </a:cubicBezTo>
                  <a:cubicBezTo>
                    <a:pt x="139555" y="242336"/>
                    <a:pt x="141110" y="242336"/>
                    <a:pt x="142665" y="242336"/>
                  </a:cubicBezTo>
                  <a:close/>
                  <a:moveTo>
                    <a:pt x="145775" y="320136"/>
                  </a:moveTo>
                  <a:lnTo>
                    <a:pt x="145775" y="320136"/>
                  </a:lnTo>
                  <a:cubicBezTo>
                    <a:pt x="145775" y="320136"/>
                    <a:pt x="145775" y="320136"/>
                    <a:pt x="145775" y="320136"/>
                  </a:cubicBezTo>
                  <a:cubicBezTo>
                    <a:pt x="145775" y="320136"/>
                    <a:pt x="145775" y="320136"/>
                    <a:pt x="145775" y="320136"/>
                  </a:cubicBezTo>
                  <a:cubicBezTo>
                    <a:pt x="145775" y="315468"/>
                    <a:pt x="145775" y="310800"/>
                    <a:pt x="145775" y="306132"/>
                  </a:cubicBezTo>
                  <a:cubicBezTo>
                    <a:pt x="145775" y="306132"/>
                    <a:pt x="145775" y="306132"/>
                    <a:pt x="145775" y="306132"/>
                  </a:cubicBezTo>
                  <a:cubicBezTo>
                    <a:pt x="145775" y="310800"/>
                    <a:pt x="145775" y="315468"/>
                    <a:pt x="145775" y="320136"/>
                  </a:cubicBezTo>
                  <a:cubicBezTo>
                    <a:pt x="145775" y="320136"/>
                    <a:pt x="145775" y="320136"/>
                    <a:pt x="145775" y="320136"/>
                  </a:cubicBezTo>
                  <a:cubicBezTo>
                    <a:pt x="145775" y="320136"/>
                    <a:pt x="145775" y="320136"/>
                    <a:pt x="145775" y="320136"/>
                  </a:cubicBezTo>
                  <a:cubicBezTo>
                    <a:pt x="145775" y="320136"/>
                    <a:pt x="145775" y="320136"/>
                    <a:pt x="145775" y="320136"/>
                  </a:cubicBezTo>
                  <a:close/>
                  <a:moveTo>
                    <a:pt x="175318" y="317024"/>
                  </a:moveTo>
                  <a:lnTo>
                    <a:pt x="175318" y="317024"/>
                  </a:lnTo>
                  <a:cubicBezTo>
                    <a:pt x="169099" y="318580"/>
                    <a:pt x="162879" y="318580"/>
                    <a:pt x="156659" y="320136"/>
                  </a:cubicBezTo>
                  <a:cubicBezTo>
                    <a:pt x="155104" y="320136"/>
                    <a:pt x="151994" y="320136"/>
                    <a:pt x="150439" y="320136"/>
                  </a:cubicBezTo>
                  <a:cubicBezTo>
                    <a:pt x="150439" y="315468"/>
                    <a:pt x="150439" y="310800"/>
                    <a:pt x="150439" y="307688"/>
                  </a:cubicBezTo>
                  <a:cubicBezTo>
                    <a:pt x="159769" y="307688"/>
                    <a:pt x="167544" y="309244"/>
                    <a:pt x="176873" y="307688"/>
                  </a:cubicBezTo>
                  <a:cubicBezTo>
                    <a:pt x="181538" y="307688"/>
                    <a:pt x="187758" y="307688"/>
                    <a:pt x="192423" y="306132"/>
                  </a:cubicBezTo>
                  <a:cubicBezTo>
                    <a:pt x="192423" y="309244"/>
                    <a:pt x="192423" y="310800"/>
                    <a:pt x="192423" y="313912"/>
                  </a:cubicBezTo>
                  <a:cubicBezTo>
                    <a:pt x="186203" y="315468"/>
                    <a:pt x="181538" y="315468"/>
                    <a:pt x="175318" y="317024"/>
                  </a:cubicBezTo>
                  <a:close/>
                  <a:moveTo>
                    <a:pt x="195532" y="313912"/>
                  </a:moveTo>
                  <a:lnTo>
                    <a:pt x="195532" y="313912"/>
                  </a:lnTo>
                  <a:cubicBezTo>
                    <a:pt x="195532" y="310800"/>
                    <a:pt x="195532" y="307688"/>
                    <a:pt x="195532" y="306132"/>
                  </a:cubicBezTo>
                  <a:cubicBezTo>
                    <a:pt x="198642" y="304576"/>
                    <a:pt x="200197" y="304576"/>
                    <a:pt x="203307" y="303020"/>
                  </a:cubicBezTo>
                  <a:cubicBezTo>
                    <a:pt x="203307" y="303020"/>
                    <a:pt x="203307" y="303020"/>
                    <a:pt x="204862" y="303020"/>
                  </a:cubicBezTo>
                  <a:cubicBezTo>
                    <a:pt x="204862" y="304576"/>
                    <a:pt x="203307" y="304576"/>
                    <a:pt x="203307" y="306132"/>
                  </a:cubicBezTo>
                  <a:cubicBezTo>
                    <a:pt x="203307" y="306132"/>
                    <a:pt x="206417" y="307688"/>
                    <a:pt x="206417" y="306132"/>
                  </a:cubicBezTo>
                  <a:cubicBezTo>
                    <a:pt x="206417" y="304576"/>
                    <a:pt x="206417" y="303020"/>
                    <a:pt x="206417" y="301464"/>
                  </a:cubicBezTo>
                  <a:cubicBezTo>
                    <a:pt x="207972" y="301464"/>
                    <a:pt x="209527" y="301464"/>
                    <a:pt x="211082" y="299908"/>
                  </a:cubicBezTo>
                  <a:cubicBezTo>
                    <a:pt x="212637" y="298352"/>
                    <a:pt x="212637" y="295240"/>
                    <a:pt x="209527" y="295240"/>
                  </a:cubicBezTo>
                  <a:cubicBezTo>
                    <a:pt x="209527" y="295240"/>
                    <a:pt x="207972" y="295240"/>
                    <a:pt x="207972" y="295240"/>
                  </a:cubicBezTo>
                  <a:cubicBezTo>
                    <a:pt x="207972" y="290572"/>
                    <a:pt x="207972" y="285904"/>
                    <a:pt x="207972" y="281236"/>
                  </a:cubicBezTo>
                  <a:cubicBezTo>
                    <a:pt x="207972" y="281236"/>
                    <a:pt x="207972" y="281236"/>
                    <a:pt x="209527" y="281236"/>
                  </a:cubicBezTo>
                  <a:cubicBezTo>
                    <a:pt x="209527" y="281236"/>
                    <a:pt x="211082" y="279680"/>
                    <a:pt x="212637" y="279680"/>
                  </a:cubicBezTo>
                  <a:cubicBezTo>
                    <a:pt x="212637" y="289016"/>
                    <a:pt x="211082" y="299908"/>
                    <a:pt x="211082" y="310800"/>
                  </a:cubicBezTo>
                  <a:cubicBezTo>
                    <a:pt x="211082" y="310800"/>
                    <a:pt x="211082" y="309244"/>
                    <a:pt x="211082" y="309244"/>
                  </a:cubicBezTo>
                  <a:cubicBezTo>
                    <a:pt x="206417" y="309244"/>
                    <a:pt x="200197" y="312356"/>
                    <a:pt x="195532" y="313912"/>
                  </a:cubicBezTo>
                  <a:close/>
                  <a:moveTo>
                    <a:pt x="136445" y="162981"/>
                  </a:moveTo>
                  <a:lnTo>
                    <a:pt x="136445" y="162981"/>
                  </a:lnTo>
                  <a:cubicBezTo>
                    <a:pt x="141110" y="161425"/>
                    <a:pt x="145775" y="158313"/>
                    <a:pt x="150439" y="156757"/>
                  </a:cubicBezTo>
                  <a:cubicBezTo>
                    <a:pt x="153549" y="156757"/>
                    <a:pt x="155104" y="156757"/>
                    <a:pt x="158214" y="156757"/>
                  </a:cubicBezTo>
                  <a:cubicBezTo>
                    <a:pt x="159769" y="155201"/>
                    <a:pt x="162879" y="155201"/>
                    <a:pt x="165989" y="155201"/>
                  </a:cubicBezTo>
                  <a:cubicBezTo>
                    <a:pt x="167544" y="153645"/>
                    <a:pt x="169099" y="153645"/>
                    <a:pt x="172209" y="153645"/>
                  </a:cubicBezTo>
                  <a:cubicBezTo>
                    <a:pt x="175318" y="153645"/>
                    <a:pt x="179983" y="153645"/>
                    <a:pt x="183093" y="153645"/>
                  </a:cubicBezTo>
                  <a:cubicBezTo>
                    <a:pt x="190868" y="153645"/>
                    <a:pt x="198642" y="156757"/>
                    <a:pt x="204862" y="158313"/>
                  </a:cubicBezTo>
                  <a:cubicBezTo>
                    <a:pt x="183093" y="167649"/>
                    <a:pt x="159769" y="169205"/>
                    <a:pt x="136445" y="162981"/>
                  </a:cubicBezTo>
                  <a:close/>
                  <a:moveTo>
                    <a:pt x="212637" y="164537"/>
                  </a:moveTo>
                  <a:lnTo>
                    <a:pt x="212637" y="164537"/>
                  </a:lnTo>
                  <a:cubicBezTo>
                    <a:pt x="214192" y="162981"/>
                    <a:pt x="215747" y="162981"/>
                    <a:pt x="217301" y="162981"/>
                  </a:cubicBezTo>
                  <a:cubicBezTo>
                    <a:pt x="221966" y="184765"/>
                    <a:pt x="217301" y="209660"/>
                    <a:pt x="215747" y="231444"/>
                  </a:cubicBezTo>
                  <a:cubicBezTo>
                    <a:pt x="214192" y="231444"/>
                    <a:pt x="214192" y="231444"/>
                    <a:pt x="212637" y="231444"/>
                  </a:cubicBezTo>
                  <a:cubicBezTo>
                    <a:pt x="214192" y="209660"/>
                    <a:pt x="214192" y="186321"/>
                    <a:pt x="212637" y="164537"/>
                  </a:cubicBezTo>
                  <a:close/>
                  <a:moveTo>
                    <a:pt x="198642" y="242336"/>
                  </a:moveTo>
                  <a:lnTo>
                    <a:pt x="198642" y="242336"/>
                  </a:lnTo>
                  <a:cubicBezTo>
                    <a:pt x="201752" y="242336"/>
                    <a:pt x="206417" y="240780"/>
                    <a:pt x="209527" y="239224"/>
                  </a:cubicBezTo>
                  <a:cubicBezTo>
                    <a:pt x="209527" y="243892"/>
                    <a:pt x="207972" y="250116"/>
                    <a:pt x="207972" y="254784"/>
                  </a:cubicBezTo>
                  <a:cubicBezTo>
                    <a:pt x="204862" y="256340"/>
                    <a:pt x="200197" y="256340"/>
                    <a:pt x="195532" y="257896"/>
                  </a:cubicBezTo>
                  <a:cubicBezTo>
                    <a:pt x="195532" y="257896"/>
                    <a:pt x="195532" y="257896"/>
                    <a:pt x="195532" y="257896"/>
                  </a:cubicBezTo>
                  <a:cubicBezTo>
                    <a:pt x="195532" y="254784"/>
                    <a:pt x="195532" y="250116"/>
                    <a:pt x="195532" y="247004"/>
                  </a:cubicBezTo>
                  <a:cubicBezTo>
                    <a:pt x="195532" y="245448"/>
                    <a:pt x="195532" y="243892"/>
                    <a:pt x="195532" y="242336"/>
                  </a:cubicBezTo>
                  <a:cubicBezTo>
                    <a:pt x="197087" y="242336"/>
                    <a:pt x="197087" y="242336"/>
                    <a:pt x="198642" y="242336"/>
                  </a:cubicBezTo>
                  <a:close/>
                  <a:moveTo>
                    <a:pt x="192423" y="234556"/>
                  </a:moveTo>
                  <a:lnTo>
                    <a:pt x="192423" y="234556"/>
                  </a:lnTo>
                  <a:cubicBezTo>
                    <a:pt x="186203" y="236112"/>
                    <a:pt x="181538" y="237668"/>
                    <a:pt x="175318" y="237668"/>
                  </a:cubicBezTo>
                  <a:cubicBezTo>
                    <a:pt x="167544" y="239224"/>
                    <a:pt x="159769" y="237668"/>
                    <a:pt x="151994" y="237668"/>
                  </a:cubicBezTo>
                  <a:cubicBezTo>
                    <a:pt x="151994" y="233000"/>
                    <a:pt x="151994" y="228332"/>
                    <a:pt x="151994" y="222108"/>
                  </a:cubicBezTo>
                  <a:cubicBezTo>
                    <a:pt x="151994" y="222108"/>
                    <a:pt x="151994" y="220552"/>
                    <a:pt x="151994" y="220552"/>
                  </a:cubicBezTo>
                  <a:cubicBezTo>
                    <a:pt x="158214" y="220552"/>
                    <a:pt x="164434" y="222108"/>
                    <a:pt x="170654" y="222108"/>
                  </a:cubicBezTo>
                  <a:cubicBezTo>
                    <a:pt x="176873" y="220552"/>
                    <a:pt x="183093" y="220552"/>
                    <a:pt x="189313" y="218996"/>
                  </a:cubicBezTo>
                  <a:cubicBezTo>
                    <a:pt x="190868" y="218996"/>
                    <a:pt x="190868" y="218996"/>
                    <a:pt x="192423" y="218996"/>
                  </a:cubicBezTo>
                  <a:cubicBezTo>
                    <a:pt x="192423" y="223664"/>
                    <a:pt x="192423" y="229888"/>
                    <a:pt x="192423" y="234556"/>
                  </a:cubicBezTo>
                  <a:close/>
                  <a:moveTo>
                    <a:pt x="164434" y="200325"/>
                  </a:moveTo>
                  <a:lnTo>
                    <a:pt x="164434" y="200325"/>
                  </a:lnTo>
                  <a:cubicBezTo>
                    <a:pt x="170654" y="200325"/>
                    <a:pt x="175318" y="200325"/>
                    <a:pt x="181538" y="198769"/>
                  </a:cubicBezTo>
                  <a:cubicBezTo>
                    <a:pt x="184648" y="198769"/>
                    <a:pt x="189313" y="197213"/>
                    <a:pt x="192423" y="195657"/>
                  </a:cubicBezTo>
                  <a:cubicBezTo>
                    <a:pt x="192423" y="201881"/>
                    <a:pt x="192423" y="206549"/>
                    <a:pt x="192423" y="211216"/>
                  </a:cubicBezTo>
                  <a:cubicBezTo>
                    <a:pt x="190868" y="212772"/>
                    <a:pt x="189313" y="212772"/>
                    <a:pt x="189313" y="212772"/>
                  </a:cubicBezTo>
                  <a:cubicBezTo>
                    <a:pt x="181538" y="214328"/>
                    <a:pt x="175318" y="214328"/>
                    <a:pt x="169099" y="214328"/>
                  </a:cubicBezTo>
                  <a:cubicBezTo>
                    <a:pt x="164434" y="215884"/>
                    <a:pt x="158214" y="214328"/>
                    <a:pt x="151994" y="214328"/>
                  </a:cubicBezTo>
                  <a:cubicBezTo>
                    <a:pt x="151994" y="209660"/>
                    <a:pt x="151994" y="203437"/>
                    <a:pt x="151994" y="198769"/>
                  </a:cubicBezTo>
                  <a:cubicBezTo>
                    <a:pt x="156659" y="198769"/>
                    <a:pt x="159769" y="200325"/>
                    <a:pt x="164434" y="200325"/>
                  </a:cubicBezTo>
                  <a:close/>
                  <a:moveTo>
                    <a:pt x="148885" y="197213"/>
                  </a:moveTo>
                  <a:lnTo>
                    <a:pt x="148885" y="197213"/>
                  </a:lnTo>
                  <a:cubicBezTo>
                    <a:pt x="148885" y="203437"/>
                    <a:pt x="148885" y="209660"/>
                    <a:pt x="148885" y="214328"/>
                  </a:cubicBezTo>
                  <a:cubicBezTo>
                    <a:pt x="147330" y="214328"/>
                    <a:pt x="147330" y="214328"/>
                    <a:pt x="147330" y="214328"/>
                  </a:cubicBezTo>
                  <a:cubicBezTo>
                    <a:pt x="147330" y="214328"/>
                    <a:pt x="147330" y="214328"/>
                    <a:pt x="147330" y="214328"/>
                  </a:cubicBezTo>
                  <a:cubicBezTo>
                    <a:pt x="147330" y="208104"/>
                    <a:pt x="147330" y="203437"/>
                    <a:pt x="147330" y="197213"/>
                  </a:cubicBezTo>
                  <a:cubicBezTo>
                    <a:pt x="147330" y="197213"/>
                    <a:pt x="147330" y="197213"/>
                    <a:pt x="148885" y="197213"/>
                  </a:cubicBezTo>
                  <a:close/>
                  <a:moveTo>
                    <a:pt x="144220" y="197213"/>
                  </a:moveTo>
                  <a:lnTo>
                    <a:pt x="144220" y="197213"/>
                  </a:lnTo>
                  <a:cubicBezTo>
                    <a:pt x="144220" y="203437"/>
                    <a:pt x="144220" y="209660"/>
                    <a:pt x="144220" y="214328"/>
                  </a:cubicBezTo>
                  <a:cubicBezTo>
                    <a:pt x="142665" y="214328"/>
                    <a:pt x="139555" y="214328"/>
                    <a:pt x="138000" y="214328"/>
                  </a:cubicBezTo>
                  <a:cubicBezTo>
                    <a:pt x="138000" y="214328"/>
                    <a:pt x="138000" y="212772"/>
                    <a:pt x="138000" y="212772"/>
                  </a:cubicBezTo>
                  <a:cubicBezTo>
                    <a:pt x="138000" y="206549"/>
                    <a:pt x="138000" y="201881"/>
                    <a:pt x="138000" y="195657"/>
                  </a:cubicBezTo>
                  <a:cubicBezTo>
                    <a:pt x="139555" y="197213"/>
                    <a:pt x="142665" y="197213"/>
                    <a:pt x="144220" y="197213"/>
                  </a:cubicBezTo>
                  <a:close/>
                  <a:moveTo>
                    <a:pt x="144220" y="343475"/>
                  </a:moveTo>
                  <a:lnTo>
                    <a:pt x="144220" y="343475"/>
                  </a:lnTo>
                  <a:cubicBezTo>
                    <a:pt x="144220" y="343475"/>
                    <a:pt x="144220" y="343475"/>
                    <a:pt x="144220" y="343475"/>
                  </a:cubicBezTo>
                  <a:cubicBezTo>
                    <a:pt x="144220" y="343475"/>
                    <a:pt x="144220" y="343475"/>
                    <a:pt x="144220" y="343475"/>
                  </a:cubicBezTo>
                  <a:cubicBezTo>
                    <a:pt x="144220" y="343475"/>
                    <a:pt x="144220" y="343475"/>
                    <a:pt x="144220" y="343475"/>
                  </a:cubicBezTo>
                  <a:close/>
                  <a:moveTo>
                    <a:pt x="144220" y="337251"/>
                  </a:moveTo>
                  <a:lnTo>
                    <a:pt x="144220" y="337251"/>
                  </a:lnTo>
                  <a:cubicBezTo>
                    <a:pt x="144220" y="334139"/>
                    <a:pt x="144220" y="331027"/>
                    <a:pt x="144220" y="327916"/>
                  </a:cubicBezTo>
                  <a:cubicBezTo>
                    <a:pt x="144220" y="327916"/>
                    <a:pt x="144220" y="327916"/>
                    <a:pt x="144220" y="327916"/>
                  </a:cubicBezTo>
                  <a:cubicBezTo>
                    <a:pt x="145775" y="327916"/>
                    <a:pt x="145775" y="327916"/>
                    <a:pt x="145775" y="327916"/>
                  </a:cubicBezTo>
                  <a:cubicBezTo>
                    <a:pt x="145775" y="327916"/>
                    <a:pt x="145775" y="327916"/>
                    <a:pt x="145775" y="327916"/>
                  </a:cubicBezTo>
                  <a:cubicBezTo>
                    <a:pt x="145775" y="331027"/>
                    <a:pt x="145775" y="334139"/>
                    <a:pt x="145775" y="337251"/>
                  </a:cubicBezTo>
                  <a:cubicBezTo>
                    <a:pt x="144220" y="337251"/>
                    <a:pt x="144220" y="337251"/>
                    <a:pt x="144220" y="337251"/>
                  </a:cubicBezTo>
                  <a:close/>
                  <a:moveTo>
                    <a:pt x="190868" y="134973"/>
                  </a:moveTo>
                  <a:cubicBezTo>
                    <a:pt x="209527" y="128749"/>
                    <a:pt x="228186" y="124081"/>
                    <a:pt x="246845" y="117857"/>
                  </a:cubicBezTo>
                  <a:cubicBezTo>
                    <a:pt x="277944" y="106965"/>
                    <a:pt x="307487" y="96073"/>
                    <a:pt x="335476" y="78958"/>
                  </a:cubicBezTo>
                  <a:cubicBezTo>
                    <a:pt x="338586" y="77402"/>
                    <a:pt x="340141" y="74290"/>
                    <a:pt x="343251" y="72734"/>
                  </a:cubicBezTo>
                  <a:cubicBezTo>
                    <a:pt x="343251" y="74290"/>
                    <a:pt x="341696" y="77402"/>
                    <a:pt x="341696" y="78958"/>
                  </a:cubicBezTo>
                  <a:cubicBezTo>
                    <a:pt x="343251" y="82070"/>
                    <a:pt x="346361" y="82070"/>
                    <a:pt x="347916" y="80514"/>
                  </a:cubicBezTo>
                  <a:cubicBezTo>
                    <a:pt x="349471" y="78958"/>
                    <a:pt x="352580" y="78958"/>
                    <a:pt x="354135" y="78958"/>
                  </a:cubicBezTo>
                  <a:cubicBezTo>
                    <a:pt x="358800" y="80514"/>
                    <a:pt x="365020" y="80514"/>
                    <a:pt x="368130" y="75846"/>
                  </a:cubicBezTo>
                  <a:cubicBezTo>
                    <a:pt x="369685" y="74290"/>
                    <a:pt x="369685" y="72734"/>
                    <a:pt x="368130" y="69622"/>
                  </a:cubicBezTo>
                  <a:cubicBezTo>
                    <a:pt x="368130" y="69622"/>
                    <a:pt x="366575" y="69622"/>
                    <a:pt x="366575" y="69622"/>
                  </a:cubicBezTo>
                  <a:cubicBezTo>
                    <a:pt x="366575" y="64954"/>
                    <a:pt x="363465" y="60286"/>
                    <a:pt x="360355" y="58730"/>
                  </a:cubicBezTo>
                  <a:cubicBezTo>
                    <a:pt x="377459" y="44726"/>
                    <a:pt x="391454" y="27610"/>
                    <a:pt x="397673" y="5826"/>
                  </a:cubicBezTo>
                  <a:cubicBezTo>
                    <a:pt x="399228" y="-398"/>
                    <a:pt x="391454" y="-1954"/>
                    <a:pt x="389899" y="2714"/>
                  </a:cubicBezTo>
                  <a:cubicBezTo>
                    <a:pt x="372795" y="54062"/>
                    <a:pt x="319927" y="82070"/>
                    <a:pt x="273279" y="99185"/>
                  </a:cubicBezTo>
                  <a:cubicBezTo>
                    <a:pt x="240625" y="111633"/>
                    <a:pt x="207972" y="120969"/>
                    <a:pt x="173763" y="128749"/>
                  </a:cubicBezTo>
                  <a:cubicBezTo>
                    <a:pt x="165989" y="131861"/>
                    <a:pt x="158214" y="133417"/>
                    <a:pt x="150439" y="134973"/>
                  </a:cubicBezTo>
                  <a:cubicBezTo>
                    <a:pt x="144220" y="134973"/>
                    <a:pt x="139555" y="136529"/>
                    <a:pt x="134890" y="138085"/>
                  </a:cubicBezTo>
                  <a:cubicBezTo>
                    <a:pt x="134890" y="134973"/>
                    <a:pt x="133335" y="133417"/>
                    <a:pt x="131780" y="130305"/>
                  </a:cubicBezTo>
                  <a:cubicBezTo>
                    <a:pt x="130225" y="128749"/>
                    <a:pt x="127116" y="130305"/>
                    <a:pt x="125561" y="130305"/>
                  </a:cubicBezTo>
                  <a:cubicBezTo>
                    <a:pt x="122451" y="130305"/>
                    <a:pt x="122451" y="130305"/>
                    <a:pt x="120896" y="130305"/>
                  </a:cubicBezTo>
                  <a:cubicBezTo>
                    <a:pt x="119341" y="131861"/>
                    <a:pt x="117786" y="130305"/>
                    <a:pt x="116231" y="130305"/>
                  </a:cubicBezTo>
                  <a:cubicBezTo>
                    <a:pt x="111566" y="133417"/>
                    <a:pt x="103792" y="138085"/>
                    <a:pt x="105347" y="144309"/>
                  </a:cubicBezTo>
                  <a:cubicBezTo>
                    <a:pt x="106901" y="148977"/>
                    <a:pt x="110011" y="147421"/>
                    <a:pt x="114676" y="148977"/>
                  </a:cubicBezTo>
                  <a:cubicBezTo>
                    <a:pt x="113121" y="150533"/>
                    <a:pt x="110011" y="150533"/>
                    <a:pt x="110011" y="152089"/>
                  </a:cubicBezTo>
                  <a:cubicBezTo>
                    <a:pt x="105347" y="158313"/>
                    <a:pt x="103792" y="166093"/>
                    <a:pt x="100682" y="173873"/>
                  </a:cubicBezTo>
                  <a:cubicBezTo>
                    <a:pt x="94462" y="192545"/>
                    <a:pt x="88242" y="212772"/>
                    <a:pt x="82023" y="231444"/>
                  </a:cubicBezTo>
                  <a:cubicBezTo>
                    <a:pt x="78913" y="240780"/>
                    <a:pt x="75803" y="250116"/>
                    <a:pt x="72693" y="259452"/>
                  </a:cubicBezTo>
                  <a:cubicBezTo>
                    <a:pt x="69583" y="265676"/>
                    <a:pt x="68028" y="271900"/>
                    <a:pt x="66473" y="278124"/>
                  </a:cubicBezTo>
                  <a:cubicBezTo>
                    <a:pt x="66473" y="278124"/>
                    <a:pt x="64918" y="278124"/>
                    <a:pt x="64918" y="279680"/>
                  </a:cubicBezTo>
                  <a:cubicBezTo>
                    <a:pt x="64918" y="279680"/>
                    <a:pt x="64918" y="279680"/>
                    <a:pt x="64918" y="279680"/>
                  </a:cubicBezTo>
                  <a:cubicBezTo>
                    <a:pt x="64918" y="279680"/>
                    <a:pt x="63363" y="279680"/>
                    <a:pt x="63363" y="279680"/>
                  </a:cubicBezTo>
                  <a:cubicBezTo>
                    <a:pt x="63363" y="279680"/>
                    <a:pt x="63363" y="279680"/>
                    <a:pt x="63363" y="279680"/>
                  </a:cubicBezTo>
                  <a:cubicBezTo>
                    <a:pt x="57144" y="279680"/>
                    <a:pt x="52479" y="284348"/>
                    <a:pt x="50924" y="289016"/>
                  </a:cubicBezTo>
                  <a:cubicBezTo>
                    <a:pt x="50924" y="289016"/>
                    <a:pt x="49369" y="290572"/>
                    <a:pt x="49369" y="290572"/>
                  </a:cubicBezTo>
                  <a:cubicBezTo>
                    <a:pt x="43149" y="290572"/>
                    <a:pt x="38485" y="292128"/>
                    <a:pt x="32265" y="293684"/>
                  </a:cubicBezTo>
                  <a:cubicBezTo>
                    <a:pt x="21380" y="295240"/>
                    <a:pt x="10496" y="296796"/>
                    <a:pt x="1166" y="301464"/>
                  </a:cubicBezTo>
                  <a:cubicBezTo>
                    <a:pt x="-389" y="303020"/>
                    <a:pt x="-389" y="304576"/>
                    <a:pt x="1166" y="304576"/>
                  </a:cubicBezTo>
                  <a:cubicBezTo>
                    <a:pt x="12051" y="304576"/>
                    <a:pt x="21380" y="303020"/>
                    <a:pt x="32265" y="301464"/>
                  </a:cubicBezTo>
                  <a:cubicBezTo>
                    <a:pt x="38485" y="299908"/>
                    <a:pt x="44704" y="298352"/>
                    <a:pt x="50924" y="296796"/>
                  </a:cubicBezTo>
                  <a:cubicBezTo>
                    <a:pt x="50924" y="299908"/>
                    <a:pt x="52479" y="303020"/>
                    <a:pt x="55589" y="303020"/>
                  </a:cubicBezTo>
                  <a:cubicBezTo>
                    <a:pt x="63363" y="304576"/>
                    <a:pt x="69583" y="299908"/>
                    <a:pt x="74248" y="292128"/>
                  </a:cubicBezTo>
                  <a:cubicBezTo>
                    <a:pt x="74248" y="292128"/>
                    <a:pt x="74248" y="292128"/>
                    <a:pt x="74248" y="292128"/>
                  </a:cubicBezTo>
                  <a:cubicBezTo>
                    <a:pt x="74248" y="292128"/>
                    <a:pt x="74248" y="292128"/>
                    <a:pt x="74248" y="292128"/>
                  </a:cubicBezTo>
                  <a:cubicBezTo>
                    <a:pt x="77358" y="287460"/>
                    <a:pt x="78913" y="284348"/>
                    <a:pt x="78913" y="279680"/>
                  </a:cubicBezTo>
                  <a:cubicBezTo>
                    <a:pt x="78913" y="278124"/>
                    <a:pt x="77358" y="278124"/>
                    <a:pt x="75803" y="276568"/>
                  </a:cubicBezTo>
                  <a:cubicBezTo>
                    <a:pt x="75803" y="276568"/>
                    <a:pt x="77358" y="275012"/>
                    <a:pt x="77358" y="273456"/>
                  </a:cubicBezTo>
                  <a:cubicBezTo>
                    <a:pt x="80468" y="264120"/>
                    <a:pt x="83577" y="254784"/>
                    <a:pt x="86687" y="245448"/>
                  </a:cubicBezTo>
                  <a:cubicBezTo>
                    <a:pt x="92907" y="225220"/>
                    <a:pt x="100682" y="206549"/>
                    <a:pt x="106901" y="187877"/>
                  </a:cubicBezTo>
                  <a:cubicBezTo>
                    <a:pt x="110011" y="178541"/>
                    <a:pt x="111566" y="169205"/>
                    <a:pt x="116231" y="161425"/>
                  </a:cubicBezTo>
                  <a:cubicBezTo>
                    <a:pt x="119341" y="152089"/>
                    <a:pt x="125561" y="148977"/>
                    <a:pt x="133335" y="147421"/>
                  </a:cubicBezTo>
                  <a:cubicBezTo>
                    <a:pt x="151994" y="142753"/>
                    <a:pt x="172209" y="139641"/>
                    <a:pt x="190868" y="134973"/>
                  </a:cubicBezTo>
                  <a:close/>
                  <a:moveTo>
                    <a:pt x="354135" y="69622"/>
                  </a:moveTo>
                  <a:lnTo>
                    <a:pt x="354135" y="69622"/>
                  </a:lnTo>
                  <a:cubicBezTo>
                    <a:pt x="354135" y="69622"/>
                    <a:pt x="354135" y="69622"/>
                    <a:pt x="354135" y="69622"/>
                  </a:cubicBezTo>
                  <a:cubicBezTo>
                    <a:pt x="354135" y="69622"/>
                    <a:pt x="354135" y="69622"/>
                    <a:pt x="354135" y="69622"/>
                  </a:cubicBezTo>
                  <a:cubicBezTo>
                    <a:pt x="354135" y="69622"/>
                    <a:pt x="354135" y="69622"/>
                    <a:pt x="354135" y="69622"/>
                  </a:cubicBezTo>
                  <a:close/>
                  <a:moveTo>
                    <a:pt x="234406" y="374595"/>
                  </a:moveTo>
                  <a:lnTo>
                    <a:pt x="234406" y="374595"/>
                  </a:lnTo>
                  <a:cubicBezTo>
                    <a:pt x="229741" y="374595"/>
                    <a:pt x="223521" y="373039"/>
                    <a:pt x="221966" y="368371"/>
                  </a:cubicBezTo>
                  <a:cubicBezTo>
                    <a:pt x="221966" y="368371"/>
                    <a:pt x="221966" y="368371"/>
                    <a:pt x="221966" y="368371"/>
                  </a:cubicBezTo>
                  <a:cubicBezTo>
                    <a:pt x="231296" y="373039"/>
                    <a:pt x="242180" y="373039"/>
                    <a:pt x="251510" y="373039"/>
                  </a:cubicBezTo>
                  <a:cubicBezTo>
                    <a:pt x="245290" y="373039"/>
                    <a:pt x="239071" y="376151"/>
                    <a:pt x="234406" y="374595"/>
                  </a:cubicBezTo>
                  <a:close/>
                  <a:moveTo>
                    <a:pt x="274834" y="371483"/>
                  </a:moveTo>
                  <a:lnTo>
                    <a:pt x="274834" y="371483"/>
                  </a:lnTo>
                  <a:cubicBezTo>
                    <a:pt x="274834" y="371483"/>
                    <a:pt x="273279" y="371483"/>
                    <a:pt x="273279" y="371483"/>
                  </a:cubicBezTo>
                  <a:cubicBezTo>
                    <a:pt x="273279" y="371483"/>
                    <a:pt x="274834" y="371483"/>
                    <a:pt x="276389" y="369927"/>
                  </a:cubicBezTo>
                  <a:cubicBezTo>
                    <a:pt x="276389" y="369927"/>
                    <a:pt x="276389" y="371483"/>
                    <a:pt x="274834" y="371483"/>
                  </a:cubicBezTo>
                  <a:close/>
                  <a:moveTo>
                    <a:pt x="293493" y="363703"/>
                  </a:moveTo>
                  <a:lnTo>
                    <a:pt x="293493" y="363703"/>
                  </a:lnTo>
                  <a:cubicBezTo>
                    <a:pt x="288828" y="366815"/>
                    <a:pt x="284163" y="368371"/>
                    <a:pt x="277944" y="369927"/>
                  </a:cubicBezTo>
                  <a:cubicBezTo>
                    <a:pt x="284163" y="368371"/>
                    <a:pt x="290383" y="365259"/>
                    <a:pt x="293493" y="362147"/>
                  </a:cubicBezTo>
                  <a:cubicBezTo>
                    <a:pt x="296603" y="359035"/>
                    <a:pt x="293493" y="355923"/>
                    <a:pt x="291938" y="357479"/>
                  </a:cubicBezTo>
                  <a:cubicBezTo>
                    <a:pt x="288828" y="357479"/>
                    <a:pt x="285718" y="359035"/>
                    <a:pt x="284163" y="360591"/>
                  </a:cubicBezTo>
                  <a:cubicBezTo>
                    <a:pt x="281054" y="362147"/>
                    <a:pt x="277944" y="363703"/>
                    <a:pt x="274834" y="363703"/>
                  </a:cubicBezTo>
                  <a:cubicBezTo>
                    <a:pt x="270169" y="366815"/>
                    <a:pt x="263949" y="368371"/>
                    <a:pt x="257730" y="368371"/>
                  </a:cubicBezTo>
                  <a:cubicBezTo>
                    <a:pt x="246845" y="369927"/>
                    <a:pt x="234406" y="368371"/>
                    <a:pt x="223521" y="363703"/>
                  </a:cubicBezTo>
                  <a:cubicBezTo>
                    <a:pt x="226631" y="362147"/>
                    <a:pt x="229741" y="359035"/>
                    <a:pt x="232851" y="357479"/>
                  </a:cubicBezTo>
                  <a:cubicBezTo>
                    <a:pt x="245290" y="352811"/>
                    <a:pt x="257730" y="349699"/>
                    <a:pt x="270169" y="346587"/>
                  </a:cubicBezTo>
                  <a:cubicBezTo>
                    <a:pt x="271724" y="346587"/>
                    <a:pt x="271724" y="346587"/>
                    <a:pt x="273279" y="346587"/>
                  </a:cubicBezTo>
                  <a:cubicBezTo>
                    <a:pt x="279499" y="348143"/>
                    <a:pt x="287273" y="348143"/>
                    <a:pt x="293493" y="349699"/>
                  </a:cubicBezTo>
                  <a:cubicBezTo>
                    <a:pt x="299713" y="352811"/>
                    <a:pt x="298158" y="359035"/>
                    <a:pt x="293493" y="363703"/>
                  </a:cubicBezTo>
                  <a:close/>
                  <a:moveTo>
                    <a:pt x="361910" y="296796"/>
                  </a:moveTo>
                  <a:lnTo>
                    <a:pt x="361910" y="296796"/>
                  </a:lnTo>
                  <a:cubicBezTo>
                    <a:pt x="360355" y="296796"/>
                    <a:pt x="358800" y="296796"/>
                    <a:pt x="355690" y="296796"/>
                  </a:cubicBezTo>
                  <a:cubicBezTo>
                    <a:pt x="351025" y="298352"/>
                    <a:pt x="344806" y="299908"/>
                    <a:pt x="338586" y="299908"/>
                  </a:cubicBezTo>
                  <a:cubicBezTo>
                    <a:pt x="335476" y="299908"/>
                    <a:pt x="332366" y="299908"/>
                    <a:pt x="329256" y="299908"/>
                  </a:cubicBezTo>
                  <a:cubicBezTo>
                    <a:pt x="330811" y="296796"/>
                    <a:pt x="330811" y="292128"/>
                    <a:pt x="330811" y="289016"/>
                  </a:cubicBezTo>
                  <a:cubicBezTo>
                    <a:pt x="333921" y="289016"/>
                    <a:pt x="335476" y="289016"/>
                    <a:pt x="338586" y="289016"/>
                  </a:cubicBezTo>
                  <a:cubicBezTo>
                    <a:pt x="344806" y="289016"/>
                    <a:pt x="351025" y="287460"/>
                    <a:pt x="357245" y="287460"/>
                  </a:cubicBezTo>
                  <a:cubicBezTo>
                    <a:pt x="358800" y="287460"/>
                    <a:pt x="360355" y="285904"/>
                    <a:pt x="361910" y="285904"/>
                  </a:cubicBezTo>
                  <a:cubicBezTo>
                    <a:pt x="361910" y="287460"/>
                    <a:pt x="361910" y="289016"/>
                    <a:pt x="361910" y="289016"/>
                  </a:cubicBezTo>
                  <a:cubicBezTo>
                    <a:pt x="361910" y="292128"/>
                    <a:pt x="361910" y="293684"/>
                    <a:pt x="361910" y="296796"/>
                  </a:cubicBezTo>
                  <a:close/>
                  <a:moveTo>
                    <a:pt x="316817" y="321692"/>
                  </a:moveTo>
                  <a:lnTo>
                    <a:pt x="316817" y="321692"/>
                  </a:lnTo>
                  <a:cubicBezTo>
                    <a:pt x="316817" y="320136"/>
                    <a:pt x="316817" y="317024"/>
                    <a:pt x="316817" y="313912"/>
                  </a:cubicBezTo>
                  <a:cubicBezTo>
                    <a:pt x="316817" y="312356"/>
                    <a:pt x="316817" y="310800"/>
                    <a:pt x="318372" y="309244"/>
                  </a:cubicBezTo>
                  <a:cubicBezTo>
                    <a:pt x="318372" y="309244"/>
                    <a:pt x="318372" y="309244"/>
                    <a:pt x="319927" y="309244"/>
                  </a:cubicBezTo>
                  <a:cubicBezTo>
                    <a:pt x="321482" y="309244"/>
                    <a:pt x="323037" y="309244"/>
                    <a:pt x="324592" y="309244"/>
                  </a:cubicBezTo>
                  <a:cubicBezTo>
                    <a:pt x="324592" y="312356"/>
                    <a:pt x="323037" y="317024"/>
                    <a:pt x="323037" y="321692"/>
                  </a:cubicBezTo>
                  <a:cubicBezTo>
                    <a:pt x="321482" y="321692"/>
                    <a:pt x="318372" y="321692"/>
                    <a:pt x="316817" y="321692"/>
                  </a:cubicBezTo>
                  <a:close/>
                  <a:moveTo>
                    <a:pt x="302823" y="268788"/>
                  </a:moveTo>
                  <a:lnTo>
                    <a:pt x="302823" y="268788"/>
                  </a:lnTo>
                  <a:cubicBezTo>
                    <a:pt x="305933" y="268788"/>
                    <a:pt x="307487" y="270344"/>
                    <a:pt x="310597" y="270344"/>
                  </a:cubicBezTo>
                  <a:cubicBezTo>
                    <a:pt x="310597" y="273456"/>
                    <a:pt x="310597" y="278124"/>
                    <a:pt x="309042" y="281236"/>
                  </a:cubicBezTo>
                  <a:cubicBezTo>
                    <a:pt x="307487" y="281236"/>
                    <a:pt x="305933" y="281236"/>
                    <a:pt x="302823" y="281236"/>
                  </a:cubicBezTo>
                  <a:cubicBezTo>
                    <a:pt x="302823" y="276568"/>
                    <a:pt x="302823" y="273456"/>
                    <a:pt x="302823" y="268788"/>
                  </a:cubicBezTo>
                  <a:close/>
                  <a:moveTo>
                    <a:pt x="324592" y="119413"/>
                  </a:moveTo>
                  <a:lnTo>
                    <a:pt x="324592" y="119413"/>
                  </a:lnTo>
                  <a:cubicBezTo>
                    <a:pt x="327702" y="119413"/>
                    <a:pt x="332366" y="117857"/>
                    <a:pt x="337031" y="117857"/>
                  </a:cubicBezTo>
                  <a:cubicBezTo>
                    <a:pt x="335476" y="122525"/>
                    <a:pt x="335476" y="127193"/>
                    <a:pt x="335476" y="131861"/>
                  </a:cubicBezTo>
                  <a:cubicBezTo>
                    <a:pt x="332366" y="131861"/>
                    <a:pt x="327702" y="133417"/>
                    <a:pt x="324592" y="133417"/>
                  </a:cubicBezTo>
                  <a:cubicBezTo>
                    <a:pt x="324592" y="128749"/>
                    <a:pt x="324592" y="124081"/>
                    <a:pt x="324592" y="119413"/>
                  </a:cubicBezTo>
                  <a:close/>
                  <a:moveTo>
                    <a:pt x="335476" y="139641"/>
                  </a:moveTo>
                  <a:lnTo>
                    <a:pt x="335476" y="139641"/>
                  </a:lnTo>
                  <a:cubicBezTo>
                    <a:pt x="335476" y="144309"/>
                    <a:pt x="333921" y="147421"/>
                    <a:pt x="333921" y="152089"/>
                  </a:cubicBezTo>
                  <a:cubicBezTo>
                    <a:pt x="330811" y="152089"/>
                    <a:pt x="327702" y="153645"/>
                    <a:pt x="324592" y="153645"/>
                  </a:cubicBezTo>
                  <a:cubicBezTo>
                    <a:pt x="324592" y="148977"/>
                    <a:pt x="324592" y="144309"/>
                    <a:pt x="324592" y="139641"/>
                  </a:cubicBezTo>
                  <a:cubicBezTo>
                    <a:pt x="327702" y="139641"/>
                    <a:pt x="330811" y="139641"/>
                    <a:pt x="335476" y="139641"/>
                  </a:cubicBezTo>
                  <a:close/>
                  <a:moveTo>
                    <a:pt x="375904" y="142753"/>
                  </a:moveTo>
                  <a:lnTo>
                    <a:pt x="375904" y="142753"/>
                  </a:lnTo>
                  <a:cubicBezTo>
                    <a:pt x="371240" y="144309"/>
                    <a:pt x="365020" y="147421"/>
                    <a:pt x="360355" y="148977"/>
                  </a:cubicBezTo>
                  <a:cubicBezTo>
                    <a:pt x="354135" y="150533"/>
                    <a:pt x="346361" y="150533"/>
                    <a:pt x="340141" y="152089"/>
                  </a:cubicBezTo>
                  <a:cubicBezTo>
                    <a:pt x="340141" y="152089"/>
                    <a:pt x="338586" y="152089"/>
                    <a:pt x="338586" y="152089"/>
                  </a:cubicBezTo>
                  <a:cubicBezTo>
                    <a:pt x="338586" y="147421"/>
                    <a:pt x="338586" y="144309"/>
                    <a:pt x="338586" y="139641"/>
                  </a:cubicBezTo>
                  <a:cubicBezTo>
                    <a:pt x="338586" y="139641"/>
                    <a:pt x="340141" y="139641"/>
                    <a:pt x="340141" y="139641"/>
                  </a:cubicBezTo>
                  <a:cubicBezTo>
                    <a:pt x="352580" y="138085"/>
                    <a:pt x="363465" y="134973"/>
                    <a:pt x="375904" y="131861"/>
                  </a:cubicBezTo>
                  <a:cubicBezTo>
                    <a:pt x="377459" y="130305"/>
                    <a:pt x="377459" y="128749"/>
                    <a:pt x="377459" y="127193"/>
                  </a:cubicBezTo>
                  <a:cubicBezTo>
                    <a:pt x="377459" y="133417"/>
                    <a:pt x="375904" y="138085"/>
                    <a:pt x="375904" y="142753"/>
                  </a:cubicBezTo>
                  <a:close/>
                  <a:moveTo>
                    <a:pt x="380569" y="234556"/>
                  </a:moveTo>
                  <a:lnTo>
                    <a:pt x="380569" y="234556"/>
                  </a:lnTo>
                  <a:cubicBezTo>
                    <a:pt x="379014" y="234556"/>
                    <a:pt x="377459" y="234556"/>
                    <a:pt x="377459" y="234556"/>
                  </a:cubicBezTo>
                  <a:cubicBezTo>
                    <a:pt x="377459" y="231444"/>
                    <a:pt x="379014" y="226776"/>
                    <a:pt x="379014" y="222108"/>
                  </a:cubicBezTo>
                  <a:cubicBezTo>
                    <a:pt x="379014" y="222108"/>
                    <a:pt x="380569" y="220552"/>
                    <a:pt x="382124" y="220552"/>
                  </a:cubicBezTo>
                  <a:cubicBezTo>
                    <a:pt x="380569" y="225220"/>
                    <a:pt x="380569" y="229888"/>
                    <a:pt x="380569" y="234556"/>
                  </a:cubicBezTo>
                  <a:close/>
                  <a:moveTo>
                    <a:pt x="377459" y="190989"/>
                  </a:moveTo>
                  <a:lnTo>
                    <a:pt x="377459" y="190989"/>
                  </a:lnTo>
                  <a:cubicBezTo>
                    <a:pt x="377459" y="190989"/>
                    <a:pt x="377459" y="190989"/>
                    <a:pt x="375904" y="190989"/>
                  </a:cubicBezTo>
                  <a:cubicBezTo>
                    <a:pt x="377459" y="184765"/>
                    <a:pt x="377459" y="176985"/>
                    <a:pt x="377459" y="170761"/>
                  </a:cubicBezTo>
                  <a:cubicBezTo>
                    <a:pt x="377459" y="170761"/>
                    <a:pt x="379014" y="170761"/>
                    <a:pt x="379014" y="170761"/>
                  </a:cubicBezTo>
                  <a:cubicBezTo>
                    <a:pt x="377459" y="176985"/>
                    <a:pt x="377459" y="184765"/>
                    <a:pt x="377459" y="190989"/>
                  </a:cubicBezTo>
                  <a:close/>
                  <a:moveTo>
                    <a:pt x="363465" y="261008"/>
                  </a:moveTo>
                  <a:lnTo>
                    <a:pt x="363465" y="261008"/>
                  </a:lnTo>
                  <a:cubicBezTo>
                    <a:pt x="355690" y="262564"/>
                    <a:pt x="347916" y="262564"/>
                    <a:pt x="340141" y="264120"/>
                  </a:cubicBezTo>
                  <a:cubicBezTo>
                    <a:pt x="338586" y="264120"/>
                    <a:pt x="335476" y="264120"/>
                    <a:pt x="332366" y="264120"/>
                  </a:cubicBezTo>
                  <a:cubicBezTo>
                    <a:pt x="333921" y="259452"/>
                    <a:pt x="333921" y="254784"/>
                    <a:pt x="333921" y="250116"/>
                  </a:cubicBezTo>
                  <a:cubicBezTo>
                    <a:pt x="337031" y="248560"/>
                    <a:pt x="338586" y="250116"/>
                    <a:pt x="341696" y="250116"/>
                  </a:cubicBezTo>
                  <a:cubicBezTo>
                    <a:pt x="349471" y="250116"/>
                    <a:pt x="357245" y="248560"/>
                    <a:pt x="365020" y="247004"/>
                  </a:cubicBezTo>
                  <a:cubicBezTo>
                    <a:pt x="365020" y="247004"/>
                    <a:pt x="366575" y="247004"/>
                    <a:pt x="366575" y="245448"/>
                  </a:cubicBezTo>
                  <a:cubicBezTo>
                    <a:pt x="366575" y="251672"/>
                    <a:pt x="366575" y="256340"/>
                    <a:pt x="365020" y="261008"/>
                  </a:cubicBezTo>
                  <a:cubicBezTo>
                    <a:pt x="365020" y="261008"/>
                    <a:pt x="363465" y="261008"/>
                    <a:pt x="363465" y="261008"/>
                  </a:cubicBezTo>
                  <a:close/>
                  <a:moveTo>
                    <a:pt x="321482" y="251672"/>
                  </a:moveTo>
                  <a:lnTo>
                    <a:pt x="321482" y="251672"/>
                  </a:lnTo>
                  <a:cubicBezTo>
                    <a:pt x="321482" y="250116"/>
                    <a:pt x="321482" y="248560"/>
                    <a:pt x="321482" y="248560"/>
                  </a:cubicBezTo>
                  <a:cubicBezTo>
                    <a:pt x="324592" y="248560"/>
                    <a:pt x="326147" y="248560"/>
                    <a:pt x="327702" y="248560"/>
                  </a:cubicBezTo>
                  <a:cubicBezTo>
                    <a:pt x="327702" y="253228"/>
                    <a:pt x="327702" y="259452"/>
                    <a:pt x="327702" y="264120"/>
                  </a:cubicBezTo>
                  <a:cubicBezTo>
                    <a:pt x="324592" y="264120"/>
                    <a:pt x="323037" y="264120"/>
                    <a:pt x="321482" y="264120"/>
                  </a:cubicBezTo>
                  <a:cubicBezTo>
                    <a:pt x="321482" y="259452"/>
                    <a:pt x="321482" y="256340"/>
                    <a:pt x="321482" y="251672"/>
                  </a:cubicBezTo>
                  <a:close/>
                  <a:moveTo>
                    <a:pt x="316817" y="178541"/>
                  </a:moveTo>
                  <a:lnTo>
                    <a:pt x="316817" y="178541"/>
                  </a:lnTo>
                  <a:cubicBezTo>
                    <a:pt x="318372" y="178541"/>
                    <a:pt x="318372" y="178541"/>
                    <a:pt x="318372" y="178541"/>
                  </a:cubicBezTo>
                  <a:cubicBezTo>
                    <a:pt x="318372" y="184765"/>
                    <a:pt x="318372" y="192545"/>
                    <a:pt x="316817" y="198769"/>
                  </a:cubicBezTo>
                  <a:cubicBezTo>
                    <a:pt x="316817" y="198769"/>
                    <a:pt x="316817" y="198769"/>
                    <a:pt x="316817" y="198769"/>
                  </a:cubicBezTo>
                  <a:cubicBezTo>
                    <a:pt x="316817" y="192545"/>
                    <a:pt x="316817" y="184765"/>
                    <a:pt x="316817" y="178541"/>
                  </a:cubicBezTo>
                  <a:close/>
                  <a:moveTo>
                    <a:pt x="313707" y="198769"/>
                  </a:moveTo>
                  <a:lnTo>
                    <a:pt x="313707" y="198769"/>
                  </a:lnTo>
                  <a:cubicBezTo>
                    <a:pt x="310597" y="198769"/>
                    <a:pt x="307487" y="198769"/>
                    <a:pt x="304378" y="198769"/>
                  </a:cubicBezTo>
                  <a:cubicBezTo>
                    <a:pt x="304378" y="190989"/>
                    <a:pt x="305933" y="184765"/>
                    <a:pt x="305933" y="178541"/>
                  </a:cubicBezTo>
                  <a:cubicBezTo>
                    <a:pt x="307487" y="178541"/>
                    <a:pt x="310597" y="178541"/>
                    <a:pt x="313707" y="178541"/>
                  </a:cubicBezTo>
                  <a:cubicBezTo>
                    <a:pt x="313707" y="184765"/>
                    <a:pt x="313707" y="190989"/>
                    <a:pt x="313707" y="198769"/>
                  </a:cubicBezTo>
                  <a:close/>
                  <a:moveTo>
                    <a:pt x="316817" y="203437"/>
                  </a:moveTo>
                  <a:lnTo>
                    <a:pt x="316817" y="203437"/>
                  </a:lnTo>
                  <a:cubicBezTo>
                    <a:pt x="316817" y="208104"/>
                    <a:pt x="316817" y="212772"/>
                    <a:pt x="316817" y="218996"/>
                  </a:cubicBezTo>
                  <a:cubicBezTo>
                    <a:pt x="316817" y="212772"/>
                    <a:pt x="316817" y="208104"/>
                    <a:pt x="316817" y="203437"/>
                  </a:cubicBezTo>
                  <a:cubicBezTo>
                    <a:pt x="316817" y="203437"/>
                    <a:pt x="316817" y="203437"/>
                    <a:pt x="316817" y="203437"/>
                  </a:cubicBezTo>
                  <a:close/>
                  <a:moveTo>
                    <a:pt x="323037" y="203437"/>
                  </a:moveTo>
                  <a:lnTo>
                    <a:pt x="323037" y="203437"/>
                  </a:lnTo>
                  <a:cubicBezTo>
                    <a:pt x="326147" y="203437"/>
                    <a:pt x="327702" y="204993"/>
                    <a:pt x="330811" y="204993"/>
                  </a:cubicBezTo>
                  <a:cubicBezTo>
                    <a:pt x="330811" y="209660"/>
                    <a:pt x="330811" y="215884"/>
                    <a:pt x="329256" y="220552"/>
                  </a:cubicBezTo>
                  <a:cubicBezTo>
                    <a:pt x="327702" y="220552"/>
                    <a:pt x="326147" y="220552"/>
                    <a:pt x="324592" y="220552"/>
                  </a:cubicBezTo>
                  <a:cubicBezTo>
                    <a:pt x="324592" y="220552"/>
                    <a:pt x="323037" y="220552"/>
                    <a:pt x="323037" y="220552"/>
                  </a:cubicBezTo>
                  <a:cubicBezTo>
                    <a:pt x="323037" y="215884"/>
                    <a:pt x="323037" y="209660"/>
                    <a:pt x="323037" y="203437"/>
                  </a:cubicBezTo>
                  <a:close/>
                  <a:moveTo>
                    <a:pt x="337031" y="204993"/>
                  </a:moveTo>
                  <a:lnTo>
                    <a:pt x="337031" y="204993"/>
                  </a:lnTo>
                  <a:cubicBezTo>
                    <a:pt x="337031" y="204993"/>
                    <a:pt x="338586" y="204993"/>
                    <a:pt x="340141" y="204993"/>
                  </a:cubicBezTo>
                  <a:cubicBezTo>
                    <a:pt x="346361" y="204993"/>
                    <a:pt x="352580" y="203437"/>
                    <a:pt x="358800" y="201881"/>
                  </a:cubicBezTo>
                  <a:cubicBezTo>
                    <a:pt x="361910" y="201881"/>
                    <a:pt x="366575" y="200325"/>
                    <a:pt x="371240" y="198769"/>
                  </a:cubicBezTo>
                  <a:cubicBezTo>
                    <a:pt x="369685" y="204993"/>
                    <a:pt x="369685" y="211216"/>
                    <a:pt x="369685" y="217440"/>
                  </a:cubicBezTo>
                  <a:cubicBezTo>
                    <a:pt x="368130" y="217440"/>
                    <a:pt x="366575" y="217440"/>
                    <a:pt x="365020" y="217440"/>
                  </a:cubicBezTo>
                  <a:cubicBezTo>
                    <a:pt x="357245" y="218996"/>
                    <a:pt x="351025" y="218996"/>
                    <a:pt x="344806" y="220552"/>
                  </a:cubicBezTo>
                  <a:cubicBezTo>
                    <a:pt x="341696" y="220552"/>
                    <a:pt x="338586" y="220552"/>
                    <a:pt x="335476" y="220552"/>
                  </a:cubicBezTo>
                  <a:cubicBezTo>
                    <a:pt x="335476" y="215884"/>
                    <a:pt x="335476" y="209660"/>
                    <a:pt x="337031" y="204993"/>
                  </a:cubicBezTo>
                  <a:close/>
                  <a:moveTo>
                    <a:pt x="324592" y="228332"/>
                  </a:moveTo>
                  <a:lnTo>
                    <a:pt x="324592" y="228332"/>
                  </a:lnTo>
                  <a:cubicBezTo>
                    <a:pt x="326147" y="228332"/>
                    <a:pt x="327702" y="228332"/>
                    <a:pt x="329256" y="228332"/>
                  </a:cubicBezTo>
                  <a:cubicBezTo>
                    <a:pt x="329256" y="233000"/>
                    <a:pt x="329256" y="237668"/>
                    <a:pt x="329256" y="242336"/>
                  </a:cubicBezTo>
                  <a:cubicBezTo>
                    <a:pt x="326147" y="242336"/>
                    <a:pt x="324592" y="242336"/>
                    <a:pt x="321482" y="242336"/>
                  </a:cubicBezTo>
                  <a:cubicBezTo>
                    <a:pt x="321482" y="237668"/>
                    <a:pt x="321482" y="233000"/>
                    <a:pt x="323037" y="228332"/>
                  </a:cubicBezTo>
                  <a:cubicBezTo>
                    <a:pt x="323037" y="228332"/>
                    <a:pt x="323037" y="228332"/>
                    <a:pt x="324592" y="228332"/>
                  </a:cubicBezTo>
                  <a:close/>
                  <a:moveTo>
                    <a:pt x="363465" y="239224"/>
                  </a:moveTo>
                  <a:lnTo>
                    <a:pt x="363465" y="239224"/>
                  </a:lnTo>
                  <a:cubicBezTo>
                    <a:pt x="355690" y="240780"/>
                    <a:pt x="347916" y="242336"/>
                    <a:pt x="340141" y="242336"/>
                  </a:cubicBezTo>
                  <a:cubicBezTo>
                    <a:pt x="338586" y="242336"/>
                    <a:pt x="337031" y="242336"/>
                    <a:pt x="333921" y="242336"/>
                  </a:cubicBezTo>
                  <a:cubicBezTo>
                    <a:pt x="333921" y="242336"/>
                    <a:pt x="333921" y="242336"/>
                    <a:pt x="333921" y="242336"/>
                  </a:cubicBezTo>
                  <a:cubicBezTo>
                    <a:pt x="335476" y="237668"/>
                    <a:pt x="335476" y="233000"/>
                    <a:pt x="335476" y="228332"/>
                  </a:cubicBezTo>
                  <a:cubicBezTo>
                    <a:pt x="338586" y="228332"/>
                    <a:pt x="341696" y="228332"/>
                    <a:pt x="344806" y="228332"/>
                  </a:cubicBezTo>
                  <a:cubicBezTo>
                    <a:pt x="352580" y="226776"/>
                    <a:pt x="358800" y="226776"/>
                    <a:pt x="365020" y="225220"/>
                  </a:cubicBezTo>
                  <a:cubicBezTo>
                    <a:pt x="366575" y="225220"/>
                    <a:pt x="368130" y="225220"/>
                    <a:pt x="368130" y="225220"/>
                  </a:cubicBezTo>
                  <a:cubicBezTo>
                    <a:pt x="368130" y="228332"/>
                    <a:pt x="368130" y="233000"/>
                    <a:pt x="368130" y="237668"/>
                  </a:cubicBezTo>
                  <a:cubicBezTo>
                    <a:pt x="366575" y="237668"/>
                    <a:pt x="365020" y="237668"/>
                    <a:pt x="363465" y="239224"/>
                  </a:cubicBezTo>
                  <a:close/>
                  <a:moveTo>
                    <a:pt x="375904" y="198769"/>
                  </a:moveTo>
                  <a:lnTo>
                    <a:pt x="375904" y="198769"/>
                  </a:lnTo>
                  <a:cubicBezTo>
                    <a:pt x="375904" y="198769"/>
                    <a:pt x="375904" y="198769"/>
                    <a:pt x="375904" y="198769"/>
                  </a:cubicBezTo>
                  <a:cubicBezTo>
                    <a:pt x="375904" y="198769"/>
                    <a:pt x="375904" y="200325"/>
                    <a:pt x="375904" y="201881"/>
                  </a:cubicBezTo>
                  <a:cubicBezTo>
                    <a:pt x="375904" y="203437"/>
                    <a:pt x="375904" y="204993"/>
                    <a:pt x="375904" y="204993"/>
                  </a:cubicBezTo>
                  <a:cubicBezTo>
                    <a:pt x="375904" y="203437"/>
                    <a:pt x="375904" y="200325"/>
                    <a:pt x="375904" y="198769"/>
                  </a:cubicBezTo>
                  <a:close/>
                  <a:moveTo>
                    <a:pt x="371240" y="190989"/>
                  </a:moveTo>
                  <a:lnTo>
                    <a:pt x="371240" y="190989"/>
                  </a:lnTo>
                  <a:cubicBezTo>
                    <a:pt x="366575" y="192545"/>
                    <a:pt x="361910" y="194101"/>
                    <a:pt x="357245" y="195657"/>
                  </a:cubicBezTo>
                  <a:cubicBezTo>
                    <a:pt x="352580" y="195657"/>
                    <a:pt x="346361" y="197213"/>
                    <a:pt x="338586" y="197213"/>
                  </a:cubicBezTo>
                  <a:cubicBezTo>
                    <a:pt x="338586" y="197213"/>
                    <a:pt x="337031" y="197213"/>
                    <a:pt x="337031" y="197213"/>
                  </a:cubicBezTo>
                  <a:cubicBezTo>
                    <a:pt x="337031" y="192545"/>
                    <a:pt x="337031" y="186321"/>
                    <a:pt x="337031" y="180097"/>
                  </a:cubicBezTo>
                  <a:cubicBezTo>
                    <a:pt x="338586" y="180097"/>
                    <a:pt x="340141" y="181653"/>
                    <a:pt x="341696" y="181653"/>
                  </a:cubicBezTo>
                  <a:cubicBezTo>
                    <a:pt x="349471" y="180097"/>
                    <a:pt x="355690" y="178541"/>
                    <a:pt x="361910" y="176985"/>
                  </a:cubicBezTo>
                  <a:cubicBezTo>
                    <a:pt x="366575" y="176985"/>
                    <a:pt x="369685" y="175429"/>
                    <a:pt x="372795" y="175429"/>
                  </a:cubicBezTo>
                  <a:cubicBezTo>
                    <a:pt x="372795" y="175429"/>
                    <a:pt x="372795" y="173873"/>
                    <a:pt x="372795" y="173873"/>
                  </a:cubicBezTo>
                  <a:cubicBezTo>
                    <a:pt x="372795" y="180097"/>
                    <a:pt x="371240" y="186321"/>
                    <a:pt x="371240" y="190989"/>
                  </a:cubicBezTo>
                  <a:close/>
                  <a:moveTo>
                    <a:pt x="330811" y="197213"/>
                  </a:moveTo>
                  <a:lnTo>
                    <a:pt x="330811" y="197213"/>
                  </a:lnTo>
                  <a:cubicBezTo>
                    <a:pt x="329256" y="198769"/>
                    <a:pt x="326147" y="198769"/>
                    <a:pt x="323037" y="198769"/>
                  </a:cubicBezTo>
                  <a:cubicBezTo>
                    <a:pt x="323037" y="192545"/>
                    <a:pt x="324592" y="186321"/>
                    <a:pt x="324592" y="180097"/>
                  </a:cubicBezTo>
                  <a:cubicBezTo>
                    <a:pt x="326147" y="180097"/>
                    <a:pt x="329256" y="180097"/>
                    <a:pt x="332366" y="180097"/>
                  </a:cubicBezTo>
                  <a:cubicBezTo>
                    <a:pt x="332366" y="186321"/>
                    <a:pt x="332366" y="192545"/>
                    <a:pt x="330811" y="197213"/>
                  </a:cubicBezTo>
                  <a:close/>
                  <a:moveTo>
                    <a:pt x="324592" y="173873"/>
                  </a:moveTo>
                  <a:lnTo>
                    <a:pt x="324592" y="173873"/>
                  </a:lnTo>
                  <a:cubicBezTo>
                    <a:pt x="324592" y="172317"/>
                    <a:pt x="324592" y="169205"/>
                    <a:pt x="324592" y="167649"/>
                  </a:cubicBezTo>
                  <a:cubicBezTo>
                    <a:pt x="324592" y="164537"/>
                    <a:pt x="324592" y="161425"/>
                    <a:pt x="324592" y="158313"/>
                  </a:cubicBezTo>
                  <a:cubicBezTo>
                    <a:pt x="327702" y="158313"/>
                    <a:pt x="330811" y="158313"/>
                    <a:pt x="333921" y="158313"/>
                  </a:cubicBezTo>
                  <a:cubicBezTo>
                    <a:pt x="333921" y="162981"/>
                    <a:pt x="332366" y="169205"/>
                    <a:pt x="332366" y="173873"/>
                  </a:cubicBezTo>
                  <a:cubicBezTo>
                    <a:pt x="329256" y="173873"/>
                    <a:pt x="327702" y="173873"/>
                    <a:pt x="324592" y="173873"/>
                  </a:cubicBezTo>
                  <a:close/>
                  <a:moveTo>
                    <a:pt x="318372" y="173873"/>
                  </a:moveTo>
                  <a:lnTo>
                    <a:pt x="318372" y="173873"/>
                  </a:lnTo>
                  <a:cubicBezTo>
                    <a:pt x="318372" y="173873"/>
                    <a:pt x="318372" y="173873"/>
                    <a:pt x="316817" y="173873"/>
                  </a:cubicBezTo>
                  <a:cubicBezTo>
                    <a:pt x="316817" y="172317"/>
                    <a:pt x="316817" y="170761"/>
                    <a:pt x="316817" y="169205"/>
                  </a:cubicBezTo>
                  <a:cubicBezTo>
                    <a:pt x="316817" y="166093"/>
                    <a:pt x="316817" y="161425"/>
                    <a:pt x="316817" y="158313"/>
                  </a:cubicBezTo>
                  <a:cubicBezTo>
                    <a:pt x="318372" y="158313"/>
                    <a:pt x="318372" y="158313"/>
                    <a:pt x="319927" y="158313"/>
                  </a:cubicBezTo>
                  <a:cubicBezTo>
                    <a:pt x="319927" y="162981"/>
                    <a:pt x="318372" y="169205"/>
                    <a:pt x="318372" y="173873"/>
                  </a:cubicBezTo>
                  <a:close/>
                  <a:moveTo>
                    <a:pt x="313707" y="173873"/>
                  </a:moveTo>
                  <a:lnTo>
                    <a:pt x="313707" y="173873"/>
                  </a:lnTo>
                  <a:cubicBezTo>
                    <a:pt x="310597" y="173873"/>
                    <a:pt x="307487" y="173873"/>
                    <a:pt x="305933" y="173873"/>
                  </a:cubicBezTo>
                  <a:cubicBezTo>
                    <a:pt x="305933" y="167649"/>
                    <a:pt x="305933" y="161425"/>
                    <a:pt x="305933" y="155201"/>
                  </a:cubicBezTo>
                  <a:cubicBezTo>
                    <a:pt x="309042" y="156757"/>
                    <a:pt x="310597" y="156757"/>
                    <a:pt x="313707" y="156757"/>
                  </a:cubicBezTo>
                  <a:cubicBezTo>
                    <a:pt x="313707" y="162981"/>
                    <a:pt x="313707" y="167649"/>
                    <a:pt x="313707" y="173873"/>
                  </a:cubicBezTo>
                  <a:close/>
                  <a:moveTo>
                    <a:pt x="304378" y="203437"/>
                  </a:moveTo>
                  <a:lnTo>
                    <a:pt x="304378" y="203437"/>
                  </a:lnTo>
                  <a:cubicBezTo>
                    <a:pt x="307487" y="203437"/>
                    <a:pt x="310597" y="203437"/>
                    <a:pt x="313707" y="203437"/>
                  </a:cubicBezTo>
                  <a:cubicBezTo>
                    <a:pt x="313707" y="204993"/>
                    <a:pt x="313707" y="204993"/>
                    <a:pt x="313707" y="206549"/>
                  </a:cubicBezTo>
                  <a:cubicBezTo>
                    <a:pt x="313707" y="211216"/>
                    <a:pt x="313707" y="215884"/>
                    <a:pt x="313707" y="220552"/>
                  </a:cubicBezTo>
                  <a:cubicBezTo>
                    <a:pt x="310597" y="220552"/>
                    <a:pt x="307487" y="220552"/>
                    <a:pt x="304378" y="220552"/>
                  </a:cubicBezTo>
                  <a:cubicBezTo>
                    <a:pt x="304378" y="220552"/>
                    <a:pt x="304378" y="222108"/>
                    <a:pt x="304378" y="223664"/>
                  </a:cubicBezTo>
                  <a:cubicBezTo>
                    <a:pt x="304378" y="215884"/>
                    <a:pt x="304378" y="209660"/>
                    <a:pt x="304378" y="203437"/>
                  </a:cubicBezTo>
                  <a:close/>
                  <a:moveTo>
                    <a:pt x="319927" y="271900"/>
                  </a:moveTo>
                  <a:lnTo>
                    <a:pt x="319927" y="271900"/>
                  </a:lnTo>
                  <a:cubicBezTo>
                    <a:pt x="323037" y="271900"/>
                    <a:pt x="324592" y="271900"/>
                    <a:pt x="326147" y="271900"/>
                  </a:cubicBezTo>
                  <a:cubicBezTo>
                    <a:pt x="326147" y="273456"/>
                    <a:pt x="326147" y="275012"/>
                    <a:pt x="326147" y="276568"/>
                  </a:cubicBezTo>
                  <a:cubicBezTo>
                    <a:pt x="326147" y="278124"/>
                    <a:pt x="326147" y="279680"/>
                    <a:pt x="326147" y="281236"/>
                  </a:cubicBezTo>
                  <a:cubicBezTo>
                    <a:pt x="324592" y="281236"/>
                    <a:pt x="321482" y="281236"/>
                    <a:pt x="319927" y="281236"/>
                  </a:cubicBezTo>
                  <a:cubicBezTo>
                    <a:pt x="319927" y="278124"/>
                    <a:pt x="319927" y="275012"/>
                    <a:pt x="319927" y="271900"/>
                  </a:cubicBezTo>
                  <a:close/>
                  <a:moveTo>
                    <a:pt x="332366" y="271900"/>
                  </a:moveTo>
                  <a:lnTo>
                    <a:pt x="332366" y="271900"/>
                  </a:lnTo>
                  <a:cubicBezTo>
                    <a:pt x="335476" y="271900"/>
                    <a:pt x="338586" y="271900"/>
                    <a:pt x="341696" y="271900"/>
                  </a:cubicBezTo>
                  <a:cubicBezTo>
                    <a:pt x="349471" y="271900"/>
                    <a:pt x="357245" y="270344"/>
                    <a:pt x="365020" y="268788"/>
                  </a:cubicBezTo>
                  <a:cubicBezTo>
                    <a:pt x="365020" y="268788"/>
                    <a:pt x="365020" y="268788"/>
                    <a:pt x="365020" y="268788"/>
                  </a:cubicBezTo>
                  <a:cubicBezTo>
                    <a:pt x="363465" y="271900"/>
                    <a:pt x="363465" y="275012"/>
                    <a:pt x="363465" y="278124"/>
                  </a:cubicBezTo>
                  <a:cubicBezTo>
                    <a:pt x="361910" y="278124"/>
                    <a:pt x="358800" y="278124"/>
                    <a:pt x="357245" y="278124"/>
                  </a:cubicBezTo>
                  <a:cubicBezTo>
                    <a:pt x="351025" y="279680"/>
                    <a:pt x="344806" y="281236"/>
                    <a:pt x="338586" y="281236"/>
                  </a:cubicBezTo>
                  <a:cubicBezTo>
                    <a:pt x="335476" y="281236"/>
                    <a:pt x="333921" y="281236"/>
                    <a:pt x="332366" y="281236"/>
                  </a:cubicBezTo>
                  <a:cubicBezTo>
                    <a:pt x="332366" y="278124"/>
                    <a:pt x="332366" y="275012"/>
                    <a:pt x="332366" y="271900"/>
                  </a:cubicBezTo>
                  <a:close/>
                  <a:moveTo>
                    <a:pt x="379014" y="167649"/>
                  </a:moveTo>
                  <a:lnTo>
                    <a:pt x="379014" y="167649"/>
                  </a:lnTo>
                  <a:cubicBezTo>
                    <a:pt x="379014" y="167649"/>
                    <a:pt x="379014" y="167649"/>
                    <a:pt x="379014" y="167649"/>
                  </a:cubicBezTo>
                  <a:cubicBezTo>
                    <a:pt x="379014" y="167649"/>
                    <a:pt x="379014" y="167649"/>
                    <a:pt x="377459" y="167649"/>
                  </a:cubicBezTo>
                  <a:cubicBezTo>
                    <a:pt x="377459" y="167649"/>
                    <a:pt x="379014" y="166093"/>
                    <a:pt x="379014" y="166093"/>
                  </a:cubicBezTo>
                  <a:cubicBezTo>
                    <a:pt x="379014" y="159869"/>
                    <a:pt x="379014" y="153645"/>
                    <a:pt x="379014" y="147421"/>
                  </a:cubicBezTo>
                  <a:cubicBezTo>
                    <a:pt x="379014" y="147421"/>
                    <a:pt x="380569" y="147421"/>
                    <a:pt x="380569" y="145865"/>
                  </a:cubicBezTo>
                  <a:cubicBezTo>
                    <a:pt x="380569" y="153645"/>
                    <a:pt x="379014" y="159869"/>
                    <a:pt x="379014" y="167649"/>
                  </a:cubicBezTo>
                  <a:close/>
                  <a:moveTo>
                    <a:pt x="374349" y="167649"/>
                  </a:moveTo>
                  <a:lnTo>
                    <a:pt x="374349" y="167649"/>
                  </a:lnTo>
                  <a:cubicBezTo>
                    <a:pt x="372795" y="167649"/>
                    <a:pt x="371240" y="167649"/>
                    <a:pt x="371240" y="167649"/>
                  </a:cubicBezTo>
                  <a:cubicBezTo>
                    <a:pt x="368130" y="169205"/>
                    <a:pt x="365020" y="169205"/>
                    <a:pt x="361910" y="170761"/>
                  </a:cubicBezTo>
                  <a:cubicBezTo>
                    <a:pt x="355690" y="172317"/>
                    <a:pt x="347916" y="172317"/>
                    <a:pt x="341696" y="173873"/>
                  </a:cubicBezTo>
                  <a:cubicBezTo>
                    <a:pt x="340141" y="173873"/>
                    <a:pt x="338586" y="173873"/>
                    <a:pt x="338586" y="173873"/>
                  </a:cubicBezTo>
                  <a:cubicBezTo>
                    <a:pt x="338586" y="169205"/>
                    <a:pt x="338586" y="164537"/>
                    <a:pt x="338586" y="159869"/>
                  </a:cubicBezTo>
                  <a:cubicBezTo>
                    <a:pt x="338586" y="159869"/>
                    <a:pt x="338586" y="158313"/>
                    <a:pt x="338586" y="158313"/>
                  </a:cubicBezTo>
                  <a:cubicBezTo>
                    <a:pt x="340141" y="158313"/>
                    <a:pt x="341696" y="158313"/>
                    <a:pt x="341696" y="158313"/>
                  </a:cubicBezTo>
                  <a:cubicBezTo>
                    <a:pt x="349471" y="156757"/>
                    <a:pt x="355690" y="155201"/>
                    <a:pt x="363465" y="153645"/>
                  </a:cubicBezTo>
                  <a:cubicBezTo>
                    <a:pt x="366575" y="152089"/>
                    <a:pt x="371240" y="150533"/>
                    <a:pt x="375904" y="148977"/>
                  </a:cubicBezTo>
                  <a:cubicBezTo>
                    <a:pt x="374349" y="155201"/>
                    <a:pt x="374349" y="161425"/>
                    <a:pt x="374349" y="167649"/>
                  </a:cubicBezTo>
                  <a:close/>
                  <a:moveTo>
                    <a:pt x="319927" y="153645"/>
                  </a:moveTo>
                  <a:lnTo>
                    <a:pt x="319927" y="153645"/>
                  </a:lnTo>
                  <a:cubicBezTo>
                    <a:pt x="318372" y="153645"/>
                    <a:pt x="318372" y="152089"/>
                    <a:pt x="316817" y="152089"/>
                  </a:cubicBezTo>
                  <a:cubicBezTo>
                    <a:pt x="316817" y="147421"/>
                    <a:pt x="316817" y="142753"/>
                    <a:pt x="315262" y="138085"/>
                  </a:cubicBezTo>
                  <a:cubicBezTo>
                    <a:pt x="316817" y="139641"/>
                    <a:pt x="318372" y="139641"/>
                    <a:pt x="319927" y="139641"/>
                  </a:cubicBezTo>
                  <a:cubicBezTo>
                    <a:pt x="319927" y="144309"/>
                    <a:pt x="319927" y="148977"/>
                    <a:pt x="319927" y="153645"/>
                  </a:cubicBezTo>
                  <a:close/>
                  <a:moveTo>
                    <a:pt x="313707" y="152089"/>
                  </a:moveTo>
                  <a:lnTo>
                    <a:pt x="313707" y="152089"/>
                  </a:lnTo>
                  <a:cubicBezTo>
                    <a:pt x="312152" y="152089"/>
                    <a:pt x="312152" y="152089"/>
                    <a:pt x="310597" y="152089"/>
                  </a:cubicBezTo>
                  <a:cubicBezTo>
                    <a:pt x="309042" y="152089"/>
                    <a:pt x="307487" y="152089"/>
                    <a:pt x="305933" y="152089"/>
                  </a:cubicBezTo>
                  <a:cubicBezTo>
                    <a:pt x="305933" y="148977"/>
                    <a:pt x="305933" y="144309"/>
                    <a:pt x="305933" y="139641"/>
                  </a:cubicBezTo>
                  <a:cubicBezTo>
                    <a:pt x="305933" y="139641"/>
                    <a:pt x="305933" y="141197"/>
                    <a:pt x="305933" y="139641"/>
                  </a:cubicBezTo>
                  <a:cubicBezTo>
                    <a:pt x="307487" y="139641"/>
                    <a:pt x="305933" y="139641"/>
                    <a:pt x="305933" y="139641"/>
                  </a:cubicBezTo>
                  <a:cubicBezTo>
                    <a:pt x="305933" y="139641"/>
                    <a:pt x="305933" y="138085"/>
                    <a:pt x="305933" y="138085"/>
                  </a:cubicBezTo>
                  <a:cubicBezTo>
                    <a:pt x="307487" y="138085"/>
                    <a:pt x="307487" y="138085"/>
                    <a:pt x="307487" y="138085"/>
                  </a:cubicBezTo>
                  <a:cubicBezTo>
                    <a:pt x="309042" y="138085"/>
                    <a:pt x="310597" y="138085"/>
                    <a:pt x="312152" y="138085"/>
                  </a:cubicBezTo>
                  <a:cubicBezTo>
                    <a:pt x="312152" y="138085"/>
                    <a:pt x="313707" y="138085"/>
                    <a:pt x="313707" y="138085"/>
                  </a:cubicBezTo>
                  <a:cubicBezTo>
                    <a:pt x="313707" y="142753"/>
                    <a:pt x="313707" y="147421"/>
                    <a:pt x="313707" y="152089"/>
                  </a:cubicBezTo>
                  <a:close/>
                  <a:moveTo>
                    <a:pt x="304378" y="239224"/>
                  </a:moveTo>
                  <a:lnTo>
                    <a:pt x="304378" y="239224"/>
                  </a:lnTo>
                  <a:cubicBezTo>
                    <a:pt x="304378" y="236112"/>
                    <a:pt x="304378" y="231444"/>
                    <a:pt x="304378" y="226776"/>
                  </a:cubicBezTo>
                  <a:cubicBezTo>
                    <a:pt x="307487" y="226776"/>
                    <a:pt x="310597" y="226776"/>
                    <a:pt x="312152" y="226776"/>
                  </a:cubicBezTo>
                  <a:cubicBezTo>
                    <a:pt x="312152" y="231444"/>
                    <a:pt x="312152" y="237668"/>
                    <a:pt x="312152" y="242336"/>
                  </a:cubicBezTo>
                  <a:cubicBezTo>
                    <a:pt x="309042" y="242336"/>
                    <a:pt x="307487" y="242336"/>
                    <a:pt x="304378" y="240780"/>
                  </a:cubicBezTo>
                  <a:cubicBezTo>
                    <a:pt x="304378" y="240780"/>
                    <a:pt x="304378" y="240780"/>
                    <a:pt x="304378" y="239224"/>
                  </a:cubicBezTo>
                  <a:close/>
                  <a:moveTo>
                    <a:pt x="319927" y="301464"/>
                  </a:moveTo>
                  <a:lnTo>
                    <a:pt x="319927" y="301464"/>
                  </a:lnTo>
                  <a:cubicBezTo>
                    <a:pt x="318372" y="301464"/>
                    <a:pt x="318372" y="301464"/>
                    <a:pt x="318372" y="301464"/>
                  </a:cubicBezTo>
                  <a:cubicBezTo>
                    <a:pt x="318372" y="298352"/>
                    <a:pt x="318372" y="296796"/>
                    <a:pt x="318372" y="293684"/>
                  </a:cubicBezTo>
                  <a:cubicBezTo>
                    <a:pt x="318372" y="292128"/>
                    <a:pt x="319927" y="289016"/>
                    <a:pt x="319927" y="287460"/>
                  </a:cubicBezTo>
                  <a:cubicBezTo>
                    <a:pt x="321482" y="287460"/>
                    <a:pt x="323037" y="287460"/>
                    <a:pt x="326147" y="287460"/>
                  </a:cubicBezTo>
                  <a:cubicBezTo>
                    <a:pt x="324592" y="292128"/>
                    <a:pt x="324592" y="296796"/>
                    <a:pt x="324592" y="301464"/>
                  </a:cubicBezTo>
                  <a:cubicBezTo>
                    <a:pt x="323037" y="301464"/>
                    <a:pt x="321482" y="301464"/>
                    <a:pt x="319927" y="301464"/>
                  </a:cubicBezTo>
                  <a:close/>
                  <a:moveTo>
                    <a:pt x="375904" y="245448"/>
                  </a:moveTo>
                  <a:lnTo>
                    <a:pt x="375904" y="245448"/>
                  </a:lnTo>
                  <a:cubicBezTo>
                    <a:pt x="375904" y="243892"/>
                    <a:pt x="375904" y="243892"/>
                    <a:pt x="375904" y="242336"/>
                  </a:cubicBezTo>
                  <a:cubicBezTo>
                    <a:pt x="377459" y="242336"/>
                    <a:pt x="379014" y="240780"/>
                    <a:pt x="379014" y="240780"/>
                  </a:cubicBezTo>
                  <a:cubicBezTo>
                    <a:pt x="379014" y="247004"/>
                    <a:pt x="377459" y="253228"/>
                    <a:pt x="377459" y="257896"/>
                  </a:cubicBezTo>
                  <a:cubicBezTo>
                    <a:pt x="377459" y="257896"/>
                    <a:pt x="375904" y="257896"/>
                    <a:pt x="374349" y="259452"/>
                  </a:cubicBezTo>
                  <a:cubicBezTo>
                    <a:pt x="374349" y="259452"/>
                    <a:pt x="374349" y="259452"/>
                    <a:pt x="374349" y="259452"/>
                  </a:cubicBezTo>
                  <a:cubicBezTo>
                    <a:pt x="375904" y="254784"/>
                    <a:pt x="375904" y="250116"/>
                    <a:pt x="375904" y="245448"/>
                  </a:cubicBezTo>
                  <a:close/>
                  <a:moveTo>
                    <a:pt x="389899" y="122525"/>
                  </a:moveTo>
                  <a:lnTo>
                    <a:pt x="389899" y="122525"/>
                  </a:lnTo>
                  <a:cubicBezTo>
                    <a:pt x="389899" y="130305"/>
                    <a:pt x="388344" y="138085"/>
                    <a:pt x="388344" y="145865"/>
                  </a:cubicBezTo>
                  <a:cubicBezTo>
                    <a:pt x="388344" y="159869"/>
                    <a:pt x="386789" y="175429"/>
                    <a:pt x="385234" y="189433"/>
                  </a:cubicBezTo>
                  <a:cubicBezTo>
                    <a:pt x="383679" y="198769"/>
                    <a:pt x="383679" y="206549"/>
                    <a:pt x="382124" y="214328"/>
                  </a:cubicBezTo>
                  <a:cubicBezTo>
                    <a:pt x="380569" y="214328"/>
                    <a:pt x="380569" y="215884"/>
                    <a:pt x="379014" y="215884"/>
                  </a:cubicBezTo>
                  <a:cubicBezTo>
                    <a:pt x="379014" y="211216"/>
                    <a:pt x="380569" y="206549"/>
                    <a:pt x="380569" y="203437"/>
                  </a:cubicBezTo>
                  <a:cubicBezTo>
                    <a:pt x="382124" y="175429"/>
                    <a:pt x="383679" y="147421"/>
                    <a:pt x="385234" y="119413"/>
                  </a:cubicBezTo>
                  <a:cubicBezTo>
                    <a:pt x="385234" y="117857"/>
                    <a:pt x="383679" y="117857"/>
                    <a:pt x="383679" y="119413"/>
                  </a:cubicBezTo>
                  <a:cubicBezTo>
                    <a:pt x="383679" y="127193"/>
                    <a:pt x="382124" y="136529"/>
                    <a:pt x="380569" y="144309"/>
                  </a:cubicBezTo>
                  <a:cubicBezTo>
                    <a:pt x="380569" y="142753"/>
                    <a:pt x="380569" y="141197"/>
                    <a:pt x="379014" y="142753"/>
                  </a:cubicBezTo>
                  <a:cubicBezTo>
                    <a:pt x="379014" y="142753"/>
                    <a:pt x="379014" y="142753"/>
                    <a:pt x="379014" y="142753"/>
                  </a:cubicBezTo>
                  <a:cubicBezTo>
                    <a:pt x="379014" y="136529"/>
                    <a:pt x="380569" y="130305"/>
                    <a:pt x="380569" y="124081"/>
                  </a:cubicBezTo>
                  <a:cubicBezTo>
                    <a:pt x="380569" y="122525"/>
                    <a:pt x="377459" y="122525"/>
                    <a:pt x="377459" y="124081"/>
                  </a:cubicBezTo>
                  <a:cubicBezTo>
                    <a:pt x="377459" y="125637"/>
                    <a:pt x="377459" y="125637"/>
                    <a:pt x="377459" y="127193"/>
                  </a:cubicBezTo>
                  <a:cubicBezTo>
                    <a:pt x="377459" y="125637"/>
                    <a:pt x="375904" y="124081"/>
                    <a:pt x="374349" y="124081"/>
                  </a:cubicBezTo>
                  <a:cubicBezTo>
                    <a:pt x="363465" y="128749"/>
                    <a:pt x="351025" y="128749"/>
                    <a:pt x="338586" y="130305"/>
                  </a:cubicBezTo>
                  <a:cubicBezTo>
                    <a:pt x="338586" y="125637"/>
                    <a:pt x="340141" y="122525"/>
                    <a:pt x="340141" y="117857"/>
                  </a:cubicBezTo>
                  <a:cubicBezTo>
                    <a:pt x="346361" y="116301"/>
                    <a:pt x="352580" y="116301"/>
                    <a:pt x="358800" y="114745"/>
                  </a:cubicBezTo>
                  <a:cubicBezTo>
                    <a:pt x="369685" y="113189"/>
                    <a:pt x="380569" y="108521"/>
                    <a:pt x="389899" y="102297"/>
                  </a:cubicBezTo>
                  <a:cubicBezTo>
                    <a:pt x="389899" y="110077"/>
                    <a:pt x="389899" y="116301"/>
                    <a:pt x="389899" y="122525"/>
                  </a:cubicBezTo>
                  <a:close/>
                  <a:moveTo>
                    <a:pt x="318372" y="94517"/>
                  </a:moveTo>
                  <a:lnTo>
                    <a:pt x="318372" y="94517"/>
                  </a:lnTo>
                  <a:cubicBezTo>
                    <a:pt x="323037" y="92961"/>
                    <a:pt x="329256" y="92961"/>
                    <a:pt x="333921" y="91405"/>
                  </a:cubicBezTo>
                  <a:cubicBezTo>
                    <a:pt x="332366" y="92961"/>
                    <a:pt x="332366" y="96073"/>
                    <a:pt x="333921" y="94517"/>
                  </a:cubicBezTo>
                  <a:cubicBezTo>
                    <a:pt x="344806" y="92961"/>
                    <a:pt x="354135" y="91405"/>
                    <a:pt x="365020" y="91405"/>
                  </a:cubicBezTo>
                  <a:cubicBezTo>
                    <a:pt x="371240" y="92961"/>
                    <a:pt x="379014" y="96073"/>
                    <a:pt x="385234" y="97629"/>
                  </a:cubicBezTo>
                  <a:cubicBezTo>
                    <a:pt x="365020" y="108521"/>
                    <a:pt x="341696" y="114745"/>
                    <a:pt x="318372" y="113189"/>
                  </a:cubicBezTo>
                  <a:cubicBezTo>
                    <a:pt x="313707" y="113189"/>
                    <a:pt x="305933" y="111633"/>
                    <a:pt x="304378" y="105409"/>
                  </a:cubicBezTo>
                  <a:cubicBezTo>
                    <a:pt x="302823" y="99185"/>
                    <a:pt x="315262" y="96073"/>
                    <a:pt x="318372" y="94517"/>
                  </a:cubicBezTo>
                  <a:close/>
                  <a:moveTo>
                    <a:pt x="321482" y="119413"/>
                  </a:moveTo>
                  <a:lnTo>
                    <a:pt x="321482" y="119413"/>
                  </a:lnTo>
                  <a:cubicBezTo>
                    <a:pt x="321482" y="124081"/>
                    <a:pt x="319927" y="128749"/>
                    <a:pt x="319927" y="133417"/>
                  </a:cubicBezTo>
                  <a:cubicBezTo>
                    <a:pt x="318372" y="133417"/>
                    <a:pt x="316817" y="133417"/>
                    <a:pt x="315262" y="133417"/>
                  </a:cubicBezTo>
                  <a:cubicBezTo>
                    <a:pt x="315262" y="128749"/>
                    <a:pt x="315262" y="124081"/>
                    <a:pt x="315262" y="119413"/>
                  </a:cubicBezTo>
                  <a:cubicBezTo>
                    <a:pt x="315262" y="117857"/>
                    <a:pt x="313707" y="117857"/>
                    <a:pt x="313707" y="119413"/>
                  </a:cubicBezTo>
                  <a:cubicBezTo>
                    <a:pt x="313707" y="124081"/>
                    <a:pt x="313707" y="128749"/>
                    <a:pt x="313707" y="133417"/>
                  </a:cubicBezTo>
                  <a:cubicBezTo>
                    <a:pt x="312152" y="131861"/>
                    <a:pt x="310597" y="131861"/>
                    <a:pt x="309042" y="131861"/>
                  </a:cubicBezTo>
                  <a:cubicBezTo>
                    <a:pt x="307487" y="131861"/>
                    <a:pt x="307487" y="133417"/>
                    <a:pt x="305933" y="133417"/>
                  </a:cubicBezTo>
                  <a:cubicBezTo>
                    <a:pt x="305933" y="128749"/>
                    <a:pt x="305933" y="124081"/>
                    <a:pt x="305933" y="119413"/>
                  </a:cubicBezTo>
                  <a:cubicBezTo>
                    <a:pt x="305933" y="117857"/>
                    <a:pt x="305933" y="116301"/>
                    <a:pt x="305933" y="114745"/>
                  </a:cubicBezTo>
                  <a:cubicBezTo>
                    <a:pt x="310597" y="117857"/>
                    <a:pt x="315262" y="119413"/>
                    <a:pt x="321482" y="119413"/>
                  </a:cubicBezTo>
                  <a:close/>
                  <a:moveTo>
                    <a:pt x="312152" y="247004"/>
                  </a:moveTo>
                  <a:lnTo>
                    <a:pt x="312152" y="247004"/>
                  </a:lnTo>
                  <a:cubicBezTo>
                    <a:pt x="310597" y="253228"/>
                    <a:pt x="310597" y="257896"/>
                    <a:pt x="310597" y="264120"/>
                  </a:cubicBezTo>
                  <a:cubicBezTo>
                    <a:pt x="309042" y="264120"/>
                    <a:pt x="305933" y="264120"/>
                    <a:pt x="302823" y="264120"/>
                  </a:cubicBezTo>
                  <a:cubicBezTo>
                    <a:pt x="304378" y="257896"/>
                    <a:pt x="304378" y="251672"/>
                    <a:pt x="304378" y="247004"/>
                  </a:cubicBezTo>
                  <a:cubicBezTo>
                    <a:pt x="305933" y="247004"/>
                    <a:pt x="309042" y="247004"/>
                    <a:pt x="312152" y="247004"/>
                  </a:cubicBezTo>
                  <a:close/>
                  <a:moveTo>
                    <a:pt x="295048" y="323248"/>
                  </a:moveTo>
                  <a:lnTo>
                    <a:pt x="295048" y="323248"/>
                  </a:lnTo>
                  <a:cubicBezTo>
                    <a:pt x="298158" y="310800"/>
                    <a:pt x="302823" y="298352"/>
                    <a:pt x="302823" y="285904"/>
                  </a:cubicBezTo>
                  <a:cubicBezTo>
                    <a:pt x="304378" y="285904"/>
                    <a:pt x="307487" y="285904"/>
                    <a:pt x="309042" y="285904"/>
                  </a:cubicBezTo>
                  <a:cubicBezTo>
                    <a:pt x="309042" y="289016"/>
                    <a:pt x="309042" y="292128"/>
                    <a:pt x="309042" y="293684"/>
                  </a:cubicBezTo>
                  <a:cubicBezTo>
                    <a:pt x="309042" y="296796"/>
                    <a:pt x="309042" y="298352"/>
                    <a:pt x="307487" y="301464"/>
                  </a:cubicBezTo>
                  <a:cubicBezTo>
                    <a:pt x="305933" y="301464"/>
                    <a:pt x="302823" y="301464"/>
                    <a:pt x="301268" y="301464"/>
                  </a:cubicBezTo>
                  <a:cubicBezTo>
                    <a:pt x="298158" y="301464"/>
                    <a:pt x="299713" y="304576"/>
                    <a:pt x="301268" y="306132"/>
                  </a:cubicBezTo>
                  <a:cubicBezTo>
                    <a:pt x="302823" y="306132"/>
                    <a:pt x="305933" y="306132"/>
                    <a:pt x="307487" y="306132"/>
                  </a:cubicBezTo>
                  <a:cubicBezTo>
                    <a:pt x="307487" y="312356"/>
                    <a:pt x="305933" y="317024"/>
                    <a:pt x="305933" y="323248"/>
                  </a:cubicBezTo>
                  <a:cubicBezTo>
                    <a:pt x="302823" y="323248"/>
                    <a:pt x="298158" y="323248"/>
                    <a:pt x="295048" y="323248"/>
                  </a:cubicBezTo>
                  <a:close/>
                  <a:moveTo>
                    <a:pt x="366575" y="329472"/>
                  </a:moveTo>
                  <a:lnTo>
                    <a:pt x="366575" y="329472"/>
                  </a:lnTo>
                  <a:cubicBezTo>
                    <a:pt x="368130" y="334139"/>
                    <a:pt x="361910" y="335695"/>
                    <a:pt x="357245" y="337251"/>
                  </a:cubicBezTo>
                  <a:cubicBezTo>
                    <a:pt x="351025" y="338807"/>
                    <a:pt x="343251" y="338807"/>
                    <a:pt x="337031" y="340363"/>
                  </a:cubicBezTo>
                  <a:cubicBezTo>
                    <a:pt x="327702" y="340363"/>
                    <a:pt x="318372" y="338807"/>
                    <a:pt x="309042" y="338807"/>
                  </a:cubicBezTo>
                  <a:cubicBezTo>
                    <a:pt x="309042" y="335695"/>
                    <a:pt x="309042" y="332583"/>
                    <a:pt x="309042" y="327916"/>
                  </a:cubicBezTo>
                  <a:cubicBezTo>
                    <a:pt x="309042" y="327916"/>
                    <a:pt x="309042" y="327916"/>
                    <a:pt x="309042" y="327916"/>
                  </a:cubicBezTo>
                  <a:cubicBezTo>
                    <a:pt x="309042" y="331027"/>
                    <a:pt x="309042" y="332583"/>
                    <a:pt x="309042" y="334139"/>
                  </a:cubicBezTo>
                  <a:cubicBezTo>
                    <a:pt x="309042" y="337251"/>
                    <a:pt x="313707" y="338807"/>
                    <a:pt x="313707" y="335695"/>
                  </a:cubicBezTo>
                  <a:cubicBezTo>
                    <a:pt x="315262" y="332583"/>
                    <a:pt x="315262" y="331027"/>
                    <a:pt x="315262" y="329472"/>
                  </a:cubicBezTo>
                  <a:cubicBezTo>
                    <a:pt x="319927" y="329472"/>
                    <a:pt x="324592" y="329472"/>
                    <a:pt x="329256" y="329472"/>
                  </a:cubicBezTo>
                  <a:cubicBezTo>
                    <a:pt x="341696" y="327916"/>
                    <a:pt x="355690" y="326360"/>
                    <a:pt x="368130" y="321692"/>
                  </a:cubicBezTo>
                  <a:cubicBezTo>
                    <a:pt x="372795" y="320136"/>
                    <a:pt x="369685" y="312356"/>
                    <a:pt x="365020" y="313912"/>
                  </a:cubicBezTo>
                  <a:cubicBezTo>
                    <a:pt x="358800" y="315468"/>
                    <a:pt x="352580" y="317024"/>
                    <a:pt x="346361" y="318580"/>
                  </a:cubicBezTo>
                  <a:cubicBezTo>
                    <a:pt x="340141" y="320136"/>
                    <a:pt x="333921" y="321692"/>
                    <a:pt x="327702" y="321692"/>
                  </a:cubicBezTo>
                  <a:cubicBezTo>
                    <a:pt x="327702" y="321692"/>
                    <a:pt x="327702" y="321692"/>
                    <a:pt x="327702" y="321692"/>
                  </a:cubicBezTo>
                  <a:cubicBezTo>
                    <a:pt x="327702" y="317024"/>
                    <a:pt x="327702" y="312356"/>
                    <a:pt x="329256" y="307688"/>
                  </a:cubicBezTo>
                  <a:cubicBezTo>
                    <a:pt x="332366" y="307688"/>
                    <a:pt x="335476" y="307688"/>
                    <a:pt x="338586" y="307688"/>
                  </a:cubicBezTo>
                  <a:cubicBezTo>
                    <a:pt x="344806" y="307688"/>
                    <a:pt x="352580" y="306132"/>
                    <a:pt x="357245" y="306132"/>
                  </a:cubicBezTo>
                  <a:cubicBezTo>
                    <a:pt x="358800" y="304576"/>
                    <a:pt x="360355" y="304576"/>
                    <a:pt x="360355" y="304576"/>
                  </a:cubicBezTo>
                  <a:cubicBezTo>
                    <a:pt x="360355" y="306132"/>
                    <a:pt x="360355" y="307688"/>
                    <a:pt x="360355" y="309244"/>
                  </a:cubicBezTo>
                  <a:cubicBezTo>
                    <a:pt x="360355" y="310800"/>
                    <a:pt x="361910" y="310800"/>
                    <a:pt x="363465" y="309244"/>
                  </a:cubicBezTo>
                  <a:cubicBezTo>
                    <a:pt x="363465" y="307688"/>
                    <a:pt x="363465" y="306132"/>
                    <a:pt x="365020" y="303020"/>
                  </a:cubicBezTo>
                  <a:cubicBezTo>
                    <a:pt x="368130" y="303020"/>
                    <a:pt x="371240" y="301464"/>
                    <a:pt x="372795" y="301464"/>
                  </a:cubicBezTo>
                  <a:cubicBezTo>
                    <a:pt x="372795" y="309244"/>
                    <a:pt x="371240" y="317024"/>
                    <a:pt x="371240" y="326360"/>
                  </a:cubicBezTo>
                  <a:cubicBezTo>
                    <a:pt x="371240" y="326360"/>
                    <a:pt x="371240" y="324804"/>
                    <a:pt x="371240" y="324804"/>
                  </a:cubicBezTo>
                  <a:cubicBezTo>
                    <a:pt x="368130" y="324804"/>
                    <a:pt x="365020" y="326360"/>
                    <a:pt x="366575" y="329472"/>
                  </a:cubicBezTo>
                  <a:close/>
                  <a:moveTo>
                    <a:pt x="375904" y="278124"/>
                  </a:moveTo>
                  <a:lnTo>
                    <a:pt x="375904" y="278124"/>
                  </a:lnTo>
                  <a:cubicBezTo>
                    <a:pt x="374349" y="282792"/>
                    <a:pt x="374349" y="287460"/>
                    <a:pt x="374349" y="293684"/>
                  </a:cubicBezTo>
                  <a:cubicBezTo>
                    <a:pt x="371240" y="293684"/>
                    <a:pt x="369685" y="293684"/>
                    <a:pt x="366575" y="295240"/>
                  </a:cubicBezTo>
                  <a:cubicBezTo>
                    <a:pt x="366575" y="293684"/>
                    <a:pt x="366575" y="293684"/>
                    <a:pt x="366575" y="292128"/>
                  </a:cubicBezTo>
                  <a:cubicBezTo>
                    <a:pt x="366575" y="290572"/>
                    <a:pt x="368130" y="287460"/>
                    <a:pt x="368130" y="285904"/>
                  </a:cubicBezTo>
                  <a:cubicBezTo>
                    <a:pt x="368130" y="285904"/>
                    <a:pt x="369685" y="287460"/>
                    <a:pt x="369685" y="285904"/>
                  </a:cubicBezTo>
                  <a:cubicBezTo>
                    <a:pt x="369685" y="285904"/>
                    <a:pt x="369685" y="284348"/>
                    <a:pt x="369685" y="284348"/>
                  </a:cubicBezTo>
                  <a:cubicBezTo>
                    <a:pt x="371240" y="282792"/>
                    <a:pt x="372795" y="282792"/>
                    <a:pt x="374349" y="281236"/>
                  </a:cubicBezTo>
                  <a:cubicBezTo>
                    <a:pt x="375904" y="281236"/>
                    <a:pt x="375904" y="278124"/>
                    <a:pt x="372795" y="276568"/>
                  </a:cubicBezTo>
                  <a:cubicBezTo>
                    <a:pt x="372795" y="276568"/>
                    <a:pt x="372795" y="278124"/>
                    <a:pt x="371240" y="276568"/>
                  </a:cubicBezTo>
                  <a:cubicBezTo>
                    <a:pt x="371240" y="276568"/>
                    <a:pt x="371240" y="275012"/>
                    <a:pt x="371240" y="275012"/>
                  </a:cubicBezTo>
                  <a:cubicBezTo>
                    <a:pt x="372795" y="271900"/>
                    <a:pt x="372795" y="270344"/>
                    <a:pt x="372795" y="267232"/>
                  </a:cubicBezTo>
                  <a:cubicBezTo>
                    <a:pt x="374349" y="267232"/>
                    <a:pt x="374349" y="267232"/>
                    <a:pt x="375904" y="267232"/>
                  </a:cubicBezTo>
                  <a:cubicBezTo>
                    <a:pt x="375904" y="267232"/>
                    <a:pt x="375904" y="267232"/>
                    <a:pt x="377459" y="267232"/>
                  </a:cubicBezTo>
                  <a:cubicBezTo>
                    <a:pt x="375904" y="270344"/>
                    <a:pt x="375904" y="275012"/>
                    <a:pt x="375904" y="278124"/>
                  </a:cubicBezTo>
                  <a:close/>
                  <a:moveTo>
                    <a:pt x="86687" y="340363"/>
                  </a:moveTo>
                  <a:lnTo>
                    <a:pt x="86687" y="340363"/>
                  </a:lnTo>
                  <a:cubicBezTo>
                    <a:pt x="86687" y="337251"/>
                    <a:pt x="86687" y="334139"/>
                    <a:pt x="85132" y="331027"/>
                  </a:cubicBezTo>
                  <a:cubicBezTo>
                    <a:pt x="86687" y="331027"/>
                    <a:pt x="86687" y="331027"/>
                    <a:pt x="86687" y="331027"/>
                  </a:cubicBezTo>
                  <a:cubicBezTo>
                    <a:pt x="86687" y="334139"/>
                    <a:pt x="86687" y="337251"/>
                    <a:pt x="86687" y="340363"/>
                  </a:cubicBezTo>
                  <a:close/>
                  <a:moveTo>
                    <a:pt x="83577" y="324804"/>
                  </a:moveTo>
                  <a:lnTo>
                    <a:pt x="83577" y="324804"/>
                  </a:lnTo>
                  <a:cubicBezTo>
                    <a:pt x="82023" y="324804"/>
                    <a:pt x="80468" y="323248"/>
                    <a:pt x="80468" y="324804"/>
                  </a:cubicBezTo>
                  <a:cubicBezTo>
                    <a:pt x="80468" y="326360"/>
                    <a:pt x="80468" y="326360"/>
                    <a:pt x="80468" y="326360"/>
                  </a:cubicBezTo>
                  <a:cubicBezTo>
                    <a:pt x="66473" y="332583"/>
                    <a:pt x="52479" y="335695"/>
                    <a:pt x="36930" y="335695"/>
                  </a:cubicBezTo>
                  <a:cubicBezTo>
                    <a:pt x="36930" y="332583"/>
                    <a:pt x="36930" y="327916"/>
                    <a:pt x="35375" y="324804"/>
                  </a:cubicBezTo>
                  <a:cubicBezTo>
                    <a:pt x="35375" y="321692"/>
                    <a:pt x="30710" y="323248"/>
                    <a:pt x="30710" y="326360"/>
                  </a:cubicBezTo>
                  <a:cubicBezTo>
                    <a:pt x="32265" y="329472"/>
                    <a:pt x="32265" y="332583"/>
                    <a:pt x="32265" y="335695"/>
                  </a:cubicBezTo>
                  <a:cubicBezTo>
                    <a:pt x="30710" y="335695"/>
                    <a:pt x="29155" y="335695"/>
                    <a:pt x="27600" y="335695"/>
                  </a:cubicBezTo>
                  <a:cubicBezTo>
                    <a:pt x="26045" y="335695"/>
                    <a:pt x="24490" y="335695"/>
                    <a:pt x="22935" y="334139"/>
                  </a:cubicBezTo>
                  <a:cubicBezTo>
                    <a:pt x="22935" y="334139"/>
                    <a:pt x="22935" y="332583"/>
                    <a:pt x="22935" y="332583"/>
                  </a:cubicBezTo>
                  <a:cubicBezTo>
                    <a:pt x="22935" y="329472"/>
                    <a:pt x="19825" y="329472"/>
                    <a:pt x="19825" y="332583"/>
                  </a:cubicBezTo>
                  <a:cubicBezTo>
                    <a:pt x="19825" y="332583"/>
                    <a:pt x="19825" y="332583"/>
                    <a:pt x="19825" y="334139"/>
                  </a:cubicBezTo>
                  <a:cubicBezTo>
                    <a:pt x="18270" y="332583"/>
                    <a:pt x="15161" y="331027"/>
                    <a:pt x="16715" y="329472"/>
                  </a:cubicBezTo>
                  <a:cubicBezTo>
                    <a:pt x="16715" y="326360"/>
                    <a:pt x="21380" y="324804"/>
                    <a:pt x="22935" y="323248"/>
                  </a:cubicBezTo>
                  <a:cubicBezTo>
                    <a:pt x="26045" y="321692"/>
                    <a:pt x="29155" y="320136"/>
                    <a:pt x="30710" y="320136"/>
                  </a:cubicBezTo>
                  <a:cubicBezTo>
                    <a:pt x="36930" y="318580"/>
                    <a:pt x="43149" y="318580"/>
                    <a:pt x="49369" y="318580"/>
                  </a:cubicBezTo>
                  <a:cubicBezTo>
                    <a:pt x="61808" y="318580"/>
                    <a:pt x="74248" y="320136"/>
                    <a:pt x="86687" y="324804"/>
                  </a:cubicBezTo>
                  <a:cubicBezTo>
                    <a:pt x="85132" y="324804"/>
                    <a:pt x="83577" y="324804"/>
                    <a:pt x="83577" y="324804"/>
                  </a:cubicBezTo>
                  <a:close/>
                  <a:moveTo>
                    <a:pt x="33820" y="351255"/>
                  </a:moveTo>
                  <a:lnTo>
                    <a:pt x="33820" y="351255"/>
                  </a:lnTo>
                  <a:cubicBezTo>
                    <a:pt x="33820" y="352811"/>
                    <a:pt x="33820" y="352811"/>
                    <a:pt x="33820" y="354367"/>
                  </a:cubicBezTo>
                  <a:cubicBezTo>
                    <a:pt x="30710" y="354367"/>
                    <a:pt x="27600" y="354367"/>
                    <a:pt x="24490" y="354367"/>
                  </a:cubicBezTo>
                  <a:cubicBezTo>
                    <a:pt x="24490" y="349699"/>
                    <a:pt x="24490" y="345031"/>
                    <a:pt x="22935" y="340363"/>
                  </a:cubicBezTo>
                  <a:cubicBezTo>
                    <a:pt x="26045" y="340363"/>
                    <a:pt x="27600" y="341919"/>
                    <a:pt x="29155" y="341919"/>
                  </a:cubicBezTo>
                  <a:cubicBezTo>
                    <a:pt x="30710" y="341919"/>
                    <a:pt x="32265" y="341919"/>
                    <a:pt x="33820" y="341919"/>
                  </a:cubicBezTo>
                  <a:cubicBezTo>
                    <a:pt x="33820" y="345031"/>
                    <a:pt x="33820" y="348143"/>
                    <a:pt x="33820" y="351255"/>
                  </a:cubicBezTo>
                  <a:close/>
                  <a:moveTo>
                    <a:pt x="16715" y="354367"/>
                  </a:moveTo>
                  <a:lnTo>
                    <a:pt x="16715" y="354367"/>
                  </a:lnTo>
                  <a:cubicBezTo>
                    <a:pt x="15161" y="349699"/>
                    <a:pt x="15161" y="343475"/>
                    <a:pt x="13606" y="338807"/>
                  </a:cubicBezTo>
                  <a:cubicBezTo>
                    <a:pt x="13606" y="337251"/>
                    <a:pt x="13606" y="335695"/>
                    <a:pt x="13606" y="334139"/>
                  </a:cubicBezTo>
                  <a:cubicBezTo>
                    <a:pt x="15161" y="335695"/>
                    <a:pt x="16715" y="338807"/>
                    <a:pt x="19825" y="338807"/>
                  </a:cubicBezTo>
                  <a:cubicBezTo>
                    <a:pt x="19825" y="345031"/>
                    <a:pt x="19825" y="349699"/>
                    <a:pt x="19825" y="354367"/>
                  </a:cubicBezTo>
                  <a:cubicBezTo>
                    <a:pt x="18270" y="354367"/>
                    <a:pt x="16715" y="354367"/>
                    <a:pt x="16715" y="354367"/>
                  </a:cubicBezTo>
                  <a:close/>
                  <a:moveTo>
                    <a:pt x="18270" y="374595"/>
                  </a:moveTo>
                  <a:lnTo>
                    <a:pt x="18270" y="374595"/>
                  </a:lnTo>
                  <a:cubicBezTo>
                    <a:pt x="18270" y="369927"/>
                    <a:pt x="16715" y="363703"/>
                    <a:pt x="16715" y="359035"/>
                  </a:cubicBezTo>
                  <a:cubicBezTo>
                    <a:pt x="18270" y="359035"/>
                    <a:pt x="18270" y="359035"/>
                    <a:pt x="19825" y="359035"/>
                  </a:cubicBezTo>
                  <a:cubicBezTo>
                    <a:pt x="19825" y="362147"/>
                    <a:pt x="19825" y="366815"/>
                    <a:pt x="19825" y="369927"/>
                  </a:cubicBezTo>
                  <a:cubicBezTo>
                    <a:pt x="19825" y="371483"/>
                    <a:pt x="19825" y="373039"/>
                    <a:pt x="19825" y="374595"/>
                  </a:cubicBezTo>
                  <a:cubicBezTo>
                    <a:pt x="19825" y="374595"/>
                    <a:pt x="18270" y="374595"/>
                    <a:pt x="18270" y="374595"/>
                  </a:cubicBezTo>
                  <a:close/>
                  <a:moveTo>
                    <a:pt x="33820" y="363703"/>
                  </a:moveTo>
                  <a:lnTo>
                    <a:pt x="33820" y="363703"/>
                  </a:lnTo>
                  <a:cubicBezTo>
                    <a:pt x="33820" y="366815"/>
                    <a:pt x="32265" y="369927"/>
                    <a:pt x="32265" y="374595"/>
                  </a:cubicBezTo>
                  <a:cubicBezTo>
                    <a:pt x="29155" y="374595"/>
                    <a:pt x="26045" y="374595"/>
                    <a:pt x="24490" y="374595"/>
                  </a:cubicBezTo>
                  <a:cubicBezTo>
                    <a:pt x="24490" y="373039"/>
                    <a:pt x="24490" y="371483"/>
                    <a:pt x="24490" y="369927"/>
                  </a:cubicBezTo>
                  <a:cubicBezTo>
                    <a:pt x="24490" y="366815"/>
                    <a:pt x="24490" y="363703"/>
                    <a:pt x="24490" y="359035"/>
                  </a:cubicBezTo>
                  <a:cubicBezTo>
                    <a:pt x="27600" y="359035"/>
                    <a:pt x="30710" y="359035"/>
                    <a:pt x="33820" y="359035"/>
                  </a:cubicBezTo>
                  <a:cubicBezTo>
                    <a:pt x="33820" y="360591"/>
                    <a:pt x="33820" y="362147"/>
                    <a:pt x="33820" y="363703"/>
                  </a:cubicBezTo>
                  <a:close/>
                  <a:moveTo>
                    <a:pt x="40039" y="352811"/>
                  </a:moveTo>
                  <a:lnTo>
                    <a:pt x="40039" y="352811"/>
                  </a:lnTo>
                  <a:cubicBezTo>
                    <a:pt x="40039" y="352811"/>
                    <a:pt x="40039" y="352811"/>
                    <a:pt x="40039" y="351255"/>
                  </a:cubicBezTo>
                  <a:cubicBezTo>
                    <a:pt x="40039" y="348143"/>
                    <a:pt x="38485" y="345031"/>
                    <a:pt x="38485" y="341919"/>
                  </a:cubicBezTo>
                  <a:cubicBezTo>
                    <a:pt x="40039" y="341919"/>
                    <a:pt x="41594" y="341919"/>
                    <a:pt x="43149" y="341919"/>
                  </a:cubicBezTo>
                  <a:cubicBezTo>
                    <a:pt x="43149" y="345031"/>
                    <a:pt x="43149" y="349699"/>
                    <a:pt x="43149" y="352811"/>
                  </a:cubicBezTo>
                  <a:cubicBezTo>
                    <a:pt x="41594" y="352811"/>
                    <a:pt x="41594" y="352811"/>
                    <a:pt x="40039" y="352811"/>
                  </a:cubicBezTo>
                  <a:close/>
                  <a:moveTo>
                    <a:pt x="77358" y="352811"/>
                  </a:moveTo>
                  <a:lnTo>
                    <a:pt x="77358" y="352811"/>
                  </a:lnTo>
                  <a:cubicBezTo>
                    <a:pt x="68028" y="351255"/>
                    <a:pt x="57144" y="352811"/>
                    <a:pt x="46259" y="352811"/>
                  </a:cubicBezTo>
                  <a:cubicBezTo>
                    <a:pt x="46259" y="349699"/>
                    <a:pt x="47814" y="345031"/>
                    <a:pt x="47814" y="341919"/>
                  </a:cubicBezTo>
                  <a:cubicBezTo>
                    <a:pt x="52479" y="341919"/>
                    <a:pt x="57144" y="341919"/>
                    <a:pt x="61808" y="340363"/>
                  </a:cubicBezTo>
                  <a:cubicBezTo>
                    <a:pt x="68028" y="340363"/>
                    <a:pt x="74248" y="335695"/>
                    <a:pt x="80468" y="334139"/>
                  </a:cubicBezTo>
                  <a:cubicBezTo>
                    <a:pt x="80468" y="338807"/>
                    <a:pt x="80468" y="345031"/>
                    <a:pt x="80468" y="349699"/>
                  </a:cubicBezTo>
                  <a:cubicBezTo>
                    <a:pt x="80468" y="351255"/>
                    <a:pt x="80468" y="352811"/>
                    <a:pt x="78913" y="354367"/>
                  </a:cubicBezTo>
                  <a:cubicBezTo>
                    <a:pt x="78913" y="352811"/>
                    <a:pt x="78913" y="352811"/>
                    <a:pt x="77358" y="352811"/>
                  </a:cubicBezTo>
                  <a:close/>
                </a:path>
              </a:pathLst>
            </a:custGeom>
            <a:solidFill>
              <a:srgbClr val="000000"/>
            </a:solidFill>
            <a:ln w="1555" cap="flat">
              <a:noFill/>
              <a:prstDash val="solid"/>
              <a:miter/>
            </a:ln>
          </p:spPr>
          <p:txBody>
            <a:bodyPr rtlCol="0" anchor="ctr"/>
            <a:lstStyle/>
            <a:p>
              <a:endParaRPr lang="en-ID"/>
            </a:p>
          </p:txBody>
        </p:sp>
      </p:grpSp>
      <p:sp>
        <p:nvSpPr>
          <p:cNvPr id="120" name="TextBox 6">
            <a:extLst>
              <a:ext uri="{FF2B5EF4-FFF2-40B4-BE49-F238E27FC236}">
                <a16:creationId xmlns:a16="http://schemas.microsoft.com/office/drawing/2014/main" id="{18FE7D09-E2BD-42B6-8B49-1D29741B689C}"/>
              </a:ext>
            </a:extLst>
          </p:cNvPr>
          <p:cNvSpPr txBox="1"/>
          <p:nvPr/>
        </p:nvSpPr>
        <p:spPr>
          <a:xfrm>
            <a:off x="1752600" y="3854327"/>
            <a:ext cx="6556916" cy="1107996"/>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risk, financial impact, operational risk:</a:t>
            </a:r>
            <a:br>
              <a:rPr lang="en-US" sz="2400" dirty="0">
                <a:solidFill>
                  <a:schemeClr val="tx1">
                    <a:lumMod val="95000"/>
                    <a:lumOff val="5000"/>
                  </a:schemeClr>
                </a:solidFill>
                <a:latin typeface="Bahnschrift" panose="020B0502040204020203" pitchFamily="34" charset="0"/>
                <a:ea typeface="Inter Italic" panose="020B0502030000000004" pitchFamily="34" charset="0"/>
              </a:rPr>
            </a:br>
            <a:r>
              <a:rPr lang="en-US" sz="2400" dirty="0">
                <a:solidFill>
                  <a:schemeClr val="tx1">
                    <a:lumMod val="95000"/>
                    <a:lumOff val="5000"/>
                  </a:schemeClr>
                </a:solidFill>
                <a:latin typeface="Bahnschrift" panose="020B0502040204020203" pitchFamily="34" charset="0"/>
                <a:ea typeface="Inter Italic" panose="020B0502030000000004" pitchFamily="34" charset="0"/>
              </a:rPr>
              <a:t>All AI systems now untrusted, </a:t>
            </a:r>
            <a:r>
              <a:rPr lang="en-US" sz="2400" b="1" dirty="0">
                <a:solidFill>
                  <a:schemeClr val="tx1">
                    <a:lumMod val="95000"/>
                    <a:lumOff val="5000"/>
                  </a:schemeClr>
                </a:solidFill>
                <a:latin typeface="Bahnschrift" panose="020B0502040204020203" pitchFamily="34" charset="0"/>
                <a:ea typeface="Inter Italic" panose="020B0502030000000004" pitchFamily="34" charset="0"/>
              </a:rPr>
              <a:t>innovation halted.</a:t>
            </a:r>
          </a:p>
        </p:txBody>
      </p:sp>
      <p:sp>
        <p:nvSpPr>
          <p:cNvPr id="121" name="TextBox 19">
            <a:extLst>
              <a:ext uri="{FF2B5EF4-FFF2-40B4-BE49-F238E27FC236}">
                <a16:creationId xmlns:a16="http://schemas.microsoft.com/office/drawing/2014/main" id="{B6309939-3581-48BC-A9E7-A36244CBB02B}"/>
              </a:ext>
            </a:extLst>
          </p:cNvPr>
          <p:cNvSpPr txBox="1"/>
          <p:nvPr/>
        </p:nvSpPr>
        <p:spPr>
          <a:xfrm>
            <a:off x="919181" y="441930"/>
            <a:ext cx="7837566"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Input &amp; data Security Recap:</a:t>
            </a:r>
          </a:p>
        </p:txBody>
      </p:sp>
      <p:cxnSp>
        <p:nvCxnSpPr>
          <p:cNvPr id="142" name="Straight Connector 141">
            <a:extLst>
              <a:ext uri="{FF2B5EF4-FFF2-40B4-BE49-F238E27FC236}">
                <a16:creationId xmlns:a16="http://schemas.microsoft.com/office/drawing/2014/main" id="{AE7DFDE8-884D-4D53-A2AA-AABD4D8F5C66}"/>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081A135-8FD9-488D-91F7-195B611B41F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D4D9336-769F-8933-1550-B62BE2506668}"/>
              </a:ext>
            </a:extLst>
          </p:cNvPr>
          <p:cNvGrpSpPr/>
          <p:nvPr/>
        </p:nvGrpSpPr>
        <p:grpSpPr>
          <a:xfrm>
            <a:off x="9993236" y="1653924"/>
            <a:ext cx="7533074" cy="1270262"/>
            <a:chOff x="10091366" y="4130252"/>
            <a:chExt cx="6131040" cy="1270262"/>
          </a:xfrm>
        </p:grpSpPr>
        <p:sp>
          <p:nvSpPr>
            <p:cNvPr id="10" name="Freeform: Shape 9">
              <a:extLst>
                <a:ext uri="{FF2B5EF4-FFF2-40B4-BE49-F238E27FC236}">
                  <a16:creationId xmlns:a16="http://schemas.microsoft.com/office/drawing/2014/main" id="{D98AB533-0068-44AD-A98E-D6D488A51DD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 name="TextBox 15">
              <a:extLst>
                <a:ext uri="{FF2B5EF4-FFF2-40B4-BE49-F238E27FC236}">
                  <a16:creationId xmlns:a16="http://schemas.microsoft.com/office/drawing/2014/main" id="{1B991022-A724-4073-B987-25526261BCDE}"/>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Treated prompts like safe inputs</a:t>
              </a:r>
            </a:p>
          </p:txBody>
        </p:sp>
      </p:grpSp>
      <p:grpSp>
        <p:nvGrpSpPr>
          <p:cNvPr id="4" name="Group 3">
            <a:extLst>
              <a:ext uri="{FF2B5EF4-FFF2-40B4-BE49-F238E27FC236}">
                <a16:creationId xmlns:a16="http://schemas.microsoft.com/office/drawing/2014/main" id="{B075FAAE-04DC-3BB8-A288-B2579F1E536D}"/>
              </a:ext>
            </a:extLst>
          </p:cNvPr>
          <p:cNvGrpSpPr/>
          <p:nvPr/>
        </p:nvGrpSpPr>
        <p:grpSpPr>
          <a:xfrm>
            <a:off x="9978486" y="3504175"/>
            <a:ext cx="7547824" cy="1241601"/>
            <a:chOff x="10091366" y="4130252"/>
            <a:chExt cx="6131040" cy="1241601"/>
          </a:xfrm>
        </p:grpSpPr>
        <p:sp>
          <p:nvSpPr>
            <p:cNvPr id="5" name="Freeform: Shape 9">
              <a:extLst>
                <a:ext uri="{FF2B5EF4-FFF2-40B4-BE49-F238E27FC236}">
                  <a16:creationId xmlns:a16="http://schemas.microsoft.com/office/drawing/2014/main" id="{567FF87E-5062-1026-B31E-056A8FB7B754}"/>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extBox 5">
              <a:extLst>
                <a:ext uri="{FF2B5EF4-FFF2-40B4-BE49-F238E27FC236}">
                  <a16:creationId xmlns:a16="http://schemas.microsoft.com/office/drawing/2014/main" id="{307DB271-78BF-3E69-B69D-2F0931EBE71D}"/>
                </a:ext>
              </a:extLst>
            </p:cNvPr>
            <p:cNvSpPr txBox="1"/>
            <p:nvPr/>
          </p:nvSpPr>
          <p:spPr>
            <a:xfrm>
              <a:off x="11441655" y="4182360"/>
              <a:ext cx="4780751" cy="1189493"/>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Disclosed system prompts</a:t>
              </a:r>
            </a:p>
          </p:txBody>
        </p:sp>
      </p:grpSp>
      <p:grpSp>
        <p:nvGrpSpPr>
          <p:cNvPr id="7" name="Group 6">
            <a:extLst>
              <a:ext uri="{FF2B5EF4-FFF2-40B4-BE49-F238E27FC236}">
                <a16:creationId xmlns:a16="http://schemas.microsoft.com/office/drawing/2014/main" id="{30131E51-392D-E806-A50E-3323D98046B6}"/>
              </a:ext>
            </a:extLst>
          </p:cNvPr>
          <p:cNvGrpSpPr/>
          <p:nvPr/>
        </p:nvGrpSpPr>
        <p:grpSpPr>
          <a:xfrm>
            <a:off x="9977194" y="5043626"/>
            <a:ext cx="7549116" cy="873170"/>
            <a:chOff x="10091366" y="4130252"/>
            <a:chExt cx="6131040" cy="873170"/>
          </a:xfrm>
        </p:grpSpPr>
        <p:sp>
          <p:nvSpPr>
            <p:cNvPr id="8" name="Freeform: Shape 9">
              <a:extLst>
                <a:ext uri="{FF2B5EF4-FFF2-40B4-BE49-F238E27FC236}">
                  <a16:creationId xmlns:a16="http://schemas.microsoft.com/office/drawing/2014/main" id="{531A06D1-B907-0183-F99F-A40824A6EC8D}"/>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1" name="TextBox 20">
              <a:extLst>
                <a:ext uri="{FF2B5EF4-FFF2-40B4-BE49-F238E27FC236}">
                  <a16:creationId xmlns:a16="http://schemas.microsoft.com/office/drawing/2014/main" id="{91FDB68B-40D5-5919-E250-EB3487AFF30C}"/>
                </a:ext>
              </a:extLst>
            </p:cNvPr>
            <p:cNvSpPr txBox="1"/>
            <p:nvPr/>
          </p:nvSpPr>
          <p:spPr>
            <a:xfrm>
              <a:off x="11441655" y="4300064"/>
              <a:ext cx="4780751" cy="561116"/>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data sanitation</a:t>
              </a:r>
            </a:p>
          </p:txBody>
        </p:sp>
      </p:grpSp>
      <p:grpSp>
        <p:nvGrpSpPr>
          <p:cNvPr id="22" name="Group 21">
            <a:extLst>
              <a:ext uri="{FF2B5EF4-FFF2-40B4-BE49-F238E27FC236}">
                <a16:creationId xmlns:a16="http://schemas.microsoft.com/office/drawing/2014/main" id="{4861C950-AEA4-F4E0-A070-9295F7C24C45}"/>
              </a:ext>
            </a:extLst>
          </p:cNvPr>
          <p:cNvGrpSpPr/>
          <p:nvPr/>
        </p:nvGrpSpPr>
        <p:grpSpPr>
          <a:xfrm>
            <a:off x="10013900" y="6604643"/>
            <a:ext cx="7512410" cy="1270262"/>
            <a:chOff x="10091366" y="4130252"/>
            <a:chExt cx="6131040" cy="1270262"/>
          </a:xfrm>
        </p:grpSpPr>
        <p:sp>
          <p:nvSpPr>
            <p:cNvPr id="23" name="Freeform: Shape 9">
              <a:extLst>
                <a:ext uri="{FF2B5EF4-FFF2-40B4-BE49-F238E27FC236}">
                  <a16:creationId xmlns:a16="http://schemas.microsoft.com/office/drawing/2014/main" id="{D0DEC892-B6AC-E5E4-F1F8-6B7E8B0213F9}"/>
                </a:ext>
              </a:extLst>
            </p:cNvPr>
            <p:cNvSpPr/>
            <p:nvPr/>
          </p:nvSpPr>
          <p:spPr>
            <a:xfrm>
              <a:off x="10091366" y="4130252"/>
              <a:ext cx="871672" cy="873170"/>
            </a:xfrm>
            <a:custGeom>
              <a:avLst/>
              <a:gdLst>
                <a:gd name="connsiteX0" fmla="*/ 514162 w 871672"/>
                <a:gd name="connsiteY0" fmla="*/ 210968 h 873170"/>
                <a:gd name="connsiteX1" fmla="*/ 557753 w 871672"/>
                <a:gd name="connsiteY1" fmla="*/ 254591 h 873170"/>
                <a:gd name="connsiteX2" fmla="*/ 495761 w 871672"/>
                <a:gd name="connsiteY2" fmla="*/ 378674 h 873170"/>
                <a:gd name="connsiteX3" fmla="*/ 635255 w 871672"/>
                <a:gd name="connsiteY3" fmla="*/ 471737 h 873170"/>
                <a:gd name="connsiteX4" fmla="*/ 588754 w 871672"/>
                <a:gd name="connsiteY4" fmla="*/ 549279 h 873170"/>
                <a:gd name="connsiteX5" fmla="*/ 511252 w 871672"/>
                <a:gd name="connsiteY5" fmla="*/ 502758 h 873170"/>
                <a:gd name="connsiteX6" fmla="*/ 449260 w 871672"/>
                <a:gd name="connsiteY6" fmla="*/ 471737 h 873170"/>
                <a:gd name="connsiteX7" fmla="*/ 449260 w 871672"/>
                <a:gd name="connsiteY7" fmla="*/ 487247 h 873170"/>
                <a:gd name="connsiteX8" fmla="*/ 387258 w 871672"/>
                <a:gd name="connsiteY8" fmla="*/ 580300 h 873170"/>
                <a:gd name="connsiteX9" fmla="*/ 325257 w 871672"/>
                <a:gd name="connsiteY9" fmla="*/ 673362 h 873170"/>
                <a:gd name="connsiteX10" fmla="*/ 263265 w 871672"/>
                <a:gd name="connsiteY10" fmla="*/ 642341 h 873170"/>
                <a:gd name="connsiteX11" fmla="*/ 309756 w 871672"/>
                <a:gd name="connsiteY11" fmla="*/ 533778 h 873170"/>
                <a:gd name="connsiteX12" fmla="*/ 371758 w 871672"/>
                <a:gd name="connsiteY12" fmla="*/ 425206 h 873170"/>
                <a:gd name="connsiteX13" fmla="*/ 278755 w 871672"/>
                <a:gd name="connsiteY13" fmla="*/ 363164 h 873170"/>
                <a:gd name="connsiteX14" fmla="*/ 294256 w 871672"/>
                <a:gd name="connsiteY14" fmla="*/ 301122 h 873170"/>
                <a:gd name="connsiteX15" fmla="*/ 418259 w 871672"/>
                <a:gd name="connsiteY15" fmla="*/ 347654 h 873170"/>
                <a:gd name="connsiteX16" fmla="*/ 495761 w 871672"/>
                <a:gd name="connsiteY16" fmla="*/ 223570 h 873170"/>
                <a:gd name="connsiteX17" fmla="*/ 514162 w 871672"/>
                <a:gd name="connsiteY17" fmla="*/ 210968 h 873170"/>
                <a:gd name="connsiteX18" fmla="*/ 371758 w 871672"/>
                <a:gd name="connsiteY18" fmla="*/ 114998 h 873170"/>
                <a:gd name="connsiteX19" fmla="*/ 356257 w 871672"/>
                <a:gd name="connsiteY19" fmla="*/ 130508 h 873170"/>
                <a:gd name="connsiteX20" fmla="*/ 216764 w 871672"/>
                <a:gd name="connsiteY20" fmla="*/ 161529 h 873170"/>
                <a:gd name="connsiteX21" fmla="*/ 139261 w 871672"/>
                <a:gd name="connsiteY21" fmla="*/ 239081 h 873170"/>
                <a:gd name="connsiteX22" fmla="*/ 92760 w 871672"/>
                <a:gd name="connsiteY22" fmla="*/ 456226 h 873170"/>
                <a:gd name="connsiteX23" fmla="*/ 294256 w 871672"/>
                <a:gd name="connsiteY23" fmla="*/ 750914 h 873170"/>
                <a:gd name="connsiteX24" fmla="*/ 650756 w 871672"/>
                <a:gd name="connsiteY24" fmla="*/ 673362 h 873170"/>
                <a:gd name="connsiteX25" fmla="*/ 712757 w 871672"/>
                <a:gd name="connsiteY25" fmla="*/ 301122 h 873170"/>
                <a:gd name="connsiteX26" fmla="*/ 557753 w 871672"/>
                <a:gd name="connsiteY26" fmla="*/ 146018 h 873170"/>
                <a:gd name="connsiteX27" fmla="*/ 371758 w 871672"/>
                <a:gd name="connsiteY27" fmla="*/ 114998 h 873170"/>
                <a:gd name="connsiteX28" fmla="*/ 451682 w 871672"/>
                <a:gd name="connsiteY28" fmla="*/ 124 h 873170"/>
                <a:gd name="connsiteX29" fmla="*/ 495761 w 871672"/>
                <a:gd name="connsiteY29" fmla="*/ 6425 h 873170"/>
                <a:gd name="connsiteX30" fmla="*/ 650756 w 871672"/>
                <a:gd name="connsiteY30" fmla="*/ 68466 h 873170"/>
                <a:gd name="connsiteX31" fmla="*/ 852251 w 871672"/>
                <a:gd name="connsiteY31" fmla="*/ 332143 h 873170"/>
                <a:gd name="connsiteX32" fmla="*/ 666256 w 871672"/>
                <a:gd name="connsiteY32" fmla="*/ 797445 h 873170"/>
                <a:gd name="connsiteX33" fmla="*/ 170262 w 871672"/>
                <a:gd name="connsiteY33" fmla="*/ 797445 h 873170"/>
                <a:gd name="connsiteX34" fmla="*/ 15268 w 871672"/>
                <a:gd name="connsiteY34" fmla="*/ 332143 h 873170"/>
                <a:gd name="connsiteX35" fmla="*/ 139261 w 871672"/>
                <a:gd name="connsiteY35" fmla="*/ 130508 h 873170"/>
                <a:gd name="connsiteX36" fmla="*/ 263265 w 871672"/>
                <a:gd name="connsiteY36" fmla="*/ 68466 h 873170"/>
                <a:gd name="connsiteX37" fmla="*/ 309756 w 871672"/>
                <a:gd name="connsiteY37" fmla="*/ 83977 h 873170"/>
                <a:gd name="connsiteX38" fmla="*/ 325257 w 871672"/>
                <a:gd name="connsiteY38" fmla="*/ 21935 h 873170"/>
                <a:gd name="connsiteX39" fmla="*/ 451682 w 871672"/>
                <a:gd name="connsiteY39" fmla="*/ 124 h 8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672" h="873170">
                  <a:moveTo>
                    <a:pt x="514162" y="210968"/>
                  </a:moveTo>
                  <a:cubicBezTo>
                    <a:pt x="537409" y="208060"/>
                    <a:pt x="569378" y="231326"/>
                    <a:pt x="557753" y="254591"/>
                  </a:cubicBezTo>
                  <a:cubicBezTo>
                    <a:pt x="542253" y="301122"/>
                    <a:pt x="511252" y="347654"/>
                    <a:pt x="495761" y="378674"/>
                  </a:cubicBezTo>
                  <a:cubicBezTo>
                    <a:pt x="542253" y="409695"/>
                    <a:pt x="604254" y="440716"/>
                    <a:pt x="635255" y="471737"/>
                  </a:cubicBezTo>
                  <a:cubicBezTo>
                    <a:pt x="666256" y="502758"/>
                    <a:pt x="619755" y="549279"/>
                    <a:pt x="588754" y="549279"/>
                  </a:cubicBezTo>
                  <a:cubicBezTo>
                    <a:pt x="557753" y="533778"/>
                    <a:pt x="542253" y="518268"/>
                    <a:pt x="511252" y="502758"/>
                  </a:cubicBezTo>
                  <a:cubicBezTo>
                    <a:pt x="495761" y="487247"/>
                    <a:pt x="464761" y="471737"/>
                    <a:pt x="449260" y="471737"/>
                  </a:cubicBezTo>
                  <a:cubicBezTo>
                    <a:pt x="449260" y="471737"/>
                    <a:pt x="449260" y="471737"/>
                    <a:pt x="449260" y="487247"/>
                  </a:cubicBezTo>
                  <a:cubicBezTo>
                    <a:pt x="433760" y="518268"/>
                    <a:pt x="418259" y="549279"/>
                    <a:pt x="387258" y="580300"/>
                  </a:cubicBezTo>
                  <a:cubicBezTo>
                    <a:pt x="371758" y="611321"/>
                    <a:pt x="356257" y="657852"/>
                    <a:pt x="325257" y="673362"/>
                  </a:cubicBezTo>
                  <a:cubicBezTo>
                    <a:pt x="294256" y="688873"/>
                    <a:pt x="263265" y="673362"/>
                    <a:pt x="263265" y="642341"/>
                  </a:cubicBezTo>
                  <a:cubicBezTo>
                    <a:pt x="263265" y="611321"/>
                    <a:pt x="294256" y="564789"/>
                    <a:pt x="309756" y="533778"/>
                  </a:cubicBezTo>
                  <a:cubicBezTo>
                    <a:pt x="325257" y="502758"/>
                    <a:pt x="340757" y="471737"/>
                    <a:pt x="371758" y="425206"/>
                  </a:cubicBezTo>
                  <a:cubicBezTo>
                    <a:pt x="340757" y="409695"/>
                    <a:pt x="309756" y="394185"/>
                    <a:pt x="278755" y="363164"/>
                  </a:cubicBezTo>
                  <a:cubicBezTo>
                    <a:pt x="247764" y="347654"/>
                    <a:pt x="247764" y="301122"/>
                    <a:pt x="294256" y="301122"/>
                  </a:cubicBezTo>
                  <a:cubicBezTo>
                    <a:pt x="325257" y="316633"/>
                    <a:pt x="371758" y="332143"/>
                    <a:pt x="418259" y="347654"/>
                  </a:cubicBezTo>
                  <a:cubicBezTo>
                    <a:pt x="449260" y="301122"/>
                    <a:pt x="464761" y="270102"/>
                    <a:pt x="495761" y="223570"/>
                  </a:cubicBezTo>
                  <a:cubicBezTo>
                    <a:pt x="499634" y="215815"/>
                    <a:pt x="506413" y="211938"/>
                    <a:pt x="514162" y="210968"/>
                  </a:cubicBezTo>
                  <a:close/>
                  <a:moveTo>
                    <a:pt x="371758" y="114998"/>
                  </a:moveTo>
                  <a:cubicBezTo>
                    <a:pt x="387258" y="130508"/>
                    <a:pt x="371758" y="146018"/>
                    <a:pt x="356257" y="130508"/>
                  </a:cubicBezTo>
                  <a:cubicBezTo>
                    <a:pt x="325257" y="114998"/>
                    <a:pt x="263265" y="130508"/>
                    <a:pt x="216764" y="161529"/>
                  </a:cubicBezTo>
                  <a:cubicBezTo>
                    <a:pt x="185763" y="177039"/>
                    <a:pt x="154762" y="208060"/>
                    <a:pt x="139261" y="239081"/>
                  </a:cubicBezTo>
                  <a:cubicBezTo>
                    <a:pt x="108260" y="301122"/>
                    <a:pt x="92760" y="378674"/>
                    <a:pt x="92760" y="456226"/>
                  </a:cubicBezTo>
                  <a:cubicBezTo>
                    <a:pt x="108260" y="580300"/>
                    <a:pt x="170262" y="704383"/>
                    <a:pt x="294256" y="750914"/>
                  </a:cubicBezTo>
                  <a:cubicBezTo>
                    <a:pt x="418259" y="797445"/>
                    <a:pt x="557753" y="766425"/>
                    <a:pt x="650756" y="673362"/>
                  </a:cubicBezTo>
                  <a:cubicBezTo>
                    <a:pt x="759249" y="564789"/>
                    <a:pt x="790250" y="425206"/>
                    <a:pt x="712757" y="301122"/>
                  </a:cubicBezTo>
                  <a:cubicBezTo>
                    <a:pt x="681757" y="239081"/>
                    <a:pt x="619755" y="192550"/>
                    <a:pt x="557753" y="146018"/>
                  </a:cubicBezTo>
                  <a:cubicBezTo>
                    <a:pt x="511252" y="130508"/>
                    <a:pt x="433760" y="114998"/>
                    <a:pt x="371758" y="114998"/>
                  </a:cubicBezTo>
                  <a:close/>
                  <a:moveTo>
                    <a:pt x="451682" y="124"/>
                  </a:moveTo>
                  <a:cubicBezTo>
                    <a:pt x="465729" y="608"/>
                    <a:pt x="480261" y="2547"/>
                    <a:pt x="495761" y="6425"/>
                  </a:cubicBezTo>
                  <a:cubicBezTo>
                    <a:pt x="557753" y="21935"/>
                    <a:pt x="604254" y="37446"/>
                    <a:pt x="650756" y="68466"/>
                  </a:cubicBezTo>
                  <a:cubicBezTo>
                    <a:pt x="743748" y="130508"/>
                    <a:pt x="821251" y="223570"/>
                    <a:pt x="852251" y="332143"/>
                  </a:cubicBezTo>
                  <a:cubicBezTo>
                    <a:pt x="914253" y="518268"/>
                    <a:pt x="821251" y="704383"/>
                    <a:pt x="666256" y="797445"/>
                  </a:cubicBezTo>
                  <a:cubicBezTo>
                    <a:pt x="511252" y="890508"/>
                    <a:pt x="309756" y="906018"/>
                    <a:pt x="170262" y="797445"/>
                  </a:cubicBezTo>
                  <a:cubicBezTo>
                    <a:pt x="30768" y="688873"/>
                    <a:pt x="-31234" y="502758"/>
                    <a:pt x="15268" y="332143"/>
                  </a:cubicBezTo>
                  <a:cubicBezTo>
                    <a:pt x="30768" y="254591"/>
                    <a:pt x="61759" y="177039"/>
                    <a:pt x="139261" y="130508"/>
                  </a:cubicBezTo>
                  <a:cubicBezTo>
                    <a:pt x="170262" y="99487"/>
                    <a:pt x="216764" y="68466"/>
                    <a:pt x="263265" y="68466"/>
                  </a:cubicBezTo>
                  <a:cubicBezTo>
                    <a:pt x="278755" y="52956"/>
                    <a:pt x="294256" y="83977"/>
                    <a:pt x="309756" y="83977"/>
                  </a:cubicBezTo>
                  <a:cubicBezTo>
                    <a:pt x="294256" y="52956"/>
                    <a:pt x="294256" y="21935"/>
                    <a:pt x="325257" y="21935"/>
                  </a:cubicBezTo>
                  <a:cubicBezTo>
                    <a:pt x="371758" y="10302"/>
                    <a:pt x="409540" y="-1330"/>
                    <a:pt x="451682" y="12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4" name="TextBox 23">
              <a:extLst>
                <a:ext uri="{FF2B5EF4-FFF2-40B4-BE49-F238E27FC236}">
                  <a16:creationId xmlns:a16="http://schemas.microsoft.com/office/drawing/2014/main" id="{1A3DCF58-3CB8-F3E3-C87F-321F1E83F09F}"/>
                </a:ext>
              </a:extLst>
            </p:cNvPr>
            <p:cNvSpPr txBox="1"/>
            <p:nvPr/>
          </p:nvSpPr>
          <p:spPr>
            <a:xfrm>
              <a:off x="11441655" y="4182360"/>
              <a:ext cx="4780751" cy="1218154"/>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Shared vector databases without access controls</a:t>
              </a:r>
            </a:p>
          </p:txBody>
        </p:sp>
      </p:grpSp>
      <p:sp>
        <p:nvSpPr>
          <p:cNvPr id="9" name="TextBox 8">
            <a:extLst>
              <a:ext uri="{FF2B5EF4-FFF2-40B4-BE49-F238E27FC236}">
                <a16:creationId xmlns:a16="http://schemas.microsoft.com/office/drawing/2014/main" id="{FDAE4F1B-30D6-70CA-3D32-6ED977424513}"/>
              </a:ext>
            </a:extLst>
          </p:cNvPr>
          <p:cNvSpPr txBox="1"/>
          <p:nvPr/>
        </p:nvSpPr>
        <p:spPr>
          <a:xfrm>
            <a:off x="14672900" y="9153557"/>
            <a:ext cx="3090911" cy="461665"/>
          </a:xfrm>
          <a:prstGeom prst="rect">
            <a:avLst/>
          </a:prstGeom>
          <a:noFill/>
        </p:spPr>
        <p:txBody>
          <a:bodyPr wrap="none" rtlCol="0">
            <a:spAutoFit/>
          </a:bodyPr>
          <a:lstStyle/>
          <a:p>
            <a:r>
              <a:rPr lang="en-US" sz="2400" dirty="0">
                <a:latin typeface="Bahnschrift" panose="020B0502040204020203" pitchFamily="34" charset="0"/>
              </a:rPr>
              <a:t>Input &amp; Data Security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A89D206-BEBF-81FE-FE42-2AF8070BAF4C}"/>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5F2D6C7D-6B59-C4BB-688F-18D20CACC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796" b="14796"/>
          <a:stretch/>
        </p:blipFill>
        <p:spPr bwMode="auto">
          <a:xfrm>
            <a:off x="20" y="1"/>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A42467FE-E9A4-8853-993A-FA05A1D56BB2}"/>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spc="-300" dirty="0">
                <a:solidFill>
                  <a:srgbClr val="FFFFFF"/>
                </a:solidFill>
                <a:latin typeface="+mj-lt"/>
                <a:ea typeface="+mj-ea"/>
                <a:cs typeface="+mj-cs"/>
              </a:rPr>
              <a:t>Poor Marcus…</a:t>
            </a:r>
          </a:p>
          <a:p>
            <a:pPr algn="ctr">
              <a:lnSpc>
                <a:spcPct val="90000"/>
              </a:lnSpc>
              <a:spcBef>
                <a:spcPct val="0"/>
              </a:spcBef>
              <a:spcAft>
                <a:spcPts val="600"/>
              </a:spcAft>
            </a:pPr>
            <a:r>
              <a:rPr lang="en-US" sz="6000" spc="-300" dirty="0">
                <a:solidFill>
                  <a:srgbClr val="FFFFFF"/>
                </a:solidFill>
                <a:latin typeface="+mj-lt"/>
                <a:ea typeface="+mj-ea"/>
                <a:cs typeface="+mj-cs"/>
              </a:rPr>
              <a:t>	Poor Sandra…</a:t>
            </a:r>
          </a:p>
        </p:txBody>
      </p:sp>
    </p:spTree>
    <p:extLst>
      <p:ext uri="{BB962C8B-B14F-4D97-AF65-F5344CB8AC3E}">
        <p14:creationId xmlns:p14="http://schemas.microsoft.com/office/powerpoint/2010/main" val="234143349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03A7822-6736-BF48-B585-1450272E92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15911" y="965199"/>
            <a:ext cx="14856176" cy="835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3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1C49A-5232-4B88-BFB7-6F4865AC1751}"/>
              </a:ext>
            </a:extLst>
          </p:cNvPr>
          <p:cNvGrpSpPr/>
          <p:nvPr/>
        </p:nvGrpSpPr>
        <p:grpSpPr>
          <a:xfrm>
            <a:off x="9942436" y="2402348"/>
            <a:ext cx="4684436" cy="6093951"/>
            <a:chOff x="9882740" y="1179445"/>
            <a:chExt cx="6094358" cy="7928109"/>
          </a:xfrm>
        </p:grpSpPr>
        <p:sp>
          <p:nvSpPr>
            <p:cNvPr id="143" name="Freeform: Shape 142">
              <a:extLst>
                <a:ext uri="{FF2B5EF4-FFF2-40B4-BE49-F238E27FC236}">
                  <a16:creationId xmlns:a16="http://schemas.microsoft.com/office/drawing/2014/main" id="{C10086E8-7BA5-4DAC-AE9F-59692F3FB917}"/>
                </a:ext>
              </a:extLst>
            </p:cNvPr>
            <p:cNvSpPr/>
            <p:nvPr/>
          </p:nvSpPr>
          <p:spPr>
            <a:xfrm rot="3151912">
              <a:off x="10251666" y="4986157"/>
              <a:ext cx="2320987" cy="3058839"/>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id="{8895BFDF-BB2F-4899-A377-C5818393B4D0}"/>
                </a:ext>
              </a:extLst>
            </p:cNvPr>
            <p:cNvSpPr/>
            <p:nvPr/>
          </p:nvSpPr>
          <p:spPr>
            <a:xfrm>
              <a:off x="9978486" y="1179445"/>
              <a:ext cx="5998612" cy="7928109"/>
            </a:xfrm>
            <a:custGeom>
              <a:avLst/>
              <a:gdLst>
                <a:gd name="connsiteX0" fmla="*/ 132417 w 692492"/>
                <a:gd name="connsiteY0" fmla="*/ 668129 h 915237"/>
                <a:gd name="connsiteX1" fmla="*/ 90433 w 692492"/>
                <a:gd name="connsiteY1" fmla="*/ 705473 h 915237"/>
                <a:gd name="connsiteX2" fmla="*/ 127752 w 692492"/>
                <a:gd name="connsiteY2" fmla="*/ 621449 h 915237"/>
                <a:gd name="connsiteX3" fmla="*/ 123087 w 692492"/>
                <a:gd name="connsiteY3" fmla="*/ 615225 h 915237"/>
                <a:gd name="connsiteX4" fmla="*/ 67109 w 692492"/>
                <a:gd name="connsiteY4" fmla="*/ 651013 h 915237"/>
                <a:gd name="connsiteX5" fmla="*/ 85769 w 692492"/>
                <a:gd name="connsiteY5" fmla="*/ 604334 h 915237"/>
                <a:gd name="connsiteX6" fmla="*/ 137081 w 692492"/>
                <a:gd name="connsiteY6" fmla="*/ 563878 h 915237"/>
                <a:gd name="connsiteX7" fmla="*/ 135526 w 692492"/>
                <a:gd name="connsiteY7" fmla="*/ 557654 h 915237"/>
                <a:gd name="connsiteX8" fmla="*/ 104428 w 692492"/>
                <a:gd name="connsiteY8" fmla="*/ 563878 h 915237"/>
                <a:gd name="connsiteX9" fmla="*/ 88878 w 692492"/>
                <a:gd name="connsiteY9" fmla="*/ 559210 h 915237"/>
                <a:gd name="connsiteX10" fmla="*/ 186839 w 692492"/>
                <a:gd name="connsiteY10" fmla="*/ 531202 h 915237"/>
                <a:gd name="connsiteX11" fmla="*/ 189949 w 692492"/>
                <a:gd name="connsiteY11" fmla="*/ 532758 h 915237"/>
                <a:gd name="connsiteX12" fmla="*/ 197724 w 692492"/>
                <a:gd name="connsiteY12" fmla="*/ 529646 h 915237"/>
                <a:gd name="connsiteX13" fmla="*/ 199279 w 692492"/>
                <a:gd name="connsiteY13" fmla="*/ 526534 h 915237"/>
                <a:gd name="connsiteX14" fmla="*/ 202388 w 692492"/>
                <a:gd name="connsiteY14" fmla="*/ 528090 h 915237"/>
                <a:gd name="connsiteX15" fmla="*/ 210163 w 692492"/>
                <a:gd name="connsiteY15" fmla="*/ 531202 h 915237"/>
                <a:gd name="connsiteX16" fmla="*/ 213273 w 692492"/>
                <a:gd name="connsiteY16" fmla="*/ 524978 h 915237"/>
                <a:gd name="connsiteX17" fmla="*/ 203943 w 692492"/>
                <a:gd name="connsiteY17" fmla="*/ 521866 h 915237"/>
                <a:gd name="connsiteX18" fmla="*/ 199279 w 692492"/>
                <a:gd name="connsiteY18" fmla="*/ 523422 h 915237"/>
                <a:gd name="connsiteX19" fmla="*/ 196169 w 692492"/>
                <a:gd name="connsiteY19" fmla="*/ 521866 h 915237"/>
                <a:gd name="connsiteX20" fmla="*/ 194614 w 692492"/>
                <a:gd name="connsiteY20" fmla="*/ 521866 h 915237"/>
                <a:gd name="connsiteX21" fmla="*/ 194614 w 692492"/>
                <a:gd name="connsiteY21" fmla="*/ 521866 h 915237"/>
                <a:gd name="connsiteX22" fmla="*/ 194614 w 692492"/>
                <a:gd name="connsiteY22" fmla="*/ 521866 h 915237"/>
                <a:gd name="connsiteX23" fmla="*/ 82659 w 692492"/>
                <a:gd name="connsiteY23" fmla="*/ 554542 h 915237"/>
                <a:gd name="connsiteX24" fmla="*/ 81104 w 692492"/>
                <a:gd name="connsiteY24" fmla="*/ 557654 h 915237"/>
                <a:gd name="connsiteX25" fmla="*/ 99763 w 692492"/>
                <a:gd name="connsiteY25" fmla="*/ 571658 h 915237"/>
                <a:gd name="connsiteX26" fmla="*/ 121532 w 692492"/>
                <a:gd name="connsiteY26" fmla="*/ 566990 h 915237"/>
                <a:gd name="connsiteX27" fmla="*/ 81104 w 692492"/>
                <a:gd name="connsiteY27" fmla="*/ 599666 h 915237"/>
                <a:gd name="connsiteX28" fmla="*/ 54670 w 692492"/>
                <a:gd name="connsiteY28" fmla="*/ 658793 h 915237"/>
                <a:gd name="connsiteX29" fmla="*/ 59335 w 692492"/>
                <a:gd name="connsiteY29" fmla="*/ 663461 h 915237"/>
                <a:gd name="connsiteX30" fmla="*/ 116867 w 692492"/>
                <a:gd name="connsiteY30" fmla="*/ 629229 h 915237"/>
                <a:gd name="connsiteX31" fmla="*/ 77994 w 692492"/>
                <a:gd name="connsiteY31" fmla="*/ 716365 h 915237"/>
                <a:gd name="connsiteX32" fmla="*/ 82659 w 692492"/>
                <a:gd name="connsiteY32" fmla="*/ 722589 h 915237"/>
                <a:gd name="connsiteX33" fmla="*/ 123087 w 692492"/>
                <a:gd name="connsiteY33" fmla="*/ 686801 h 915237"/>
                <a:gd name="connsiteX34" fmla="*/ 99763 w 692492"/>
                <a:gd name="connsiteY34" fmla="*/ 730368 h 915237"/>
                <a:gd name="connsiteX35" fmla="*/ 105983 w 692492"/>
                <a:gd name="connsiteY35" fmla="*/ 735036 h 915237"/>
                <a:gd name="connsiteX36" fmla="*/ 137081 w 692492"/>
                <a:gd name="connsiteY36" fmla="*/ 672797 h 915237"/>
                <a:gd name="connsiteX37" fmla="*/ 132417 w 692492"/>
                <a:gd name="connsiteY37" fmla="*/ 668129 h 915237"/>
                <a:gd name="connsiteX38" fmla="*/ 654873 w 692492"/>
                <a:gd name="connsiteY38" fmla="*/ 328924 h 915237"/>
                <a:gd name="connsiteX39" fmla="*/ 654873 w 692492"/>
                <a:gd name="connsiteY39" fmla="*/ 333592 h 915237"/>
                <a:gd name="connsiteX40" fmla="*/ 657983 w 692492"/>
                <a:gd name="connsiteY40" fmla="*/ 338260 h 915237"/>
                <a:gd name="connsiteX41" fmla="*/ 661093 w 692492"/>
                <a:gd name="connsiteY41" fmla="*/ 333592 h 915237"/>
                <a:gd name="connsiteX42" fmla="*/ 661093 w 692492"/>
                <a:gd name="connsiteY42" fmla="*/ 328924 h 915237"/>
                <a:gd name="connsiteX43" fmla="*/ 657983 w 692492"/>
                <a:gd name="connsiteY43" fmla="*/ 324256 h 915237"/>
                <a:gd name="connsiteX44" fmla="*/ 654873 w 692492"/>
                <a:gd name="connsiteY44" fmla="*/ 328924 h 915237"/>
                <a:gd name="connsiteX45" fmla="*/ 639324 w 692492"/>
                <a:gd name="connsiteY45" fmla="*/ 215337 h 915237"/>
                <a:gd name="connsiteX46" fmla="*/ 653318 w 692492"/>
                <a:gd name="connsiteY46" fmla="*/ 311808 h 915237"/>
                <a:gd name="connsiteX47" fmla="*/ 659538 w 692492"/>
                <a:gd name="connsiteY47" fmla="*/ 314920 h 915237"/>
                <a:gd name="connsiteX48" fmla="*/ 647098 w 692492"/>
                <a:gd name="connsiteY48" fmla="*/ 212225 h 915237"/>
                <a:gd name="connsiteX49" fmla="*/ 642434 w 692492"/>
                <a:gd name="connsiteY49" fmla="*/ 210669 h 915237"/>
                <a:gd name="connsiteX50" fmla="*/ 648653 w 692492"/>
                <a:gd name="connsiteY50" fmla="*/ 191997 h 915237"/>
                <a:gd name="connsiteX51" fmla="*/ 664203 w 692492"/>
                <a:gd name="connsiteY51" fmla="*/ 335148 h 915237"/>
                <a:gd name="connsiteX52" fmla="*/ 664203 w 692492"/>
                <a:gd name="connsiteY52" fmla="*/ 335148 h 915237"/>
                <a:gd name="connsiteX53" fmla="*/ 657983 w 692492"/>
                <a:gd name="connsiteY53" fmla="*/ 363155 h 915237"/>
                <a:gd name="connsiteX54" fmla="*/ 654873 w 692492"/>
                <a:gd name="connsiteY54" fmla="*/ 360043 h 915237"/>
                <a:gd name="connsiteX55" fmla="*/ 654873 w 692492"/>
                <a:gd name="connsiteY55" fmla="*/ 366267 h 915237"/>
                <a:gd name="connsiteX56" fmla="*/ 657983 w 692492"/>
                <a:gd name="connsiteY56" fmla="*/ 364711 h 915237"/>
                <a:gd name="connsiteX57" fmla="*/ 654873 w 692492"/>
                <a:gd name="connsiteY57" fmla="*/ 377159 h 915237"/>
                <a:gd name="connsiteX58" fmla="*/ 656428 w 692492"/>
                <a:gd name="connsiteY58" fmla="*/ 378715 h 915237"/>
                <a:gd name="connsiteX59" fmla="*/ 622220 w 692492"/>
                <a:gd name="connsiteY59" fmla="*/ 430063 h 915237"/>
                <a:gd name="connsiteX60" fmla="*/ 569352 w 692492"/>
                <a:gd name="connsiteY60" fmla="*/ 482966 h 915237"/>
                <a:gd name="connsiteX61" fmla="*/ 542918 w 692492"/>
                <a:gd name="connsiteY61" fmla="*/ 509418 h 915237"/>
                <a:gd name="connsiteX62" fmla="*/ 541363 w 692492"/>
                <a:gd name="connsiteY62" fmla="*/ 461183 h 915237"/>
                <a:gd name="connsiteX63" fmla="*/ 518039 w 692492"/>
                <a:gd name="connsiteY63" fmla="*/ 431619 h 915237"/>
                <a:gd name="connsiteX64" fmla="*/ 525814 w 692492"/>
                <a:gd name="connsiteY64" fmla="*/ 422283 h 915237"/>
                <a:gd name="connsiteX65" fmla="*/ 525814 w 692492"/>
                <a:gd name="connsiteY65" fmla="*/ 423839 h 915237"/>
                <a:gd name="connsiteX66" fmla="*/ 550693 w 692492"/>
                <a:gd name="connsiteY66" fmla="*/ 470519 h 915237"/>
                <a:gd name="connsiteX67" fmla="*/ 556912 w 692492"/>
                <a:gd name="connsiteY67" fmla="*/ 470519 h 915237"/>
                <a:gd name="connsiteX68" fmla="*/ 530479 w 692492"/>
                <a:gd name="connsiteY68" fmla="*/ 417615 h 915237"/>
                <a:gd name="connsiteX69" fmla="*/ 528924 w 692492"/>
                <a:gd name="connsiteY69" fmla="*/ 417615 h 915237"/>
                <a:gd name="connsiteX70" fmla="*/ 536698 w 692492"/>
                <a:gd name="connsiteY70" fmla="*/ 406723 h 915237"/>
                <a:gd name="connsiteX71" fmla="*/ 536698 w 692492"/>
                <a:gd name="connsiteY71" fmla="*/ 406723 h 915237"/>
                <a:gd name="connsiteX72" fmla="*/ 556912 w 692492"/>
                <a:gd name="connsiteY72" fmla="*/ 439399 h 915237"/>
                <a:gd name="connsiteX73" fmla="*/ 563132 w 692492"/>
                <a:gd name="connsiteY73" fmla="*/ 437843 h 915237"/>
                <a:gd name="connsiteX74" fmla="*/ 541363 w 692492"/>
                <a:gd name="connsiteY74" fmla="*/ 400499 h 915237"/>
                <a:gd name="connsiteX75" fmla="*/ 611335 w 692492"/>
                <a:gd name="connsiteY75" fmla="*/ 283800 h 915237"/>
                <a:gd name="connsiteX76" fmla="*/ 639324 w 692492"/>
                <a:gd name="connsiteY76" fmla="*/ 215337 h 915237"/>
                <a:gd name="connsiteX77" fmla="*/ 393645 w 692492"/>
                <a:gd name="connsiteY77" fmla="*/ 143761 h 915237"/>
                <a:gd name="connsiteX78" fmla="*/ 393645 w 692492"/>
                <a:gd name="connsiteY78" fmla="*/ 135981 h 915237"/>
                <a:gd name="connsiteX79" fmla="*/ 393645 w 692492"/>
                <a:gd name="connsiteY79" fmla="*/ 143761 h 915237"/>
                <a:gd name="connsiteX80" fmla="*/ 379650 w 692492"/>
                <a:gd name="connsiteY80" fmla="*/ 148429 h 915237"/>
                <a:gd name="connsiteX81" fmla="*/ 379650 w 692492"/>
                <a:gd name="connsiteY81" fmla="*/ 142205 h 915237"/>
                <a:gd name="connsiteX82" fmla="*/ 379650 w 692492"/>
                <a:gd name="connsiteY82" fmla="*/ 148429 h 915237"/>
                <a:gd name="connsiteX83" fmla="*/ 365656 w 692492"/>
                <a:gd name="connsiteY83" fmla="*/ 153097 h 915237"/>
                <a:gd name="connsiteX84" fmla="*/ 368766 w 692492"/>
                <a:gd name="connsiteY84" fmla="*/ 159321 h 915237"/>
                <a:gd name="connsiteX85" fmla="*/ 373431 w 692492"/>
                <a:gd name="connsiteY85" fmla="*/ 159321 h 915237"/>
                <a:gd name="connsiteX86" fmla="*/ 374986 w 692492"/>
                <a:gd name="connsiteY86" fmla="*/ 154653 h 915237"/>
                <a:gd name="connsiteX87" fmla="*/ 371876 w 692492"/>
                <a:gd name="connsiteY87" fmla="*/ 149985 h 915237"/>
                <a:gd name="connsiteX88" fmla="*/ 367211 w 692492"/>
                <a:gd name="connsiteY88" fmla="*/ 148429 h 915237"/>
                <a:gd name="connsiteX89" fmla="*/ 365656 w 692492"/>
                <a:gd name="connsiteY89" fmla="*/ 153097 h 915237"/>
                <a:gd name="connsiteX90" fmla="*/ 350107 w 692492"/>
                <a:gd name="connsiteY90" fmla="*/ 157765 h 915237"/>
                <a:gd name="connsiteX91" fmla="*/ 353217 w 692492"/>
                <a:gd name="connsiteY91" fmla="*/ 167101 h 915237"/>
                <a:gd name="connsiteX92" fmla="*/ 359436 w 692492"/>
                <a:gd name="connsiteY92" fmla="*/ 165545 h 915237"/>
                <a:gd name="connsiteX93" fmla="*/ 356326 w 692492"/>
                <a:gd name="connsiteY93" fmla="*/ 156209 h 915237"/>
                <a:gd name="connsiteX94" fmla="*/ 350107 w 692492"/>
                <a:gd name="connsiteY94" fmla="*/ 157765 h 915237"/>
                <a:gd name="connsiteX95" fmla="*/ 336112 w 692492"/>
                <a:gd name="connsiteY95" fmla="*/ 163989 h 915237"/>
                <a:gd name="connsiteX96" fmla="*/ 342332 w 692492"/>
                <a:gd name="connsiteY96" fmla="*/ 181105 h 915237"/>
                <a:gd name="connsiteX97" fmla="*/ 348552 w 692492"/>
                <a:gd name="connsiteY97" fmla="*/ 179549 h 915237"/>
                <a:gd name="connsiteX98" fmla="*/ 342332 w 692492"/>
                <a:gd name="connsiteY98" fmla="*/ 162433 h 915237"/>
                <a:gd name="connsiteX99" fmla="*/ 336112 w 692492"/>
                <a:gd name="connsiteY99" fmla="*/ 163989 h 915237"/>
                <a:gd name="connsiteX100" fmla="*/ 315898 w 692492"/>
                <a:gd name="connsiteY100" fmla="*/ 174881 h 915237"/>
                <a:gd name="connsiteX101" fmla="*/ 323673 w 692492"/>
                <a:gd name="connsiteY101" fmla="*/ 198221 h 915237"/>
                <a:gd name="connsiteX102" fmla="*/ 328338 w 692492"/>
                <a:gd name="connsiteY102" fmla="*/ 201333 h 915237"/>
                <a:gd name="connsiteX103" fmla="*/ 315898 w 692492"/>
                <a:gd name="connsiteY103" fmla="*/ 212225 h 915237"/>
                <a:gd name="connsiteX104" fmla="*/ 315898 w 692492"/>
                <a:gd name="connsiteY104" fmla="*/ 210669 h 915237"/>
                <a:gd name="connsiteX105" fmla="*/ 305014 w 692492"/>
                <a:gd name="connsiteY105" fmla="*/ 182661 h 915237"/>
                <a:gd name="connsiteX106" fmla="*/ 297239 w 692492"/>
                <a:gd name="connsiteY106" fmla="*/ 184217 h 915237"/>
                <a:gd name="connsiteX107" fmla="*/ 309679 w 692492"/>
                <a:gd name="connsiteY107" fmla="*/ 213781 h 915237"/>
                <a:gd name="connsiteX108" fmla="*/ 312788 w 692492"/>
                <a:gd name="connsiteY108" fmla="*/ 215337 h 915237"/>
                <a:gd name="connsiteX109" fmla="*/ 301904 w 692492"/>
                <a:gd name="connsiteY109" fmla="*/ 224673 h 915237"/>
                <a:gd name="connsiteX110" fmla="*/ 287910 w 692492"/>
                <a:gd name="connsiteY110" fmla="*/ 190441 h 915237"/>
                <a:gd name="connsiteX111" fmla="*/ 280135 w 692492"/>
                <a:gd name="connsiteY111" fmla="*/ 193553 h 915237"/>
                <a:gd name="connsiteX112" fmla="*/ 294129 w 692492"/>
                <a:gd name="connsiteY112" fmla="*/ 227785 h 915237"/>
                <a:gd name="connsiteX113" fmla="*/ 297239 w 692492"/>
                <a:gd name="connsiteY113" fmla="*/ 229341 h 915237"/>
                <a:gd name="connsiteX114" fmla="*/ 287910 w 692492"/>
                <a:gd name="connsiteY114" fmla="*/ 237120 h 915237"/>
                <a:gd name="connsiteX115" fmla="*/ 259921 w 692492"/>
                <a:gd name="connsiteY115" fmla="*/ 195109 h 915237"/>
                <a:gd name="connsiteX116" fmla="*/ 255256 w 692492"/>
                <a:gd name="connsiteY116" fmla="*/ 199777 h 915237"/>
                <a:gd name="connsiteX117" fmla="*/ 283245 w 692492"/>
                <a:gd name="connsiteY117" fmla="*/ 241788 h 915237"/>
                <a:gd name="connsiteX118" fmla="*/ 275470 w 692492"/>
                <a:gd name="connsiteY118" fmla="*/ 248012 h 915237"/>
                <a:gd name="connsiteX119" fmla="*/ 208608 w 692492"/>
                <a:gd name="connsiteY119" fmla="*/ 206001 h 915237"/>
                <a:gd name="connsiteX120" fmla="*/ 188394 w 692492"/>
                <a:gd name="connsiteY120" fmla="*/ 202889 h 915237"/>
                <a:gd name="connsiteX121" fmla="*/ 183729 w 692492"/>
                <a:gd name="connsiteY121" fmla="*/ 199777 h 915237"/>
                <a:gd name="connsiteX122" fmla="*/ 188394 w 692492"/>
                <a:gd name="connsiteY122" fmla="*/ 195109 h 915237"/>
                <a:gd name="connsiteX123" fmla="*/ 189949 w 692492"/>
                <a:gd name="connsiteY123" fmla="*/ 195109 h 915237"/>
                <a:gd name="connsiteX124" fmla="*/ 227267 w 692492"/>
                <a:gd name="connsiteY124" fmla="*/ 198221 h 915237"/>
                <a:gd name="connsiteX125" fmla="*/ 230377 w 692492"/>
                <a:gd name="connsiteY125" fmla="*/ 190441 h 915237"/>
                <a:gd name="connsiteX126" fmla="*/ 196169 w 692492"/>
                <a:gd name="connsiteY126" fmla="*/ 187329 h 915237"/>
                <a:gd name="connsiteX127" fmla="*/ 233487 w 692492"/>
                <a:gd name="connsiteY127" fmla="*/ 154653 h 915237"/>
                <a:gd name="connsiteX128" fmla="*/ 272360 w 692492"/>
                <a:gd name="connsiteY128" fmla="*/ 117309 h 915237"/>
                <a:gd name="connsiteX129" fmla="*/ 308124 w 692492"/>
                <a:gd name="connsiteY129" fmla="*/ 89302 h 915237"/>
                <a:gd name="connsiteX130" fmla="*/ 390535 w 692492"/>
                <a:gd name="connsiteY130" fmla="*/ 56626 h 915237"/>
                <a:gd name="connsiteX131" fmla="*/ 448067 w 692492"/>
                <a:gd name="connsiteY131" fmla="*/ 65962 h 915237"/>
                <a:gd name="connsiteX132" fmla="*/ 493160 w 692492"/>
                <a:gd name="connsiteY132" fmla="*/ 86190 h 915237"/>
                <a:gd name="connsiteX133" fmla="*/ 497825 w 692492"/>
                <a:gd name="connsiteY133" fmla="*/ 81522 h 915237"/>
                <a:gd name="connsiteX134" fmla="*/ 457397 w 692492"/>
                <a:gd name="connsiteY134" fmla="*/ 61294 h 915237"/>
                <a:gd name="connsiteX135" fmla="*/ 404529 w 692492"/>
                <a:gd name="connsiteY135" fmla="*/ 50402 h 915237"/>
                <a:gd name="connsiteX136" fmla="*/ 354772 w 692492"/>
                <a:gd name="connsiteY136" fmla="*/ 55070 h 915237"/>
                <a:gd name="connsiteX137" fmla="*/ 314343 w 692492"/>
                <a:gd name="connsiteY137" fmla="*/ 75298 h 915237"/>
                <a:gd name="connsiteX138" fmla="*/ 236597 w 692492"/>
                <a:gd name="connsiteY138" fmla="*/ 140649 h 915237"/>
                <a:gd name="connsiteX139" fmla="*/ 194614 w 692492"/>
                <a:gd name="connsiteY139" fmla="*/ 179549 h 915237"/>
                <a:gd name="connsiteX140" fmla="*/ 183729 w 692492"/>
                <a:gd name="connsiteY140" fmla="*/ 188885 h 915237"/>
                <a:gd name="connsiteX141" fmla="*/ 177510 w 692492"/>
                <a:gd name="connsiteY141" fmla="*/ 196665 h 915237"/>
                <a:gd name="connsiteX142" fmla="*/ 185284 w 692492"/>
                <a:gd name="connsiteY142" fmla="*/ 210669 h 915237"/>
                <a:gd name="connsiteX143" fmla="*/ 197724 w 692492"/>
                <a:gd name="connsiteY143" fmla="*/ 210669 h 915237"/>
                <a:gd name="connsiteX144" fmla="*/ 210163 w 692492"/>
                <a:gd name="connsiteY144" fmla="*/ 212225 h 915237"/>
                <a:gd name="connsiteX145" fmla="*/ 233487 w 692492"/>
                <a:gd name="connsiteY145" fmla="*/ 221561 h 915237"/>
                <a:gd name="connsiteX146" fmla="*/ 270805 w 692492"/>
                <a:gd name="connsiteY146" fmla="*/ 252680 h 915237"/>
                <a:gd name="connsiteX147" fmla="*/ 272360 w 692492"/>
                <a:gd name="connsiteY147" fmla="*/ 252680 h 915237"/>
                <a:gd name="connsiteX148" fmla="*/ 210163 w 692492"/>
                <a:gd name="connsiteY148" fmla="*/ 322700 h 915237"/>
                <a:gd name="connsiteX149" fmla="*/ 197724 w 692492"/>
                <a:gd name="connsiteY149" fmla="*/ 341372 h 915237"/>
                <a:gd name="connsiteX150" fmla="*/ 196169 w 692492"/>
                <a:gd name="connsiteY150" fmla="*/ 342928 h 915237"/>
                <a:gd name="connsiteX151" fmla="*/ 196169 w 692492"/>
                <a:gd name="connsiteY151" fmla="*/ 342928 h 915237"/>
                <a:gd name="connsiteX152" fmla="*/ 196169 w 692492"/>
                <a:gd name="connsiteY152" fmla="*/ 342928 h 915237"/>
                <a:gd name="connsiteX153" fmla="*/ 194614 w 692492"/>
                <a:gd name="connsiteY153" fmla="*/ 346040 h 915237"/>
                <a:gd name="connsiteX154" fmla="*/ 238152 w 692492"/>
                <a:gd name="connsiteY154" fmla="*/ 400499 h 915237"/>
                <a:gd name="connsiteX155" fmla="*/ 235042 w 692492"/>
                <a:gd name="connsiteY155" fmla="*/ 400499 h 915237"/>
                <a:gd name="connsiteX156" fmla="*/ 168180 w 692492"/>
                <a:gd name="connsiteY156" fmla="*/ 440955 h 915237"/>
                <a:gd name="connsiteX157" fmla="*/ 168180 w 692492"/>
                <a:gd name="connsiteY157" fmla="*/ 440955 h 915237"/>
                <a:gd name="connsiteX158" fmla="*/ 165070 w 692492"/>
                <a:gd name="connsiteY158" fmla="*/ 445623 h 915237"/>
                <a:gd name="connsiteX159" fmla="*/ 185284 w 692492"/>
                <a:gd name="connsiteY159" fmla="*/ 489190 h 915237"/>
                <a:gd name="connsiteX160" fmla="*/ 183729 w 692492"/>
                <a:gd name="connsiteY160" fmla="*/ 489190 h 915237"/>
                <a:gd name="connsiteX161" fmla="*/ 186839 w 692492"/>
                <a:gd name="connsiteY161" fmla="*/ 496970 h 915237"/>
                <a:gd name="connsiteX162" fmla="*/ 189949 w 692492"/>
                <a:gd name="connsiteY162" fmla="*/ 495414 h 915237"/>
                <a:gd name="connsiteX163" fmla="*/ 191504 w 692492"/>
                <a:gd name="connsiteY163" fmla="*/ 498526 h 915237"/>
                <a:gd name="connsiteX164" fmla="*/ 197724 w 692492"/>
                <a:gd name="connsiteY164" fmla="*/ 504750 h 915237"/>
                <a:gd name="connsiteX165" fmla="*/ 197724 w 692492"/>
                <a:gd name="connsiteY165" fmla="*/ 504750 h 915237"/>
                <a:gd name="connsiteX166" fmla="*/ 200833 w 692492"/>
                <a:gd name="connsiteY166" fmla="*/ 510974 h 915237"/>
                <a:gd name="connsiteX167" fmla="*/ 203943 w 692492"/>
                <a:gd name="connsiteY167" fmla="*/ 509418 h 915237"/>
                <a:gd name="connsiteX168" fmla="*/ 231932 w 692492"/>
                <a:gd name="connsiteY168" fmla="*/ 537426 h 915237"/>
                <a:gd name="connsiteX169" fmla="*/ 244372 w 692492"/>
                <a:gd name="connsiteY169" fmla="*/ 545206 h 915237"/>
                <a:gd name="connsiteX170" fmla="*/ 249036 w 692492"/>
                <a:gd name="connsiteY170" fmla="*/ 548318 h 915237"/>
                <a:gd name="connsiteX171" fmla="*/ 249036 w 692492"/>
                <a:gd name="connsiteY171" fmla="*/ 548318 h 915237"/>
                <a:gd name="connsiteX172" fmla="*/ 252146 w 692492"/>
                <a:gd name="connsiteY172" fmla="*/ 549874 h 915237"/>
                <a:gd name="connsiteX173" fmla="*/ 258366 w 692492"/>
                <a:gd name="connsiteY173" fmla="*/ 554542 h 915237"/>
                <a:gd name="connsiteX174" fmla="*/ 258366 w 692492"/>
                <a:gd name="connsiteY174" fmla="*/ 554542 h 915237"/>
                <a:gd name="connsiteX175" fmla="*/ 269250 w 692492"/>
                <a:gd name="connsiteY175" fmla="*/ 560766 h 915237"/>
                <a:gd name="connsiteX176" fmla="*/ 273915 w 692492"/>
                <a:gd name="connsiteY176" fmla="*/ 562322 h 915237"/>
                <a:gd name="connsiteX177" fmla="*/ 331448 w 692492"/>
                <a:gd name="connsiteY177" fmla="*/ 582550 h 915237"/>
                <a:gd name="connsiteX178" fmla="*/ 364101 w 692492"/>
                <a:gd name="connsiteY178" fmla="*/ 574770 h 915237"/>
                <a:gd name="connsiteX179" fmla="*/ 365656 w 692492"/>
                <a:gd name="connsiteY179" fmla="*/ 574770 h 915237"/>
                <a:gd name="connsiteX180" fmla="*/ 367211 w 692492"/>
                <a:gd name="connsiteY180" fmla="*/ 571658 h 915237"/>
                <a:gd name="connsiteX181" fmla="*/ 371876 w 692492"/>
                <a:gd name="connsiteY181" fmla="*/ 566990 h 915237"/>
                <a:gd name="connsiteX182" fmla="*/ 368766 w 692492"/>
                <a:gd name="connsiteY182" fmla="*/ 562322 h 915237"/>
                <a:gd name="connsiteX183" fmla="*/ 387425 w 692492"/>
                <a:gd name="connsiteY183" fmla="*/ 507862 h 915237"/>
                <a:gd name="connsiteX184" fmla="*/ 382760 w 692492"/>
                <a:gd name="connsiteY184" fmla="*/ 503194 h 915237"/>
                <a:gd name="connsiteX185" fmla="*/ 382760 w 692492"/>
                <a:gd name="connsiteY185" fmla="*/ 503194 h 915237"/>
                <a:gd name="connsiteX186" fmla="*/ 381205 w 692492"/>
                <a:gd name="connsiteY186" fmla="*/ 500082 h 915237"/>
                <a:gd name="connsiteX187" fmla="*/ 438738 w 692492"/>
                <a:gd name="connsiteY187" fmla="*/ 512530 h 915237"/>
                <a:gd name="connsiteX188" fmla="*/ 493160 w 692492"/>
                <a:gd name="connsiteY188" fmla="*/ 467407 h 915237"/>
                <a:gd name="connsiteX189" fmla="*/ 491605 w 692492"/>
                <a:gd name="connsiteY189" fmla="*/ 465851 h 915237"/>
                <a:gd name="connsiteX190" fmla="*/ 514929 w 692492"/>
                <a:gd name="connsiteY190" fmla="*/ 436287 h 915237"/>
                <a:gd name="connsiteX191" fmla="*/ 514929 w 692492"/>
                <a:gd name="connsiteY191" fmla="*/ 437843 h 915237"/>
                <a:gd name="connsiteX192" fmla="*/ 535143 w 692492"/>
                <a:gd name="connsiteY192" fmla="*/ 467407 h 915237"/>
                <a:gd name="connsiteX193" fmla="*/ 536698 w 692492"/>
                <a:gd name="connsiteY193" fmla="*/ 518754 h 915237"/>
                <a:gd name="connsiteX194" fmla="*/ 541363 w 692492"/>
                <a:gd name="connsiteY194" fmla="*/ 520310 h 915237"/>
                <a:gd name="connsiteX195" fmla="*/ 600451 w 692492"/>
                <a:gd name="connsiteY195" fmla="*/ 461183 h 915237"/>
                <a:gd name="connsiteX196" fmla="*/ 648653 w 692492"/>
                <a:gd name="connsiteY196" fmla="*/ 409835 h 915237"/>
                <a:gd name="connsiteX197" fmla="*/ 657983 w 692492"/>
                <a:gd name="connsiteY197" fmla="*/ 392719 h 915237"/>
                <a:gd name="connsiteX198" fmla="*/ 657983 w 692492"/>
                <a:gd name="connsiteY198" fmla="*/ 392719 h 915237"/>
                <a:gd name="connsiteX199" fmla="*/ 661093 w 692492"/>
                <a:gd name="connsiteY199" fmla="*/ 389607 h 915237"/>
                <a:gd name="connsiteX200" fmla="*/ 661093 w 692492"/>
                <a:gd name="connsiteY200" fmla="*/ 386495 h 915237"/>
                <a:gd name="connsiteX201" fmla="*/ 661093 w 692492"/>
                <a:gd name="connsiteY201" fmla="*/ 384939 h 915237"/>
                <a:gd name="connsiteX202" fmla="*/ 665758 w 692492"/>
                <a:gd name="connsiteY202" fmla="*/ 375603 h 915237"/>
                <a:gd name="connsiteX203" fmla="*/ 662648 w 692492"/>
                <a:gd name="connsiteY203" fmla="*/ 372491 h 915237"/>
                <a:gd name="connsiteX204" fmla="*/ 668867 w 692492"/>
                <a:gd name="connsiteY204" fmla="*/ 227785 h 915237"/>
                <a:gd name="connsiteX205" fmla="*/ 654873 w 692492"/>
                <a:gd name="connsiteY205" fmla="*/ 185773 h 915237"/>
                <a:gd name="connsiteX206" fmla="*/ 651763 w 692492"/>
                <a:gd name="connsiteY206" fmla="*/ 185773 h 915237"/>
                <a:gd name="connsiteX207" fmla="*/ 682862 w 692492"/>
                <a:gd name="connsiteY207" fmla="*/ 72186 h 915237"/>
                <a:gd name="connsiteX208" fmla="*/ 682862 w 692492"/>
                <a:gd name="connsiteY208" fmla="*/ 34842 h 915237"/>
                <a:gd name="connsiteX209" fmla="*/ 692191 w 692492"/>
                <a:gd name="connsiteY209" fmla="*/ 3722 h 915237"/>
                <a:gd name="connsiteX210" fmla="*/ 685972 w 692492"/>
                <a:gd name="connsiteY210" fmla="*/ 610 h 915237"/>
                <a:gd name="connsiteX211" fmla="*/ 667313 w 692492"/>
                <a:gd name="connsiteY211" fmla="*/ 23950 h 915237"/>
                <a:gd name="connsiteX212" fmla="*/ 662648 w 692492"/>
                <a:gd name="connsiteY212" fmla="*/ 23950 h 915237"/>
                <a:gd name="connsiteX213" fmla="*/ 657983 w 692492"/>
                <a:gd name="connsiteY213" fmla="*/ 23950 h 915237"/>
                <a:gd name="connsiteX214" fmla="*/ 656428 w 692492"/>
                <a:gd name="connsiteY214" fmla="*/ 25506 h 915237"/>
                <a:gd name="connsiteX215" fmla="*/ 654873 w 692492"/>
                <a:gd name="connsiteY215" fmla="*/ 25506 h 915237"/>
                <a:gd name="connsiteX216" fmla="*/ 650208 w 692492"/>
                <a:gd name="connsiteY216" fmla="*/ 23950 h 915237"/>
                <a:gd name="connsiteX217" fmla="*/ 647098 w 692492"/>
                <a:gd name="connsiteY217" fmla="*/ 27062 h 915237"/>
                <a:gd name="connsiteX218" fmla="*/ 633104 w 692492"/>
                <a:gd name="connsiteY218" fmla="*/ 31730 h 915237"/>
                <a:gd name="connsiteX219" fmla="*/ 536698 w 692492"/>
                <a:gd name="connsiteY219" fmla="*/ 67518 h 915237"/>
                <a:gd name="connsiteX220" fmla="*/ 357881 w 692492"/>
                <a:gd name="connsiteY220" fmla="*/ 174881 h 915237"/>
                <a:gd name="connsiteX221" fmla="*/ 331448 w 692492"/>
                <a:gd name="connsiteY221" fmla="*/ 198221 h 915237"/>
                <a:gd name="connsiteX222" fmla="*/ 331448 w 692492"/>
                <a:gd name="connsiteY222" fmla="*/ 196665 h 915237"/>
                <a:gd name="connsiteX223" fmla="*/ 322118 w 692492"/>
                <a:gd name="connsiteY223" fmla="*/ 173325 h 915237"/>
                <a:gd name="connsiteX224" fmla="*/ 315898 w 692492"/>
                <a:gd name="connsiteY224" fmla="*/ 174881 h 915237"/>
                <a:gd name="connsiteX225" fmla="*/ 584901 w 692492"/>
                <a:gd name="connsiteY225" fmla="*/ 347596 h 915237"/>
                <a:gd name="connsiteX226" fmla="*/ 584901 w 692492"/>
                <a:gd name="connsiteY226" fmla="*/ 355376 h 915237"/>
                <a:gd name="connsiteX227" fmla="*/ 584901 w 692492"/>
                <a:gd name="connsiteY227" fmla="*/ 347596 h 915237"/>
                <a:gd name="connsiteX228" fmla="*/ 575572 w 692492"/>
                <a:gd name="connsiteY228" fmla="*/ 366267 h 915237"/>
                <a:gd name="connsiteX229" fmla="*/ 581791 w 692492"/>
                <a:gd name="connsiteY229" fmla="*/ 375603 h 915237"/>
                <a:gd name="connsiteX230" fmla="*/ 589566 w 692492"/>
                <a:gd name="connsiteY230" fmla="*/ 374047 h 915237"/>
                <a:gd name="connsiteX231" fmla="*/ 578681 w 692492"/>
                <a:gd name="connsiteY231" fmla="*/ 360043 h 915237"/>
                <a:gd name="connsiteX232" fmla="*/ 575572 w 692492"/>
                <a:gd name="connsiteY232" fmla="*/ 366267 h 915237"/>
                <a:gd name="connsiteX233" fmla="*/ 566242 w 692492"/>
                <a:gd name="connsiteY233" fmla="*/ 380271 h 915237"/>
                <a:gd name="connsiteX234" fmla="*/ 577127 w 692492"/>
                <a:gd name="connsiteY234" fmla="*/ 394275 h 915237"/>
                <a:gd name="connsiteX235" fmla="*/ 583346 w 692492"/>
                <a:gd name="connsiteY235" fmla="*/ 389607 h 915237"/>
                <a:gd name="connsiteX236" fmla="*/ 570907 w 692492"/>
                <a:gd name="connsiteY236" fmla="*/ 374047 h 915237"/>
                <a:gd name="connsiteX237" fmla="*/ 566242 w 692492"/>
                <a:gd name="connsiteY237" fmla="*/ 380271 h 915237"/>
                <a:gd name="connsiteX238" fmla="*/ 553803 w 692492"/>
                <a:gd name="connsiteY238" fmla="*/ 389607 h 915237"/>
                <a:gd name="connsiteX239" fmla="*/ 552248 w 692492"/>
                <a:gd name="connsiteY239" fmla="*/ 397387 h 915237"/>
                <a:gd name="connsiteX240" fmla="*/ 564687 w 692492"/>
                <a:gd name="connsiteY240" fmla="*/ 412947 h 915237"/>
                <a:gd name="connsiteX241" fmla="*/ 572462 w 692492"/>
                <a:gd name="connsiteY241" fmla="*/ 412947 h 915237"/>
                <a:gd name="connsiteX242" fmla="*/ 553803 w 692492"/>
                <a:gd name="connsiteY242" fmla="*/ 389607 h 915237"/>
                <a:gd name="connsiteX243" fmla="*/ 416969 w 692492"/>
                <a:gd name="connsiteY243" fmla="*/ 263572 h 915237"/>
                <a:gd name="connsiteX244" fmla="*/ 415414 w 692492"/>
                <a:gd name="connsiteY244" fmla="*/ 265128 h 915237"/>
                <a:gd name="connsiteX245" fmla="*/ 376541 w 692492"/>
                <a:gd name="connsiteY245" fmla="*/ 307140 h 915237"/>
                <a:gd name="connsiteX246" fmla="*/ 373431 w 692492"/>
                <a:gd name="connsiteY246" fmla="*/ 346040 h 915237"/>
                <a:gd name="connsiteX247" fmla="*/ 378095 w 692492"/>
                <a:gd name="connsiteY247" fmla="*/ 350708 h 915237"/>
                <a:gd name="connsiteX248" fmla="*/ 376541 w 692492"/>
                <a:gd name="connsiteY248" fmla="*/ 352264 h 915237"/>
                <a:gd name="connsiteX249" fmla="*/ 381205 w 692492"/>
                <a:gd name="connsiteY249" fmla="*/ 356932 h 915237"/>
                <a:gd name="connsiteX250" fmla="*/ 385870 w 692492"/>
                <a:gd name="connsiteY250" fmla="*/ 361599 h 915237"/>
                <a:gd name="connsiteX251" fmla="*/ 382760 w 692492"/>
                <a:gd name="connsiteY251" fmla="*/ 363155 h 915237"/>
                <a:gd name="connsiteX252" fmla="*/ 388980 w 692492"/>
                <a:gd name="connsiteY252" fmla="*/ 369379 h 915237"/>
                <a:gd name="connsiteX253" fmla="*/ 390535 w 692492"/>
                <a:gd name="connsiteY253" fmla="*/ 367823 h 915237"/>
                <a:gd name="connsiteX254" fmla="*/ 395200 w 692492"/>
                <a:gd name="connsiteY254" fmla="*/ 374047 h 915237"/>
                <a:gd name="connsiteX255" fmla="*/ 395200 w 692492"/>
                <a:gd name="connsiteY255" fmla="*/ 374047 h 915237"/>
                <a:gd name="connsiteX256" fmla="*/ 398310 w 692492"/>
                <a:gd name="connsiteY256" fmla="*/ 380271 h 915237"/>
                <a:gd name="connsiteX257" fmla="*/ 404529 w 692492"/>
                <a:gd name="connsiteY257" fmla="*/ 375603 h 915237"/>
                <a:gd name="connsiteX258" fmla="*/ 418524 w 692492"/>
                <a:gd name="connsiteY258" fmla="*/ 375603 h 915237"/>
                <a:gd name="connsiteX259" fmla="*/ 412304 w 692492"/>
                <a:gd name="connsiteY259" fmla="*/ 381827 h 915237"/>
                <a:gd name="connsiteX260" fmla="*/ 416969 w 692492"/>
                <a:gd name="connsiteY260" fmla="*/ 386495 h 915237"/>
                <a:gd name="connsiteX261" fmla="*/ 429408 w 692492"/>
                <a:gd name="connsiteY261" fmla="*/ 377159 h 915237"/>
                <a:gd name="connsiteX262" fmla="*/ 463617 w 692492"/>
                <a:gd name="connsiteY262" fmla="*/ 358488 h 915237"/>
                <a:gd name="connsiteX263" fmla="*/ 480721 w 692492"/>
                <a:gd name="connsiteY263" fmla="*/ 293136 h 915237"/>
                <a:gd name="connsiteX264" fmla="*/ 416969 w 692492"/>
                <a:gd name="connsiteY264" fmla="*/ 263572 h 915237"/>
                <a:gd name="connsiteX265" fmla="*/ 381205 w 692492"/>
                <a:gd name="connsiteY265" fmla="*/ 327368 h 915237"/>
                <a:gd name="connsiteX266" fmla="*/ 381205 w 692492"/>
                <a:gd name="connsiteY266" fmla="*/ 327368 h 915237"/>
                <a:gd name="connsiteX267" fmla="*/ 379650 w 692492"/>
                <a:gd name="connsiteY267" fmla="*/ 319588 h 915237"/>
                <a:gd name="connsiteX268" fmla="*/ 382760 w 692492"/>
                <a:gd name="connsiteY268" fmla="*/ 313364 h 915237"/>
                <a:gd name="connsiteX269" fmla="*/ 385870 w 692492"/>
                <a:gd name="connsiteY269" fmla="*/ 313364 h 915237"/>
                <a:gd name="connsiteX270" fmla="*/ 430963 w 692492"/>
                <a:gd name="connsiteY270" fmla="*/ 276020 h 915237"/>
                <a:gd name="connsiteX271" fmla="*/ 427853 w 692492"/>
                <a:gd name="connsiteY271" fmla="*/ 269796 h 915237"/>
                <a:gd name="connsiteX272" fmla="*/ 387425 w 692492"/>
                <a:gd name="connsiteY272" fmla="*/ 302472 h 915237"/>
                <a:gd name="connsiteX273" fmla="*/ 396755 w 692492"/>
                <a:gd name="connsiteY273" fmla="*/ 283800 h 915237"/>
                <a:gd name="connsiteX274" fmla="*/ 424743 w 692492"/>
                <a:gd name="connsiteY274" fmla="*/ 271352 h 915237"/>
                <a:gd name="connsiteX275" fmla="*/ 427853 w 692492"/>
                <a:gd name="connsiteY275" fmla="*/ 269796 h 915237"/>
                <a:gd name="connsiteX276" fmla="*/ 448067 w 692492"/>
                <a:gd name="connsiteY276" fmla="*/ 271352 h 915237"/>
                <a:gd name="connsiteX277" fmla="*/ 381205 w 692492"/>
                <a:gd name="connsiteY277" fmla="*/ 327368 h 915237"/>
                <a:gd name="connsiteX278" fmla="*/ 382760 w 692492"/>
                <a:gd name="connsiteY278" fmla="*/ 346040 h 915237"/>
                <a:gd name="connsiteX279" fmla="*/ 382760 w 692492"/>
                <a:gd name="connsiteY279" fmla="*/ 346040 h 915237"/>
                <a:gd name="connsiteX280" fmla="*/ 381205 w 692492"/>
                <a:gd name="connsiteY280" fmla="*/ 335148 h 915237"/>
                <a:gd name="connsiteX281" fmla="*/ 451177 w 692492"/>
                <a:gd name="connsiteY281" fmla="*/ 277576 h 915237"/>
                <a:gd name="connsiteX282" fmla="*/ 452732 w 692492"/>
                <a:gd name="connsiteY282" fmla="*/ 274464 h 915237"/>
                <a:gd name="connsiteX283" fmla="*/ 458952 w 692492"/>
                <a:gd name="connsiteY283" fmla="*/ 279132 h 915237"/>
                <a:gd name="connsiteX284" fmla="*/ 382760 w 692492"/>
                <a:gd name="connsiteY284" fmla="*/ 346040 h 915237"/>
                <a:gd name="connsiteX285" fmla="*/ 390535 w 692492"/>
                <a:gd name="connsiteY285" fmla="*/ 356932 h 915237"/>
                <a:gd name="connsiteX286" fmla="*/ 390535 w 692492"/>
                <a:gd name="connsiteY286" fmla="*/ 356932 h 915237"/>
                <a:gd name="connsiteX287" fmla="*/ 385870 w 692492"/>
                <a:gd name="connsiteY287" fmla="*/ 353820 h 915237"/>
                <a:gd name="connsiteX288" fmla="*/ 465172 w 692492"/>
                <a:gd name="connsiteY288" fmla="*/ 283800 h 915237"/>
                <a:gd name="connsiteX289" fmla="*/ 469836 w 692492"/>
                <a:gd name="connsiteY289" fmla="*/ 288468 h 915237"/>
                <a:gd name="connsiteX290" fmla="*/ 469836 w 692492"/>
                <a:gd name="connsiteY290" fmla="*/ 288468 h 915237"/>
                <a:gd name="connsiteX291" fmla="*/ 468281 w 692492"/>
                <a:gd name="connsiteY291" fmla="*/ 288468 h 915237"/>
                <a:gd name="connsiteX292" fmla="*/ 390535 w 692492"/>
                <a:gd name="connsiteY292" fmla="*/ 356932 h 915237"/>
                <a:gd name="connsiteX293" fmla="*/ 402974 w 692492"/>
                <a:gd name="connsiteY293" fmla="*/ 366267 h 915237"/>
                <a:gd name="connsiteX294" fmla="*/ 402974 w 692492"/>
                <a:gd name="connsiteY294" fmla="*/ 366267 h 915237"/>
                <a:gd name="connsiteX295" fmla="*/ 396755 w 692492"/>
                <a:gd name="connsiteY295" fmla="*/ 361599 h 915237"/>
                <a:gd name="connsiteX296" fmla="*/ 471391 w 692492"/>
                <a:gd name="connsiteY296" fmla="*/ 294692 h 915237"/>
                <a:gd name="connsiteX297" fmla="*/ 474501 w 692492"/>
                <a:gd name="connsiteY297" fmla="*/ 308696 h 915237"/>
                <a:gd name="connsiteX298" fmla="*/ 471391 w 692492"/>
                <a:gd name="connsiteY298" fmla="*/ 308696 h 915237"/>
                <a:gd name="connsiteX299" fmla="*/ 402974 w 692492"/>
                <a:gd name="connsiteY299" fmla="*/ 366267 h 915237"/>
                <a:gd name="connsiteX300" fmla="*/ 465172 w 692492"/>
                <a:gd name="connsiteY300" fmla="*/ 347596 h 915237"/>
                <a:gd name="connsiteX301" fmla="*/ 465172 w 692492"/>
                <a:gd name="connsiteY301" fmla="*/ 347596 h 915237"/>
                <a:gd name="connsiteX302" fmla="*/ 444957 w 692492"/>
                <a:gd name="connsiteY302" fmla="*/ 361599 h 915237"/>
                <a:gd name="connsiteX303" fmla="*/ 466727 w 692492"/>
                <a:gd name="connsiteY303" fmla="*/ 344484 h 915237"/>
                <a:gd name="connsiteX304" fmla="*/ 465172 w 692492"/>
                <a:gd name="connsiteY304" fmla="*/ 347596 h 915237"/>
                <a:gd name="connsiteX305" fmla="*/ 468281 w 692492"/>
                <a:gd name="connsiteY305" fmla="*/ 338260 h 915237"/>
                <a:gd name="connsiteX306" fmla="*/ 468281 w 692492"/>
                <a:gd name="connsiteY306" fmla="*/ 338260 h 915237"/>
                <a:gd name="connsiteX307" fmla="*/ 463617 w 692492"/>
                <a:gd name="connsiteY307" fmla="*/ 336704 h 915237"/>
                <a:gd name="connsiteX308" fmla="*/ 427853 w 692492"/>
                <a:gd name="connsiteY308" fmla="*/ 367823 h 915237"/>
                <a:gd name="connsiteX309" fmla="*/ 409194 w 692492"/>
                <a:gd name="connsiteY309" fmla="*/ 370935 h 915237"/>
                <a:gd name="connsiteX310" fmla="*/ 409194 w 692492"/>
                <a:gd name="connsiteY310" fmla="*/ 370935 h 915237"/>
                <a:gd name="connsiteX311" fmla="*/ 476056 w 692492"/>
                <a:gd name="connsiteY311" fmla="*/ 314920 h 915237"/>
                <a:gd name="connsiteX312" fmla="*/ 468281 w 692492"/>
                <a:gd name="connsiteY312" fmla="*/ 338260 h 915237"/>
                <a:gd name="connsiteX313" fmla="*/ 564687 w 692492"/>
                <a:gd name="connsiteY313" fmla="*/ 126645 h 915237"/>
                <a:gd name="connsiteX314" fmla="*/ 567797 w 692492"/>
                <a:gd name="connsiteY314" fmla="*/ 125089 h 915237"/>
                <a:gd name="connsiteX315" fmla="*/ 563132 w 692492"/>
                <a:gd name="connsiteY315" fmla="*/ 118865 h 915237"/>
                <a:gd name="connsiteX316" fmla="*/ 556912 w 692492"/>
                <a:gd name="connsiteY316" fmla="*/ 125089 h 915237"/>
                <a:gd name="connsiteX317" fmla="*/ 542918 w 692492"/>
                <a:gd name="connsiteY317" fmla="*/ 118865 h 915237"/>
                <a:gd name="connsiteX318" fmla="*/ 542918 w 692492"/>
                <a:gd name="connsiteY318" fmla="*/ 126645 h 915237"/>
                <a:gd name="connsiteX319" fmla="*/ 547583 w 692492"/>
                <a:gd name="connsiteY319" fmla="*/ 128201 h 915237"/>
                <a:gd name="connsiteX320" fmla="*/ 516484 w 692492"/>
                <a:gd name="connsiteY320" fmla="*/ 165545 h 915237"/>
                <a:gd name="connsiteX321" fmla="*/ 516484 w 692492"/>
                <a:gd name="connsiteY321" fmla="*/ 181105 h 915237"/>
                <a:gd name="connsiteX322" fmla="*/ 516484 w 692492"/>
                <a:gd name="connsiteY322" fmla="*/ 181105 h 915237"/>
                <a:gd name="connsiteX323" fmla="*/ 516484 w 692492"/>
                <a:gd name="connsiteY323" fmla="*/ 185773 h 915237"/>
                <a:gd name="connsiteX324" fmla="*/ 518039 w 692492"/>
                <a:gd name="connsiteY324" fmla="*/ 193553 h 915237"/>
                <a:gd name="connsiteX325" fmla="*/ 522704 w 692492"/>
                <a:gd name="connsiteY325" fmla="*/ 198221 h 915237"/>
                <a:gd name="connsiteX326" fmla="*/ 524259 w 692492"/>
                <a:gd name="connsiteY326" fmla="*/ 199777 h 915237"/>
                <a:gd name="connsiteX327" fmla="*/ 530479 w 692492"/>
                <a:gd name="connsiteY327" fmla="*/ 206001 h 915237"/>
                <a:gd name="connsiteX328" fmla="*/ 527369 w 692492"/>
                <a:gd name="connsiteY328" fmla="*/ 209113 h 915237"/>
                <a:gd name="connsiteX329" fmla="*/ 533589 w 692492"/>
                <a:gd name="connsiteY329" fmla="*/ 215337 h 915237"/>
                <a:gd name="connsiteX330" fmla="*/ 536698 w 692492"/>
                <a:gd name="connsiteY330" fmla="*/ 210669 h 915237"/>
                <a:gd name="connsiteX331" fmla="*/ 547583 w 692492"/>
                <a:gd name="connsiteY331" fmla="*/ 212225 h 915237"/>
                <a:gd name="connsiteX332" fmla="*/ 542918 w 692492"/>
                <a:gd name="connsiteY332" fmla="*/ 218449 h 915237"/>
                <a:gd name="connsiteX333" fmla="*/ 547583 w 692492"/>
                <a:gd name="connsiteY333" fmla="*/ 223117 h 915237"/>
                <a:gd name="connsiteX334" fmla="*/ 556912 w 692492"/>
                <a:gd name="connsiteY334" fmla="*/ 213781 h 915237"/>
                <a:gd name="connsiteX335" fmla="*/ 580236 w 692492"/>
                <a:gd name="connsiteY335" fmla="*/ 202889 h 915237"/>
                <a:gd name="connsiteX336" fmla="*/ 589566 w 692492"/>
                <a:gd name="connsiteY336" fmla="*/ 154653 h 915237"/>
                <a:gd name="connsiteX337" fmla="*/ 564687 w 692492"/>
                <a:gd name="connsiteY337" fmla="*/ 126645 h 915237"/>
                <a:gd name="connsiteX338" fmla="*/ 532034 w 692492"/>
                <a:gd name="connsiteY338" fmla="*/ 146873 h 915237"/>
                <a:gd name="connsiteX339" fmla="*/ 532034 w 692492"/>
                <a:gd name="connsiteY339" fmla="*/ 146873 h 915237"/>
                <a:gd name="connsiteX340" fmla="*/ 546028 w 692492"/>
                <a:gd name="connsiteY340" fmla="*/ 134425 h 915237"/>
                <a:gd name="connsiteX341" fmla="*/ 530479 w 692492"/>
                <a:gd name="connsiteY341" fmla="*/ 148429 h 915237"/>
                <a:gd name="connsiteX342" fmla="*/ 532034 w 692492"/>
                <a:gd name="connsiteY342" fmla="*/ 146873 h 915237"/>
                <a:gd name="connsiteX343" fmla="*/ 521149 w 692492"/>
                <a:gd name="connsiteY343" fmla="*/ 176437 h 915237"/>
                <a:gd name="connsiteX344" fmla="*/ 521149 w 692492"/>
                <a:gd name="connsiteY344" fmla="*/ 176437 h 915237"/>
                <a:gd name="connsiteX345" fmla="*/ 521149 w 692492"/>
                <a:gd name="connsiteY345" fmla="*/ 174881 h 915237"/>
                <a:gd name="connsiteX346" fmla="*/ 525814 w 692492"/>
                <a:gd name="connsiteY346" fmla="*/ 163989 h 915237"/>
                <a:gd name="connsiteX347" fmla="*/ 560022 w 692492"/>
                <a:gd name="connsiteY347" fmla="*/ 132869 h 915237"/>
                <a:gd name="connsiteX348" fmla="*/ 563132 w 692492"/>
                <a:gd name="connsiteY348" fmla="*/ 132869 h 915237"/>
                <a:gd name="connsiteX349" fmla="*/ 521149 w 692492"/>
                <a:gd name="connsiteY349" fmla="*/ 176437 h 915237"/>
                <a:gd name="connsiteX350" fmla="*/ 524259 w 692492"/>
                <a:gd name="connsiteY350" fmla="*/ 184217 h 915237"/>
                <a:gd name="connsiteX351" fmla="*/ 524259 w 692492"/>
                <a:gd name="connsiteY351" fmla="*/ 184217 h 915237"/>
                <a:gd name="connsiteX352" fmla="*/ 569352 w 692492"/>
                <a:gd name="connsiteY352" fmla="*/ 139093 h 915237"/>
                <a:gd name="connsiteX353" fmla="*/ 572462 w 692492"/>
                <a:gd name="connsiteY353" fmla="*/ 142205 h 915237"/>
                <a:gd name="connsiteX354" fmla="*/ 570907 w 692492"/>
                <a:gd name="connsiteY354" fmla="*/ 142205 h 915237"/>
                <a:gd name="connsiteX355" fmla="*/ 525814 w 692492"/>
                <a:gd name="connsiteY355" fmla="*/ 190441 h 915237"/>
                <a:gd name="connsiteX356" fmla="*/ 524259 w 692492"/>
                <a:gd name="connsiteY356" fmla="*/ 184217 h 915237"/>
                <a:gd name="connsiteX357" fmla="*/ 535143 w 692492"/>
                <a:gd name="connsiteY357" fmla="*/ 201333 h 915237"/>
                <a:gd name="connsiteX358" fmla="*/ 535143 w 692492"/>
                <a:gd name="connsiteY358" fmla="*/ 201333 h 915237"/>
                <a:gd name="connsiteX359" fmla="*/ 530479 w 692492"/>
                <a:gd name="connsiteY359" fmla="*/ 196665 h 915237"/>
                <a:gd name="connsiteX360" fmla="*/ 575572 w 692492"/>
                <a:gd name="connsiteY360" fmla="*/ 146873 h 915237"/>
                <a:gd name="connsiteX361" fmla="*/ 575572 w 692492"/>
                <a:gd name="connsiteY361" fmla="*/ 145317 h 915237"/>
                <a:gd name="connsiteX362" fmla="*/ 580236 w 692492"/>
                <a:gd name="connsiteY362" fmla="*/ 149985 h 915237"/>
                <a:gd name="connsiteX363" fmla="*/ 581791 w 692492"/>
                <a:gd name="connsiteY363" fmla="*/ 157765 h 915237"/>
                <a:gd name="connsiteX364" fmla="*/ 577127 w 692492"/>
                <a:gd name="connsiteY364" fmla="*/ 157765 h 915237"/>
                <a:gd name="connsiteX365" fmla="*/ 535143 w 692492"/>
                <a:gd name="connsiteY365" fmla="*/ 201333 h 915237"/>
                <a:gd name="connsiteX366" fmla="*/ 580236 w 692492"/>
                <a:gd name="connsiteY366" fmla="*/ 191997 h 915237"/>
                <a:gd name="connsiteX367" fmla="*/ 580236 w 692492"/>
                <a:gd name="connsiteY367" fmla="*/ 191997 h 915237"/>
                <a:gd name="connsiteX368" fmla="*/ 566242 w 692492"/>
                <a:gd name="connsiteY368" fmla="*/ 204445 h 915237"/>
                <a:gd name="connsiteX369" fmla="*/ 580236 w 692492"/>
                <a:gd name="connsiteY369" fmla="*/ 188885 h 915237"/>
                <a:gd name="connsiteX370" fmla="*/ 580236 w 692492"/>
                <a:gd name="connsiteY370" fmla="*/ 191997 h 915237"/>
                <a:gd name="connsiteX371" fmla="*/ 583346 w 692492"/>
                <a:gd name="connsiteY371" fmla="*/ 174881 h 915237"/>
                <a:gd name="connsiteX372" fmla="*/ 583346 w 692492"/>
                <a:gd name="connsiteY372" fmla="*/ 174881 h 915237"/>
                <a:gd name="connsiteX373" fmla="*/ 553803 w 692492"/>
                <a:gd name="connsiteY373" fmla="*/ 206001 h 915237"/>
                <a:gd name="connsiteX374" fmla="*/ 544473 w 692492"/>
                <a:gd name="connsiteY374" fmla="*/ 206001 h 915237"/>
                <a:gd name="connsiteX375" fmla="*/ 541363 w 692492"/>
                <a:gd name="connsiteY375" fmla="*/ 204445 h 915237"/>
                <a:gd name="connsiteX376" fmla="*/ 581791 w 692492"/>
                <a:gd name="connsiteY376" fmla="*/ 162433 h 915237"/>
                <a:gd name="connsiteX377" fmla="*/ 581791 w 692492"/>
                <a:gd name="connsiteY377" fmla="*/ 160877 h 915237"/>
                <a:gd name="connsiteX378" fmla="*/ 584901 w 692492"/>
                <a:gd name="connsiteY378" fmla="*/ 174881 h 915237"/>
                <a:gd name="connsiteX379" fmla="*/ 583346 w 692492"/>
                <a:gd name="connsiteY379" fmla="*/ 174881 h 915237"/>
                <a:gd name="connsiteX380" fmla="*/ 675087 w 692492"/>
                <a:gd name="connsiteY380" fmla="*/ 33286 h 915237"/>
                <a:gd name="connsiteX381" fmla="*/ 675087 w 692492"/>
                <a:gd name="connsiteY381" fmla="*/ 33286 h 915237"/>
                <a:gd name="connsiteX382" fmla="*/ 675087 w 692492"/>
                <a:gd name="connsiteY382" fmla="*/ 34842 h 915237"/>
                <a:gd name="connsiteX383" fmla="*/ 673532 w 692492"/>
                <a:gd name="connsiteY383" fmla="*/ 33286 h 915237"/>
                <a:gd name="connsiteX384" fmla="*/ 675087 w 692492"/>
                <a:gd name="connsiteY384" fmla="*/ 33286 h 915237"/>
                <a:gd name="connsiteX385" fmla="*/ 670422 w 692492"/>
                <a:gd name="connsiteY385" fmla="*/ 31730 h 915237"/>
                <a:gd name="connsiteX386" fmla="*/ 670422 w 692492"/>
                <a:gd name="connsiteY386" fmla="*/ 31730 h 915237"/>
                <a:gd name="connsiteX387" fmla="*/ 671977 w 692492"/>
                <a:gd name="connsiteY387" fmla="*/ 31730 h 915237"/>
                <a:gd name="connsiteX388" fmla="*/ 668867 w 692492"/>
                <a:gd name="connsiteY388" fmla="*/ 33286 h 915237"/>
                <a:gd name="connsiteX389" fmla="*/ 670422 w 692492"/>
                <a:gd name="connsiteY389" fmla="*/ 31730 h 915237"/>
                <a:gd name="connsiteX390" fmla="*/ 671977 w 692492"/>
                <a:gd name="connsiteY390" fmla="*/ 41066 h 915237"/>
                <a:gd name="connsiteX391" fmla="*/ 671977 w 692492"/>
                <a:gd name="connsiteY391" fmla="*/ 41066 h 915237"/>
                <a:gd name="connsiteX392" fmla="*/ 671977 w 692492"/>
                <a:gd name="connsiteY392" fmla="*/ 42622 h 915237"/>
                <a:gd name="connsiteX393" fmla="*/ 670422 w 692492"/>
                <a:gd name="connsiteY393" fmla="*/ 45734 h 915237"/>
                <a:gd name="connsiteX394" fmla="*/ 671977 w 692492"/>
                <a:gd name="connsiteY394" fmla="*/ 41066 h 915237"/>
                <a:gd name="connsiteX395" fmla="*/ 665758 w 692492"/>
                <a:gd name="connsiteY395" fmla="*/ 37954 h 915237"/>
                <a:gd name="connsiteX396" fmla="*/ 665758 w 692492"/>
                <a:gd name="connsiteY396" fmla="*/ 37954 h 915237"/>
                <a:gd name="connsiteX397" fmla="*/ 654873 w 692492"/>
                <a:gd name="connsiteY397" fmla="*/ 58182 h 915237"/>
                <a:gd name="connsiteX398" fmla="*/ 654873 w 692492"/>
                <a:gd name="connsiteY398" fmla="*/ 56626 h 915237"/>
                <a:gd name="connsiteX399" fmla="*/ 665758 w 692492"/>
                <a:gd name="connsiteY399" fmla="*/ 37954 h 915237"/>
                <a:gd name="connsiteX400" fmla="*/ 661093 w 692492"/>
                <a:gd name="connsiteY400" fmla="*/ 31730 h 915237"/>
                <a:gd name="connsiteX401" fmla="*/ 661093 w 692492"/>
                <a:gd name="connsiteY401" fmla="*/ 31730 h 915237"/>
                <a:gd name="connsiteX402" fmla="*/ 661093 w 692492"/>
                <a:gd name="connsiteY402" fmla="*/ 31730 h 915237"/>
                <a:gd name="connsiteX403" fmla="*/ 651763 w 692492"/>
                <a:gd name="connsiteY403" fmla="*/ 45734 h 915237"/>
                <a:gd name="connsiteX404" fmla="*/ 651763 w 692492"/>
                <a:gd name="connsiteY404" fmla="*/ 45734 h 915237"/>
                <a:gd name="connsiteX405" fmla="*/ 650208 w 692492"/>
                <a:gd name="connsiteY405" fmla="*/ 45734 h 915237"/>
                <a:gd name="connsiteX406" fmla="*/ 661093 w 692492"/>
                <a:gd name="connsiteY406" fmla="*/ 31730 h 915237"/>
                <a:gd name="connsiteX407" fmla="*/ 653318 w 692492"/>
                <a:gd name="connsiteY407" fmla="*/ 61294 h 915237"/>
                <a:gd name="connsiteX408" fmla="*/ 653318 w 692492"/>
                <a:gd name="connsiteY408" fmla="*/ 61294 h 915237"/>
                <a:gd name="connsiteX409" fmla="*/ 653318 w 692492"/>
                <a:gd name="connsiteY409" fmla="*/ 61294 h 915237"/>
                <a:gd name="connsiteX410" fmla="*/ 653318 w 692492"/>
                <a:gd name="connsiteY410" fmla="*/ 61294 h 915237"/>
                <a:gd name="connsiteX411" fmla="*/ 653318 w 692492"/>
                <a:gd name="connsiteY411" fmla="*/ 61294 h 915237"/>
                <a:gd name="connsiteX412" fmla="*/ 643989 w 692492"/>
                <a:gd name="connsiteY412" fmla="*/ 55070 h 915237"/>
                <a:gd name="connsiteX413" fmla="*/ 643989 w 692492"/>
                <a:gd name="connsiteY413" fmla="*/ 55070 h 915237"/>
                <a:gd name="connsiteX414" fmla="*/ 645543 w 692492"/>
                <a:gd name="connsiteY414" fmla="*/ 56626 h 915237"/>
                <a:gd name="connsiteX415" fmla="*/ 645543 w 692492"/>
                <a:gd name="connsiteY415" fmla="*/ 56626 h 915237"/>
                <a:gd name="connsiteX416" fmla="*/ 642434 w 692492"/>
                <a:gd name="connsiteY416" fmla="*/ 55070 h 915237"/>
                <a:gd name="connsiteX417" fmla="*/ 643989 w 692492"/>
                <a:gd name="connsiteY417" fmla="*/ 55070 h 915237"/>
                <a:gd name="connsiteX418" fmla="*/ 639324 w 692492"/>
                <a:gd name="connsiteY418" fmla="*/ 37954 h 915237"/>
                <a:gd name="connsiteX419" fmla="*/ 639324 w 692492"/>
                <a:gd name="connsiteY419" fmla="*/ 37954 h 915237"/>
                <a:gd name="connsiteX420" fmla="*/ 637769 w 692492"/>
                <a:gd name="connsiteY420" fmla="*/ 39510 h 915237"/>
                <a:gd name="connsiteX421" fmla="*/ 636214 w 692492"/>
                <a:gd name="connsiteY421" fmla="*/ 37954 h 915237"/>
                <a:gd name="connsiteX422" fmla="*/ 639324 w 692492"/>
                <a:gd name="connsiteY422" fmla="*/ 37954 h 915237"/>
                <a:gd name="connsiteX423" fmla="*/ 637769 w 692492"/>
                <a:gd name="connsiteY423" fmla="*/ 48846 h 915237"/>
                <a:gd name="connsiteX424" fmla="*/ 637769 w 692492"/>
                <a:gd name="connsiteY424" fmla="*/ 48846 h 915237"/>
                <a:gd name="connsiteX425" fmla="*/ 637769 w 692492"/>
                <a:gd name="connsiteY425" fmla="*/ 48846 h 915237"/>
                <a:gd name="connsiteX426" fmla="*/ 637769 w 692492"/>
                <a:gd name="connsiteY426" fmla="*/ 50402 h 915237"/>
                <a:gd name="connsiteX427" fmla="*/ 636214 w 692492"/>
                <a:gd name="connsiteY427" fmla="*/ 48846 h 915237"/>
                <a:gd name="connsiteX428" fmla="*/ 637769 w 692492"/>
                <a:gd name="connsiteY428" fmla="*/ 48846 h 915237"/>
                <a:gd name="connsiteX429" fmla="*/ 633104 w 692492"/>
                <a:gd name="connsiteY429" fmla="*/ 39510 h 915237"/>
                <a:gd name="connsiteX430" fmla="*/ 633104 w 692492"/>
                <a:gd name="connsiteY430" fmla="*/ 39510 h 915237"/>
                <a:gd name="connsiteX431" fmla="*/ 631549 w 692492"/>
                <a:gd name="connsiteY431" fmla="*/ 42622 h 915237"/>
                <a:gd name="connsiteX432" fmla="*/ 634659 w 692492"/>
                <a:gd name="connsiteY432" fmla="*/ 45734 h 915237"/>
                <a:gd name="connsiteX433" fmla="*/ 634659 w 692492"/>
                <a:gd name="connsiteY433" fmla="*/ 47290 h 915237"/>
                <a:gd name="connsiteX434" fmla="*/ 628439 w 692492"/>
                <a:gd name="connsiteY434" fmla="*/ 41066 h 915237"/>
                <a:gd name="connsiteX435" fmla="*/ 633104 w 692492"/>
                <a:gd name="connsiteY435" fmla="*/ 39510 h 915237"/>
                <a:gd name="connsiteX436" fmla="*/ 359436 w 692492"/>
                <a:gd name="connsiteY436" fmla="*/ 568546 h 915237"/>
                <a:gd name="connsiteX437" fmla="*/ 359436 w 692492"/>
                <a:gd name="connsiteY437" fmla="*/ 568546 h 915237"/>
                <a:gd name="connsiteX438" fmla="*/ 356326 w 692492"/>
                <a:gd name="connsiteY438" fmla="*/ 573214 h 915237"/>
                <a:gd name="connsiteX439" fmla="*/ 374986 w 692492"/>
                <a:gd name="connsiteY439" fmla="*/ 524978 h 915237"/>
                <a:gd name="connsiteX440" fmla="*/ 359436 w 692492"/>
                <a:gd name="connsiteY440" fmla="*/ 568546 h 915237"/>
                <a:gd name="connsiteX441" fmla="*/ 376541 w 692492"/>
                <a:gd name="connsiteY441" fmla="*/ 500082 h 915237"/>
                <a:gd name="connsiteX442" fmla="*/ 376541 w 692492"/>
                <a:gd name="connsiteY442" fmla="*/ 500082 h 915237"/>
                <a:gd name="connsiteX443" fmla="*/ 374986 w 692492"/>
                <a:gd name="connsiteY443" fmla="*/ 504750 h 915237"/>
                <a:gd name="connsiteX444" fmla="*/ 373431 w 692492"/>
                <a:gd name="connsiteY444" fmla="*/ 504750 h 915237"/>
                <a:gd name="connsiteX445" fmla="*/ 371876 w 692492"/>
                <a:gd name="connsiteY445" fmla="*/ 510974 h 915237"/>
                <a:gd name="connsiteX446" fmla="*/ 348552 w 692492"/>
                <a:gd name="connsiteY446" fmla="*/ 571658 h 915237"/>
                <a:gd name="connsiteX447" fmla="*/ 353217 w 692492"/>
                <a:gd name="connsiteY447" fmla="*/ 574770 h 915237"/>
                <a:gd name="connsiteX448" fmla="*/ 331448 w 692492"/>
                <a:gd name="connsiteY448" fmla="*/ 574770 h 915237"/>
                <a:gd name="connsiteX449" fmla="*/ 314343 w 692492"/>
                <a:gd name="connsiteY449" fmla="*/ 570102 h 915237"/>
                <a:gd name="connsiteX450" fmla="*/ 329893 w 692492"/>
                <a:gd name="connsiteY450" fmla="*/ 532758 h 915237"/>
                <a:gd name="connsiteX451" fmla="*/ 323673 w 692492"/>
                <a:gd name="connsiteY451" fmla="*/ 529646 h 915237"/>
                <a:gd name="connsiteX452" fmla="*/ 306569 w 692492"/>
                <a:gd name="connsiteY452" fmla="*/ 566990 h 915237"/>
                <a:gd name="connsiteX453" fmla="*/ 306569 w 692492"/>
                <a:gd name="connsiteY453" fmla="*/ 566990 h 915237"/>
                <a:gd name="connsiteX454" fmla="*/ 294129 w 692492"/>
                <a:gd name="connsiteY454" fmla="*/ 563878 h 915237"/>
                <a:gd name="connsiteX455" fmla="*/ 306569 w 692492"/>
                <a:gd name="connsiteY455" fmla="*/ 548318 h 915237"/>
                <a:gd name="connsiteX456" fmla="*/ 301904 w 692492"/>
                <a:gd name="connsiteY456" fmla="*/ 543650 h 915237"/>
                <a:gd name="connsiteX457" fmla="*/ 287910 w 692492"/>
                <a:gd name="connsiteY457" fmla="*/ 560766 h 915237"/>
                <a:gd name="connsiteX458" fmla="*/ 281690 w 692492"/>
                <a:gd name="connsiteY458" fmla="*/ 559210 h 915237"/>
                <a:gd name="connsiteX459" fmla="*/ 278580 w 692492"/>
                <a:gd name="connsiteY459" fmla="*/ 557654 h 915237"/>
                <a:gd name="connsiteX460" fmla="*/ 289464 w 692492"/>
                <a:gd name="connsiteY460" fmla="*/ 545206 h 915237"/>
                <a:gd name="connsiteX461" fmla="*/ 284800 w 692492"/>
                <a:gd name="connsiteY461" fmla="*/ 540538 h 915237"/>
                <a:gd name="connsiteX462" fmla="*/ 272360 w 692492"/>
                <a:gd name="connsiteY462" fmla="*/ 554542 h 915237"/>
                <a:gd name="connsiteX463" fmla="*/ 264586 w 692492"/>
                <a:gd name="connsiteY463" fmla="*/ 549874 h 915237"/>
                <a:gd name="connsiteX464" fmla="*/ 272360 w 692492"/>
                <a:gd name="connsiteY464" fmla="*/ 543650 h 915237"/>
                <a:gd name="connsiteX465" fmla="*/ 267695 w 692492"/>
                <a:gd name="connsiteY465" fmla="*/ 537426 h 915237"/>
                <a:gd name="connsiteX466" fmla="*/ 258366 w 692492"/>
                <a:gd name="connsiteY466" fmla="*/ 545206 h 915237"/>
                <a:gd name="connsiteX467" fmla="*/ 253701 w 692492"/>
                <a:gd name="connsiteY467" fmla="*/ 543650 h 915237"/>
                <a:gd name="connsiteX468" fmla="*/ 259921 w 692492"/>
                <a:gd name="connsiteY468" fmla="*/ 537426 h 915237"/>
                <a:gd name="connsiteX469" fmla="*/ 255256 w 692492"/>
                <a:gd name="connsiteY469" fmla="*/ 531202 h 915237"/>
                <a:gd name="connsiteX470" fmla="*/ 247481 w 692492"/>
                <a:gd name="connsiteY470" fmla="*/ 538982 h 915237"/>
                <a:gd name="connsiteX471" fmla="*/ 239707 w 692492"/>
                <a:gd name="connsiteY471" fmla="*/ 534314 h 915237"/>
                <a:gd name="connsiteX472" fmla="*/ 239707 w 692492"/>
                <a:gd name="connsiteY472" fmla="*/ 534314 h 915237"/>
                <a:gd name="connsiteX473" fmla="*/ 245926 w 692492"/>
                <a:gd name="connsiteY473" fmla="*/ 531202 h 915237"/>
                <a:gd name="connsiteX474" fmla="*/ 245926 w 692492"/>
                <a:gd name="connsiteY474" fmla="*/ 526534 h 915237"/>
                <a:gd name="connsiteX475" fmla="*/ 241262 w 692492"/>
                <a:gd name="connsiteY475" fmla="*/ 524978 h 915237"/>
                <a:gd name="connsiteX476" fmla="*/ 235042 w 692492"/>
                <a:gd name="connsiteY476" fmla="*/ 528090 h 915237"/>
                <a:gd name="connsiteX477" fmla="*/ 235042 w 692492"/>
                <a:gd name="connsiteY477" fmla="*/ 531202 h 915237"/>
                <a:gd name="connsiteX478" fmla="*/ 208608 w 692492"/>
                <a:gd name="connsiteY478" fmla="*/ 506306 h 915237"/>
                <a:gd name="connsiteX479" fmla="*/ 224157 w 692492"/>
                <a:gd name="connsiteY479" fmla="*/ 496970 h 915237"/>
                <a:gd name="connsiteX480" fmla="*/ 221048 w 692492"/>
                <a:gd name="connsiteY480" fmla="*/ 490746 h 915237"/>
                <a:gd name="connsiteX481" fmla="*/ 203943 w 692492"/>
                <a:gd name="connsiteY481" fmla="*/ 501638 h 915237"/>
                <a:gd name="connsiteX482" fmla="*/ 200833 w 692492"/>
                <a:gd name="connsiteY482" fmla="*/ 498526 h 915237"/>
                <a:gd name="connsiteX483" fmla="*/ 196169 w 692492"/>
                <a:gd name="connsiteY483" fmla="*/ 490746 h 915237"/>
                <a:gd name="connsiteX484" fmla="*/ 225712 w 692492"/>
                <a:gd name="connsiteY484" fmla="*/ 473631 h 915237"/>
                <a:gd name="connsiteX485" fmla="*/ 221048 w 692492"/>
                <a:gd name="connsiteY485" fmla="*/ 468963 h 915237"/>
                <a:gd name="connsiteX486" fmla="*/ 191504 w 692492"/>
                <a:gd name="connsiteY486" fmla="*/ 484522 h 915237"/>
                <a:gd name="connsiteX487" fmla="*/ 182174 w 692492"/>
                <a:gd name="connsiteY487" fmla="*/ 468963 h 915237"/>
                <a:gd name="connsiteX488" fmla="*/ 186839 w 692492"/>
                <a:gd name="connsiteY488" fmla="*/ 470519 h 915237"/>
                <a:gd name="connsiteX489" fmla="*/ 256811 w 692492"/>
                <a:gd name="connsiteY489" fmla="*/ 436287 h 915237"/>
                <a:gd name="connsiteX490" fmla="*/ 253701 w 692492"/>
                <a:gd name="connsiteY490" fmla="*/ 430063 h 915237"/>
                <a:gd name="connsiteX491" fmla="*/ 183729 w 692492"/>
                <a:gd name="connsiteY491" fmla="*/ 464295 h 915237"/>
                <a:gd name="connsiteX492" fmla="*/ 182174 w 692492"/>
                <a:gd name="connsiteY492" fmla="*/ 468963 h 915237"/>
                <a:gd name="connsiteX493" fmla="*/ 174400 w 692492"/>
                <a:gd name="connsiteY493" fmla="*/ 445623 h 915237"/>
                <a:gd name="connsiteX494" fmla="*/ 239707 w 692492"/>
                <a:gd name="connsiteY494" fmla="*/ 405167 h 915237"/>
                <a:gd name="connsiteX495" fmla="*/ 239707 w 692492"/>
                <a:gd name="connsiteY495" fmla="*/ 403611 h 915237"/>
                <a:gd name="connsiteX496" fmla="*/ 250591 w 692492"/>
                <a:gd name="connsiteY496" fmla="*/ 411391 h 915237"/>
                <a:gd name="connsiteX497" fmla="*/ 247481 w 692492"/>
                <a:gd name="connsiteY497" fmla="*/ 416059 h 915237"/>
                <a:gd name="connsiteX498" fmla="*/ 225712 w 692492"/>
                <a:gd name="connsiteY498" fmla="*/ 426951 h 915237"/>
                <a:gd name="connsiteX499" fmla="*/ 180619 w 692492"/>
                <a:gd name="connsiteY499" fmla="*/ 451847 h 915237"/>
                <a:gd name="connsiteX500" fmla="*/ 183729 w 692492"/>
                <a:gd name="connsiteY500" fmla="*/ 458071 h 915237"/>
                <a:gd name="connsiteX501" fmla="*/ 233487 w 692492"/>
                <a:gd name="connsiteY501" fmla="*/ 431619 h 915237"/>
                <a:gd name="connsiteX502" fmla="*/ 256811 w 692492"/>
                <a:gd name="connsiteY502" fmla="*/ 416059 h 915237"/>
                <a:gd name="connsiteX503" fmla="*/ 295684 w 692492"/>
                <a:gd name="connsiteY503" fmla="*/ 444067 h 915237"/>
                <a:gd name="connsiteX504" fmla="*/ 368766 w 692492"/>
                <a:gd name="connsiteY504" fmla="*/ 493858 h 915237"/>
                <a:gd name="connsiteX505" fmla="*/ 381205 w 692492"/>
                <a:gd name="connsiteY505" fmla="*/ 498526 h 915237"/>
                <a:gd name="connsiteX506" fmla="*/ 376541 w 692492"/>
                <a:gd name="connsiteY506" fmla="*/ 500082 h 915237"/>
                <a:gd name="connsiteX507" fmla="*/ 667313 w 692492"/>
                <a:gd name="connsiteY507" fmla="*/ 104862 h 915237"/>
                <a:gd name="connsiteX508" fmla="*/ 667313 w 692492"/>
                <a:gd name="connsiteY508" fmla="*/ 104862 h 915237"/>
                <a:gd name="connsiteX509" fmla="*/ 653318 w 692492"/>
                <a:gd name="connsiteY509" fmla="*/ 157765 h 915237"/>
                <a:gd name="connsiteX510" fmla="*/ 614445 w 692492"/>
                <a:gd name="connsiteY510" fmla="*/ 260460 h 915237"/>
                <a:gd name="connsiteX511" fmla="*/ 500935 w 692492"/>
                <a:gd name="connsiteY511" fmla="*/ 444067 h 915237"/>
                <a:gd name="connsiteX512" fmla="*/ 483831 w 692492"/>
                <a:gd name="connsiteY512" fmla="*/ 464295 h 915237"/>
                <a:gd name="connsiteX513" fmla="*/ 483831 w 692492"/>
                <a:gd name="connsiteY513" fmla="*/ 467407 h 915237"/>
                <a:gd name="connsiteX514" fmla="*/ 440293 w 692492"/>
                <a:gd name="connsiteY514" fmla="*/ 504750 h 915237"/>
                <a:gd name="connsiteX515" fmla="*/ 373431 w 692492"/>
                <a:gd name="connsiteY515" fmla="*/ 487634 h 915237"/>
                <a:gd name="connsiteX516" fmla="*/ 306569 w 692492"/>
                <a:gd name="connsiteY516" fmla="*/ 442511 h 915237"/>
                <a:gd name="connsiteX517" fmla="*/ 261476 w 692492"/>
                <a:gd name="connsiteY517" fmla="*/ 409835 h 915237"/>
                <a:gd name="connsiteX518" fmla="*/ 264586 w 692492"/>
                <a:gd name="connsiteY518" fmla="*/ 405167 h 915237"/>
                <a:gd name="connsiteX519" fmla="*/ 258366 w 692492"/>
                <a:gd name="connsiteY519" fmla="*/ 402055 h 915237"/>
                <a:gd name="connsiteX520" fmla="*/ 255256 w 692492"/>
                <a:gd name="connsiteY520" fmla="*/ 406723 h 915237"/>
                <a:gd name="connsiteX521" fmla="*/ 247481 w 692492"/>
                <a:gd name="connsiteY521" fmla="*/ 400499 h 915237"/>
                <a:gd name="connsiteX522" fmla="*/ 202388 w 692492"/>
                <a:gd name="connsiteY522" fmla="*/ 344484 h 915237"/>
                <a:gd name="connsiteX523" fmla="*/ 287910 w 692492"/>
                <a:gd name="connsiteY523" fmla="*/ 248012 h 915237"/>
                <a:gd name="connsiteX524" fmla="*/ 294129 w 692492"/>
                <a:gd name="connsiteY524" fmla="*/ 246456 h 915237"/>
                <a:gd name="connsiteX525" fmla="*/ 292574 w 692492"/>
                <a:gd name="connsiteY525" fmla="*/ 243344 h 915237"/>
                <a:gd name="connsiteX526" fmla="*/ 340777 w 692492"/>
                <a:gd name="connsiteY526" fmla="*/ 198221 h 915237"/>
                <a:gd name="connsiteX527" fmla="*/ 510265 w 692492"/>
                <a:gd name="connsiteY527" fmla="*/ 87746 h 915237"/>
                <a:gd name="connsiteX528" fmla="*/ 605115 w 692492"/>
                <a:gd name="connsiteY528" fmla="*/ 48846 h 915237"/>
                <a:gd name="connsiteX529" fmla="*/ 620665 w 692492"/>
                <a:gd name="connsiteY529" fmla="*/ 44178 h 915237"/>
                <a:gd name="connsiteX530" fmla="*/ 636214 w 692492"/>
                <a:gd name="connsiteY530" fmla="*/ 58182 h 915237"/>
                <a:gd name="connsiteX531" fmla="*/ 636214 w 692492"/>
                <a:gd name="connsiteY531" fmla="*/ 58182 h 915237"/>
                <a:gd name="connsiteX532" fmla="*/ 654873 w 692492"/>
                <a:gd name="connsiteY532" fmla="*/ 69074 h 915237"/>
                <a:gd name="connsiteX533" fmla="*/ 659538 w 692492"/>
                <a:gd name="connsiteY533" fmla="*/ 72186 h 915237"/>
                <a:gd name="connsiteX534" fmla="*/ 661093 w 692492"/>
                <a:gd name="connsiteY534" fmla="*/ 72186 h 915237"/>
                <a:gd name="connsiteX535" fmla="*/ 662648 w 692492"/>
                <a:gd name="connsiteY535" fmla="*/ 72186 h 915237"/>
                <a:gd name="connsiteX536" fmla="*/ 671977 w 692492"/>
                <a:gd name="connsiteY536" fmla="*/ 76854 h 915237"/>
                <a:gd name="connsiteX537" fmla="*/ 673532 w 692492"/>
                <a:gd name="connsiteY537" fmla="*/ 75298 h 915237"/>
                <a:gd name="connsiteX538" fmla="*/ 667313 w 692492"/>
                <a:gd name="connsiteY538" fmla="*/ 104862 h 915237"/>
                <a:gd name="connsiteX539" fmla="*/ 675087 w 692492"/>
                <a:gd name="connsiteY539" fmla="*/ 70630 h 915237"/>
                <a:gd name="connsiteX540" fmla="*/ 675087 w 692492"/>
                <a:gd name="connsiteY540" fmla="*/ 70630 h 915237"/>
                <a:gd name="connsiteX541" fmla="*/ 673532 w 692492"/>
                <a:gd name="connsiteY541" fmla="*/ 69074 h 915237"/>
                <a:gd name="connsiteX542" fmla="*/ 670422 w 692492"/>
                <a:gd name="connsiteY542" fmla="*/ 67518 h 915237"/>
                <a:gd name="connsiteX543" fmla="*/ 671977 w 692492"/>
                <a:gd name="connsiteY543" fmla="*/ 64406 h 915237"/>
                <a:gd name="connsiteX544" fmla="*/ 673532 w 692492"/>
                <a:gd name="connsiteY544" fmla="*/ 64406 h 915237"/>
                <a:gd name="connsiteX545" fmla="*/ 676642 w 692492"/>
                <a:gd name="connsiteY545" fmla="*/ 64406 h 915237"/>
                <a:gd name="connsiteX546" fmla="*/ 675087 w 692492"/>
                <a:gd name="connsiteY546" fmla="*/ 70630 h 915237"/>
                <a:gd name="connsiteX547" fmla="*/ 676642 w 692492"/>
                <a:gd name="connsiteY547" fmla="*/ 59738 h 915237"/>
                <a:gd name="connsiteX548" fmla="*/ 676642 w 692492"/>
                <a:gd name="connsiteY548" fmla="*/ 59738 h 915237"/>
                <a:gd name="connsiteX549" fmla="*/ 676642 w 692492"/>
                <a:gd name="connsiteY549" fmla="*/ 58182 h 915237"/>
                <a:gd name="connsiteX550" fmla="*/ 676642 w 692492"/>
                <a:gd name="connsiteY550" fmla="*/ 58182 h 915237"/>
                <a:gd name="connsiteX551" fmla="*/ 678197 w 692492"/>
                <a:gd name="connsiteY551" fmla="*/ 56626 h 915237"/>
                <a:gd name="connsiteX552" fmla="*/ 676642 w 692492"/>
                <a:gd name="connsiteY552" fmla="*/ 59738 h 915237"/>
                <a:gd name="connsiteX553" fmla="*/ 676642 w 692492"/>
                <a:gd name="connsiteY553" fmla="*/ 47290 h 915237"/>
                <a:gd name="connsiteX554" fmla="*/ 676642 w 692492"/>
                <a:gd name="connsiteY554" fmla="*/ 47290 h 915237"/>
                <a:gd name="connsiteX555" fmla="*/ 678197 w 692492"/>
                <a:gd name="connsiteY555" fmla="*/ 47290 h 915237"/>
                <a:gd name="connsiteX556" fmla="*/ 678197 w 692492"/>
                <a:gd name="connsiteY556" fmla="*/ 47290 h 915237"/>
                <a:gd name="connsiteX557" fmla="*/ 676642 w 692492"/>
                <a:gd name="connsiteY557" fmla="*/ 47290 h 915237"/>
                <a:gd name="connsiteX558" fmla="*/ 359436 w 692492"/>
                <a:gd name="connsiteY558" fmla="*/ 495414 h 915237"/>
                <a:gd name="connsiteX559" fmla="*/ 329893 w 692492"/>
                <a:gd name="connsiteY559" fmla="*/ 568546 h 915237"/>
                <a:gd name="connsiteX560" fmla="*/ 337667 w 692492"/>
                <a:gd name="connsiteY560" fmla="*/ 570102 h 915237"/>
                <a:gd name="connsiteX561" fmla="*/ 365656 w 692492"/>
                <a:gd name="connsiteY561" fmla="*/ 498526 h 915237"/>
                <a:gd name="connsiteX562" fmla="*/ 359436 w 692492"/>
                <a:gd name="connsiteY562" fmla="*/ 495414 h 915237"/>
                <a:gd name="connsiteX563" fmla="*/ 84214 w 692492"/>
                <a:gd name="connsiteY563" fmla="*/ 758376 h 915237"/>
                <a:gd name="connsiteX564" fmla="*/ 26681 w 692492"/>
                <a:gd name="connsiteY564" fmla="*/ 875075 h 915237"/>
                <a:gd name="connsiteX565" fmla="*/ 17352 w 692492"/>
                <a:gd name="connsiteY565" fmla="*/ 910863 h 915237"/>
                <a:gd name="connsiteX566" fmla="*/ 25126 w 692492"/>
                <a:gd name="connsiteY566" fmla="*/ 912419 h 915237"/>
                <a:gd name="connsiteX567" fmla="*/ 90433 w 692492"/>
                <a:gd name="connsiteY567" fmla="*/ 763044 h 915237"/>
                <a:gd name="connsiteX568" fmla="*/ 84214 w 692492"/>
                <a:gd name="connsiteY568" fmla="*/ 758376 h 915237"/>
                <a:gd name="connsiteX569" fmla="*/ 65555 w 692492"/>
                <a:gd name="connsiteY569" fmla="*/ 683689 h 915237"/>
                <a:gd name="connsiteX570" fmla="*/ 247 w 692492"/>
                <a:gd name="connsiteY570" fmla="*/ 770824 h 915237"/>
                <a:gd name="connsiteX571" fmla="*/ 6467 w 692492"/>
                <a:gd name="connsiteY571" fmla="*/ 775492 h 915237"/>
                <a:gd name="connsiteX572" fmla="*/ 70219 w 692492"/>
                <a:gd name="connsiteY572" fmla="*/ 688357 h 915237"/>
                <a:gd name="connsiteX573" fmla="*/ 65555 w 692492"/>
                <a:gd name="connsiteY573" fmla="*/ 683689 h 915237"/>
                <a:gd name="connsiteX574" fmla="*/ 272360 w 692492"/>
                <a:gd name="connsiteY574" fmla="*/ 570102 h 915237"/>
                <a:gd name="connsiteX575" fmla="*/ 269250 w 692492"/>
                <a:gd name="connsiteY575" fmla="*/ 565434 h 915237"/>
                <a:gd name="connsiteX576" fmla="*/ 267695 w 692492"/>
                <a:gd name="connsiteY576" fmla="*/ 571658 h 915237"/>
                <a:gd name="connsiteX577" fmla="*/ 267695 w 692492"/>
                <a:gd name="connsiteY577" fmla="*/ 573214 h 915237"/>
                <a:gd name="connsiteX578" fmla="*/ 261476 w 692492"/>
                <a:gd name="connsiteY578" fmla="*/ 655681 h 915237"/>
                <a:gd name="connsiteX579" fmla="*/ 239707 w 692492"/>
                <a:gd name="connsiteY579" fmla="*/ 707029 h 915237"/>
                <a:gd name="connsiteX580" fmla="*/ 249036 w 692492"/>
                <a:gd name="connsiteY580" fmla="*/ 646345 h 915237"/>
                <a:gd name="connsiteX581" fmla="*/ 249036 w 692492"/>
                <a:gd name="connsiteY581" fmla="*/ 646345 h 915237"/>
                <a:gd name="connsiteX582" fmla="*/ 249036 w 692492"/>
                <a:gd name="connsiteY582" fmla="*/ 644789 h 915237"/>
                <a:gd name="connsiteX583" fmla="*/ 241262 w 692492"/>
                <a:gd name="connsiteY583" fmla="*/ 644789 h 915237"/>
                <a:gd name="connsiteX584" fmla="*/ 193059 w 692492"/>
                <a:gd name="connsiteY584" fmla="*/ 724145 h 915237"/>
                <a:gd name="connsiteX585" fmla="*/ 210163 w 692492"/>
                <a:gd name="connsiteY585" fmla="*/ 677465 h 915237"/>
                <a:gd name="connsiteX586" fmla="*/ 203943 w 692492"/>
                <a:gd name="connsiteY586" fmla="*/ 675909 h 915237"/>
                <a:gd name="connsiteX587" fmla="*/ 158850 w 692492"/>
                <a:gd name="connsiteY587" fmla="*/ 722589 h 915237"/>
                <a:gd name="connsiteX588" fmla="*/ 197724 w 692492"/>
                <a:gd name="connsiteY588" fmla="*/ 641677 h 915237"/>
                <a:gd name="connsiteX589" fmla="*/ 191504 w 692492"/>
                <a:gd name="connsiteY589" fmla="*/ 638565 h 915237"/>
                <a:gd name="connsiteX590" fmla="*/ 109093 w 692492"/>
                <a:gd name="connsiteY590" fmla="*/ 733480 h 915237"/>
                <a:gd name="connsiteX591" fmla="*/ 113757 w 692492"/>
                <a:gd name="connsiteY591" fmla="*/ 738148 h 915237"/>
                <a:gd name="connsiteX592" fmla="*/ 182174 w 692492"/>
                <a:gd name="connsiteY592" fmla="*/ 660349 h 915237"/>
                <a:gd name="connsiteX593" fmla="*/ 135526 w 692492"/>
                <a:gd name="connsiteY593" fmla="*/ 747484 h 915237"/>
                <a:gd name="connsiteX594" fmla="*/ 140191 w 692492"/>
                <a:gd name="connsiteY594" fmla="*/ 752152 h 915237"/>
                <a:gd name="connsiteX595" fmla="*/ 141746 w 692492"/>
                <a:gd name="connsiteY595" fmla="*/ 750596 h 915237"/>
                <a:gd name="connsiteX596" fmla="*/ 141746 w 692492"/>
                <a:gd name="connsiteY596" fmla="*/ 750596 h 915237"/>
                <a:gd name="connsiteX597" fmla="*/ 141746 w 692492"/>
                <a:gd name="connsiteY597" fmla="*/ 750596 h 915237"/>
                <a:gd name="connsiteX598" fmla="*/ 197724 w 692492"/>
                <a:gd name="connsiteY598" fmla="*/ 693025 h 915237"/>
                <a:gd name="connsiteX599" fmla="*/ 182174 w 692492"/>
                <a:gd name="connsiteY599" fmla="*/ 731924 h 915237"/>
                <a:gd name="connsiteX600" fmla="*/ 186839 w 692492"/>
                <a:gd name="connsiteY600" fmla="*/ 736592 h 915237"/>
                <a:gd name="connsiteX601" fmla="*/ 236597 w 692492"/>
                <a:gd name="connsiteY601" fmla="*/ 675909 h 915237"/>
                <a:gd name="connsiteX602" fmla="*/ 230377 w 692492"/>
                <a:gd name="connsiteY602" fmla="*/ 722589 h 915237"/>
                <a:gd name="connsiteX603" fmla="*/ 236597 w 692492"/>
                <a:gd name="connsiteY603" fmla="*/ 725701 h 915237"/>
                <a:gd name="connsiteX604" fmla="*/ 263031 w 692492"/>
                <a:gd name="connsiteY604" fmla="*/ 674353 h 915237"/>
                <a:gd name="connsiteX605" fmla="*/ 270805 w 692492"/>
                <a:gd name="connsiteY605" fmla="*/ 644789 h 915237"/>
                <a:gd name="connsiteX606" fmla="*/ 277025 w 692492"/>
                <a:gd name="connsiteY606" fmla="*/ 610557 h 915237"/>
                <a:gd name="connsiteX607" fmla="*/ 273915 w 692492"/>
                <a:gd name="connsiteY607" fmla="*/ 571658 h 915237"/>
                <a:gd name="connsiteX608" fmla="*/ 272360 w 692492"/>
                <a:gd name="connsiteY608" fmla="*/ 570102 h 91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Lst>
              <a:rect l="l" t="t" r="r" b="b"/>
              <a:pathLst>
                <a:path w="692492" h="915237">
                  <a:moveTo>
                    <a:pt x="132417" y="668129"/>
                  </a:moveTo>
                  <a:cubicBezTo>
                    <a:pt x="118422" y="682133"/>
                    <a:pt x="104428" y="693025"/>
                    <a:pt x="90433" y="705473"/>
                  </a:cubicBezTo>
                  <a:cubicBezTo>
                    <a:pt x="102873" y="677465"/>
                    <a:pt x="115312" y="649457"/>
                    <a:pt x="127752" y="621449"/>
                  </a:cubicBezTo>
                  <a:cubicBezTo>
                    <a:pt x="129307" y="618337"/>
                    <a:pt x="126197" y="613669"/>
                    <a:pt x="123087" y="615225"/>
                  </a:cubicBezTo>
                  <a:cubicBezTo>
                    <a:pt x="104428" y="629229"/>
                    <a:pt x="85769" y="640121"/>
                    <a:pt x="67109" y="651013"/>
                  </a:cubicBezTo>
                  <a:cubicBezTo>
                    <a:pt x="74884" y="637009"/>
                    <a:pt x="77994" y="619893"/>
                    <a:pt x="85769" y="604334"/>
                  </a:cubicBezTo>
                  <a:cubicBezTo>
                    <a:pt x="96653" y="585662"/>
                    <a:pt x="123087" y="580994"/>
                    <a:pt x="137081" y="563878"/>
                  </a:cubicBezTo>
                  <a:cubicBezTo>
                    <a:pt x="138636" y="562322"/>
                    <a:pt x="138636" y="559210"/>
                    <a:pt x="135526" y="557654"/>
                  </a:cubicBezTo>
                  <a:cubicBezTo>
                    <a:pt x="124642" y="554542"/>
                    <a:pt x="115312" y="560766"/>
                    <a:pt x="104428" y="563878"/>
                  </a:cubicBezTo>
                  <a:cubicBezTo>
                    <a:pt x="99763" y="565434"/>
                    <a:pt x="91988" y="563878"/>
                    <a:pt x="88878" y="559210"/>
                  </a:cubicBezTo>
                  <a:cubicBezTo>
                    <a:pt x="119977" y="546762"/>
                    <a:pt x="152631" y="534314"/>
                    <a:pt x="186839" y="531202"/>
                  </a:cubicBezTo>
                  <a:cubicBezTo>
                    <a:pt x="186839" y="531202"/>
                    <a:pt x="188394" y="532758"/>
                    <a:pt x="189949" y="532758"/>
                  </a:cubicBezTo>
                  <a:cubicBezTo>
                    <a:pt x="191504" y="531202"/>
                    <a:pt x="194614" y="529646"/>
                    <a:pt x="197724" y="529646"/>
                  </a:cubicBezTo>
                  <a:cubicBezTo>
                    <a:pt x="197724" y="528090"/>
                    <a:pt x="199279" y="528090"/>
                    <a:pt x="199279" y="526534"/>
                  </a:cubicBezTo>
                  <a:cubicBezTo>
                    <a:pt x="199279" y="526534"/>
                    <a:pt x="200833" y="528090"/>
                    <a:pt x="202388" y="528090"/>
                  </a:cubicBezTo>
                  <a:cubicBezTo>
                    <a:pt x="205498" y="529646"/>
                    <a:pt x="207053" y="531202"/>
                    <a:pt x="210163" y="531202"/>
                  </a:cubicBezTo>
                  <a:cubicBezTo>
                    <a:pt x="214828" y="532758"/>
                    <a:pt x="216383" y="526534"/>
                    <a:pt x="213273" y="524978"/>
                  </a:cubicBezTo>
                  <a:cubicBezTo>
                    <a:pt x="210163" y="523422"/>
                    <a:pt x="207053" y="521866"/>
                    <a:pt x="203943" y="521866"/>
                  </a:cubicBezTo>
                  <a:cubicBezTo>
                    <a:pt x="202388" y="520310"/>
                    <a:pt x="200833" y="521866"/>
                    <a:pt x="199279" y="523422"/>
                  </a:cubicBezTo>
                  <a:cubicBezTo>
                    <a:pt x="199279" y="523422"/>
                    <a:pt x="197724" y="521866"/>
                    <a:pt x="196169" y="521866"/>
                  </a:cubicBezTo>
                  <a:cubicBezTo>
                    <a:pt x="196169" y="521866"/>
                    <a:pt x="196169" y="521866"/>
                    <a:pt x="194614" y="521866"/>
                  </a:cubicBezTo>
                  <a:cubicBezTo>
                    <a:pt x="194614" y="521866"/>
                    <a:pt x="194614" y="521866"/>
                    <a:pt x="194614" y="521866"/>
                  </a:cubicBezTo>
                  <a:cubicBezTo>
                    <a:pt x="194614" y="521866"/>
                    <a:pt x="194614" y="521866"/>
                    <a:pt x="194614" y="521866"/>
                  </a:cubicBezTo>
                  <a:cubicBezTo>
                    <a:pt x="155740" y="523422"/>
                    <a:pt x="118422" y="538982"/>
                    <a:pt x="82659" y="554542"/>
                  </a:cubicBezTo>
                  <a:cubicBezTo>
                    <a:pt x="81104" y="554542"/>
                    <a:pt x="81104" y="556098"/>
                    <a:pt x="81104" y="557654"/>
                  </a:cubicBezTo>
                  <a:cubicBezTo>
                    <a:pt x="81104" y="566990"/>
                    <a:pt x="90433" y="571658"/>
                    <a:pt x="99763" y="571658"/>
                  </a:cubicBezTo>
                  <a:cubicBezTo>
                    <a:pt x="107538" y="571658"/>
                    <a:pt x="113757" y="568546"/>
                    <a:pt x="121532" y="566990"/>
                  </a:cubicBezTo>
                  <a:cubicBezTo>
                    <a:pt x="107538" y="576326"/>
                    <a:pt x="90433" y="584106"/>
                    <a:pt x="81104" y="599666"/>
                  </a:cubicBezTo>
                  <a:cubicBezTo>
                    <a:pt x="68664" y="618337"/>
                    <a:pt x="71774" y="643233"/>
                    <a:pt x="54670" y="658793"/>
                  </a:cubicBezTo>
                  <a:cubicBezTo>
                    <a:pt x="51560" y="661905"/>
                    <a:pt x="56225" y="666573"/>
                    <a:pt x="59335" y="663461"/>
                  </a:cubicBezTo>
                  <a:cubicBezTo>
                    <a:pt x="79549" y="654125"/>
                    <a:pt x="98208" y="641677"/>
                    <a:pt x="116867" y="629229"/>
                  </a:cubicBezTo>
                  <a:cubicBezTo>
                    <a:pt x="102873" y="657237"/>
                    <a:pt x="90433" y="686801"/>
                    <a:pt x="77994" y="716365"/>
                  </a:cubicBezTo>
                  <a:cubicBezTo>
                    <a:pt x="76439" y="719477"/>
                    <a:pt x="79549" y="724145"/>
                    <a:pt x="82659" y="722589"/>
                  </a:cubicBezTo>
                  <a:cubicBezTo>
                    <a:pt x="96653" y="711697"/>
                    <a:pt x="109093" y="699249"/>
                    <a:pt x="123087" y="686801"/>
                  </a:cubicBezTo>
                  <a:cubicBezTo>
                    <a:pt x="115312" y="700805"/>
                    <a:pt x="107538" y="716365"/>
                    <a:pt x="99763" y="730368"/>
                  </a:cubicBezTo>
                  <a:cubicBezTo>
                    <a:pt x="98208" y="735036"/>
                    <a:pt x="104428" y="738148"/>
                    <a:pt x="105983" y="735036"/>
                  </a:cubicBezTo>
                  <a:cubicBezTo>
                    <a:pt x="118422" y="714809"/>
                    <a:pt x="127752" y="694581"/>
                    <a:pt x="137081" y="672797"/>
                  </a:cubicBezTo>
                  <a:cubicBezTo>
                    <a:pt x="138636" y="669685"/>
                    <a:pt x="135526" y="665017"/>
                    <a:pt x="132417" y="668129"/>
                  </a:cubicBezTo>
                  <a:close/>
                  <a:moveTo>
                    <a:pt x="654873" y="328924"/>
                  </a:moveTo>
                  <a:cubicBezTo>
                    <a:pt x="654873" y="330480"/>
                    <a:pt x="654873" y="332036"/>
                    <a:pt x="654873" y="333592"/>
                  </a:cubicBezTo>
                  <a:cubicBezTo>
                    <a:pt x="654873" y="336704"/>
                    <a:pt x="656428" y="338260"/>
                    <a:pt x="657983" y="338260"/>
                  </a:cubicBezTo>
                  <a:cubicBezTo>
                    <a:pt x="659538" y="338260"/>
                    <a:pt x="661093" y="336704"/>
                    <a:pt x="661093" y="333592"/>
                  </a:cubicBezTo>
                  <a:cubicBezTo>
                    <a:pt x="661093" y="332036"/>
                    <a:pt x="661093" y="330480"/>
                    <a:pt x="661093" y="328924"/>
                  </a:cubicBezTo>
                  <a:cubicBezTo>
                    <a:pt x="661093" y="325812"/>
                    <a:pt x="659538" y="324256"/>
                    <a:pt x="657983" y="324256"/>
                  </a:cubicBezTo>
                  <a:cubicBezTo>
                    <a:pt x="656428" y="324256"/>
                    <a:pt x="654873" y="325812"/>
                    <a:pt x="654873" y="328924"/>
                  </a:cubicBezTo>
                  <a:close/>
                  <a:moveTo>
                    <a:pt x="639324" y="215337"/>
                  </a:moveTo>
                  <a:cubicBezTo>
                    <a:pt x="654873" y="244900"/>
                    <a:pt x="659538" y="279132"/>
                    <a:pt x="653318" y="311808"/>
                  </a:cubicBezTo>
                  <a:cubicBezTo>
                    <a:pt x="651763" y="316476"/>
                    <a:pt x="659538" y="319588"/>
                    <a:pt x="659538" y="314920"/>
                  </a:cubicBezTo>
                  <a:cubicBezTo>
                    <a:pt x="667313" y="279132"/>
                    <a:pt x="662648" y="243344"/>
                    <a:pt x="647098" y="212225"/>
                  </a:cubicBezTo>
                  <a:cubicBezTo>
                    <a:pt x="645543" y="210669"/>
                    <a:pt x="643989" y="209113"/>
                    <a:pt x="642434" y="210669"/>
                  </a:cubicBezTo>
                  <a:cubicBezTo>
                    <a:pt x="643989" y="204445"/>
                    <a:pt x="647098" y="198221"/>
                    <a:pt x="648653" y="191997"/>
                  </a:cubicBezTo>
                  <a:cubicBezTo>
                    <a:pt x="667313" y="237120"/>
                    <a:pt x="673532" y="286912"/>
                    <a:pt x="664203" y="335148"/>
                  </a:cubicBezTo>
                  <a:lnTo>
                    <a:pt x="664203" y="335148"/>
                  </a:lnTo>
                  <a:cubicBezTo>
                    <a:pt x="662648" y="344484"/>
                    <a:pt x="661093" y="353820"/>
                    <a:pt x="657983" y="363155"/>
                  </a:cubicBezTo>
                  <a:cubicBezTo>
                    <a:pt x="657983" y="361599"/>
                    <a:pt x="656428" y="360043"/>
                    <a:pt x="654873" y="360043"/>
                  </a:cubicBezTo>
                  <a:cubicBezTo>
                    <a:pt x="650208" y="360043"/>
                    <a:pt x="650208" y="366267"/>
                    <a:pt x="654873" y="366267"/>
                  </a:cubicBezTo>
                  <a:cubicBezTo>
                    <a:pt x="656428" y="366267"/>
                    <a:pt x="657983" y="364711"/>
                    <a:pt x="657983" y="364711"/>
                  </a:cubicBezTo>
                  <a:cubicBezTo>
                    <a:pt x="656428" y="367823"/>
                    <a:pt x="656428" y="372491"/>
                    <a:pt x="654873" y="377159"/>
                  </a:cubicBezTo>
                  <a:cubicBezTo>
                    <a:pt x="653318" y="378715"/>
                    <a:pt x="654873" y="378715"/>
                    <a:pt x="656428" y="378715"/>
                  </a:cubicBezTo>
                  <a:cubicBezTo>
                    <a:pt x="648653" y="397387"/>
                    <a:pt x="636214" y="414503"/>
                    <a:pt x="622220" y="430063"/>
                  </a:cubicBezTo>
                  <a:cubicBezTo>
                    <a:pt x="605115" y="447179"/>
                    <a:pt x="588011" y="464295"/>
                    <a:pt x="569352" y="482966"/>
                  </a:cubicBezTo>
                  <a:cubicBezTo>
                    <a:pt x="560022" y="492302"/>
                    <a:pt x="552248" y="500082"/>
                    <a:pt x="542918" y="509418"/>
                  </a:cubicBezTo>
                  <a:cubicBezTo>
                    <a:pt x="539808" y="493858"/>
                    <a:pt x="544473" y="476743"/>
                    <a:pt x="541363" y="461183"/>
                  </a:cubicBezTo>
                  <a:cubicBezTo>
                    <a:pt x="539808" y="448735"/>
                    <a:pt x="532034" y="434731"/>
                    <a:pt x="518039" y="431619"/>
                  </a:cubicBezTo>
                  <a:cubicBezTo>
                    <a:pt x="521149" y="428507"/>
                    <a:pt x="522704" y="425395"/>
                    <a:pt x="525814" y="422283"/>
                  </a:cubicBezTo>
                  <a:cubicBezTo>
                    <a:pt x="525814" y="422283"/>
                    <a:pt x="525814" y="422283"/>
                    <a:pt x="525814" y="423839"/>
                  </a:cubicBezTo>
                  <a:cubicBezTo>
                    <a:pt x="541363" y="434731"/>
                    <a:pt x="550693" y="451847"/>
                    <a:pt x="550693" y="470519"/>
                  </a:cubicBezTo>
                  <a:cubicBezTo>
                    <a:pt x="550693" y="475187"/>
                    <a:pt x="558467" y="475187"/>
                    <a:pt x="556912" y="470519"/>
                  </a:cubicBezTo>
                  <a:cubicBezTo>
                    <a:pt x="556912" y="448735"/>
                    <a:pt x="547583" y="430063"/>
                    <a:pt x="530479" y="417615"/>
                  </a:cubicBezTo>
                  <a:cubicBezTo>
                    <a:pt x="528924" y="417615"/>
                    <a:pt x="528924" y="417615"/>
                    <a:pt x="528924" y="417615"/>
                  </a:cubicBezTo>
                  <a:cubicBezTo>
                    <a:pt x="532034" y="414503"/>
                    <a:pt x="535143" y="409835"/>
                    <a:pt x="536698" y="406723"/>
                  </a:cubicBezTo>
                  <a:cubicBezTo>
                    <a:pt x="536698" y="406723"/>
                    <a:pt x="536698" y="406723"/>
                    <a:pt x="536698" y="406723"/>
                  </a:cubicBezTo>
                  <a:cubicBezTo>
                    <a:pt x="547583" y="414503"/>
                    <a:pt x="553803" y="426951"/>
                    <a:pt x="556912" y="439399"/>
                  </a:cubicBezTo>
                  <a:cubicBezTo>
                    <a:pt x="556912" y="444067"/>
                    <a:pt x="564687" y="442511"/>
                    <a:pt x="563132" y="437843"/>
                  </a:cubicBezTo>
                  <a:cubicBezTo>
                    <a:pt x="561577" y="422283"/>
                    <a:pt x="552248" y="409835"/>
                    <a:pt x="541363" y="400499"/>
                  </a:cubicBezTo>
                  <a:cubicBezTo>
                    <a:pt x="567797" y="363155"/>
                    <a:pt x="591121" y="324256"/>
                    <a:pt x="611335" y="283800"/>
                  </a:cubicBezTo>
                  <a:cubicBezTo>
                    <a:pt x="622220" y="262016"/>
                    <a:pt x="631549" y="238676"/>
                    <a:pt x="639324" y="215337"/>
                  </a:cubicBezTo>
                  <a:close/>
                  <a:moveTo>
                    <a:pt x="393645" y="143761"/>
                  </a:moveTo>
                  <a:cubicBezTo>
                    <a:pt x="398310" y="143761"/>
                    <a:pt x="398310" y="135981"/>
                    <a:pt x="393645" y="135981"/>
                  </a:cubicBezTo>
                  <a:cubicBezTo>
                    <a:pt x="388980" y="135981"/>
                    <a:pt x="388980" y="143761"/>
                    <a:pt x="393645" y="143761"/>
                  </a:cubicBezTo>
                  <a:close/>
                  <a:moveTo>
                    <a:pt x="379650" y="148429"/>
                  </a:moveTo>
                  <a:cubicBezTo>
                    <a:pt x="384315" y="148429"/>
                    <a:pt x="384315" y="142205"/>
                    <a:pt x="379650" y="142205"/>
                  </a:cubicBezTo>
                  <a:cubicBezTo>
                    <a:pt x="374986" y="142205"/>
                    <a:pt x="374986" y="148429"/>
                    <a:pt x="379650" y="148429"/>
                  </a:cubicBezTo>
                  <a:close/>
                  <a:moveTo>
                    <a:pt x="365656" y="153097"/>
                  </a:moveTo>
                  <a:cubicBezTo>
                    <a:pt x="365656" y="154653"/>
                    <a:pt x="367211" y="156209"/>
                    <a:pt x="368766" y="159321"/>
                  </a:cubicBezTo>
                  <a:cubicBezTo>
                    <a:pt x="368766" y="160877"/>
                    <a:pt x="371876" y="160877"/>
                    <a:pt x="373431" y="159321"/>
                  </a:cubicBezTo>
                  <a:cubicBezTo>
                    <a:pt x="374986" y="159321"/>
                    <a:pt x="374986" y="156209"/>
                    <a:pt x="374986" y="154653"/>
                  </a:cubicBezTo>
                  <a:cubicBezTo>
                    <a:pt x="373431" y="153097"/>
                    <a:pt x="371876" y="151541"/>
                    <a:pt x="371876" y="149985"/>
                  </a:cubicBezTo>
                  <a:cubicBezTo>
                    <a:pt x="370321" y="146873"/>
                    <a:pt x="368766" y="146873"/>
                    <a:pt x="367211" y="148429"/>
                  </a:cubicBezTo>
                  <a:cubicBezTo>
                    <a:pt x="364101" y="148429"/>
                    <a:pt x="364101" y="151541"/>
                    <a:pt x="365656" y="153097"/>
                  </a:cubicBezTo>
                  <a:close/>
                  <a:moveTo>
                    <a:pt x="350107" y="157765"/>
                  </a:moveTo>
                  <a:cubicBezTo>
                    <a:pt x="351662" y="160877"/>
                    <a:pt x="351662" y="163989"/>
                    <a:pt x="353217" y="167101"/>
                  </a:cubicBezTo>
                  <a:cubicBezTo>
                    <a:pt x="354772" y="171769"/>
                    <a:pt x="360991" y="168657"/>
                    <a:pt x="359436" y="165545"/>
                  </a:cubicBezTo>
                  <a:cubicBezTo>
                    <a:pt x="359436" y="162433"/>
                    <a:pt x="357881" y="159321"/>
                    <a:pt x="356326" y="156209"/>
                  </a:cubicBezTo>
                  <a:cubicBezTo>
                    <a:pt x="356326" y="151541"/>
                    <a:pt x="348552" y="153097"/>
                    <a:pt x="350107" y="157765"/>
                  </a:cubicBezTo>
                  <a:close/>
                  <a:moveTo>
                    <a:pt x="336112" y="163989"/>
                  </a:moveTo>
                  <a:cubicBezTo>
                    <a:pt x="337667" y="170213"/>
                    <a:pt x="339222" y="174881"/>
                    <a:pt x="342332" y="181105"/>
                  </a:cubicBezTo>
                  <a:cubicBezTo>
                    <a:pt x="343887" y="185773"/>
                    <a:pt x="350107" y="184217"/>
                    <a:pt x="348552" y="179549"/>
                  </a:cubicBezTo>
                  <a:cubicBezTo>
                    <a:pt x="346997" y="173325"/>
                    <a:pt x="345442" y="167101"/>
                    <a:pt x="342332" y="162433"/>
                  </a:cubicBezTo>
                  <a:cubicBezTo>
                    <a:pt x="340777" y="157765"/>
                    <a:pt x="334557" y="159321"/>
                    <a:pt x="336112" y="163989"/>
                  </a:cubicBezTo>
                  <a:close/>
                  <a:moveTo>
                    <a:pt x="315898" y="174881"/>
                  </a:moveTo>
                  <a:cubicBezTo>
                    <a:pt x="317453" y="182661"/>
                    <a:pt x="320563" y="190441"/>
                    <a:pt x="323673" y="198221"/>
                  </a:cubicBezTo>
                  <a:cubicBezTo>
                    <a:pt x="325228" y="201333"/>
                    <a:pt x="326783" y="201333"/>
                    <a:pt x="328338" y="201333"/>
                  </a:cubicBezTo>
                  <a:cubicBezTo>
                    <a:pt x="323673" y="204445"/>
                    <a:pt x="320563" y="209113"/>
                    <a:pt x="315898" y="212225"/>
                  </a:cubicBezTo>
                  <a:cubicBezTo>
                    <a:pt x="315898" y="212225"/>
                    <a:pt x="315898" y="212225"/>
                    <a:pt x="315898" y="210669"/>
                  </a:cubicBezTo>
                  <a:cubicBezTo>
                    <a:pt x="312788" y="201333"/>
                    <a:pt x="308124" y="191997"/>
                    <a:pt x="305014" y="182661"/>
                  </a:cubicBezTo>
                  <a:cubicBezTo>
                    <a:pt x="303459" y="177993"/>
                    <a:pt x="295684" y="179549"/>
                    <a:pt x="297239" y="184217"/>
                  </a:cubicBezTo>
                  <a:cubicBezTo>
                    <a:pt x="301904" y="193553"/>
                    <a:pt x="305014" y="202889"/>
                    <a:pt x="309679" y="213781"/>
                  </a:cubicBezTo>
                  <a:cubicBezTo>
                    <a:pt x="309679" y="215337"/>
                    <a:pt x="311234" y="215337"/>
                    <a:pt x="312788" y="215337"/>
                  </a:cubicBezTo>
                  <a:cubicBezTo>
                    <a:pt x="309679" y="218449"/>
                    <a:pt x="305014" y="221561"/>
                    <a:pt x="301904" y="224673"/>
                  </a:cubicBezTo>
                  <a:cubicBezTo>
                    <a:pt x="297239" y="213781"/>
                    <a:pt x="292574" y="202889"/>
                    <a:pt x="287910" y="190441"/>
                  </a:cubicBezTo>
                  <a:cubicBezTo>
                    <a:pt x="284800" y="187329"/>
                    <a:pt x="278580" y="188885"/>
                    <a:pt x="280135" y="193553"/>
                  </a:cubicBezTo>
                  <a:cubicBezTo>
                    <a:pt x="284800" y="204445"/>
                    <a:pt x="289464" y="216893"/>
                    <a:pt x="294129" y="227785"/>
                  </a:cubicBezTo>
                  <a:cubicBezTo>
                    <a:pt x="295684" y="229341"/>
                    <a:pt x="295684" y="229341"/>
                    <a:pt x="297239" y="229341"/>
                  </a:cubicBezTo>
                  <a:cubicBezTo>
                    <a:pt x="294129" y="232453"/>
                    <a:pt x="291019" y="234009"/>
                    <a:pt x="287910" y="237120"/>
                  </a:cubicBezTo>
                  <a:cubicBezTo>
                    <a:pt x="280135" y="221561"/>
                    <a:pt x="272360" y="207557"/>
                    <a:pt x="259921" y="195109"/>
                  </a:cubicBezTo>
                  <a:cubicBezTo>
                    <a:pt x="256811" y="191997"/>
                    <a:pt x="252146" y="196665"/>
                    <a:pt x="255256" y="199777"/>
                  </a:cubicBezTo>
                  <a:cubicBezTo>
                    <a:pt x="267695" y="212225"/>
                    <a:pt x="275470" y="226229"/>
                    <a:pt x="283245" y="241788"/>
                  </a:cubicBezTo>
                  <a:cubicBezTo>
                    <a:pt x="280135" y="243344"/>
                    <a:pt x="278580" y="246456"/>
                    <a:pt x="275470" y="248012"/>
                  </a:cubicBezTo>
                  <a:cubicBezTo>
                    <a:pt x="259921" y="226229"/>
                    <a:pt x="236597" y="210669"/>
                    <a:pt x="208608" y="206001"/>
                  </a:cubicBezTo>
                  <a:cubicBezTo>
                    <a:pt x="202388" y="204445"/>
                    <a:pt x="196169" y="204445"/>
                    <a:pt x="188394" y="202889"/>
                  </a:cubicBezTo>
                  <a:cubicBezTo>
                    <a:pt x="185284" y="202889"/>
                    <a:pt x="182174" y="202889"/>
                    <a:pt x="183729" y="199777"/>
                  </a:cubicBezTo>
                  <a:cubicBezTo>
                    <a:pt x="185284" y="196665"/>
                    <a:pt x="186839" y="196665"/>
                    <a:pt x="188394" y="195109"/>
                  </a:cubicBezTo>
                  <a:cubicBezTo>
                    <a:pt x="188394" y="195109"/>
                    <a:pt x="188394" y="195109"/>
                    <a:pt x="189949" y="195109"/>
                  </a:cubicBezTo>
                  <a:cubicBezTo>
                    <a:pt x="202388" y="191997"/>
                    <a:pt x="214828" y="191997"/>
                    <a:pt x="227267" y="198221"/>
                  </a:cubicBezTo>
                  <a:cubicBezTo>
                    <a:pt x="231932" y="199777"/>
                    <a:pt x="235042" y="193553"/>
                    <a:pt x="230377" y="190441"/>
                  </a:cubicBezTo>
                  <a:cubicBezTo>
                    <a:pt x="219493" y="185773"/>
                    <a:pt x="207053" y="185773"/>
                    <a:pt x="196169" y="187329"/>
                  </a:cubicBezTo>
                  <a:cubicBezTo>
                    <a:pt x="208608" y="176437"/>
                    <a:pt x="221048" y="165545"/>
                    <a:pt x="233487" y="154653"/>
                  </a:cubicBezTo>
                  <a:cubicBezTo>
                    <a:pt x="245926" y="142205"/>
                    <a:pt x="259921" y="129757"/>
                    <a:pt x="272360" y="117309"/>
                  </a:cubicBezTo>
                  <a:cubicBezTo>
                    <a:pt x="283245" y="107974"/>
                    <a:pt x="295684" y="98638"/>
                    <a:pt x="308124" y="89302"/>
                  </a:cubicBezTo>
                  <a:cubicBezTo>
                    <a:pt x="331448" y="70630"/>
                    <a:pt x="359436" y="56626"/>
                    <a:pt x="390535" y="56626"/>
                  </a:cubicBezTo>
                  <a:cubicBezTo>
                    <a:pt x="409194" y="56626"/>
                    <a:pt x="429408" y="61294"/>
                    <a:pt x="448067" y="65962"/>
                  </a:cubicBezTo>
                  <a:cubicBezTo>
                    <a:pt x="463617" y="70630"/>
                    <a:pt x="480721" y="75298"/>
                    <a:pt x="493160" y="86190"/>
                  </a:cubicBezTo>
                  <a:cubicBezTo>
                    <a:pt x="496270" y="89302"/>
                    <a:pt x="500935" y="84634"/>
                    <a:pt x="497825" y="81522"/>
                  </a:cubicBezTo>
                  <a:cubicBezTo>
                    <a:pt x="486941" y="70630"/>
                    <a:pt x="472946" y="64406"/>
                    <a:pt x="457397" y="61294"/>
                  </a:cubicBezTo>
                  <a:cubicBezTo>
                    <a:pt x="440293" y="56626"/>
                    <a:pt x="423188" y="51958"/>
                    <a:pt x="404529" y="50402"/>
                  </a:cubicBezTo>
                  <a:cubicBezTo>
                    <a:pt x="387425" y="48846"/>
                    <a:pt x="371876" y="48846"/>
                    <a:pt x="354772" y="55070"/>
                  </a:cubicBezTo>
                  <a:cubicBezTo>
                    <a:pt x="340777" y="59738"/>
                    <a:pt x="326783" y="67518"/>
                    <a:pt x="314343" y="75298"/>
                  </a:cubicBezTo>
                  <a:cubicBezTo>
                    <a:pt x="286355" y="93970"/>
                    <a:pt x="261476" y="118865"/>
                    <a:pt x="236597" y="140649"/>
                  </a:cubicBezTo>
                  <a:cubicBezTo>
                    <a:pt x="222602" y="153097"/>
                    <a:pt x="208608" y="167101"/>
                    <a:pt x="194614" y="179549"/>
                  </a:cubicBezTo>
                  <a:cubicBezTo>
                    <a:pt x="191504" y="182661"/>
                    <a:pt x="186839" y="185773"/>
                    <a:pt x="183729" y="188885"/>
                  </a:cubicBezTo>
                  <a:cubicBezTo>
                    <a:pt x="180619" y="190441"/>
                    <a:pt x="179064" y="193553"/>
                    <a:pt x="177510" y="196665"/>
                  </a:cubicBezTo>
                  <a:cubicBezTo>
                    <a:pt x="174400" y="204445"/>
                    <a:pt x="179064" y="210669"/>
                    <a:pt x="185284" y="210669"/>
                  </a:cubicBezTo>
                  <a:cubicBezTo>
                    <a:pt x="189949" y="210669"/>
                    <a:pt x="193059" y="210669"/>
                    <a:pt x="197724" y="210669"/>
                  </a:cubicBezTo>
                  <a:cubicBezTo>
                    <a:pt x="200833" y="212225"/>
                    <a:pt x="205498" y="212225"/>
                    <a:pt x="210163" y="212225"/>
                  </a:cubicBezTo>
                  <a:cubicBezTo>
                    <a:pt x="217938" y="215337"/>
                    <a:pt x="225712" y="216893"/>
                    <a:pt x="233487" y="221561"/>
                  </a:cubicBezTo>
                  <a:cubicBezTo>
                    <a:pt x="247481" y="227785"/>
                    <a:pt x="261476" y="238676"/>
                    <a:pt x="270805" y="252680"/>
                  </a:cubicBezTo>
                  <a:cubicBezTo>
                    <a:pt x="270805" y="252680"/>
                    <a:pt x="272360" y="252680"/>
                    <a:pt x="272360" y="252680"/>
                  </a:cubicBezTo>
                  <a:cubicBezTo>
                    <a:pt x="250591" y="276020"/>
                    <a:pt x="228822" y="297804"/>
                    <a:pt x="210163" y="322700"/>
                  </a:cubicBezTo>
                  <a:cubicBezTo>
                    <a:pt x="205498" y="328924"/>
                    <a:pt x="200833" y="335148"/>
                    <a:pt x="197724" y="341372"/>
                  </a:cubicBezTo>
                  <a:cubicBezTo>
                    <a:pt x="196169" y="341372"/>
                    <a:pt x="196169" y="341372"/>
                    <a:pt x="196169" y="342928"/>
                  </a:cubicBezTo>
                  <a:cubicBezTo>
                    <a:pt x="196169" y="342928"/>
                    <a:pt x="196169" y="342928"/>
                    <a:pt x="196169" y="342928"/>
                  </a:cubicBezTo>
                  <a:cubicBezTo>
                    <a:pt x="196169" y="342928"/>
                    <a:pt x="196169" y="342928"/>
                    <a:pt x="196169" y="342928"/>
                  </a:cubicBezTo>
                  <a:cubicBezTo>
                    <a:pt x="194614" y="344484"/>
                    <a:pt x="194614" y="344484"/>
                    <a:pt x="194614" y="346040"/>
                  </a:cubicBezTo>
                  <a:cubicBezTo>
                    <a:pt x="203943" y="367823"/>
                    <a:pt x="219493" y="384939"/>
                    <a:pt x="238152" y="400499"/>
                  </a:cubicBezTo>
                  <a:cubicBezTo>
                    <a:pt x="236597" y="400499"/>
                    <a:pt x="235042" y="398943"/>
                    <a:pt x="235042" y="400499"/>
                  </a:cubicBezTo>
                  <a:cubicBezTo>
                    <a:pt x="214828" y="416059"/>
                    <a:pt x="193059" y="430063"/>
                    <a:pt x="168180" y="440955"/>
                  </a:cubicBezTo>
                  <a:cubicBezTo>
                    <a:pt x="168180" y="440955"/>
                    <a:pt x="168180" y="440955"/>
                    <a:pt x="168180" y="440955"/>
                  </a:cubicBezTo>
                  <a:cubicBezTo>
                    <a:pt x="166625" y="440955"/>
                    <a:pt x="165070" y="444067"/>
                    <a:pt x="165070" y="445623"/>
                  </a:cubicBezTo>
                  <a:cubicBezTo>
                    <a:pt x="168180" y="461183"/>
                    <a:pt x="175955" y="475187"/>
                    <a:pt x="185284" y="489190"/>
                  </a:cubicBezTo>
                  <a:cubicBezTo>
                    <a:pt x="185284" y="489190"/>
                    <a:pt x="185284" y="489190"/>
                    <a:pt x="183729" y="489190"/>
                  </a:cubicBezTo>
                  <a:cubicBezTo>
                    <a:pt x="180619" y="490746"/>
                    <a:pt x="182174" y="498526"/>
                    <a:pt x="186839" y="496970"/>
                  </a:cubicBezTo>
                  <a:cubicBezTo>
                    <a:pt x="186839" y="496970"/>
                    <a:pt x="188394" y="495414"/>
                    <a:pt x="189949" y="495414"/>
                  </a:cubicBezTo>
                  <a:cubicBezTo>
                    <a:pt x="189949" y="495414"/>
                    <a:pt x="191504" y="496970"/>
                    <a:pt x="191504" y="498526"/>
                  </a:cubicBezTo>
                  <a:cubicBezTo>
                    <a:pt x="193059" y="500082"/>
                    <a:pt x="196169" y="503194"/>
                    <a:pt x="197724" y="504750"/>
                  </a:cubicBezTo>
                  <a:cubicBezTo>
                    <a:pt x="197724" y="504750"/>
                    <a:pt x="197724" y="504750"/>
                    <a:pt x="197724" y="504750"/>
                  </a:cubicBezTo>
                  <a:cubicBezTo>
                    <a:pt x="194614" y="507862"/>
                    <a:pt x="197724" y="514086"/>
                    <a:pt x="200833" y="510974"/>
                  </a:cubicBezTo>
                  <a:cubicBezTo>
                    <a:pt x="202388" y="510974"/>
                    <a:pt x="202388" y="510974"/>
                    <a:pt x="203943" y="509418"/>
                  </a:cubicBezTo>
                  <a:cubicBezTo>
                    <a:pt x="211718" y="520310"/>
                    <a:pt x="221048" y="529646"/>
                    <a:pt x="231932" y="537426"/>
                  </a:cubicBezTo>
                  <a:cubicBezTo>
                    <a:pt x="235042" y="540538"/>
                    <a:pt x="239707" y="542094"/>
                    <a:pt x="244372" y="545206"/>
                  </a:cubicBezTo>
                  <a:cubicBezTo>
                    <a:pt x="242817" y="548318"/>
                    <a:pt x="245926" y="551430"/>
                    <a:pt x="249036" y="548318"/>
                  </a:cubicBezTo>
                  <a:cubicBezTo>
                    <a:pt x="249036" y="548318"/>
                    <a:pt x="249036" y="548318"/>
                    <a:pt x="249036" y="548318"/>
                  </a:cubicBezTo>
                  <a:cubicBezTo>
                    <a:pt x="250591" y="549874"/>
                    <a:pt x="250591" y="549874"/>
                    <a:pt x="252146" y="549874"/>
                  </a:cubicBezTo>
                  <a:cubicBezTo>
                    <a:pt x="250591" y="552986"/>
                    <a:pt x="255256" y="557654"/>
                    <a:pt x="258366" y="554542"/>
                  </a:cubicBezTo>
                  <a:cubicBezTo>
                    <a:pt x="258366" y="554542"/>
                    <a:pt x="258366" y="554542"/>
                    <a:pt x="258366" y="554542"/>
                  </a:cubicBezTo>
                  <a:cubicBezTo>
                    <a:pt x="263031" y="556098"/>
                    <a:pt x="266141" y="559210"/>
                    <a:pt x="269250" y="560766"/>
                  </a:cubicBezTo>
                  <a:cubicBezTo>
                    <a:pt x="270805" y="562322"/>
                    <a:pt x="272360" y="563878"/>
                    <a:pt x="273915" y="562322"/>
                  </a:cubicBezTo>
                  <a:cubicBezTo>
                    <a:pt x="292574" y="571658"/>
                    <a:pt x="311234" y="579438"/>
                    <a:pt x="331448" y="582550"/>
                  </a:cubicBezTo>
                  <a:cubicBezTo>
                    <a:pt x="342332" y="584106"/>
                    <a:pt x="354772" y="582550"/>
                    <a:pt x="364101" y="574770"/>
                  </a:cubicBezTo>
                  <a:cubicBezTo>
                    <a:pt x="364101" y="574770"/>
                    <a:pt x="365656" y="574770"/>
                    <a:pt x="365656" y="574770"/>
                  </a:cubicBezTo>
                  <a:cubicBezTo>
                    <a:pt x="365656" y="573214"/>
                    <a:pt x="365656" y="573214"/>
                    <a:pt x="367211" y="571658"/>
                  </a:cubicBezTo>
                  <a:cubicBezTo>
                    <a:pt x="368766" y="570102"/>
                    <a:pt x="371876" y="570102"/>
                    <a:pt x="371876" y="566990"/>
                  </a:cubicBezTo>
                  <a:cubicBezTo>
                    <a:pt x="371876" y="565434"/>
                    <a:pt x="370321" y="563878"/>
                    <a:pt x="368766" y="562322"/>
                  </a:cubicBezTo>
                  <a:cubicBezTo>
                    <a:pt x="376541" y="545206"/>
                    <a:pt x="382760" y="526534"/>
                    <a:pt x="387425" y="507862"/>
                  </a:cubicBezTo>
                  <a:cubicBezTo>
                    <a:pt x="387425" y="504750"/>
                    <a:pt x="385870" y="503194"/>
                    <a:pt x="382760" y="503194"/>
                  </a:cubicBezTo>
                  <a:cubicBezTo>
                    <a:pt x="382760" y="503194"/>
                    <a:pt x="382760" y="503194"/>
                    <a:pt x="382760" y="503194"/>
                  </a:cubicBezTo>
                  <a:cubicBezTo>
                    <a:pt x="382760" y="501638"/>
                    <a:pt x="382760" y="500082"/>
                    <a:pt x="381205" y="500082"/>
                  </a:cubicBezTo>
                  <a:cubicBezTo>
                    <a:pt x="398310" y="509418"/>
                    <a:pt x="418524" y="515642"/>
                    <a:pt x="438738" y="512530"/>
                  </a:cubicBezTo>
                  <a:cubicBezTo>
                    <a:pt x="463617" y="507862"/>
                    <a:pt x="483831" y="490746"/>
                    <a:pt x="493160" y="467407"/>
                  </a:cubicBezTo>
                  <a:cubicBezTo>
                    <a:pt x="493160" y="467407"/>
                    <a:pt x="491605" y="467407"/>
                    <a:pt x="491605" y="465851"/>
                  </a:cubicBezTo>
                  <a:cubicBezTo>
                    <a:pt x="500935" y="456515"/>
                    <a:pt x="507155" y="447179"/>
                    <a:pt x="514929" y="436287"/>
                  </a:cubicBezTo>
                  <a:cubicBezTo>
                    <a:pt x="514929" y="436287"/>
                    <a:pt x="514929" y="437843"/>
                    <a:pt x="514929" y="437843"/>
                  </a:cubicBezTo>
                  <a:cubicBezTo>
                    <a:pt x="528924" y="439399"/>
                    <a:pt x="533589" y="454959"/>
                    <a:pt x="535143" y="467407"/>
                  </a:cubicBezTo>
                  <a:cubicBezTo>
                    <a:pt x="535143" y="484522"/>
                    <a:pt x="530479" y="501638"/>
                    <a:pt x="536698" y="518754"/>
                  </a:cubicBezTo>
                  <a:cubicBezTo>
                    <a:pt x="536698" y="520310"/>
                    <a:pt x="539808" y="521866"/>
                    <a:pt x="541363" y="520310"/>
                  </a:cubicBezTo>
                  <a:cubicBezTo>
                    <a:pt x="561577" y="500082"/>
                    <a:pt x="581791" y="481411"/>
                    <a:pt x="600451" y="461183"/>
                  </a:cubicBezTo>
                  <a:cubicBezTo>
                    <a:pt x="617555" y="445623"/>
                    <a:pt x="634659" y="428507"/>
                    <a:pt x="648653" y="409835"/>
                  </a:cubicBezTo>
                  <a:cubicBezTo>
                    <a:pt x="651763" y="403611"/>
                    <a:pt x="654873" y="397387"/>
                    <a:pt x="657983" y="392719"/>
                  </a:cubicBezTo>
                  <a:cubicBezTo>
                    <a:pt x="657983" y="392719"/>
                    <a:pt x="657983" y="392719"/>
                    <a:pt x="657983" y="392719"/>
                  </a:cubicBezTo>
                  <a:cubicBezTo>
                    <a:pt x="659538" y="392719"/>
                    <a:pt x="661093" y="391163"/>
                    <a:pt x="661093" y="389607"/>
                  </a:cubicBezTo>
                  <a:cubicBezTo>
                    <a:pt x="661093" y="388051"/>
                    <a:pt x="661093" y="386495"/>
                    <a:pt x="661093" y="386495"/>
                  </a:cubicBezTo>
                  <a:cubicBezTo>
                    <a:pt x="661093" y="386495"/>
                    <a:pt x="661093" y="386495"/>
                    <a:pt x="661093" y="384939"/>
                  </a:cubicBezTo>
                  <a:cubicBezTo>
                    <a:pt x="662648" y="381827"/>
                    <a:pt x="664203" y="378715"/>
                    <a:pt x="665758" y="375603"/>
                  </a:cubicBezTo>
                  <a:cubicBezTo>
                    <a:pt x="665758" y="374047"/>
                    <a:pt x="664203" y="372491"/>
                    <a:pt x="662648" y="372491"/>
                  </a:cubicBezTo>
                  <a:cubicBezTo>
                    <a:pt x="678197" y="325812"/>
                    <a:pt x="679752" y="274464"/>
                    <a:pt x="668867" y="227785"/>
                  </a:cubicBezTo>
                  <a:cubicBezTo>
                    <a:pt x="664203" y="213781"/>
                    <a:pt x="659538" y="199777"/>
                    <a:pt x="654873" y="185773"/>
                  </a:cubicBezTo>
                  <a:cubicBezTo>
                    <a:pt x="653318" y="184217"/>
                    <a:pt x="653318" y="185773"/>
                    <a:pt x="651763" y="185773"/>
                  </a:cubicBezTo>
                  <a:cubicBezTo>
                    <a:pt x="664203" y="148429"/>
                    <a:pt x="675087" y="111086"/>
                    <a:pt x="682862" y="72186"/>
                  </a:cubicBezTo>
                  <a:cubicBezTo>
                    <a:pt x="684417" y="61294"/>
                    <a:pt x="687527" y="47290"/>
                    <a:pt x="682862" y="34842"/>
                  </a:cubicBezTo>
                  <a:cubicBezTo>
                    <a:pt x="689082" y="25506"/>
                    <a:pt x="693746" y="14614"/>
                    <a:pt x="692191" y="3722"/>
                  </a:cubicBezTo>
                  <a:cubicBezTo>
                    <a:pt x="692191" y="610"/>
                    <a:pt x="689082" y="-946"/>
                    <a:pt x="685972" y="610"/>
                  </a:cubicBezTo>
                  <a:cubicBezTo>
                    <a:pt x="678197" y="6834"/>
                    <a:pt x="671977" y="14614"/>
                    <a:pt x="667313" y="23950"/>
                  </a:cubicBezTo>
                  <a:cubicBezTo>
                    <a:pt x="665758" y="23950"/>
                    <a:pt x="664203" y="23950"/>
                    <a:pt x="662648" y="23950"/>
                  </a:cubicBezTo>
                  <a:cubicBezTo>
                    <a:pt x="661093" y="22394"/>
                    <a:pt x="659538" y="22394"/>
                    <a:pt x="657983" y="23950"/>
                  </a:cubicBezTo>
                  <a:cubicBezTo>
                    <a:pt x="657983" y="23950"/>
                    <a:pt x="657983" y="25506"/>
                    <a:pt x="656428" y="25506"/>
                  </a:cubicBezTo>
                  <a:cubicBezTo>
                    <a:pt x="656428" y="25506"/>
                    <a:pt x="656428" y="25506"/>
                    <a:pt x="654873" y="25506"/>
                  </a:cubicBezTo>
                  <a:cubicBezTo>
                    <a:pt x="654873" y="23950"/>
                    <a:pt x="651763" y="22394"/>
                    <a:pt x="650208" y="23950"/>
                  </a:cubicBezTo>
                  <a:cubicBezTo>
                    <a:pt x="650208" y="25506"/>
                    <a:pt x="648653" y="27062"/>
                    <a:pt x="647098" y="27062"/>
                  </a:cubicBezTo>
                  <a:cubicBezTo>
                    <a:pt x="642434" y="28618"/>
                    <a:pt x="637769" y="30174"/>
                    <a:pt x="633104" y="31730"/>
                  </a:cubicBezTo>
                  <a:cubicBezTo>
                    <a:pt x="600451" y="41066"/>
                    <a:pt x="567797" y="53514"/>
                    <a:pt x="536698" y="67518"/>
                  </a:cubicBezTo>
                  <a:cubicBezTo>
                    <a:pt x="472946" y="95526"/>
                    <a:pt x="412304" y="132869"/>
                    <a:pt x="357881" y="174881"/>
                  </a:cubicBezTo>
                  <a:cubicBezTo>
                    <a:pt x="348552" y="182661"/>
                    <a:pt x="339222" y="190441"/>
                    <a:pt x="331448" y="198221"/>
                  </a:cubicBezTo>
                  <a:cubicBezTo>
                    <a:pt x="331448" y="198221"/>
                    <a:pt x="331448" y="196665"/>
                    <a:pt x="331448" y="196665"/>
                  </a:cubicBezTo>
                  <a:cubicBezTo>
                    <a:pt x="328338" y="188885"/>
                    <a:pt x="325228" y="181105"/>
                    <a:pt x="322118" y="173325"/>
                  </a:cubicBezTo>
                  <a:cubicBezTo>
                    <a:pt x="320563" y="168657"/>
                    <a:pt x="312788" y="171769"/>
                    <a:pt x="315898" y="174881"/>
                  </a:cubicBezTo>
                  <a:close/>
                  <a:moveTo>
                    <a:pt x="584901" y="347596"/>
                  </a:moveTo>
                  <a:cubicBezTo>
                    <a:pt x="580236" y="347596"/>
                    <a:pt x="580236" y="355376"/>
                    <a:pt x="584901" y="355376"/>
                  </a:cubicBezTo>
                  <a:cubicBezTo>
                    <a:pt x="589566" y="355376"/>
                    <a:pt x="589566" y="347596"/>
                    <a:pt x="584901" y="347596"/>
                  </a:cubicBezTo>
                  <a:close/>
                  <a:moveTo>
                    <a:pt x="575572" y="366267"/>
                  </a:moveTo>
                  <a:cubicBezTo>
                    <a:pt x="578681" y="367823"/>
                    <a:pt x="580236" y="372491"/>
                    <a:pt x="581791" y="375603"/>
                  </a:cubicBezTo>
                  <a:cubicBezTo>
                    <a:pt x="583346" y="380271"/>
                    <a:pt x="591121" y="378715"/>
                    <a:pt x="589566" y="374047"/>
                  </a:cubicBezTo>
                  <a:cubicBezTo>
                    <a:pt x="586456" y="367823"/>
                    <a:pt x="583346" y="363155"/>
                    <a:pt x="578681" y="360043"/>
                  </a:cubicBezTo>
                  <a:cubicBezTo>
                    <a:pt x="575572" y="356932"/>
                    <a:pt x="570907" y="363155"/>
                    <a:pt x="575572" y="366267"/>
                  </a:cubicBezTo>
                  <a:close/>
                  <a:moveTo>
                    <a:pt x="566242" y="380271"/>
                  </a:moveTo>
                  <a:cubicBezTo>
                    <a:pt x="569352" y="384939"/>
                    <a:pt x="574017" y="389607"/>
                    <a:pt x="577127" y="394275"/>
                  </a:cubicBezTo>
                  <a:cubicBezTo>
                    <a:pt x="580236" y="397387"/>
                    <a:pt x="586456" y="392719"/>
                    <a:pt x="583346" y="389607"/>
                  </a:cubicBezTo>
                  <a:cubicBezTo>
                    <a:pt x="578681" y="384939"/>
                    <a:pt x="575572" y="380271"/>
                    <a:pt x="570907" y="374047"/>
                  </a:cubicBezTo>
                  <a:cubicBezTo>
                    <a:pt x="567797" y="370935"/>
                    <a:pt x="563132" y="375603"/>
                    <a:pt x="566242" y="380271"/>
                  </a:cubicBezTo>
                  <a:close/>
                  <a:moveTo>
                    <a:pt x="553803" y="389607"/>
                  </a:moveTo>
                  <a:cubicBezTo>
                    <a:pt x="549138" y="388051"/>
                    <a:pt x="547583" y="395831"/>
                    <a:pt x="552248" y="397387"/>
                  </a:cubicBezTo>
                  <a:cubicBezTo>
                    <a:pt x="560022" y="398943"/>
                    <a:pt x="564687" y="405167"/>
                    <a:pt x="564687" y="412947"/>
                  </a:cubicBezTo>
                  <a:cubicBezTo>
                    <a:pt x="564687" y="417615"/>
                    <a:pt x="572462" y="417615"/>
                    <a:pt x="572462" y="412947"/>
                  </a:cubicBezTo>
                  <a:cubicBezTo>
                    <a:pt x="572462" y="402055"/>
                    <a:pt x="564687" y="392719"/>
                    <a:pt x="553803" y="389607"/>
                  </a:cubicBezTo>
                  <a:close/>
                  <a:moveTo>
                    <a:pt x="416969" y="263572"/>
                  </a:moveTo>
                  <a:cubicBezTo>
                    <a:pt x="415414" y="263572"/>
                    <a:pt x="415414" y="263572"/>
                    <a:pt x="415414" y="265128"/>
                  </a:cubicBezTo>
                  <a:cubicBezTo>
                    <a:pt x="395200" y="268240"/>
                    <a:pt x="382760" y="288468"/>
                    <a:pt x="376541" y="307140"/>
                  </a:cubicBezTo>
                  <a:cubicBezTo>
                    <a:pt x="371876" y="319588"/>
                    <a:pt x="370321" y="333592"/>
                    <a:pt x="373431" y="346040"/>
                  </a:cubicBezTo>
                  <a:cubicBezTo>
                    <a:pt x="374986" y="349152"/>
                    <a:pt x="376541" y="349152"/>
                    <a:pt x="378095" y="350708"/>
                  </a:cubicBezTo>
                  <a:cubicBezTo>
                    <a:pt x="376541" y="352264"/>
                    <a:pt x="376541" y="352264"/>
                    <a:pt x="376541" y="352264"/>
                  </a:cubicBezTo>
                  <a:cubicBezTo>
                    <a:pt x="373431" y="355376"/>
                    <a:pt x="378095" y="358488"/>
                    <a:pt x="381205" y="356932"/>
                  </a:cubicBezTo>
                  <a:cubicBezTo>
                    <a:pt x="382760" y="358488"/>
                    <a:pt x="384315" y="360043"/>
                    <a:pt x="385870" y="361599"/>
                  </a:cubicBezTo>
                  <a:cubicBezTo>
                    <a:pt x="384315" y="363155"/>
                    <a:pt x="384315" y="363155"/>
                    <a:pt x="382760" y="363155"/>
                  </a:cubicBezTo>
                  <a:cubicBezTo>
                    <a:pt x="379650" y="366267"/>
                    <a:pt x="384315" y="372491"/>
                    <a:pt x="388980" y="369379"/>
                  </a:cubicBezTo>
                  <a:cubicBezTo>
                    <a:pt x="388980" y="367823"/>
                    <a:pt x="388980" y="367823"/>
                    <a:pt x="390535" y="367823"/>
                  </a:cubicBezTo>
                  <a:cubicBezTo>
                    <a:pt x="392090" y="369379"/>
                    <a:pt x="392090" y="372491"/>
                    <a:pt x="395200" y="374047"/>
                  </a:cubicBezTo>
                  <a:cubicBezTo>
                    <a:pt x="395200" y="374047"/>
                    <a:pt x="395200" y="374047"/>
                    <a:pt x="395200" y="374047"/>
                  </a:cubicBezTo>
                  <a:cubicBezTo>
                    <a:pt x="390535" y="377159"/>
                    <a:pt x="395200" y="383383"/>
                    <a:pt x="398310" y="380271"/>
                  </a:cubicBezTo>
                  <a:cubicBezTo>
                    <a:pt x="399865" y="378715"/>
                    <a:pt x="401419" y="377159"/>
                    <a:pt x="404529" y="375603"/>
                  </a:cubicBezTo>
                  <a:cubicBezTo>
                    <a:pt x="409194" y="375603"/>
                    <a:pt x="413859" y="375603"/>
                    <a:pt x="418524" y="375603"/>
                  </a:cubicBezTo>
                  <a:cubicBezTo>
                    <a:pt x="416969" y="378715"/>
                    <a:pt x="413859" y="380271"/>
                    <a:pt x="412304" y="381827"/>
                  </a:cubicBezTo>
                  <a:cubicBezTo>
                    <a:pt x="409194" y="384939"/>
                    <a:pt x="413859" y="389607"/>
                    <a:pt x="416969" y="386495"/>
                  </a:cubicBezTo>
                  <a:cubicBezTo>
                    <a:pt x="421634" y="383383"/>
                    <a:pt x="424743" y="380271"/>
                    <a:pt x="429408" y="377159"/>
                  </a:cubicBezTo>
                  <a:cubicBezTo>
                    <a:pt x="441848" y="374047"/>
                    <a:pt x="454287" y="367823"/>
                    <a:pt x="463617" y="358488"/>
                  </a:cubicBezTo>
                  <a:cubicBezTo>
                    <a:pt x="482276" y="342928"/>
                    <a:pt x="488496" y="316476"/>
                    <a:pt x="480721" y="293136"/>
                  </a:cubicBezTo>
                  <a:cubicBezTo>
                    <a:pt x="469836" y="268240"/>
                    <a:pt x="441848" y="252680"/>
                    <a:pt x="416969" y="263572"/>
                  </a:cubicBezTo>
                  <a:close/>
                  <a:moveTo>
                    <a:pt x="381205" y="327368"/>
                  </a:moveTo>
                  <a:lnTo>
                    <a:pt x="381205" y="327368"/>
                  </a:lnTo>
                  <a:cubicBezTo>
                    <a:pt x="381205" y="324256"/>
                    <a:pt x="379650" y="322700"/>
                    <a:pt x="379650" y="319588"/>
                  </a:cubicBezTo>
                  <a:cubicBezTo>
                    <a:pt x="381205" y="318032"/>
                    <a:pt x="382760" y="316476"/>
                    <a:pt x="382760" y="313364"/>
                  </a:cubicBezTo>
                  <a:cubicBezTo>
                    <a:pt x="384315" y="313364"/>
                    <a:pt x="384315" y="314920"/>
                    <a:pt x="385870" y="313364"/>
                  </a:cubicBezTo>
                  <a:cubicBezTo>
                    <a:pt x="398310" y="297804"/>
                    <a:pt x="413859" y="285356"/>
                    <a:pt x="430963" y="276020"/>
                  </a:cubicBezTo>
                  <a:cubicBezTo>
                    <a:pt x="435628" y="274464"/>
                    <a:pt x="430963" y="268240"/>
                    <a:pt x="427853" y="269796"/>
                  </a:cubicBezTo>
                  <a:cubicBezTo>
                    <a:pt x="412304" y="277576"/>
                    <a:pt x="399865" y="290024"/>
                    <a:pt x="387425" y="302472"/>
                  </a:cubicBezTo>
                  <a:cubicBezTo>
                    <a:pt x="390535" y="296248"/>
                    <a:pt x="392090" y="288468"/>
                    <a:pt x="396755" y="283800"/>
                  </a:cubicBezTo>
                  <a:cubicBezTo>
                    <a:pt x="402974" y="276020"/>
                    <a:pt x="413859" y="268240"/>
                    <a:pt x="424743" y="271352"/>
                  </a:cubicBezTo>
                  <a:cubicBezTo>
                    <a:pt x="426298" y="271352"/>
                    <a:pt x="426298" y="269796"/>
                    <a:pt x="427853" y="269796"/>
                  </a:cubicBezTo>
                  <a:cubicBezTo>
                    <a:pt x="434073" y="268240"/>
                    <a:pt x="441848" y="268240"/>
                    <a:pt x="448067" y="271352"/>
                  </a:cubicBezTo>
                  <a:cubicBezTo>
                    <a:pt x="423188" y="286912"/>
                    <a:pt x="401419" y="305584"/>
                    <a:pt x="381205" y="327368"/>
                  </a:cubicBezTo>
                  <a:close/>
                  <a:moveTo>
                    <a:pt x="382760" y="346040"/>
                  </a:moveTo>
                  <a:lnTo>
                    <a:pt x="382760" y="346040"/>
                  </a:lnTo>
                  <a:cubicBezTo>
                    <a:pt x="381205" y="342928"/>
                    <a:pt x="382760" y="339816"/>
                    <a:pt x="381205" y="335148"/>
                  </a:cubicBezTo>
                  <a:cubicBezTo>
                    <a:pt x="402974" y="313364"/>
                    <a:pt x="426298" y="293136"/>
                    <a:pt x="451177" y="277576"/>
                  </a:cubicBezTo>
                  <a:cubicBezTo>
                    <a:pt x="452732" y="276020"/>
                    <a:pt x="452732" y="274464"/>
                    <a:pt x="452732" y="274464"/>
                  </a:cubicBezTo>
                  <a:cubicBezTo>
                    <a:pt x="454287" y="276020"/>
                    <a:pt x="457397" y="277576"/>
                    <a:pt x="458952" y="279132"/>
                  </a:cubicBezTo>
                  <a:cubicBezTo>
                    <a:pt x="432518" y="299360"/>
                    <a:pt x="407639" y="322700"/>
                    <a:pt x="382760" y="346040"/>
                  </a:cubicBezTo>
                  <a:close/>
                  <a:moveTo>
                    <a:pt x="390535" y="356932"/>
                  </a:moveTo>
                  <a:lnTo>
                    <a:pt x="390535" y="356932"/>
                  </a:lnTo>
                  <a:cubicBezTo>
                    <a:pt x="388980" y="355376"/>
                    <a:pt x="387425" y="355376"/>
                    <a:pt x="385870" y="353820"/>
                  </a:cubicBezTo>
                  <a:cubicBezTo>
                    <a:pt x="410749" y="328924"/>
                    <a:pt x="437183" y="305584"/>
                    <a:pt x="465172" y="283800"/>
                  </a:cubicBezTo>
                  <a:cubicBezTo>
                    <a:pt x="466727" y="285356"/>
                    <a:pt x="468281" y="285356"/>
                    <a:pt x="469836" y="288468"/>
                  </a:cubicBezTo>
                  <a:cubicBezTo>
                    <a:pt x="469836" y="288468"/>
                    <a:pt x="469836" y="288468"/>
                    <a:pt x="469836" y="288468"/>
                  </a:cubicBezTo>
                  <a:cubicBezTo>
                    <a:pt x="469836" y="288468"/>
                    <a:pt x="468281" y="288468"/>
                    <a:pt x="468281" y="288468"/>
                  </a:cubicBezTo>
                  <a:cubicBezTo>
                    <a:pt x="441848" y="311808"/>
                    <a:pt x="416969" y="335148"/>
                    <a:pt x="390535" y="356932"/>
                  </a:cubicBezTo>
                  <a:close/>
                  <a:moveTo>
                    <a:pt x="402974" y="366267"/>
                  </a:moveTo>
                  <a:lnTo>
                    <a:pt x="402974" y="366267"/>
                  </a:lnTo>
                  <a:cubicBezTo>
                    <a:pt x="399865" y="364711"/>
                    <a:pt x="398310" y="363155"/>
                    <a:pt x="396755" y="361599"/>
                  </a:cubicBezTo>
                  <a:cubicBezTo>
                    <a:pt x="421634" y="339816"/>
                    <a:pt x="446512" y="318032"/>
                    <a:pt x="471391" y="294692"/>
                  </a:cubicBezTo>
                  <a:cubicBezTo>
                    <a:pt x="472946" y="299360"/>
                    <a:pt x="474501" y="304028"/>
                    <a:pt x="474501" y="308696"/>
                  </a:cubicBezTo>
                  <a:cubicBezTo>
                    <a:pt x="472946" y="308696"/>
                    <a:pt x="471391" y="308696"/>
                    <a:pt x="471391" y="308696"/>
                  </a:cubicBezTo>
                  <a:cubicBezTo>
                    <a:pt x="449622" y="328924"/>
                    <a:pt x="426298" y="347596"/>
                    <a:pt x="402974" y="366267"/>
                  </a:cubicBezTo>
                  <a:close/>
                  <a:moveTo>
                    <a:pt x="465172" y="347596"/>
                  </a:moveTo>
                  <a:lnTo>
                    <a:pt x="465172" y="347596"/>
                  </a:lnTo>
                  <a:cubicBezTo>
                    <a:pt x="460507" y="353820"/>
                    <a:pt x="452732" y="358488"/>
                    <a:pt x="444957" y="361599"/>
                  </a:cubicBezTo>
                  <a:cubicBezTo>
                    <a:pt x="452732" y="356932"/>
                    <a:pt x="458952" y="349152"/>
                    <a:pt x="466727" y="344484"/>
                  </a:cubicBezTo>
                  <a:cubicBezTo>
                    <a:pt x="465172" y="344484"/>
                    <a:pt x="466727" y="346040"/>
                    <a:pt x="465172" y="347596"/>
                  </a:cubicBezTo>
                  <a:close/>
                  <a:moveTo>
                    <a:pt x="468281" y="338260"/>
                  </a:moveTo>
                  <a:lnTo>
                    <a:pt x="468281" y="338260"/>
                  </a:lnTo>
                  <a:cubicBezTo>
                    <a:pt x="468281" y="336704"/>
                    <a:pt x="465172" y="335148"/>
                    <a:pt x="463617" y="336704"/>
                  </a:cubicBezTo>
                  <a:cubicBezTo>
                    <a:pt x="451177" y="346040"/>
                    <a:pt x="438738" y="356932"/>
                    <a:pt x="427853" y="367823"/>
                  </a:cubicBezTo>
                  <a:cubicBezTo>
                    <a:pt x="421634" y="369379"/>
                    <a:pt x="415414" y="372491"/>
                    <a:pt x="409194" y="370935"/>
                  </a:cubicBezTo>
                  <a:cubicBezTo>
                    <a:pt x="409194" y="370935"/>
                    <a:pt x="409194" y="370935"/>
                    <a:pt x="409194" y="370935"/>
                  </a:cubicBezTo>
                  <a:cubicBezTo>
                    <a:pt x="430963" y="352264"/>
                    <a:pt x="454287" y="333592"/>
                    <a:pt x="476056" y="314920"/>
                  </a:cubicBezTo>
                  <a:cubicBezTo>
                    <a:pt x="476056" y="322700"/>
                    <a:pt x="472946" y="330480"/>
                    <a:pt x="468281" y="338260"/>
                  </a:cubicBezTo>
                  <a:close/>
                  <a:moveTo>
                    <a:pt x="564687" y="126645"/>
                  </a:moveTo>
                  <a:cubicBezTo>
                    <a:pt x="566242" y="126645"/>
                    <a:pt x="566242" y="126645"/>
                    <a:pt x="567797" y="125089"/>
                  </a:cubicBezTo>
                  <a:cubicBezTo>
                    <a:pt x="570907" y="121977"/>
                    <a:pt x="567797" y="115753"/>
                    <a:pt x="563132" y="118865"/>
                  </a:cubicBezTo>
                  <a:cubicBezTo>
                    <a:pt x="561577" y="120421"/>
                    <a:pt x="560022" y="123533"/>
                    <a:pt x="556912" y="125089"/>
                  </a:cubicBezTo>
                  <a:cubicBezTo>
                    <a:pt x="552248" y="121977"/>
                    <a:pt x="547583" y="118865"/>
                    <a:pt x="542918" y="118865"/>
                  </a:cubicBezTo>
                  <a:cubicBezTo>
                    <a:pt x="538253" y="118865"/>
                    <a:pt x="538253" y="125089"/>
                    <a:pt x="542918" y="126645"/>
                  </a:cubicBezTo>
                  <a:cubicBezTo>
                    <a:pt x="544473" y="126645"/>
                    <a:pt x="546028" y="128201"/>
                    <a:pt x="547583" y="128201"/>
                  </a:cubicBezTo>
                  <a:cubicBezTo>
                    <a:pt x="530479" y="131313"/>
                    <a:pt x="521149" y="149985"/>
                    <a:pt x="516484" y="165545"/>
                  </a:cubicBezTo>
                  <a:cubicBezTo>
                    <a:pt x="514929" y="170213"/>
                    <a:pt x="516484" y="174881"/>
                    <a:pt x="516484" y="181105"/>
                  </a:cubicBezTo>
                  <a:cubicBezTo>
                    <a:pt x="516484" y="181105"/>
                    <a:pt x="516484" y="181105"/>
                    <a:pt x="516484" y="181105"/>
                  </a:cubicBezTo>
                  <a:cubicBezTo>
                    <a:pt x="514929" y="182661"/>
                    <a:pt x="516484" y="184217"/>
                    <a:pt x="516484" y="185773"/>
                  </a:cubicBezTo>
                  <a:cubicBezTo>
                    <a:pt x="518039" y="188885"/>
                    <a:pt x="516484" y="191997"/>
                    <a:pt x="518039" y="193553"/>
                  </a:cubicBezTo>
                  <a:cubicBezTo>
                    <a:pt x="518039" y="196665"/>
                    <a:pt x="521149" y="196665"/>
                    <a:pt x="522704" y="198221"/>
                  </a:cubicBezTo>
                  <a:cubicBezTo>
                    <a:pt x="522704" y="199777"/>
                    <a:pt x="522704" y="199777"/>
                    <a:pt x="524259" y="199777"/>
                  </a:cubicBezTo>
                  <a:cubicBezTo>
                    <a:pt x="525814" y="202889"/>
                    <a:pt x="527369" y="204445"/>
                    <a:pt x="530479" y="206001"/>
                  </a:cubicBezTo>
                  <a:cubicBezTo>
                    <a:pt x="528924" y="207557"/>
                    <a:pt x="528924" y="209113"/>
                    <a:pt x="527369" y="209113"/>
                  </a:cubicBezTo>
                  <a:cubicBezTo>
                    <a:pt x="524259" y="212225"/>
                    <a:pt x="528924" y="216893"/>
                    <a:pt x="533589" y="215337"/>
                  </a:cubicBezTo>
                  <a:cubicBezTo>
                    <a:pt x="533589" y="213781"/>
                    <a:pt x="535143" y="212225"/>
                    <a:pt x="536698" y="210669"/>
                  </a:cubicBezTo>
                  <a:cubicBezTo>
                    <a:pt x="539808" y="212225"/>
                    <a:pt x="544473" y="212225"/>
                    <a:pt x="547583" y="212225"/>
                  </a:cubicBezTo>
                  <a:cubicBezTo>
                    <a:pt x="546028" y="213781"/>
                    <a:pt x="544473" y="216893"/>
                    <a:pt x="542918" y="218449"/>
                  </a:cubicBezTo>
                  <a:cubicBezTo>
                    <a:pt x="538253" y="221561"/>
                    <a:pt x="544473" y="226229"/>
                    <a:pt x="547583" y="223117"/>
                  </a:cubicBezTo>
                  <a:cubicBezTo>
                    <a:pt x="550693" y="220005"/>
                    <a:pt x="553803" y="216893"/>
                    <a:pt x="556912" y="213781"/>
                  </a:cubicBezTo>
                  <a:cubicBezTo>
                    <a:pt x="566242" y="213781"/>
                    <a:pt x="574017" y="209113"/>
                    <a:pt x="580236" y="202889"/>
                  </a:cubicBezTo>
                  <a:cubicBezTo>
                    <a:pt x="592676" y="188885"/>
                    <a:pt x="597341" y="170213"/>
                    <a:pt x="589566" y="154653"/>
                  </a:cubicBezTo>
                  <a:cubicBezTo>
                    <a:pt x="584901" y="142205"/>
                    <a:pt x="575572" y="132869"/>
                    <a:pt x="564687" y="126645"/>
                  </a:cubicBezTo>
                  <a:close/>
                  <a:moveTo>
                    <a:pt x="532034" y="146873"/>
                  </a:moveTo>
                  <a:lnTo>
                    <a:pt x="532034" y="146873"/>
                  </a:lnTo>
                  <a:cubicBezTo>
                    <a:pt x="535143" y="142205"/>
                    <a:pt x="539808" y="137537"/>
                    <a:pt x="546028" y="134425"/>
                  </a:cubicBezTo>
                  <a:cubicBezTo>
                    <a:pt x="541363" y="139093"/>
                    <a:pt x="536698" y="143761"/>
                    <a:pt x="530479" y="148429"/>
                  </a:cubicBezTo>
                  <a:cubicBezTo>
                    <a:pt x="532034" y="148429"/>
                    <a:pt x="532034" y="146873"/>
                    <a:pt x="532034" y="146873"/>
                  </a:cubicBezTo>
                  <a:close/>
                  <a:moveTo>
                    <a:pt x="521149" y="176437"/>
                  </a:moveTo>
                  <a:lnTo>
                    <a:pt x="521149" y="176437"/>
                  </a:lnTo>
                  <a:cubicBezTo>
                    <a:pt x="521149" y="176437"/>
                    <a:pt x="521149" y="174881"/>
                    <a:pt x="521149" y="174881"/>
                  </a:cubicBezTo>
                  <a:cubicBezTo>
                    <a:pt x="521149" y="171769"/>
                    <a:pt x="524259" y="167101"/>
                    <a:pt x="525814" y="163989"/>
                  </a:cubicBezTo>
                  <a:cubicBezTo>
                    <a:pt x="535143" y="151541"/>
                    <a:pt x="547583" y="142205"/>
                    <a:pt x="560022" y="132869"/>
                  </a:cubicBezTo>
                  <a:cubicBezTo>
                    <a:pt x="561577" y="132869"/>
                    <a:pt x="561577" y="132869"/>
                    <a:pt x="563132" y="132869"/>
                  </a:cubicBezTo>
                  <a:cubicBezTo>
                    <a:pt x="549138" y="146873"/>
                    <a:pt x="535143" y="160877"/>
                    <a:pt x="521149" y="176437"/>
                  </a:cubicBezTo>
                  <a:close/>
                  <a:moveTo>
                    <a:pt x="524259" y="184217"/>
                  </a:moveTo>
                  <a:lnTo>
                    <a:pt x="524259" y="184217"/>
                  </a:lnTo>
                  <a:cubicBezTo>
                    <a:pt x="538253" y="167101"/>
                    <a:pt x="552248" y="153097"/>
                    <a:pt x="569352" y="139093"/>
                  </a:cubicBezTo>
                  <a:cubicBezTo>
                    <a:pt x="570907" y="139093"/>
                    <a:pt x="570907" y="140649"/>
                    <a:pt x="572462" y="142205"/>
                  </a:cubicBezTo>
                  <a:cubicBezTo>
                    <a:pt x="572462" y="142205"/>
                    <a:pt x="570907" y="142205"/>
                    <a:pt x="570907" y="142205"/>
                  </a:cubicBezTo>
                  <a:cubicBezTo>
                    <a:pt x="555358" y="159321"/>
                    <a:pt x="541363" y="174881"/>
                    <a:pt x="525814" y="190441"/>
                  </a:cubicBezTo>
                  <a:cubicBezTo>
                    <a:pt x="524259" y="188885"/>
                    <a:pt x="524259" y="185773"/>
                    <a:pt x="524259" y="184217"/>
                  </a:cubicBezTo>
                  <a:close/>
                  <a:moveTo>
                    <a:pt x="535143" y="201333"/>
                  </a:moveTo>
                  <a:lnTo>
                    <a:pt x="535143" y="201333"/>
                  </a:lnTo>
                  <a:cubicBezTo>
                    <a:pt x="533589" y="199777"/>
                    <a:pt x="532034" y="198221"/>
                    <a:pt x="530479" y="196665"/>
                  </a:cubicBezTo>
                  <a:cubicBezTo>
                    <a:pt x="546028" y="181105"/>
                    <a:pt x="560022" y="163989"/>
                    <a:pt x="575572" y="146873"/>
                  </a:cubicBezTo>
                  <a:cubicBezTo>
                    <a:pt x="577127" y="146873"/>
                    <a:pt x="575572" y="146873"/>
                    <a:pt x="575572" y="145317"/>
                  </a:cubicBezTo>
                  <a:cubicBezTo>
                    <a:pt x="577127" y="146873"/>
                    <a:pt x="580236" y="148429"/>
                    <a:pt x="580236" y="149985"/>
                  </a:cubicBezTo>
                  <a:cubicBezTo>
                    <a:pt x="581791" y="153097"/>
                    <a:pt x="580236" y="154653"/>
                    <a:pt x="581791" y="157765"/>
                  </a:cubicBezTo>
                  <a:cubicBezTo>
                    <a:pt x="580236" y="156209"/>
                    <a:pt x="578681" y="156209"/>
                    <a:pt x="577127" y="157765"/>
                  </a:cubicBezTo>
                  <a:cubicBezTo>
                    <a:pt x="564687" y="173325"/>
                    <a:pt x="550693" y="187329"/>
                    <a:pt x="535143" y="201333"/>
                  </a:cubicBezTo>
                  <a:close/>
                  <a:moveTo>
                    <a:pt x="580236" y="191997"/>
                  </a:moveTo>
                  <a:lnTo>
                    <a:pt x="580236" y="191997"/>
                  </a:lnTo>
                  <a:cubicBezTo>
                    <a:pt x="577127" y="196665"/>
                    <a:pt x="570907" y="201333"/>
                    <a:pt x="566242" y="204445"/>
                  </a:cubicBezTo>
                  <a:cubicBezTo>
                    <a:pt x="570907" y="199777"/>
                    <a:pt x="575572" y="193553"/>
                    <a:pt x="580236" y="188885"/>
                  </a:cubicBezTo>
                  <a:cubicBezTo>
                    <a:pt x="580236" y="188885"/>
                    <a:pt x="580236" y="190441"/>
                    <a:pt x="580236" y="191997"/>
                  </a:cubicBezTo>
                  <a:close/>
                  <a:moveTo>
                    <a:pt x="583346" y="174881"/>
                  </a:moveTo>
                  <a:lnTo>
                    <a:pt x="583346" y="174881"/>
                  </a:lnTo>
                  <a:cubicBezTo>
                    <a:pt x="574017" y="185773"/>
                    <a:pt x="564687" y="195109"/>
                    <a:pt x="553803" y="206001"/>
                  </a:cubicBezTo>
                  <a:cubicBezTo>
                    <a:pt x="550693" y="206001"/>
                    <a:pt x="547583" y="207557"/>
                    <a:pt x="544473" y="206001"/>
                  </a:cubicBezTo>
                  <a:cubicBezTo>
                    <a:pt x="542918" y="206001"/>
                    <a:pt x="542918" y="206001"/>
                    <a:pt x="541363" y="204445"/>
                  </a:cubicBezTo>
                  <a:cubicBezTo>
                    <a:pt x="556912" y="191997"/>
                    <a:pt x="570907" y="177993"/>
                    <a:pt x="581791" y="162433"/>
                  </a:cubicBezTo>
                  <a:cubicBezTo>
                    <a:pt x="583346" y="162433"/>
                    <a:pt x="581791" y="160877"/>
                    <a:pt x="581791" y="160877"/>
                  </a:cubicBezTo>
                  <a:cubicBezTo>
                    <a:pt x="583346" y="165545"/>
                    <a:pt x="584901" y="170213"/>
                    <a:pt x="584901" y="174881"/>
                  </a:cubicBezTo>
                  <a:cubicBezTo>
                    <a:pt x="584901" y="174881"/>
                    <a:pt x="583346" y="174881"/>
                    <a:pt x="583346" y="174881"/>
                  </a:cubicBezTo>
                  <a:close/>
                  <a:moveTo>
                    <a:pt x="675087" y="33286"/>
                  </a:moveTo>
                  <a:lnTo>
                    <a:pt x="675087" y="33286"/>
                  </a:lnTo>
                  <a:cubicBezTo>
                    <a:pt x="675087" y="33286"/>
                    <a:pt x="675087" y="34842"/>
                    <a:pt x="675087" y="34842"/>
                  </a:cubicBezTo>
                  <a:cubicBezTo>
                    <a:pt x="675087" y="33286"/>
                    <a:pt x="675087" y="33286"/>
                    <a:pt x="673532" y="33286"/>
                  </a:cubicBezTo>
                  <a:cubicBezTo>
                    <a:pt x="675087" y="33286"/>
                    <a:pt x="675087" y="33286"/>
                    <a:pt x="675087" y="33286"/>
                  </a:cubicBezTo>
                  <a:close/>
                  <a:moveTo>
                    <a:pt x="670422" y="31730"/>
                  </a:moveTo>
                  <a:lnTo>
                    <a:pt x="670422" y="31730"/>
                  </a:lnTo>
                  <a:cubicBezTo>
                    <a:pt x="670422" y="31730"/>
                    <a:pt x="670422" y="31730"/>
                    <a:pt x="671977" y="31730"/>
                  </a:cubicBezTo>
                  <a:cubicBezTo>
                    <a:pt x="670422" y="31730"/>
                    <a:pt x="670422" y="31730"/>
                    <a:pt x="668867" y="33286"/>
                  </a:cubicBezTo>
                  <a:cubicBezTo>
                    <a:pt x="668867" y="31730"/>
                    <a:pt x="668867" y="31730"/>
                    <a:pt x="670422" y="31730"/>
                  </a:cubicBezTo>
                  <a:close/>
                  <a:moveTo>
                    <a:pt x="671977" y="41066"/>
                  </a:moveTo>
                  <a:lnTo>
                    <a:pt x="671977" y="41066"/>
                  </a:lnTo>
                  <a:cubicBezTo>
                    <a:pt x="671977" y="41066"/>
                    <a:pt x="671977" y="41066"/>
                    <a:pt x="671977" y="42622"/>
                  </a:cubicBezTo>
                  <a:cubicBezTo>
                    <a:pt x="671977" y="42622"/>
                    <a:pt x="670422" y="44178"/>
                    <a:pt x="670422" y="45734"/>
                  </a:cubicBezTo>
                  <a:cubicBezTo>
                    <a:pt x="670422" y="44178"/>
                    <a:pt x="671977" y="42622"/>
                    <a:pt x="671977" y="41066"/>
                  </a:cubicBezTo>
                  <a:close/>
                  <a:moveTo>
                    <a:pt x="665758" y="37954"/>
                  </a:moveTo>
                  <a:lnTo>
                    <a:pt x="665758" y="37954"/>
                  </a:lnTo>
                  <a:cubicBezTo>
                    <a:pt x="661093" y="44178"/>
                    <a:pt x="657983" y="50402"/>
                    <a:pt x="654873" y="58182"/>
                  </a:cubicBezTo>
                  <a:cubicBezTo>
                    <a:pt x="654873" y="56626"/>
                    <a:pt x="654873" y="56626"/>
                    <a:pt x="654873" y="56626"/>
                  </a:cubicBezTo>
                  <a:cubicBezTo>
                    <a:pt x="657983" y="50402"/>
                    <a:pt x="661093" y="44178"/>
                    <a:pt x="665758" y="37954"/>
                  </a:cubicBezTo>
                  <a:close/>
                  <a:moveTo>
                    <a:pt x="661093" y="31730"/>
                  </a:moveTo>
                  <a:lnTo>
                    <a:pt x="661093" y="31730"/>
                  </a:lnTo>
                  <a:cubicBezTo>
                    <a:pt x="661093" y="31730"/>
                    <a:pt x="661093" y="31730"/>
                    <a:pt x="661093" y="31730"/>
                  </a:cubicBezTo>
                  <a:cubicBezTo>
                    <a:pt x="657983" y="36398"/>
                    <a:pt x="654873" y="41066"/>
                    <a:pt x="651763" y="45734"/>
                  </a:cubicBezTo>
                  <a:cubicBezTo>
                    <a:pt x="651763" y="45734"/>
                    <a:pt x="651763" y="45734"/>
                    <a:pt x="651763" y="45734"/>
                  </a:cubicBezTo>
                  <a:cubicBezTo>
                    <a:pt x="651763" y="45734"/>
                    <a:pt x="651763" y="45734"/>
                    <a:pt x="650208" y="45734"/>
                  </a:cubicBezTo>
                  <a:cubicBezTo>
                    <a:pt x="654873" y="41066"/>
                    <a:pt x="657983" y="36398"/>
                    <a:pt x="661093" y="31730"/>
                  </a:cubicBezTo>
                  <a:close/>
                  <a:moveTo>
                    <a:pt x="653318" y="61294"/>
                  </a:moveTo>
                  <a:lnTo>
                    <a:pt x="653318" y="61294"/>
                  </a:lnTo>
                  <a:cubicBezTo>
                    <a:pt x="653318" y="61294"/>
                    <a:pt x="653318" y="61294"/>
                    <a:pt x="653318" y="61294"/>
                  </a:cubicBezTo>
                  <a:cubicBezTo>
                    <a:pt x="653318" y="61294"/>
                    <a:pt x="653318" y="61294"/>
                    <a:pt x="653318" y="61294"/>
                  </a:cubicBezTo>
                  <a:cubicBezTo>
                    <a:pt x="653318" y="61294"/>
                    <a:pt x="653318" y="61294"/>
                    <a:pt x="653318" y="61294"/>
                  </a:cubicBezTo>
                  <a:close/>
                  <a:moveTo>
                    <a:pt x="643989" y="55070"/>
                  </a:moveTo>
                  <a:lnTo>
                    <a:pt x="643989" y="55070"/>
                  </a:lnTo>
                  <a:cubicBezTo>
                    <a:pt x="643989" y="55070"/>
                    <a:pt x="643989" y="56626"/>
                    <a:pt x="645543" y="56626"/>
                  </a:cubicBezTo>
                  <a:cubicBezTo>
                    <a:pt x="645543" y="56626"/>
                    <a:pt x="645543" y="56626"/>
                    <a:pt x="645543" y="56626"/>
                  </a:cubicBezTo>
                  <a:cubicBezTo>
                    <a:pt x="643989" y="56626"/>
                    <a:pt x="643989" y="55070"/>
                    <a:pt x="642434" y="55070"/>
                  </a:cubicBezTo>
                  <a:cubicBezTo>
                    <a:pt x="642434" y="55070"/>
                    <a:pt x="643989" y="55070"/>
                    <a:pt x="643989" y="55070"/>
                  </a:cubicBezTo>
                  <a:close/>
                  <a:moveTo>
                    <a:pt x="639324" y="37954"/>
                  </a:moveTo>
                  <a:lnTo>
                    <a:pt x="639324" y="37954"/>
                  </a:lnTo>
                  <a:cubicBezTo>
                    <a:pt x="639324" y="37954"/>
                    <a:pt x="639324" y="37954"/>
                    <a:pt x="637769" y="39510"/>
                  </a:cubicBezTo>
                  <a:cubicBezTo>
                    <a:pt x="637769" y="39510"/>
                    <a:pt x="637769" y="37954"/>
                    <a:pt x="636214" y="37954"/>
                  </a:cubicBezTo>
                  <a:cubicBezTo>
                    <a:pt x="637769" y="37954"/>
                    <a:pt x="637769" y="37954"/>
                    <a:pt x="639324" y="37954"/>
                  </a:cubicBezTo>
                  <a:close/>
                  <a:moveTo>
                    <a:pt x="637769" y="48846"/>
                  </a:moveTo>
                  <a:lnTo>
                    <a:pt x="637769" y="48846"/>
                  </a:lnTo>
                  <a:cubicBezTo>
                    <a:pt x="637769" y="48846"/>
                    <a:pt x="637769" y="48846"/>
                    <a:pt x="637769" y="48846"/>
                  </a:cubicBezTo>
                  <a:cubicBezTo>
                    <a:pt x="637769" y="50402"/>
                    <a:pt x="637769" y="50402"/>
                    <a:pt x="637769" y="50402"/>
                  </a:cubicBezTo>
                  <a:cubicBezTo>
                    <a:pt x="637769" y="50402"/>
                    <a:pt x="636214" y="48846"/>
                    <a:pt x="636214" y="48846"/>
                  </a:cubicBezTo>
                  <a:cubicBezTo>
                    <a:pt x="636214" y="48846"/>
                    <a:pt x="637769" y="48846"/>
                    <a:pt x="637769" y="48846"/>
                  </a:cubicBezTo>
                  <a:close/>
                  <a:moveTo>
                    <a:pt x="633104" y="39510"/>
                  </a:moveTo>
                  <a:lnTo>
                    <a:pt x="633104" y="39510"/>
                  </a:lnTo>
                  <a:cubicBezTo>
                    <a:pt x="631549" y="41066"/>
                    <a:pt x="631549" y="41066"/>
                    <a:pt x="631549" y="42622"/>
                  </a:cubicBezTo>
                  <a:cubicBezTo>
                    <a:pt x="633104" y="44178"/>
                    <a:pt x="633104" y="44178"/>
                    <a:pt x="634659" y="45734"/>
                  </a:cubicBezTo>
                  <a:cubicBezTo>
                    <a:pt x="634659" y="45734"/>
                    <a:pt x="634659" y="47290"/>
                    <a:pt x="634659" y="47290"/>
                  </a:cubicBezTo>
                  <a:cubicBezTo>
                    <a:pt x="633104" y="45734"/>
                    <a:pt x="629994" y="44178"/>
                    <a:pt x="628439" y="41066"/>
                  </a:cubicBezTo>
                  <a:cubicBezTo>
                    <a:pt x="629994" y="41066"/>
                    <a:pt x="631549" y="41066"/>
                    <a:pt x="633104" y="39510"/>
                  </a:cubicBezTo>
                  <a:close/>
                  <a:moveTo>
                    <a:pt x="359436" y="568546"/>
                  </a:moveTo>
                  <a:lnTo>
                    <a:pt x="359436" y="568546"/>
                  </a:lnTo>
                  <a:cubicBezTo>
                    <a:pt x="359436" y="570102"/>
                    <a:pt x="357881" y="571658"/>
                    <a:pt x="356326" y="573214"/>
                  </a:cubicBezTo>
                  <a:cubicBezTo>
                    <a:pt x="360991" y="556098"/>
                    <a:pt x="367211" y="540538"/>
                    <a:pt x="374986" y="524978"/>
                  </a:cubicBezTo>
                  <a:cubicBezTo>
                    <a:pt x="370321" y="538982"/>
                    <a:pt x="365656" y="554542"/>
                    <a:pt x="359436" y="568546"/>
                  </a:cubicBezTo>
                  <a:close/>
                  <a:moveTo>
                    <a:pt x="376541" y="500082"/>
                  </a:moveTo>
                  <a:lnTo>
                    <a:pt x="376541" y="500082"/>
                  </a:lnTo>
                  <a:cubicBezTo>
                    <a:pt x="374986" y="501638"/>
                    <a:pt x="374986" y="503194"/>
                    <a:pt x="374986" y="504750"/>
                  </a:cubicBezTo>
                  <a:cubicBezTo>
                    <a:pt x="373431" y="504750"/>
                    <a:pt x="373431" y="504750"/>
                    <a:pt x="373431" y="504750"/>
                  </a:cubicBezTo>
                  <a:cubicBezTo>
                    <a:pt x="370321" y="506306"/>
                    <a:pt x="370321" y="507862"/>
                    <a:pt x="371876" y="510974"/>
                  </a:cubicBezTo>
                  <a:cubicBezTo>
                    <a:pt x="362546" y="529646"/>
                    <a:pt x="354772" y="549874"/>
                    <a:pt x="348552" y="571658"/>
                  </a:cubicBezTo>
                  <a:cubicBezTo>
                    <a:pt x="346997" y="574770"/>
                    <a:pt x="350107" y="576326"/>
                    <a:pt x="353217" y="574770"/>
                  </a:cubicBezTo>
                  <a:cubicBezTo>
                    <a:pt x="345442" y="576326"/>
                    <a:pt x="337667" y="576326"/>
                    <a:pt x="331448" y="574770"/>
                  </a:cubicBezTo>
                  <a:cubicBezTo>
                    <a:pt x="325228" y="573214"/>
                    <a:pt x="320563" y="571658"/>
                    <a:pt x="314343" y="570102"/>
                  </a:cubicBezTo>
                  <a:cubicBezTo>
                    <a:pt x="319008" y="557654"/>
                    <a:pt x="325228" y="545206"/>
                    <a:pt x="329893" y="532758"/>
                  </a:cubicBezTo>
                  <a:cubicBezTo>
                    <a:pt x="333003" y="529646"/>
                    <a:pt x="326783" y="524978"/>
                    <a:pt x="323673" y="529646"/>
                  </a:cubicBezTo>
                  <a:cubicBezTo>
                    <a:pt x="319008" y="542094"/>
                    <a:pt x="312788" y="554542"/>
                    <a:pt x="306569" y="566990"/>
                  </a:cubicBezTo>
                  <a:cubicBezTo>
                    <a:pt x="306569" y="566990"/>
                    <a:pt x="306569" y="566990"/>
                    <a:pt x="306569" y="566990"/>
                  </a:cubicBezTo>
                  <a:cubicBezTo>
                    <a:pt x="303459" y="565434"/>
                    <a:pt x="298794" y="565434"/>
                    <a:pt x="294129" y="563878"/>
                  </a:cubicBezTo>
                  <a:cubicBezTo>
                    <a:pt x="298794" y="559210"/>
                    <a:pt x="303459" y="552986"/>
                    <a:pt x="306569" y="548318"/>
                  </a:cubicBezTo>
                  <a:cubicBezTo>
                    <a:pt x="309679" y="545206"/>
                    <a:pt x="305014" y="540538"/>
                    <a:pt x="301904" y="543650"/>
                  </a:cubicBezTo>
                  <a:cubicBezTo>
                    <a:pt x="297239" y="549874"/>
                    <a:pt x="292574" y="556098"/>
                    <a:pt x="287910" y="560766"/>
                  </a:cubicBezTo>
                  <a:cubicBezTo>
                    <a:pt x="286355" y="560766"/>
                    <a:pt x="283245" y="560766"/>
                    <a:pt x="281690" y="559210"/>
                  </a:cubicBezTo>
                  <a:cubicBezTo>
                    <a:pt x="281690" y="559210"/>
                    <a:pt x="280135" y="559210"/>
                    <a:pt x="278580" y="557654"/>
                  </a:cubicBezTo>
                  <a:cubicBezTo>
                    <a:pt x="283245" y="554542"/>
                    <a:pt x="286355" y="549874"/>
                    <a:pt x="289464" y="545206"/>
                  </a:cubicBezTo>
                  <a:cubicBezTo>
                    <a:pt x="292574" y="542094"/>
                    <a:pt x="287910" y="537426"/>
                    <a:pt x="284800" y="540538"/>
                  </a:cubicBezTo>
                  <a:cubicBezTo>
                    <a:pt x="280135" y="545206"/>
                    <a:pt x="277025" y="549874"/>
                    <a:pt x="272360" y="554542"/>
                  </a:cubicBezTo>
                  <a:cubicBezTo>
                    <a:pt x="269250" y="552986"/>
                    <a:pt x="267695" y="551430"/>
                    <a:pt x="264586" y="549874"/>
                  </a:cubicBezTo>
                  <a:cubicBezTo>
                    <a:pt x="267695" y="546762"/>
                    <a:pt x="269250" y="545206"/>
                    <a:pt x="272360" y="543650"/>
                  </a:cubicBezTo>
                  <a:cubicBezTo>
                    <a:pt x="275470" y="540538"/>
                    <a:pt x="270805" y="534314"/>
                    <a:pt x="267695" y="537426"/>
                  </a:cubicBezTo>
                  <a:cubicBezTo>
                    <a:pt x="264586" y="540538"/>
                    <a:pt x="261476" y="543650"/>
                    <a:pt x="258366" y="545206"/>
                  </a:cubicBezTo>
                  <a:cubicBezTo>
                    <a:pt x="256811" y="545206"/>
                    <a:pt x="255256" y="543650"/>
                    <a:pt x="253701" y="543650"/>
                  </a:cubicBezTo>
                  <a:cubicBezTo>
                    <a:pt x="256811" y="540538"/>
                    <a:pt x="258366" y="538982"/>
                    <a:pt x="259921" y="537426"/>
                  </a:cubicBezTo>
                  <a:cubicBezTo>
                    <a:pt x="263031" y="534314"/>
                    <a:pt x="258366" y="528090"/>
                    <a:pt x="255256" y="531202"/>
                  </a:cubicBezTo>
                  <a:cubicBezTo>
                    <a:pt x="252146" y="534314"/>
                    <a:pt x="250591" y="537426"/>
                    <a:pt x="247481" y="538982"/>
                  </a:cubicBezTo>
                  <a:cubicBezTo>
                    <a:pt x="244372" y="537426"/>
                    <a:pt x="241262" y="535870"/>
                    <a:pt x="239707" y="534314"/>
                  </a:cubicBezTo>
                  <a:cubicBezTo>
                    <a:pt x="239707" y="534314"/>
                    <a:pt x="239707" y="534314"/>
                    <a:pt x="239707" y="534314"/>
                  </a:cubicBezTo>
                  <a:cubicBezTo>
                    <a:pt x="241262" y="534314"/>
                    <a:pt x="242817" y="532758"/>
                    <a:pt x="245926" y="531202"/>
                  </a:cubicBezTo>
                  <a:cubicBezTo>
                    <a:pt x="247481" y="531202"/>
                    <a:pt x="247481" y="528090"/>
                    <a:pt x="245926" y="526534"/>
                  </a:cubicBezTo>
                  <a:cubicBezTo>
                    <a:pt x="245926" y="524978"/>
                    <a:pt x="242817" y="524978"/>
                    <a:pt x="241262" y="524978"/>
                  </a:cubicBezTo>
                  <a:cubicBezTo>
                    <a:pt x="239707" y="526534"/>
                    <a:pt x="238152" y="526534"/>
                    <a:pt x="235042" y="528090"/>
                  </a:cubicBezTo>
                  <a:cubicBezTo>
                    <a:pt x="235042" y="528090"/>
                    <a:pt x="235042" y="529646"/>
                    <a:pt x="235042" y="531202"/>
                  </a:cubicBezTo>
                  <a:cubicBezTo>
                    <a:pt x="225712" y="523422"/>
                    <a:pt x="217938" y="515642"/>
                    <a:pt x="208608" y="506306"/>
                  </a:cubicBezTo>
                  <a:cubicBezTo>
                    <a:pt x="214828" y="503194"/>
                    <a:pt x="219493" y="500082"/>
                    <a:pt x="224157" y="496970"/>
                  </a:cubicBezTo>
                  <a:cubicBezTo>
                    <a:pt x="228822" y="493858"/>
                    <a:pt x="225712" y="487634"/>
                    <a:pt x="221048" y="490746"/>
                  </a:cubicBezTo>
                  <a:cubicBezTo>
                    <a:pt x="214828" y="493858"/>
                    <a:pt x="210163" y="496970"/>
                    <a:pt x="203943" y="501638"/>
                  </a:cubicBezTo>
                  <a:cubicBezTo>
                    <a:pt x="202388" y="500082"/>
                    <a:pt x="202388" y="500082"/>
                    <a:pt x="200833" y="498526"/>
                  </a:cubicBezTo>
                  <a:cubicBezTo>
                    <a:pt x="199279" y="496970"/>
                    <a:pt x="197724" y="493858"/>
                    <a:pt x="196169" y="490746"/>
                  </a:cubicBezTo>
                  <a:cubicBezTo>
                    <a:pt x="207053" y="486078"/>
                    <a:pt x="216383" y="481411"/>
                    <a:pt x="225712" y="473631"/>
                  </a:cubicBezTo>
                  <a:cubicBezTo>
                    <a:pt x="228822" y="470519"/>
                    <a:pt x="224157" y="465851"/>
                    <a:pt x="221048" y="468963"/>
                  </a:cubicBezTo>
                  <a:cubicBezTo>
                    <a:pt x="211718" y="475187"/>
                    <a:pt x="202388" y="479855"/>
                    <a:pt x="191504" y="484522"/>
                  </a:cubicBezTo>
                  <a:cubicBezTo>
                    <a:pt x="188394" y="479855"/>
                    <a:pt x="185284" y="475187"/>
                    <a:pt x="182174" y="468963"/>
                  </a:cubicBezTo>
                  <a:cubicBezTo>
                    <a:pt x="183729" y="470519"/>
                    <a:pt x="183729" y="472075"/>
                    <a:pt x="186839" y="470519"/>
                  </a:cubicBezTo>
                  <a:cubicBezTo>
                    <a:pt x="211718" y="462739"/>
                    <a:pt x="235042" y="451847"/>
                    <a:pt x="256811" y="436287"/>
                  </a:cubicBezTo>
                  <a:cubicBezTo>
                    <a:pt x="259921" y="433175"/>
                    <a:pt x="256811" y="426951"/>
                    <a:pt x="253701" y="430063"/>
                  </a:cubicBezTo>
                  <a:cubicBezTo>
                    <a:pt x="231932" y="444067"/>
                    <a:pt x="208608" y="456515"/>
                    <a:pt x="183729" y="464295"/>
                  </a:cubicBezTo>
                  <a:cubicBezTo>
                    <a:pt x="182174" y="464295"/>
                    <a:pt x="182174" y="467407"/>
                    <a:pt x="182174" y="468963"/>
                  </a:cubicBezTo>
                  <a:cubicBezTo>
                    <a:pt x="179064" y="461183"/>
                    <a:pt x="175955" y="453403"/>
                    <a:pt x="174400" y="445623"/>
                  </a:cubicBezTo>
                  <a:cubicBezTo>
                    <a:pt x="197724" y="436287"/>
                    <a:pt x="219493" y="422283"/>
                    <a:pt x="239707" y="405167"/>
                  </a:cubicBezTo>
                  <a:cubicBezTo>
                    <a:pt x="241262" y="405167"/>
                    <a:pt x="239707" y="403611"/>
                    <a:pt x="239707" y="403611"/>
                  </a:cubicBezTo>
                  <a:cubicBezTo>
                    <a:pt x="242817" y="406723"/>
                    <a:pt x="247481" y="408279"/>
                    <a:pt x="250591" y="411391"/>
                  </a:cubicBezTo>
                  <a:cubicBezTo>
                    <a:pt x="249036" y="412947"/>
                    <a:pt x="249036" y="414503"/>
                    <a:pt x="247481" y="416059"/>
                  </a:cubicBezTo>
                  <a:cubicBezTo>
                    <a:pt x="239707" y="420727"/>
                    <a:pt x="233487" y="423839"/>
                    <a:pt x="225712" y="426951"/>
                  </a:cubicBezTo>
                  <a:cubicBezTo>
                    <a:pt x="211718" y="436287"/>
                    <a:pt x="196169" y="444067"/>
                    <a:pt x="180619" y="451847"/>
                  </a:cubicBezTo>
                  <a:cubicBezTo>
                    <a:pt x="175955" y="454959"/>
                    <a:pt x="180619" y="461183"/>
                    <a:pt x="183729" y="458071"/>
                  </a:cubicBezTo>
                  <a:cubicBezTo>
                    <a:pt x="200833" y="450291"/>
                    <a:pt x="217938" y="440955"/>
                    <a:pt x="233487" y="431619"/>
                  </a:cubicBezTo>
                  <a:cubicBezTo>
                    <a:pt x="241262" y="426951"/>
                    <a:pt x="250591" y="422283"/>
                    <a:pt x="256811" y="416059"/>
                  </a:cubicBezTo>
                  <a:cubicBezTo>
                    <a:pt x="270805" y="425395"/>
                    <a:pt x="283245" y="436287"/>
                    <a:pt x="295684" y="444067"/>
                  </a:cubicBezTo>
                  <a:cubicBezTo>
                    <a:pt x="320563" y="461183"/>
                    <a:pt x="343887" y="478299"/>
                    <a:pt x="368766" y="493858"/>
                  </a:cubicBezTo>
                  <a:cubicBezTo>
                    <a:pt x="371876" y="495414"/>
                    <a:pt x="376541" y="496970"/>
                    <a:pt x="381205" y="498526"/>
                  </a:cubicBezTo>
                  <a:cubicBezTo>
                    <a:pt x="379650" y="498526"/>
                    <a:pt x="376541" y="498526"/>
                    <a:pt x="376541" y="500082"/>
                  </a:cubicBezTo>
                  <a:close/>
                  <a:moveTo>
                    <a:pt x="667313" y="104862"/>
                  </a:moveTo>
                  <a:lnTo>
                    <a:pt x="667313" y="104862"/>
                  </a:lnTo>
                  <a:cubicBezTo>
                    <a:pt x="662648" y="121977"/>
                    <a:pt x="657983" y="140649"/>
                    <a:pt x="653318" y="157765"/>
                  </a:cubicBezTo>
                  <a:cubicBezTo>
                    <a:pt x="642434" y="191997"/>
                    <a:pt x="629994" y="226229"/>
                    <a:pt x="614445" y="260460"/>
                  </a:cubicBezTo>
                  <a:cubicBezTo>
                    <a:pt x="584901" y="325812"/>
                    <a:pt x="546028" y="388051"/>
                    <a:pt x="500935" y="444067"/>
                  </a:cubicBezTo>
                  <a:cubicBezTo>
                    <a:pt x="496270" y="451847"/>
                    <a:pt x="490050" y="458071"/>
                    <a:pt x="483831" y="464295"/>
                  </a:cubicBezTo>
                  <a:cubicBezTo>
                    <a:pt x="483831" y="465851"/>
                    <a:pt x="483831" y="465851"/>
                    <a:pt x="483831" y="467407"/>
                  </a:cubicBezTo>
                  <a:cubicBezTo>
                    <a:pt x="476056" y="486078"/>
                    <a:pt x="460507" y="500082"/>
                    <a:pt x="440293" y="504750"/>
                  </a:cubicBezTo>
                  <a:cubicBezTo>
                    <a:pt x="416969" y="510974"/>
                    <a:pt x="393645" y="500082"/>
                    <a:pt x="373431" y="487634"/>
                  </a:cubicBezTo>
                  <a:cubicBezTo>
                    <a:pt x="350107" y="473631"/>
                    <a:pt x="328338" y="458071"/>
                    <a:pt x="306569" y="442511"/>
                  </a:cubicBezTo>
                  <a:cubicBezTo>
                    <a:pt x="291019" y="431619"/>
                    <a:pt x="275470" y="420727"/>
                    <a:pt x="261476" y="409835"/>
                  </a:cubicBezTo>
                  <a:cubicBezTo>
                    <a:pt x="263031" y="408279"/>
                    <a:pt x="264586" y="406723"/>
                    <a:pt x="264586" y="405167"/>
                  </a:cubicBezTo>
                  <a:cubicBezTo>
                    <a:pt x="266141" y="400499"/>
                    <a:pt x="259921" y="398943"/>
                    <a:pt x="258366" y="402055"/>
                  </a:cubicBezTo>
                  <a:cubicBezTo>
                    <a:pt x="258366" y="403611"/>
                    <a:pt x="256811" y="405167"/>
                    <a:pt x="255256" y="406723"/>
                  </a:cubicBezTo>
                  <a:cubicBezTo>
                    <a:pt x="253701" y="403611"/>
                    <a:pt x="250591" y="402055"/>
                    <a:pt x="247481" y="400499"/>
                  </a:cubicBezTo>
                  <a:cubicBezTo>
                    <a:pt x="228822" y="384939"/>
                    <a:pt x="213273" y="366267"/>
                    <a:pt x="202388" y="344484"/>
                  </a:cubicBezTo>
                  <a:cubicBezTo>
                    <a:pt x="228822" y="310252"/>
                    <a:pt x="256811" y="279132"/>
                    <a:pt x="287910" y="248012"/>
                  </a:cubicBezTo>
                  <a:cubicBezTo>
                    <a:pt x="289464" y="251124"/>
                    <a:pt x="295684" y="249568"/>
                    <a:pt x="294129" y="246456"/>
                  </a:cubicBezTo>
                  <a:cubicBezTo>
                    <a:pt x="294129" y="244900"/>
                    <a:pt x="292574" y="244900"/>
                    <a:pt x="292574" y="243344"/>
                  </a:cubicBezTo>
                  <a:cubicBezTo>
                    <a:pt x="308124" y="227785"/>
                    <a:pt x="323673" y="212225"/>
                    <a:pt x="340777" y="198221"/>
                  </a:cubicBezTo>
                  <a:cubicBezTo>
                    <a:pt x="392090" y="154653"/>
                    <a:pt x="449622" y="117309"/>
                    <a:pt x="510265" y="87746"/>
                  </a:cubicBezTo>
                  <a:cubicBezTo>
                    <a:pt x="541363" y="72186"/>
                    <a:pt x="572462" y="59738"/>
                    <a:pt x="605115" y="48846"/>
                  </a:cubicBezTo>
                  <a:cubicBezTo>
                    <a:pt x="609780" y="47290"/>
                    <a:pt x="614445" y="45734"/>
                    <a:pt x="620665" y="44178"/>
                  </a:cubicBezTo>
                  <a:cubicBezTo>
                    <a:pt x="625329" y="48846"/>
                    <a:pt x="629994" y="53514"/>
                    <a:pt x="636214" y="58182"/>
                  </a:cubicBezTo>
                  <a:cubicBezTo>
                    <a:pt x="636214" y="58182"/>
                    <a:pt x="636214" y="58182"/>
                    <a:pt x="636214" y="58182"/>
                  </a:cubicBezTo>
                  <a:cubicBezTo>
                    <a:pt x="642434" y="62850"/>
                    <a:pt x="648653" y="65962"/>
                    <a:pt x="654873" y="69074"/>
                  </a:cubicBezTo>
                  <a:cubicBezTo>
                    <a:pt x="654873" y="72186"/>
                    <a:pt x="657983" y="73742"/>
                    <a:pt x="659538" y="72186"/>
                  </a:cubicBezTo>
                  <a:cubicBezTo>
                    <a:pt x="661093" y="72186"/>
                    <a:pt x="661093" y="72186"/>
                    <a:pt x="661093" y="72186"/>
                  </a:cubicBezTo>
                  <a:cubicBezTo>
                    <a:pt x="661093" y="72186"/>
                    <a:pt x="662648" y="72186"/>
                    <a:pt x="662648" y="72186"/>
                  </a:cubicBezTo>
                  <a:cubicBezTo>
                    <a:pt x="665758" y="73742"/>
                    <a:pt x="668867" y="75298"/>
                    <a:pt x="671977" y="76854"/>
                  </a:cubicBezTo>
                  <a:cubicBezTo>
                    <a:pt x="671977" y="76854"/>
                    <a:pt x="673532" y="75298"/>
                    <a:pt x="673532" y="75298"/>
                  </a:cubicBezTo>
                  <a:cubicBezTo>
                    <a:pt x="671977" y="84634"/>
                    <a:pt x="670422" y="95526"/>
                    <a:pt x="667313" y="104862"/>
                  </a:cubicBezTo>
                  <a:close/>
                  <a:moveTo>
                    <a:pt x="675087" y="70630"/>
                  </a:moveTo>
                  <a:lnTo>
                    <a:pt x="675087" y="70630"/>
                  </a:lnTo>
                  <a:cubicBezTo>
                    <a:pt x="673532" y="70630"/>
                    <a:pt x="675087" y="69074"/>
                    <a:pt x="673532" y="69074"/>
                  </a:cubicBezTo>
                  <a:cubicBezTo>
                    <a:pt x="671977" y="69074"/>
                    <a:pt x="670422" y="67518"/>
                    <a:pt x="670422" y="67518"/>
                  </a:cubicBezTo>
                  <a:cubicBezTo>
                    <a:pt x="670422" y="65962"/>
                    <a:pt x="671977" y="65962"/>
                    <a:pt x="671977" y="64406"/>
                  </a:cubicBezTo>
                  <a:cubicBezTo>
                    <a:pt x="671977" y="64406"/>
                    <a:pt x="673532" y="64406"/>
                    <a:pt x="673532" y="64406"/>
                  </a:cubicBezTo>
                  <a:cubicBezTo>
                    <a:pt x="673532" y="65962"/>
                    <a:pt x="675087" y="64406"/>
                    <a:pt x="676642" y="64406"/>
                  </a:cubicBezTo>
                  <a:cubicBezTo>
                    <a:pt x="675087" y="65962"/>
                    <a:pt x="675087" y="69074"/>
                    <a:pt x="675087" y="70630"/>
                  </a:cubicBezTo>
                  <a:close/>
                  <a:moveTo>
                    <a:pt x="676642" y="59738"/>
                  </a:moveTo>
                  <a:lnTo>
                    <a:pt x="676642" y="59738"/>
                  </a:lnTo>
                  <a:cubicBezTo>
                    <a:pt x="676642" y="59738"/>
                    <a:pt x="676642" y="58182"/>
                    <a:pt x="676642" y="58182"/>
                  </a:cubicBezTo>
                  <a:cubicBezTo>
                    <a:pt x="676642" y="58182"/>
                    <a:pt x="676642" y="58182"/>
                    <a:pt x="676642" y="58182"/>
                  </a:cubicBezTo>
                  <a:cubicBezTo>
                    <a:pt x="676642" y="58182"/>
                    <a:pt x="676642" y="58182"/>
                    <a:pt x="678197" y="56626"/>
                  </a:cubicBezTo>
                  <a:cubicBezTo>
                    <a:pt x="678197" y="58182"/>
                    <a:pt x="676642" y="58182"/>
                    <a:pt x="676642" y="59738"/>
                  </a:cubicBezTo>
                  <a:close/>
                  <a:moveTo>
                    <a:pt x="676642" y="47290"/>
                  </a:moveTo>
                  <a:lnTo>
                    <a:pt x="676642" y="47290"/>
                  </a:lnTo>
                  <a:cubicBezTo>
                    <a:pt x="678197" y="47290"/>
                    <a:pt x="678197" y="47290"/>
                    <a:pt x="678197" y="47290"/>
                  </a:cubicBezTo>
                  <a:cubicBezTo>
                    <a:pt x="678197" y="47290"/>
                    <a:pt x="678197" y="47290"/>
                    <a:pt x="678197" y="47290"/>
                  </a:cubicBezTo>
                  <a:cubicBezTo>
                    <a:pt x="678197" y="47290"/>
                    <a:pt x="678197" y="47290"/>
                    <a:pt x="676642" y="47290"/>
                  </a:cubicBezTo>
                  <a:close/>
                  <a:moveTo>
                    <a:pt x="359436" y="495414"/>
                  </a:moveTo>
                  <a:cubicBezTo>
                    <a:pt x="346997" y="518754"/>
                    <a:pt x="337667" y="542094"/>
                    <a:pt x="329893" y="568546"/>
                  </a:cubicBezTo>
                  <a:cubicBezTo>
                    <a:pt x="329893" y="573214"/>
                    <a:pt x="336112" y="574770"/>
                    <a:pt x="337667" y="570102"/>
                  </a:cubicBezTo>
                  <a:cubicBezTo>
                    <a:pt x="343887" y="545206"/>
                    <a:pt x="353217" y="521866"/>
                    <a:pt x="365656" y="498526"/>
                  </a:cubicBezTo>
                  <a:cubicBezTo>
                    <a:pt x="367211" y="493858"/>
                    <a:pt x="360991" y="490746"/>
                    <a:pt x="359436" y="495414"/>
                  </a:cubicBezTo>
                  <a:close/>
                  <a:moveTo>
                    <a:pt x="84214" y="758376"/>
                  </a:moveTo>
                  <a:cubicBezTo>
                    <a:pt x="59335" y="794164"/>
                    <a:pt x="40676" y="833064"/>
                    <a:pt x="26681" y="875075"/>
                  </a:cubicBezTo>
                  <a:cubicBezTo>
                    <a:pt x="23571" y="885967"/>
                    <a:pt x="20462" y="898415"/>
                    <a:pt x="17352" y="910863"/>
                  </a:cubicBezTo>
                  <a:cubicBezTo>
                    <a:pt x="15797" y="915531"/>
                    <a:pt x="23571" y="917087"/>
                    <a:pt x="25126" y="912419"/>
                  </a:cubicBezTo>
                  <a:cubicBezTo>
                    <a:pt x="36011" y="859515"/>
                    <a:pt x="59335" y="808168"/>
                    <a:pt x="90433" y="763044"/>
                  </a:cubicBezTo>
                  <a:cubicBezTo>
                    <a:pt x="91988" y="758376"/>
                    <a:pt x="85769" y="755264"/>
                    <a:pt x="84214" y="758376"/>
                  </a:cubicBezTo>
                  <a:close/>
                  <a:moveTo>
                    <a:pt x="65555" y="683689"/>
                  </a:moveTo>
                  <a:cubicBezTo>
                    <a:pt x="37566" y="708585"/>
                    <a:pt x="15797" y="738148"/>
                    <a:pt x="247" y="770824"/>
                  </a:cubicBezTo>
                  <a:cubicBezTo>
                    <a:pt x="-1307" y="775492"/>
                    <a:pt x="4912" y="778604"/>
                    <a:pt x="6467" y="775492"/>
                  </a:cubicBezTo>
                  <a:cubicBezTo>
                    <a:pt x="22016" y="742816"/>
                    <a:pt x="43786" y="713253"/>
                    <a:pt x="70219" y="688357"/>
                  </a:cubicBezTo>
                  <a:cubicBezTo>
                    <a:pt x="73329" y="685245"/>
                    <a:pt x="68664" y="680577"/>
                    <a:pt x="65555" y="683689"/>
                  </a:cubicBezTo>
                  <a:close/>
                  <a:moveTo>
                    <a:pt x="272360" y="570102"/>
                  </a:moveTo>
                  <a:cubicBezTo>
                    <a:pt x="272360" y="568546"/>
                    <a:pt x="272360" y="565434"/>
                    <a:pt x="269250" y="565434"/>
                  </a:cubicBezTo>
                  <a:cubicBezTo>
                    <a:pt x="266141" y="565434"/>
                    <a:pt x="266141" y="570102"/>
                    <a:pt x="267695" y="571658"/>
                  </a:cubicBezTo>
                  <a:cubicBezTo>
                    <a:pt x="267695" y="571658"/>
                    <a:pt x="266141" y="573214"/>
                    <a:pt x="267695" y="573214"/>
                  </a:cubicBezTo>
                  <a:cubicBezTo>
                    <a:pt x="273915" y="601222"/>
                    <a:pt x="267695" y="629229"/>
                    <a:pt x="261476" y="655681"/>
                  </a:cubicBezTo>
                  <a:cubicBezTo>
                    <a:pt x="256811" y="674353"/>
                    <a:pt x="250591" y="691469"/>
                    <a:pt x="239707" y="707029"/>
                  </a:cubicBezTo>
                  <a:cubicBezTo>
                    <a:pt x="244372" y="686801"/>
                    <a:pt x="249036" y="666573"/>
                    <a:pt x="249036" y="646345"/>
                  </a:cubicBezTo>
                  <a:cubicBezTo>
                    <a:pt x="249036" y="646345"/>
                    <a:pt x="249036" y="646345"/>
                    <a:pt x="249036" y="646345"/>
                  </a:cubicBezTo>
                  <a:cubicBezTo>
                    <a:pt x="249036" y="646345"/>
                    <a:pt x="249036" y="644789"/>
                    <a:pt x="249036" y="644789"/>
                  </a:cubicBezTo>
                  <a:cubicBezTo>
                    <a:pt x="249036" y="641677"/>
                    <a:pt x="242817" y="640121"/>
                    <a:pt x="241262" y="644789"/>
                  </a:cubicBezTo>
                  <a:cubicBezTo>
                    <a:pt x="231932" y="672797"/>
                    <a:pt x="219493" y="705473"/>
                    <a:pt x="193059" y="724145"/>
                  </a:cubicBezTo>
                  <a:cubicBezTo>
                    <a:pt x="199279" y="708585"/>
                    <a:pt x="207053" y="694581"/>
                    <a:pt x="210163" y="677465"/>
                  </a:cubicBezTo>
                  <a:cubicBezTo>
                    <a:pt x="211718" y="674353"/>
                    <a:pt x="207053" y="671241"/>
                    <a:pt x="203943" y="675909"/>
                  </a:cubicBezTo>
                  <a:cubicBezTo>
                    <a:pt x="191504" y="693025"/>
                    <a:pt x="174400" y="707029"/>
                    <a:pt x="158850" y="722589"/>
                  </a:cubicBezTo>
                  <a:cubicBezTo>
                    <a:pt x="174400" y="697693"/>
                    <a:pt x="188394" y="669685"/>
                    <a:pt x="197724" y="641677"/>
                  </a:cubicBezTo>
                  <a:cubicBezTo>
                    <a:pt x="199279" y="638565"/>
                    <a:pt x="193059" y="635453"/>
                    <a:pt x="191504" y="638565"/>
                  </a:cubicBezTo>
                  <a:cubicBezTo>
                    <a:pt x="163515" y="669685"/>
                    <a:pt x="137081" y="702361"/>
                    <a:pt x="109093" y="733480"/>
                  </a:cubicBezTo>
                  <a:cubicBezTo>
                    <a:pt x="105983" y="736592"/>
                    <a:pt x="110648" y="741260"/>
                    <a:pt x="113757" y="738148"/>
                  </a:cubicBezTo>
                  <a:cubicBezTo>
                    <a:pt x="137081" y="711697"/>
                    <a:pt x="158850" y="686801"/>
                    <a:pt x="182174" y="660349"/>
                  </a:cubicBezTo>
                  <a:cubicBezTo>
                    <a:pt x="169735" y="689913"/>
                    <a:pt x="155740" y="721033"/>
                    <a:pt x="135526" y="747484"/>
                  </a:cubicBezTo>
                  <a:cubicBezTo>
                    <a:pt x="133971" y="750596"/>
                    <a:pt x="137081" y="753708"/>
                    <a:pt x="140191" y="752152"/>
                  </a:cubicBezTo>
                  <a:cubicBezTo>
                    <a:pt x="141746" y="752152"/>
                    <a:pt x="141746" y="750596"/>
                    <a:pt x="141746" y="750596"/>
                  </a:cubicBezTo>
                  <a:cubicBezTo>
                    <a:pt x="141746" y="750596"/>
                    <a:pt x="141746" y="750596"/>
                    <a:pt x="141746" y="750596"/>
                  </a:cubicBezTo>
                  <a:cubicBezTo>
                    <a:pt x="141746" y="750596"/>
                    <a:pt x="141746" y="750596"/>
                    <a:pt x="141746" y="750596"/>
                  </a:cubicBezTo>
                  <a:cubicBezTo>
                    <a:pt x="163515" y="735036"/>
                    <a:pt x="180619" y="714809"/>
                    <a:pt x="197724" y="693025"/>
                  </a:cubicBezTo>
                  <a:cubicBezTo>
                    <a:pt x="193059" y="705473"/>
                    <a:pt x="188394" y="719477"/>
                    <a:pt x="182174" y="731924"/>
                  </a:cubicBezTo>
                  <a:cubicBezTo>
                    <a:pt x="179064" y="735036"/>
                    <a:pt x="183729" y="738148"/>
                    <a:pt x="186839" y="736592"/>
                  </a:cubicBezTo>
                  <a:cubicBezTo>
                    <a:pt x="211718" y="725701"/>
                    <a:pt x="227267" y="702361"/>
                    <a:pt x="236597" y="675909"/>
                  </a:cubicBezTo>
                  <a:cubicBezTo>
                    <a:pt x="235042" y="691469"/>
                    <a:pt x="235042" y="707029"/>
                    <a:pt x="230377" y="722589"/>
                  </a:cubicBezTo>
                  <a:cubicBezTo>
                    <a:pt x="228822" y="725701"/>
                    <a:pt x="235042" y="727257"/>
                    <a:pt x="236597" y="725701"/>
                  </a:cubicBezTo>
                  <a:cubicBezTo>
                    <a:pt x="250591" y="711697"/>
                    <a:pt x="258366" y="693025"/>
                    <a:pt x="263031" y="674353"/>
                  </a:cubicBezTo>
                  <a:cubicBezTo>
                    <a:pt x="266141" y="665017"/>
                    <a:pt x="269250" y="654125"/>
                    <a:pt x="270805" y="644789"/>
                  </a:cubicBezTo>
                  <a:cubicBezTo>
                    <a:pt x="272360" y="633897"/>
                    <a:pt x="275470" y="621449"/>
                    <a:pt x="277025" y="610557"/>
                  </a:cubicBezTo>
                  <a:cubicBezTo>
                    <a:pt x="278580" y="598110"/>
                    <a:pt x="277025" y="584106"/>
                    <a:pt x="273915" y="571658"/>
                  </a:cubicBezTo>
                  <a:cubicBezTo>
                    <a:pt x="273915" y="570102"/>
                    <a:pt x="272360" y="570102"/>
                    <a:pt x="272360" y="570102"/>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3" name="TextBox 6">
            <a:extLst>
              <a:ext uri="{FF2B5EF4-FFF2-40B4-BE49-F238E27FC236}">
                <a16:creationId xmlns:a16="http://schemas.microsoft.com/office/drawing/2014/main" id="{B4E1C21A-C415-437E-8D7A-3701619E5970}"/>
              </a:ext>
            </a:extLst>
          </p:cNvPr>
          <p:cNvSpPr txBox="1"/>
          <p:nvPr/>
        </p:nvSpPr>
        <p:spPr>
          <a:xfrm>
            <a:off x="1621939" y="6970266"/>
            <a:ext cx="6556916"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The most important asset we protect is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lumMod val="95000"/>
                    <a:lumOff val="5000"/>
                  </a:prstClr>
                </a:solidFill>
                <a:latin typeface="Bahnschrift" panose="020B0502040204020203" pitchFamily="34" charset="0"/>
                <a:ea typeface="Inter Italic" panose="020B0502030000000004" pitchFamily="34" charset="0"/>
              </a:rPr>
              <a:t>	and our costs when they go to the moon!</a:t>
            </a:r>
            <a:endParaRPr kumimoji="0" lang="en-US" sz="2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endParaRPr>
          </a:p>
        </p:txBody>
      </p:sp>
      <p:sp>
        <p:nvSpPr>
          <p:cNvPr id="124" name="TextBox 19">
            <a:extLst>
              <a:ext uri="{FF2B5EF4-FFF2-40B4-BE49-F238E27FC236}">
                <a16:creationId xmlns:a16="http://schemas.microsoft.com/office/drawing/2014/main" id="{2F9B6A61-1BBC-4FA1-BA1C-1C450009DF22}"/>
              </a:ext>
            </a:extLst>
          </p:cNvPr>
          <p:cNvSpPr txBox="1"/>
          <p:nvPr/>
        </p:nvSpPr>
        <p:spPr>
          <a:xfrm>
            <a:off x="1528825" y="2624981"/>
            <a:ext cx="6743145"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2</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 Asset Protection &amp; Abuse Prevention</a:t>
            </a:r>
          </a:p>
        </p:txBody>
      </p:sp>
      <p:cxnSp>
        <p:nvCxnSpPr>
          <p:cNvPr id="144" name="Straight Connector 143">
            <a:extLst>
              <a:ext uri="{FF2B5EF4-FFF2-40B4-BE49-F238E27FC236}">
                <a16:creationId xmlns:a16="http://schemas.microsoft.com/office/drawing/2014/main" id="{E3CF8712-BC6B-42D2-944E-8CB084903644}"/>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A362797-1CF1-4810-B278-030F9ADA746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61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AFE8CDF-AC87-457C-91D7-F622E9179928}"/>
              </a:ext>
            </a:extLst>
          </p:cNvPr>
          <p:cNvGrpSpPr/>
          <p:nvPr/>
        </p:nvGrpSpPr>
        <p:grpSpPr>
          <a:xfrm>
            <a:off x="7313557" y="1077813"/>
            <a:ext cx="2703257" cy="5260719"/>
            <a:chOff x="7935065" y="-6602901"/>
            <a:chExt cx="853154" cy="1660295"/>
          </a:xfrm>
        </p:grpSpPr>
        <p:grpSp>
          <p:nvGrpSpPr>
            <p:cNvPr id="51" name="Graphic 2">
              <a:extLst>
                <a:ext uri="{FF2B5EF4-FFF2-40B4-BE49-F238E27FC236}">
                  <a16:creationId xmlns:a16="http://schemas.microsoft.com/office/drawing/2014/main" id="{DB09D0E1-6F1A-4F0A-87A2-C20905F98856}"/>
                </a:ext>
              </a:extLst>
            </p:cNvPr>
            <p:cNvGrpSpPr/>
            <p:nvPr/>
          </p:nvGrpSpPr>
          <p:grpSpPr>
            <a:xfrm>
              <a:off x="8405791" y="-5866171"/>
              <a:ext cx="223949" cy="567509"/>
              <a:chOff x="8405791" y="-5866171"/>
              <a:chExt cx="223949" cy="567509"/>
            </a:xfrm>
            <a:solidFill>
              <a:srgbClr val="FFDF00"/>
            </a:solidFill>
          </p:grpSpPr>
          <p:sp>
            <p:nvSpPr>
              <p:cNvPr id="64" name="Freeform: Shape 63">
                <a:extLst>
                  <a:ext uri="{FF2B5EF4-FFF2-40B4-BE49-F238E27FC236}">
                    <a16:creationId xmlns:a16="http://schemas.microsoft.com/office/drawing/2014/main" id="{879F4EB7-187D-4EA8-8CE3-CF09385CE226}"/>
                  </a:ext>
                </a:extLst>
              </p:cNvPr>
              <p:cNvSpPr/>
              <p:nvPr/>
            </p:nvSpPr>
            <p:spPr>
              <a:xfrm>
                <a:off x="8405791" y="-5866171"/>
                <a:ext cx="223949" cy="561318"/>
              </a:xfrm>
              <a:custGeom>
                <a:avLst/>
                <a:gdLst>
                  <a:gd name="connsiteX0" fmla="*/ 222695 w 223949"/>
                  <a:gd name="connsiteY0" fmla="*/ 473212 h 561318"/>
                  <a:gd name="connsiteX1" fmla="*/ 222980 w 223949"/>
                  <a:gd name="connsiteY1" fmla="*/ 472164 h 561318"/>
                  <a:gd name="connsiteX2" fmla="*/ 223457 w 223949"/>
                  <a:gd name="connsiteY2" fmla="*/ 469307 h 561318"/>
                  <a:gd name="connsiteX3" fmla="*/ 223742 w 223949"/>
                  <a:gd name="connsiteY3" fmla="*/ 466830 h 561318"/>
                  <a:gd name="connsiteX4" fmla="*/ 223838 w 223949"/>
                  <a:gd name="connsiteY4" fmla="*/ 465592 h 561318"/>
                  <a:gd name="connsiteX5" fmla="*/ 214979 w 223949"/>
                  <a:gd name="connsiteY5" fmla="*/ 415300 h 561318"/>
                  <a:gd name="connsiteX6" fmla="*/ 214503 w 223949"/>
                  <a:gd name="connsiteY6" fmla="*/ 409966 h 561318"/>
                  <a:gd name="connsiteX7" fmla="*/ 209074 w 223949"/>
                  <a:gd name="connsiteY7" fmla="*/ 300905 h 561318"/>
                  <a:gd name="connsiteX8" fmla="*/ 213455 w 223949"/>
                  <a:gd name="connsiteY8" fmla="*/ 278616 h 561318"/>
                  <a:gd name="connsiteX9" fmla="*/ 213455 w 223949"/>
                  <a:gd name="connsiteY9" fmla="*/ 278521 h 561318"/>
                  <a:gd name="connsiteX10" fmla="*/ 213550 w 223949"/>
                  <a:gd name="connsiteY10" fmla="*/ 278235 h 561318"/>
                  <a:gd name="connsiteX11" fmla="*/ 213646 w 223949"/>
                  <a:gd name="connsiteY11" fmla="*/ 275378 h 561318"/>
                  <a:gd name="connsiteX12" fmla="*/ 213836 w 223949"/>
                  <a:gd name="connsiteY12" fmla="*/ 271282 h 561318"/>
                  <a:gd name="connsiteX13" fmla="*/ 213170 w 223949"/>
                  <a:gd name="connsiteY13" fmla="*/ 265472 h 561318"/>
                  <a:gd name="connsiteX14" fmla="*/ 212979 w 223949"/>
                  <a:gd name="connsiteY14" fmla="*/ 264615 h 561318"/>
                  <a:gd name="connsiteX15" fmla="*/ 187928 w 223949"/>
                  <a:gd name="connsiteY15" fmla="*/ 214037 h 561318"/>
                  <a:gd name="connsiteX16" fmla="*/ 187452 w 223949"/>
                  <a:gd name="connsiteY16" fmla="*/ 209465 h 561318"/>
                  <a:gd name="connsiteX17" fmla="*/ 187547 w 223949"/>
                  <a:gd name="connsiteY17" fmla="*/ 208607 h 561318"/>
                  <a:gd name="connsiteX18" fmla="*/ 187928 w 223949"/>
                  <a:gd name="connsiteY18" fmla="*/ 205560 h 561318"/>
                  <a:gd name="connsiteX19" fmla="*/ 188404 w 223949"/>
                  <a:gd name="connsiteY19" fmla="*/ 203464 h 561318"/>
                  <a:gd name="connsiteX20" fmla="*/ 188690 w 223949"/>
                  <a:gd name="connsiteY20" fmla="*/ 202702 h 561318"/>
                  <a:gd name="connsiteX21" fmla="*/ 198311 w 223949"/>
                  <a:gd name="connsiteY21" fmla="*/ 185462 h 561318"/>
                  <a:gd name="connsiteX22" fmla="*/ 198215 w 223949"/>
                  <a:gd name="connsiteY22" fmla="*/ 185271 h 561318"/>
                  <a:gd name="connsiteX23" fmla="*/ 203168 w 223949"/>
                  <a:gd name="connsiteY23" fmla="*/ 176985 h 561318"/>
                  <a:gd name="connsiteX24" fmla="*/ 166688 w 223949"/>
                  <a:gd name="connsiteY24" fmla="*/ 84020 h 561318"/>
                  <a:gd name="connsiteX25" fmla="*/ 148971 w 223949"/>
                  <a:gd name="connsiteY25" fmla="*/ 76877 h 561318"/>
                  <a:gd name="connsiteX26" fmla="*/ 145161 w 223949"/>
                  <a:gd name="connsiteY26" fmla="*/ 72400 h 561318"/>
                  <a:gd name="connsiteX27" fmla="*/ 142208 w 223949"/>
                  <a:gd name="connsiteY27" fmla="*/ 73353 h 561318"/>
                  <a:gd name="connsiteX28" fmla="*/ 145161 w 223949"/>
                  <a:gd name="connsiteY28" fmla="*/ 72400 h 561318"/>
                  <a:gd name="connsiteX29" fmla="*/ 128968 w 223949"/>
                  <a:gd name="connsiteY29" fmla="*/ 59636 h 561318"/>
                  <a:gd name="connsiteX30" fmla="*/ 130969 w 223949"/>
                  <a:gd name="connsiteY30" fmla="*/ 55065 h 561318"/>
                  <a:gd name="connsiteX31" fmla="*/ 131159 w 223949"/>
                  <a:gd name="connsiteY31" fmla="*/ 54969 h 561318"/>
                  <a:gd name="connsiteX32" fmla="*/ 135160 w 223949"/>
                  <a:gd name="connsiteY32" fmla="*/ 45254 h 561318"/>
                  <a:gd name="connsiteX33" fmla="*/ 135160 w 223949"/>
                  <a:gd name="connsiteY33" fmla="*/ 44777 h 561318"/>
                  <a:gd name="connsiteX34" fmla="*/ 136017 w 223949"/>
                  <a:gd name="connsiteY34" fmla="*/ 42682 h 561318"/>
                  <a:gd name="connsiteX35" fmla="*/ 139922 w 223949"/>
                  <a:gd name="connsiteY35" fmla="*/ 30681 h 561318"/>
                  <a:gd name="connsiteX36" fmla="*/ 140018 w 223949"/>
                  <a:gd name="connsiteY36" fmla="*/ 28490 h 561318"/>
                  <a:gd name="connsiteX37" fmla="*/ 140208 w 223949"/>
                  <a:gd name="connsiteY37" fmla="*/ 28490 h 561318"/>
                  <a:gd name="connsiteX38" fmla="*/ 138684 w 223949"/>
                  <a:gd name="connsiteY38" fmla="*/ 18774 h 561318"/>
                  <a:gd name="connsiteX39" fmla="*/ 138398 w 223949"/>
                  <a:gd name="connsiteY39" fmla="*/ 18298 h 561318"/>
                  <a:gd name="connsiteX40" fmla="*/ 137732 w 223949"/>
                  <a:gd name="connsiteY40" fmla="*/ 17441 h 561318"/>
                  <a:gd name="connsiteX41" fmla="*/ 137065 w 223949"/>
                  <a:gd name="connsiteY41" fmla="*/ 16679 h 561318"/>
                  <a:gd name="connsiteX42" fmla="*/ 136779 w 223949"/>
                  <a:gd name="connsiteY42" fmla="*/ 16488 h 561318"/>
                  <a:gd name="connsiteX43" fmla="*/ 116967 w 223949"/>
                  <a:gd name="connsiteY43" fmla="*/ 17060 h 561318"/>
                  <a:gd name="connsiteX44" fmla="*/ 115062 w 223949"/>
                  <a:gd name="connsiteY44" fmla="*/ 16774 h 561318"/>
                  <a:gd name="connsiteX45" fmla="*/ 79343 w 223949"/>
                  <a:gd name="connsiteY45" fmla="*/ 10487 h 561318"/>
                  <a:gd name="connsiteX46" fmla="*/ 71342 w 223949"/>
                  <a:gd name="connsiteY46" fmla="*/ 2867 h 561318"/>
                  <a:gd name="connsiteX47" fmla="*/ 71342 w 223949"/>
                  <a:gd name="connsiteY47" fmla="*/ 2867 h 561318"/>
                  <a:gd name="connsiteX48" fmla="*/ 71247 w 223949"/>
                  <a:gd name="connsiteY48" fmla="*/ 2772 h 561318"/>
                  <a:gd name="connsiteX49" fmla="*/ 70390 w 223949"/>
                  <a:gd name="connsiteY49" fmla="*/ 2486 h 561318"/>
                  <a:gd name="connsiteX50" fmla="*/ 68961 w 223949"/>
                  <a:gd name="connsiteY50" fmla="*/ 1915 h 561318"/>
                  <a:gd name="connsiteX51" fmla="*/ 66866 w 223949"/>
                  <a:gd name="connsiteY51" fmla="*/ 2106 h 561318"/>
                  <a:gd name="connsiteX52" fmla="*/ 66484 w 223949"/>
                  <a:gd name="connsiteY52" fmla="*/ 2201 h 561318"/>
                  <a:gd name="connsiteX53" fmla="*/ 45148 w 223949"/>
                  <a:gd name="connsiteY53" fmla="*/ 23156 h 561318"/>
                  <a:gd name="connsiteX54" fmla="*/ 43625 w 223949"/>
                  <a:gd name="connsiteY54" fmla="*/ 23346 h 561318"/>
                  <a:gd name="connsiteX55" fmla="*/ 43339 w 223949"/>
                  <a:gd name="connsiteY55" fmla="*/ 23251 h 561318"/>
                  <a:gd name="connsiteX56" fmla="*/ 42482 w 223949"/>
                  <a:gd name="connsiteY56" fmla="*/ 22679 h 561318"/>
                  <a:gd name="connsiteX57" fmla="*/ 41815 w 223949"/>
                  <a:gd name="connsiteY57" fmla="*/ 22013 h 561318"/>
                  <a:gd name="connsiteX58" fmla="*/ 41624 w 223949"/>
                  <a:gd name="connsiteY58" fmla="*/ 21822 h 561318"/>
                  <a:gd name="connsiteX59" fmla="*/ 37338 w 223949"/>
                  <a:gd name="connsiteY59" fmla="*/ 11249 h 561318"/>
                  <a:gd name="connsiteX60" fmla="*/ 37242 w 223949"/>
                  <a:gd name="connsiteY60" fmla="*/ 11249 h 561318"/>
                  <a:gd name="connsiteX61" fmla="*/ 35147 w 223949"/>
                  <a:gd name="connsiteY61" fmla="*/ 5915 h 561318"/>
                  <a:gd name="connsiteX62" fmla="*/ 19050 w 223949"/>
                  <a:gd name="connsiteY62" fmla="*/ 9725 h 561318"/>
                  <a:gd name="connsiteX63" fmla="*/ 2857 w 223949"/>
                  <a:gd name="connsiteY63" fmla="*/ 39444 h 561318"/>
                  <a:gd name="connsiteX64" fmla="*/ 285 w 223949"/>
                  <a:gd name="connsiteY64" fmla="*/ 62589 h 561318"/>
                  <a:gd name="connsiteX65" fmla="*/ 0 w 223949"/>
                  <a:gd name="connsiteY65" fmla="*/ 76782 h 561318"/>
                  <a:gd name="connsiteX66" fmla="*/ 191 w 223949"/>
                  <a:gd name="connsiteY66" fmla="*/ 83258 h 561318"/>
                  <a:gd name="connsiteX67" fmla="*/ 285 w 223949"/>
                  <a:gd name="connsiteY67" fmla="*/ 83163 h 561318"/>
                  <a:gd name="connsiteX68" fmla="*/ 285 w 223949"/>
                  <a:gd name="connsiteY68" fmla="*/ 83258 h 561318"/>
                  <a:gd name="connsiteX69" fmla="*/ 29623 w 223949"/>
                  <a:gd name="connsiteY69" fmla="*/ 79448 h 561318"/>
                  <a:gd name="connsiteX70" fmla="*/ 29623 w 223949"/>
                  <a:gd name="connsiteY70" fmla="*/ 79353 h 561318"/>
                  <a:gd name="connsiteX71" fmla="*/ 38005 w 223949"/>
                  <a:gd name="connsiteY71" fmla="*/ 79163 h 561318"/>
                  <a:gd name="connsiteX72" fmla="*/ 58864 w 223949"/>
                  <a:gd name="connsiteY72" fmla="*/ 96594 h 561318"/>
                  <a:gd name="connsiteX73" fmla="*/ 68294 w 223949"/>
                  <a:gd name="connsiteY73" fmla="*/ 107071 h 561318"/>
                  <a:gd name="connsiteX74" fmla="*/ 69723 w 223949"/>
                  <a:gd name="connsiteY74" fmla="*/ 108881 h 561318"/>
                  <a:gd name="connsiteX75" fmla="*/ 83248 w 223949"/>
                  <a:gd name="connsiteY75" fmla="*/ 124311 h 561318"/>
                  <a:gd name="connsiteX76" fmla="*/ 85154 w 223949"/>
                  <a:gd name="connsiteY76" fmla="*/ 122692 h 561318"/>
                  <a:gd name="connsiteX77" fmla="*/ 85249 w 223949"/>
                  <a:gd name="connsiteY77" fmla="*/ 122692 h 561318"/>
                  <a:gd name="connsiteX78" fmla="*/ 81248 w 223949"/>
                  <a:gd name="connsiteY78" fmla="*/ 127073 h 561318"/>
                  <a:gd name="connsiteX79" fmla="*/ 81343 w 223949"/>
                  <a:gd name="connsiteY79" fmla="*/ 127169 h 561318"/>
                  <a:gd name="connsiteX80" fmla="*/ 81725 w 223949"/>
                  <a:gd name="connsiteY80" fmla="*/ 128121 h 561318"/>
                  <a:gd name="connsiteX81" fmla="*/ 78486 w 223949"/>
                  <a:gd name="connsiteY81" fmla="*/ 138027 h 561318"/>
                  <a:gd name="connsiteX82" fmla="*/ 77819 w 223949"/>
                  <a:gd name="connsiteY82" fmla="*/ 138408 h 561318"/>
                  <a:gd name="connsiteX83" fmla="*/ 77152 w 223949"/>
                  <a:gd name="connsiteY83" fmla="*/ 139646 h 561318"/>
                  <a:gd name="connsiteX84" fmla="*/ 75724 w 223949"/>
                  <a:gd name="connsiteY84" fmla="*/ 142218 h 561318"/>
                  <a:gd name="connsiteX85" fmla="*/ 73057 w 223949"/>
                  <a:gd name="connsiteY85" fmla="*/ 146981 h 561318"/>
                  <a:gd name="connsiteX86" fmla="*/ 69913 w 223949"/>
                  <a:gd name="connsiteY86" fmla="*/ 152791 h 561318"/>
                  <a:gd name="connsiteX87" fmla="*/ 65246 w 223949"/>
                  <a:gd name="connsiteY87" fmla="*/ 163364 h 561318"/>
                  <a:gd name="connsiteX88" fmla="*/ 77534 w 223949"/>
                  <a:gd name="connsiteY88" fmla="*/ 163078 h 561318"/>
                  <a:gd name="connsiteX89" fmla="*/ 82868 w 223949"/>
                  <a:gd name="connsiteY89" fmla="*/ 176699 h 561318"/>
                  <a:gd name="connsiteX90" fmla="*/ 70866 w 223949"/>
                  <a:gd name="connsiteY90" fmla="*/ 189939 h 561318"/>
                  <a:gd name="connsiteX91" fmla="*/ 76485 w 223949"/>
                  <a:gd name="connsiteY91" fmla="*/ 201273 h 561318"/>
                  <a:gd name="connsiteX92" fmla="*/ 87820 w 223949"/>
                  <a:gd name="connsiteY92" fmla="*/ 203845 h 561318"/>
                  <a:gd name="connsiteX93" fmla="*/ 84867 w 223949"/>
                  <a:gd name="connsiteY93" fmla="*/ 210989 h 561318"/>
                  <a:gd name="connsiteX94" fmla="*/ 89821 w 223949"/>
                  <a:gd name="connsiteY94" fmla="*/ 214227 h 561318"/>
                  <a:gd name="connsiteX95" fmla="*/ 87154 w 223949"/>
                  <a:gd name="connsiteY95" fmla="*/ 212798 h 561318"/>
                  <a:gd name="connsiteX96" fmla="*/ 86106 w 223949"/>
                  <a:gd name="connsiteY96" fmla="*/ 236230 h 561318"/>
                  <a:gd name="connsiteX97" fmla="*/ 84296 w 223949"/>
                  <a:gd name="connsiteY97" fmla="*/ 248517 h 561318"/>
                  <a:gd name="connsiteX98" fmla="*/ 80296 w 223949"/>
                  <a:gd name="connsiteY98" fmla="*/ 252994 h 561318"/>
                  <a:gd name="connsiteX99" fmla="*/ 80010 w 223949"/>
                  <a:gd name="connsiteY99" fmla="*/ 280998 h 561318"/>
                  <a:gd name="connsiteX100" fmla="*/ 85725 w 223949"/>
                  <a:gd name="connsiteY100" fmla="*/ 281378 h 561318"/>
                  <a:gd name="connsiteX101" fmla="*/ 85534 w 223949"/>
                  <a:gd name="connsiteY101" fmla="*/ 288141 h 561318"/>
                  <a:gd name="connsiteX102" fmla="*/ 94107 w 223949"/>
                  <a:gd name="connsiteY102" fmla="*/ 288332 h 561318"/>
                  <a:gd name="connsiteX103" fmla="*/ 80105 w 223949"/>
                  <a:gd name="connsiteY103" fmla="*/ 293380 h 561318"/>
                  <a:gd name="connsiteX104" fmla="*/ 80200 w 223949"/>
                  <a:gd name="connsiteY104" fmla="*/ 300048 h 561318"/>
                  <a:gd name="connsiteX105" fmla="*/ 80296 w 223949"/>
                  <a:gd name="connsiteY105" fmla="*/ 306429 h 561318"/>
                  <a:gd name="connsiteX106" fmla="*/ 80296 w 223949"/>
                  <a:gd name="connsiteY106" fmla="*/ 311192 h 561318"/>
                  <a:gd name="connsiteX107" fmla="*/ 87820 w 223949"/>
                  <a:gd name="connsiteY107" fmla="*/ 310620 h 561318"/>
                  <a:gd name="connsiteX108" fmla="*/ 85058 w 223949"/>
                  <a:gd name="connsiteY108" fmla="*/ 317192 h 561318"/>
                  <a:gd name="connsiteX109" fmla="*/ 81153 w 223949"/>
                  <a:gd name="connsiteY109" fmla="*/ 341957 h 561318"/>
                  <a:gd name="connsiteX110" fmla="*/ 80200 w 223949"/>
                  <a:gd name="connsiteY110" fmla="*/ 344244 h 561318"/>
                  <a:gd name="connsiteX111" fmla="*/ 78867 w 223949"/>
                  <a:gd name="connsiteY111" fmla="*/ 379391 h 561318"/>
                  <a:gd name="connsiteX112" fmla="*/ 75724 w 223949"/>
                  <a:gd name="connsiteY112" fmla="*/ 409775 h 561318"/>
                  <a:gd name="connsiteX113" fmla="*/ 66770 w 223949"/>
                  <a:gd name="connsiteY113" fmla="*/ 451019 h 561318"/>
                  <a:gd name="connsiteX114" fmla="*/ 65627 w 223949"/>
                  <a:gd name="connsiteY114" fmla="*/ 450161 h 561318"/>
                  <a:gd name="connsiteX115" fmla="*/ 65627 w 223949"/>
                  <a:gd name="connsiteY115" fmla="*/ 450257 h 561318"/>
                  <a:gd name="connsiteX116" fmla="*/ 60865 w 223949"/>
                  <a:gd name="connsiteY116" fmla="*/ 447018 h 561318"/>
                  <a:gd name="connsiteX117" fmla="*/ 50006 w 223949"/>
                  <a:gd name="connsiteY117" fmla="*/ 467021 h 561318"/>
                  <a:gd name="connsiteX118" fmla="*/ 45720 w 223949"/>
                  <a:gd name="connsiteY118" fmla="*/ 466735 h 561318"/>
                  <a:gd name="connsiteX119" fmla="*/ 36290 w 223949"/>
                  <a:gd name="connsiteY119" fmla="*/ 464449 h 561318"/>
                  <a:gd name="connsiteX120" fmla="*/ 11811 w 223949"/>
                  <a:gd name="connsiteY120" fmla="*/ 443589 h 561318"/>
                  <a:gd name="connsiteX121" fmla="*/ 14383 w 223949"/>
                  <a:gd name="connsiteY121" fmla="*/ 529695 h 561318"/>
                  <a:gd name="connsiteX122" fmla="*/ 21145 w 223949"/>
                  <a:gd name="connsiteY122" fmla="*/ 554460 h 561318"/>
                  <a:gd name="connsiteX123" fmla="*/ 24669 w 223949"/>
                  <a:gd name="connsiteY123" fmla="*/ 555222 h 561318"/>
                  <a:gd name="connsiteX124" fmla="*/ 25432 w 223949"/>
                  <a:gd name="connsiteY124" fmla="*/ 555127 h 561318"/>
                  <a:gd name="connsiteX125" fmla="*/ 32099 w 223949"/>
                  <a:gd name="connsiteY125" fmla="*/ 552365 h 561318"/>
                  <a:gd name="connsiteX126" fmla="*/ 36671 w 223949"/>
                  <a:gd name="connsiteY126" fmla="*/ 548364 h 561318"/>
                  <a:gd name="connsiteX127" fmla="*/ 37909 w 223949"/>
                  <a:gd name="connsiteY127" fmla="*/ 557985 h 561318"/>
                  <a:gd name="connsiteX128" fmla="*/ 54197 w 223949"/>
                  <a:gd name="connsiteY128" fmla="*/ 550936 h 561318"/>
                  <a:gd name="connsiteX129" fmla="*/ 55436 w 223949"/>
                  <a:gd name="connsiteY129" fmla="*/ 550460 h 561318"/>
                  <a:gd name="connsiteX130" fmla="*/ 66866 w 223949"/>
                  <a:gd name="connsiteY130" fmla="*/ 546650 h 561318"/>
                  <a:gd name="connsiteX131" fmla="*/ 68485 w 223949"/>
                  <a:gd name="connsiteY131" fmla="*/ 546269 h 561318"/>
                  <a:gd name="connsiteX132" fmla="*/ 77343 w 223949"/>
                  <a:gd name="connsiteY132" fmla="*/ 544840 h 561318"/>
                  <a:gd name="connsiteX133" fmla="*/ 77343 w 223949"/>
                  <a:gd name="connsiteY133" fmla="*/ 544935 h 561318"/>
                  <a:gd name="connsiteX134" fmla="*/ 78772 w 223949"/>
                  <a:gd name="connsiteY134" fmla="*/ 544840 h 561318"/>
                  <a:gd name="connsiteX135" fmla="*/ 81629 w 223949"/>
                  <a:gd name="connsiteY135" fmla="*/ 544840 h 561318"/>
                  <a:gd name="connsiteX136" fmla="*/ 86582 w 223949"/>
                  <a:gd name="connsiteY136" fmla="*/ 545316 h 561318"/>
                  <a:gd name="connsiteX137" fmla="*/ 87344 w 223949"/>
                  <a:gd name="connsiteY137" fmla="*/ 536458 h 561318"/>
                  <a:gd name="connsiteX138" fmla="*/ 87820 w 223949"/>
                  <a:gd name="connsiteY138" fmla="*/ 545221 h 561318"/>
                  <a:gd name="connsiteX139" fmla="*/ 93726 w 223949"/>
                  <a:gd name="connsiteY139" fmla="*/ 547316 h 561318"/>
                  <a:gd name="connsiteX140" fmla="*/ 92773 w 223949"/>
                  <a:gd name="connsiteY140" fmla="*/ 539792 h 561318"/>
                  <a:gd name="connsiteX141" fmla="*/ 95631 w 223949"/>
                  <a:gd name="connsiteY141" fmla="*/ 548078 h 561318"/>
                  <a:gd name="connsiteX142" fmla="*/ 100108 w 223949"/>
                  <a:gd name="connsiteY142" fmla="*/ 548364 h 561318"/>
                  <a:gd name="connsiteX143" fmla="*/ 99726 w 223949"/>
                  <a:gd name="connsiteY143" fmla="*/ 536934 h 561318"/>
                  <a:gd name="connsiteX144" fmla="*/ 104299 w 223949"/>
                  <a:gd name="connsiteY144" fmla="*/ 552746 h 561318"/>
                  <a:gd name="connsiteX145" fmla="*/ 105537 w 223949"/>
                  <a:gd name="connsiteY145" fmla="*/ 553222 h 561318"/>
                  <a:gd name="connsiteX146" fmla="*/ 105632 w 223949"/>
                  <a:gd name="connsiteY146" fmla="*/ 556937 h 561318"/>
                  <a:gd name="connsiteX147" fmla="*/ 104775 w 223949"/>
                  <a:gd name="connsiteY147" fmla="*/ 558366 h 561318"/>
                  <a:gd name="connsiteX148" fmla="*/ 109823 w 223949"/>
                  <a:gd name="connsiteY148" fmla="*/ 561318 h 561318"/>
                  <a:gd name="connsiteX149" fmla="*/ 107156 w 223949"/>
                  <a:gd name="connsiteY149" fmla="*/ 553889 h 561318"/>
                  <a:gd name="connsiteX150" fmla="*/ 109918 w 223949"/>
                  <a:gd name="connsiteY150" fmla="*/ 554556 h 561318"/>
                  <a:gd name="connsiteX151" fmla="*/ 110014 w 223949"/>
                  <a:gd name="connsiteY151" fmla="*/ 554460 h 561318"/>
                  <a:gd name="connsiteX152" fmla="*/ 110014 w 223949"/>
                  <a:gd name="connsiteY152" fmla="*/ 554651 h 561318"/>
                  <a:gd name="connsiteX153" fmla="*/ 117824 w 223949"/>
                  <a:gd name="connsiteY153" fmla="*/ 551317 h 561318"/>
                  <a:gd name="connsiteX154" fmla="*/ 120301 w 223949"/>
                  <a:gd name="connsiteY154" fmla="*/ 545697 h 561318"/>
                  <a:gd name="connsiteX155" fmla="*/ 122301 w 223949"/>
                  <a:gd name="connsiteY155" fmla="*/ 551317 h 561318"/>
                  <a:gd name="connsiteX156" fmla="*/ 119158 w 223949"/>
                  <a:gd name="connsiteY156" fmla="*/ 554079 h 561318"/>
                  <a:gd name="connsiteX157" fmla="*/ 133731 w 223949"/>
                  <a:gd name="connsiteY157" fmla="*/ 547888 h 561318"/>
                  <a:gd name="connsiteX158" fmla="*/ 133921 w 223949"/>
                  <a:gd name="connsiteY158" fmla="*/ 544935 h 561318"/>
                  <a:gd name="connsiteX159" fmla="*/ 133731 w 223949"/>
                  <a:gd name="connsiteY159" fmla="*/ 547888 h 561318"/>
                  <a:gd name="connsiteX160" fmla="*/ 149447 w 223949"/>
                  <a:gd name="connsiteY160" fmla="*/ 540268 h 561318"/>
                  <a:gd name="connsiteX161" fmla="*/ 158496 w 223949"/>
                  <a:gd name="connsiteY161" fmla="*/ 538458 h 561318"/>
                  <a:gd name="connsiteX162" fmla="*/ 159734 w 223949"/>
                  <a:gd name="connsiteY162" fmla="*/ 531219 h 561318"/>
                  <a:gd name="connsiteX163" fmla="*/ 158686 w 223949"/>
                  <a:gd name="connsiteY163" fmla="*/ 531219 h 561318"/>
                  <a:gd name="connsiteX164" fmla="*/ 160115 w 223949"/>
                  <a:gd name="connsiteY164" fmla="*/ 522647 h 561318"/>
                  <a:gd name="connsiteX165" fmla="*/ 159448 w 223949"/>
                  <a:gd name="connsiteY165" fmla="*/ 519789 h 561318"/>
                  <a:gd name="connsiteX166" fmla="*/ 160306 w 223949"/>
                  <a:gd name="connsiteY166" fmla="*/ 512836 h 561318"/>
                  <a:gd name="connsiteX167" fmla="*/ 160306 w 223949"/>
                  <a:gd name="connsiteY167" fmla="*/ 512645 h 561318"/>
                  <a:gd name="connsiteX168" fmla="*/ 160401 w 223949"/>
                  <a:gd name="connsiteY168" fmla="*/ 509978 h 561318"/>
                  <a:gd name="connsiteX169" fmla="*/ 163259 w 223949"/>
                  <a:gd name="connsiteY169" fmla="*/ 511217 h 561318"/>
                  <a:gd name="connsiteX170" fmla="*/ 163354 w 223949"/>
                  <a:gd name="connsiteY170" fmla="*/ 511217 h 561318"/>
                  <a:gd name="connsiteX171" fmla="*/ 163354 w 223949"/>
                  <a:gd name="connsiteY171" fmla="*/ 511217 h 561318"/>
                  <a:gd name="connsiteX172" fmla="*/ 164497 w 223949"/>
                  <a:gd name="connsiteY172" fmla="*/ 511693 h 561318"/>
                  <a:gd name="connsiteX173" fmla="*/ 164592 w 223949"/>
                  <a:gd name="connsiteY173" fmla="*/ 511979 h 561318"/>
                  <a:gd name="connsiteX174" fmla="*/ 164592 w 223949"/>
                  <a:gd name="connsiteY174" fmla="*/ 511788 h 561318"/>
                  <a:gd name="connsiteX175" fmla="*/ 179356 w 223949"/>
                  <a:gd name="connsiteY175" fmla="*/ 507692 h 561318"/>
                  <a:gd name="connsiteX176" fmla="*/ 180499 w 223949"/>
                  <a:gd name="connsiteY176" fmla="*/ 501882 h 561318"/>
                  <a:gd name="connsiteX177" fmla="*/ 187071 w 223949"/>
                  <a:gd name="connsiteY177" fmla="*/ 500358 h 561318"/>
                  <a:gd name="connsiteX178" fmla="*/ 187166 w 223949"/>
                  <a:gd name="connsiteY178" fmla="*/ 500739 h 561318"/>
                  <a:gd name="connsiteX179" fmla="*/ 197644 w 223949"/>
                  <a:gd name="connsiteY179" fmla="*/ 497977 h 561318"/>
                  <a:gd name="connsiteX180" fmla="*/ 198025 w 223949"/>
                  <a:gd name="connsiteY180" fmla="*/ 497406 h 561318"/>
                  <a:gd name="connsiteX181" fmla="*/ 200310 w 223949"/>
                  <a:gd name="connsiteY181" fmla="*/ 496739 h 561318"/>
                  <a:gd name="connsiteX182" fmla="*/ 212693 w 223949"/>
                  <a:gd name="connsiteY182" fmla="*/ 491119 h 561318"/>
                  <a:gd name="connsiteX183" fmla="*/ 214693 w 223949"/>
                  <a:gd name="connsiteY183" fmla="*/ 488642 h 561318"/>
                  <a:gd name="connsiteX184" fmla="*/ 214693 w 223949"/>
                  <a:gd name="connsiteY184" fmla="*/ 489024 h 561318"/>
                  <a:gd name="connsiteX185" fmla="*/ 222695 w 223949"/>
                  <a:gd name="connsiteY185" fmla="*/ 473212 h 561318"/>
                  <a:gd name="connsiteX186" fmla="*/ 130302 w 223949"/>
                  <a:gd name="connsiteY186" fmla="*/ 160602 h 561318"/>
                  <a:gd name="connsiteX187" fmla="*/ 130302 w 223949"/>
                  <a:gd name="connsiteY187" fmla="*/ 160602 h 561318"/>
                  <a:gd name="connsiteX188" fmla="*/ 128873 w 223949"/>
                  <a:gd name="connsiteY188" fmla="*/ 160220 h 561318"/>
                  <a:gd name="connsiteX189" fmla="*/ 130302 w 223949"/>
                  <a:gd name="connsiteY189" fmla="*/ 160602 h 561318"/>
                  <a:gd name="connsiteX190" fmla="*/ 110204 w 223949"/>
                  <a:gd name="connsiteY190" fmla="*/ 553603 h 561318"/>
                  <a:gd name="connsiteX191" fmla="*/ 114014 w 223949"/>
                  <a:gd name="connsiteY191" fmla="*/ 511312 h 561318"/>
                  <a:gd name="connsiteX192" fmla="*/ 110204 w 223949"/>
                  <a:gd name="connsiteY192" fmla="*/ 553603 h 5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23949" h="561318">
                    <a:moveTo>
                      <a:pt x="222695" y="473212"/>
                    </a:moveTo>
                    <a:cubicBezTo>
                      <a:pt x="222790" y="472831"/>
                      <a:pt x="222885" y="472545"/>
                      <a:pt x="222980" y="472164"/>
                    </a:cubicBezTo>
                    <a:cubicBezTo>
                      <a:pt x="223171" y="471212"/>
                      <a:pt x="223361" y="470259"/>
                      <a:pt x="223457" y="469307"/>
                    </a:cubicBezTo>
                    <a:cubicBezTo>
                      <a:pt x="223551" y="468449"/>
                      <a:pt x="223647" y="467687"/>
                      <a:pt x="223742" y="466830"/>
                    </a:cubicBezTo>
                    <a:cubicBezTo>
                      <a:pt x="223742" y="466449"/>
                      <a:pt x="223838" y="465973"/>
                      <a:pt x="223838" y="465592"/>
                    </a:cubicBezTo>
                    <a:cubicBezTo>
                      <a:pt x="224980" y="448828"/>
                      <a:pt x="217075" y="431683"/>
                      <a:pt x="214979" y="415300"/>
                    </a:cubicBezTo>
                    <a:cubicBezTo>
                      <a:pt x="214789" y="413490"/>
                      <a:pt x="214598" y="411681"/>
                      <a:pt x="214503" y="409966"/>
                    </a:cubicBezTo>
                    <a:cubicBezTo>
                      <a:pt x="207359" y="373485"/>
                      <a:pt x="203835" y="337100"/>
                      <a:pt x="209074" y="300905"/>
                    </a:cubicBezTo>
                    <a:cubicBezTo>
                      <a:pt x="210217" y="293475"/>
                      <a:pt x="211550" y="286046"/>
                      <a:pt x="213455" y="278616"/>
                    </a:cubicBezTo>
                    <a:cubicBezTo>
                      <a:pt x="213455" y="278616"/>
                      <a:pt x="213455" y="278521"/>
                      <a:pt x="213455" y="278521"/>
                    </a:cubicBezTo>
                    <a:cubicBezTo>
                      <a:pt x="213455" y="278426"/>
                      <a:pt x="213455" y="278331"/>
                      <a:pt x="213550" y="278235"/>
                    </a:cubicBezTo>
                    <a:cubicBezTo>
                      <a:pt x="213646" y="277283"/>
                      <a:pt x="213550" y="276330"/>
                      <a:pt x="213646" y="275378"/>
                    </a:cubicBezTo>
                    <a:cubicBezTo>
                      <a:pt x="213741" y="274044"/>
                      <a:pt x="213836" y="272615"/>
                      <a:pt x="213836" y="271282"/>
                    </a:cubicBezTo>
                    <a:cubicBezTo>
                      <a:pt x="213741" y="269377"/>
                      <a:pt x="213455" y="267472"/>
                      <a:pt x="213170" y="265472"/>
                    </a:cubicBezTo>
                    <a:cubicBezTo>
                      <a:pt x="213074" y="265186"/>
                      <a:pt x="213074" y="264900"/>
                      <a:pt x="212979" y="264615"/>
                    </a:cubicBezTo>
                    <a:cubicBezTo>
                      <a:pt x="209645" y="247755"/>
                      <a:pt x="197263" y="231563"/>
                      <a:pt x="187928" y="214037"/>
                    </a:cubicBezTo>
                    <a:cubicBezTo>
                      <a:pt x="187547" y="212513"/>
                      <a:pt x="187452" y="210989"/>
                      <a:pt x="187452" y="209465"/>
                    </a:cubicBezTo>
                    <a:cubicBezTo>
                      <a:pt x="187452" y="209179"/>
                      <a:pt x="187452" y="208893"/>
                      <a:pt x="187547" y="208607"/>
                    </a:cubicBezTo>
                    <a:cubicBezTo>
                      <a:pt x="187643" y="207560"/>
                      <a:pt x="187738" y="206607"/>
                      <a:pt x="187928" y="205560"/>
                    </a:cubicBezTo>
                    <a:cubicBezTo>
                      <a:pt x="188119" y="204893"/>
                      <a:pt x="188214" y="204131"/>
                      <a:pt x="188404" y="203464"/>
                    </a:cubicBezTo>
                    <a:cubicBezTo>
                      <a:pt x="188500" y="203178"/>
                      <a:pt x="188595" y="202988"/>
                      <a:pt x="188690" y="202702"/>
                    </a:cubicBezTo>
                    <a:cubicBezTo>
                      <a:pt x="190691" y="196892"/>
                      <a:pt x="194500" y="191367"/>
                      <a:pt x="198311" y="185462"/>
                    </a:cubicBezTo>
                    <a:cubicBezTo>
                      <a:pt x="198311" y="185366"/>
                      <a:pt x="198311" y="185366"/>
                      <a:pt x="198215" y="185271"/>
                    </a:cubicBezTo>
                    <a:cubicBezTo>
                      <a:pt x="199930" y="182604"/>
                      <a:pt x="201644" y="179842"/>
                      <a:pt x="203168" y="176985"/>
                    </a:cubicBezTo>
                    <a:cubicBezTo>
                      <a:pt x="222790" y="144409"/>
                      <a:pt x="180499" y="116882"/>
                      <a:pt x="166688" y="84020"/>
                    </a:cubicBezTo>
                    <a:cubicBezTo>
                      <a:pt x="165163" y="80401"/>
                      <a:pt x="157448" y="78115"/>
                      <a:pt x="148971" y="76877"/>
                    </a:cubicBezTo>
                    <a:cubicBezTo>
                      <a:pt x="147733" y="75353"/>
                      <a:pt x="146495" y="73829"/>
                      <a:pt x="145161" y="72400"/>
                    </a:cubicBezTo>
                    <a:cubicBezTo>
                      <a:pt x="144018" y="72876"/>
                      <a:pt x="143066" y="73162"/>
                      <a:pt x="142208" y="73353"/>
                    </a:cubicBezTo>
                    <a:cubicBezTo>
                      <a:pt x="143446" y="73067"/>
                      <a:pt x="144589" y="72686"/>
                      <a:pt x="145161" y="72400"/>
                    </a:cubicBezTo>
                    <a:cubicBezTo>
                      <a:pt x="140208" y="67447"/>
                      <a:pt x="134779" y="63256"/>
                      <a:pt x="128968" y="59636"/>
                    </a:cubicBezTo>
                    <a:cubicBezTo>
                      <a:pt x="129635" y="58017"/>
                      <a:pt x="130302" y="56589"/>
                      <a:pt x="130969" y="55065"/>
                    </a:cubicBezTo>
                    <a:cubicBezTo>
                      <a:pt x="131064" y="55065"/>
                      <a:pt x="131064" y="55065"/>
                      <a:pt x="131159" y="54969"/>
                    </a:cubicBezTo>
                    <a:cubicBezTo>
                      <a:pt x="132588" y="51540"/>
                      <a:pt x="133921" y="48207"/>
                      <a:pt x="135160" y="45254"/>
                    </a:cubicBezTo>
                    <a:cubicBezTo>
                      <a:pt x="135160" y="45063"/>
                      <a:pt x="135160" y="44968"/>
                      <a:pt x="135160" y="44777"/>
                    </a:cubicBezTo>
                    <a:cubicBezTo>
                      <a:pt x="135445" y="44111"/>
                      <a:pt x="135731" y="43349"/>
                      <a:pt x="136017" y="42682"/>
                    </a:cubicBezTo>
                    <a:cubicBezTo>
                      <a:pt x="137922" y="37729"/>
                      <a:pt x="139351" y="33538"/>
                      <a:pt x="139922" y="30681"/>
                    </a:cubicBezTo>
                    <a:cubicBezTo>
                      <a:pt x="140018" y="29823"/>
                      <a:pt x="140018" y="29157"/>
                      <a:pt x="140018" y="28490"/>
                    </a:cubicBezTo>
                    <a:cubicBezTo>
                      <a:pt x="140113" y="28490"/>
                      <a:pt x="140113" y="28490"/>
                      <a:pt x="140208" y="28490"/>
                    </a:cubicBezTo>
                    <a:cubicBezTo>
                      <a:pt x="140398" y="23918"/>
                      <a:pt x="139827" y="20870"/>
                      <a:pt x="138684" y="18774"/>
                    </a:cubicBezTo>
                    <a:cubicBezTo>
                      <a:pt x="138589" y="18584"/>
                      <a:pt x="138493" y="18489"/>
                      <a:pt x="138398" y="18298"/>
                    </a:cubicBezTo>
                    <a:cubicBezTo>
                      <a:pt x="138208" y="18012"/>
                      <a:pt x="138017" y="17727"/>
                      <a:pt x="137732" y="17441"/>
                    </a:cubicBezTo>
                    <a:cubicBezTo>
                      <a:pt x="137541" y="17155"/>
                      <a:pt x="137255" y="16965"/>
                      <a:pt x="137065" y="16679"/>
                    </a:cubicBezTo>
                    <a:cubicBezTo>
                      <a:pt x="136970" y="16583"/>
                      <a:pt x="136874" y="16488"/>
                      <a:pt x="136779" y="16488"/>
                    </a:cubicBezTo>
                    <a:cubicBezTo>
                      <a:pt x="131921" y="12773"/>
                      <a:pt x="122873" y="17250"/>
                      <a:pt x="116967" y="17060"/>
                    </a:cubicBezTo>
                    <a:cubicBezTo>
                      <a:pt x="116300" y="17060"/>
                      <a:pt x="115634" y="16965"/>
                      <a:pt x="115062" y="16774"/>
                    </a:cubicBezTo>
                    <a:cubicBezTo>
                      <a:pt x="101346" y="18298"/>
                      <a:pt x="89630" y="17822"/>
                      <a:pt x="79343" y="10487"/>
                    </a:cubicBezTo>
                    <a:cubicBezTo>
                      <a:pt x="76581" y="8487"/>
                      <a:pt x="73914" y="6011"/>
                      <a:pt x="71342" y="2867"/>
                    </a:cubicBezTo>
                    <a:cubicBezTo>
                      <a:pt x="71342" y="2867"/>
                      <a:pt x="71342" y="2867"/>
                      <a:pt x="71342" y="2867"/>
                    </a:cubicBezTo>
                    <a:cubicBezTo>
                      <a:pt x="71342" y="2867"/>
                      <a:pt x="71247" y="2772"/>
                      <a:pt x="71247" y="2772"/>
                    </a:cubicBezTo>
                    <a:cubicBezTo>
                      <a:pt x="70961" y="2582"/>
                      <a:pt x="70675" y="2582"/>
                      <a:pt x="70390" y="2486"/>
                    </a:cubicBezTo>
                    <a:cubicBezTo>
                      <a:pt x="69913" y="2296"/>
                      <a:pt x="69437" y="2010"/>
                      <a:pt x="68961" y="1915"/>
                    </a:cubicBezTo>
                    <a:cubicBezTo>
                      <a:pt x="68294" y="1820"/>
                      <a:pt x="67627" y="1915"/>
                      <a:pt x="66866" y="2106"/>
                    </a:cubicBezTo>
                    <a:cubicBezTo>
                      <a:pt x="66770" y="2106"/>
                      <a:pt x="66675" y="2106"/>
                      <a:pt x="66484" y="2201"/>
                    </a:cubicBezTo>
                    <a:cubicBezTo>
                      <a:pt x="60103" y="4011"/>
                      <a:pt x="52101" y="15060"/>
                      <a:pt x="45148" y="23156"/>
                    </a:cubicBezTo>
                    <a:cubicBezTo>
                      <a:pt x="44577" y="23441"/>
                      <a:pt x="44101" y="23441"/>
                      <a:pt x="43625" y="23346"/>
                    </a:cubicBezTo>
                    <a:cubicBezTo>
                      <a:pt x="43529" y="23346"/>
                      <a:pt x="43434" y="23251"/>
                      <a:pt x="43339" y="23251"/>
                    </a:cubicBezTo>
                    <a:cubicBezTo>
                      <a:pt x="43053" y="23156"/>
                      <a:pt x="42767" y="22965"/>
                      <a:pt x="42482" y="22679"/>
                    </a:cubicBezTo>
                    <a:cubicBezTo>
                      <a:pt x="42291" y="22489"/>
                      <a:pt x="42005" y="22298"/>
                      <a:pt x="41815" y="22013"/>
                    </a:cubicBezTo>
                    <a:cubicBezTo>
                      <a:pt x="41720" y="21917"/>
                      <a:pt x="41720" y="21822"/>
                      <a:pt x="41624" y="21822"/>
                    </a:cubicBezTo>
                    <a:cubicBezTo>
                      <a:pt x="40005" y="19536"/>
                      <a:pt x="38862" y="15345"/>
                      <a:pt x="37338" y="11249"/>
                    </a:cubicBezTo>
                    <a:cubicBezTo>
                      <a:pt x="37338" y="11249"/>
                      <a:pt x="37242" y="11249"/>
                      <a:pt x="37242" y="11249"/>
                    </a:cubicBezTo>
                    <a:cubicBezTo>
                      <a:pt x="36576" y="9344"/>
                      <a:pt x="35909" y="7535"/>
                      <a:pt x="35147" y="5915"/>
                    </a:cubicBezTo>
                    <a:cubicBezTo>
                      <a:pt x="30861" y="-4657"/>
                      <a:pt x="24765" y="391"/>
                      <a:pt x="19050" y="9725"/>
                    </a:cubicBezTo>
                    <a:cubicBezTo>
                      <a:pt x="13335" y="19155"/>
                      <a:pt x="7906" y="32776"/>
                      <a:pt x="2857" y="39444"/>
                    </a:cubicBezTo>
                    <a:cubicBezTo>
                      <a:pt x="1429" y="41253"/>
                      <a:pt x="667" y="52112"/>
                      <a:pt x="285" y="62589"/>
                    </a:cubicBezTo>
                    <a:cubicBezTo>
                      <a:pt x="95" y="67828"/>
                      <a:pt x="0" y="72971"/>
                      <a:pt x="0" y="76782"/>
                    </a:cubicBezTo>
                    <a:cubicBezTo>
                      <a:pt x="0" y="80591"/>
                      <a:pt x="95" y="83163"/>
                      <a:pt x="191" y="83258"/>
                    </a:cubicBezTo>
                    <a:cubicBezTo>
                      <a:pt x="191" y="83258"/>
                      <a:pt x="191" y="83258"/>
                      <a:pt x="285" y="83163"/>
                    </a:cubicBezTo>
                    <a:cubicBezTo>
                      <a:pt x="285" y="83163"/>
                      <a:pt x="285" y="83258"/>
                      <a:pt x="285" y="83258"/>
                    </a:cubicBezTo>
                    <a:cubicBezTo>
                      <a:pt x="10287" y="71828"/>
                      <a:pt x="20193" y="77829"/>
                      <a:pt x="29623" y="79448"/>
                    </a:cubicBezTo>
                    <a:cubicBezTo>
                      <a:pt x="29623" y="79448"/>
                      <a:pt x="29623" y="79448"/>
                      <a:pt x="29623" y="79353"/>
                    </a:cubicBezTo>
                    <a:cubicBezTo>
                      <a:pt x="32290" y="79829"/>
                      <a:pt x="35052" y="79829"/>
                      <a:pt x="38005" y="79163"/>
                    </a:cubicBezTo>
                    <a:cubicBezTo>
                      <a:pt x="45053" y="84973"/>
                      <a:pt x="52292" y="90498"/>
                      <a:pt x="58864" y="96594"/>
                    </a:cubicBezTo>
                    <a:cubicBezTo>
                      <a:pt x="61150" y="98689"/>
                      <a:pt x="64770" y="102975"/>
                      <a:pt x="68294" y="107071"/>
                    </a:cubicBezTo>
                    <a:lnTo>
                      <a:pt x="69723" y="108881"/>
                    </a:lnTo>
                    <a:cubicBezTo>
                      <a:pt x="71818" y="121358"/>
                      <a:pt x="75914" y="126502"/>
                      <a:pt x="83248" y="124311"/>
                    </a:cubicBezTo>
                    <a:cubicBezTo>
                      <a:pt x="83820" y="123835"/>
                      <a:pt x="84487" y="123264"/>
                      <a:pt x="85154" y="122692"/>
                    </a:cubicBezTo>
                    <a:cubicBezTo>
                      <a:pt x="85154" y="122692"/>
                      <a:pt x="85249" y="122692"/>
                      <a:pt x="85249" y="122692"/>
                    </a:cubicBezTo>
                    <a:cubicBezTo>
                      <a:pt x="87059" y="122406"/>
                      <a:pt x="84296" y="124787"/>
                      <a:pt x="81248" y="127073"/>
                    </a:cubicBezTo>
                    <a:lnTo>
                      <a:pt x="81343" y="127169"/>
                    </a:lnTo>
                    <a:lnTo>
                      <a:pt x="81725" y="128121"/>
                    </a:lnTo>
                    <a:cubicBezTo>
                      <a:pt x="84582" y="129836"/>
                      <a:pt x="82296" y="135551"/>
                      <a:pt x="78486" y="138027"/>
                    </a:cubicBezTo>
                    <a:cubicBezTo>
                      <a:pt x="78295" y="138218"/>
                      <a:pt x="78010" y="138313"/>
                      <a:pt x="77819" y="138408"/>
                    </a:cubicBezTo>
                    <a:cubicBezTo>
                      <a:pt x="77629" y="138694"/>
                      <a:pt x="77343" y="139170"/>
                      <a:pt x="77152" y="139646"/>
                    </a:cubicBezTo>
                    <a:cubicBezTo>
                      <a:pt x="76676" y="140504"/>
                      <a:pt x="76200" y="141361"/>
                      <a:pt x="75724" y="142218"/>
                    </a:cubicBezTo>
                    <a:cubicBezTo>
                      <a:pt x="74771" y="144028"/>
                      <a:pt x="73819" y="145647"/>
                      <a:pt x="73057" y="146981"/>
                    </a:cubicBezTo>
                    <a:cubicBezTo>
                      <a:pt x="71342" y="150124"/>
                      <a:pt x="70199" y="152315"/>
                      <a:pt x="69913" y="152791"/>
                    </a:cubicBezTo>
                    <a:cubicBezTo>
                      <a:pt x="68675" y="155553"/>
                      <a:pt x="65532" y="162602"/>
                      <a:pt x="65246" y="163364"/>
                    </a:cubicBezTo>
                    <a:cubicBezTo>
                      <a:pt x="70199" y="162697"/>
                      <a:pt x="75438" y="161364"/>
                      <a:pt x="77534" y="163078"/>
                    </a:cubicBezTo>
                    <a:cubicBezTo>
                      <a:pt x="80296" y="167650"/>
                      <a:pt x="82963" y="173365"/>
                      <a:pt x="82868" y="176699"/>
                    </a:cubicBezTo>
                    <a:cubicBezTo>
                      <a:pt x="81153" y="180985"/>
                      <a:pt x="74390" y="185366"/>
                      <a:pt x="70866" y="189939"/>
                    </a:cubicBezTo>
                    <a:cubicBezTo>
                      <a:pt x="72580" y="193748"/>
                      <a:pt x="74390" y="197558"/>
                      <a:pt x="76485" y="201273"/>
                    </a:cubicBezTo>
                    <a:cubicBezTo>
                      <a:pt x="76581" y="201559"/>
                      <a:pt x="84391" y="203750"/>
                      <a:pt x="87820" y="203845"/>
                    </a:cubicBezTo>
                    <a:cubicBezTo>
                      <a:pt x="87725" y="206417"/>
                      <a:pt x="86487" y="208703"/>
                      <a:pt x="84867" y="210989"/>
                    </a:cubicBezTo>
                    <a:cubicBezTo>
                      <a:pt x="85249" y="211084"/>
                      <a:pt x="87059" y="212322"/>
                      <a:pt x="89821" y="214227"/>
                    </a:cubicBezTo>
                    <a:cubicBezTo>
                      <a:pt x="88868" y="213656"/>
                      <a:pt x="87916" y="213179"/>
                      <a:pt x="87154" y="212798"/>
                    </a:cubicBezTo>
                    <a:cubicBezTo>
                      <a:pt x="90773" y="217752"/>
                      <a:pt x="86582" y="229944"/>
                      <a:pt x="86106" y="236230"/>
                    </a:cubicBezTo>
                    <a:cubicBezTo>
                      <a:pt x="90964" y="240326"/>
                      <a:pt x="86296" y="245755"/>
                      <a:pt x="84296" y="248517"/>
                    </a:cubicBezTo>
                    <a:cubicBezTo>
                      <a:pt x="83153" y="250041"/>
                      <a:pt x="81819" y="251565"/>
                      <a:pt x="80296" y="252994"/>
                    </a:cubicBezTo>
                    <a:cubicBezTo>
                      <a:pt x="80200" y="255756"/>
                      <a:pt x="87344" y="270806"/>
                      <a:pt x="80010" y="280998"/>
                    </a:cubicBezTo>
                    <a:cubicBezTo>
                      <a:pt x="81819" y="281188"/>
                      <a:pt x="84201" y="281283"/>
                      <a:pt x="85725" y="281378"/>
                    </a:cubicBezTo>
                    <a:cubicBezTo>
                      <a:pt x="85630" y="283665"/>
                      <a:pt x="79915" y="285760"/>
                      <a:pt x="85534" y="288141"/>
                    </a:cubicBezTo>
                    <a:lnTo>
                      <a:pt x="94107" y="288332"/>
                    </a:lnTo>
                    <a:cubicBezTo>
                      <a:pt x="87916" y="289379"/>
                      <a:pt x="83439" y="291094"/>
                      <a:pt x="80105" y="293380"/>
                    </a:cubicBezTo>
                    <a:lnTo>
                      <a:pt x="80200" y="300048"/>
                    </a:lnTo>
                    <a:cubicBezTo>
                      <a:pt x="90678" y="303095"/>
                      <a:pt x="81819" y="304620"/>
                      <a:pt x="80296" y="306429"/>
                    </a:cubicBezTo>
                    <a:lnTo>
                      <a:pt x="80296" y="311192"/>
                    </a:lnTo>
                    <a:cubicBezTo>
                      <a:pt x="82868" y="310525"/>
                      <a:pt x="85344" y="310525"/>
                      <a:pt x="87820" y="310620"/>
                    </a:cubicBezTo>
                    <a:cubicBezTo>
                      <a:pt x="86582" y="312906"/>
                      <a:pt x="85725" y="315002"/>
                      <a:pt x="85058" y="317192"/>
                    </a:cubicBezTo>
                    <a:cubicBezTo>
                      <a:pt x="82582" y="325479"/>
                      <a:pt x="83725" y="333099"/>
                      <a:pt x="81153" y="341957"/>
                    </a:cubicBezTo>
                    <a:cubicBezTo>
                      <a:pt x="80963" y="342720"/>
                      <a:pt x="80582" y="343482"/>
                      <a:pt x="80200" y="344244"/>
                    </a:cubicBezTo>
                    <a:cubicBezTo>
                      <a:pt x="80010" y="355959"/>
                      <a:pt x="79724" y="367675"/>
                      <a:pt x="78867" y="379391"/>
                    </a:cubicBezTo>
                    <a:cubicBezTo>
                      <a:pt x="78200" y="389487"/>
                      <a:pt x="77152" y="399679"/>
                      <a:pt x="75724" y="409775"/>
                    </a:cubicBezTo>
                    <a:cubicBezTo>
                      <a:pt x="73723" y="423587"/>
                      <a:pt x="70771" y="437303"/>
                      <a:pt x="66770" y="451019"/>
                    </a:cubicBezTo>
                    <a:cubicBezTo>
                      <a:pt x="66389" y="450733"/>
                      <a:pt x="66008" y="450447"/>
                      <a:pt x="65627" y="450161"/>
                    </a:cubicBezTo>
                    <a:cubicBezTo>
                      <a:pt x="65627" y="450161"/>
                      <a:pt x="65627" y="450257"/>
                      <a:pt x="65627" y="450257"/>
                    </a:cubicBezTo>
                    <a:cubicBezTo>
                      <a:pt x="64008" y="449114"/>
                      <a:pt x="62484" y="447971"/>
                      <a:pt x="60865" y="447018"/>
                    </a:cubicBezTo>
                    <a:cubicBezTo>
                      <a:pt x="49149" y="439208"/>
                      <a:pt x="48959" y="452066"/>
                      <a:pt x="50006" y="467021"/>
                    </a:cubicBezTo>
                    <a:cubicBezTo>
                      <a:pt x="48577" y="466925"/>
                      <a:pt x="47149" y="466925"/>
                      <a:pt x="45720" y="466735"/>
                    </a:cubicBezTo>
                    <a:cubicBezTo>
                      <a:pt x="42576" y="466354"/>
                      <a:pt x="39434" y="465592"/>
                      <a:pt x="36290" y="464449"/>
                    </a:cubicBezTo>
                    <a:cubicBezTo>
                      <a:pt x="28099" y="461306"/>
                      <a:pt x="19907" y="455210"/>
                      <a:pt x="11811" y="443589"/>
                    </a:cubicBezTo>
                    <a:cubicBezTo>
                      <a:pt x="12859" y="473688"/>
                      <a:pt x="11811" y="503882"/>
                      <a:pt x="14383" y="529695"/>
                    </a:cubicBezTo>
                    <a:cubicBezTo>
                      <a:pt x="16097" y="543697"/>
                      <a:pt x="19145" y="543411"/>
                      <a:pt x="21145" y="554460"/>
                    </a:cubicBezTo>
                    <a:cubicBezTo>
                      <a:pt x="22574" y="554079"/>
                      <a:pt x="23908" y="551031"/>
                      <a:pt x="24669" y="555222"/>
                    </a:cubicBezTo>
                    <a:cubicBezTo>
                      <a:pt x="24955" y="555222"/>
                      <a:pt x="25146" y="555222"/>
                      <a:pt x="25432" y="555127"/>
                    </a:cubicBezTo>
                    <a:cubicBezTo>
                      <a:pt x="27623" y="554937"/>
                      <a:pt x="29909" y="553889"/>
                      <a:pt x="32099" y="552365"/>
                    </a:cubicBezTo>
                    <a:cubicBezTo>
                      <a:pt x="33623" y="551317"/>
                      <a:pt x="35147" y="549983"/>
                      <a:pt x="36671" y="548364"/>
                    </a:cubicBezTo>
                    <a:cubicBezTo>
                      <a:pt x="36957" y="548364"/>
                      <a:pt x="37529" y="554270"/>
                      <a:pt x="37909" y="557985"/>
                    </a:cubicBezTo>
                    <a:cubicBezTo>
                      <a:pt x="43339" y="555603"/>
                      <a:pt x="48768" y="553032"/>
                      <a:pt x="54197" y="550936"/>
                    </a:cubicBezTo>
                    <a:cubicBezTo>
                      <a:pt x="54578" y="550745"/>
                      <a:pt x="55054" y="550555"/>
                      <a:pt x="55436" y="550460"/>
                    </a:cubicBezTo>
                    <a:cubicBezTo>
                      <a:pt x="59055" y="530838"/>
                      <a:pt x="63818" y="545602"/>
                      <a:pt x="66866" y="546650"/>
                    </a:cubicBezTo>
                    <a:cubicBezTo>
                      <a:pt x="67437" y="546554"/>
                      <a:pt x="67913" y="546364"/>
                      <a:pt x="68485" y="546269"/>
                    </a:cubicBezTo>
                    <a:cubicBezTo>
                      <a:pt x="68675" y="546078"/>
                      <a:pt x="73533" y="530838"/>
                      <a:pt x="77343" y="544840"/>
                    </a:cubicBezTo>
                    <a:cubicBezTo>
                      <a:pt x="77343" y="544840"/>
                      <a:pt x="77343" y="544935"/>
                      <a:pt x="77343" y="544935"/>
                    </a:cubicBezTo>
                    <a:cubicBezTo>
                      <a:pt x="77819" y="544935"/>
                      <a:pt x="78295" y="544935"/>
                      <a:pt x="78772" y="544840"/>
                    </a:cubicBezTo>
                    <a:cubicBezTo>
                      <a:pt x="78867" y="542459"/>
                      <a:pt x="80867" y="533600"/>
                      <a:pt x="81629" y="544840"/>
                    </a:cubicBezTo>
                    <a:cubicBezTo>
                      <a:pt x="83248" y="544935"/>
                      <a:pt x="86582" y="545316"/>
                      <a:pt x="86582" y="545316"/>
                    </a:cubicBezTo>
                    <a:cubicBezTo>
                      <a:pt x="86582" y="545316"/>
                      <a:pt x="87344" y="537411"/>
                      <a:pt x="87344" y="536458"/>
                    </a:cubicBezTo>
                    <a:cubicBezTo>
                      <a:pt x="87820" y="537506"/>
                      <a:pt x="87439" y="544459"/>
                      <a:pt x="87820" y="545221"/>
                    </a:cubicBezTo>
                    <a:cubicBezTo>
                      <a:pt x="87916" y="545316"/>
                      <a:pt x="91821" y="546554"/>
                      <a:pt x="93726" y="547316"/>
                    </a:cubicBezTo>
                    <a:cubicBezTo>
                      <a:pt x="93631" y="545221"/>
                      <a:pt x="92964" y="540554"/>
                      <a:pt x="92773" y="539792"/>
                    </a:cubicBezTo>
                    <a:cubicBezTo>
                      <a:pt x="93059" y="539792"/>
                      <a:pt x="94869" y="546554"/>
                      <a:pt x="95631" y="548078"/>
                    </a:cubicBezTo>
                    <a:cubicBezTo>
                      <a:pt x="96869" y="548650"/>
                      <a:pt x="99822" y="549031"/>
                      <a:pt x="100108" y="548364"/>
                    </a:cubicBezTo>
                    <a:cubicBezTo>
                      <a:pt x="100489" y="548364"/>
                      <a:pt x="99726" y="542649"/>
                      <a:pt x="99726" y="536934"/>
                    </a:cubicBezTo>
                    <a:cubicBezTo>
                      <a:pt x="101251" y="544649"/>
                      <a:pt x="102775" y="549793"/>
                      <a:pt x="104299" y="552746"/>
                    </a:cubicBezTo>
                    <a:cubicBezTo>
                      <a:pt x="104680" y="552936"/>
                      <a:pt x="105156" y="553032"/>
                      <a:pt x="105537" y="553222"/>
                    </a:cubicBezTo>
                    <a:cubicBezTo>
                      <a:pt x="105632" y="555413"/>
                      <a:pt x="105727" y="556937"/>
                      <a:pt x="105632" y="556937"/>
                    </a:cubicBezTo>
                    <a:cubicBezTo>
                      <a:pt x="105346" y="557603"/>
                      <a:pt x="105060" y="558080"/>
                      <a:pt x="104775" y="558366"/>
                    </a:cubicBezTo>
                    <a:cubicBezTo>
                      <a:pt x="105537" y="558842"/>
                      <a:pt x="108966" y="560842"/>
                      <a:pt x="109823" y="561318"/>
                    </a:cubicBezTo>
                    <a:cubicBezTo>
                      <a:pt x="108871" y="559604"/>
                      <a:pt x="108013" y="557127"/>
                      <a:pt x="107156" y="553889"/>
                    </a:cubicBezTo>
                    <a:cubicBezTo>
                      <a:pt x="108109" y="554174"/>
                      <a:pt x="108966" y="554365"/>
                      <a:pt x="109918" y="554556"/>
                    </a:cubicBezTo>
                    <a:cubicBezTo>
                      <a:pt x="109918" y="554556"/>
                      <a:pt x="110014" y="554460"/>
                      <a:pt x="110014" y="554460"/>
                    </a:cubicBezTo>
                    <a:cubicBezTo>
                      <a:pt x="110014" y="554556"/>
                      <a:pt x="110014" y="554556"/>
                      <a:pt x="110014" y="554651"/>
                    </a:cubicBezTo>
                    <a:cubicBezTo>
                      <a:pt x="112681" y="555032"/>
                      <a:pt x="117824" y="552365"/>
                      <a:pt x="117824" y="551317"/>
                    </a:cubicBezTo>
                    <a:cubicBezTo>
                      <a:pt x="118586" y="551317"/>
                      <a:pt x="119443" y="547412"/>
                      <a:pt x="120301" y="545697"/>
                    </a:cubicBezTo>
                    <a:cubicBezTo>
                      <a:pt x="121063" y="544173"/>
                      <a:pt x="121825" y="544459"/>
                      <a:pt x="122301" y="551317"/>
                    </a:cubicBezTo>
                    <a:cubicBezTo>
                      <a:pt x="121253" y="551317"/>
                      <a:pt x="120205" y="548460"/>
                      <a:pt x="119158" y="554079"/>
                    </a:cubicBezTo>
                    <a:cubicBezTo>
                      <a:pt x="124016" y="552841"/>
                      <a:pt x="128873" y="550460"/>
                      <a:pt x="133731" y="547888"/>
                    </a:cubicBezTo>
                    <a:cubicBezTo>
                      <a:pt x="133826" y="546650"/>
                      <a:pt x="133826" y="545792"/>
                      <a:pt x="133921" y="544935"/>
                    </a:cubicBezTo>
                    <a:cubicBezTo>
                      <a:pt x="133826" y="546174"/>
                      <a:pt x="133731" y="547221"/>
                      <a:pt x="133731" y="547888"/>
                    </a:cubicBezTo>
                    <a:cubicBezTo>
                      <a:pt x="138969" y="545126"/>
                      <a:pt x="144209" y="542078"/>
                      <a:pt x="149447" y="540268"/>
                    </a:cubicBezTo>
                    <a:cubicBezTo>
                      <a:pt x="152400" y="539220"/>
                      <a:pt x="155448" y="538553"/>
                      <a:pt x="158496" y="538458"/>
                    </a:cubicBezTo>
                    <a:cubicBezTo>
                      <a:pt x="158877" y="535887"/>
                      <a:pt x="159544" y="534458"/>
                      <a:pt x="159734" y="531219"/>
                    </a:cubicBezTo>
                    <a:cubicBezTo>
                      <a:pt x="159353" y="531219"/>
                      <a:pt x="159068" y="531219"/>
                      <a:pt x="158686" y="531219"/>
                    </a:cubicBezTo>
                    <a:cubicBezTo>
                      <a:pt x="158686" y="525504"/>
                      <a:pt x="159353" y="519694"/>
                      <a:pt x="160115" y="522647"/>
                    </a:cubicBezTo>
                    <a:cubicBezTo>
                      <a:pt x="160115" y="516932"/>
                      <a:pt x="159448" y="522647"/>
                      <a:pt x="159448" y="519789"/>
                    </a:cubicBezTo>
                    <a:cubicBezTo>
                      <a:pt x="159448" y="512169"/>
                      <a:pt x="159829" y="511883"/>
                      <a:pt x="160306" y="512836"/>
                    </a:cubicBezTo>
                    <a:cubicBezTo>
                      <a:pt x="160306" y="512741"/>
                      <a:pt x="160306" y="512741"/>
                      <a:pt x="160306" y="512645"/>
                    </a:cubicBezTo>
                    <a:cubicBezTo>
                      <a:pt x="160306" y="511598"/>
                      <a:pt x="160401" y="510740"/>
                      <a:pt x="160401" y="509978"/>
                    </a:cubicBezTo>
                    <a:cubicBezTo>
                      <a:pt x="161354" y="510455"/>
                      <a:pt x="162306" y="510836"/>
                      <a:pt x="163259" y="511217"/>
                    </a:cubicBezTo>
                    <a:cubicBezTo>
                      <a:pt x="163259" y="511217"/>
                      <a:pt x="163354" y="511217"/>
                      <a:pt x="163354" y="511217"/>
                    </a:cubicBezTo>
                    <a:lnTo>
                      <a:pt x="163354" y="511217"/>
                    </a:lnTo>
                    <a:cubicBezTo>
                      <a:pt x="163735" y="511407"/>
                      <a:pt x="164116" y="511503"/>
                      <a:pt x="164497" y="511693"/>
                    </a:cubicBezTo>
                    <a:cubicBezTo>
                      <a:pt x="164497" y="511788"/>
                      <a:pt x="164592" y="511883"/>
                      <a:pt x="164592" y="511979"/>
                    </a:cubicBezTo>
                    <a:cubicBezTo>
                      <a:pt x="164592" y="511883"/>
                      <a:pt x="164592" y="511788"/>
                      <a:pt x="164592" y="511788"/>
                    </a:cubicBezTo>
                    <a:cubicBezTo>
                      <a:pt x="170783" y="513789"/>
                      <a:pt x="175736" y="512455"/>
                      <a:pt x="179356" y="507692"/>
                    </a:cubicBezTo>
                    <a:cubicBezTo>
                      <a:pt x="179832" y="506073"/>
                      <a:pt x="180118" y="503978"/>
                      <a:pt x="180499" y="501882"/>
                    </a:cubicBezTo>
                    <a:cubicBezTo>
                      <a:pt x="182785" y="501406"/>
                      <a:pt x="184975" y="500835"/>
                      <a:pt x="187071" y="500358"/>
                    </a:cubicBezTo>
                    <a:cubicBezTo>
                      <a:pt x="187071" y="500453"/>
                      <a:pt x="187166" y="500644"/>
                      <a:pt x="187166" y="500739"/>
                    </a:cubicBezTo>
                    <a:cubicBezTo>
                      <a:pt x="190881" y="499882"/>
                      <a:pt x="194405" y="498929"/>
                      <a:pt x="197644" y="497977"/>
                    </a:cubicBezTo>
                    <a:cubicBezTo>
                      <a:pt x="197834" y="497786"/>
                      <a:pt x="197929" y="497596"/>
                      <a:pt x="198025" y="497406"/>
                    </a:cubicBezTo>
                    <a:cubicBezTo>
                      <a:pt x="198787" y="497215"/>
                      <a:pt x="199644" y="497024"/>
                      <a:pt x="200310" y="496739"/>
                    </a:cubicBezTo>
                    <a:cubicBezTo>
                      <a:pt x="205550" y="495024"/>
                      <a:pt x="209931" y="493215"/>
                      <a:pt x="212693" y="491119"/>
                    </a:cubicBezTo>
                    <a:cubicBezTo>
                      <a:pt x="213455" y="490262"/>
                      <a:pt x="214026" y="489500"/>
                      <a:pt x="214693" y="488642"/>
                    </a:cubicBezTo>
                    <a:cubicBezTo>
                      <a:pt x="214693" y="488738"/>
                      <a:pt x="214693" y="488928"/>
                      <a:pt x="214693" y="489024"/>
                    </a:cubicBezTo>
                    <a:cubicBezTo>
                      <a:pt x="218980" y="483880"/>
                      <a:pt x="221361" y="478546"/>
                      <a:pt x="222695" y="473212"/>
                    </a:cubicBezTo>
                    <a:close/>
                    <a:moveTo>
                      <a:pt x="130302" y="160602"/>
                    </a:moveTo>
                    <a:cubicBezTo>
                      <a:pt x="130302" y="160602"/>
                      <a:pt x="130302" y="160602"/>
                      <a:pt x="130302" y="160602"/>
                    </a:cubicBezTo>
                    <a:cubicBezTo>
                      <a:pt x="129826" y="160506"/>
                      <a:pt x="129350" y="160316"/>
                      <a:pt x="128873" y="160220"/>
                    </a:cubicBezTo>
                    <a:cubicBezTo>
                      <a:pt x="129350" y="160411"/>
                      <a:pt x="129826" y="160506"/>
                      <a:pt x="130302" y="160602"/>
                    </a:cubicBezTo>
                    <a:close/>
                    <a:moveTo>
                      <a:pt x="110204" y="553603"/>
                    </a:moveTo>
                    <a:cubicBezTo>
                      <a:pt x="111633" y="541506"/>
                      <a:pt x="112966" y="527409"/>
                      <a:pt x="114014" y="511312"/>
                    </a:cubicBezTo>
                    <a:cubicBezTo>
                      <a:pt x="112966" y="527409"/>
                      <a:pt x="111728" y="541506"/>
                      <a:pt x="110204" y="553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Shape 64">
                <a:extLst>
                  <a:ext uri="{FF2B5EF4-FFF2-40B4-BE49-F238E27FC236}">
                    <a16:creationId xmlns:a16="http://schemas.microsoft.com/office/drawing/2014/main" id="{336753FF-5360-42F5-AABF-E50B3C769A57}"/>
                  </a:ext>
                </a:extLst>
              </p:cNvPr>
              <p:cNvSpPr/>
              <p:nvPr/>
            </p:nvSpPr>
            <p:spPr>
              <a:xfrm>
                <a:off x="8466751" y="-5317177"/>
                <a:ext cx="11429" cy="10133"/>
              </a:xfrm>
              <a:custGeom>
                <a:avLst/>
                <a:gdLst>
                  <a:gd name="connsiteX0" fmla="*/ 2476 w 11429"/>
                  <a:gd name="connsiteY0" fmla="*/ 2418 h 10133"/>
                  <a:gd name="connsiteX1" fmla="*/ 0 w 11429"/>
                  <a:gd name="connsiteY1" fmla="*/ 10133 h 10133"/>
                  <a:gd name="connsiteX2" fmla="*/ 11430 w 11429"/>
                  <a:gd name="connsiteY2" fmla="*/ 6323 h 10133"/>
                  <a:gd name="connsiteX3" fmla="*/ 2476 w 11429"/>
                  <a:gd name="connsiteY3" fmla="*/ 2418 h 10133"/>
                </a:gdLst>
                <a:ahLst/>
                <a:cxnLst>
                  <a:cxn ang="0">
                    <a:pos x="connsiteX0" y="connsiteY0"/>
                  </a:cxn>
                  <a:cxn ang="0">
                    <a:pos x="connsiteX1" y="connsiteY1"/>
                  </a:cxn>
                  <a:cxn ang="0">
                    <a:pos x="connsiteX2" y="connsiteY2"/>
                  </a:cxn>
                  <a:cxn ang="0">
                    <a:pos x="connsiteX3" y="connsiteY3"/>
                  </a:cxn>
                </a:cxnLst>
                <a:rect l="l" t="t" r="r" b="b"/>
                <a:pathLst>
                  <a:path w="11429" h="10133">
                    <a:moveTo>
                      <a:pt x="2476" y="2418"/>
                    </a:moveTo>
                    <a:cubicBezTo>
                      <a:pt x="1619" y="4894"/>
                      <a:pt x="857" y="7561"/>
                      <a:pt x="0" y="10133"/>
                    </a:cubicBezTo>
                    <a:cubicBezTo>
                      <a:pt x="3810" y="8609"/>
                      <a:pt x="7620" y="7371"/>
                      <a:pt x="11430" y="6323"/>
                    </a:cubicBezTo>
                    <a:cubicBezTo>
                      <a:pt x="8287" y="5371"/>
                      <a:pt x="5239" y="-4440"/>
                      <a:pt x="2476" y="24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Shape 65">
                <a:extLst>
                  <a:ext uri="{FF2B5EF4-FFF2-40B4-BE49-F238E27FC236}">
                    <a16:creationId xmlns:a16="http://schemas.microsoft.com/office/drawing/2014/main" id="{9FE911F4-A8B1-401D-9C53-64058F88B9C1}"/>
                  </a:ext>
                </a:extLst>
              </p:cNvPr>
              <p:cNvSpPr/>
              <p:nvPr/>
            </p:nvSpPr>
            <p:spPr>
              <a:xfrm>
                <a:off x="8479800" y="-5316882"/>
                <a:ext cx="8858" cy="5647"/>
              </a:xfrm>
              <a:custGeom>
                <a:avLst/>
                <a:gdLst>
                  <a:gd name="connsiteX0" fmla="*/ 571 w 8858"/>
                  <a:gd name="connsiteY0" fmla="*/ 4981 h 5647"/>
                  <a:gd name="connsiteX1" fmla="*/ 0 w 8858"/>
                  <a:gd name="connsiteY1" fmla="*/ 5647 h 5647"/>
                  <a:gd name="connsiteX2" fmla="*/ 8858 w 8858"/>
                  <a:gd name="connsiteY2" fmla="*/ 4314 h 5647"/>
                  <a:gd name="connsiteX3" fmla="*/ 8858 w 8858"/>
                  <a:gd name="connsiteY3" fmla="*/ 4219 h 5647"/>
                  <a:gd name="connsiteX4" fmla="*/ 571 w 8858"/>
                  <a:gd name="connsiteY4" fmla="*/ 4981 h 5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 h="5647">
                    <a:moveTo>
                      <a:pt x="571" y="4981"/>
                    </a:moveTo>
                    <a:cubicBezTo>
                      <a:pt x="381" y="5267"/>
                      <a:pt x="190" y="5457"/>
                      <a:pt x="0" y="5647"/>
                    </a:cubicBezTo>
                    <a:cubicBezTo>
                      <a:pt x="2953" y="4981"/>
                      <a:pt x="5905" y="4505"/>
                      <a:pt x="8858" y="4314"/>
                    </a:cubicBezTo>
                    <a:cubicBezTo>
                      <a:pt x="8858" y="4219"/>
                      <a:pt x="8858" y="4219"/>
                      <a:pt x="8858" y="4219"/>
                    </a:cubicBezTo>
                    <a:cubicBezTo>
                      <a:pt x="6096" y="-2830"/>
                      <a:pt x="3334" y="28"/>
                      <a:pt x="571" y="49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Freeform: Shape 67">
                <a:extLst>
                  <a:ext uri="{FF2B5EF4-FFF2-40B4-BE49-F238E27FC236}">
                    <a16:creationId xmlns:a16="http://schemas.microsoft.com/office/drawing/2014/main" id="{EF5FEFF9-FF09-401F-9A3B-C5803623C654}"/>
                  </a:ext>
                </a:extLst>
              </p:cNvPr>
              <p:cNvSpPr/>
              <p:nvPr/>
            </p:nvSpPr>
            <p:spPr>
              <a:xfrm>
                <a:off x="8436176" y="-5309330"/>
                <a:ext cx="6667" cy="10668"/>
              </a:xfrm>
              <a:custGeom>
                <a:avLst/>
                <a:gdLst>
                  <a:gd name="connsiteX0" fmla="*/ 95 w 6667"/>
                  <a:gd name="connsiteY0" fmla="*/ 10668 h 10668"/>
                  <a:gd name="connsiteX1" fmla="*/ 5810 w 6667"/>
                  <a:gd name="connsiteY1" fmla="*/ 8477 h 10668"/>
                  <a:gd name="connsiteX2" fmla="*/ 6668 w 6667"/>
                  <a:gd name="connsiteY2" fmla="*/ 0 h 10668"/>
                  <a:gd name="connsiteX3" fmla="*/ 0 w 6667"/>
                  <a:gd name="connsiteY3" fmla="*/ 2762 h 10668"/>
                  <a:gd name="connsiteX4" fmla="*/ 95 w 6667"/>
                  <a:gd name="connsiteY4" fmla="*/ 10668 h 10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 h="10668">
                    <a:moveTo>
                      <a:pt x="95" y="10668"/>
                    </a:moveTo>
                    <a:cubicBezTo>
                      <a:pt x="2000" y="10001"/>
                      <a:pt x="3905" y="9239"/>
                      <a:pt x="5810" y="8477"/>
                    </a:cubicBezTo>
                    <a:cubicBezTo>
                      <a:pt x="6096" y="5429"/>
                      <a:pt x="6382" y="2667"/>
                      <a:pt x="6668" y="0"/>
                    </a:cubicBezTo>
                    <a:cubicBezTo>
                      <a:pt x="4476" y="1619"/>
                      <a:pt x="2191" y="2572"/>
                      <a:pt x="0" y="2762"/>
                    </a:cubicBezTo>
                    <a:cubicBezTo>
                      <a:pt x="0" y="5334"/>
                      <a:pt x="95" y="7906"/>
                      <a:pt x="95" y="106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Shape 68">
                <a:extLst>
                  <a:ext uri="{FF2B5EF4-FFF2-40B4-BE49-F238E27FC236}">
                    <a16:creationId xmlns:a16="http://schemas.microsoft.com/office/drawing/2014/main" id="{0AF74AD8-7D44-4CC2-940D-DD61A1914159}"/>
                  </a:ext>
                </a:extLst>
              </p:cNvPr>
              <p:cNvSpPr/>
              <p:nvPr/>
            </p:nvSpPr>
            <p:spPr>
              <a:xfrm>
                <a:off x="8566478" y="-5340727"/>
                <a:ext cx="1714" cy="26062"/>
              </a:xfrm>
              <a:custGeom>
                <a:avLst/>
                <a:gdLst>
                  <a:gd name="connsiteX0" fmla="*/ 952 w 1714"/>
                  <a:gd name="connsiteY0" fmla="*/ 7394 h 26062"/>
                  <a:gd name="connsiteX1" fmla="*/ 1619 w 1714"/>
                  <a:gd name="connsiteY1" fmla="*/ 10251 h 26062"/>
                  <a:gd name="connsiteX2" fmla="*/ 191 w 1714"/>
                  <a:gd name="connsiteY2" fmla="*/ 18824 h 26062"/>
                  <a:gd name="connsiteX3" fmla="*/ 1238 w 1714"/>
                  <a:gd name="connsiteY3" fmla="*/ 18824 h 26062"/>
                  <a:gd name="connsiteX4" fmla="*/ 0 w 1714"/>
                  <a:gd name="connsiteY4" fmla="*/ 26063 h 26062"/>
                  <a:gd name="connsiteX5" fmla="*/ 667 w 1714"/>
                  <a:gd name="connsiteY5" fmla="*/ 26063 h 26062"/>
                  <a:gd name="connsiteX6" fmla="*/ 1714 w 1714"/>
                  <a:gd name="connsiteY6" fmla="*/ 441 h 26062"/>
                  <a:gd name="connsiteX7" fmla="*/ 952 w 1714"/>
                  <a:gd name="connsiteY7" fmla="*/ 7394 h 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 h="26062">
                    <a:moveTo>
                      <a:pt x="952" y="7394"/>
                    </a:moveTo>
                    <a:cubicBezTo>
                      <a:pt x="952" y="10251"/>
                      <a:pt x="1619" y="4536"/>
                      <a:pt x="1619" y="10251"/>
                    </a:cubicBezTo>
                    <a:cubicBezTo>
                      <a:pt x="952" y="7394"/>
                      <a:pt x="191" y="13109"/>
                      <a:pt x="191" y="18824"/>
                    </a:cubicBezTo>
                    <a:cubicBezTo>
                      <a:pt x="571" y="18824"/>
                      <a:pt x="858" y="18824"/>
                      <a:pt x="1238" y="18824"/>
                    </a:cubicBezTo>
                    <a:cubicBezTo>
                      <a:pt x="1048" y="21967"/>
                      <a:pt x="381" y="23396"/>
                      <a:pt x="0" y="26063"/>
                    </a:cubicBezTo>
                    <a:cubicBezTo>
                      <a:pt x="191" y="26063"/>
                      <a:pt x="476" y="26063"/>
                      <a:pt x="667" y="26063"/>
                    </a:cubicBezTo>
                    <a:cubicBezTo>
                      <a:pt x="1143" y="26063"/>
                      <a:pt x="1714" y="13299"/>
                      <a:pt x="1714" y="441"/>
                    </a:cubicBezTo>
                    <a:cubicBezTo>
                      <a:pt x="1334" y="-607"/>
                      <a:pt x="952" y="-321"/>
                      <a:pt x="952" y="73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Shape 69">
                <a:extLst>
                  <a:ext uri="{FF2B5EF4-FFF2-40B4-BE49-F238E27FC236}">
                    <a16:creationId xmlns:a16="http://schemas.microsoft.com/office/drawing/2014/main" id="{C353AE72-DECF-479B-8C1E-5360B8871A5A}"/>
                  </a:ext>
                </a:extLst>
              </p:cNvPr>
              <p:cNvSpPr/>
              <p:nvPr/>
            </p:nvSpPr>
            <p:spPr>
              <a:xfrm>
                <a:off x="8489537" y="-5655137"/>
                <a:ext cx="3217" cy="2049"/>
              </a:xfrm>
              <a:custGeom>
                <a:avLst/>
                <a:gdLst>
                  <a:gd name="connsiteX0" fmla="*/ 931 w 3217"/>
                  <a:gd name="connsiteY0" fmla="*/ 240 h 2049"/>
                  <a:gd name="connsiteX1" fmla="*/ 3217 w 3217"/>
                  <a:gd name="connsiteY1" fmla="*/ 2050 h 2049"/>
                  <a:gd name="connsiteX2" fmla="*/ 931 w 3217"/>
                  <a:gd name="connsiteY2" fmla="*/ 240 h 2049"/>
                </a:gdLst>
                <a:ahLst/>
                <a:cxnLst>
                  <a:cxn ang="0">
                    <a:pos x="connsiteX0" y="connsiteY0"/>
                  </a:cxn>
                  <a:cxn ang="0">
                    <a:pos x="connsiteX1" y="connsiteY1"/>
                  </a:cxn>
                  <a:cxn ang="0">
                    <a:pos x="connsiteX2" y="connsiteY2"/>
                  </a:cxn>
                </a:cxnLst>
                <a:rect l="l" t="t" r="r" b="b"/>
                <a:pathLst>
                  <a:path w="3217" h="2049">
                    <a:moveTo>
                      <a:pt x="931" y="240"/>
                    </a:moveTo>
                    <a:cubicBezTo>
                      <a:pt x="-974" y="-427"/>
                      <a:pt x="169" y="335"/>
                      <a:pt x="3217" y="2050"/>
                    </a:cubicBezTo>
                    <a:cubicBezTo>
                      <a:pt x="2551" y="1288"/>
                      <a:pt x="1884" y="621"/>
                      <a:pt x="931" y="2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2" name="Graphic 2">
              <a:extLst>
                <a:ext uri="{FF2B5EF4-FFF2-40B4-BE49-F238E27FC236}">
                  <a16:creationId xmlns:a16="http://schemas.microsoft.com/office/drawing/2014/main" id="{7964D9FA-9413-4850-AC42-4E5657C4F7AA}"/>
                </a:ext>
              </a:extLst>
            </p:cNvPr>
            <p:cNvGrpSpPr/>
            <p:nvPr/>
          </p:nvGrpSpPr>
          <p:grpSpPr>
            <a:xfrm>
              <a:off x="7935065" y="-6602901"/>
              <a:ext cx="853154" cy="1660295"/>
              <a:chOff x="7935065" y="-6602901"/>
              <a:chExt cx="853154" cy="1660295"/>
            </a:xfrm>
            <a:solidFill>
              <a:srgbClr val="000000"/>
            </a:solidFill>
          </p:grpSpPr>
          <p:sp>
            <p:nvSpPr>
              <p:cNvPr id="53" name="Freeform: Shape 52">
                <a:extLst>
                  <a:ext uri="{FF2B5EF4-FFF2-40B4-BE49-F238E27FC236}">
                    <a16:creationId xmlns:a16="http://schemas.microsoft.com/office/drawing/2014/main" id="{09181DED-8FE6-498E-98CC-FC37380B3016}"/>
                  </a:ext>
                </a:extLst>
              </p:cNvPr>
              <p:cNvSpPr/>
              <p:nvPr/>
            </p:nvSpPr>
            <p:spPr>
              <a:xfrm>
                <a:off x="8055366" y="-6248503"/>
                <a:ext cx="41103" cy="48013"/>
              </a:xfrm>
              <a:custGeom>
                <a:avLst/>
                <a:gdLst>
                  <a:gd name="connsiteX0" fmla="*/ 0 w 41103"/>
                  <a:gd name="connsiteY0" fmla="*/ 24297 h 48013"/>
                  <a:gd name="connsiteX1" fmla="*/ 3143 w 41103"/>
                  <a:gd name="connsiteY1" fmla="*/ 30107 h 48013"/>
                  <a:gd name="connsiteX2" fmla="*/ 4191 w 41103"/>
                  <a:gd name="connsiteY2" fmla="*/ 30678 h 48013"/>
                  <a:gd name="connsiteX3" fmla="*/ 6191 w 41103"/>
                  <a:gd name="connsiteY3" fmla="*/ 37441 h 48013"/>
                  <a:gd name="connsiteX4" fmla="*/ 13144 w 41103"/>
                  <a:gd name="connsiteY4" fmla="*/ 44680 h 48013"/>
                  <a:gd name="connsiteX5" fmla="*/ 23146 w 41103"/>
                  <a:gd name="connsiteY5" fmla="*/ 48014 h 48013"/>
                  <a:gd name="connsiteX6" fmla="*/ 27051 w 41103"/>
                  <a:gd name="connsiteY6" fmla="*/ 47728 h 48013"/>
                  <a:gd name="connsiteX7" fmla="*/ 30670 w 41103"/>
                  <a:gd name="connsiteY7" fmla="*/ 46585 h 48013"/>
                  <a:gd name="connsiteX8" fmla="*/ 35242 w 41103"/>
                  <a:gd name="connsiteY8" fmla="*/ 43632 h 48013"/>
                  <a:gd name="connsiteX9" fmla="*/ 40100 w 41103"/>
                  <a:gd name="connsiteY9" fmla="*/ 36012 h 48013"/>
                  <a:gd name="connsiteX10" fmla="*/ 41053 w 41103"/>
                  <a:gd name="connsiteY10" fmla="*/ 30869 h 48013"/>
                  <a:gd name="connsiteX11" fmla="*/ 40576 w 41103"/>
                  <a:gd name="connsiteY11" fmla="*/ 25535 h 48013"/>
                  <a:gd name="connsiteX12" fmla="*/ 37338 w 41103"/>
                  <a:gd name="connsiteY12" fmla="*/ 17629 h 48013"/>
                  <a:gd name="connsiteX13" fmla="*/ 32671 w 41103"/>
                  <a:gd name="connsiteY13" fmla="*/ 11628 h 48013"/>
                  <a:gd name="connsiteX14" fmla="*/ 33242 w 41103"/>
                  <a:gd name="connsiteY14" fmla="*/ 8866 h 48013"/>
                  <a:gd name="connsiteX15" fmla="*/ 31051 w 41103"/>
                  <a:gd name="connsiteY15" fmla="*/ 2770 h 48013"/>
                  <a:gd name="connsiteX16" fmla="*/ 25241 w 41103"/>
                  <a:gd name="connsiteY16" fmla="*/ 8 h 48013"/>
                  <a:gd name="connsiteX17" fmla="*/ 19240 w 41103"/>
                  <a:gd name="connsiteY17" fmla="*/ 2199 h 48013"/>
                  <a:gd name="connsiteX18" fmla="*/ 18097 w 41103"/>
                  <a:gd name="connsiteY18" fmla="*/ 3532 h 48013"/>
                  <a:gd name="connsiteX19" fmla="*/ 16287 w 41103"/>
                  <a:gd name="connsiteY19" fmla="*/ 3342 h 48013"/>
                  <a:gd name="connsiteX20" fmla="*/ 9906 w 41103"/>
                  <a:gd name="connsiteY20" fmla="*/ 3532 h 48013"/>
                  <a:gd name="connsiteX21" fmla="*/ 5810 w 41103"/>
                  <a:gd name="connsiteY21" fmla="*/ 5151 h 48013"/>
                  <a:gd name="connsiteX22" fmla="*/ 1428 w 41103"/>
                  <a:gd name="connsiteY22" fmla="*/ 9342 h 48013"/>
                  <a:gd name="connsiteX23" fmla="*/ 0 w 41103"/>
                  <a:gd name="connsiteY23" fmla="*/ 14581 h 48013"/>
                  <a:gd name="connsiteX24" fmla="*/ 285 w 41103"/>
                  <a:gd name="connsiteY24" fmla="*/ 16772 h 48013"/>
                  <a:gd name="connsiteX25" fmla="*/ 1714 w 41103"/>
                  <a:gd name="connsiteY25" fmla="*/ 19725 h 48013"/>
                  <a:gd name="connsiteX26" fmla="*/ 1143 w 41103"/>
                  <a:gd name="connsiteY26" fmla="*/ 20296 h 48013"/>
                  <a:gd name="connsiteX27" fmla="*/ 0 w 41103"/>
                  <a:gd name="connsiteY27" fmla="*/ 24297 h 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103" h="48013">
                    <a:moveTo>
                      <a:pt x="0" y="24297"/>
                    </a:moveTo>
                    <a:cubicBezTo>
                      <a:pt x="0" y="26583"/>
                      <a:pt x="1048" y="28964"/>
                      <a:pt x="3143" y="30107"/>
                    </a:cubicBezTo>
                    <a:cubicBezTo>
                      <a:pt x="3524" y="30297"/>
                      <a:pt x="3905" y="30488"/>
                      <a:pt x="4191" y="30678"/>
                    </a:cubicBezTo>
                    <a:cubicBezTo>
                      <a:pt x="4381" y="33060"/>
                      <a:pt x="5239" y="35346"/>
                      <a:pt x="6191" y="37441"/>
                    </a:cubicBezTo>
                    <a:cubicBezTo>
                      <a:pt x="7715" y="40489"/>
                      <a:pt x="10477" y="42775"/>
                      <a:pt x="13144" y="44680"/>
                    </a:cubicBezTo>
                    <a:cubicBezTo>
                      <a:pt x="16097" y="46776"/>
                      <a:pt x="19621" y="47538"/>
                      <a:pt x="23146" y="48014"/>
                    </a:cubicBezTo>
                    <a:cubicBezTo>
                      <a:pt x="24479" y="48014"/>
                      <a:pt x="25717" y="47919"/>
                      <a:pt x="27051" y="47728"/>
                    </a:cubicBezTo>
                    <a:cubicBezTo>
                      <a:pt x="28289" y="47538"/>
                      <a:pt x="29527" y="47157"/>
                      <a:pt x="30670" y="46585"/>
                    </a:cubicBezTo>
                    <a:cubicBezTo>
                      <a:pt x="32385" y="45823"/>
                      <a:pt x="33814" y="44871"/>
                      <a:pt x="35242" y="43632"/>
                    </a:cubicBezTo>
                    <a:cubicBezTo>
                      <a:pt x="37529" y="41632"/>
                      <a:pt x="38957" y="38870"/>
                      <a:pt x="40100" y="36012"/>
                    </a:cubicBezTo>
                    <a:cubicBezTo>
                      <a:pt x="40671" y="34488"/>
                      <a:pt x="40862" y="32583"/>
                      <a:pt x="41053" y="30869"/>
                    </a:cubicBezTo>
                    <a:cubicBezTo>
                      <a:pt x="41243" y="29154"/>
                      <a:pt x="40862" y="27249"/>
                      <a:pt x="40576" y="25535"/>
                    </a:cubicBezTo>
                    <a:cubicBezTo>
                      <a:pt x="40100" y="22773"/>
                      <a:pt x="38766" y="20010"/>
                      <a:pt x="37338" y="17629"/>
                    </a:cubicBezTo>
                    <a:cubicBezTo>
                      <a:pt x="36100" y="15438"/>
                      <a:pt x="34480" y="13343"/>
                      <a:pt x="32671" y="11628"/>
                    </a:cubicBezTo>
                    <a:cubicBezTo>
                      <a:pt x="33051" y="10771"/>
                      <a:pt x="33242" y="9914"/>
                      <a:pt x="33242" y="8866"/>
                    </a:cubicBezTo>
                    <a:cubicBezTo>
                      <a:pt x="33338" y="6675"/>
                      <a:pt x="32575" y="4485"/>
                      <a:pt x="31051" y="2770"/>
                    </a:cubicBezTo>
                    <a:cubicBezTo>
                      <a:pt x="29527" y="1151"/>
                      <a:pt x="27431" y="103"/>
                      <a:pt x="25241" y="8"/>
                    </a:cubicBezTo>
                    <a:cubicBezTo>
                      <a:pt x="23241" y="-87"/>
                      <a:pt x="20574" y="675"/>
                      <a:pt x="19240" y="2199"/>
                    </a:cubicBezTo>
                    <a:cubicBezTo>
                      <a:pt x="18859" y="2675"/>
                      <a:pt x="18479" y="3056"/>
                      <a:pt x="18097" y="3532"/>
                    </a:cubicBezTo>
                    <a:cubicBezTo>
                      <a:pt x="17430" y="3437"/>
                      <a:pt x="16859" y="3342"/>
                      <a:pt x="16287" y="3342"/>
                    </a:cubicBezTo>
                    <a:cubicBezTo>
                      <a:pt x="14097" y="3151"/>
                      <a:pt x="12096" y="3246"/>
                      <a:pt x="9906" y="3532"/>
                    </a:cubicBezTo>
                    <a:cubicBezTo>
                      <a:pt x="8477" y="3723"/>
                      <a:pt x="7144" y="4485"/>
                      <a:pt x="5810" y="5151"/>
                    </a:cubicBezTo>
                    <a:cubicBezTo>
                      <a:pt x="4096" y="6009"/>
                      <a:pt x="2381" y="7628"/>
                      <a:pt x="1428" y="9342"/>
                    </a:cubicBezTo>
                    <a:cubicBezTo>
                      <a:pt x="476" y="10962"/>
                      <a:pt x="0" y="12771"/>
                      <a:pt x="0" y="14581"/>
                    </a:cubicBezTo>
                    <a:cubicBezTo>
                      <a:pt x="0" y="15248"/>
                      <a:pt x="95" y="16010"/>
                      <a:pt x="285" y="16772"/>
                    </a:cubicBezTo>
                    <a:cubicBezTo>
                      <a:pt x="571" y="17915"/>
                      <a:pt x="1048" y="18867"/>
                      <a:pt x="1714" y="19725"/>
                    </a:cubicBezTo>
                    <a:cubicBezTo>
                      <a:pt x="1524" y="19915"/>
                      <a:pt x="1238" y="20010"/>
                      <a:pt x="1143" y="20296"/>
                    </a:cubicBezTo>
                    <a:cubicBezTo>
                      <a:pt x="381" y="21630"/>
                      <a:pt x="0" y="22963"/>
                      <a:pt x="0" y="2429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Shape 53">
                <a:extLst>
                  <a:ext uri="{FF2B5EF4-FFF2-40B4-BE49-F238E27FC236}">
                    <a16:creationId xmlns:a16="http://schemas.microsoft.com/office/drawing/2014/main" id="{067B8F79-2D5A-465E-9AAB-E10DF6BD8E98}"/>
                  </a:ext>
                </a:extLst>
              </p:cNvPr>
              <p:cNvSpPr/>
              <p:nvPr/>
            </p:nvSpPr>
            <p:spPr>
              <a:xfrm>
                <a:off x="7935065" y="-6374666"/>
                <a:ext cx="107582" cy="110277"/>
              </a:xfrm>
              <a:custGeom>
                <a:avLst/>
                <a:gdLst>
                  <a:gd name="connsiteX0" fmla="*/ 102203 w 107582"/>
                  <a:gd name="connsiteY0" fmla="*/ 88737 h 110277"/>
                  <a:gd name="connsiteX1" fmla="*/ 99631 w 107582"/>
                  <a:gd name="connsiteY1" fmla="*/ 87404 h 110277"/>
                  <a:gd name="connsiteX2" fmla="*/ 98679 w 107582"/>
                  <a:gd name="connsiteY2" fmla="*/ 85594 h 110277"/>
                  <a:gd name="connsiteX3" fmla="*/ 95535 w 107582"/>
                  <a:gd name="connsiteY3" fmla="*/ 81213 h 110277"/>
                  <a:gd name="connsiteX4" fmla="*/ 90868 w 107582"/>
                  <a:gd name="connsiteY4" fmla="*/ 75021 h 110277"/>
                  <a:gd name="connsiteX5" fmla="*/ 81629 w 107582"/>
                  <a:gd name="connsiteY5" fmla="*/ 62925 h 110277"/>
                  <a:gd name="connsiteX6" fmla="*/ 61341 w 107582"/>
                  <a:gd name="connsiteY6" fmla="*/ 39112 h 110277"/>
                  <a:gd name="connsiteX7" fmla="*/ 49435 w 107582"/>
                  <a:gd name="connsiteY7" fmla="*/ 26825 h 110277"/>
                  <a:gd name="connsiteX8" fmla="*/ 34861 w 107582"/>
                  <a:gd name="connsiteY8" fmla="*/ 13014 h 110277"/>
                  <a:gd name="connsiteX9" fmla="*/ 26289 w 107582"/>
                  <a:gd name="connsiteY9" fmla="*/ 6346 h 110277"/>
                  <a:gd name="connsiteX10" fmla="*/ 17240 w 107582"/>
                  <a:gd name="connsiteY10" fmla="*/ 1108 h 110277"/>
                  <a:gd name="connsiteX11" fmla="*/ 6096 w 107582"/>
                  <a:gd name="connsiteY11" fmla="*/ 1393 h 110277"/>
                  <a:gd name="connsiteX12" fmla="*/ 0 w 107582"/>
                  <a:gd name="connsiteY12" fmla="*/ 12061 h 110277"/>
                  <a:gd name="connsiteX13" fmla="*/ 285 w 107582"/>
                  <a:gd name="connsiteY13" fmla="*/ 14633 h 110277"/>
                  <a:gd name="connsiteX14" fmla="*/ 9048 w 107582"/>
                  <a:gd name="connsiteY14" fmla="*/ 30730 h 110277"/>
                  <a:gd name="connsiteX15" fmla="*/ 26289 w 107582"/>
                  <a:gd name="connsiteY15" fmla="*/ 53114 h 110277"/>
                  <a:gd name="connsiteX16" fmla="*/ 44482 w 107582"/>
                  <a:gd name="connsiteY16" fmla="*/ 74069 h 110277"/>
                  <a:gd name="connsiteX17" fmla="*/ 65437 w 107582"/>
                  <a:gd name="connsiteY17" fmla="*/ 93595 h 110277"/>
                  <a:gd name="connsiteX18" fmla="*/ 89630 w 107582"/>
                  <a:gd name="connsiteY18" fmla="*/ 108454 h 110277"/>
                  <a:gd name="connsiteX19" fmla="*/ 98584 w 107582"/>
                  <a:gd name="connsiteY19" fmla="*/ 109978 h 110277"/>
                  <a:gd name="connsiteX20" fmla="*/ 105727 w 107582"/>
                  <a:gd name="connsiteY20" fmla="*/ 104930 h 110277"/>
                  <a:gd name="connsiteX21" fmla="*/ 107251 w 107582"/>
                  <a:gd name="connsiteY21" fmla="*/ 95977 h 110277"/>
                  <a:gd name="connsiteX22" fmla="*/ 102203 w 107582"/>
                  <a:gd name="connsiteY22" fmla="*/ 88737 h 11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582" h="110277">
                    <a:moveTo>
                      <a:pt x="102203" y="88737"/>
                    </a:moveTo>
                    <a:cubicBezTo>
                      <a:pt x="101346" y="88261"/>
                      <a:pt x="100489" y="87880"/>
                      <a:pt x="99631" y="87404"/>
                    </a:cubicBezTo>
                    <a:cubicBezTo>
                      <a:pt x="99346" y="86833"/>
                      <a:pt x="99060" y="86166"/>
                      <a:pt x="98679" y="85594"/>
                    </a:cubicBezTo>
                    <a:cubicBezTo>
                      <a:pt x="97631" y="84070"/>
                      <a:pt x="96583" y="82641"/>
                      <a:pt x="95535" y="81213"/>
                    </a:cubicBezTo>
                    <a:cubicBezTo>
                      <a:pt x="94012" y="79117"/>
                      <a:pt x="92392" y="77022"/>
                      <a:pt x="90868" y="75021"/>
                    </a:cubicBezTo>
                    <a:cubicBezTo>
                      <a:pt x="87820" y="70926"/>
                      <a:pt x="84772" y="66925"/>
                      <a:pt x="81629" y="62925"/>
                    </a:cubicBezTo>
                    <a:cubicBezTo>
                      <a:pt x="75152" y="54733"/>
                      <a:pt x="68389" y="46828"/>
                      <a:pt x="61341" y="39112"/>
                    </a:cubicBezTo>
                    <a:cubicBezTo>
                      <a:pt x="57531" y="34921"/>
                      <a:pt x="53435" y="30921"/>
                      <a:pt x="49435" y="26825"/>
                    </a:cubicBezTo>
                    <a:cubicBezTo>
                      <a:pt x="44767" y="22062"/>
                      <a:pt x="39910" y="17395"/>
                      <a:pt x="34861" y="13014"/>
                    </a:cubicBezTo>
                    <a:cubicBezTo>
                      <a:pt x="32099" y="10633"/>
                      <a:pt x="29242" y="8442"/>
                      <a:pt x="26289" y="6346"/>
                    </a:cubicBezTo>
                    <a:cubicBezTo>
                      <a:pt x="23431" y="4441"/>
                      <a:pt x="20478" y="2441"/>
                      <a:pt x="17240" y="1108"/>
                    </a:cubicBezTo>
                    <a:cubicBezTo>
                      <a:pt x="13716" y="-321"/>
                      <a:pt x="9525" y="-512"/>
                      <a:pt x="6096" y="1393"/>
                    </a:cubicBezTo>
                    <a:cubicBezTo>
                      <a:pt x="2191" y="3489"/>
                      <a:pt x="0" y="7775"/>
                      <a:pt x="0" y="12061"/>
                    </a:cubicBezTo>
                    <a:cubicBezTo>
                      <a:pt x="0" y="12919"/>
                      <a:pt x="95" y="13776"/>
                      <a:pt x="285" y="14633"/>
                    </a:cubicBezTo>
                    <a:cubicBezTo>
                      <a:pt x="1524" y="20634"/>
                      <a:pt x="5619" y="25777"/>
                      <a:pt x="9048" y="30730"/>
                    </a:cubicBezTo>
                    <a:cubicBezTo>
                      <a:pt x="14478" y="38445"/>
                      <a:pt x="20193" y="45875"/>
                      <a:pt x="26289" y="53114"/>
                    </a:cubicBezTo>
                    <a:cubicBezTo>
                      <a:pt x="32289" y="60258"/>
                      <a:pt x="38290" y="67306"/>
                      <a:pt x="44482" y="74069"/>
                    </a:cubicBezTo>
                    <a:cubicBezTo>
                      <a:pt x="50959" y="81117"/>
                      <a:pt x="58007" y="87499"/>
                      <a:pt x="65437" y="93595"/>
                    </a:cubicBezTo>
                    <a:cubicBezTo>
                      <a:pt x="72771" y="99596"/>
                      <a:pt x="81248" y="104073"/>
                      <a:pt x="89630" y="108454"/>
                    </a:cubicBezTo>
                    <a:cubicBezTo>
                      <a:pt x="92487" y="109978"/>
                      <a:pt x="95250" y="110740"/>
                      <a:pt x="98584" y="109978"/>
                    </a:cubicBezTo>
                    <a:cubicBezTo>
                      <a:pt x="101536" y="109312"/>
                      <a:pt x="104108" y="107407"/>
                      <a:pt x="105727" y="104930"/>
                    </a:cubicBezTo>
                    <a:cubicBezTo>
                      <a:pt x="107442" y="102263"/>
                      <a:pt x="108013" y="99025"/>
                      <a:pt x="107251" y="95977"/>
                    </a:cubicBezTo>
                    <a:cubicBezTo>
                      <a:pt x="106680" y="93214"/>
                      <a:pt x="104775" y="90071"/>
                      <a:pt x="102203" y="8873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E925C7F1-8193-4AFA-82AC-CBDA5AC10C90}"/>
                  </a:ext>
                </a:extLst>
              </p:cNvPr>
              <p:cNvSpPr/>
              <p:nvPr/>
            </p:nvSpPr>
            <p:spPr>
              <a:xfrm>
                <a:off x="8044508" y="-6525937"/>
                <a:ext cx="124398" cy="180836"/>
              </a:xfrm>
              <a:custGeom>
                <a:avLst/>
                <a:gdLst>
                  <a:gd name="connsiteX0" fmla="*/ 21621 w 124398"/>
                  <a:gd name="connsiteY0" fmla="*/ 114660 h 180836"/>
                  <a:gd name="connsiteX1" fmla="*/ 33147 w 124398"/>
                  <a:gd name="connsiteY1" fmla="*/ 103611 h 180836"/>
                  <a:gd name="connsiteX2" fmla="*/ 40957 w 124398"/>
                  <a:gd name="connsiteY2" fmla="*/ 96277 h 180836"/>
                  <a:gd name="connsiteX3" fmla="*/ 41053 w 124398"/>
                  <a:gd name="connsiteY3" fmla="*/ 96181 h 180836"/>
                  <a:gd name="connsiteX4" fmla="*/ 51721 w 124398"/>
                  <a:gd name="connsiteY4" fmla="*/ 116374 h 180836"/>
                  <a:gd name="connsiteX5" fmla="*/ 52483 w 124398"/>
                  <a:gd name="connsiteY5" fmla="*/ 117803 h 180836"/>
                  <a:gd name="connsiteX6" fmla="*/ 32385 w 124398"/>
                  <a:gd name="connsiteY6" fmla="*/ 126947 h 180836"/>
                  <a:gd name="connsiteX7" fmla="*/ 27432 w 124398"/>
                  <a:gd name="connsiteY7" fmla="*/ 132853 h 180836"/>
                  <a:gd name="connsiteX8" fmla="*/ 26956 w 124398"/>
                  <a:gd name="connsiteY8" fmla="*/ 135996 h 180836"/>
                  <a:gd name="connsiteX9" fmla="*/ 28099 w 124398"/>
                  <a:gd name="connsiteY9" fmla="*/ 140758 h 180836"/>
                  <a:gd name="connsiteX10" fmla="*/ 34004 w 124398"/>
                  <a:gd name="connsiteY10" fmla="*/ 145711 h 180836"/>
                  <a:gd name="connsiteX11" fmla="*/ 41910 w 124398"/>
                  <a:gd name="connsiteY11" fmla="*/ 145045 h 180836"/>
                  <a:gd name="connsiteX12" fmla="*/ 62198 w 124398"/>
                  <a:gd name="connsiteY12" fmla="*/ 135901 h 180836"/>
                  <a:gd name="connsiteX13" fmla="*/ 68580 w 124398"/>
                  <a:gd name="connsiteY13" fmla="*/ 147331 h 180836"/>
                  <a:gd name="connsiteX14" fmla="*/ 78200 w 124398"/>
                  <a:gd name="connsiteY14" fmla="*/ 163809 h 180836"/>
                  <a:gd name="connsiteX15" fmla="*/ 83058 w 124398"/>
                  <a:gd name="connsiteY15" fmla="*/ 171524 h 180836"/>
                  <a:gd name="connsiteX16" fmla="*/ 96678 w 124398"/>
                  <a:gd name="connsiteY16" fmla="*/ 180573 h 180836"/>
                  <a:gd name="connsiteX17" fmla="*/ 102489 w 124398"/>
                  <a:gd name="connsiteY17" fmla="*/ 173524 h 180836"/>
                  <a:gd name="connsiteX18" fmla="*/ 101536 w 124398"/>
                  <a:gd name="connsiteY18" fmla="*/ 168571 h 180836"/>
                  <a:gd name="connsiteX19" fmla="*/ 100489 w 124398"/>
                  <a:gd name="connsiteY19" fmla="*/ 165428 h 180836"/>
                  <a:gd name="connsiteX20" fmla="*/ 97917 w 124398"/>
                  <a:gd name="connsiteY20" fmla="*/ 157999 h 180836"/>
                  <a:gd name="connsiteX21" fmla="*/ 95155 w 124398"/>
                  <a:gd name="connsiteY21" fmla="*/ 154093 h 180836"/>
                  <a:gd name="connsiteX22" fmla="*/ 92011 w 124398"/>
                  <a:gd name="connsiteY22" fmla="*/ 153141 h 180836"/>
                  <a:gd name="connsiteX23" fmla="*/ 89345 w 124398"/>
                  <a:gd name="connsiteY23" fmla="*/ 148378 h 180836"/>
                  <a:gd name="connsiteX24" fmla="*/ 77724 w 124398"/>
                  <a:gd name="connsiteY24" fmla="*/ 127328 h 180836"/>
                  <a:gd name="connsiteX25" fmla="*/ 77438 w 124398"/>
                  <a:gd name="connsiteY25" fmla="*/ 126757 h 180836"/>
                  <a:gd name="connsiteX26" fmla="*/ 84677 w 124398"/>
                  <a:gd name="connsiteY26" fmla="*/ 121994 h 180836"/>
                  <a:gd name="connsiteX27" fmla="*/ 97727 w 124398"/>
                  <a:gd name="connsiteY27" fmla="*/ 111612 h 180836"/>
                  <a:gd name="connsiteX28" fmla="*/ 106203 w 124398"/>
                  <a:gd name="connsiteY28" fmla="*/ 129424 h 180836"/>
                  <a:gd name="connsiteX29" fmla="*/ 108871 w 124398"/>
                  <a:gd name="connsiteY29" fmla="*/ 134567 h 180836"/>
                  <a:gd name="connsiteX30" fmla="*/ 109728 w 124398"/>
                  <a:gd name="connsiteY30" fmla="*/ 136282 h 180836"/>
                  <a:gd name="connsiteX31" fmla="*/ 110014 w 124398"/>
                  <a:gd name="connsiteY31" fmla="*/ 136853 h 180836"/>
                  <a:gd name="connsiteX32" fmla="*/ 111728 w 124398"/>
                  <a:gd name="connsiteY32" fmla="*/ 139901 h 180836"/>
                  <a:gd name="connsiteX33" fmla="*/ 112871 w 124398"/>
                  <a:gd name="connsiteY33" fmla="*/ 141711 h 180836"/>
                  <a:gd name="connsiteX34" fmla="*/ 113538 w 124398"/>
                  <a:gd name="connsiteY34" fmla="*/ 142759 h 180836"/>
                  <a:gd name="connsiteX35" fmla="*/ 114776 w 124398"/>
                  <a:gd name="connsiteY35" fmla="*/ 144568 h 180836"/>
                  <a:gd name="connsiteX36" fmla="*/ 116300 w 124398"/>
                  <a:gd name="connsiteY36" fmla="*/ 145807 h 180836"/>
                  <a:gd name="connsiteX37" fmla="*/ 118872 w 124398"/>
                  <a:gd name="connsiteY37" fmla="*/ 146664 h 180836"/>
                  <a:gd name="connsiteX38" fmla="*/ 122587 w 124398"/>
                  <a:gd name="connsiteY38" fmla="*/ 145330 h 180836"/>
                  <a:gd name="connsiteX39" fmla="*/ 123634 w 124398"/>
                  <a:gd name="connsiteY39" fmla="*/ 139139 h 180836"/>
                  <a:gd name="connsiteX40" fmla="*/ 123634 w 124398"/>
                  <a:gd name="connsiteY40" fmla="*/ 139139 h 180836"/>
                  <a:gd name="connsiteX41" fmla="*/ 115634 w 124398"/>
                  <a:gd name="connsiteY41" fmla="*/ 124090 h 180836"/>
                  <a:gd name="connsiteX42" fmla="*/ 107918 w 124398"/>
                  <a:gd name="connsiteY42" fmla="*/ 107992 h 180836"/>
                  <a:gd name="connsiteX43" fmla="*/ 106109 w 124398"/>
                  <a:gd name="connsiteY43" fmla="*/ 103992 h 180836"/>
                  <a:gd name="connsiteX44" fmla="*/ 121348 w 124398"/>
                  <a:gd name="connsiteY44" fmla="*/ 88752 h 180836"/>
                  <a:gd name="connsiteX45" fmla="*/ 121920 w 124398"/>
                  <a:gd name="connsiteY45" fmla="*/ 75131 h 180836"/>
                  <a:gd name="connsiteX46" fmla="*/ 108395 w 124398"/>
                  <a:gd name="connsiteY46" fmla="*/ 74560 h 180836"/>
                  <a:gd name="connsiteX47" fmla="*/ 98774 w 124398"/>
                  <a:gd name="connsiteY47" fmla="*/ 83608 h 180836"/>
                  <a:gd name="connsiteX48" fmla="*/ 97345 w 124398"/>
                  <a:gd name="connsiteY48" fmla="*/ 84847 h 180836"/>
                  <a:gd name="connsiteX49" fmla="*/ 93631 w 124398"/>
                  <a:gd name="connsiteY49" fmla="*/ 76846 h 180836"/>
                  <a:gd name="connsiteX50" fmla="*/ 86392 w 124398"/>
                  <a:gd name="connsiteY50" fmla="*/ 61510 h 180836"/>
                  <a:gd name="connsiteX51" fmla="*/ 86010 w 124398"/>
                  <a:gd name="connsiteY51" fmla="*/ 60748 h 180836"/>
                  <a:gd name="connsiteX52" fmla="*/ 98298 w 124398"/>
                  <a:gd name="connsiteY52" fmla="*/ 51223 h 180836"/>
                  <a:gd name="connsiteX53" fmla="*/ 102489 w 124398"/>
                  <a:gd name="connsiteY53" fmla="*/ 47985 h 180836"/>
                  <a:gd name="connsiteX54" fmla="*/ 105823 w 124398"/>
                  <a:gd name="connsiteY54" fmla="*/ 46366 h 180836"/>
                  <a:gd name="connsiteX55" fmla="*/ 107918 w 124398"/>
                  <a:gd name="connsiteY55" fmla="*/ 44080 h 180836"/>
                  <a:gd name="connsiteX56" fmla="*/ 109633 w 124398"/>
                  <a:gd name="connsiteY56" fmla="*/ 41984 h 180836"/>
                  <a:gd name="connsiteX57" fmla="*/ 110585 w 124398"/>
                  <a:gd name="connsiteY57" fmla="*/ 39889 h 180836"/>
                  <a:gd name="connsiteX58" fmla="*/ 110109 w 124398"/>
                  <a:gd name="connsiteY58" fmla="*/ 34269 h 180836"/>
                  <a:gd name="connsiteX59" fmla="*/ 107632 w 124398"/>
                  <a:gd name="connsiteY59" fmla="*/ 31602 h 180836"/>
                  <a:gd name="connsiteX60" fmla="*/ 104013 w 124398"/>
                  <a:gd name="connsiteY60" fmla="*/ 30459 h 180836"/>
                  <a:gd name="connsiteX61" fmla="*/ 97536 w 124398"/>
                  <a:gd name="connsiteY61" fmla="*/ 32078 h 180836"/>
                  <a:gd name="connsiteX62" fmla="*/ 94774 w 124398"/>
                  <a:gd name="connsiteY62" fmla="*/ 33507 h 180836"/>
                  <a:gd name="connsiteX63" fmla="*/ 89440 w 124398"/>
                  <a:gd name="connsiteY63" fmla="*/ 37031 h 180836"/>
                  <a:gd name="connsiteX64" fmla="*/ 78486 w 124398"/>
                  <a:gd name="connsiteY64" fmla="*/ 45127 h 180836"/>
                  <a:gd name="connsiteX65" fmla="*/ 78295 w 124398"/>
                  <a:gd name="connsiteY65" fmla="*/ 45223 h 180836"/>
                  <a:gd name="connsiteX66" fmla="*/ 71056 w 124398"/>
                  <a:gd name="connsiteY66" fmla="*/ 32078 h 180836"/>
                  <a:gd name="connsiteX67" fmla="*/ 67627 w 124398"/>
                  <a:gd name="connsiteY67" fmla="*/ 26458 h 180836"/>
                  <a:gd name="connsiteX68" fmla="*/ 63246 w 124398"/>
                  <a:gd name="connsiteY68" fmla="*/ 19410 h 180836"/>
                  <a:gd name="connsiteX69" fmla="*/ 52197 w 124398"/>
                  <a:gd name="connsiteY69" fmla="*/ 2836 h 180836"/>
                  <a:gd name="connsiteX70" fmla="*/ 49149 w 124398"/>
                  <a:gd name="connsiteY70" fmla="*/ 265 h 180836"/>
                  <a:gd name="connsiteX71" fmla="*/ 45053 w 124398"/>
                  <a:gd name="connsiteY71" fmla="*/ 646 h 180836"/>
                  <a:gd name="connsiteX72" fmla="*/ 42481 w 124398"/>
                  <a:gd name="connsiteY72" fmla="*/ 3694 h 180836"/>
                  <a:gd name="connsiteX73" fmla="*/ 42196 w 124398"/>
                  <a:gd name="connsiteY73" fmla="*/ 5408 h 180836"/>
                  <a:gd name="connsiteX74" fmla="*/ 42863 w 124398"/>
                  <a:gd name="connsiteY74" fmla="*/ 7789 h 180836"/>
                  <a:gd name="connsiteX75" fmla="*/ 49244 w 124398"/>
                  <a:gd name="connsiteY75" fmla="*/ 17314 h 180836"/>
                  <a:gd name="connsiteX76" fmla="*/ 54007 w 124398"/>
                  <a:gd name="connsiteY76" fmla="*/ 24458 h 180836"/>
                  <a:gd name="connsiteX77" fmla="*/ 62198 w 124398"/>
                  <a:gd name="connsiteY77" fmla="*/ 37793 h 180836"/>
                  <a:gd name="connsiteX78" fmla="*/ 69818 w 124398"/>
                  <a:gd name="connsiteY78" fmla="*/ 51700 h 180836"/>
                  <a:gd name="connsiteX79" fmla="*/ 60007 w 124398"/>
                  <a:gd name="connsiteY79" fmla="*/ 59129 h 180836"/>
                  <a:gd name="connsiteX80" fmla="*/ 47244 w 124398"/>
                  <a:gd name="connsiteY80" fmla="*/ 69035 h 180836"/>
                  <a:gd name="connsiteX81" fmla="*/ 36290 w 124398"/>
                  <a:gd name="connsiteY81" fmla="*/ 49223 h 180836"/>
                  <a:gd name="connsiteX82" fmla="*/ 28004 w 124398"/>
                  <a:gd name="connsiteY82" fmla="*/ 35507 h 180836"/>
                  <a:gd name="connsiteX83" fmla="*/ 17050 w 124398"/>
                  <a:gd name="connsiteY83" fmla="*/ 17124 h 180836"/>
                  <a:gd name="connsiteX84" fmla="*/ 4858 w 124398"/>
                  <a:gd name="connsiteY84" fmla="*/ 13314 h 180836"/>
                  <a:gd name="connsiteX85" fmla="*/ 0 w 124398"/>
                  <a:gd name="connsiteY85" fmla="*/ 21505 h 180836"/>
                  <a:gd name="connsiteX86" fmla="*/ 1048 w 124398"/>
                  <a:gd name="connsiteY86" fmla="*/ 25601 h 180836"/>
                  <a:gd name="connsiteX87" fmla="*/ 14288 w 124398"/>
                  <a:gd name="connsiteY87" fmla="*/ 47699 h 180836"/>
                  <a:gd name="connsiteX88" fmla="*/ 20574 w 124398"/>
                  <a:gd name="connsiteY88" fmla="*/ 58177 h 180836"/>
                  <a:gd name="connsiteX89" fmla="*/ 28480 w 124398"/>
                  <a:gd name="connsiteY89" fmla="*/ 71988 h 180836"/>
                  <a:gd name="connsiteX90" fmla="*/ 33051 w 124398"/>
                  <a:gd name="connsiteY90" fmla="*/ 80465 h 180836"/>
                  <a:gd name="connsiteX91" fmla="*/ 31146 w 124398"/>
                  <a:gd name="connsiteY91" fmla="*/ 81989 h 180836"/>
                  <a:gd name="connsiteX92" fmla="*/ 22193 w 124398"/>
                  <a:gd name="connsiteY92" fmla="*/ 90276 h 180836"/>
                  <a:gd name="connsiteX93" fmla="*/ 10287 w 124398"/>
                  <a:gd name="connsiteY93" fmla="*/ 101706 h 180836"/>
                  <a:gd name="connsiteX94" fmla="*/ 7525 w 124398"/>
                  <a:gd name="connsiteY94" fmla="*/ 108088 h 180836"/>
                  <a:gd name="connsiteX95" fmla="*/ 9715 w 124398"/>
                  <a:gd name="connsiteY95" fmla="*/ 113803 h 180836"/>
                  <a:gd name="connsiteX96" fmla="*/ 21621 w 124398"/>
                  <a:gd name="connsiteY96" fmla="*/ 114660 h 180836"/>
                  <a:gd name="connsiteX97" fmla="*/ 60770 w 124398"/>
                  <a:gd name="connsiteY97" fmla="*/ 79989 h 180836"/>
                  <a:gd name="connsiteX98" fmla="*/ 77438 w 124398"/>
                  <a:gd name="connsiteY98" fmla="*/ 67416 h 180836"/>
                  <a:gd name="connsiteX99" fmla="*/ 77534 w 124398"/>
                  <a:gd name="connsiteY99" fmla="*/ 67606 h 180836"/>
                  <a:gd name="connsiteX100" fmla="*/ 88963 w 124398"/>
                  <a:gd name="connsiteY100" fmla="*/ 92276 h 180836"/>
                  <a:gd name="connsiteX101" fmla="*/ 82962 w 124398"/>
                  <a:gd name="connsiteY101" fmla="*/ 97610 h 180836"/>
                  <a:gd name="connsiteX102" fmla="*/ 74009 w 124398"/>
                  <a:gd name="connsiteY102" fmla="*/ 104754 h 180836"/>
                  <a:gd name="connsiteX103" fmla="*/ 68009 w 124398"/>
                  <a:gd name="connsiteY103" fmla="*/ 108754 h 180836"/>
                  <a:gd name="connsiteX104" fmla="*/ 55245 w 124398"/>
                  <a:gd name="connsiteY104" fmla="*/ 84561 h 180836"/>
                  <a:gd name="connsiteX105" fmla="*/ 60770 w 124398"/>
                  <a:gd name="connsiteY105" fmla="*/ 79989 h 18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24398" h="180836">
                    <a:moveTo>
                      <a:pt x="21621" y="114660"/>
                    </a:moveTo>
                    <a:cubicBezTo>
                      <a:pt x="25432" y="110945"/>
                      <a:pt x="29337" y="107326"/>
                      <a:pt x="33147" y="103611"/>
                    </a:cubicBezTo>
                    <a:cubicBezTo>
                      <a:pt x="35719" y="101134"/>
                      <a:pt x="38290" y="98658"/>
                      <a:pt x="40957" y="96277"/>
                    </a:cubicBezTo>
                    <a:cubicBezTo>
                      <a:pt x="40957" y="96277"/>
                      <a:pt x="41053" y="96181"/>
                      <a:pt x="41053" y="96181"/>
                    </a:cubicBezTo>
                    <a:cubicBezTo>
                      <a:pt x="44577" y="102944"/>
                      <a:pt x="48196" y="109612"/>
                      <a:pt x="51721" y="116374"/>
                    </a:cubicBezTo>
                    <a:cubicBezTo>
                      <a:pt x="52006" y="116851"/>
                      <a:pt x="52197" y="117327"/>
                      <a:pt x="52483" y="117803"/>
                    </a:cubicBezTo>
                    <a:cubicBezTo>
                      <a:pt x="46006" y="121232"/>
                      <a:pt x="39243" y="124185"/>
                      <a:pt x="32385" y="126947"/>
                    </a:cubicBezTo>
                    <a:cubicBezTo>
                      <a:pt x="30099" y="127900"/>
                      <a:pt x="28194" y="130567"/>
                      <a:pt x="27432" y="132853"/>
                    </a:cubicBezTo>
                    <a:cubicBezTo>
                      <a:pt x="27146" y="133900"/>
                      <a:pt x="26956" y="134948"/>
                      <a:pt x="26956" y="135996"/>
                    </a:cubicBezTo>
                    <a:cubicBezTo>
                      <a:pt x="26956" y="137615"/>
                      <a:pt x="27337" y="139330"/>
                      <a:pt x="28099" y="140758"/>
                    </a:cubicBezTo>
                    <a:cubicBezTo>
                      <a:pt x="29337" y="143140"/>
                      <a:pt x="31432" y="144854"/>
                      <a:pt x="34004" y="145711"/>
                    </a:cubicBezTo>
                    <a:cubicBezTo>
                      <a:pt x="36862" y="146569"/>
                      <a:pt x="39243" y="146092"/>
                      <a:pt x="41910" y="145045"/>
                    </a:cubicBezTo>
                    <a:cubicBezTo>
                      <a:pt x="48768" y="142282"/>
                      <a:pt x="55626" y="139330"/>
                      <a:pt x="62198" y="135901"/>
                    </a:cubicBezTo>
                    <a:cubicBezTo>
                      <a:pt x="64294" y="139711"/>
                      <a:pt x="66389" y="143521"/>
                      <a:pt x="68580" y="147331"/>
                    </a:cubicBezTo>
                    <a:cubicBezTo>
                      <a:pt x="71723" y="152855"/>
                      <a:pt x="74962" y="158380"/>
                      <a:pt x="78200" y="163809"/>
                    </a:cubicBezTo>
                    <a:cubicBezTo>
                      <a:pt x="79724" y="166381"/>
                      <a:pt x="81439" y="168952"/>
                      <a:pt x="83058" y="171524"/>
                    </a:cubicBezTo>
                    <a:cubicBezTo>
                      <a:pt x="86010" y="176001"/>
                      <a:pt x="90488" y="182192"/>
                      <a:pt x="96678" y="180573"/>
                    </a:cubicBezTo>
                    <a:cubicBezTo>
                      <a:pt x="99726" y="179716"/>
                      <a:pt x="102584" y="176953"/>
                      <a:pt x="102489" y="173524"/>
                    </a:cubicBezTo>
                    <a:cubicBezTo>
                      <a:pt x="102394" y="171715"/>
                      <a:pt x="102108" y="170286"/>
                      <a:pt x="101536" y="168571"/>
                    </a:cubicBezTo>
                    <a:cubicBezTo>
                      <a:pt x="101155" y="167524"/>
                      <a:pt x="100869" y="166476"/>
                      <a:pt x="100489" y="165428"/>
                    </a:cubicBezTo>
                    <a:cubicBezTo>
                      <a:pt x="99631" y="162952"/>
                      <a:pt x="98870" y="160475"/>
                      <a:pt x="97917" y="157999"/>
                    </a:cubicBezTo>
                    <a:cubicBezTo>
                      <a:pt x="97345" y="156379"/>
                      <a:pt x="96678" y="155046"/>
                      <a:pt x="95155" y="154093"/>
                    </a:cubicBezTo>
                    <a:cubicBezTo>
                      <a:pt x="94202" y="153522"/>
                      <a:pt x="93154" y="153141"/>
                      <a:pt x="92011" y="153141"/>
                    </a:cubicBezTo>
                    <a:cubicBezTo>
                      <a:pt x="91154" y="151522"/>
                      <a:pt x="90201" y="149998"/>
                      <a:pt x="89345" y="148378"/>
                    </a:cubicBezTo>
                    <a:cubicBezTo>
                      <a:pt x="85439" y="141330"/>
                      <a:pt x="81534" y="134377"/>
                      <a:pt x="77724" y="127328"/>
                    </a:cubicBezTo>
                    <a:cubicBezTo>
                      <a:pt x="77628" y="127138"/>
                      <a:pt x="77534" y="126947"/>
                      <a:pt x="77438" y="126757"/>
                    </a:cubicBezTo>
                    <a:cubicBezTo>
                      <a:pt x="79915" y="125137"/>
                      <a:pt x="82296" y="123613"/>
                      <a:pt x="84677" y="121994"/>
                    </a:cubicBezTo>
                    <a:cubicBezTo>
                      <a:pt x="89249" y="118946"/>
                      <a:pt x="93631" y="115327"/>
                      <a:pt x="97727" y="111612"/>
                    </a:cubicBezTo>
                    <a:cubicBezTo>
                      <a:pt x="100489" y="117613"/>
                      <a:pt x="103251" y="123518"/>
                      <a:pt x="106203" y="129424"/>
                    </a:cubicBezTo>
                    <a:cubicBezTo>
                      <a:pt x="107061" y="131138"/>
                      <a:pt x="107918" y="132853"/>
                      <a:pt x="108871" y="134567"/>
                    </a:cubicBezTo>
                    <a:cubicBezTo>
                      <a:pt x="109061" y="135139"/>
                      <a:pt x="109347" y="135710"/>
                      <a:pt x="109728" y="136282"/>
                    </a:cubicBezTo>
                    <a:cubicBezTo>
                      <a:pt x="109823" y="136472"/>
                      <a:pt x="109918" y="136663"/>
                      <a:pt x="110014" y="136853"/>
                    </a:cubicBezTo>
                    <a:cubicBezTo>
                      <a:pt x="110585" y="137901"/>
                      <a:pt x="111157" y="138853"/>
                      <a:pt x="111728" y="139901"/>
                    </a:cubicBezTo>
                    <a:cubicBezTo>
                      <a:pt x="112109" y="140473"/>
                      <a:pt x="112490" y="141139"/>
                      <a:pt x="112871" y="141711"/>
                    </a:cubicBezTo>
                    <a:cubicBezTo>
                      <a:pt x="113062" y="142092"/>
                      <a:pt x="113347" y="142378"/>
                      <a:pt x="113538" y="142759"/>
                    </a:cubicBezTo>
                    <a:cubicBezTo>
                      <a:pt x="113919" y="143330"/>
                      <a:pt x="114395" y="143997"/>
                      <a:pt x="114776" y="144568"/>
                    </a:cubicBezTo>
                    <a:cubicBezTo>
                      <a:pt x="115252" y="144949"/>
                      <a:pt x="115728" y="145426"/>
                      <a:pt x="116300" y="145807"/>
                    </a:cubicBezTo>
                    <a:cubicBezTo>
                      <a:pt x="117062" y="146283"/>
                      <a:pt x="117920" y="146569"/>
                      <a:pt x="118872" y="146664"/>
                    </a:cubicBezTo>
                    <a:cubicBezTo>
                      <a:pt x="120205" y="146759"/>
                      <a:pt x="121539" y="146188"/>
                      <a:pt x="122587" y="145330"/>
                    </a:cubicBezTo>
                    <a:cubicBezTo>
                      <a:pt x="124396" y="143616"/>
                      <a:pt x="124682" y="141139"/>
                      <a:pt x="123634" y="139139"/>
                    </a:cubicBezTo>
                    <a:cubicBezTo>
                      <a:pt x="123634" y="139139"/>
                      <a:pt x="123634" y="139139"/>
                      <a:pt x="123634" y="139139"/>
                    </a:cubicBezTo>
                    <a:cubicBezTo>
                      <a:pt x="120777" y="134281"/>
                      <a:pt x="118205" y="129138"/>
                      <a:pt x="115634" y="124090"/>
                    </a:cubicBezTo>
                    <a:cubicBezTo>
                      <a:pt x="112966" y="118756"/>
                      <a:pt x="110394" y="113422"/>
                      <a:pt x="107918" y="107992"/>
                    </a:cubicBezTo>
                    <a:cubicBezTo>
                      <a:pt x="107252" y="106659"/>
                      <a:pt x="106680" y="105325"/>
                      <a:pt x="106109" y="103992"/>
                    </a:cubicBezTo>
                    <a:cubicBezTo>
                      <a:pt x="111252" y="98944"/>
                      <a:pt x="116205" y="93800"/>
                      <a:pt x="121348" y="88752"/>
                    </a:cubicBezTo>
                    <a:cubicBezTo>
                      <a:pt x="125063" y="85037"/>
                      <a:pt x="125539" y="79132"/>
                      <a:pt x="121920" y="75131"/>
                    </a:cubicBezTo>
                    <a:cubicBezTo>
                      <a:pt x="118396" y="71321"/>
                      <a:pt x="112204" y="71035"/>
                      <a:pt x="108395" y="74560"/>
                    </a:cubicBezTo>
                    <a:cubicBezTo>
                      <a:pt x="105156" y="77608"/>
                      <a:pt x="102012" y="80656"/>
                      <a:pt x="98774" y="83608"/>
                    </a:cubicBezTo>
                    <a:cubicBezTo>
                      <a:pt x="98298" y="84085"/>
                      <a:pt x="97821" y="84466"/>
                      <a:pt x="97345" y="84847"/>
                    </a:cubicBezTo>
                    <a:cubicBezTo>
                      <a:pt x="96107" y="82180"/>
                      <a:pt x="94869" y="79513"/>
                      <a:pt x="93631" y="76846"/>
                    </a:cubicBezTo>
                    <a:cubicBezTo>
                      <a:pt x="91250" y="71702"/>
                      <a:pt x="88773" y="66654"/>
                      <a:pt x="86392" y="61510"/>
                    </a:cubicBezTo>
                    <a:cubicBezTo>
                      <a:pt x="86296" y="61225"/>
                      <a:pt x="86106" y="61034"/>
                      <a:pt x="86010" y="60748"/>
                    </a:cubicBezTo>
                    <a:cubicBezTo>
                      <a:pt x="90106" y="57605"/>
                      <a:pt x="94202" y="54367"/>
                      <a:pt x="98298" y="51223"/>
                    </a:cubicBezTo>
                    <a:cubicBezTo>
                      <a:pt x="99726" y="50176"/>
                      <a:pt x="101060" y="49033"/>
                      <a:pt x="102489" y="47985"/>
                    </a:cubicBezTo>
                    <a:cubicBezTo>
                      <a:pt x="103727" y="47794"/>
                      <a:pt x="105060" y="47223"/>
                      <a:pt x="105823" y="46366"/>
                    </a:cubicBezTo>
                    <a:cubicBezTo>
                      <a:pt x="106489" y="45604"/>
                      <a:pt x="107252" y="44842"/>
                      <a:pt x="107918" y="44080"/>
                    </a:cubicBezTo>
                    <a:cubicBezTo>
                      <a:pt x="108490" y="43413"/>
                      <a:pt x="109061" y="42746"/>
                      <a:pt x="109633" y="41984"/>
                    </a:cubicBezTo>
                    <a:cubicBezTo>
                      <a:pt x="109918" y="41317"/>
                      <a:pt x="110300" y="40651"/>
                      <a:pt x="110585" y="39889"/>
                    </a:cubicBezTo>
                    <a:cubicBezTo>
                      <a:pt x="111347" y="38269"/>
                      <a:pt x="110871" y="35888"/>
                      <a:pt x="110109" y="34269"/>
                    </a:cubicBezTo>
                    <a:cubicBezTo>
                      <a:pt x="109538" y="33126"/>
                      <a:pt x="108680" y="32269"/>
                      <a:pt x="107632" y="31602"/>
                    </a:cubicBezTo>
                    <a:cubicBezTo>
                      <a:pt x="106585" y="30935"/>
                      <a:pt x="105346" y="30554"/>
                      <a:pt x="104013" y="30459"/>
                    </a:cubicBezTo>
                    <a:cubicBezTo>
                      <a:pt x="101727" y="30078"/>
                      <a:pt x="99536" y="31126"/>
                      <a:pt x="97536" y="32078"/>
                    </a:cubicBezTo>
                    <a:cubicBezTo>
                      <a:pt x="96584" y="32554"/>
                      <a:pt x="95631" y="33031"/>
                      <a:pt x="94774" y="33507"/>
                    </a:cubicBezTo>
                    <a:cubicBezTo>
                      <a:pt x="92869" y="34555"/>
                      <a:pt x="91154" y="35888"/>
                      <a:pt x="89440" y="37031"/>
                    </a:cubicBezTo>
                    <a:cubicBezTo>
                      <a:pt x="85725" y="39603"/>
                      <a:pt x="82105" y="42460"/>
                      <a:pt x="78486" y="45127"/>
                    </a:cubicBezTo>
                    <a:cubicBezTo>
                      <a:pt x="78391" y="45223"/>
                      <a:pt x="78391" y="45223"/>
                      <a:pt x="78295" y="45223"/>
                    </a:cubicBezTo>
                    <a:cubicBezTo>
                      <a:pt x="76009" y="40841"/>
                      <a:pt x="73437" y="36460"/>
                      <a:pt x="71056" y="32078"/>
                    </a:cubicBezTo>
                    <a:cubicBezTo>
                      <a:pt x="70009" y="30173"/>
                      <a:pt x="68770" y="28268"/>
                      <a:pt x="67627" y="26458"/>
                    </a:cubicBezTo>
                    <a:cubicBezTo>
                      <a:pt x="66199" y="24172"/>
                      <a:pt x="64770" y="21791"/>
                      <a:pt x="63246" y="19410"/>
                    </a:cubicBezTo>
                    <a:cubicBezTo>
                      <a:pt x="59531" y="13885"/>
                      <a:pt x="55912" y="8361"/>
                      <a:pt x="52197" y="2836"/>
                    </a:cubicBezTo>
                    <a:cubicBezTo>
                      <a:pt x="51340" y="1598"/>
                      <a:pt x="50578" y="741"/>
                      <a:pt x="49149" y="265"/>
                    </a:cubicBezTo>
                    <a:cubicBezTo>
                      <a:pt x="47815" y="-212"/>
                      <a:pt x="46291" y="-21"/>
                      <a:pt x="45053" y="646"/>
                    </a:cubicBezTo>
                    <a:cubicBezTo>
                      <a:pt x="43815" y="1312"/>
                      <a:pt x="42863" y="2455"/>
                      <a:pt x="42481" y="3694"/>
                    </a:cubicBezTo>
                    <a:cubicBezTo>
                      <a:pt x="42291" y="4170"/>
                      <a:pt x="42196" y="4837"/>
                      <a:pt x="42196" y="5408"/>
                    </a:cubicBezTo>
                    <a:cubicBezTo>
                      <a:pt x="42196" y="6265"/>
                      <a:pt x="42386" y="7123"/>
                      <a:pt x="42863" y="7789"/>
                    </a:cubicBezTo>
                    <a:cubicBezTo>
                      <a:pt x="45053" y="10933"/>
                      <a:pt x="47149" y="14171"/>
                      <a:pt x="49244" y="17314"/>
                    </a:cubicBezTo>
                    <a:cubicBezTo>
                      <a:pt x="50768" y="19696"/>
                      <a:pt x="52483" y="21982"/>
                      <a:pt x="54007" y="24458"/>
                    </a:cubicBezTo>
                    <a:cubicBezTo>
                      <a:pt x="56769" y="28840"/>
                      <a:pt x="59627" y="33221"/>
                      <a:pt x="62198" y="37793"/>
                    </a:cubicBezTo>
                    <a:cubicBezTo>
                      <a:pt x="64770" y="42365"/>
                      <a:pt x="67342" y="47032"/>
                      <a:pt x="69818" y="51700"/>
                    </a:cubicBezTo>
                    <a:cubicBezTo>
                      <a:pt x="66580" y="54176"/>
                      <a:pt x="63246" y="56748"/>
                      <a:pt x="60007" y="59129"/>
                    </a:cubicBezTo>
                    <a:cubicBezTo>
                      <a:pt x="55626" y="62368"/>
                      <a:pt x="51435" y="65701"/>
                      <a:pt x="47244" y="69035"/>
                    </a:cubicBezTo>
                    <a:cubicBezTo>
                      <a:pt x="43625" y="62463"/>
                      <a:pt x="40005" y="55795"/>
                      <a:pt x="36290" y="49223"/>
                    </a:cubicBezTo>
                    <a:cubicBezTo>
                      <a:pt x="33623" y="44556"/>
                      <a:pt x="30766" y="40079"/>
                      <a:pt x="28004" y="35507"/>
                    </a:cubicBezTo>
                    <a:cubicBezTo>
                      <a:pt x="24289" y="29411"/>
                      <a:pt x="20669" y="23315"/>
                      <a:pt x="17050" y="17124"/>
                    </a:cubicBezTo>
                    <a:cubicBezTo>
                      <a:pt x="14573" y="12838"/>
                      <a:pt x="9334" y="10933"/>
                      <a:pt x="4858" y="13314"/>
                    </a:cubicBezTo>
                    <a:cubicBezTo>
                      <a:pt x="1905" y="14933"/>
                      <a:pt x="0" y="18172"/>
                      <a:pt x="0" y="21505"/>
                    </a:cubicBezTo>
                    <a:cubicBezTo>
                      <a:pt x="0" y="22934"/>
                      <a:pt x="381" y="24363"/>
                      <a:pt x="1048" y="25601"/>
                    </a:cubicBezTo>
                    <a:cubicBezTo>
                      <a:pt x="5334" y="33031"/>
                      <a:pt x="9810" y="40365"/>
                      <a:pt x="14288" y="47699"/>
                    </a:cubicBezTo>
                    <a:cubicBezTo>
                      <a:pt x="16383" y="51128"/>
                      <a:pt x="18574" y="54652"/>
                      <a:pt x="20574" y="58177"/>
                    </a:cubicBezTo>
                    <a:cubicBezTo>
                      <a:pt x="23241" y="62749"/>
                      <a:pt x="25812" y="67416"/>
                      <a:pt x="28480" y="71988"/>
                    </a:cubicBezTo>
                    <a:cubicBezTo>
                      <a:pt x="30099" y="74750"/>
                      <a:pt x="31528" y="77608"/>
                      <a:pt x="33051" y="80465"/>
                    </a:cubicBezTo>
                    <a:cubicBezTo>
                      <a:pt x="32480" y="81037"/>
                      <a:pt x="31813" y="81513"/>
                      <a:pt x="31146" y="81989"/>
                    </a:cubicBezTo>
                    <a:cubicBezTo>
                      <a:pt x="28099" y="84656"/>
                      <a:pt x="25146" y="87514"/>
                      <a:pt x="22193" y="90276"/>
                    </a:cubicBezTo>
                    <a:cubicBezTo>
                      <a:pt x="18192" y="93991"/>
                      <a:pt x="14288" y="97896"/>
                      <a:pt x="10287" y="101706"/>
                    </a:cubicBezTo>
                    <a:cubicBezTo>
                      <a:pt x="8477" y="103420"/>
                      <a:pt x="7525" y="105706"/>
                      <a:pt x="7525" y="108088"/>
                    </a:cubicBezTo>
                    <a:cubicBezTo>
                      <a:pt x="7525" y="110088"/>
                      <a:pt x="8287" y="112183"/>
                      <a:pt x="9715" y="113803"/>
                    </a:cubicBezTo>
                    <a:cubicBezTo>
                      <a:pt x="12668" y="117517"/>
                      <a:pt x="18288" y="117898"/>
                      <a:pt x="21621" y="114660"/>
                    </a:cubicBezTo>
                    <a:close/>
                    <a:moveTo>
                      <a:pt x="60770" y="79989"/>
                    </a:moveTo>
                    <a:cubicBezTo>
                      <a:pt x="66199" y="75703"/>
                      <a:pt x="71914" y="71607"/>
                      <a:pt x="77438" y="67416"/>
                    </a:cubicBezTo>
                    <a:cubicBezTo>
                      <a:pt x="77438" y="67511"/>
                      <a:pt x="77534" y="67511"/>
                      <a:pt x="77534" y="67606"/>
                    </a:cubicBezTo>
                    <a:cubicBezTo>
                      <a:pt x="81439" y="75798"/>
                      <a:pt x="85249" y="83989"/>
                      <a:pt x="88963" y="92276"/>
                    </a:cubicBezTo>
                    <a:cubicBezTo>
                      <a:pt x="86963" y="94086"/>
                      <a:pt x="84963" y="95896"/>
                      <a:pt x="82962" y="97610"/>
                    </a:cubicBezTo>
                    <a:cubicBezTo>
                      <a:pt x="80010" y="100087"/>
                      <a:pt x="77057" y="102468"/>
                      <a:pt x="74009" y="104754"/>
                    </a:cubicBezTo>
                    <a:cubicBezTo>
                      <a:pt x="72009" y="106087"/>
                      <a:pt x="70009" y="107421"/>
                      <a:pt x="68009" y="108754"/>
                    </a:cubicBezTo>
                    <a:cubicBezTo>
                      <a:pt x="63818" y="100658"/>
                      <a:pt x="59531" y="92657"/>
                      <a:pt x="55245" y="84561"/>
                    </a:cubicBezTo>
                    <a:cubicBezTo>
                      <a:pt x="57150" y="83037"/>
                      <a:pt x="58960" y="81418"/>
                      <a:pt x="60770" y="7998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Shape 55">
                <a:extLst>
                  <a:ext uri="{FF2B5EF4-FFF2-40B4-BE49-F238E27FC236}">
                    <a16:creationId xmlns:a16="http://schemas.microsoft.com/office/drawing/2014/main" id="{3887B1AE-3A3B-44A9-BBFC-CAE5322E5418}"/>
                  </a:ext>
                </a:extLst>
              </p:cNvPr>
              <p:cNvSpPr/>
              <p:nvPr/>
            </p:nvSpPr>
            <p:spPr>
              <a:xfrm>
                <a:off x="8348641" y="-6567748"/>
                <a:ext cx="163807" cy="188001"/>
              </a:xfrm>
              <a:custGeom>
                <a:avLst/>
                <a:gdLst>
                  <a:gd name="connsiteX0" fmla="*/ 4953 w 163807"/>
                  <a:gd name="connsiteY0" fmla="*/ 118657 h 188001"/>
                  <a:gd name="connsiteX1" fmla="*/ 10192 w 163807"/>
                  <a:gd name="connsiteY1" fmla="*/ 118180 h 188001"/>
                  <a:gd name="connsiteX2" fmla="*/ 16002 w 163807"/>
                  <a:gd name="connsiteY2" fmla="*/ 115609 h 188001"/>
                  <a:gd name="connsiteX3" fmla="*/ 20384 w 163807"/>
                  <a:gd name="connsiteY3" fmla="*/ 113608 h 188001"/>
                  <a:gd name="connsiteX4" fmla="*/ 33718 w 163807"/>
                  <a:gd name="connsiteY4" fmla="*/ 105893 h 188001"/>
                  <a:gd name="connsiteX5" fmla="*/ 43719 w 163807"/>
                  <a:gd name="connsiteY5" fmla="*/ 96749 h 188001"/>
                  <a:gd name="connsiteX6" fmla="*/ 50102 w 163807"/>
                  <a:gd name="connsiteY6" fmla="*/ 88653 h 188001"/>
                  <a:gd name="connsiteX7" fmla="*/ 58007 w 163807"/>
                  <a:gd name="connsiteY7" fmla="*/ 72365 h 188001"/>
                  <a:gd name="connsiteX8" fmla="*/ 59436 w 163807"/>
                  <a:gd name="connsiteY8" fmla="*/ 67412 h 188001"/>
                  <a:gd name="connsiteX9" fmla="*/ 60007 w 163807"/>
                  <a:gd name="connsiteY9" fmla="*/ 65031 h 188001"/>
                  <a:gd name="connsiteX10" fmla="*/ 66960 w 163807"/>
                  <a:gd name="connsiteY10" fmla="*/ 68555 h 188001"/>
                  <a:gd name="connsiteX11" fmla="*/ 71342 w 163807"/>
                  <a:gd name="connsiteY11" fmla="*/ 70460 h 188001"/>
                  <a:gd name="connsiteX12" fmla="*/ 76295 w 163807"/>
                  <a:gd name="connsiteY12" fmla="*/ 72175 h 188001"/>
                  <a:gd name="connsiteX13" fmla="*/ 98203 w 163807"/>
                  <a:gd name="connsiteY13" fmla="*/ 76175 h 188001"/>
                  <a:gd name="connsiteX14" fmla="*/ 99536 w 163807"/>
                  <a:gd name="connsiteY14" fmla="*/ 76270 h 188001"/>
                  <a:gd name="connsiteX15" fmla="*/ 98298 w 163807"/>
                  <a:gd name="connsiteY15" fmla="*/ 82652 h 188001"/>
                  <a:gd name="connsiteX16" fmla="*/ 95631 w 163807"/>
                  <a:gd name="connsiteY16" fmla="*/ 100654 h 188001"/>
                  <a:gd name="connsiteX17" fmla="*/ 93726 w 163807"/>
                  <a:gd name="connsiteY17" fmla="*/ 141326 h 188001"/>
                  <a:gd name="connsiteX18" fmla="*/ 86296 w 163807"/>
                  <a:gd name="connsiteY18" fmla="*/ 140469 h 188001"/>
                  <a:gd name="connsiteX19" fmla="*/ 74009 w 163807"/>
                  <a:gd name="connsiteY19" fmla="*/ 141517 h 188001"/>
                  <a:gd name="connsiteX20" fmla="*/ 60960 w 163807"/>
                  <a:gd name="connsiteY20" fmla="*/ 145708 h 188001"/>
                  <a:gd name="connsiteX21" fmla="*/ 48006 w 163807"/>
                  <a:gd name="connsiteY21" fmla="*/ 152280 h 188001"/>
                  <a:gd name="connsiteX22" fmla="*/ 37148 w 163807"/>
                  <a:gd name="connsiteY22" fmla="*/ 160662 h 188001"/>
                  <a:gd name="connsiteX23" fmla="*/ 32004 w 163807"/>
                  <a:gd name="connsiteY23" fmla="*/ 166472 h 188001"/>
                  <a:gd name="connsiteX24" fmla="*/ 30575 w 163807"/>
                  <a:gd name="connsiteY24" fmla="*/ 171139 h 188001"/>
                  <a:gd name="connsiteX25" fmla="*/ 32480 w 163807"/>
                  <a:gd name="connsiteY25" fmla="*/ 175807 h 188001"/>
                  <a:gd name="connsiteX26" fmla="*/ 37814 w 163807"/>
                  <a:gd name="connsiteY26" fmla="*/ 176759 h 188001"/>
                  <a:gd name="connsiteX27" fmla="*/ 39910 w 163807"/>
                  <a:gd name="connsiteY27" fmla="*/ 171330 h 188001"/>
                  <a:gd name="connsiteX28" fmla="*/ 39910 w 163807"/>
                  <a:gd name="connsiteY28" fmla="*/ 171330 h 188001"/>
                  <a:gd name="connsiteX29" fmla="*/ 49816 w 163807"/>
                  <a:gd name="connsiteY29" fmla="*/ 162376 h 188001"/>
                  <a:gd name="connsiteX30" fmla="*/ 57912 w 163807"/>
                  <a:gd name="connsiteY30" fmla="*/ 157614 h 188001"/>
                  <a:gd name="connsiteX31" fmla="*/ 67437 w 163807"/>
                  <a:gd name="connsiteY31" fmla="*/ 153137 h 188001"/>
                  <a:gd name="connsiteX32" fmla="*/ 80486 w 163807"/>
                  <a:gd name="connsiteY32" fmla="*/ 149994 h 188001"/>
                  <a:gd name="connsiteX33" fmla="*/ 90868 w 163807"/>
                  <a:gd name="connsiteY33" fmla="*/ 150280 h 188001"/>
                  <a:gd name="connsiteX34" fmla="*/ 95345 w 163807"/>
                  <a:gd name="connsiteY34" fmla="*/ 151423 h 188001"/>
                  <a:gd name="connsiteX35" fmla="*/ 96012 w 163807"/>
                  <a:gd name="connsiteY35" fmla="*/ 154280 h 188001"/>
                  <a:gd name="connsiteX36" fmla="*/ 97345 w 163807"/>
                  <a:gd name="connsiteY36" fmla="*/ 158757 h 188001"/>
                  <a:gd name="connsiteX37" fmla="*/ 98870 w 163807"/>
                  <a:gd name="connsiteY37" fmla="*/ 163138 h 188001"/>
                  <a:gd name="connsiteX38" fmla="*/ 103061 w 163807"/>
                  <a:gd name="connsiteY38" fmla="*/ 171997 h 188001"/>
                  <a:gd name="connsiteX39" fmla="*/ 106966 w 163807"/>
                  <a:gd name="connsiteY39" fmla="*/ 177712 h 188001"/>
                  <a:gd name="connsiteX40" fmla="*/ 115729 w 163807"/>
                  <a:gd name="connsiteY40" fmla="*/ 185332 h 188001"/>
                  <a:gd name="connsiteX41" fmla="*/ 120586 w 163807"/>
                  <a:gd name="connsiteY41" fmla="*/ 187427 h 188001"/>
                  <a:gd name="connsiteX42" fmla="*/ 128301 w 163807"/>
                  <a:gd name="connsiteY42" fmla="*/ 187713 h 188001"/>
                  <a:gd name="connsiteX43" fmla="*/ 131254 w 163807"/>
                  <a:gd name="connsiteY43" fmla="*/ 186665 h 188001"/>
                  <a:gd name="connsiteX44" fmla="*/ 133826 w 163807"/>
                  <a:gd name="connsiteY44" fmla="*/ 185046 h 188001"/>
                  <a:gd name="connsiteX45" fmla="*/ 137350 w 163807"/>
                  <a:gd name="connsiteY45" fmla="*/ 180379 h 188001"/>
                  <a:gd name="connsiteX46" fmla="*/ 138017 w 163807"/>
                  <a:gd name="connsiteY46" fmla="*/ 174378 h 188001"/>
                  <a:gd name="connsiteX47" fmla="*/ 135636 w 163807"/>
                  <a:gd name="connsiteY47" fmla="*/ 168472 h 188001"/>
                  <a:gd name="connsiteX48" fmla="*/ 128873 w 163807"/>
                  <a:gd name="connsiteY48" fmla="*/ 159709 h 188001"/>
                  <a:gd name="connsiteX49" fmla="*/ 121444 w 163807"/>
                  <a:gd name="connsiteY49" fmla="*/ 153613 h 188001"/>
                  <a:gd name="connsiteX50" fmla="*/ 104966 w 163807"/>
                  <a:gd name="connsiteY50" fmla="*/ 145136 h 188001"/>
                  <a:gd name="connsiteX51" fmla="*/ 104108 w 163807"/>
                  <a:gd name="connsiteY51" fmla="*/ 144850 h 188001"/>
                  <a:gd name="connsiteX52" fmla="*/ 102965 w 163807"/>
                  <a:gd name="connsiteY52" fmla="*/ 137326 h 188001"/>
                  <a:gd name="connsiteX53" fmla="*/ 104108 w 163807"/>
                  <a:gd name="connsiteY53" fmla="*/ 111703 h 188001"/>
                  <a:gd name="connsiteX54" fmla="*/ 105251 w 163807"/>
                  <a:gd name="connsiteY54" fmla="*/ 101512 h 188001"/>
                  <a:gd name="connsiteX55" fmla="*/ 105823 w 163807"/>
                  <a:gd name="connsiteY55" fmla="*/ 96844 h 188001"/>
                  <a:gd name="connsiteX56" fmla="*/ 106585 w 163807"/>
                  <a:gd name="connsiteY56" fmla="*/ 91129 h 188001"/>
                  <a:gd name="connsiteX57" fmla="*/ 107918 w 163807"/>
                  <a:gd name="connsiteY57" fmla="*/ 83890 h 188001"/>
                  <a:gd name="connsiteX58" fmla="*/ 109538 w 163807"/>
                  <a:gd name="connsiteY58" fmla="*/ 76651 h 188001"/>
                  <a:gd name="connsiteX59" fmla="*/ 110014 w 163807"/>
                  <a:gd name="connsiteY59" fmla="*/ 76651 h 188001"/>
                  <a:gd name="connsiteX60" fmla="*/ 123730 w 163807"/>
                  <a:gd name="connsiteY60" fmla="*/ 74270 h 188001"/>
                  <a:gd name="connsiteX61" fmla="*/ 129921 w 163807"/>
                  <a:gd name="connsiteY61" fmla="*/ 72079 h 188001"/>
                  <a:gd name="connsiteX62" fmla="*/ 134398 w 163807"/>
                  <a:gd name="connsiteY62" fmla="*/ 69984 h 188001"/>
                  <a:gd name="connsiteX63" fmla="*/ 139827 w 163807"/>
                  <a:gd name="connsiteY63" fmla="*/ 66936 h 188001"/>
                  <a:gd name="connsiteX64" fmla="*/ 150686 w 163807"/>
                  <a:gd name="connsiteY64" fmla="*/ 58173 h 188001"/>
                  <a:gd name="connsiteX65" fmla="*/ 156876 w 163807"/>
                  <a:gd name="connsiteY65" fmla="*/ 50743 h 188001"/>
                  <a:gd name="connsiteX66" fmla="*/ 163259 w 163807"/>
                  <a:gd name="connsiteY66" fmla="*/ 36932 h 188001"/>
                  <a:gd name="connsiteX67" fmla="*/ 163735 w 163807"/>
                  <a:gd name="connsiteY67" fmla="*/ 30836 h 188001"/>
                  <a:gd name="connsiteX68" fmla="*/ 163163 w 163807"/>
                  <a:gd name="connsiteY68" fmla="*/ 27502 h 188001"/>
                  <a:gd name="connsiteX69" fmla="*/ 161925 w 163807"/>
                  <a:gd name="connsiteY69" fmla="*/ 24454 h 188001"/>
                  <a:gd name="connsiteX70" fmla="*/ 157543 w 163807"/>
                  <a:gd name="connsiteY70" fmla="*/ 19501 h 188001"/>
                  <a:gd name="connsiteX71" fmla="*/ 151257 w 163807"/>
                  <a:gd name="connsiteY71" fmla="*/ 16644 h 188001"/>
                  <a:gd name="connsiteX72" fmla="*/ 145256 w 163807"/>
                  <a:gd name="connsiteY72" fmla="*/ 15787 h 188001"/>
                  <a:gd name="connsiteX73" fmla="*/ 139541 w 163807"/>
                  <a:gd name="connsiteY73" fmla="*/ 16549 h 188001"/>
                  <a:gd name="connsiteX74" fmla="*/ 128016 w 163807"/>
                  <a:gd name="connsiteY74" fmla="*/ 22168 h 188001"/>
                  <a:gd name="connsiteX75" fmla="*/ 116300 w 163807"/>
                  <a:gd name="connsiteY75" fmla="*/ 33694 h 188001"/>
                  <a:gd name="connsiteX76" fmla="*/ 113729 w 163807"/>
                  <a:gd name="connsiteY76" fmla="*/ 36932 h 188001"/>
                  <a:gd name="connsiteX77" fmla="*/ 107347 w 163807"/>
                  <a:gd name="connsiteY77" fmla="*/ 48172 h 188001"/>
                  <a:gd name="connsiteX78" fmla="*/ 102584 w 163807"/>
                  <a:gd name="connsiteY78" fmla="*/ 63507 h 188001"/>
                  <a:gd name="connsiteX79" fmla="*/ 99536 w 163807"/>
                  <a:gd name="connsiteY79" fmla="*/ 63412 h 188001"/>
                  <a:gd name="connsiteX80" fmla="*/ 88392 w 163807"/>
                  <a:gd name="connsiteY80" fmla="*/ 62364 h 188001"/>
                  <a:gd name="connsiteX81" fmla="*/ 75914 w 163807"/>
                  <a:gd name="connsiteY81" fmla="*/ 58840 h 188001"/>
                  <a:gd name="connsiteX82" fmla="*/ 69818 w 163807"/>
                  <a:gd name="connsiteY82" fmla="*/ 56363 h 188001"/>
                  <a:gd name="connsiteX83" fmla="*/ 64579 w 163807"/>
                  <a:gd name="connsiteY83" fmla="*/ 53506 h 188001"/>
                  <a:gd name="connsiteX84" fmla="*/ 62484 w 163807"/>
                  <a:gd name="connsiteY84" fmla="*/ 52172 h 188001"/>
                  <a:gd name="connsiteX85" fmla="*/ 63627 w 163807"/>
                  <a:gd name="connsiteY85" fmla="*/ 44076 h 188001"/>
                  <a:gd name="connsiteX86" fmla="*/ 64008 w 163807"/>
                  <a:gd name="connsiteY86" fmla="*/ 25978 h 188001"/>
                  <a:gd name="connsiteX87" fmla="*/ 63246 w 163807"/>
                  <a:gd name="connsiteY87" fmla="*/ 20073 h 188001"/>
                  <a:gd name="connsiteX88" fmla="*/ 59150 w 163807"/>
                  <a:gd name="connsiteY88" fmla="*/ 9595 h 188001"/>
                  <a:gd name="connsiteX89" fmla="*/ 49720 w 163807"/>
                  <a:gd name="connsiteY89" fmla="*/ 928 h 188001"/>
                  <a:gd name="connsiteX90" fmla="*/ 43815 w 163807"/>
                  <a:gd name="connsiteY90" fmla="*/ 166 h 188001"/>
                  <a:gd name="connsiteX91" fmla="*/ 37719 w 163807"/>
                  <a:gd name="connsiteY91" fmla="*/ 4261 h 188001"/>
                  <a:gd name="connsiteX92" fmla="*/ 33909 w 163807"/>
                  <a:gd name="connsiteY92" fmla="*/ 15025 h 188001"/>
                  <a:gd name="connsiteX93" fmla="*/ 34100 w 163807"/>
                  <a:gd name="connsiteY93" fmla="*/ 27312 h 188001"/>
                  <a:gd name="connsiteX94" fmla="*/ 40195 w 163807"/>
                  <a:gd name="connsiteY94" fmla="*/ 45028 h 188001"/>
                  <a:gd name="connsiteX95" fmla="*/ 48292 w 163807"/>
                  <a:gd name="connsiteY95" fmla="*/ 56649 h 188001"/>
                  <a:gd name="connsiteX96" fmla="*/ 42767 w 163807"/>
                  <a:gd name="connsiteY96" fmla="*/ 74842 h 188001"/>
                  <a:gd name="connsiteX97" fmla="*/ 35528 w 163807"/>
                  <a:gd name="connsiteY97" fmla="*/ 85986 h 188001"/>
                  <a:gd name="connsiteX98" fmla="*/ 24860 w 163807"/>
                  <a:gd name="connsiteY98" fmla="*/ 96082 h 188001"/>
                  <a:gd name="connsiteX99" fmla="*/ 13621 w 163807"/>
                  <a:gd name="connsiteY99" fmla="*/ 102369 h 188001"/>
                  <a:gd name="connsiteX100" fmla="*/ 9810 w 163807"/>
                  <a:gd name="connsiteY100" fmla="*/ 104179 h 188001"/>
                  <a:gd name="connsiteX101" fmla="*/ 3524 w 163807"/>
                  <a:gd name="connsiteY101" fmla="*/ 107036 h 188001"/>
                  <a:gd name="connsiteX102" fmla="*/ 285 w 163807"/>
                  <a:gd name="connsiteY102" fmla="*/ 110941 h 188001"/>
                  <a:gd name="connsiteX103" fmla="*/ 0 w 163807"/>
                  <a:gd name="connsiteY103" fmla="*/ 113037 h 188001"/>
                  <a:gd name="connsiteX104" fmla="*/ 762 w 163807"/>
                  <a:gd name="connsiteY104" fmla="*/ 116180 h 188001"/>
                  <a:gd name="connsiteX105" fmla="*/ 4953 w 163807"/>
                  <a:gd name="connsiteY105" fmla="*/ 118657 h 188001"/>
                  <a:gd name="connsiteX106" fmla="*/ 127254 w 163807"/>
                  <a:gd name="connsiteY106" fmla="*/ 177426 h 188001"/>
                  <a:gd name="connsiteX107" fmla="*/ 127635 w 163807"/>
                  <a:gd name="connsiteY107" fmla="*/ 177140 h 188001"/>
                  <a:gd name="connsiteX108" fmla="*/ 127635 w 163807"/>
                  <a:gd name="connsiteY108" fmla="*/ 177140 h 188001"/>
                  <a:gd name="connsiteX109" fmla="*/ 127254 w 163807"/>
                  <a:gd name="connsiteY109" fmla="*/ 177426 h 188001"/>
                  <a:gd name="connsiteX110" fmla="*/ 127635 w 163807"/>
                  <a:gd name="connsiteY110" fmla="*/ 177140 h 188001"/>
                  <a:gd name="connsiteX111" fmla="*/ 127635 w 163807"/>
                  <a:gd name="connsiteY111" fmla="*/ 177140 h 188001"/>
                  <a:gd name="connsiteX112" fmla="*/ 127635 w 163807"/>
                  <a:gd name="connsiteY112" fmla="*/ 177140 h 188001"/>
                  <a:gd name="connsiteX113" fmla="*/ 127635 w 163807"/>
                  <a:gd name="connsiteY113" fmla="*/ 177140 h 188001"/>
                  <a:gd name="connsiteX114" fmla="*/ 128207 w 163807"/>
                  <a:gd name="connsiteY114" fmla="*/ 176664 h 188001"/>
                  <a:gd name="connsiteX115" fmla="*/ 128207 w 163807"/>
                  <a:gd name="connsiteY115" fmla="*/ 176664 h 188001"/>
                  <a:gd name="connsiteX116" fmla="*/ 128207 w 163807"/>
                  <a:gd name="connsiteY116" fmla="*/ 176664 h 188001"/>
                  <a:gd name="connsiteX117" fmla="*/ 128207 w 163807"/>
                  <a:gd name="connsiteY117" fmla="*/ 176664 h 188001"/>
                  <a:gd name="connsiteX118" fmla="*/ 107347 w 163807"/>
                  <a:gd name="connsiteY118" fmla="*/ 155614 h 188001"/>
                  <a:gd name="connsiteX119" fmla="*/ 119729 w 163807"/>
                  <a:gd name="connsiteY119" fmla="*/ 163329 h 188001"/>
                  <a:gd name="connsiteX120" fmla="*/ 125730 w 163807"/>
                  <a:gd name="connsiteY120" fmla="*/ 169901 h 188001"/>
                  <a:gd name="connsiteX121" fmla="*/ 128683 w 163807"/>
                  <a:gd name="connsiteY121" fmla="*/ 174949 h 188001"/>
                  <a:gd name="connsiteX122" fmla="*/ 128778 w 163807"/>
                  <a:gd name="connsiteY122" fmla="*/ 175521 h 188001"/>
                  <a:gd name="connsiteX123" fmla="*/ 128778 w 163807"/>
                  <a:gd name="connsiteY123" fmla="*/ 175711 h 188001"/>
                  <a:gd name="connsiteX124" fmla="*/ 128588 w 163807"/>
                  <a:gd name="connsiteY124" fmla="*/ 176188 h 188001"/>
                  <a:gd name="connsiteX125" fmla="*/ 128397 w 163807"/>
                  <a:gd name="connsiteY125" fmla="*/ 176569 h 188001"/>
                  <a:gd name="connsiteX126" fmla="*/ 128016 w 163807"/>
                  <a:gd name="connsiteY126" fmla="*/ 176950 h 188001"/>
                  <a:gd name="connsiteX127" fmla="*/ 127254 w 163807"/>
                  <a:gd name="connsiteY127" fmla="*/ 177331 h 188001"/>
                  <a:gd name="connsiteX128" fmla="*/ 125920 w 163807"/>
                  <a:gd name="connsiteY128" fmla="*/ 177616 h 188001"/>
                  <a:gd name="connsiteX129" fmla="*/ 124206 w 163807"/>
                  <a:gd name="connsiteY129" fmla="*/ 177521 h 188001"/>
                  <a:gd name="connsiteX130" fmla="*/ 121634 w 163807"/>
                  <a:gd name="connsiteY130" fmla="*/ 176664 h 188001"/>
                  <a:gd name="connsiteX131" fmla="*/ 118205 w 163807"/>
                  <a:gd name="connsiteY131" fmla="*/ 174378 h 188001"/>
                  <a:gd name="connsiteX132" fmla="*/ 113538 w 163807"/>
                  <a:gd name="connsiteY132" fmla="*/ 169234 h 188001"/>
                  <a:gd name="connsiteX133" fmla="*/ 112109 w 163807"/>
                  <a:gd name="connsiteY133" fmla="*/ 167044 h 188001"/>
                  <a:gd name="connsiteX134" fmla="*/ 108490 w 163807"/>
                  <a:gd name="connsiteY134" fmla="*/ 160090 h 188001"/>
                  <a:gd name="connsiteX135" fmla="*/ 106870 w 163807"/>
                  <a:gd name="connsiteY135" fmla="*/ 155518 h 188001"/>
                  <a:gd name="connsiteX136" fmla="*/ 107347 w 163807"/>
                  <a:gd name="connsiteY136" fmla="*/ 155614 h 188001"/>
                  <a:gd name="connsiteX137" fmla="*/ 117443 w 163807"/>
                  <a:gd name="connsiteY137" fmla="*/ 49219 h 188001"/>
                  <a:gd name="connsiteX138" fmla="*/ 124301 w 163807"/>
                  <a:gd name="connsiteY138" fmla="*/ 39123 h 188001"/>
                  <a:gd name="connsiteX139" fmla="*/ 134493 w 163807"/>
                  <a:gd name="connsiteY139" fmla="*/ 29312 h 188001"/>
                  <a:gd name="connsiteX140" fmla="*/ 139827 w 163807"/>
                  <a:gd name="connsiteY140" fmla="*/ 26550 h 188001"/>
                  <a:gd name="connsiteX141" fmla="*/ 144304 w 163807"/>
                  <a:gd name="connsiteY141" fmla="*/ 25407 h 188001"/>
                  <a:gd name="connsiteX142" fmla="*/ 146590 w 163807"/>
                  <a:gd name="connsiteY142" fmla="*/ 25502 h 188001"/>
                  <a:gd name="connsiteX143" fmla="*/ 150400 w 163807"/>
                  <a:gd name="connsiteY143" fmla="*/ 26550 h 188001"/>
                  <a:gd name="connsiteX144" fmla="*/ 151448 w 163807"/>
                  <a:gd name="connsiteY144" fmla="*/ 27217 h 188001"/>
                  <a:gd name="connsiteX145" fmla="*/ 152019 w 163807"/>
                  <a:gd name="connsiteY145" fmla="*/ 27883 h 188001"/>
                  <a:gd name="connsiteX146" fmla="*/ 152591 w 163807"/>
                  <a:gd name="connsiteY146" fmla="*/ 28931 h 188001"/>
                  <a:gd name="connsiteX147" fmla="*/ 152876 w 163807"/>
                  <a:gd name="connsiteY147" fmla="*/ 30265 h 188001"/>
                  <a:gd name="connsiteX148" fmla="*/ 152781 w 163807"/>
                  <a:gd name="connsiteY148" fmla="*/ 32170 h 188001"/>
                  <a:gd name="connsiteX149" fmla="*/ 151257 w 163807"/>
                  <a:gd name="connsiteY149" fmla="*/ 36551 h 188001"/>
                  <a:gd name="connsiteX150" fmla="*/ 146304 w 163807"/>
                  <a:gd name="connsiteY150" fmla="*/ 44171 h 188001"/>
                  <a:gd name="connsiteX151" fmla="*/ 142208 w 163807"/>
                  <a:gd name="connsiteY151" fmla="*/ 48362 h 188001"/>
                  <a:gd name="connsiteX152" fmla="*/ 136207 w 163807"/>
                  <a:gd name="connsiteY152" fmla="*/ 53315 h 188001"/>
                  <a:gd name="connsiteX153" fmla="*/ 123730 w 163807"/>
                  <a:gd name="connsiteY153" fmla="*/ 59697 h 188001"/>
                  <a:gd name="connsiteX154" fmla="*/ 112871 w 163807"/>
                  <a:gd name="connsiteY154" fmla="*/ 62364 h 188001"/>
                  <a:gd name="connsiteX155" fmla="*/ 117443 w 163807"/>
                  <a:gd name="connsiteY155" fmla="*/ 49219 h 188001"/>
                  <a:gd name="connsiteX156" fmla="*/ 48387 w 163807"/>
                  <a:gd name="connsiteY156" fmla="*/ 31598 h 188001"/>
                  <a:gd name="connsiteX157" fmla="*/ 46196 w 163807"/>
                  <a:gd name="connsiteY157" fmla="*/ 21978 h 188001"/>
                  <a:gd name="connsiteX158" fmla="*/ 46387 w 163807"/>
                  <a:gd name="connsiteY158" fmla="*/ 15215 h 188001"/>
                  <a:gd name="connsiteX159" fmla="*/ 46958 w 163807"/>
                  <a:gd name="connsiteY159" fmla="*/ 13120 h 188001"/>
                  <a:gd name="connsiteX160" fmla="*/ 48101 w 163807"/>
                  <a:gd name="connsiteY160" fmla="*/ 14453 h 188001"/>
                  <a:gd name="connsiteX161" fmla="*/ 50006 w 163807"/>
                  <a:gd name="connsiteY161" fmla="*/ 18073 h 188001"/>
                  <a:gd name="connsiteX162" fmla="*/ 51435 w 163807"/>
                  <a:gd name="connsiteY162" fmla="*/ 24835 h 188001"/>
                  <a:gd name="connsiteX163" fmla="*/ 51530 w 163807"/>
                  <a:gd name="connsiteY163" fmla="*/ 26169 h 188001"/>
                  <a:gd name="connsiteX164" fmla="*/ 51340 w 163807"/>
                  <a:gd name="connsiteY164" fmla="*/ 36742 h 188001"/>
                  <a:gd name="connsiteX165" fmla="*/ 51245 w 163807"/>
                  <a:gd name="connsiteY165" fmla="*/ 37789 h 188001"/>
                  <a:gd name="connsiteX166" fmla="*/ 48387 w 163807"/>
                  <a:gd name="connsiteY166" fmla="*/ 31598 h 18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63807" h="188001">
                    <a:moveTo>
                      <a:pt x="4953" y="118657"/>
                    </a:moveTo>
                    <a:cubicBezTo>
                      <a:pt x="6763" y="119228"/>
                      <a:pt x="8477" y="118942"/>
                      <a:pt x="10192" y="118180"/>
                    </a:cubicBezTo>
                    <a:cubicBezTo>
                      <a:pt x="12097" y="117323"/>
                      <a:pt x="14097" y="116466"/>
                      <a:pt x="16002" y="115609"/>
                    </a:cubicBezTo>
                    <a:cubicBezTo>
                      <a:pt x="17431" y="114942"/>
                      <a:pt x="18955" y="114370"/>
                      <a:pt x="20384" y="113608"/>
                    </a:cubicBezTo>
                    <a:cubicBezTo>
                      <a:pt x="24955" y="111227"/>
                      <a:pt x="29527" y="108941"/>
                      <a:pt x="33718" y="105893"/>
                    </a:cubicBezTo>
                    <a:cubicBezTo>
                      <a:pt x="37338" y="103226"/>
                      <a:pt x="40767" y="100178"/>
                      <a:pt x="43719" y="96749"/>
                    </a:cubicBezTo>
                    <a:cubicBezTo>
                      <a:pt x="46006" y="94177"/>
                      <a:pt x="48196" y="91510"/>
                      <a:pt x="50102" y="88653"/>
                    </a:cubicBezTo>
                    <a:cubicBezTo>
                      <a:pt x="53435" y="83605"/>
                      <a:pt x="56292" y="78175"/>
                      <a:pt x="58007" y="72365"/>
                    </a:cubicBezTo>
                    <a:cubicBezTo>
                      <a:pt x="58484" y="70746"/>
                      <a:pt x="58960" y="69127"/>
                      <a:pt x="59436" y="67412"/>
                    </a:cubicBezTo>
                    <a:cubicBezTo>
                      <a:pt x="59627" y="66650"/>
                      <a:pt x="59817" y="65793"/>
                      <a:pt x="60007" y="65031"/>
                    </a:cubicBezTo>
                    <a:cubicBezTo>
                      <a:pt x="62293" y="66364"/>
                      <a:pt x="64579" y="67507"/>
                      <a:pt x="66960" y="68555"/>
                    </a:cubicBezTo>
                    <a:cubicBezTo>
                      <a:pt x="68389" y="69222"/>
                      <a:pt x="69818" y="69793"/>
                      <a:pt x="71342" y="70460"/>
                    </a:cubicBezTo>
                    <a:cubicBezTo>
                      <a:pt x="72961" y="71127"/>
                      <a:pt x="74676" y="71603"/>
                      <a:pt x="76295" y="72175"/>
                    </a:cubicBezTo>
                    <a:cubicBezTo>
                      <a:pt x="83344" y="74651"/>
                      <a:pt x="90773" y="75794"/>
                      <a:pt x="98203" y="76175"/>
                    </a:cubicBezTo>
                    <a:cubicBezTo>
                      <a:pt x="98679" y="76175"/>
                      <a:pt x="99060" y="76175"/>
                      <a:pt x="99536" y="76270"/>
                    </a:cubicBezTo>
                    <a:cubicBezTo>
                      <a:pt x="99060" y="78366"/>
                      <a:pt x="98679" y="80557"/>
                      <a:pt x="98298" y="82652"/>
                    </a:cubicBezTo>
                    <a:cubicBezTo>
                      <a:pt x="97250" y="88653"/>
                      <a:pt x="96298" y="94558"/>
                      <a:pt x="95631" y="100654"/>
                    </a:cubicBezTo>
                    <a:cubicBezTo>
                      <a:pt x="94107" y="114085"/>
                      <a:pt x="92107" y="127801"/>
                      <a:pt x="93726" y="141326"/>
                    </a:cubicBezTo>
                    <a:cubicBezTo>
                      <a:pt x="91250" y="140850"/>
                      <a:pt x="88773" y="140564"/>
                      <a:pt x="86296" y="140469"/>
                    </a:cubicBezTo>
                    <a:cubicBezTo>
                      <a:pt x="82201" y="140278"/>
                      <a:pt x="78010" y="140755"/>
                      <a:pt x="74009" y="141517"/>
                    </a:cubicBezTo>
                    <a:cubicBezTo>
                      <a:pt x="69532" y="142374"/>
                      <a:pt x="65151" y="143993"/>
                      <a:pt x="60960" y="145708"/>
                    </a:cubicBezTo>
                    <a:cubicBezTo>
                      <a:pt x="56483" y="147517"/>
                      <a:pt x="52101" y="149803"/>
                      <a:pt x="48006" y="152280"/>
                    </a:cubicBezTo>
                    <a:cubicBezTo>
                      <a:pt x="44101" y="154661"/>
                      <a:pt x="40481" y="157519"/>
                      <a:pt x="37148" y="160662"/>
                    </a:cubicBezTo>
                    <a:cubicBezTo>
                      <a:pt x="35243" y="162376"/>
                      <a:pt x="33433" y="164281"/>
                      <a:pt x="32004" y="166472"/>
                    </a:cubicBezTo>
                    <a:cubicBezTo>
                      <a:pt x="31052" y="167806"/>
                      <a:pt x="30670" y="169520"/>
                      <a:pt x="30575" y="171139"/>
                    </a:cubicBezTo>
                    <a:cubicBezTo>
                      <a:pt x="30480" y="172949"/>
                      <a:pt x="31337" y="174473"/>
                      <a:pt x="32480" y="175807"/>
                    </a:cubicBezTo>
                    <a:cubicBezTo>
                      <a:pt x="33718" y="177331"/>
                      <a:pt x="36100" y="177616"/>
                      <a:pt x="37814" y="176759"/>
                    </a:cubicBezTo>
                    <a:cubicBezTo>
                      <a:pt x="39624" y="175807"/>
                      <a:pt x="40767" y="173235"/>
                      <a:pt x="39910" y="171330"/>
                    </a:cubicBezTo>
                    <a:cubicBezTo>
                      <a:pt x="39910" y="171330"/>
                      <a:pt x="39910" y="171330"/>
                      <a:pt x="39910" y="171330"/>
                    </a:cubicBezTo>
                    <a:cubicBezTo>
                      <a:pt x="42863" y="167996"/>
                      <a:pt x="46196" y="165043"/>
                      <a:pt x="49816" y="162376"/>
                    </a:cubicBezTo>
                    <a:cubicBezTo>
                      <a:pt x="52388" y="160567"/>
                      <a:pt x="55150" y="159043"/>
                      <a:pt x="57912" y="157614"/>
                    </a:cubicBezTo>
                    <a:cubicBezTo>
                      <a:pt x="61055" y="155995"/>
                      <a:pt x="64198" y="154471"/>
                      <a:pt x="67437" y="153137"/>
                    </a:cubicBezTo>
                    <a:cubicBezTo>
                      <a:pt x="71723" y="151613"/>
                      <a:pt x="76009" y="150470"/>
                      <a:pt x="80486" y="149994"/>
                    </a:cubicBezTo>
                    <a:cubicBezTo>
                      <a:pt x="83915" y="149708"/>
                      <a:pt x="87439" y="149803"/>
                      <a:pt x="90868" y="150280"/>
                    </a:cubicBezTo>
                    <a:cubicBezTo>
                      <a:pt x="92393" y="150565"/>
                      <a:pt x="93916" y="150946"/>
                      <a:pt x="95345" y="151423"/>
                    </a:cubicBezTo>
                    <a:cubicBezTo>
                      <a:pt x="95535" y="152375"/>
                      <a:pt x="95821" y="153328"/>
                      <a:pt x="96012" y="154280"/>
                    </a:cubicBezTo>
                    <a:cubicBezTo>
                      <a:pt x="96393" y="155804"/>
                      <a:pt x="96869" y="157233"/>
                      <a:pt x="97345" y="158757"/>
                    </a:cubicBezTo>
                    <a:cubicBezTo>
                      <a:pt x="97822" y="160281"/>
                      <a:pt x="98298" y="161710"/>
                      <a:pt x="98870" y="163138"/>
                    </a:cubicBezTo>
                    <a:cubicBezTo>
                      <a:pt x="100013" y="166282"/>
                      <a:pt x="101346" y="169139"/>
                      <a:pt x="103061" y="171997"/>
                    </a:cubicBezTo>
                    <a:cubicBezTo>
                      <a:pt x="104204" y="173997"/>
                      <a:pt x="105632" y="175902"/>
                      <a:pt x="106966" y="177712"/>
                    </a:cubicBezTo>
                    <a:cubicBezTo>
                      <a:pt x="109347" y="180760"/>
                      <a:pt x="112300" y="183427"/>
                      <a:pt x="115729" y="185332"/>
                    </a:cubicBezTo>
                    <a:cubicBezTo>
                      <a:pt x="117253" y="186189"/>
                      <a:pt x="118872" y="186856"/>
                      <a:pt x="120586" y="187427"/>
                    </a:cubicBezTo>
                    <a:cubicBezTo>
                      <a:pt x="123158" y="188189"/>
                      <a:pt x="125730" y="188094"/>
                      <a:pt x="128301" y="187713"/>
                    </a:cubicBezTo>
                    <a:cubicBezTo>
                      <a:pt x="129350" y="187522"/>
                      <a:pt x="130302" y="187046"/>
                      <a:pt x="131254" y="186665"/>
                    </a:cubicBezTo>
                    <a:cubicBezTo>
                      <a:pt x="132112" y="186284"/>
                      <a:pt x="133064" y="185617"/>
                      <a:pt x="133826" y="185046"/>
                    </a:cubicBezTo>
                    <a:cubicBezTo>
                      <a:pt x="135350" y="183808"/>
                      <a:pt x="136588" y="182284"/>
                      <a:pt x="137350" y="180379"/>
                    </a:cubicBezTo>
                    <a:cubicBezTo>
                      <a:pt x="138113" y="178474"/>
                      <a:pt x="138493" y="176378"/>
                      <a:pt x="138017" y="174378"/>
                    </a:cubicBezTo>
                    <a:cubicBezTo>
                      <a:pt x="137636" y="172282"/>
                      <a:pt x="136684" y="170377"/>
                      <a:pt x="135636" y="168472"/>
                    </a:cubicBezTo>
                    <a:cubicBezTo>
                      <a:pt x="133826" y="165234"/>
                      <a:pt x="131350" y="162376"/>
                      <a:pt x="128873" y="159709"/>
                    </a:cubicBezTo>
                    <a:cubicBezTo>
                      <a:pt x="126587" y="157423"/>
                      <a:pt x="124110" y="155328"/>
                      <a:pt x="121444" y="153613"/>
                    </a:cubicBezTo>
                    <a:cubicBezTo>
                      <a:pt x="116300" y="150184"/>
                      <a:pt x="110776" y="147327"/>
                      <a:pt x="104966" y="145136"/>
                    </a:cubicBezTo>
                    <a:cubicBezTo>
                      <a:pt x="104680" y="145041"/>
                      <a:pt x="104394" y="144946"/>
                      <a:pt x="104108" y="144850"/>
                    </a:cubicBezTo>
                    <a:cubicBezTo>
                      <a:pt x="103632" y="142374"/>
                      <a:pt x="103251" y="139897"/>
                      <a:pt x="102965" y="137326"/>
                    </a:cubicBezTo>
                    <a:cubicBezTo>
                      <a:pt x="102298" y="128753"/>
                      <a:pt x="103251" y="120181"/>
                      <a:pt x="104108" y="111703"/>
                    </a:cubicBezTo>
                    <a:cubicBezTo>
                      <a:pt x="104394" y="108274"/>
                      <a:pt x="104870" y="104845"/>
                      <a:pt x="105251" y="101512"/>
                    </a:cubicBezTo>
                    <a:cubicBezTo>
                      <a:pt x="105442" y="99988"/>
                      <a:pt x="105632" y="98368"/>
                      <a:pt x="105823" y="96844"/>
                    </a:cubicBezTo>
                    <a:cubicBezTo>
                      <a:pt x="106109" y="94939"/>
                      <a:pt x="106299" y="93034"/>
                      <a:pt x="106585" y="91129"/>
                    </a:cubicBezTo>
                    <a:cubicBezTo>
                      <a:pt x="106966" y="88748"/>
                      <a:pt x="107347" y="86272"/>
                      <a:pt x="107918" y="83890"/>
                    </a:cubicBezTo>
                    <a:cubicBezTo>
                      <a:pt x="108490" y="81414"/>
                      <a:pt x="108966" y="79033"/>
                      <a:pt x="109538" y="76651"/>
                    </a:cubicBezTo>
                    <a:cubicBezTo>
                      <a:pt x="109728" y="76651"/>
                      <a:pt x="109918" y="76651"/>
                      <a:pt x="110014" y="76651"/>
                    </a:cubicBezTo>
                    <a:cubicBezTo>
                      <a:pt x="114681" y="76270"/>
                      <a:pt x="119253" y="75508"/>
                      <a:pt x="123730" y="74270"/>
                    </a:cubicBezTo>
                    <a:cubicBezTo>
                      <a:pt x="125825" y="73699"/>
                      <a:pt x="127825" y="72841"/>
                      <a:pt x="129921" y="72079"/>
                    </a:cubicBezTo>
                    <a:cubicBezTo>
                      <a:pt x="131445" y="71508"/>
                      <a:pt x="132969" y="70746"/>
                      <a:pt x="134398" y="69984"/>
                    </a:cubicBezTo>
                    <a:cubicBezTo>
                      <a:pt x="136207" y="68936"/>
                      <a:pt x="138113" y="67984"/>
                      <a:pt x="139827" y="66936"/>
                    </a:cubicBezTo>
                    <a:cubicBezTo>
                      <a:pt x="143827" y="64459"/>
                      <a:pt x="147351" y="61411"/>
                      <a:pt x="150686" y="58173"/>
                    </a:cubicBezTo>
                    <a:cubicBezTo>
                      <a:pt x="152971" y="55982"/>
                      <a:pt x="155067" y="53410"/>
                      <a:pt x="156876" y="50743"/>
                    </a:cubicBezTo>
                    <a:cubicBezTo>
                      <a:pt x="159734" y="46552"/>
                      <a:pt x="162116" y="41885"/>
                      <a:pt x="163259" y="36932"/>
                    </a:cubicBezTo>
                    <a:cubicBezTo>
                      <a:pt x="163735" y="34932"/>
                      <a:pt x="163925" y="32932"/>
                      <a:pt x="163735" y="30836"/>
                    </a:cubicBezTo>
                    <a:cubicBezTo>
                      <a:pt x="163639" y="29693"/>
                      <a:pt x="163449" y="28550"/>
                      <a:pt x="163163" y="27502"/>
                    </a:cubicBezTo>
                    <a:cubicBezTo>
                      <a:pt x="162877" y="26455"/>
                      <a:pt x="162401" y="25407"/>
                      <a:pt x="161925" y="24454"/>
                    </a:cubicBezTo>
                    <a:cubicBezTo>
                      <a:pt x="160973" y="22549"/>
                      <a:pt x="159258" y="20740"/>
                      <a:pt x="157543" y="19501"/>
                    </a:cubicBezTo>
                    <a:cubicBezTo>
                      <a:pt x="155638" y="18168"/>
                      <a:pt x="153543" y="17215"/>
                      <a:pt x="151257" y="16644"/>
                    </a:cubicBezTo>
                    <a:cubicBezTo>
                      <a:pt x="149352" y="16168"/>
                      <a:pt x="147257" y="15787"/>
                      <a:pt x="145256" y="15787"/>
                    </a:cubicBezTo>
                    <a:cubicBezTo>
                      <a:pt x="143351" y="15787"/>
                      <a:pt x="141446" y="16072"/>
                      <a:pt x="139541" y="16549"/>
                    </a:cubicBezTo>
                    <a:cubicBezTo>
                      <a:pt x="135350" y="17596"/>
                      <a:pt x="131540" y="19597"/>
                      <a:pt x="128016" y="22168"/>
                    </a:cubicBezTo>
                    <a:cubicBezTo>
                      <a:pt x="123634" y="25407"/>
                      <a:pt x="119729" y="29407"/>
                      <a:pt x="116300" y="33694"/>
                    </a:cubicBezTo>
                    <a:cubicBezTo>
                      <a:pt x="115443" y="34741"/>
                      <a:pt x="114585" y="35884"/>
                      <a:pt x="113729" y="36932"/>
                    </a:cubicBezTo>
                    <a:cubicBezTo>
                      <a:pt x="110966" y="40266"/>
                      <a:pt x="108966" y="44266"/>
                      <a:pt x="107347" y="48172"/>
                    </a:cubicBezTo>
                    <a:cubicBezTo>
                      <a:pt x="105251" y="53125"/>
                      <a:pt x="103917" y="58268"/>
                      <a:pt x="102584" y="63507"/>
                    </a:cubicBezTo>
                    <a:cubicBezTo>
                      <a:pt x="101536" y="63507"/>
                      <a:pt x="100584" y="63412"/>
                      <a:pt x="99536" y="63412"/>
                    </a:cubicBezTo>
                    <a:cubicBezTo>
                      <a:pt x="95821" y="63221"/>
                      <a:pt x="92011" y="62935"/>
                      <a:pt x="88392" y="62364"/>
                    </a:cubicBezTo>
                    <a:cubicBezTo>
                      <a:pt x="84106" y="61507"/>
                      <a:pt x="80105" y="60173"/>
                      <a:pt x="75914" y="58840"/>
                    </a:cubicBezTo>
                    <a:cubicBezTo>
                      <a:pt x="73819" y="58173"/>
                      <a:pt x="71818" y="57316"/>
                      <a:pt x="69818" y="56363"/>
                    </a:cubicBezTo>
                    <a:cubicBezTo>
                      <a:pt x="68009" y="55506"/>
                      <a:pt x="66294" y="54553"/>
                      <a:pt x="64579" y="53506"/>
                    </a:cubicBezTo>
                    <a:cubicBezTo>
                      <a:pt x="63913" y="53125"/>
                      <a:pt x="63151" y="52648"/>
                      <a:pt x="62484" y="52172"/>
                    </a:cubicBezTo>
                    <a:cubicBezTo>
                      <a:pt x="62960" y="49505"/>
                      <a:pt x="63246" y="46743"/>
                      <a:pt x="63627" y="44076"/>
                    </a:cubicBezTo>
                    <a:cubicBezTo>
                      <a:pt x="64389" y="38170"/>
                      <a:pt x="64579" y="31979"/>
                      <a:pt x="64008" y="25978"/>
                    </a:cubicBezTo>
                    <a:cubicBezTo>
                      <a:pt x="63818" y="23978"/>
                      <a:pt x="63627" y="22073"/>
                      <a:pt x="63246" y="20073"/>
                    </a:cubicBezTo>
                    <a:cubicBezTo>
                      <a:pt x="62579" y="16358"/>
                      <a:pt x="61055" y="12739"/>
                      <a:pt x="59150" y="9595"/>
                    </a:cubicBezTo>
                    <a:cubicBezTo>
                      <a:pt x="56864" y="5881"/>
                      <a:pt x="53626" y="2737"/>
                      <a:pt x="49720" y="928"/>
                    </a:cubicBezTo>
                    <a:cubicBezTo>
                      <a:pt x="47910" y="70"/>
                      <a:pt x="45815" y="-215"/>
                      <a:pt x="43815" y="166"/>
                    </a:cubicBezTo>
                    <a:cubicBezTo>
                      <a:pt x="41338" y="642"/>
                      <a:pt x="39243" y="2166"/>
                      <a:pt x="37719" y="4261"/>
                    </a:cubicBezTo>
                    <a:cubicBezTo>
                      <a:pt x="35433" y="7405"/>
                      <a:pt x="34480" y="11310"/>
                      <a:pt x="33909" y="15025"/>
                    </a:cubicBezTo>
                    <a:cubicBezTo>
                      <a:pt x="33338" y="19120"/>
                      <a:pt x="33528" y="23216"/>
                      <a:pt x="34100" y="27312"/>
                    </a:cubicBezTo>
                    <a:cubicBezTo>
                      <a:pt x="35052" y="33598"/>
                      <a:pt x="37433" y="39409"/>
                      <a:pt x="40195" y="45028"/>
                    </a:cubicBezTo>
                    <a:cubicBezTo>
                      <a:pt x="42291" y="49219"/>
                      <a:pt x="45148" y="53220"/>
                      <a:pt x="48292" y="56649"/>
                    </a:cubicBezTo>
                    <a:cubicBezTo>
                      <a:pt x="46958" y="62840"/>
                      <a:pt x="45339" y="69031"/>
                      <a:pt x="42767" y="74842"/>
                    </a:cubicBezTo>
                    <a:cubicBezTo>
                      <a:pt x="40767" y="78842"/>
                      <a:pt x="38291" y="82462"/>
                      <a:pt x="35528" y="85986"/>
                    </a:cubicBezTo>
                    <a:cubicBezTo>
                      <a:pt x="32290" y="89701"/>
                      <a:pt x="28860" y="93130"/>
                      <a:pt x="24860" y="96082"/>
                    </a:cubicBezTo>
                    <a:cubicBezTo>
                      <a:pt x="21241" y="98464"/>
                      <a:pt x="17431" y="100369"/>
                      <a:pt x="13621" y="102369"/>
                    </a:cubicBezTo>
                    <a:cubicBezTo>
                      <a:pt x="12382" y="103036"/>
                      <a:pt x="11049" y="103512"/>
                      <a:pt x="9810" y="104179"/>
                    </a:cubicBezTo>
                    <a:cubicBezTo>
                      <a:pt x="7715" y="105131"/>
                      <a:pt x="5619" y="106084"/>
                      <a:pt x="3524" y="107036"/>
                    </a:cubicBezTo>
                    <a:cubicBezTo>
                      <a:pt x="2000" y="107703"/>
                      <a:pt x="762" y="109417"/>
                      <a:pt x="285" y="110941"/>
                    </a:cubicBezTo>
                    <a:cubicBezTo>
                      <a:pt x="95" y="111608"/>
                      <a:pt x="0" y="112275"/>
                      <a:pt x="0" y="113037"/>
                    </a:cubicBezTo>
                    <a:cubicBezTo>
                      <a:pt x="0" y="114180"/>
                      <a:pt x="285" y="115228"/>
                      <a:pt x="762" y="116180"/>
                    </a:cubicBezTo>
                    <a:cubicBezTo>
                      <a:pt x="1905" y="116942"/>
                      <a:pt x="3238" y="118085"/>
                      <a:pt x="4953" y="118657"/>
                    </a:cubicBezTo>
                    <a:close/>
                    <a:moveTo>
                      <a:pt x="127254" y="177426"/>
                    </a:moveTo>
                    <a:cubicBezTo>
                      <a:pt x="127349" y="177331"/>
                      <a:pt x="127445" y="177235"/>
                      <a:pt x="127635" y="177140"/>
                    </a:cubicBezTo>
                    <a:cubicBezTo>
                      <a:pt x="127635" y="177140"/>
                      <a:pt x="127635" y="177140"/>
                      <a:pt x="127635" y="177140"/>
                    </a:cubicBezTo>
                    <a:cubicBezTo>
                      <a:pt x="127445" y="177235"/>
                      <a:pt x="127349" y="177331"/>
                      <a:pt x="127254" y="177426"/>
                    </a:cubicBezTo>
                    <a:close/>
                    <a:moveTo>
                      <a:pt x="127635" y="177140"/>
                    </a:moveTo>
                    <a:cubicBezTo>
                      <a:pt x="127635" y="177140"/>
                      <a:pt x="127635" y="177140"/>
                      <a:pt x="127635" y="177140"/>
                    </a:cubicBezTo>
                    <a:cubicBezTo>
                      <a:pt x="127635" y="177140"/>
                      <a:pt x="127635" y="177045"/>
                      <a:pt x="127635" y="177140"/>
                    </a:cubicBezTo>
                    <a:cubicBezTo>
                      <a:pt x="127635" y="177045"/>
                      <a:pt x="127635" y="177140"/>
                      <a:pt x="127635" y="177140"/>
                    </a:cubicBezTo>
                    <a:close/>
                    <a:moveTo>
                      <a:pt x="128207" y="176664"/>
                    </a:moveTo>
                    <a:cubicBezTo>
                      <a:pt x="128207" y="176664"/>
                      <a:pt x="128207" y="176664"/>
                      <a:pt x="128207" y="176664"/>
                    </a:cubicBezTo>
                    <a:cubicBezTo>
                      <a:pt x="128207" y="176664"/>
                      <a:pt x="128207" y="176664"/>
                      <a:pt x="128207" y="176664"/>
                    </a:cubicBezTo>
                    <a:cubicBezTo>
                      <a:pt x="128207" y="176664"/>
                      <a:pt x="128207" y="176664"/>
                      <a:pt x="128207" y="176664"/>
                    </a:cubicBezTo>
                    <a:close/>
                    <a:moveTo>
                      <a:pt x="107347" y="155614"/>
                    </a:moveTo>
                    <a:cubicBezTo>
                      <a:pt x="111728" y="157900"/>
                      <a:pt x="115919" y="160281"/>
                      <a:pt x="119729" y="163329"/>
                    </a:cubicBezTo>
                    <a:cubicBezTo>
                      <a:pt x="121920" y="165329"/>
                      <a:pt x="123920" y="167520"/>
                      <a:pt x="125730" y="169901"/>
                    </a:cubicBezTo>
                    <a:cubicBezTo>
                      <a:pt x="126873" y="171520"/>
                      <a:pt x="127825" y="173235"/>
                      <a:pt x="128683" y="174949"/>
                    </a:cubicBezTo>
                    <a:cubicBezTo>
                      <a:pt x="128778" y="175140"/>
                      <a:pt x="128778" y="175330"/>
                      <a:pt x="128778" y="175521"/>
                    </a:cubicBezTo>
                    <a:cubicBezTo>
                      <a:pt x="128778" y="175616"/>
                      <a:pt x="128778" y="175616"/>
                      <a:pt x="128778" y="175711"/>
                    </a:cubicBezTo>
                    <a:cubicBezTo>
                      <a:pt x="128778" y="175902"/>
                      <a:pt x="128683" y="175997"/>
                      <a:pt x="128588" y="176188"/>
                    </a:cubicBezTo>
                    <a:cubicBezTo>
                      <a:pt x="128492" y="176283"/>
                      <a:pt x="128397" y="176473"/>
                      <a:pt x="128397" y="176569"/>
                    </a:cubicBezTo>
                    <a:cubicBezTo>
                      <a:pt x="128301" y="176664"/>
                      <a:pt x="128111" y="176854"/>
                      <a:pt x="128016" y="176950"/>
                    </a:cubicBezTo>
                    <a:cubicBezTo>
                      <a:pt x="127825" y="177140"/>
                      <a:pt x="127540" y="177235"/>
                      <a:pt x="127254" y="177331"/>
                    </a:cubicBezTo>
                    <a:cubicBezTo>
                      <a:pt x="126778" y="177426"/>
                      <a:pt x="126397" y="177521"/>
                      <a:pt x="125920" y="177616"/>
                    </a:cubicBezTo>
                    <a:cubicBezTo>
                      <a:pt x="125349" y="177616"/>
                      <a:pt x="124777" y="177616"/>
                      <a:pt x="124206" y="177521"/>
                    </a:cubicBezTo>
                    <a:cubicBezTo>
                      <a:pt x="123349" y="177331"/>
                      <a:pt x="122491" y="176950"/>
                      <a:pt x="121634" y="176664"/>
                    </a:cubicBezTo>
                    <a:cubicBezTo>
                      <a:pt x="120396" y="175997"/>
                      <a:pt x="119253" y="175235"/>
                      <a:pt x="118205" y="174378"/>
                    </a:cubicBezTo>
                    <a:cubicBezTo>
                      <a:pt x="116491" y="172759"/>
                      <a:pt x="114967" y="171044"/>
                      <a:pt x="113538" y="169234"/>
                    </a:cubicBezTo>
                    <a:cubicBezTo>
                      <a:pt x="113062" y="168472"/>
                      <a:pt x="112586" y="167806"/>
                      <a:pt x="112109" y="167044"/>
                    </a:cubicBezTo>
                    <a:cubicBezTo>
                      <a:pt x="110680" y="164853"/>
                      <a:pt x="109538" y="162472"/>
                      <a:pt x="108490" y="160090"/>
                    </a:cubicBezTo>
                    <a:cubicBezTo>
                      <a:pt x="107918" y="158566"/>
                      <a:pt x="107347" y="157042"/>
                      <a:pt x="106870" y="155518"/>
                    </a:cubicBezTo>
                    <a:cubicBezTo>
                      <a:pt x="106966" y="155423"/>
                      <a:pt x="107156" y="155518"/>
                      <a:pt x="107347" y="155614"/>
                    </a:cubicBezTo>
                    <a:close/>
                    <a:moveTo>
                      <a:pt x="117443" y="49219"/>
                    </a:moveTo>
                    <a:cubicBezTo>
                      <a:pt x="119253" y="45505"/>
                      <a:pt x="121729" y="42361"/>
                      <a:pt x="124301" y="39123"/>
                    </a:cubicBezTo>
                    <a:cubicBezTo>
                      <a:pt x="127540" y="35599"/>
                      <a:pt x="130683" y="32170"/>
                      <a:pt x="134493" y="29312"/>
                    </a:cubicBezTo>
                    <a:cubicBezTo>
                      <a:pt x="136207" y="28169"/>
                      <a:pt x="137922" y="27312"/>
                      <a:pt x="139827" y="26550"/>
                    </a:cubicBezTo>
                    <a:cubicBezTo>
                      <a:pt x="141256" y="26074"/>
                      <a:pt x="142780" y="25693"/>
                      <a:pt x="144304" y="25407"/>
                    </a:cubicBezTo>
                    <a:cubicBezTo>
                      <a:pt x="145066" y="25407"/>
                      <a:pt x="145828" y="25407"/>
                      <a:pt x="146590" y="25502"/>
                    </a:cubicBezTo>
                    <a:cubicBezTo>
                      <a:pt x="147923" y="25788"/>
                      <a:pt x="149161" y="26074"/>
                      <a:pt x="150400" y="26550"/>
                    </a:cubicBezTo>
                    <a:cubicBezTo>
                      <a:pt x="150781" y="26740"/>
                      <a:pt x="151162" y="27026"/>
                      <a:pt x="151448" y="27217"/>
                    </a:cubicBezTo>
                    <a:cubicBezTo>
                      <a:pt x="151638" y="27407"/>
                      <a:pt x="151829" y="27598"/>
                      <a:pt x="152019" y="27883"/>
                    </a:cubicBezTo>
                    <a:cubicBezTo>
                      <a:pt x="152209" y="28169"/>
                      <a:pt x="152400" y="28550"/>
                      <a:pt x="152591" y="28931"/>
                    </a:cubicBezTo>
                    <a:cubicBezTo>
                      <a:pt x="152685" y="29407"/>
                      <a:pt x="152781" y="29788"/>
                      <a:pt x="152876" y="30265"/>
                    </a:cubicBezTo>
                    <a:cubicBezTo>
                      <a:pt x="152876" y="30931"/>
                      <a:pt x="152876" y="31503"/>
                      <a:pt x="152781" y="32170"/>
                    </a:cubicBezTo>
                    <a:cubicBezTo>
                      <a:pt x="152400" y="33694"/>
                      <a:pt x="151829" y="35122"/>
                      <a:pt x="151257" y="36551"/>
                    </a:cubicBezTo>
                    <a:cubicBezTo>
                      <a:pt x="149828" y="39313"/>
                      <a:pt x="148209" y="41695"/>
                      <a:pt x="146304" y="44171"/>
                    </a:cubicBezTo>
                    <a:cubicBezTo>
                      <a:pt x="144970" y="45600"/>
                      <a:pt x="143637" y="47029"/>
                      <a:pt x="142208" y="48362"/>
                    </a:cubicBezTo>
                    <a:cubicBezTo>
                      <a:pt x="140303" y="50077"/>
                      <a:pt x="138303" y="51791"/>
                      <a:pt x="136207" y="53315"/>
                    </a:cubicBezTo>
                    <a:cubicBezTo>
                      <a:pt x="132398" y="55887"/>
                      <a:pt x="128111" y="58078"/>
                      <a:pt x="123730" y="59697"/>
                    </a:cubicBezTo>
                    <a:cubicBezTo>
                      <a:pt x="120205" y="60935"/>
                      <a:pt x="116586" y="61792"/>
                      <a:pt x="112871" y="62364"/>
                    </a:cubicBezTo>
                    <a:cubicBezTo>
                      <a:pt x="114205" y="57792"/>
                      <a:pt x="115634" y="53410"/>
                      <a:pt x="117443" y="49219"/>
                    </a:cubicBezTo>
                    <a:close/>
                    <a:moveTo>
                      <a:pt x="48387" y="31598"/>
                    </a:moveTo>
                    <a:cubicBezTo>
                      <a:pt x="47339" y="28455"/>
                      <a:pt x="46577" y="25312"/>
                      <a:pt x="46196" y="21978"/>
                    </a:cubicBezTo>
                    <a:cubicBezTo>
                      <a:pt x="46101" y="19692"/>
                      <a:pt x="46101" y="17501"/>
                      <a:pt x="46387" y="15215"/>
                    </a:cubicBezTo>
                    <a:cubicBezTo>
                      <a:pt x="46577" y="14548"/>
                      <a:pt x="46673" y="13786"/>
                      <a:pt x="46958" y="13120"/>
                    </a:cubicBezTo>
                    <a:cubicBezTo>
                      <a:pt x="47339" y="13596"/>
                      <a:pt x="47720" y="13977"/>
                      <a:pt x="48101" y="14453"/>
                    </a:cubicBezTo>
                    <a:cubicBezTo>
                      <a:pt x="48863" y="15596"/>
                      <a:pt x="49435" y="16834"/>
                      <a:pt x="50006" y="18073"/>
                    </a:cubicBezTo>
                    <a:cubicBezTo>
                      <a:pt x="50768" y="20263"/>
                      <a:pt x="51245" y="22549"/>
                      <a:pt x="51435" y="24835"/>
                    </a:cubicBezTo>
                    <a:cubicBezTo>
                      <a:pt x="51435" y="25312"/>
                      <a:pt x="51530" y="25693"/>
                      <a:pt x="51530" y="26169"/>
                    </a:cubicBezTo>
                    <a:cubicBezTo>
                      <a:pt x="51625" y="29693"/>
                      <a:pt x="51530" y="33217"/>
                      <a:pt x="51340" y="36742"/>
                    </a:cubicBezTo>
                    <a:cubicBezTo>
                      <a:pt x="51340" y="37123"/>
                      <a:pt x="51245" y="37408"/>
                      <a:pt x="51245" y="37789"/>
                    </a:cubicBezTo>
                    <a:cubicBezTo>
                      <a:pt x="50292" y="35884"/>
                      <a:pt x="49339" y="33789"/>
                      <a:pt x="48387" y="3159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Shape 56">
                <a:extLst>
                  <a:ext uri="{FF2B5EF4-FFF2-40B4-BE49-F238E27FC236}">
                    <a16:creationId xmlns:a16="http://schemas.microsoft.com/office/drawing/2014/main" id="{D31A24FB-D706-4EBF-99A3-DD9F7F661662}"/>
                  </a:ext>
                </a:extLst>
              </p:cNvPr>
              <p:cNvSpPr/>
              <p:nvPr/>
            </p:nvSpPr>
            <p:spPr>
              <a:xfrm>
                <a:off x="8526758" y="-6602901"/>
                <a:ext cx="123449" cy="136099"/>
              </a:xfrm>
              <a:custGeom>
                <a:avLst/>
                <a:gdLst>
                  <a:gd name="connsiteX0" fmla="*/ 11335 w 123449"/>
                  <a:gd name="connsiteY0" fmla="*/ 136093 h 136099"/>
                  <a:gd name="connsiteX1" fmla="*/ 19812 w 123449"/>
                  <a:gd name="connsiteY1" fmla="*/ 132950 h 136099"/>
                  <a:gd name="connsiteX2" fmla="*/ 48292 w 123449"/>
                  <a:gd name="connsiteY2" fmla="*/ 98660 h 136099"/>
                  <a:gd name="connsiteX3" fmla="*/ 66294 w 123449"/>
                  <a:gd name="connsiteY3" fmla="*/ 77705 h 136099"/>
                  <a:gd name="connsiteX4" fmla="*/ 84105 w 123449"/>
                  <a:gd name="connsiteY4" fmla="*/ 58083 h 136099"/>
                  <a:gd name="connsiteX5" fmla="*/ 119919 w 123449"/>
                  <a:gd name="connsiteY5" fmla="*/ 19317 h 136099"/>
                  <a:gd name="connsiteX6" fmla="*/ 123444 w 123449"/>
                  <a:gd name="connsiteY6" fmla="*/ 11601 h 136099"/>
                  <a:gd name="connsiteX7" fmla="*/ 120491 w 123449"/>
                  <a:gd name="connsiteY7" fmla="*/ 3600 h 136099"/>
                  <a:gd name="connsiteX8" fmla="*/ 104775 w 123449"/>
                  <a:gd name="connsiteY8" fmla="*/ 2934 h 136099"/>
                  <a:gd name="connsiteX9" fmla="*/ 58769 w 123449"/>
                  <a:gd name="connsiteY9" fmla="*/ 51511 h 136099"/>
                  <a:gd name="connsiteX10" fmla="*/ 17812 w 123449"/>
                  <a:gd name="connsiteY10" fmla="*/ 98755 h 136099"/>
                  <a:gd name="connsiteX11" fmla="*/ 3714 w 123449"/>
                  <a:gd name="connsiteY11" fmla="*/ 115424 h 136099"/>
                  <a:gd name="connsiteX12" fmla="*/ 1810 w 123449"/>
                  <a:gd name="connsiteY12" fmla="*/ 117710 h 136099"/>
                  <a:gd name="connsiteX13" fmla="*/ 0 w 123449"/>
                  <a:gd name="connsiteY13" fmla="*/ 123615 h 136099"/>
                  <a:gd name="connsiteX14" fmla="*/ 0 w 123449"/>
                  <a:gd name="connsiteY14" fmla="*/ 124092 h 136099"/>
                  <a:gd name="connsiteX15" fmla="*/ 3143 w 123449"/>
                  <a:gd name="connsiteY15" fmla="*/ 132093 h 136099"/>
                  <a:gd name="connsiteX16" fmla="*/ 11335 w 123449"/>
                  <a:gd name="connsiteY16" fmla="*/ 136093 h 1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449" h="136099">
                    <a:moveTo>
                      <a:pt x="11335" y="136093"/>
                    </a:moveTo>
                    <a:cubicBezTo>
                      <a:pt x="14097" y="136188"/>
                      <a:pt x="17907" y="135236"/>
                      <a:pt x="19812" y="132950"/>
                    </a:cubicBezTo>
                    <a:cubicBezTo>
                      <a:pt x="29432" y="121615"/>
                      <a:pt x="38862" y="110185"/>
                      <a:pt x="48292" y="98660"/>
                    </a:cubicBezTo>
                    <a:cubicBezTo>
                      <a:pt x="54293" y="91707"/>
                      <a:pt x="60293" y="84658"/>
                      <a:pt x="66294" y="77705"/>
                    </a:cubicBezTo>
                    <a:cubicBezTo>
                      <a:pt x="72009" y="71037"/>
                      <a:pt x="78200" y="64656"/>
                      <a:pt x="84105" y="58083"/>
                    </a:cubicBezTo>
                    <a:cubicBezTo>
                      <a:pt x="96012" y="45129"/>
                      <a:pt x="107728" y="31985"/>
                      <a:pt x="119919" y="19317"/>
                    </a:cubicBezTo>
                    <a:cubicBezTo>
                      <a:pt x="122015" y="17126"/>
                      <a:pt x="123349" y="14649"/>
                      <a:pt x="123444" y="11601"/>
                    </a:cubicBezTo>
                    <a:cubicBezTo>
                      <a:pt x="123539" y="8649"/>
                      <a:pt x="122491" y="5791"/>
                      <a:pt x="120491" y="3600"/>
                    </a:cubicBezTo>
                    <a:cubicBezTo>
                      <a:pt x="116491" y="-781"/>
                      <a:pt x="109156" y="-1353"/>
                      <a:pt x="104775" y="2934"/>
                    </a:cubicBezTo>
                    <a:cubicBezTo>
                      <a:pt x="88963" y="18650"/>
                      <a:pt x="73914" y="35128"/>
                      <a:pt x="58769" y="51511"/>
                    </a:cubicBezTo>
                    <a:cubicBezTo>
                      <a:pt x="44577" y="66751"/>
                      <a:pt x="31146" y="82658"/>
                      <a:pt x="17812" y="98755"/>
                    </a:cubicBezTo>
                    <a:cubicBezTo>
                      <a:pt x="13145" y="104375"/>
                      <a:pt x="8382" y="109899"/>
                      <a:pt x="3714" y="115424"/>
                    </a:cubicBezTo>
                    <a:cubicBezTo>
                      <a:pt x="3048" y="116186"/>
                      <a:pt x="2381" y="116948"/>
                      <a:pt x="1810" y="117710"/>
                    </a:cubicBezTo>
                    <a:cubicBezTo>
                      <a:pt x="667" y="119520"/>
                      <a:pt x="0" y="121520"/>
                      <a:pt x="0" y="123615"/>
                    </a:cubicBezTo>
                    <a:cubicBezTo>
                      <a:pt x="0" y="123806"/>
                      <a:pt x="0" y="123901"/>
                      <a:pt x="0" y="124092"/>
                    </a:cubicBezTo>
                    <a:cubicBezTo>
                      <a:pt x="0" y="127044"/>
                      <a:pt x="1143" y="129997"/>
                      <a:pt x="3143" y="132093"/>
                    </a:cubicBezTo>
                    <a:cubicBezTo>
                      <a:pt x="5239" y="134569"/>
                      <a:pt x="8191" y="135903"/>
                      <a:pt x="11335" y="13609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5D90212D-0EC8-4F58-8A05-3CD2E35590F3}"/>
                  </a:ext>
                </a:extLst>
              </p:cNvPr>
              <p:cNvSpPr/>
              <p:nvPr/>
            </p:nvSpPr>
            <p:spPr>
              <a:xfrm>
                <a:off x="8581813" y="-6494811"/>
                <a:ext cx="113638" cy="95946"/>
              </a:xfrm>
              <a:custGeom>
                <a:avLst/>
                <a:gdLst>
                  <a:gd name="connsiteX0" fmla="*/ 37910 w 113638"/>
                  <a:gd name="connsiteY0" fmla="*/ 44577 h 95946"/>
                  <a:gd name="connsiteX1" fmla="*/ 27813 w 113638"/>
                  <a:gd name="connsiteY1" fmla="*/ 53245 h 95946"/>
                  <a:gd name="connsiteX2" fmla="*/ 4001 w 113638"/>
                  <a:gd name="connsiteY2" fmla="*/ 73914 h 95946"/>
                  <a:gd name="connsiteX3" fmla="*/ 0 w 113638"/>
                  <a:gd name="connsiteY3" fmla="*/ 83153 h 95946"/>
                  <a:gd name="connsiteX4" fmla="*/ 3334 w 113638"/>
                  <a:gd name="connsiteY4" fmla="*/ 91916 h 95946"/>
                  <a:gd name="connsiteX5" fmla="*/ 21241 w 113638"/>
                  <a:gd name="connsiteY5" fmla="*/ 92678 h 95946"/>
                  <a:gd name="connsiteX6" fmla="*/ 44577 w 113638"/>
                  <a:gd name="connsiteY6" fmla="*/ 72390 h 95946"/>
                  <a:gd name="connsiteX7" fmla="*/ 54769 w 113638"/>
                  <a:gd name="connsiteY7" fmla="*/ 63437 h 95946"/>
                  <a:gd name="connsiteX8" fmla="*/ 65532 w 113638"/>
                  <a:gd name="connsiteY8" fmla="*/ 54864 h 95946"/>
                  <a:gd name="connsiteX9" fmla="*/ 109824 w 113638"/>
                  <a:gd name="connsiteY9" fmla="*/ 20955 h 95946"/>
                  <a:gd name="connsiteX10" fmla="*/ 113633 w 113638"/>
                  <a:gd name="connsiteY10" fmla="*/ 12573 h 95946"/>
                  <a:gd name="connsiteX11" fmla="*/ 110490 w 113638"/>
                  <a:gd name="connsiteY11" fmla="*/ 3905 h 95946"/>
                  <a:gd name="connsiteX12" fmla="*/ 102108 w 113638"/>
                  <a:gd name="connsiteY12" fmla="*/ 0 h 95946"/>
                  <a:gd name="connsiteX13" fmla="*/ 98870 w 113638"/>
                  <a:gd name="connsiteY13" fmla="*/ 286 h 95946"/>
                  <a:gd name="connsiteX14" fmla="*/ 93440 w 113638"/>
                  <a:gd name="connsiteY14" fmla="*/ 3143 h 95946"/>
                  <a:gd name="connsiteX15" fmla="*/ 49339 w 113638"/>
                  <a:gd name="connsiteY15" fmla="*/ 35624 h 95946"/>
                  <a:gd name="connsiteX16" fmla="*/ 37910 w 113638"/>
                  <a:gd name="connsiteY16" fmla="*/ 44577 h 9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38" h="95946">
                    <a:moveTo>
                      <a:pt x="37910" y="44577"/>
                    </a:moveTo>
                    <a:cubicBezTo>
                      <a:pt x="34576" y="47435"/>
                      <a:pt x="31147" y="50387"/>
                      <a:pt x="27813" y="53245"/>
                    </a:cubicBezTo>
                    <a:cubicBezTo>
                      <a:pt x="19908" y="60198"/>
                      <a:pt x="12002" y="67056"/>
                      <a:pt x="4001" y="73914"/>
                    </a:cubicBezTo>
                    <a:cubicBezTo>
                      <a:pt x="1238" y="76295"/>
                      <a:pt x="0" y="79724"/>
                      <a:pt x="0" y="83153"/>
                    </a:cubicBezTo>
                    <a:cubicBezTo>
                      <a:pt x="0" y="86297"/>
                      <a:pt x="1143" y="89535"/>
                      <a:pt x="3334" y="91916"/>
                    </a:cubicBezTo>
                    <a:cubicBezTo>
                      <a:pt x="8097" y="97155"/>
                      <a:pt x="16002" y="97155"/>
                      <a:pt x="21241" y="92678"/>
                    </a:cubicBezTo>
                    <a:cubicBezTo>
                      <a:pt x="29051" y="85916"/>
                      <a:pt x="36862" y="79248"/>
                      <a:pt x="44577" y="72390"/>
                    </a:cubicBezTo>
                    <a:cubicBezTo>
                      <a:pt x="48006" y="69437"/>
                      <a:pt x="51340" y="66389"/>
                      <a:pt x="54769" y="63437"/>
                    </a:cubicBezTo>
                    <a:cubicBezTo>
                      <a:pt x="58198" y="60389"/>
                      <a:pt x="61913" y="57722"/>
                      <a:pt x="65532" y="54864"/>
                    </a:cubicBezTo>
                    <a:cubicBezTo>
                      <a:pt x="80106" y="43339"/>
                      <a:pt x="94965" y="32195"/>
                      <a:pt x="109824" y="20955"/>
                    </a:cubicBezTo>
                    <a:cubicBezTo>
                      <a:pt x="112205" y="19145"/>
                      <a:pt x="113538" y="15526"/>
                      <a:pt x="113633" y="12573"/>
                    </a:cubicBezTo>
                    <a:cubicBezTo>
                      <a:pt x="113729" y="9430"/>
                      <a:pt x="112586" y="6287"/>
                      <a:pt x="110490" y="3905"/>
                    </a:cubicBezTo>
                    <a:cubicBezTo>
                      <a:pt x="108299" y="1524"/>
                      <a:pt x="105346" y="191"/>
                      <a:pt x="102108" y="0"/>
                    </a:cubicBezTo>
                    <a:cubicBezTo>
                      <a:pt x="101060" y="95"/>
                      <a:pt x="100013" y="191"/>
                      <a:pt x="98870" y="286"/>
                    </a:cubicBezTo>
                    <a:cubicBezTo>
                      <a:pt x="96870" y="762"/>
                      <a:pt x="95060" y="1715"/>
                      <a:pt x="93440" y="3143"/>
                    </a:cubicBezTo>
                    <a:cubicBezTo>
                      <a:pt x="78581" y="13716"/>
                      <a:pt x="63818" y="24479"/>
                      <a:pt x="49339" y="35624"/>
                    </a:cubicBezTo>
                    <a:cubicBezTo>
                      <a:pt x="45530" y="38767"/>
                      <a:pt x="41529" y="41529"/>
                      <a:pt x="37910" y="445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Shape 58">
                <a:extLst>
                  <a:ext uri="{FF2B5EF4-FFF2-40B4-BE49-F238E27FC236}">
                    <a16:creationId xmlns:a16="http://schemas.microsoft.com/office/drawing/2014/main" id="{090BC9B8-7DFA-46BD-AFED-14375A1BDBF2}"/>
                  </a:ext>
                </a:extLst>
              </p:cNvPr>
              <p:cNvSpPr/>
              <p:nvPr/>
            </p:nvSpPr>
            <p:spPr>
              <a:xfrm>
                <a:off x="8055271" y="-6244152"/>
                <a:ext cx="732948" cy="1301546"/>
              </a:xfrm>
              <a:custGeom>
                <a:avLst/>
                <a:gdLst>
                  <a:gd name="connsiteX0" fmla="*/ 731425 w 732948"/>
                  <a:gd name="connsiteY0" fmla="*/ 974161 h 1301546"/>
                  <a:gd name="connsiteX1" fmla="*/ 719994 w 732948"/>
                  <a:gd name="connsiteY1" fmla="*/ 960254 h 1301546"/>
                  <a:gd name="connsiteX2" fmla="*/ 709993 w 732948"/>
                  <a:gd name="connsiteY2" fmla="*/ 953873 h 1301546"/>
                  <a:gd name="connsiteX3" fmla="*/ 689514 w 732948"/>
                  <a:gd name="connsiteY3" fmla="*/ 942728 h 1301546"/>
                  <a:gd name="connsiteX4" fmla="*/ 668274 w 732948"/>
                  <a:gd name="connsiteY4" fmla="*/ 930251 h 1301546"/>
                  <a:gd name="connsiteX5" fmla="*/ 658558 w 732948"/>
                  <a:gd name="connsiteY5" fmla="*/ 924155 h 1301546"/>
                  <a:gd name="connsiteX6" fmla="*/ 645890 w 732948"/>
                  <a:gd name="connsiteY6" fmla="*/ 915487 h 1301546"/>
                  <a:gd name="connsiteX7" fmla="*/ 627793 w 732948"/>
                  <a:gd name="connsiteY7" fmla="*/ 902723 h 1301546"/>
                  <a:gd name="connsiteX8" fmla="*/ 610076 w 732948"/>
                  <a:gd name="connsiteY8" fmla="*/ 889960 h 1301546"/>
                  <a:gd name="connsiteX9" fmla="*/ 588836 w 732948"/>
                  <a:gd name="connsiteY9" fmla="*/ 873863 h 1301546"/>
                  <a:gd name="connsiteX10" fmla="*/ 577310 w 732948"/>
                  <a:gd name="connsiteY10" fmla="*/ 863957 h 1301546"/>
                  <a:gd name="connsiteX11" fmla="*/ 564737 w 732948"/>
                  <a:gd name="connsiteY11" fmla="*/ 851669 h 1301546"/>
                  <a:gd name="connsiteX12" fmla="*/ 561594 w 732948"/>
                  <a:gd name="connsiteY12" fmla="*/ 849955 h 1301546"/>
                  <a:gd name="connsiteX13" fmla="*/ 562356 w 732948"/>
                  <a:gd name="connsiteY13" fmla="*/ 844335 h 1301546"/>
                  <a:gd name="connsiteX14" fmla="*/ 563785 w 732948"/>
                  <a:gd name="connsiteY14" fmla="*/ 819475 h 1301546"/>
                  <a:gd name="connsiteX15" fmla="*/ 566547 w 732948"/>
                  <a:gd name="connsiteY15" fmla="*/ 765468 h 1301546"/>
                  <a:gd name="connsiteX16" fmla="*/ 569119 w 732948"/>
                  <a:gd name="connsiteY16" fmla="*/ 711271 h 1301546"/>
                  <a:gd name="connsiteX17" fmla="*/ 570357 w 732948"/>
                  <a:gd name="connsiteY17" fmla="*/ 684696 h 1301546"/>
                  <a:gd name="connsiteX18" fmla="*/ 570833 w 732948"/>
                  <a:gd name="connsiteY18" fmla="*/ 671456 h 1301546"/>
                  <a:gd name="connsiteX19" fmla="*/ 570738 w 732948"/>
                  <a:gd name="connsiteY19" fmla="*/ 657740 h 1301546"/>
                  <a:gd name="connsiteX20" fmla="*/ 569976 w 732948"/>
                  <a:gd name="connsiteY20" fmla="*/ 630689 h 1301546"/>
                  <a:gd name="connsiteX21" fmla="*/ 569404 w 732948"/>
                  <a:gd name="connsiteY21" fmla="*/ 603924 h 1301546"/>
                  <a:gd name="connsiteX22" fmla="*/ 569880 w 732948"/>
                  <a:gd name="connsiteY22" fmla="*/ 576968 h 1301546"/>
                  <a:gd name="connsiteX23" fmla="*/ 569404 w 732948"/>
                  <a:gd name="connsiteY23" fmla="*/ 548584 h 1301546"/>
                  <a:gd name="connsiteX24" fmla="*/ 568452 w 732948"/>
                  <a:gd name="connsiteY24" fmla="*/ 530963 h 1301546"/>
                  <a:gd name="connsiteX25" fmla="*/ 567309 w 732948"/>
                  <a:gd name="connsiteY25" fmla="*/ 513818 h 1301546"/>
                  <a:gd name="connsiteX26" fmla="*/ 564928 w 732948"/>
                  <a:gd name="connsiteY26" fmla="*/ 477908 h 1301546"/>
                  <a:gd name="connsiteX27" fmla="*/ 565023 w 732948"/>
                  <a:gd name="connsiteY27" fmla="*/ 478575 h 1301546"/>
                  <a:gd name="connsiteX28" fmla="*/ 564832 w 732948"/>
                  <a:gd name="connsiteY28" fmla="*/ 476956 h 1301546"/>
                  <a:gd name="connsiteX29" fmla="*/ 564832 w 732948"/>
                  <a:gd name="connsiteY29" fmla="*/ 476670 h 1301546"/>
                  <a:gd name="connsiteX30" fmla="*/ 564452 w 732948"/>
                  <a:gd name="connsiteY30" fmla="*/ 472860 h 1301546"/>
                  <a:gd name="connsiteX31" fmla="*/ 563023 w 732948"/>
                  <a:gd name="connsiteY31" fmla="*/ 459620 h 1301546"/>
                  <a:gd name="connsiteX32" fmla="*/ 562832 w 732948"/>
                  <a:gd name="connsiteY32" fmla="*/ 457715 h 1301546"/>
                  <a:gd name="connsiteX33" fmla="*/ 566833 w 732948"/>
                  <a:gd name="connsiteY33" fmla="*/ 430283 h 1301546"/>
                  <a:gd name="connsiteX34" fmla="*/ 571024 w 732948"/>
                  <a:gd name="connsiteY34" fmla="*/ 405042 h 1301546"/>
                  <a:gd name="connsiteX35" fmla="*/ 575786 w 732948"/>
                  <a:gd name="connsiteY35" fmla="*/ 376467 h 1301546"/>
                  <a:gd name="connsiteX36" fmla="*/ 580072 w 732948"/>
                  <a:gd name="connsiteY36" fmla="*/ 351607 h 1301546"/>
                  <a:gd name="connsiteX37" fmla="*/ 581597 w 732948"/>
                  <a:gd name="connsiteY37" fmla="*/ 342749 h 1301546"/>
                  <a:gd name="connsiteX38" fmla="*/ 589693 w 732948"/>
                  <a:gd name="connsiteY38" fmla="*/ 304649 h 1301546"/>
                  <a:gd name="connsiteX39" fmla="*/ 597312 w 732948"/>
                  <a:gd name="connsiteY39" fmla="*/ 266549 h 1301546"/>
                  <a:gd name="connsiteX40" fmla="*/ 601980 w 732948"/>
                  <a:gd name="connsiteY40" fmla="*/ 239593 h 1301546"/>
                  <a:gd name="connsiteX41" fmla="*/ 604171 w 732948"/>
                  <a:gd name="connsiteY41" fmla="*/ 225972 h 1301546"/>
                  <a:gd name="connsiteX42" fmla="*/ 605599 w 732948"/>
                  <a:gd name="connsiteY42" fmla="*/ 214256 h 1301546"/>
                  <a:gd name="connsiteX43" fmla="*/ 605123 w 732948"/>
                  <a:gd name="connsiteY43" fmla="*/ 200540 h 1301546"/>
                  <a:gd name="connsiteX44" fmla="*/ 594074 w 732948"/>
                  <a:gd name="connsiteY44" fmla="*/ 190349 h 1301546"/>
                  <a:gd name="connsiteX45" fmla="*/ 572072 w 732948"/>
                  <a:gd name="connsiteY45" fmla="*/ 188444 h 1301546"/>
                  <a:gd name="connsiteX46" fmla="*/ 540639 w 732948"/>
                  <a:gd name="connsiteY46" fmla="*/ 185110 h 1301546"/>
                  <a:gd name="connsiteX47" fmla="*/ 529494 w 732948"/>
                  <a:gd name="connsiteY47" fmla="*/ 182919 h 1301546"/>
                  <a:gd name="connsiteX48" fmla="*/ 514731 w 732948"/>
                  <a:gd name="connsiteY48" fmla="*/ 179109 h 1301546"/>
                  <a:gd name="connsiteX49" fmla="*/ 487680 w 732948"/>
                  <a:gd name="connsiteY49" fmla="*/ 170251 h 1301546"/>
                  <a:gd name="connsiteX50" fmla="*/ 462629 w 732948"/>
                  <a:gd name="connsiteY50" fmla="*/ 160821 h 1301546"/>
                  <a:gd name="connsiteX51" fmla="*/ 435959 w 732948"/>
                  <a:gd name="connsiteY51" fmla="*/ 152725 h 1301546"/>
                  <a:gd name="connsiteX52" fmla="*/ 428720 w 732948"/>
                  <a:gd name="connsiteY52" fmla="*/ 151391 h 1301546"/>
                  <a:gd name="connsiteX53" fmla="*/ 432625 w 732948"/>
                  <a:gd name="connsiteY53" fmla="*/ 146534 h 1301546"/>
                  <a:gd name="connsiteX54" fmla="*/ 437674 w 732948"/>
                  <a:gd name="connsiteY54" fmla="*/ 134818 h 1301546"/>
                  <a:gd name="connsiteX55" fmla="*/ 433483 w 732948"/>
                  <a:gd name="connsiteY55" fmla="*/ 103766 h 1301546"/>
                  <a:gd name="connsiteX56" fmla="*/ 417480 w 732948"/>
                  <a:gd name="connsiteY56" fmla="*/ 89193 h 1301546"/>
                  <a:gd name="connsiteX57" fmla="*/ 408813 w 732948"/>
                  <a:gd name="connsiteY57" fmla="*/ 80525 h 1301546"/>
                  <a:gd name="connsiteX58" fmla="*/ 401860 w 732948"/>
                  <a:gd name="connsiteY58" fmla="*/ 77192 h 1301546"/>
                  <a:gd name="connsiteX59" fmla="*/ 399288 w 732948"/>
                  <a:gd name="connsiteY59" fmla="*/ 76334 h 1301546"/>
                  <a:gd name="connsiteX60" fmla="*/ 384810 w 732948"/>
                  <a:gd name="connsiteY60" fmla="*/ 74620 h 1301546"/>
                  <a:gd name="connsiteX61" fmla="*/ 372142 w 732948"/>
                  <a:gd name="connsiteY61" fmla="*/ 81573 h 1301546"/>
                  <a:gd name="connsiteX62" fmla="*/ 367665 w 732948"/>
                  <a:gd name="connsiteY62" fmla="*/ 95099 h 1301546"/>
                  <a:gd name="connsiteX63" fmla="*/ 367665 w 732948"/>
                  <a:gd name="connsiteY63" fmla="*/ 95480 h 1301546"/>
                  <a:gd name="connsiteX64" fmla="*/ 369379 w 732948"/>
                  <a:gd name="connsiteY64" fmla="*/ 104528 h 1301546"/>
                  <a:gd name="connsiteX65" fmla="*/ 372713 w 732948"/>
                  <a:gd name="connsiteY65" fmla="*/ 111863 h 1301546"/>
                  <a:gd name="connsiteX66" fmla="*/ 380429 w 732948"/>
                  <a:gd name="connsiteY66" fmla="*/ 115196 h 1301546"/>
                  <a:gd name="connsiteX67" fmla="*/ 384714 w 732948"/>
                  <a:gd name="connsiteY67" fmla="*/ 112339 h 1301546"/>
                  <a:gd name="connsiteX68" fmla="*/ 385667 w 732948"/>
                  <a:gd name="connsiteY68" fmla="*/ 107291 h 1301546"/>
                  <a:gd name="connsiteX69" fmla="*/ 384334 w 732948"/>
                  <a:gd name="connsiteY69" fmla="*/ 102719 h 1301546"/>
                  <a:gd name="connsiteX70" fmla="*/ 383000 w 732948"/>
                  <a:gd name="connsiteY70" fmla="*/ 97766 h 1301546"/>
                  <a:gd name="connsiteX71" fmla="*/ 383095 w 732948"/>
                  <a:gd name="connsiteY71" fmla="*/ 93956 h 1301546"/>
                  <a:gd name="connsiteX72" fmla="*/ 383953 w 732948"/>
                  <a:gd name="connsiteY72" fmla="*/ 91479 h 1301546"/>
                  <a:gd name="connsiteX73" fmla="*/ 384714 w 732948"/>
                  <a:gd name="connsiteY73" fmla="*/ 90431 h 1301546"/>
                  <a:gd name="connsiteX74" fmla="*/ 385286 w 732948"/>
                  <a:gd name="connsiteY74" fmla="*/ 89860 h 1301546"/>
                  <a:gd name="connsiteX75" fmla="*/ 386048 w 732948"/>
                  <a:gd name="connsiteY75" fmla="*/ 89479 h 1301546"/>
                  <a:gd name="connsiteX76" fmla="*/ 387477 w 732948"/>
                  <a:gd name="connsiteY76" fmla="*/ 89193 h 1301546"/>
                  <a:gd name="connsiteX77" fmla="*/ 390715 w 732948"/>
                  <a:gd name="connsiteY77" fmla="*/ 89384 h 1301546"/>
                  <a:gd name="connsiteX78" fmla="*/ 397859 w 732948"/>
                  <a:gd name="connsiteY78" fmla="*/ 91479 h 1301546"/>
                  <a:gd name="connsiteX79" fmla="*/ 395288 w 732948"/>
                  <a:gd name="connsiteY79" fmla="*/ 96242 h 1301546"/>
                  <a:gd name="connsiteX80" fmla="*/ 394906 w 732948"/>
                  <a:gd name="connsiteY80" fmla="*/ 106148 h 1301546"/>
                  <a:gd name="connsiteX81" fmla="*/ 396621 w 732948"/>
                  <a:gd name="connsiteY81" fmla="*/ 110148 h 1301546"/>
                  <a:gd name="connsiteX82" fmla="*/ 399479 w 732948"/>
                  <a:gd name="connsiteY82" fmla="*/ 113291 h 1301546"/>
                  <a:gd name="connsiteX83" fmla="*/ 407479 w 732948"/>
                  <a:gd name="connsiteY83" fmla="*/ 116435 h 1301546"/>
                  <a:gd name="connsiteX84" fmla="*/ 415576 w 732948"/>
                  <a:gd name="connsiteY84" fmla="*/ 113387 h 1301546"/>
                  <a:gd name="connsiteX85" fmla="*/ 418243 w 732948"/>
                  <a:gd name="connsiteY85" fmla="*/ 109958 h 1301546"/>
                  <a:gd name="connsiteX86" fmla="*/ 418719 w 732948"/>
                  <a:gd name="connsiteY86" fmla="*/ 109005 h 1301546"/>
                  <a:gd name="connsiteX87" fmla="*/ 418814 w 732948"/>
                  <a:gd name="connsiteY87" fmla="*/ 109196 h 1301546"/>
                  <a:gd name="connsiteX88" fmla="*/ 421957 w 732948"/>
                  <a:gd name="connsiteY88" fmla="*/ 114911 h 1301546"/>
                  <a:gd name="connsiteX89" fmla="*/ 423576 w 732948"/>
                  <a:gd name="connsiteY89" fmla="*/ 121483 h 1301546"/>
                  <a:gd name="connsiteX90" fmla="*/ 423291 w 732948"/>
                  <a:gd name="connsiteY90" fmla="*/ 129674 h 1301546"/>
                  <a:gd name="connsiteX91" fmla="*/ 420624 w 732948"/>
                  <a:gd name="connsiteY91" fmla="*/ 137580 h 1301546"/>
                  <a:gd name="connsiteX92" fmla="*/ 417766 w 732948"/>
                  <a:gd name="connsiteY92" fmla="*/ 141866 h 1301546"/>
                  <a:gd name="connsiteX93" fmla="*/ 413575 w 732948"/>
                  <a:gd name="connsiteY93" fmla="*/ 145676 h 1301546"/>
                  <a:gd name="connsiteX94" fmla="*/ 409194 w 732948"/>
                  <a:gd name="connsiteY94" fmla="*/ 148153 h 1301546"/>
                  <a:gd name="connsiteX95" fmla="*/ 407003 w 732948"/>
                  <a:gd name="connsiteY95" fmla="*/ 149201 h 1301546"/>
                  <a:gd name="connsiteX96" fmla="*/ 402336 w 732948"/>
                  <a:gd name="connsiteY96" fmla="*/ 154058 h 1301546"/>
                  <a:gd name="connsiteX97" fmla="*/ 405479 w 732948"/>
                  <a:gd name="connsiteY97" fmla="*/ 162345 h 1301546"/>
                  <a:gd name="connsiteX98" fmla="*/ 412337 w 732948"/>
                  <a:gd name="connsiteY98" fmla="*/ 164441 h 1301546"/>
                  <a:gd name="connsiteX99" fmla="*/ 419005 w 732948"/>
                  <a:gd name="connsiteY99" fmla="*/ 165869 h 1301546"/>
                  <a:gd name="connsiteX100" fmla="*/ 432245 w 732948"/>
                  <a:gd name="connsiteY100" fmla="*/ 169013 h 1301546"/>
                  <a:gd name="connsiteX101" fmla="*/ 458152 w 732948"/>
                  <a:gd name="connsiteY101" fmla="*/ 178347 h 1301546"/>
                  <a:gd name="connsiteX102" fmla="*/ 510730 w 732948"/>
                  <a:gd name="connsiteY102" fmla="*/ 198159 h 1301546"/>
                  <a:gd name="connsiteX103" fmla="*/ 533305 w 732948"/>
                  <a:gd name="connsiteY103" fmla="*/ 203779 h 1301546"/>
                  <a:gd name="connsiteX104" fmla="*/ 558927 w 732948"/>
                  <a:gd name="connsiteY104" fmla="*/ 207589 h 1301546"/>
                  <a:gd name="connsiteX105" fmla="*/ 581977 w 732948"/>
                  <a:gd name="connsiteY105" fmla="*/ 208922 h 1301546"/>
                  <a:gd name="connsiteX106" fmla="*/ 587693 w 732948"/>
                  <a:gd name="connsiteY106" fmla="*/ 209018 h 1301546"/>
                  <a:gd name="connsiteX107" fmla="*/ 586740 w 732948"/>
                  <a:gd name="connsiteY107" fmla="*/ 218924 h 1301546"/>
                  <a:gd name="connsiteX108" fmla="*/ 584168 w 732948"/>
                  <a:gd name="connsiteY108" fmla="*/ 233592 h 1301546"/>
                  <a:gd name="connsiteX109" fmla="*/ 580549 w 732948"/>
                  <a:gd name="connsiteY109" fmla="*/ 252833 h 1301546"/>
                  <a:gd name="connsiteX110" fmla="*/ 575786 w 732948"/>
                  <a:gd name="connsiteY110" fmla="*/ 277312 h 1301546"/>
                  <a:gd name="connsiteX111" fmla="*/ 569976 w 732948"/>
                  <a:gd name="connsiteY111" fmla="*/ 303982 h 1301546"/>
                  <a:gd name="connsiteX112" fmla="*/ 564356 w 732948"/>
                  <a:gd name="connsiteY112" fmla="*/ 329699 h 1301546"/>
                  <a:gd name="connsiteX113" fmla="*/ 561404 w 732948"/>
                  <a:gd name="connsiteY113" fmla="*/ 345225 h 1301546"/>
                  <a:gd name="connsiteX114" fmla="*/ 559022 w 732948"/>
                  <a:gd name="connsiteY114" fmla="*/ 359513 h 1301546"/>
                  <a:gd name="connsiteX115" fmla="*/ 551021 w 732948"/>
                  <a:gd name="connsiteY115" fmla="*/ 407804 h 1301546"/>
                  <a:gd name="connsiteX116" fmla="*/ 547211 w 732948"/>
                  <a:gd name="connsiteY116" fmla="*/ 431236 h 1301546"/>
                  <a:gd name="connsiteX117" fmla="*/ 547021 w 732948"/>
                  <a:gd name="connsiteY117" fmla="*/ 432760 h 1301546"/>
                  <a:gd name="connsiteX118" fmla="*/ 540639 w 732948"/>
                  <a:gd name="connsiteY118" fmla="*/ 431617 h 1301546"/>
                  <a:gd name="connsiteX119" fmla="*/ 527209 w 732948"/>
                  <a:gd name="connsiteY119" fmla="*/ 430379 h 1301546"/>
                  <a:gd name="connsiteX120" fmla="*/ 497871 w 732948"/>
                  <a:gd name="connsiteY120" fmla="*/ 428664 h 1301546"/>
                  <a:gd name="connsiteX121" fmla="*/ 484061 w 732948"/>
                  <a:gd name="connsiteY121" fmla="*/ 427902 h 1301546"/>
                  <a:gd name="connsiteX122" fmla="*/ 469868 w 732948"/>
                  <a:gd name="connsiteY122" fmla="*/ 426569 h 1301546"/>
                  <a:gd name="connsiteX123" fmla="*/ 443103 w 732948"/>
                  <a:gd name="connsiteY123" fmla="*/ 423235 h 1301546"/>
                  <a:gd name="connsiteX124" fmla="*/ 431102 w 732948"/>
                  <a:gd name="connsiteY124" fmla="*/ 420854 h 1301546"/>
                  <a:gd name="connsiteX125" fmla="*/ 416433 w 732948"/>
                  <a:gd name="connsiteY125" fmla="*/ 416948 h 1301546"/>
                  <a:gd name="connsiteX126" fmla="*/ 402717 w 732948"/>
                  <a:gd name="connsiteY126" fmla="*/ 413234 h 1301546"/>
                  <a:gd name="connsiteX127" fmla="*/ 395764 w 732948"/>
                  <a:gd name="connsiteY127" fmla="*/ 411710 h 1301546"/>
                  <a:gd name="connsiteX128" fmla="*/ 390430 w 732948"/>
                  <a:gd name="connsiteY128" fmla="*/ 410757 h 1301546"/>
                  <a:gd name="connsiteX129" fmla="*/ 386619 w 732948"/>
                  <a:gd name="connsiteY129" fmla="*/ 410376 h 1301546"/>
                  <a:gd name="connsiteX130" fmla="*/ 386524 w 732948"/>
                  <a:gd name="connsiteY130" fmla="*/ 410376 h 1301546"/>
                  <a:gd name="connsiteX131" fmla="*/ 386334 w 732948"/>
                  <a:gd name="connsiteY131" fmla="*/ 410376 h 1301546"/>
                  <a:gd name="connsiteX132" fmla="*/ 387762 w 732948"/>
                  <a:gd name="connsiteY132" fmla="*/ 409328 h 1301546"/>
                  <a:gd name="connsiteX133" fmla="*/ 401764 w 732948"/>
                  <a:gd name="connsiteY133" fmla="*/ 392755 h 1301546"/>
                  <a:gd name="connsiteX134" fmla="*/ 411385 w 732948"/>
                  <a:gd name="connsiteY134" fmla="*/ 373895 h 1301546"/>
                  <a:gd name="connsiteX135" fmla="*/ 418909 w 732948"/>
                  <a:gd name="connsiteY135" fmla="*/ 354845 h 1301546"/>
                  <a:gd name="connsiteX136" fmla="*/ 424053 w 732948"/>
                  <a:gd name="connsiteY136" fmla="*/ 334176 h 1301546"/>
                  <a:gd name="connsiteX137" fmla="*/ 425482 w 732948"/>
                  <a:gd name="connsiteY137" fmla="*/ 324461 h 1301546"/>
                  <a:gd name="connsiteX138" fmla="*/ 426625 w 732948"/>
                  <a:gd name="connsiteY138" fmla="*/ 314269 h 1301546"/>
                  <a:gd name="connsiteX139" fmla="*/ 427005 w 732948"/>
                  <a:gd name="connsiteY139" fmla="*/ 304268 h 1301546"/>
                  <a:gd name="connsiteX140" fmla="*/ 426434 w 732948"/>
                  <a:gd name="connsiteY140" fmla="*/ 292457 h 1301546"/>
                  <a:gd name="connsiteX141" fmla="*/ 424815 w 732948"/>
                  <a:gd name="connsiteY141" fmla="*/ 271025 h 1301546"/>
                  <a:gd name="connsiteX142" fmla="*/ 418338 w 732948"/>
                  <a:gd name="connsiteY142" fmla="*/ 230163 h 1301546"/>
                  <a:gd name="connsiteX143" fmla="*/ 412528 w 732948"/>
                  <a:gd name="connsiteY143" fmla="*/ 209875 h 1301546"/>
                  <a:gd name="connsiteX144" fmla="*/ 405574 w 732948"/>
                  <a:gd name="connsiteY144" fmla="*/ 190444 h 1301546"/>
                  <a:gd name="connsiteX145" fmla="*/ 397764 w 732948"/>
                  <a:gd name="connsiteY145" fmla="*/ 170632 h 1301546"/>
                  <a:gd name="connsiteX146" fmla="*/ 389668 w 732948"/>
                  <a:gd name="connsiteY146" fmla="*/ 151296 h 1301546"/>
                  <a:gd name="connsiteX147" fmla="*/ 381667 w 732948"/>
                  <a:gd name="connsiteY147" fmla="*/ 132437 h 1301546"/>
                  <a:gd name="connsiteX148" fmla="*/ 373952 w 732948"/>
                  <a:gd name="connsiteY148" fmla="*/ 114530 h 1301546"/>
                  <a:gd name="connsiteX149" fmla="*/ 354520 w 732948"/>
                  <a:gd name="connsiteY149" fmla="*/ 77382 h 1301546"/>
                  <a:gd name="connsiteX150" fmla="*/ 330518 w 732948"/>
                  <a:gd name="connsiteY150" fmla="*/ 40330 h 1301546"/>
                  <a:gd name="connsiteX151" fmla="*/ 323088 w 732948"/>
                  <a:gd name="connsiteY151" fmla="*/ 33377 h 1301546"/>
                  <a:gd name="connsiteX152" fmla="*/ 313658 w 732948"/>
                  <a:gd name="connsiteY152" fmla="*/ 25661 h 1301546"/>
                  <a:gd name="connsiteX153" fmla="*/ 297561 w 732948"/>
                  <a:gd name="connsiteY153" fmla="*/ 14993 h 1301546"/>
                  <a:gd name="connsiteX154" fmla="*/ 286321 w 732948"/>
                  <a:gd name="connsiteY154" fmla="*/ 9659 h 1301546"/>
                  <a:gd name="connsiteX155" fmla="*/ 276130 w 732948"/>
                  <a:gd name="connsiteY155" fmla="*/ 7088 h 1301546"/>
                  <a:gd name="connsiteX156" fmla="*/ 263080 w 732948"/>
                  <a:gd name="connsiteY156" fmla="*/ 5373 h 1301546"/>
                  <a:gd name="connsiteX157" fmla="*/ 252793 w 732948"/>
                  <a:gd name="connsiteY157" fmla="*/ 4897 h 1301546"/>
                  <a:gd name="connsiteX158" fmla="*/ 245078 w 732948"/>
                  <a:gd name="connsiteY158" fmla="*/ 5278 h 1301546"/>
                  <a:gd name="connsiteX159" fmla="*/ 239935 w 732948"/>
                  <a:gd name="connsiteY159" fmla="*/ 5849 h 1301546"/>
                  <a:gd name="connsiteX160" fmla="*/ 237268 w 732948"/>
                  <a:gd name="connsiteY160" fmla="*/ 6421 h 1301546"/>
                  <a:gd name="connsiteX161" fmla="*/ 237554 w 732948"/>
                  <a:gd name="connsiteY161" fmla="*/ 6230 h 1301546"/>
                  <a:gd name="connsiteX162" fmla="*/ 238982 w 732948"/>
                  <a:gd name="connsiteY162" fmla="*/ 1754 h 1301546"/>
                  <a:gd name="connsiteX163" fmla="*/ 234219 w 732948"/>
                  <a:gd name="connsiteY163" fmla="*/ 420 h 1301546"/>
                  <a:gd name="connsiteX164" fmla="*/ 213550 w 732948"/>
                  <a:gd name="connsiteY164" fmla="*/ 12612 h 1301546"/>
                  <a:gd name="connsiteX165" fmla="*/ 197072 w 732948"/>
                  <a:gd name="connsiteY165" fmla="*/ 25566 h 1301546"/>
                  <a:gd name="connsiteX166" fmla="*/ 182118 w 732948"/>
                  <a:gd name="connsiteY166" fmla="*/ 40044 h 1301546"/>
                  <a:gd name="connsiteX167" fmla="*/ 169926 w 732948"/>
                  <a:gd name="connsiteY167" fmla="*/ 57856 h 1301546"/>
                  <a:gd name="connsiteX168" fmla="*/ 168021 w 732948"/>
                  <a:gd name="connsiteY168" fmla="*/ 61761 h 1301546"/>
                  <a:gd name="connsiteX169" fmla="*/ 164496 w 732948"/>
                  <a:gd name="connsiteY169" fmla="*/ 68524 h 1301546"/>
                  <a:gd name="connsiteX170" fmla="*/ 157353 w 732948"/>
                  <a:gd name="connsiteY170" fmla="*/ 87288 h 1301546"/>
                  <a:gd name="connsiteX171" fmla="*/ 154495 w 732948"/>
                  <a:gd name="connsiteY171" fmla="*/ 96908 h 1301546"/>
                  <a:gd name="connsiteX172" fmla="*/ 151924 w 732948"/>
                  <a:gd name="connsiteY172" fmla="*/ 107291 h 1301546"/>
                  <a:gd name="connsiteX173" fmla="*/ 147733 w 732948"/>
                  <a:gd name="connsiteY173" fmla="*/ 129008 h 1301546"/>
                  <a:gd name="connsiteX174" fmla="*/ 144685 w 732948"/>
                  <a:gd name="connsiteY174" fmla="*/ 149772 h 1301546"/>
                  <a:gd name="connsiteX175" fmla="*/ 142684 w 732948"/>
                  <a:gd name="connsiteY175" fmla="*/ 169775 h 1301546"/>
                  <a:gd name="connsiteX176" fmla="*/ 141732 w 732948"/>
                  <a:gd name="connsiteY176" fmla="*/ 191111 h 1301546"/>
                  <a:gd name="connsiteX177" fmla="*/ 141732 w 732948"/>
                  <a:gd name="connsiteY177" fmla="*/ 191777 h 1301546"/>
                  <a:gd name="connsiteX178" fmla="*/ 142970 w 732948"/>
                  <a:gd name="connsiteY178" fmla="*/ 213494 h 1301546"/>
                  <a:gd name="connsiteX179" fmla="*/ 144208 w 732948"/>
                  <a:gd name="connsiteY179" fmla="*/ 223115 h 1301546"/>
                  <a:gd name="connsiteX180" fmla="*/ 146399 w 732948"/>
                  <a:gd name="connsiteY180" fmla="*/ 234068 h 1301546"/>
                  <a:gd name="connsiteX181" fmla="*/ 151066 w 732948"/>
                  <a:gd name="connsiteY181" fmla="*/ 253214 h 1301546"/>
                  <a:gd name="connsiteX182" fmla="*/ 156781 w 732948"/>
                  <a:gd name="connsiteY182" fmla="*/ 273026 h 1301546"/>
                  <a:gd name="connsiteX183" fmla="*/ 164402 w 732948"/>
                  <a:gd name="connsiteY183" fmla="*/ 293790 h 1301546"/>
                  <a:gd name="connsiteX184" fmla="*/ 181451 w 732948"/>
                  <a:gd name="connsiteY184" fmla="*/ 330652 h 1301546"/>
                  <a:gd name="connsiteX185" fmla="*/ 191738 w 732948"/>
                  <a:gd name="connsiteY185" fmla="*/ 347321 h 1301546"/>
                  <a:gd name="connsiteX186" fmla="*/ 204501 w 732948"/>
                  <a:gd name="connsiteY186" fmla="*/ 364180 h 1301546"/>
                  <a:gd name="connsiteX187" fmla="*/ 217646 w 732948"/>
                  <a:gd name="connsiteY187" fmla="*/ 379515 h 1301546"/>
                  <a:gd name="connsiteX188" fmla="*/ 230695 w 732948"/>
                  <a:gd name="connsiteY188" fmla="*/ 394565 h 1301546"/>
                  <a:gd name="connsiteX189" fmla="*/ 267176 w 732948"/>
                  <a:gd name="connsiteY189" fmla="*/ 420092 h 1301546"/>
                  <a:gd name="connsiteX190" fmla="*/ 278225 w 732948"/>
                  <a:gd name="connsiteY190" fmla="*/ 425235 h 1301546"/>
                  <a:gd name="connsiteX191" fmla="*/ 286893 w 732948"/>
                  <a:gd name="connsiteY191" fmla="*/ 428759 h 1301546"/>
                  <a:gd name="connsiteX192" fmla="*/ 276034 w 732948"/>
                  <a:gd name="connsiteY192" fmla="*/ 436760 h 1301546"/>
                  <a:gd name="connsiteX193" fmla="*/ 266033 w 732948"/>
                  <a:gd name="connsiteY193" fmla="*/ 445809 h 1301546"/>
                  <a:gd name="connsiteX194" fmla="*/ 255937 w 732948"/>
                  <a:gd name="connsiteY194" fmla="*/ 455715 h 1301546"/>
                  <a:gd name="connsiteX195" fmla="*/ 236315 w 732948"/>
                  <a:gd name="connsiteY195" fmla="*/ 477623 h 1301546"/>
                  <a:gd name="connsiteX196" fmla="*/ 219170 w 732948"/>
                  <a:gd name="connsiteY196" fmla="*/ 498578 h 1301546"/>
                  <a:gd name="connsiteX197" fmla="*/ 203073 w 732948"/>
                  <a:gd name="connsiteY197" fmla="*/ 518104 h 1301546"/>
                  <a:gd name="connsiteX198" fmla="*/ 190881 w 732948"/>
                  <a:gd name="connsiteY198" fmla="*/ 530486 h 1301546"/>
                  <a:gd name="connsiteX199" fmla="*/ 183356 w 732948"/>
                  <a:gd name="connsiteY199" fmla="*/ 539154 h 1301546"/>
                  <a:gd name="connsiteX200" fmla="*/ 180499 w 732948"/>
                  <a:gd name="connsiteY200" fmla="*/ 542964 h 1301546"/>
                  <a:gd name="connsiteX201" fmla="*/ 177832 w 732948"/>
                  <a:gd name="connsiteY201" fmla="*/ 546774 h 1301546"/>
                  <a:gd name="connsiteX202" fmla="*/ 175355 w 732948"/>
                  <a:gd name="connsiteY202" fmla="*/ 551251 h 1301546"/>
                  <a:gd name="connsiteX203" fmla="*/ 174593 w 732948"/>
                  <a:gd name="connsiteY203" fmla="*/ 555061 h 1301546"/>
                  <a:gd name="connsiteX204" fmla="*/ 168497 w 732948"/>
                  <a:gd name="connsiteY204" fmla="*/ 553346 h 1301546"/>
                  <a:gd name="connsiteX205" fmla="*/ 140684 w 732948"/>
                  <a:gd name="connsiteY205" fmla="*/ 542964 h 1301546"/>
                  <a:gd name="connsiteX206" fmla="*/ 110490 w 732948"/>
                  <a:gd name="connsiteY206" fmla="*/ 529439 h 1301546"/>
                  <a:gd name="connsiteX207" fmla="*/ 111157 w 732948"/>
                  <a:gd name="connsiteY207" fmla="*/ 529724 h 1301546"/>
                  <a:gd name="connsiteX208" fmla="*/ 110299 w 732948"/>
                  <a:gd name="connsiteY208" fmla="*/ 529343 h 1301546"/>
                  <a:gd name="connsiteX209" fmla="*/ 109156 w 732948"/>
                  <a:gd name="connsiteY209" fmla="*/ 528867 h 1301546"/>
                  <a:gd name="connsiteX210" fmla="*/ 110109 w 732948"/>
                  <a:gd name="connsiteY210" fmla="*/ 529343 h 1301546"/>
                  <a:gd name="connsiteX211" fmla="*/ 92011 w 732948"/>
                  <a:gd name="connsiteY211" fmla="*/ 521247 h 1301546"/>
                  <a:gd name="connsiteX212" fmla="*/ 86010 w 732948"/>
                  <a:gd name="connsiteY212" fmla="*/ 518580 h 1301546"/>
                  <a:gd name="connsiteX213" fmla="*/ 84011 w 732948"/>
                  <a:gd name="connsiteY213" fmla="*/ 517723 h 1301546"/>
                  <a:gd name="connsiteX214" fmla="*/ 83915 w 732948"/>
                  <a:gd name="connsiteY214" fmla="*/ 517723 h 1301546"/>
                  <a:gd name="connsiteX215" fmla="*/ 80772 w 732948"/>
                  <a:gd name="connsiteY215" fmla="*/ 516389 h 1301546"/>
                  <a:gd name="connsiteX216" fmla="*/ 78391 w 732948"/>
                  <a:gd name="connsiteY216" fmla="*/ 515342 h 1301546"/>
                  <a:gd name="connsiteX217" fmla="*/ 53054 w 732948"/>
                  <a:gd name="connsiteY217" fmla="*/ 505531 h 1301546"/>
                  <a:gd name="connsiteX218" fmla="*/ 34194 w 732948"/>
                  <a:gd name="connsiteY218" fmla="*/ 499721 h 1301546"/>
                  <a:gd name="connsiteX219" fmla="*/ 25146 w 732948"/>
                  <a:gd name="connsiteY219" fmla="*/ 497530 h 1301546"/>
                  <a:gd name="connsiteX220" fmla="*/ 17240 w 732948"/>
                  <a:gd name="connsiteY220" fmla="*/ 495815 h 1301546"/>
                  <a:gd name="connsiteX221" fmla="*/ 19812 w 732948"/>
                  <a:gd name="connsiteY221" fmla="*/ 489243 h 1301546"/>
                  <a:gd name="connsiteX222" fmla="*/ 44005 w 732948"/>
                  <a:gd name="connsiteY222" fmla="*/ 450953 h 1301546"/>
                  <a:gd name="connsiteX223" fmla="*/ 70961 w 732948"/>
                  <a:gd name="connsiteY223" fmla="*/ 409043 h 1301546"/>
                  <a:gd name="connsiteX224" fmla="*/ 97250 w 732948"/>
                  <a:gd name="connsiteY224" fmla="*/ 369895 h 1301546"/>
                  <a:gd name="connsiteX225" fmla="*/ 122205 w 732948"/>
                  <a:gd name="connsiteY225" fmla="*/ 328747 h 1301546"/>
                  <a:gd name="connsiteX226" fmla="*/ 132302 w 732948"/>
                  <a:gd name="connsiteY226" fmla="*/ 307792 h 1301546"/>
                  <a:gd name="connsiteX227" fmla="*/ 136493 w 732948"/>
                  <a:gd name="connsiteY227" fmla="*/ 297791 h 1301546"/>
                  <a:gd name="connsiteX228" fmla="*/ 139827 w 732948"/>
                  <a:gd name="connsiteY228" fmla="*/ 289980 h 1301546"/>
                  <a:gd name="connsiteX229" fmla="*/ 141732 w 732948"/>
                  <a:gd name="connsiteY229" fmla="*/ 286456 h 1301546"/>
                  <a:gd name="connsiteX230" fmla="*/ 142304 w 732948"/>
                  <a:gd name="connsiteY230" fmla="*/ 283694 h 1301546"/>
                  <a:gd name="connsiteX231" fmla="*/ 142304 w 732948"/>
                  <a:gd name="connsiteY231" fmla="*/ 283027 h 1301546"/>
                  <a:gd name="connsiteX232" fmla="*/ 141255 w 732948"/>
                  <a:gd name="connsiteY232" fmla="*/ 278741 h 1301546"/>
                  <a:gd name="connsiteX233" fmla="*/ 134588 w 732948"/>
                  <a:gd name="connsiteY233" fmla="*/ 272073 h 1301546"/>
                  <a:gd name="connsiteX234" fmla="*/ 126778 w 732948"/>
                  <a:gd name="connsiteY234" fmla="*/ 267501 h 1301546"/>
                  <a:gd name="connsiteX235" fmla="*/ 110776 w 732948"/>
                  <a:gd name="connsiteY235" fmla="*/ 257214 h 1301546"/>
                  <a:gd name="connsiteX236" fmla="*/ 104394 w 732948"/>
                  <a:gd name="connsiteY236" fmla="*/ 251499 h 1301546"/>
                  <a:gd name="connsiteX237" fmla="*/ 98107 w 732948"/>
                  <a:gd name="connsiteY237" fmla="*/ 244260 h 1301546"/>
                  <a:gd name="connsiteX238" fmla="*/ 93345 w 732948"/>
                  <a:gd name="connsiteY238" fmla="*/ 236831 h 1301546"/>
                  <a:gd name="connsiteX239" fmla="*/ 89630 w 732948"/>
                  <a:gd name="connsiteY239" fmla="*/ 229020 h 1301546"/>
                  <a:gd name="connsiteX240" fmla="*/ 88392 w 732948"/>
                  <a:gd name="connsiteY240" fmla="*/ 225686 h 1301546"/>
                  <a:gd name="connsiteX241" fmla="*/ 86582 w 732948"/>
                  <a:gd name="connsiteY241" fmla="*/ 220067 h 1301546"/>
                  <a:gd name="connsiteX242" fmla="*/ 86677 w 732948"/>
                  <a:gd name="connsiteY242" fmla="*/ 220067 h 1301546"/>
                  <a:gd name="connsiteX243" fmla="*/ 90011 w 732948"/>
                  <a:gd name="connsiteY243" fmla="*/ 220162 h 1301546"/>
                  <a:gd name="connsiteX244" fmla="*/ 95631 w 732948"/>
                  <a:gd name="connsiteY244" fmla="*/ 221972 h 1301546"/>
                  <a:gd name="connsiteX245" fmla="*/ 103155 w 732948"/>
                  <a:gd name="connsiteY245" fmla="*/ 225972 h 1301546"/>
                  <a:gd name="connsiteX246" fmla="*/ 109442 w 732948"/>
                  <a:gd name="connsiteY246" fmla="*/ 227115 h 1301546"/>
                  <a:gd name="connsiteX247" fmla="*/ 114395 w 732948"/>
                  <a:gd name="connsiteY247" fmla="*/ 223877 h 1301546"/>
                  <a:gd name="connsiteX248" fmla="*/ 115348 w 732948"/>
                  <a:gd name="connsiteY248" fmla="*/ 221876 h 1301546"/>
                  <a:gd name="connsiteX249" fmla="*/ 115728 w 732948"/>
                  <a:gd name="connsiteY249" fmla="*/ 218543 h 1301546"/>
                  <a:gd name="connsiteX250" fmla="*/ 115538 w 732948"/>
                  <a:gd name="connsiteY250" fmla="*/ 216447 h 1301546"/>
                  <a:gd name="connsiteX251" fmla="*/ 115157 w 732948"/>
                  <a:gd name="connsiteY251" fmla="*/ 208065 h 1301546"/>
                  <a:gd name="connsiteX252" fmla="*/ 115062 w 732948"/>
                  <a:gd name="connsiteY252" fmla="*/ 198635 h 1301546"/>
                  <a:gd name="connsiteX253" fmla="*/ 115062 w 732948"/>
                  <a:gd name="connsiteY253" fmla="*/ 198635 h 1301546"/>
                  <a:gd name="connsiteX254" fmla="*/ 116491 w 732948"/>
                  <a:gd name="connsiteY254" fmla="*/ 199016 h 1301546"/>
                  <a:gd name="connsiteX255" fmla="*/ 117729 w 732948"/>
                  <a:gd name="connsiteY255" fmla="*/ 199778 h 1301546"/>
                  <a:gd name="connsiteX256" fmla="*/ 118776 w 732948"/>
                  <a:gd name="connsiteY256" fmla="*/ 200826 h 1301546"/>
                  <a:gd name="connsiteX257" fmla="*/ 120110 w 732948"/>
                  <a:gd name="connsiteY257" fmla="*/ 203398 h 1301546"/>
                  <a:gd name="connsiteX258" fmla="*/ 122111 w 732948"/>
                  <a:gd name="connsiteY258" fmla="*/ 213494 h 1301546"/>
                  <a:gd name="connsiteX259" fmla="*/ 122682 w 732948"/>
                  <a:gd name="connsiteY259" fmla="*/ 220829 h 1301546"/>
                  <a:gd name="connsiteX260" fmla="*/ 128873 w 732948"/>
                  <a:gd name="connsiteY260" fmla="*/ 227115 h 1301546"/>
                  <a:gd name="connsiteX261" fmla="*/ 135541 w 732948"/>
                  <a:gd name="connsiteY261" fmla="*/ 221305 h 1301546"/>
                  <a:gd name="connsiteX262" fmla="*/ 134969 w 732948"/>
                  <a:gd name="connsiteY262" fmla="*/ 212256 h 1301546"/>
                  <a:gd name="connsiteX263" fmla="*/ 134112 w 732948"/>
                  <a:gd name="connsiteY263" fmla="*/ 206065 h 1301546"/>
                  <a:gd name="connsiteX264" fmla="*/ 128873 w 732948"/>
                  <a:gd name="connsiteY264" fmla="*/ 193397 h 1301546"/>
                  <a:gd name="connsiteX265" fmla="*/ 123158 w 732948"/>
                  <a:gd name="connsiteY265" fmla="*/ 188634 h 1301546"/>
                  <a:gd name="connsiteX266" fmla="*/ 114871 w 732948"/>
                  <a:gd name="connsiteY266" fmla="*/ 186253 h 1301546"/>
                  <a:gd name="connsiteX267" fmla="*/ 110490 w 732948"/>
                  <a:gd name="connsiteY267" fmla="*/ 186729 h 1301546"/>
                  <a:gd name="connsiteX268" fmla="*/ 105632 w 732948"/>
                  <a:gd name="connsiteY268" fmla="*/ 189206 h 1301546"/>
                  <a:gd name="connsiteX269" fmla="*/ 103917 w 732948"/>
                  <a:gd name="connsiteY269" fmla="*/ 191206 h 1301546"/>
                  <a:gd name="connsiteX270" fmla="*/ 102679 w 732948"/>
                  <a:gd name="connsiteY270" fmla="*/ 193587 h 1301546"/>
                  <a:gd name="connsiteX271" fmla="*/ 101536 w 732948"/>
                  <a:gd name="connsiteY271" fmla="*/ 198921 h 1301546"/>
                  <a:gd name="connsiteX272" fmla="*/ 101441 w 732948"/>
                  <a:gd name="connsiteY272" fmla="*/ 205874 h 1301546"/>
                  <a:gd name="connsiteX273" fmla="*/ 101536 w 732948"/>
                  <a:gd name="connsiteY273" fmla="*/ 210446 h 1301546"/>
                  <a:gd name="connsiteX274" fmla="*/ 98870 w 732948"/>
                  <a:gd name="connsiteY274" fmla="*/ 209303 h 1301546"/>
                  <a:gd name="connsiteX275" fmla="*/ 90773 w 732948"/>
                  <a:gd name="connsiteY275" fmla="*/ 207017 h 1301546"/>
                  <a:gd name="connsiteX276" fmla="*/ 85534 w 732948"/>
                  <a:gd name="connsiteY276" fmla="*/ 206732 h 1301546"/>
                  <a:gd name="connsiteX277" fmla="*/ 76867 w 732948"/>
                  <a:gd name="connsiteY277" fmla="*/ 208922 h 1301546"/>
                  <a:gd name="connsiteX278" fmla="*/ 71151 w 732948"/>
                  <a:gd name="connsiteY278" fmla="*/ 215971 h 1301546"/>
                  <a:gd name="connsiteX279" fmla="*/ 70961 w 732948"/>
                  <a:gd name="connsiteY279" fmla="*/ 223019 h 1301546"/>
                  <a:gd name="connsiteX280" fmla="*/ 72390 w 732948"/>
                  <a:gd name="connsiteY280" fmla="*/ 229592 h 1301546"/>
                  <a:gd name="connsiteX281" fmla="*/ 76485 w 732948"/>
                  <a:gd name="connsiteY281" fmla="*/ 241117 h 1301546"/>
                  <a:gd name="connsiteX282" fmla="*/ 109251 w 732948"/>
                  <a:gd name="connsiteY282" fmla="*/ 277598 h 1301546"/>
                  <a:gd name="connsiteX283" fmla="*/ 118776 w 732948"/>
                  <a:gd name="connsiteY283" fmla="*/ 283313 h 1301546"/>
                  <a:gd name="connsiteX284" fmla="*/ 123444 w 732948"/>
                  <a:gd name="connsiteY284" fmla="*/ 285980 h 1301546"/>
                  <a:gd name="connsiteX285" fmla="*/ 121062 w 732948"/>
                  <a:gd name="connsiteY285" fmla="*/ 291409 h 1301546"/>
                  <a:gd name="connsiteX286" fmla="*/ 117157 w 732948"/>
                  <a:gd name="connsiteY286" fmla="*/ 300362 h 1301546"/>
                  <a:gd name="connsiteX287" fmla="*/ 109061 w 732948"/>
                  <a:gd name="connsiteY287" fmla="*/ 316936 h 1301546"/>
                  <a:gd name="connsiteX288" fmla="*/ 84867 w 732948"/>
                  <a:gd name="connsiteY288" fmla="*/ 357417 h 1301546"/>
                  <a:gd name="connsiteX289" fmla="*/ 70580 w 732948"/>
                  <a:gd name="connsiteY289" fmla="*/ 378372 h 1301546"/>
                  <a:gd name="connsiteX290" fmla="*/ 57055 w 732948"/>
                  <a:gd name="connsiteY290" fmla="*/ 398851 h 1301546"/>
                  <a:gd name="connsiteX291" fmla="*/ 31909 w 732948"/>
                  <a:gd name="connsiteY291" fmla="*/ 438284 h 1301546"/>
                  <a:gd name="connsiteX292" fmla="*/ 6477 w 732948"/>
                  <a:gd name="connsiteY292" fmla="*/ 478861 h 1301546"/>
                  <a:gd name="connsiteX293" fmla="*/ 1333 w 732948"/>
                  <a:gd name="connsiteY293" fmla="*/ 490577 h 1301546"/>
                  <a:gd name="connsiteX294" fmla="*/ 0 w 732948"/>
                  <a:gd name="connsiteY294" fmla="*/ 498101 h 1301546"/>
                  <a:gd name="connsiteX295" fmla="*/ 1428 w 732948"/>
                  <a:gd name="connsiteY295" fmla="*/ 503912 h 1301546"/>
                  <a:gd name="connsiteX296" fmla="*/ 12859 w 732948"/>
                  <a:gd name="connsiteY296" fmla="*/ 511055 h 1301546"/>
                  <a:gd name="connsiteX297" fmla="*/ 36290 w 732948"/>
                  <a:gd name="connsiteY297" fmla="*/ 516866 h 1301546"/>
                  <a:gd name="connsiteX298" fmla="*/ 60960 w 732948"/>
                  <a:gd name="connsiteY298" fmla="*/ 525248 h 1301546"/>
                  <a:gd name="connsiteX299" fmla="*/ 73152 w 732948"/>
                  <a:gd name="connsiteY299" fmla="*/ 530201 h 1301546"/>
                  <a:gd name="connsiteX300" fmla="*/ 73343 w 732948"/>
                  <a:gd name="connsiteY300" fmla="*/ 530296 h 1301546"/>
                  <a:gd name="connsiteX301" fmla="*/ 73914 w 732948"/>
                  <a:gd name="connsiteY301" fmla="*/ 530582 h 1301546"/>
                  <a:gd name="connsiteX302" fmla="*/ 77533 w 732948"/>
                  <a:gd name="connsiteY302" fmla="*/ 532201 h 1301546"/>
                  <a:gd name="connsiteX303" fmla="*/ 79343 w 732948"/>
                  <a:gd name="connsiteY303" fmla="*/ 532963 h 1301546"/>
                  <a:gd name="connsiteX304" fmla="*/ 78200 w 732948"/>
                  <a:gd name="connsiteY304" fmla="*/ 532391 h 1301546"/>
                  <a:gd name="connsiteX305" fmla="*/ 78581 w 732948"/>
                  <a:gd name="connsiteY305" fmla="*/ 532582 h 1301546"/>
                  <a:gd name="connsiteX306" fmla="*/ 78677 w 732948"/>
                  <a:gd name="connsiteY306" fmla="*/ 532582 h 1301546"/>
                  <a:gd name="connsiteX307" fmla="*/ 98012 w 732948"/>
                  <a:gd name="connsiteY307" fmla="*/ 541059 h 1301546"/>
                  <a:gd name="connsiteX308" fmla="*/ 109538 w 732948"/>
                  <a:gd name="connsiteY308" fmla="*/ 546107 h 1301546"/>
                  <a:gd name="connsiteX309" fmla="*/ 149543 w 732948"/>
                  <a:gd name="connsiteY309" fmla="*/ 563252 h 1301546"/>
                  <a:gd name="connsiteX310" fmla="*/ 174688 w 732948"/>
                  <a:gd name="connsiteY310" fmla="*/ 571158 h 1301546"/>
                  <a:gd name="connsiteX311" fmla="*/ 174784 w 732948"/>
                  <a:gd name="connsiteY311" fmla="*/ 572206 h 1301546"/>
                  <a:gd name="connsiteX312" fmla="*/ 176403 w 732948"/>
                  <a:gd name="connsiteY312" fmla="*/ 576683 h 1301546"/>
                  <a:gd name="connsiteX313" fmla="*/ 179165 w 732948"/>
                  <a:gd name="connsiteY313" fmla="*/ 580683 h 1301546"/>
                  <a:gd name="connsiteX314" fmla="*/ 182403 w 732948"/>
                  <a:gd name="connsiteY314" fmla="*/ 584874 h 1301546"/>
                  <a:gd name="connsiteX315" fmla="*/ 196691 w 732948"/>
                  <a:gd name="connsiteY315" fmla="*/ 605353 h 1301546"/>
                  <a:gd name="connsiteX316" fmla="*/ 211550 w 732948"/>
                  <a:gd name="connsiteY316" fmla="*/ 626594 h 1301546"/>
                  <a:gd name="connsiteX317" fmla="*/ 242030 w 732948"/>
                  <a:gd name="connsiteY317" fmla="*/ 671933 h 1301546"/>
                  <a:gd name="connsiteX318" fmla="*/ 261651 w 732948"/>
                  <a:gd name="connsiteY318" fmla="*/ 698031 h 1301546"/>
                  <a:gd name="connsiteX319" fmla="*/ 260509 w 732948"/>
                  <a:gd name="connsiteY319" fmla="*/ 696507 h 1301546"/>
                  <a:gd name="connsiteX320" fmla="*/ 269843 w 732948"/>
                  <a:gd name="connsiteY320" fmla="*/ 708890 h 1301546"/>
                  <a:gd name="connsiteX321" fmla="*/ 299275 w 732948"/>
                  <a:gd name="connsiteY321" fmla="*/ 755657 h 1301546"/>
                  <a:gd name="connsiteX322" fmla="*/ 312229 w 732948"/>
                  <a:gd name="connsiteY322" fmla="*/ 778613 h 1301546"/>
                  <a:gd name="connsiteX323" fmla="*/ 325945 w 732948"/>
                  <a:gd name="connsiteY323" fmla="*/ 800996 h 1301546"/>
                  <a:gd name="connsiteX324" fmla="*/ 339471 w 732948"/>
                  <a:gd name="connsiteY324" fmla="*/ 824142 h 1301546"/>
                  <a:gd name="connsiteX325" fmla="*/ 353282 w 732948"/>
                  <a:gd name="connsiteY325" fmla="*/ 846907 h 1301546"/>
                  <a:gd name="connsiteX326" fmla="*/ 366426 w 732948"/>
                  <a:gd name="connsiteY326" fmla="*/ 868243 h 1301546"/>
                  <a:gd name="connsiteX327" fmla="*/ 372903 w 732948"/>
                  <a:gd name="connsiteY327" fmla="*/ 879578 h 1301546"/>
                  <a:gd name="connsiteX328" fmla="*/ 379000 w 732948"/>
                  <a:gd name="connsiteY328" fmla="*/ 890246 h 1301546"/>
                  <a:gd name="connsiteX329" fmla="*/ 384620 w 732948"/>
                  <a:gd name="connsiteY329" fmla="*/ 900247 h 1301546"/>
                  <a:gd name="connsiteX330" fmla="*/ 385763 w 732948"/>
                  <a:gd name="connsiteY330" fmla="*/ 902247 h 1301546"/>
                  <a:gd name="connsiteX331" fmla="*/ 388334 w 732948"/>
                  <a:gd name="connsiteY331" fmla="*/ 905200 h 1301546"/>
                  <a:gd name="connsiteX332" fmla="*/ 372237 w 732948"/>
                  <a:gd name="connsiteY332" fmla="*/ 921773 h 1301546"/>
                  <a:gd name="connsiteX333" fmla="*/ 351854 w 732948"/>
                  <a:gd name="connsiteY333" fmla="*/ 943109 h 1301546"/>
                  <a:gd name="connsiteX334" fmla="*/ 329660 w 732948"/>
                  <a:gd name="connsiteY334" fmla="*/ 967970 h 1301546"/>
                  <a:gd name="connsiteX335" fmla="*/ 311468 w 732948"/>
                  <a:gd name="connsiteY335" fmla="*/ 989591 h 1301546"/>
                  <a:gd name="connsiteX336" fmla="*/ 301847 w 732948"/>
                  <a:gd name="connsiteY336" fmla="*/ 1001402 h 1301546"/>
                  <a:gd name="connsiteX337" fmla="*/ 291084 w 732948"/>
                  <a:gd name="connsiteY337" fmla="*/ 1014071 h 1301546"/>
                  <a:gd name="connsiteX338" fmla="*/ 270796 w 732948"/>
                  <a:gd name="connsiteY338" fmla="*/ 1037978 h 1301546"/>
                  <a:gd name="connsiteX339" fmla="*/ 260889 w 732948"/>
                  <a:gd name="connsiteY339" fmla="*/ 1049027 h 1301546"/>
                  <a:gd name="connsiteX340" fmla="*/ 251650 w 732948"/>
                  <a:gd name="connsiteY340" fmla="*/ 1059695 h 1301546"/>
                  <a:gd name="connsiteX341" fmla="*/ 247935 w 732948"/>
                  <a:gd name="connsiteY341" fmla="*/ 1065601 h 1301546"/>
                  <a:gd name="connsiteX342" fmla="*/ 246602 w 732948"/>
                  <a:gd name="connsiteY342" fmla="*/ 1070173 h 1301546"/>
                  <a:gd name="connsiteX343" fmla="*/ 246507 w 732948"/>
                  <a:gd name="connsiteY343" fmla="*/ 1071221 h 1301546"/>
                  <a:gd name="connsiteX344" fmla="*/ 246793 w 732948"/>
                  <a:gd name="connsiteY344" fmla="*/ 1074364 h 1301546"/>
                  <a:gd name="connsiteX345" fmla="*/ 247174 w 732948"/>
                  <a:gd name="connsiteY345" fmla="*/ 1075316 h 1301546"/>
                  <a:gd name="connsiteX346" fmla="*/ 248507 w 732948"/>
                  <a:gd name="connsiteY346" fmla="*/ 1078174 h 1301546"/>
                  <a:gd name="connsiteX347" fmla="*/ 251270 w 732948"/>
                  <a:gd name="connsiteY347" fmla="*/ 1081603 h 1301546"/>
                  <a:gd name="connsiteX348" fmla="*/ 256127 w 732948"/>
                  <a:gd name="connsiteY348" fmla="*/ 1085318 h 1301546"/>
                  <a:gd name="connsiteX349" fmla="*/ 267652 w 732948"/>
                  <a:gd name="connsiteY349" fmla="*/ 1092557 h 1301546"/>
                  <a:gd name="connsiteX350" fmla="*/ 291465 w 732948"/>
                  <a:gd name="connsiteY350" fmla="*/ 1107130 h 1301546"/>
                  <a:gd name="connsiteX351" fmla="*/ 305371 w 732948"/>
                  <a:gd name="connsiteY351" fmla="*/ 1115036 h 1301546"/>
                  <a:gd name="connsiteX352" fmla="*/ 318135 w 732948"/>
                  <a:gd name="connsiteY352" fmla="*/ 1123227 h 1301546"/>
                  <a:gd name="connsiteX353" fmla="*/ 361950 w 732948"/>
                  <a:gd name="connsiteY353" fmla="*/ 1150183 h 1301546"/>
                  <a:gd name="connsiteX354" fmla="*/ 384048 w 732948"/>
                  <a:gd name="connsiteY354" fmla="*/ 1161613 h 1301546"/>
                  <a:gd name="connsiteX355" fmla="*/ 406718 w 732948"/>
                  <a:gd name="connsiteY355" fmla="*/ 1171329 h 1301546"/>
                  <a:gd name="connsiteX356" fmla="*/ 427387 w 732948"/>
                  <a:gd name="connsiteY356" fmla="*/ 1181615 h 1301546"/>
                  <a:gd name="connsiteX357" fmla="*/ 449199 w 732948"/>
                  <a:gd name="connsiteY357" fmla="*/ 1194093 h 1301546"/>
                  <a:gd name="connsiteX358" fmla="*/ 469678 w 732948"/>
                  <a:gd name="connsiteY358" fmla="*/ 1206095 h 1301546"/>
                  <a:gd name="connsiteX359" fmla="*/ 477488 w 732948"/>
                  <a:gd name="connsiteY359" fmla="*/ 1210476 h 1301546"/>
                  <a:gd name="connsiteX360" fmla="*/ 463582 w 732948"/>
                  <a:gd name="connsiteY360" fmla="*/ 1210000 h 1301546"/>
                  <a:gd name="connsiteX361" fmla="*/ 430911 w 732948"/>
                  <a:gd name="connsiteY361" fmla="*/ 1210952 h 1301546"/>
                  <a:gd name="connsiteX362" fmla="*/ 415766 w 732948"/>
                  <a:gd name="connsiteY362" fmla="*/ 1212667 h 1301546"/>
                  <a:gd name="connsiteX363" fmla="*/ 407765 w 732948"/>
                  <a:gd name="connsiteY363" fmla="*/ 1213905 h 1301546"/>
                  <a:gd name="connsiteX364" fmla="*/ 387096 w 732948"/>
                  <a:gd name="connsiteY364" fmla="*/ 1222287 h 1301546"/>
                  <a:gd name="connsiteX365" fmla="*/ 377571 w 732948"/>
                  <a:gd name="connsiteY365" fmla="*/ 1228669 h 1301546"/>
                  <a:gd name="connsiteX366" fmla="*/ 364331 w 732948"/>
                  <a:gd name="connsiteY366" fmla="*/ 1244099 h 1301546"/>
                  <a:gd name="connsiteX367" fmla="*/ 358140 w 732948"/>
                  <a:gd name="connsiteY367" fmla="*/ 1260006 h 1301546"/>
                  <a:gd name="connsiteX368" fmla="*/ 355663 w 732948"/>
                  <a:gd name="connsiteY368" fmla="*/ 1273627 h 1301546"/>
                  <a:gd name="connsiteX369" fmla="*/ 356045 w 732948"/>
                  <a:gd name="connsiteY369" fmla="*/ 1280771 h 1301546"/>
                  <a:gd name="connsiteX370" fmla="*/ 358711 w 732948"/>
                  <a:gd name="connsiteY370" fmla="*/ 1288962 h 1301546"/>
                  <a:gd name="connsiteX371" fmla="*/ 363093 w 732948"/>
                  <a:gd name="connsiteY371" fmla="*/ 1294868 h 1301546"/>
                  <a:gd name="connsiteX372" fmla="*/ 370904 w 732948"/>
                  <a:gd name="connsiteY372" fmla="*/ 1299821 h 1301546"/>
                  <a:gd name="connsiteX373" fmla="*/ 377666 w 732948"/>
                  <a:gd name="connsiteY373" fmla="*/ 1301345 h 1301546"/>
                  <a:gd name="connsiteX374" fmla="*/ 386905 w 732948"/>
                  <a:gd name="connsiteY374" fmla="*/ 1301059 h 1301546"/>
                  <a:gd name="connsiteX375" fmla="*/ 396049 w 732948"/>
                  <a:gd name="connsiteY375" fmla="*/ 1299059 h 1301546"/>
                  <a:gd name="connsiteX376" fmla="*/ 404622 w 732948"/>
                  <a:gd name="connsiteY376" fmla="*/ 1296296 h 1301546"/>
                  <a:gd name="connsiteX377" fmla="*/ 432816 w 732948"/>
                  <a:gd name="connsiteY377" fmla="*/ 1280009 h 1301546"/>
                  <a:gd name="connsiteX378" fmla="*/ 452914 w 732948"/>
                  <a:gd name="connsiteY378" fmla="*/ 1267245 h 1301546"/>
                  <a:gd name="connsiteX379" fmla="*/ 463391 w 732948"/>
                  <a:gd name="connsiteY379" fmla="*/ 1260292 h 1301546"/>
                  <a:gd name="connsiteX380" fmla="*/ 467296 w 732948"/>
                  <a:gd name="connsiteY380" fmla="*/ 1257339 h 1301546"/>
                  <a:gd name="connsiteX381" fmla="*/ 475107 w 732948"/>
                  <a:gd name="connsiteY381" fmla="*/ 1245814 h 1301546"/>
                  <a:gd name="connsiteX382" fmla="*/ 471488 w 732948"/>
                  <a:gd name="connsiteY382" fmla="*/ 1236384 h 1301546"/>
                  <a:gd name="connsiteX383" fmla="*/ 464820 w 732948"/>
                  <a:gd name="connsiteY383" fmla="*/ 1235337 h 1301546"/>
                  <a:gd name="connsiteX384" fmla="*/ 459486 w 732948"/>
                  <a:gd name="connsiteY384" fmla="*/ 1238956 h 1301546"/>
                  <a:gd name="connsiteX385" fmla="*/ 458057 w 732948"/>
                  <a:gd name="connsiteY385" fmla="*/ 1241242 h 1301546"/>
                  <a:gd name="connsiteX386" fmla="*/ 454533 w 732948"/>
                  <a:gd name="connsiteY386" fmla="*/ 1244099 h 1301546"/>
                  <a:gd name="connsiteX387" fmla="*/ 430339 w 732948"/>
                  <a:gd name="connsiteY387" fmla="*/ 1259435 h 1301546"/>
                  <a:gd name="connsiteX388" fmla="*/ 417290 w 732948"/>
                  <a:gd name="connsiteY388" fmla="*/ 1268007 h 1301546"/>
                  <a:gd name="connsiteX389" fmla="*/ 396144 w 732948"/>
                  <a:gd name="connsiteY389" fmla="*/ 1279913 h 1301546"/>
                  <a:gd name="connsiteX390" fmla="*/ 382333 w 732948"/>
                  <a:gd name="connsiteY390" fmla="*/ 1283247 h 1301546"/>
                  <a:gd name="connsiteX391" fmla="*/ 379380 w 732948"/>
                  <a:gd name="connsiteY391" fmla="*/ 1283152 h 1301546"/>
                  <a:gd name="connsiteX392" fmla="*/ 377857 w 732948"/>
                  <a:gd name="connsiteY392" fmla="*/ 1282676 h 1301546"/>
                  <a:gd name="connsiteX393" fmla="*/ 377857 w 732948"/>
                  <a:gd name="connsiteY393" fmla="*/ 1282676 h 1301546"/>
                  <a:gd name="connsiteX394" fmla="*/ 377476 w 732948"/>
                  <a:gd name="connsiteY394" fmla="*/ 1282295 h 1301546"/>
                  <a:gd name="connsiteX395" fmla="*/ 376142 w 732948"/>
                  <a:gd name="connsiteY395" fmla="*/ 1280104 h 1301546"/>
                  <a:gd name="connsiteX396" fmla="*/ 375761 w 732948"/>
                  <a:gd name="connsiteY396" fmla="*/ 1278199 h 1301546"/>
                  <a:gd name="connsiteX397" fmla="*/ 376142 w 732948"/>
                  <a:gd name="connsiteY397" fmla="*/ 1271531 h 1301546"/>
                  <a:gd name="connsiteX398" fmla="*/ 381571 w 732948"/>
                  <a:gd name="connsiteY398" fmla="*/ 1254958 h 1301546"/>
                  <a:gd name="connsiteX399" fmla="*/ 385953 w 732948"/>
                  <a:gd name="connsiteY399" fmla="*/ 1248195 h 1301546"/>
                  <a:gd name="connsiteX400" fmla="*/ 392430 w 732948"/>
                  <a:gd name="connsiteY400" fmla="*/ 1242861 h 1301546"/>
                  <a:gd name="connsiteX401" fmla="*/ 407194 w 732948"/>
                  <a:gd name="connsiteY401" fmla="*/ 1234860 h 1301546"/>
                  <a:gd name="connsiteX402" fmla="*/ 422720 w 732948"/>
                  <a:gd name="connsiteY402" fmla="*/ 1232098 h 1301546"/>
                  <a:gd name="connsiteX403" fmla="*/ 433673 w 732948"/>
                  <a:gd name="connsiteY403" fmla="*/ 1230955 h 1301546"/>
                  <a:gd name="connsiteX404" fmla="*/ 448056 w 732948"/>
                  <a:gd name="connsiteY404" fmla="*/ 1230193 h 1301546"/>
                  <a:gd name="connsiteX405" fmla="*/ 463677 w 732948"/>
                  <a:gd name="connsiteY405" fmla="*/ 1230288 h 1301546"/>
                  <a:gd name="connsiteX406" fmla="*/ 495300 w 732948"/>
                  <a:gd name="connsiteY406" fmla="*/ 1229907 h 1301546"/>
                  <a:gd name="connsiteX407" fmla="*/ 508921 w 732948"/>
                  <a:gd name="connsiteY407" fmla="*/ 1221144 h 1301546"/>
                  <a:gd name="connsiteX408" fmla="*/ 508349 w 732948"/>
                  <a:gd name="connsiteY408" fmla="*/ 1212191 h 1301546"/>
                  <a:gd name="connsiteX409" fmla="*/ 504825 w 732948"/>
                  <a:gd name="connsiteY409" fmla="*/ 1206952 h 1301546"/>
                  <a:gd name="connsiteX410" fmla="*/ 491871 w 732948"/>
                  <a:gd name="connsiteY410" fmla="*/ 1196951 h 1301546"/>
                  <a:gd name="connsiteX411" fmla="*/ 486060 w 732948"/>
                  <a:gd name="connsiteY411" fmla="*/ 1193712 h 1301546"/>
                  <a:gd name="connsiteX412" fmla="*/ 479964 w 732948"/>
                  <a:gd name="connsiteY412" fmla="*/ 1190188 h 1301546"/>
                  <a:gd name="connsiteX413" fmla="*/ 467201 w 732948"/>
                  <a:gd name="connsiteY413" fmla="*/ 1182568 h 1301546"/>
                  <a:gd name="connsiteX414" fmla="*/ 449199 w 732948"/>
                  <a:gd name="connsiteY414" fmla="*/ 1171995 h 1301546"/>
                  <a:gd name="connsiteX415" fmla="*/ 431102 w 732948"/>
                  <a:gd name="connsiteY415" fmla="*/ 1162089 h 1301546"/>
                  <a:gd name="connsiteX416" fmla="*/ 410051 w 732948"/>
                  <a:gd name="connsiteY416" fmla="*/ 1152279 h 1301546"/>
                  <a:gd name="connsiteX417" fmla="*/ 401002 w 732948"/>
                  <a:gd name="connsiteY417" fmla="*/ 1148659 h 1301546"/>
                  <a:gd name="connsiteX418" fmla="*/ 392525 w 732948"/>
                  <a:gd name="connsiteY418" fmla="*/ 1145039 h 1301546"/>
                  <a:gd name="connsiteX419" fmla="*/ 339852 w 732948"/>
                  <a:gd name="connsiteY419" fmla="*/ 1115607 h 1301546"/>
                  <a:gd name="connsiteX420" fmla="*/ 314134 w 732948"/>
                  <a:gd name="connsiteY420" fmla="*/ 1099700 h 1301546"/>
                  <a:gd name="connsiteX421" fmla="*/ 300704 w 732948"/>
                  <a:gd name="connsiteY421" fmla="*/ 1092366 h 1301546"/>
                  <a:gd name="connsiteX422" fmla="*/ 288607 w 732948"/>
                  <a:gd name="connsiteY422" fmla="*/ 1085413 h 1301546"/>
                  <a:gd name="connsiteX423" fmla="*/ 276320 w 732948"/>
                  <a:gd name="connsiteY423" fmla="*/ 1077983 h 1301546"/>
                  <a:gd name="connsiteX424" fmla="*/ 265080 w 732948"/>
                  <a:gd name="connsiteY424" fmla="*/ 1071221 h 1301546"/>
                  <a:gd name="connsiteX425" fmla="*/ 266700 w 732948"/>
                  <a:gd name="connsiteY425" fmla="*/ 1069221 h 1301546"/>
                  <a:gd name="connsiteX426" fmla="*/ 285274 w 732948"/>
                  <a:gd name="connsiteY426" fmla="*/ 1049123 h 1301546"/>
                  <a:gd name="connsiteX427" fmla="*/ 306133 w 732948"/>
                  <a:gd name="connsiteY427" fmla="*/ 1025215 h 1301546"/>
                  <a:gd name="connsiteX428" fmla="*/ 324993 w 732948"/>
                  <a:gd name="connsiteY428" fmla="*/ 1003117 h 1301546"/>
                  <a:gd name="connsiteX429" fmla="*/ 344138 w 732948"/>
                  <a:gd name="connsiteY429" fmla="*/ 980447 h 1301546"/>
                  <a:gd name="connsiteX430" fmla="*/ 356997 w 732948"/>
                  <a:gd name="connsiteY430" fmla="*/ 965684 h 1301546"/>
                  <a:gd name="connsiteX431" fmla="*/ 386715 w 732948"/>
                  <a:gd name="connsiteY431" fmla="*/ 934442 h 1301546"/>
                  <a:gd name="connsiteX432" fmla="*/ 401288 w 732948"/>
                  <a:gd name="connsiteY432" fmla="*/ 919583 h 1301546"/>
                  <a:gd name="connsiteX433" fmla="*/ 412432 w 732948"/>
                  <a:gd name="connsiteY433" fmla="*/ 906914 h 1301546"/>
                  <a:gd name="connsiteX434" fmla="*/ 419767 w 732948"/>
                  <a:gd name="connsiteY434" fmla="*/ 905200 h 1301546"/>
                  <a:gd name="connsiteX435" fmla="*/ 433101 w 732948"/>
                  <a:gd name="connsiteY435" fmla="*/ 901580 h 1301546"/>
                  <a:gd name="connsiteX436" fmla="*/ 458628 w 732948"/>
                  <a:gd name="connsiteY436" fmla="*/ 893484 h 1301546"/>
                  <a:gd name="connsiteX437" fmla="*/ 485108 w 732948"/>
                  <a:gd name="connsiteY437" fmla="*/ 885864 h 1301546"/>
                  <a:gd name="connsiteX438" fmla="*/ 512540 w 732948"/>
                  <a:gd name="connsiteY438" fmla="*/ 877006 h 1301546"/>
                  <a:gd name="connsiteX439" fmla="*/ 541115 w 732948"/>
                  <a:gd name="connsiteY439" fmla="*/ 866243 h 1301546"/>
                  <a:gd name="connsiteX440" fmla="*/ 546068 w 732948"/>
                  <a:gd name="connsiteY440" fmla="*/ 864719 h 1301546"/>
                  <a:gd name="connsiteX441" fmla="*/ 553783 w 732948"/>
                  <a:gd name="connsiteY441" fmla="*/ 861956 h 1301546"/>
                  <a:gd name="connsiteX442" fmla="*/ 555498 w 732948"/>
                  <a:gd name="connsiteY442" fmla="*/ 860909 h 1301546"/>
                  <a:gd name="connsiteX443" fmla="*/ 555593 w 732948"/>
                  <a:gd name="connsiteY443" fmla="*/ 861004 h 1301546"/>
                  <a:gd name="connsiteX444" fmla="*/ 574262 w 732948"/>
                  <a:gd name="connsiteY444" fmla="*/ 878625 h 1301546"/>
                  <a:gd name="connsiteX445" fmla="*/ 583120 w 732948"/>
                  <a:gd name="connsiteY445" fmla="*/ 885864 h 1301546"/>
                  <a:gd name="connsiteX446" fmla="*/ 595789 w 732948"/>
                  <a:gd name="connsiteY446" fmla="*/ 895484 h 1301546"/>
                  <a:gd name="connsiteX447" fmla="*/ 612648 w 732948"/>
                  <a:gd name="connsiteY447" fmla="*/ 908057 h 1301546"/>
                  <a:gd name="connsiteX448" fmla="*/ 634555 w 732948"/>
                  <a:gd name="connsiteY448" fmla="*/ 923774 h 1301546"/>
                  <a:gd name="connsiteX449" fmla="*/ 644652 w 732948"/>
                  <a:gd name="connsiteY449" fmla="*/ 930822 h 1301546"/>
                  <a:gd name="connsiteX450" fmla="*/ 652939 w 732948"/>
                  <a:gd name="connsiteY450" fmla="*/ 936537 h 1301546"/>
                  <a:gd name="connsiteX451" fmla="*/ 664940 w 732948"/>
                  <a:gd name="connsiteY451" fmla="*/ 944252 h 1301546"/>
                  <a:gd name="connsiteX452" fmla="*/ 675037 w 732948"/>
                  <a:gd name="connsiteY452" fmla="*/ 950348 h 1301546"/>
                  <a:gd name="connsiteX453" fmla="*/ 694563 w 732948"/>
                  <a:gd name="connsiteY453" fmla="*/ 961588 h 1301546"/>
                  <a:gd name="connsiteX454" fmla="*/ 712279 w 732948"/>
                  <a:gd name="connsiteY454" fmla="*/ 972542 h 1301546"/>
                  <a:gd name="connsiteX455" fmla="*/ 715994 w 732948"/>
                  <a:gd name="connsiteY455" fmla="*/ 976066 h 1301546"/>
                  <a:gd name="connsiteX456" fmla="*/ 716089 w 732948"/>
                  <a:gd name="connsiteY456" fmla="*/ 976542 h 1301546"/>
                  <a:gd name="connsiteX457" fmla="*/ 716089 w 732948"/>
                  <a:gd name="connsiteY457" fmla="*/ 977590 h 1301546"/>
                  <a:gd name="connsiteX458" fmla="*/ 712375 w 732948"/>
                  <a:gd name="connsiteY458" fmla="*/ 987877 h 1301546"/>
                  <a:gd name="connsiteX459" fmla="*/ 707993 w 732948"/>
                  <a:gd name="connsiteY459" fmla="*/ 999307 h 1301546"/>
                  <a:gd name="connsiteX460" fmla="*/ 699611 w 732948"/>
                  <a:gd name="connsiteY460" fmla="*/ 1020643 h 1301546"/>
                  <a:gd name="connsiteX461" fmla="*/ 689991 w 732948"/>
                  <a:gd name="connsiteY461" fmla="*/ 1043979 h 1301546"/>
                  <a:gd name="connsiteX462" fmla="*/ 680942 w 732948"/>
                  <a:gd name="connsiteY462" fmla="*/ 1064267 h 1301546"/>
                  <a:gd name="connsiteX463" fmla="*/ 671608 w 732948"/>
                  <a:gd name="connsiteY463" fmla="*/ 1085032 h 1301546"/>
                  <a:gd name="connsiteX464" fmla="*/ 662178 w 732948"/>
                  <a:gd name="connsiteY464" fmla="*/ 1107321 h 1301546"/>
                  <a:gd name="connsiteX465" fmla="*/ 653224 w 732948"/>
                  <a:gd name="connsiteY465" fmla="*/ 1129704 h 1301546"/>
                  <a:gd name="connsiteX466" fmla="*/ 644937 w 732948"/>
                  <a:gd name="connsiteY466" fmla="*/ 1151040 h 1301546"/>
                  <a:gd name="connsiteX467" fmla="*/ 636937 w 732948"/>
                  <a:gd name="connsiteY467" fmla="*/ 1173043 h 1301546"/>
                  <a:gd name="connsiteX468" fmla="*/ 628650 w 732948"/>
                  <a:gd name="connsiteY468" fmla="*/ 1197808 h 1301546"/>
                  <a:gd name="connsiteX469" fmla="*/ 615505 w 732948"/>
                  <a:gd name="connsiteY469" fmla="*/ 1241718 h 1301546"/>
                  <a:gd name="connsiteX470" fmla="*/ 612553 w 732948"/>
                  <a:gd name="connsiteY470" fmla="*/ 1252672 h 1301546"/>
                  <a:gd name="connsiteX471" fmla="*/ 611219 w 732948"/>
                  <a:gd name="connsiteY471" fmla="*/ 1258196 h 1301546"/>
                  <a:gd name="connsiteX472" fmla="*/ 610743 w 732948"/>
                  <a:gd name="connsiteY472" fmla="*/ 1260863 h 1301546"/>
                  <a:gd name="connsiteX473" fmla="*/ 610076 w 732948"/>
                  <a:gd name="connsiteY473" fmla="*/ 1265340 h 1301546"/>
                  <a:gd name="connsiteX474" fmla="*/ 610457 w 732948"/>
                  <a:gd name="connsiteY474" fmla="*/ 1270579 h 1301546"/>
                  <a:gd name="connsiteX475" fmla="*/ 611886 w 732948"/>
                  <a:gd name="connsiteY475" fmla="*/ 1274389 h 1301546"/>
                  <a:gd name="connsiteX476" fmla="*/ 614267 w 732948"/>
                  <a:gd name="connsiteY476" fmla="*/ 1277818 h 1301546"/>
                  <a:gd name="connsiteX477" fmla="*/ 617791 w 732948"/>
                  <a:gd name="connsiteY477" fmla="*/ 1280866 h 1301546"/>
                  <a:gd name="connsiteX478" fmla="*/ 621125 w 732948"/>
                  <a:gd name="connsiteY478" fmla="*/ 1283152 h 1301546"/>
                  <a:gd name="connsiteX479" fmla="*/ 637984 w 732948"/>
                  <a:gd name="connsiteY479" fmla="*/ 1287819 h 1301546"/>
                  <a:gd name="connsiteX480" fmla="*/ 647509 w 732948"/>
                  <a:gd name="connsiteY480" fmla="*/ 1287248 h 1301546"/>
                  <a:gd name="connsiteX481" fmla="*/ 655511 w 732948"/>
                  <a:gd name="connsiteY481" fmla="*/ 1286105 h 1301546"/>
                  <a:gd name="connsiteX482" fmla="*/ 672465 w 732948"/>
                  <a:gd name="connsiteY482" fmla="*/ 1280866 h 1301546"/>
                  <a:gd name="connsiteX483" fmla="*/ 686752 w 732948"/>
                  <a:gd name="connsiteY483" fmla="*/ 1273055 h 1301546"/>
                  <a:gd name="connsiteX484" fmla="*/ 697420 w 732948"/>
                  <a:gd name="connsiteY484" fmla="*/ 1265054 h 1301546"/>
                  <a:gd name="connsiteX485" fmla="*/ 701707 w 732948"/>
                  <a:gd name="connsiteY485" fmla="*/ 1260482 h 1301546"/>
                  <a:gd name="connsiteX486" fmla="*/ 705326 w 732948"/>
                  <a:gd name="connsiteY486" fmla="*/ 1254958 h 1301546"/>
                  <a:gd name="connsiteX487" fmla="*/ 706945 w 732948"/>
                  <a:gd name="connsiteY487" fmla="*/ 1248386 h 1301546"/>
                  <a:gd name="connsiteX488" fmla="*/ 706850 w 732948"/>
                  <a:gd name="connsiteY488" fmla="*/ 1245528 h 1301546"/>
                  <a:gd name="connsiteX489" fmla="*/ 706469 w 732948"/>
                  <a:gd name="connsiteY489" fmla="*/ 1242766 h 1301546"/>
                  <a:gd name="connsiteX490" fmla="*/ 705326 w 732948"/>
                  <a:gd name="connsiteY490" fmla="*/ 1239813 h 1301546"/>
                  <a:gd name="connsiteX491" fmla="*/ 703230 w 732948"/>
                  <a:gd name="connsiteY491" fmla="*/ 1236575 h 1301546"/>
                  <a:gd name="connsiteX492" fmla="*/ 700659 w 732948"/>
                  <a:gd name="connsiteY492" fmla="*/ 1233241 h 1301546"/>
                  <a:gd name="connsiteX493" fmla="*/ 695801 w 732948"/>
                  <a:gd name="connsiteY493" fmla="*/ 1228288 h 1301546"/>
                  <a:gd name="connsiteX494" fmla="*/ 682085 w 732948"/>
                  <a:gd name="connsiteY494" fmla="*/ 1218954 h 1301546"/>
                  <a:gd name="connsiteX495" fmla="*/ 663893 w 732948"/>
                  <a:gd name="connsiteY495" fmla="*/ 1212572 h 1301546"/>
                  <a:gd name="connsiteX496" fmla="*/ 655225 w 732948"/>
                  <a:gd name="connsiteY496" fmla="*/ 1210571 h 1301546"/>
                  <a:gd name="connsiteX497" fmla="*/ 643890 w 732948"/>
                  <a:gd name="connsiteY497" fmla="*/ 1209143 h 1301546"/>
                  <a:gd name="connsiteX498" fmla="*/ 643033 w 732948"/>
                  <a:gd name="connsiteY498" fmla="*/ 1209143 h 1301546"/>
                  <a:gd name="connsiteX499" fmla="*/ 654082 w 732948"/>
                  <a:gd name="connsiteY499" fmla="*/ 1175996 h 1301546"/>
                  <a:gd name="connsiteX500" fmla="*/ 657606 w 732948"/>
                  <a:gd name="connsiteY500" fmla="*/ 1166375 h 1301546"/>
                  <a:gd name="connsiteX501" fmla="*/ 661511 w 732948"/>
                  <a:gd name="connsiteY501" fmla="*/ 1155707 h 1301546"/>
                  <a:gd name="connsiteX502" fmla="*/ 669893 w 732948"/>
                  <a:gd name="connsiteY502" fmla="*/ 1134276 h 1301546"/>
                  <a:gd name="connsiteX503" fmla="*/ 678846 w 732948"/>
                  <a:gd name="connsiteY503" fmla="*/ 1112083 h 1301546"/>
                  <a:gd name="connsiteX504" fmla="*/ 688277 w 732948"/>
                  <a:gd name="connsiteY504" fmla="*/ 1089794 h 1301546"/>
                  <a:gd name="connsiteX505" fmla="*/ 697896 w 732948"/>
                  <a:gd name="connsiteY505" fmla="*/ 1068458 h 1301546"/>
                  <a:gd name="connsiteX506" fmla="*/ 707707 w 732948"/>
                  <a:gd name="connsiteY506" fmla="*/ 1046456 h 1301546"/>
                  <a:gd name="connsiteX507" fmla="*/ 717709 w 732948"/>
                  <a:gd name="connsiteY507" fmla="*/ 1021976 h 1301546"/>
                  <a:gd name="connsiteX508" fmla="*/ 725995 w 732948"/>
                  <a:gd name="connsiteY508" fmla="*/ 1000736 h 1301546"/>
                  <a:gd name="connsiteX509" fmla="*/ 729805 w 732948"/>
                  <a:gd name="connsiteY509" fmla="*/ 990544 h 1301546"/>
                  <a:gd name="connsiteX510" fmla="*/ 731615 w 732948"/>
                  <a:gd name="connsiteY510" fmla="*/ 985305 h 1301546"/>
                  <a:gd name="connsiteX511" fmla="*/ 732282 w 732948"/>
                  <a:gd name="connsiteY511" fmla="*/ 982733 h 1301546"/>
                  <a:gd name="connsiteX512" fmla="*/ 732949 w 732948"/>
                  <a:gd name="connsiteY512" fmla="*/ 978447 h 1301546"/>
                  <a:gd name="connsiteX513" fmla="*/ 731425 w 732948"/>
                  <a:gd name="connsiteY513" fmla="*/ 974161 h 1301546"/>
                  <a:gd name="connsiteX514" fmla="*/ 114490 w 732948"/>
                  <a:gd name="connsiteY514" fmla="*/ 198350 h 1301546"/>
                  <a:gd name="connsiteX515" fmla="*/ 115348 w 732948"/>
                  <a:gd name="connsiteY515" fmla="*/ 198254 h 1301546"/>
                  <a:gd name="connsiteX516" fmla="*/ 114490 w 732948"/>
                  <a:gd name="connsiteY516" fmla="*/ 198350 h 1301546"/>
                  <a:gd name="connsiteX517" fmla="*/ 114490 w 732948"/>
                  <a:gd name="connsiteY517" fmla="*/ 198350 h 1301546"/>
                  <a:gd name="connsiteX518" fmla="*/ 258508 w 732948"/>
                  <a:gd name="connsiteY518" fmla="*/ 392660 h 1301546"/>
                  <a:gd name="connsiteX519" fmla="*/ 241839 w 732948"/>
                  <a:gd name="connsiteY519" fmla="*/ 382468 h 1301546"/>
                  <a:gd name="connsiteX520" fmla="*/ 240792 w 732948"/>
                  <a:gd name="connsiteY520" fmla="*/ 381611 h 1301546"/>
                  <a:gd name="connsiteX521" fmla="*/ 238792 w 732948"/>
                  <a:gd name="connsiteY521" fmla="*/ 379420 h 1301546"/>
                  <a:gd name="connsiteX522" fmla="*/ 228505 w 732948"/>
                  <a:gd name="connsiteY522" fmla="*/ 367799 h 1301546"/>
                  <a:gd name="connsiteX523" fmla="*/ 216884 w 732948"/>
                  <a:gd name="connsiteY523" fmla="*/ 354464 h 1301546"/>
                  <a:gd name="connsiteX524" fmla="*/ 215455 w 732948"/>
                  <a:gd name="connsiteY524" fmla="*/ 352369 h 1301546"/>
                  <a:gd name="connsiteX525" fmla="*/ 210407 w 732948"/>
                  <a:gd name="connsiteY525" fmla="*/ 344082 h 1301546"/>
                  <a:gd name="connsiteX526" fmla="*/ 201739 w 732948"/>
                  <a:gd name="connsiteY526" fmla="*/ 327985 h 1301546"/>
                  <a:gd name="connsiteX527" fmla="*/ 192881 w 732948"/>
                  <a:gd name="connsiteY527" fmla="*/ 310364 h 1301546"/>
                  <a:gd name="connsiteX528" fmla="*/ 185738 w 732948"/>
                  <a:gd name="connsiteY528" fmla="*/ 293790 h 1301546"/>
                  <a:gd name="connsiteX529" fmla="*/ 172593 w 732948"/>
                  <a:gd name="connsiteY529" fmla="*/ 254547 h 1301546"/>
                  <a:gd name="connsiteX530" fmla="*/ 164496 w 732948"/>
                  <a:gd name="connsiteY530" fmla="*/ 215018 h 1301546"/>
                  <a:gd name="connsiteX531" fmla="*/ 160877 w 732948"/>
                  <a:gd name="connsiteY531" fmla="*/ 183776 h 1301546"/>
                  <a:gd name="connsiteX532" fmla="*/ 159258 w 732948"/>
                  <a:gd name="connsiteY532" fmla="*/ 165203 h 1301546"/>
                  <a:gd name="connsiteX533" fmla="*/ 160972 w 732948"/>
                  <a:gd name="connsiteY533" fmla="*/ 150629 h 1301546"/>
                  <a:gd name="connsiteX534" fmla="*/ 164211 w 732948"/>
                  <a:gd name="connsiteY534" fmla="*/ 130436 h 1301546"/>
                  <a:gd name="connsiteX535" fmla="*/ 165163 w 732948"/>
                  <a:gd name="connsiteY535" fmla="*/ 124531 h 1301546"/>
                  <a:gd name="connsiteX536" fmla="*/ 168021 w 732948"/>
                  <a:gd name="connsiteY536" fmla="*/ 112244 h 1301546"/>
                  <a:gd name="connsiteX537" fmla="*/ 171545 w 732948"/>
                  <a:gd name="connsiteY537" fmla="*/ 99194 h 1301546"/>
                  <a:gd name="connsiteX538" fmla="*/ 175831 w 732948"/>
                  <a:gd name="connsiteY538" fmla="*/ 86240 h 1301546"/>
                  <a:gd name="connsiteX539" fmla="*/ 180784 w 732948"/>
                  <a:gd name="connsiteY539" fmla="*/ 74429 h 1301546"/>
                  <a:gd name="connsiteX540" fmla="*/ 187071 w 732948"/>
                  <a:gd name="connsiteY540" fmla="*/ 64333 h 1301546"/>
                  <a:gd name="connsiteX541" fmla="*/ 194405 w 732948"/>
                  <a:gd name="connsiteY541" fmla="*/ 54998 h 1301546"/>
                  <a:gd name="connsiteX542" fmla="*/ 202978 w 732948"/>
                  <a:gd name="connsiteY542" fmla="*/ 46521 h 1301546"/>
                  <a:gd name="connsiteX543" fmla="*/ 212693 w 732948"/>
                  <a:gd name="connsiteY543" fmla="*/ 39092 h 1301546"/>
                  <a:gd name="connsiteX544" fmla="*/ 237839 w 732948"/>
                  <a:gd name="connsiteY544" fmla="*/ 25471 h 1301546"/>
                  <a:gd name="connsiteX545" fmla="*/ 241459 w 732948"/>
                  <a:gd name="connsiteY545" fmla="*/ 24423 h 1301546"/>
                  <a:gd name="connsiteX546" fmla="*/ 245554 w 732948"/>
                  <a:gd name="connsiteY546" fmla="*/ 23756 h 1301546"/>
                  <a:gd name="connsiteX547" fmla="*/ 270414 w 732948"/>
                  <a:gd name="connsiteY547" fmla="*/ 25185 h 1301546"/>
                  <a:gd name="connsiteX548" fmla="*/ 276034 w 732948"/>
                  <a:gd name="connsiteY548" fmla="*/ 26423 h 1301546"/>
                  <a:gd name="connsiteX549" fmla="*/ 281559 w 732948"/>
                  <a:gd name="connsiteY549" fmla="*/ 28328 h 1301546"/>
                  <a:gd name="connsiteX550" fmla="*/ 302514 w 732948"/>
                  <a:gd name="connsiteY550" fmla="*/ 41282 h 1301546"/>
                  <a:gd name="connsiteX551" fmla="*/ 313087 w 732948"/>
                  <a:gd name="connsiteY551" fmla="*/ 50236 h 1301546"/>
                  <a:gd name="connsiteX552" fmla="*/ 318135 w 732948"/>
                  <a:gd name="connsiteY552" fmla="*/ 55284 h 1301546"/>
                  <a:gd name="connsiteX553" fmla="*/ 321659 w 732948"/>
                  <a:gd name="connsiteY553" fmla="*/ 59570 h 1301546"/>
                  <a:gd name="connsiteX554" fmla="*/ 332518 w 732948"/>
                  <a:gd name="connsiteY554" fmla="*/ 77192 h 1301546"/>
                  <a:gd name="connsiteX555" fmla="*/ 343376 w 732948"/>
                  <a:gd name="connsiteY555" fmla="*/ 96813 h 1301546"/>
                  <a:gd name="connsiteX556" fmla="*/ 352806 w 732948"/>
                  <a:gd name="connsiteY556" fmla="*/ 114244 h 1301546"/>
                  <a:gd name="connsiteX557" fmla="*/ 361188 w 732948"/>
                  <a:gd name="connsiteY557" fmla="*/ 132532 h 1301546"/>
                  <a:gd name="connsiteX558" fmla="*/ 367760 w 732948"/>
                  <a:gd name="connsiteY558" fmla="*/ 147296 h 1301546"/>
                  <a:gd name="connsiteX559" fmla="*/ 374237 w 732948"/>
                  <a:gd name="connsiteY559" fmla="*/ 162345 h 1301546"/>
                  <a:gd name="connsiteX560" fmla="*/ 380524 w 732948"/>
                  <a:gd name="connsiteY560" fmla="*/ 176918 h 1301546"/>
                  <a:gd name="connsiteX561" fmla="*/ 386143 w 732948"/>
                  <a:gd name="connsiteY561" fmla="*/ 190539 h 1301546"/>
                  <a:gd name="connsiteX562" fmla="*/ 392716 w 732948"/>
                  <a:gd name="connsiteY562" fmla="*/ 208541 h 1301546"/>
                  <a:gd name="connsiteX563" fmla="*/ 399002 w 732948"/>
                  <a:gd name="connsiteY563" fmla="*/ 228544 h 1301546"/>
                  <a:gd name="connsiteX564" fmla="*/ 403479 w 732948"/>
                  <a:gd name="connsiteY564" fmla="*/ 249023 h 1301546"/>
                  <a:gd name="connsiteX565" fmla="*/ 406336 w 732948"/>
                  <a:gd name="connsiteY565" fmla="*/ 269978 h 1301546"/>
                  <a:gd name="connsiteX566" fmla="*/ 407003 w 732948"/>
                  <a:gd name="connsiteY566" fmla="*/ 275502 h 1301546"/>
                  <a:gd name="connsiteX567" fmla="*/ 408051 w 732948"/>
                  <a:gd name="connsiteY567" fmla="*/ 289980 h 1301546"/>
                  <a:gd name="connsiteX568" fmla="*/ 408527 w 732948"/>
                  <a:gd name="connsiteY568" fmla="*/ 297505 h 1301546"/>
                  <a:gd name="connsiteX569" fmla="*/ 408813 w 732948"/>
                  <a:gd name="connsiteY569" fmla="*/ 304553 h 1301546"/>
                  <a:gd name="connsiteX570" fmla="*/ 405955 w 732948"/>
                  <a:gd name="connsiteY570" fmla="*/ 333890 h 1301546"/>
                  <a:gd name="connsiteX571" fmla="*/ 403574 w 732948"/>
                  <a:gd name="connsiteY571" fmla="*/ 344368 h 1301546"/>
                  <a:gd name="connsiteX572" fmla="*/ 400145 w 732948"/>
                  <a:gd name="connsiteY572" fmla="*/ 355036 h 1301546"/>
                  <a:gd name="connsiteX573" fmla="*/ 391287 w 732948"/>
                  <a:gd name="connsiteY573" fmla="*/ 376467 h 1301546"/>
                  <a:gd name="connsiteX574" fmla="*/ 386905 w 732948"/>
                  <a:gd name="connsiteY574" fmla="*/ 384468 h 1301546"/>
                  <a:gd name="connsiteX575" fmla="*/ 381190 w 732948"/>
                  <a:gd name="connsiteY575" fmla="*/ 392755 h 1301546"/>
                  <a:gd name="connsiteX576" fmla="*/ 376618 w 732948"/>
                  <a:gd name="connsiteY576" fmla="*/ 397327 h 1301546"/>
                  <a:gd name="connsiteX577" fmla="*/ 370237 w 732948"/>
                  <a:gd name="connsiteY577" fmla="*/ 402280 h 1301546"/>
                  <a:gd name="connsiteX578" fmla="*/ 364998 w 732948"/>
                  <a:gd name="connsiteY578" fmla="*/ 405518 h 1301546"/>
                  <a:gd name="connsiteX579" fmla="*/ 361569 w 732948"/>
                  <a:gd name="connsiteY579" fmla="*/ 401613 h 1301546"/>
                  <a:gd name="connsiteX580" fmla="*/ 354520 w 732948"/>
                  <a:gd name="connsiteY580" fmla="*/ 400470 h 1301546"/>
                  <a:gd name="connsiteX581" fmla="*/ 348901 w 732948"/>
                  <a:gd name="connsiteY581" fmla="*/ 404185 h 1301546"/>
                  <a:gd name="connsiteX582" fmla="*/ 346234 w 732948"/>
                  <a:gd name="connsiteY582" fmla="*/ 407423 h 1301546"/>
                  <a:gd name="connsiteX583" fmla="*/ 342233 w 732948"/>
                  <a:gd name="connsiteY583" fmla="*/ 410948 h 1301546"/>
                  <a:gd name="connsiteX584" fmla="*/ 338423 w 732948"/>
                  <a:gd name="connsiteY584" fmla="*/ 413138 h 1301546"/>
                  <a:gd name="connsiteX585" fmla="*/ 334327 w 732948"/>
                  <a:gd name="connsiteY585" fmla="*/ 414948 h 1301546"/>
                  <a:gd name="connsiteX586" fmla="*/ 332137 w 732948"/>
                  <a:gd name="connsiteY586" fmla="*/ 415520 h 1301546"/>
                  <a:gd name="connsiteX587" fmla="*/ 329469 w 732948"/>
                  <a:gd name="connsiteY587" fmla="*/ 415424 h 1301546"/>
                  <a:gd name="connsiteX588" fmla="*/ 319373 w 732948"/>
                  <a:gd name="connsiteY588" fmla="*/ 414281 h 1301546"/>
                  <a:gd name="connsiteX589" fmla="*/ 312229 w 732948"/>
                  <a:gd name="connsiteY589" fmla="*/ 412853 h 1301546"/>
                  <a:gd name="connsiteX590" fmla="*/ 304133 w 732948"/>
                  <a:gd name="connsiteY590" fmla="*/ 410567 h 1301546"/>
                  <a:gd name="connsiteX591" fmla="*/ 288607 w 732948"/>
                  <a:gd name="connsiteY591" fmla="*/ 405042 h 1301546"/>
                  <a:gd name="connsiteX592" fmla="*/ 258508 w 732948"/>
                  <a:gd name="connsiteY592" fmla="*/ 392660 h 1301546"/>
                  <a:gd name="connsiteX593" fmla="*/ 397669 w 732948"/>
                  <a:gd name="connsiteY593" fmla="*/ 890817 h 1301546"/>
                  <a:gd name="connsiteX594" fmla="*/ 397287 w 732948"/>
                  <a:gd name="connsiteY594" fmla="*/ 890627 h 1301546"/>
                  <a:gd name="connsiteX595" fmla="*/ 397669 w 732948"/>
                  <a:gd name="connsiteY595" fmla="*/ 890817 h 1301546"/>
                  <a:gd name="connsiteX596" fmla="*/ 397669 w 732948"/>
                  <a:gd name="connsiteY596" fmla="*/ 890817 h 1301546"/>
                  <a:gd name="connsiteX597" fmla="*/ 546545 w 732948"/>
                  <a:gd name="connsiteY597" fmla="*/ 845002 h 1301546"/>
                  <a:gd name="connsiteX598" fmla="*/ 546545 w 732948"/>
                  <a:gd name="connsiteY598" fmla="*/ 845002 h 1301546"/>
                  <a:gd name="connsiteX599" fmla="*/ 546545 w 732948"/>
                  <a:gd name="connsiteY599" fmla="*/ 845002 h 1301546"/>
                  <a:gd name="connsiteX600" fmla="*/ 546545 w 732948"/>
                  <a:gd name="connsiteY600" fmla="*/ 845002 h 1301546"/>
                  <a:gd name="connsiteX601" fmla="*/ 546545 w 732948"/>
                  <a:gd name="connsiteY601" fmla="*/ 845002 h 1301546"/>
                  <a:gd name="connsiteX602" fmla="*/ 546639 w 732948"/>
                  <a:gd name="connsiteY602" fmla="*/ 844811 h 1301546"/>
                  <a:gd name="connsiteX603" fmla="*/ 546639 w 732948"/>
                  <a:gd name="connsiteY603" fmla="*/ 844811 h 1301546"/>
                  <a:gd name="connsiteX604" fmla="*/ 546639 w 732948"/>
                  <a:gd name="connsiteY604" fmla="*/ 844811 h 1301546"/>
                  <a:gd name="connsiteX605" fmla="*/ 546639 w 732948"/>
                  <a:gd name="connsiteY605" fmla="*/ 844811 h 1301546"/>
                  <a:gd name="connsiteX606" fmla="*/ 552735 w 732948"/>
                  <a:gd name="connsiteY606" fmla="*/ 681743 h 1301546"/>
                  <a:gd name="connsiteX607" fmla="*/ 548354 w 732948"/>
                  <a:gd name="connsiteY607" fmla="*/ 790709 h 1301546"/>
                  <a:gd name="connsiteX608" fmla="*/ 547306 w 732948"/>
                  <a:gd name="connsiteY608" fmla="*/ 818903 h 1301546"/>
                  <a:gd name="connsiteX609" fmla="*/ 546735 w 732948"/>
                  <a:gd name="connsiteY609" fmla="*/ 832429 h 1301546"/>
                  <a:gd name="connsiteX610" fmla="*/ 545782 w 732948"/>
                  <a:gd name="connsiteY610" fmla="*/ 844430 h 1301546"/>
                  <a:gd name="connsiteX611" fmla="*/ 545592 w 732948"/>
                  <a:gd name="connsiteY611" fmla="*/ 845097 h 1301546"/>
                  <a:gd name="connsiteX612" fmla="*/ 538829 w 732948"/>
                  <a:gd name="connsiteY612" fmla="*/ 846907 h 1301546"/>
                  <a:gd name="connsiteX613" fmla="*/ 526923 w 732948"/>
                  <a:gd name="connsiteY613" fmla="*/ 851003 h 1301546"/>
                  <a:gd name="connsiteX614" fmla="*/ 507302 w 732948"/>
                  <a:gd name="connsiteY614" fmla="*/ 858432 h 1301546"/>
                  <a:gd name="connsiteX615" fmla="*/ 455771 w 732948"/>
                  <a:gd name="connsiteY615" fmla="*/ 874244 h 1301546"/>
                  <a:gd name="connsiteX616" fmla="*/ 429768 w 732948"/>
                  <a:gd name="connsiteY616" fmla="*/ 882530 h 1301546"/>
                  <a:gd name="connsiteX617" fmla="*/ 416814 w 732948"/>
                  <a:gd name="connsiteY617" fmla="*/ 886340 h 1301546"/>
                  <a:gd name="connsiteX618" fmla="*/ 411003 w 732948"/>
                  <a:gd name="connsiteY618" fmla="*/ 887769 h 1301546"/>
                  <a:gd name="connsiteX619" fmla="*/ 405669 w 732948"/>
                  <a:gd name="connsiteY619" fmla="*/ 887293 h 1301546"/>
                  <a:gd name="connsiteX620" fmla="*/ 400812 w 732948"/>
                  <a:gd name="connsiteY620" fmla="*/ 890246 h 1301546"/>
                  <a:gd name="connsiteX621" fmla="*/ 399383 w 732948"/>
                  <a:gd name="connsiteY621" fmla="*/ 890531 h 1301546"/>
                  <a:gd name="connsiteX622" fmla="*/ 398336 w 732948"/>
                  <a:gd name="connsiteY622" fmla="*/ 888626 h 1301546"/>
                  <a:gd name="connsiteX623" fmla="*/ 395192 w 732948"/>
                  <a:gd name="connsiteY623" fmla="*/ 883292 h 1301546"/>
                  <a:gd name="connsiteX624" fmla="*/ 388905 w 732948"/>
                  <a:gd name="connsiteY624" fmla="*/ 872815 h 1301546"/>
                  <a:gd name="connsiteX625" fmla="*/ 382143 w 732948"/>
                  <a:gd name="connsiteY625" fmla="*/ 861766 h 1301546"/>
                  <a:gd name="connsiteX626" fmla="*/ 375761 w 732948"/>
                  <a:gd name="connsiteY626" fmla="*/ 851669 h 1301546"/>
                  <a:gd name="connsiteX627" fmla="*/ 347281 w 732948"/>
                  <a:gd name="connsiteY627" fmla="*/ 806521 h 1301546"/>
                  <a:gd name="connsiteX628" fmla="*/ 332994 w 732948"/>
                  <a:gd name="connsiteY628" fmla="*/ 783280 h 1301546"/>
                  <a:gd name="connsiteX629" fmla="*/ 319468 w 732948"/>
                  <a:gd name="connsiteY629" fmla="*/ 761468 h 1301546"/>
                  <a:gd name="connsiteX630" fmla="*/ 291465 w 732948"/>
                  <a:gd name="connsiteY630" fmla="*/ 715081 h 1301546"/>
                  <a:gd name="connsiteX631" fmla="*/ 282893 w 732948"/>
                  <a:gd name="connsiteY631" fmla="*/ 702889 h 1301546"/>
                  <a:gd name="connsiteX632" fmla="*/ 274701 w 732948"/>
                  <a:gd name="connsiteY632" fmla="*/ 692126 h 1301546"/>
                  <a:gd name="connsiteX633" fmla="*/ 257556 w 732948"/>
                  <a:gd name="connsiteY633" fmla="*/ 669837 h 1301546"/>
                  <a:gd name="connsiteX634" fmla="*/ 242316 w 732948"/>
                  <a:gd name="connsiteY634" fmla="*/ 648787 h 1301546"/>
                  <a:gd name="connsiteX635" fmla="*/ 227362 w 732948"/>
                  <a:gd name="connsiteY635" fmla="*/ 626689 h 1301546"/>
                  <a:gd name="connsiteX636" fmla="*/ 220408 w 732948"/>
                  <a:gd name="connsiteY636" fmla="*/ 615735 h 1301546"/>
                  <a:gd name="connsiteX637" fmla="*/ 212693 w 732948"/>
                  <a:gd name="connsiteY637" fmla="*/ 604781 h 1301546"/>
                  <a:gd name="connsiteX638" fmla="*/ 204788 w 732948"/>
                  <a:gd name="connsiteY638" fmla="*/ 594113 h 1301546"/>
                  <a:gd name="connsiteX639" fmla="*/ 197644 w 732948"/>
                  <a:gd name="connsiteY639" fmla="*/ 583636 h 1301546"/>
                  <a:gd name="connsiteX640" fmla="*/ 192024 w 732948"/>
                  <a:gd name="connsiteY640" fmla="*/ 575921 h 1301546"/>
                  <a:gd name="connsiteX641" fmla="*/ 192405 w 732948"/>
                  <a:gd name="connsiteY641" fmla="*/ 576016 h 1301546"/>
                  <a:gd name="connsiteX642" fmla="*/ 202692 w 732948"/>
                  <a:gd name="connsiteY642" fmla="*/ 570968 h 1301546"/>
                  <a:gd name="connsiteX643" fmla="*/ 197358 w 732948"/>
                  <a:gd name="connsiteY643" fmla="*/ 561252 h 1301546"/>
                  <a:gd name="connsiteX644" fmla="*/ 189929 w 732948"/>
                  <a:gd name="connsiteY644" fmla="*/ 559252 h 1301546"/>
                  <a:gd name="connsiteX645" fmla="*/ 191452 w 732948"/>
                  <a:gd name="connsiteY645" fmla="*/ 557823 h 1301546"/>
                  <a:gd name="connsiteX646" fmla="*/ 195834 w 732948"/>
                  <a:gd name="connsiteY646" fmla="*/ 553346 h 1301546"/>
                  <a:gd name="connsiteX647" fmla="*/ 211360 w 732948"/>
                  <a:gd name="connsiteY647" fmla="*/ 538392 h 1301546"/>
                  <a:gd name="connsiteX648" fmla="*/ 230124 w 732948"/>
                  <a:gd name="connsiteY648" fmla="*/ 517437 h 1301546"/>
                  <a:gd name="connsiteX649" fmla="*/ 247174 w 732948"/>
                  <a:gd name="connsiteY649" fmla="*/ 496673 h 1301546"/>
                  <a:gd name="connsiteX650" fmla="*/ 263937 w 732948"/>
                  <a:gd name="connsiteY650" fmla="*/ 476765 h 1301546"/>
                  <a:gd name="connsiteX651" fmla="*/ 281464 w 732948"/>
                  <a:gd name="connsiteY651" fmla="*/ 458954 h 1301546"/>
                  <a:gd name="connsiteX652" fmla="*/ 290226 w 732948"/>
                  <a:gd name="connsiteY652" fmla="*/ 450953 h 1301546"/>
                  <a:gd name="connsiteX653" fmla="*/ 298895 w 732948"/>
                  <a:gd name="connsiteY653" fmla="*/ 444380 h 1301546"/>
                  <a:gd name="connsiteX654" fmla="*/ 309276 w 732948"/>
                  <a:gd name="connsiteY654" fmla="*/ 437808 h 1301546"/>
                  <a:gd name="connsiteX655" fmla="*/ 311468 w 732948"/>
                  <a:gd name="connsiteY655" fmla="*/ 436379 h 1301546"/>
                  <a:gd name="connsiteX656" fmla="*/ 312134 w 732948"/>
                  <a:gd name="connsiteY656" fmla="*/ 435617 h 1301546"/>
                  <a:gd name="connsiteX657" fmla="*/ 319754 w 732948"/>
                  <a:gd name="connsiteY657" fmla="*/ 435903 h 1301546"/>
                  <a:gd name="connsiteX658" fmla="*/ 326707 w 732948"/>
                  <a:gd name="connsiteY658" fmla="*/ 435332 h 1301546"/>
                  <a:gd name="connsiteX659" fmla="*/ 332137 w 732948"/>
                  <a:gd name="connsiteY659" fmla="*/ 434665 h 1301546"/>
                  <a:gd name="connsiteX660" fmla="*/ 336232 w 732948"/>
                  <a:gd name="connsiteY660" fmla="*/ 433903 h 1301546"/>
                  <a:gd name="connsiteX661" fmla="*/ 343376 w 732948"/>
                  <a:gd name="connsiteY661" fmla="*/ 431522 h 1301546"/>
                  <a:gd name="connsiteX662" fmla="*/ 349472 w 732948"/>
                  <a:gd name="connsiteY662" fmla="*/ 428474 h 1301546"/>
                  <a:gd name="connsiteX663" fmla="*/ 358140 w 732948"/>
                  <a:gd name="connsiteY663" fmla="*/ 425616 h 1301546"/>
                  <a:gd name="connsiteX664" fmla="*/ 367665 w 732948"/>
                  <a:gd name="connsiteY664" fmla="*/ 421520 h 1301546"/>
                  <a:gd name="connsiteX665" fmla="*/ 375095 w 732948"/>
                  <a:gd name="connsiteY665" fmla="*/ 417329 h 1301546"/>
                  <a:gd name="connsiteX666" fmla="*/ 377285 w 732948"/>
                  <a:gd name="connsiteY666" fmla="*/ 422854 h 1301546"/>
                  <a:gd name="connsiteX667" fmla="*/ 384429 w 732948"/>
                  <a:gd name="connsiteY667" fmla="*/ 427426 h 1301546"/>
                  <a:gd name="connsiteX668" fmla="*/ 387096 w 732948"/>
                  <a:gd name="connsiteY668" fmla="*/ 428378 h 1301546"/>
                  <a:gd name="connsiteX669" fmla="*/ 394430 w 732948"/>
                  <a:gd name="connsiteY669" fmla="*/ 430474 h 1301546"/>
                  <a:gd name="connsiteX670" fmla="*/ 407765 w 732948"/>
                  <a:gd name="connsiteY670" fmla="*/ 434570 h 1301546"/>
                  <a:gd name="connsiteX671" fmla="*/ 435483 w 732948"/>
                  <a:gd name="connsiteY671" fmla="*/ 441999 h 1301546"/>
                  <a:gd name="connsiteX672" fmla="*/ 451295 w 732948"/>
                  <a:gd name="connsiteY672" fmla="*/ 444571 h 1301546"/>
                  <a:gd name="connsiteX673" fmla="*/ 466154 w 732948"/>
                  <a:gd name="connsiteY673" fmla="*/ 446095 h 1301546"/>
                  <a:gd name="connsiteX674" fmla="*/ 479870 w 732948"/>
                  <a:gd name="connsiteY674" fmla="*/ 447238 h 1301546"/>
                  <a:gd name="connsiteX675" fmla="*/ 494157 w 732948"/>
                  <a:gd name="connsiteY675" fmla="*/ 447905 h 1301546"/>
                  <a:gd name="connsiteX676" fmla="*/ 519684 w 732948"/>
                  <a:gd name="connsiteY676" fmla="*/ 448952 h 1301546"/>
                  <a:gd name="connsiteX677" fmla="*/ 542830 w 732948"/>
                  <a:gd name="connsiteY677" fmla="*/ 450381 h 1301546"/>
                  <a:gd name="connsiteX678" fmla="*/ 543592 w 732948"/>
                  <a:gd name="connsiteY678" fmla="*/ 450572 h 1301546"/>
                  <a:gd name="connsiteX679" fmla="*/ 543782 w 732948"/>
                  <a:gd name="connsiteY679" fmla="*/ 450953 h 1301546"/>
                  <a:gd name="connsiteX680" fmla="*/ 542830 w 732948"/>
                  <a:gd name="connsiteY680" fmla="*/ 457334 h 1301546"/>
                  <a:gd name="connsiteX681" fmla="*/ 545402 w 732948"/>
                  <a:gd name="connsiteY681" fmla="*/ 464097 h 1301546"/>
                  <a:gd name="connsiteX682" fmla="*/ 546449 w 732948"/>
                  <a:gd name="connsiteY682" fmla="*/ 464764 h 1301546"/>
                  <a:gd name="connsiteX683" fmla="*/ 546830 w 732948"/>
                  <a:gd name="connsiteY683" fmla="*/ 467907 h 1301546"/>
                  <a:gd name="connsiteX684" fmla="*/ 548926 w 732948"/>
                  <a:gd name="connsiteY684" fmla="*/ 492386 h 1301546"/>
                  <a:gd name="connsiteX685" fmla="*/ 550450 w 732948"/>
                  <a:gd name="connsiteY685" fmla="*/ 520199 h 1301546"/>
                  <a:gd name="connsiteX686" fmla="*/ 551974 w 732948"/>
                  <a:gd name="connsiteY686" fmla="*/ 546869 h 1301546"/>
                  <a:gd name="connsiteX687" fmla="*/ 552355 w 732948"/>
                  <a:gd name="connsiteY687" fmla="*/ 574492 h 1301546"/>
                  <a:gd name="connsiteX688" fmla="*/ 551783 w 732948"/>
                  <a:gd name="connsiteY688" fmla="*/ 601162 h 1301546"/>
                  <a:gd name="connsiteX689" fmla="*/ 552164 w 732948"/>
                  <a:gd name="connsiteY689" fmla="*/ 629070 h 1301546"/>
                  <a:gd name="connsiteX690" fmla="*/ 552735 w 732948"/>
                  <a:gd name="connsiteY690" fmla="*/ 681743 h 1301546"/>
                  <a:gd name="connsiteX691" fmla="*/ 646557 w 732948"/>
                  <a:gd name="connsiteY691" fmla="*/ 1221716 h 1301546"/>
                  <a:gd name="connsiteX692" fmla="*/ 671798 w 732948"/>
                  <a:gd name="connsiteY692" fmla="*/ 1229145 h 1301546"/>
                  <a:gd name="connsiteX693" fmla="*/ 681038 w 732948"/>
                  <a:gd name="connsiteY693" fmla="*/ 1234670 h 1301546"/>
                  <a:gd name="connsiteX694" fmla="*/ 685609 w 732948"/>
                  <a:gd name="connsiteY694" fmla="*/ 1238765 h 1301546"/>
                  <a:gd name="connsiteX695" fmla="*/ 689229 w 732948"/>
                  <a:gd name="connsiteY695" fmla="*/ 1242861 h 1301546"/>
                  <a:gd name="connsiteX696" fmla="*/ 690753 w 732948"/>
                  <a:gd name="connsiteY696" fmla="*/ 1245433 h 1301546"/>
                  <a:gd name="connsiteX697" fmla="*/ 690658 w 732948"/>
                  <a:gd name="connsiteY697" fmla="*/ 1247433 h 1301546"/>
                  <a:gd name="connsiteX698" fmla="*/ 690372 w 732948"/>
                  <a:gd name="connsiteY698" fmla="*/ 1248386 h 1301546"/>
                  <a:gd name="connsiteX699" fmla="*/ 688657 w 732948"/>
                  <a:gd name="connsiteY699" fmla="*/ 1250672 h 1301546"/>
                  <a:gd name="connsiteX700" fmla="*/ 680561 w 732948"/>
                  <a:gd name="connsiteY700" fmla="*/ 1257530 h 1301546"/>
                  <a:gd name="connsiteX701" fmla="*/ 674275 w 732948"/>
                  <a:gd name="connsiteY701" fmla="*/ 1261435 h 1301546"/>
                  <a:gd name="connsiteX702" fmla="*/ 661511 w 732948"/>
                  <a:gd name="connsiteY702" fmla="*/ 1267531 h 1301546"/>
                  <a:gd name="connsiteX703" fmla="*/ 651891 w 732948"/>
                  <a:gd name="connsiteY703" fmla="*/ 1270198 h 1301546"/>
                  <a:gd name="connsiteX704" fmla="*/ 642556 w 732948"/>
                  <a:gd name="connsiteY704" fmla="*/ 1271531 h 1301546"/>
                  <a:gd name="connsiteX705" fmla="*/ 634079 w 732948"/>
                  <a:gd name="connsiteY705" fmla="*/ 1271436 h 1301546"/>
                  <a:gd name="connsiteX706" fmla="*/ 631127 w 732948"/>
                  <a:gd name="connsiteY706" fmla="*/ 1270579 h 1301546"/>
                  <a:gd name="connsiteX707" fmla="*/ 626745 w 732948"/>
                  <a:gd name="connsiteY707" fmla="*/ 1267912 h 1301546"/>
                  <a:gd name="connsiteX708" fmla="*/ 626269 w 732948"/>
                  <a:gd name="connsiteY708" fmla="*/ 1267436 h 1301546"/>
                  <a:gd name="connsiteX709" fmla="*/ 626173 w 732948"/>
                  <a:gd name="connsiteY709" fmla="*/ 1267150 h 1301546"/>
                  <a:gd name="connsiteX710" fmla="*/ 626364 w 732948"/>
                  <a:gd name="connsiteY710" fmla="*/ 1265054 h 1301546"/>
                  <a:gd name="connsiteX711" fmla="*/ 631317 w 732948"/>
                  <a:gd name="connsiteY711" fmla="*/ 1244480 h 1301546"/>
                  <a:gd name="connsiteX712" fmla="*/ 637889 w 732948"/>
                  <a:gd name="connsiteY712" fmla="*/ 1221144 h 1301546"/>
                  <a:gd name="connsiteX713" fmla="*/ 637889 w 732948"/>
                  <a:gd name="connsiteY713" fmla="*/ 1221049 h 1301546"/>
                  <a:gd name="connsiteX714" fmla="*/ 640842 w 732948"/>
                  <a:gd name="connsiteY714" fmla="*/ 1221049 h 1301546"/>
                  <a:gd name="connsiteX715" fmla="*/ 646557 w 732948"/>
                  <a:gd name="connsiteY715" fmla="*/ 1221716 h 13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Lst>
                <a:rect l="l" t="t" r="r" b="b"/>
                <a:pathLst>
                  <a:path w="732948" h="1301546">
                    <a:moveTo>
                      <a:pt x="731425" y="974161"/>
                    </a:moveTo>
                    <a:cubicBezTo>
                      <a:pt x="730377" y="967970"/>
                      <a:pt x="724948" y="963874"/>
                      <a:pt x="719994" y="960254"/>
                    </a:cubicBezTo>
                    <a:cubicBezTo>
                      <a:pt x="716756" y="957873"/>
                      <a:pt x="713422" y="955873"/>
                      <a:pt x="709993" y="953873"/>
                    </a:cubicBezTo>
                    <a:cubicBezTo>
                      <a:pt x="703326" y="949967"/>
                      <a:pt x="696277" y="946538"/>
                      <a:pt x="689514" y="942728"/>
                    </a:cubicBezTo>
                    <a:cubicBezTo>
                      <a:pt x="682371" y="938633"/>
                      <a:pt x="675227" y="934632"/>
                      <a:pt x="668274" y="930251"/>
                    </a:cubicBezTo>
                    <a:cubicBezTo>
                      <a:pt x="665036" y="928250"/>
                      <a:pt x="661702" y="926345"/>
                      <a:pt x="658558" y="924155"/>
                    </a:cubicBezTo>
                    <a:cubicBezTo>
                      <a:pt x="654368" y="921297"/>
                      <a:pt x="650081" y="918344"/>
                      <a:pt x="645890" y="915487"/>
                    </a:cubicBezTo>
                    <a:cubicBezTo>
                      <a:pt x="639794" y="911296"/>
                      <a:pt x="633793" y="907010"/>
                      <a:pt x="627793" y="902723"/>
                    </a:cubicBezTo>
                    <a:cubicBezTo>
                      <a:pt x="621887" y="898532"/>
                      <a:pt x="615886" y="894341"/>
                      <a:pt x="610076" y="889960"/>
                    </a:cubicBezTo>
                    <a:cubicBezTo>
                      <a:pt x="603028" y="884626"/>
                      <a:pt x="595884" y="879197"/>
                      <a:pt x="588836" y="873863"/>
                    </a:cubicBezTo>
                    <a:cubicBezTo>
                      <a:pt x="584930" y="870624"/>
                      <a:pt x="581120" y="867386"/>
                      <a:pt x="577310" y="863957"/>
                    </a:cubicBezTo>
                    <a:cubicBezTo>
                      <a:pt x="572928" y="860051"/>
                      <a:pt x="568833" y="855860"/>
                      <a:pt x="564737" y="851669"/>
                    </a:cubicBezTo>
                    <a:cubicBezTo>
                      <a:pt x="563880" y="850812"/>
                      <a:pt x="562737" y="850241"/>
                      <a:pt x="561594" y="849955"/>
                    </a:cubicBezTo>
                    <a:cubicBezTo>
                      <a:pt x="561975" y="848050"/>
                      <a:pt x="562165" y="846145"/>
                      <a:pt x="562356" y="844335"/>
                    </a:cubicBezTo>
                    <a:cubicBezTo>
                      <a:pt x="563118" y="836048"/>
                      <a:pt x="563308" y="827762"/>
                      <a:pt x="563785" y="819475"/>
                    </a:cubicBezTo>
                    <a:cubicBezTo>
                      <a:pt x="564737" y="801473"/>
                      <a:pt x="565595" y="783470"/>
                      <a:pt x="566547" y="765468"/>
                    </a:cubicBezTo>
                    <a:cubicBezTo>
                      <a:pt x="567404" y="747371"/>
                      <a:pt x="568261" y="729368"/>
                      <a:pt x="569119" y="711271"/>
                    </a:cubicBezTo>
                    <a:cubicBezTo>
                      <a:pt x="569500" y="702413"/>
                      <a:pt x="569976" y="693554"/>
                      <a:pt x="570357" y="684696"/>
                    </a:cubicBezTo>
                    <a:cubicBezTo>
                      <a:pt x="570547" y="680315"/>
                      <a:pt x="570833" y="675838"/>
                      <a:pt x="570833" y="671456"/>
                    </a:cubicBezTo>
                    <a:cubicBezTo>
                      <a:pt x="570833" y="666884"/>
                      <a:pt x="570833" y="662312"/>
                      <a:pt x="570738" y="657740"/>
                    </a:cubicBezTo>
                    <a:cubicBezTo>
                      <a:pt x="570643" y="648692"/>
                      <a:pt x="570357" y="639643"/>
                      <a:pt x="569976" y="630689"/>
                    </a:cubicBezTo>
                    <a:cubicBezTo>
                      <a:pt x="569595" y="621736"/>
                      <a:pt x="569404" y="612878"/>
                      <a:pt x="569404" y="603924"/>
                    </a:cubicBezTo>
                    <a:cubicBezTo>
                      <a:pt x="569404" y="594971"/>
                      <a:pt x="569880" y="585922"/>
                      <a:pt x="569880" y="576968"/>
                    </a:cubicBezTo>
                    <a:cubicBezTo>
                      <a:pt x="569880" y="567539"/>
                      <a:pt x="569880" y="558014"/>
                      <a:pt x="569404" y="548584"/>
                    </a:cubicBezTo>
                    <a:cubicBezTo>
                      <a:pt x="569119" y="542678"/>
                      <a:pt x="568737" y="536868"/>
                      <a:pt x="568452" y="530963"/>
                    </a:cubicBezTo>
                    <a:cubicBezTo>
                      <a:pt x="568166" y="525248"/>
                      <a:pt x="567594" y="519533"/>
                      <a:pt x="567309" y="513818"/>
                    </a:cubicBezTo>
                    <a:cubicBezTo>
                      <a:pt x="566738" y="501816"/>
                      <a:pt x="566071" y="489910"/>
                      <a:pt x="564928" y="477908"/>
                    </a:cubicBezTo>
                    <a:cubicBezTo>
                      <a:pt x="564928" y="478099"/>
                      <a:pt x="564928" y="478385"/>
                      <a:pt x="565023" y="478575"/>
                    </a:cubicBezTo>
                    <a:cubicBezTo>
                      <a:pt x="564928" y="478004"/>
                      <a:pt x="564928" y="477527"/>
                      <a:pt x="564832" y="476956"/>
                    </a:cubicBezTo>
                    <a:cubicBezTo>
                      <a:pt x="564832" y="476861"/>
                      <a:pt x="564832" y="476765"/>
                      <a:pt x="564832" y="476670"/>
                    </a:cubicBezTo>
                    <a:cubicBezTo>
                      <a:pt x="564737" y="475432"/>
                      <a:pt x="564546" y="474098"/>
                      <a:pt x="564452" y="472860"/>
                    </a:cubicBezTo>
                    <a:cubicBezTo>
                      <a:pt x="564070" y="468479"/>
                      <a:pt x="563594" y="464002"/>
                      <a:pt x="563023" y="459620"/>
                    </a:cubicBezTo>
                    <a:cubicBezTo>
                      <a:pt x="562927" y="458954"/>
                      <a:pt x="562832" y="458382"/>
                      <a:pt x="562832" y="457715"/>
                    </a:cubicBezTo>
                    <a:cubicBezTo>
                      <a:pt x="564166" y="448571"/>
                      <a:pt x="565404" y="439427"/>
                      <a:pt x="566833" y="430283"/>
                    </a:cubicBezTo>
                    <a:cubicBezTo>
                      <a:pt x="568166" y="421901"/>
                      <a:pt x="569595" y="413424"/>
                      <a:pt x="571024" y="405042"/>
                    </a:cubicBezTo>
                    <a:cubicBezTo>
                      <a:pt x="572643" y="395517"/>
                      <a:pt x="574167" y="385992"/>
                      <a:pt x="575786" y="376467"/>
                    </a:cubicBezTo>
                    <a:cubicBezTo>
                      <a:pt x="577215" y="368180"/>
                      <a:pt x="578739" y="359894"/>
                      <a:pt x="580072" y="351607"/>
                    </a:cubicBezTo>
                    <a:cubicBezTo>
                      <a:pt x="580549" y="348654"/>
                      <a:pt x="581025" y="345701"/>
                      <a:pt x="581597" y="342749"/>
                    </a:cubicBezTo>
                    <a:cubicBezTo>
                      <a:pt x="584263" y="330080"/>
                      <a:pt x="586930" y="317317"/>
                      <a:pt x="589693" y="304649"/>
                    </a:cubicBezTo>
                    <a:cubicBezTo>
                      <a:pt x="592455" y="291980"/>
                      <a:pt x="594931" y="279217"/>
                      <a:pt x="597312" y="266549"/>
                    </a:cubicBezTo>
                    <a:cubicBezTo>
                      <a:pt x="599027" y="257595"/>
                      <a:pt x="600456" y="248546"/>
                      <a:pt x="601980" y="239593"/>
                    </a:cubicBezTo>
                    <a:cubicBezTo>
                      <a:pt x="602742" y="235021"/>
                      <a:pt x="603504" y="230544"/>
                      <a:pt x="604171" y="225972"/>
                    </a:cubicBezTo>
                    <a:cubicBezTo>
                      <a:pt x="604742" y="222067"/>
                      <a:pt x="605409" y="218162"/>
                      <a:pt x="605599" y="214256"/>
                    </a:cubicBezTo>
                    <a:cubicBezTo>
                      <a:pt x="605885" y="209684"/>
                      <a:pt x="605599" y="205112"/>
                      <a:pt x="605123" y="200540"/>
                    </a:cubicBezTo>
                    <a:cubicBezTo>
                      <a:pt x="604456" y="195206"/>
                      <a:pt x="599408" y="191492"/>
                      <a:pt x="594074" y="190349"/>
                    </a:cubicBezTo>
                    <a:cubicBezTo>
                      <a:pt x="586835" y="188729"/>
                      <a:pt x="579405" y="188825"/>
                      <a:pt x="572072" y="188444"/>
                    </a:cubicBezTo>
                    <a:cubicBezTo>
                      <a:pt x="561499" y="187967"/>
                      <a:pt x="551021" y="186729"/>
                      <a:pt x="540639" y="185110"/>
                    </a:cubicBezTo>
                    <a:cubicBezTo>
                      <a:pt x="536924" y="184443"/>
                      <a:pt x="533209" y="183776"/>
                      <a:pt x="529494" y="182919"/>
                    </a:cubicBezTo>
                    <a:cubicBezTo>
                      <a:pt x="524542" y="181681"/>
                      <a:pt x="519589" y="180443"/>
                      <a:pt x="514731" y="179109"/>
                    </a:cubicBezTo>
                    <a:cubicBezTo>
                      <a:pt x="505492" y="176728"/>
                      <a:pt x="496538" y="173489"/>
                      <a:pt x="487680" y="170251"/>
                    </a:cubicBezTo>
                    <a:cubicBezTo>
                      <a:pt x="479298" y="167108"/>
                      <a:pt x="471011" y="163869"/>
                      <a:pt x="462629" y="160821"/>
                    </a:cubicBezTo>
                    <a:cubicBezTo>
                      <a:pt x="453961" y="157583"/>
                      <a:pt x="445103" y="154630"/>
                      <a:pt x="435959" y="152725"/>
                    </a:cubicBezTo>
                    <a:cubicBezTo>
                      <a:pt x="433578" y="152249"/>
                      <a:pt x="431196" y="151772"/>
                      <a:pt x="428720" y="151391"/>
                    </a:cubicBezTo>
                    <a:cubicBezTo>
                      <a:pt x="430149" y="149867"/>
                      <a:pt x="431387" y="148248"/>
                      <a:pt x="432625" y="146534"/>
                    </a:cubicBezTo>
                    <a:cubicBezTo>
                      <a:pt x="435007" y="143009"/>
                      <a:pt x="436530" y="138818"/>
                      <a:pt x="437674" y="134818"/>
                    </a:cubicBezTo>
                    <a:cubicBezTo>
                      <a:pt x="440627" y="124531"/>
                      <a:pt x="438912" y="113006"/>
                      <a:pt x="433483" y="103766"/>
                    </a:cubicBezTo>
                    <a:cubicBezTo>
                      <a:pt x="429958" y="97575"/>
                      <a:pt x="424148" y="92432"/>
                      <a:pt x="417480" y="89193"/>
                    </a:cubicBezTo>
                    <a:cubicBezTo>
                      <a:pt x="415385" y="85669"/>
                      <a:pt x="412242" y="82811"/>
                      <a:pt x="408813" y="80525"/>
                    </a:cubicBezTo>
                    <a:cubicBezTo>
                      <a:pt x="406718" y="79097"/>
                      <a:pt x="404241" y="78144"/>
                      <a:pt x="401860" y="77192"/>
                    </a:cubicBezTo>
                    <a:cubicBezTo>
                      <a:pt x="401002" y="76906"/>
                      <a:pt x="400145" y="76620"/>
                      <a:pt x="399288" y="76334"/>
                    </a:cubicBezTo>
                    <a:cubicBezTo>
                      <a:pt x="394525" y="75001"/>
                      <a:pt x="389763" y="73953"/>
                      <a:pt x="384810" y="74620"/>
                    </a:cubicBezTo>
                    <a:cubicBezTo>
                      <a:pt x="379762" y="75287"/>
                      <a:pt x="375189" y="77763"/>
                      <a:pt x="372142" y="81573"/>
                    </a:cubicBezTo>
                    <a:cubicBezTo>
                      <a:pt x="369094" y="85383"/>
                      <a:pt x="367665" y="90336"/>
                      <a:pt x="367665" y="95099"/>
                    </a:cubicBezTo>
                    <a:cubicBezTo>
                      <a:pt x="367665" y="95194"/>
                      <a:pt x="367665" y="95384"/>
                      <a:pt x="367665" y="95480"/>
                    </a:cubicBezTo>
                    <a:cubicBezTo>
                      <a:pt x="367665" y="98528"/>
                      <a:pt x="368236" y="101671"/>
                      <a:pt x="369379" y="104528"/>
                    </a:cubicBezTo>
                    <a:cubicBezTo>
                      <a:pt x="370332" y="107100"/>
                      <a:pt x="371570" y="109386"/>
                      <a:pt x="372713" y="111863"/>
                    </a:cubicBezTo>
                    <a:cubicBezTo>
                      <a:pt x="373952" y="114530"/>
                      <a:pt x="377571" y="115768"/>
                      <a:pt x="380429" y="115196"/>
                    </a:cubicBezTo>
                    <a:cubicBezTo>
                      <a:pt x="382143" y="114815"/>
                      <a:pt x="383762" y="113768"/>
                      <a:pt x="384714" y="112339"/>
                    </a:cubicBezTo>
                    <a:cubicBezTo>
                      <a:pt x="385858" y="110720"/>
                      <a:pt x="385858" y="109196"/>
                      <a:pt x="385667" y="107291"/>
                    </a:cubicBezTo>
                    <a:cubicBezTo>
                      <a:pt x="385476" y="105671"/>
                      <a:pt x="384905" y="104243"/>
                      <a:pt x="384334" y="102719"/>
                    </a:cubicBezTo>
                    <a:cubicBezTo>
                      <a:pt x="383667" y="101099"/>
                      <a:pt x="383286" y="99480"/>
                      <a:pt x="383000" y="97766"/>
                    </a:cubicBezTo>
                    <a:cubicBezTo>
                      <a:pt x="382905" y="96527"/>
                      <a:pt x="382905" y="95194"/>
                      <a:pt x="383095" y="93956"/>
                    </a:cubicBezTo>
                    <a:cubicBezTo>
                      <a:pt x="383286" y="93098"/>
                      <a:pt x="383571" y="92241"/>
                      <a:pt x="383953" y="91479"/>
                    </a:cubicBezTo>
                    <a:cubicBezTo>
                      <a:pt x="384143" y="91098"/>
                      <a:pt x="384429" y="90717"/>
                      <a:pt x="384714" y="90431"/>
                    </a:cubicBezTo>
                    <a:cubicBezTo>
                      <a:pt x="384905" y="90241"/>
                      <a:pt x="385096" y="90050"/>
                      <a:pt x="385286" y="89860"/>
                    </a:cubicBezTo>
                    <a:cubicBezTo>
                      <a:pt x="385572" y="89765"/>
                      <a:pt x="385763" y="89574"/>
                      <a:pt x="386048" y="89479"/>
                    </a:cubicBezTo>
                    <a:cubicBezTo>
                      <a:pt x="386524" y="89384"/>
                      <a:pt x="387001" y="89288"/>
                      <a:pt x="387477" y="89193"/>
                    </a:cubicBezTo>
                    <a:cubicBezTo>
                      <a:pt x="388525" y="89193"/>
                      <a:pt x="389668" y="89288"/>
                      <a:pt x="390715" y="89384"/>
                    </a:cubicBezTo>
                    <a:cubicBezTo>
                      <a:pt x="393192" y="89860"/>
                      <a:pt x="395573" y="90622"/>
                      <a:pt x="397859" y="91479"/>
                    </a:cubicBezTo>
                    <a:cubicBezTo>
                      <a:pt x="396716" y="92908"/>
                      <a:pt x="395859" y="94527"/>
                      <a:pt x="395288" y="96242"/>
                    </a:cubicBezTo>
                    <a:cubicBezTo>
                      <a:pt x="394049" y="99385"/>
                      <a:pt x="394239" y="102909"/>
                      <a:pt x="394906" y="106148"/>
                    </a:cubicBezTo>
                    <a:cubicBezTo>
                      <a:pt x="395192" y="107576"/>
                      <a:pt x="395954" y="108910"/>
                      <a:pt x="396621" y="110148"/>
                    </a:cubicBezTo>
                    <a:cubicBezTo>
                      <a:pt x="397383" y="111386"/>
                      <a:pt x="398336" y="112339"/>
                      <a:pt x="399479" y="113291"/>
                    </a:cubicBezTo>
                    <a:cubicBezTo>
                      <a:pt x="401764" y="115292"/>
                      <a:pt x="404336" y="116244"/>
                      <a:pt x="407479" y="116435"/>
                    </a:cubicBezTo>
                    <a:cubicBezTo>
                      <a:pt x="410527" y="116530"/>
                      <a:pt x="413289" y="115196"/>
                      <a:pt x="415576" y="113387"/>
                    </a:cubicBezTo>
                    <a:cubicBezTo>
                      <a:pt x="416623" y="112529"/>
                      <a:pt x="417576" y="111101"/>
                      <a:pt x="418243" y="109958"/>
                    </a:cubicBezTo>
                    <a:cubicBezTo>
                      <a:pt x="418433" y="109672"/>
                      <a:pt x="418624" y="109386"/>
                      <a:pt x="418719" y="109005"/>
                    </a:cubicBezTo>
                    <a:cubicBezTo>
                      <a:pt x="418719" y="109100"/>
                      <a:pt x="418814" y="109100"/>
                      <a:pt x="418814" y="109196"/>
                    </a:cubicBezTo>
                    <a:cubicBezTo>
                      <a:pt x="420052" y="111005"/>
                      <a:pt x="421100" y="112910"/>
                      <a:pt x="421957" y="114911"/>
                    </a:cubicBezTo>
                    <a:cubicBezTo>
                      <a:pt x="422720" y="117101"/>
                      <a:pt x="423196" y="119292"/>
                      <a:pt x="423576" y="121483"/>
                    </a:cubicBezTo>
                    <a:cubicBezTo>
                      <a:pt x="423767" y="124245"/>
                      <a:pt x="423672" y="126912"/>
                      <a:pt x="423291" y="129674"/>
                    </a:cubicBezTo>
                    <a:cubicBezTo>
                      <a:pt x="422624" y="132437"/>
                      <a:pt x="421767" y="135008"/>
                      <a:pt x="420624" y="137580"/>
                    </a:cubicBezTo>
                    <a:cubicBezTo>
                      <a:pt x="419767" y="139104"/>
                      <a:pt x="418814" y="140438"/>
                      <a:pt x="417766" y="141866"/>
                    </a:cubicBezTo>
                    <a:cubicBezTo>
                      <a:pt x="416433" y="143200"/>
                      <a:pt x="415099" y="144533"/>
                      <a:pt x="413575" y="145676"/>
                    </a:cubicBezTo>
                    <a:cubicBezTo>
                      <a:pt x="412146" y="146534"/>
                      <a:pt x="410718" y="147391"/>
                      <a:pt x="409194" y="148153"/>
                    </a:cubicBezTo>
                    <a:cubicBezTo>
                      <a:pt x="408527" y="148534"/>
                      <a:pt x="407765" y="148915"/>
                      <a:pt x="407003" y="149201"/>
                    </a:cubicBezTo>
                    <a:cubicBezTo>
                      <a:pt x="404813" y="150248"/>
                      <a:pt x="403098" y="151772"/>
                      <a:pt x="402336" y="154058"/>
                    </a:cubicBezTo>
                    <a:cubicBezTo>
                      <a:pt x="401193" y="157202"/>
                      <a:pt x="402717" y="160440"/>
                      <a:pt x="405479" y="162345"/>
                    </a:cubicBezTo>
                    <a:cubicBezTo>
                      <a:pt x="407384" y="163583"/>
                      <a:pt x="410051" y="163964"/>
                      <a:pt x="412337" y="164441"/>
                    </a:cubicBezTo>
                    <a:cubicBezTo>
                      <a:pt x="414528" y="164917"/>
                      <a:pt x="416719" y="165393"/>
                      <a:pt x="419005" y="165869"/>
                    </a:cubicBezTo>
                    <a:cubicBezTo>
                      <a:pt x="423481" y="166822"/>
                      <a:pt x="427863" y="167870"/>
                      <a:pt x="432245" y="169013"/>
                    </a:cubicBezTo>
                    <a:cubicBezTo>
                      <a:pt x="441103" y="171394"/>
                      <a:pt x="449675" y="174918"/>
                      <a:pt x="458152" y="178347"/>
                    </a:cubicBezTo>
                    <a:cubicBezTo>
                      <a:pt x="475393" y="185586"/>
                      <a:pt x="492633" y="193111"/>
                      <a:pt x="510730" y="198159"/>
                    </a:cubicBezTo>
                    <a:cubicBezTo>
                      <a:pt x="518160" y="200255"/>
                      <a:pt x="525685" y="202350"/>
                      <a:pt x="533305" y="203779"/>
                    </a:cubicBezTo>
                    <a:cubicBezTo>
                      <a:pt x="541782" y="205398"/>
                      <a:pt x="550259" y="206636"/>
                      <a:pt x="558927" y="207589"/>
                    </a:cubicBezTo>
                    <a:cubicBezTo>
                      <a:pt x="566547" y="208351"/>
                      <a:pt x="574262" y="208732"/>
                      <a:pt x="581977" y="208922"/>
                    </a:cubicBezTo>
                    <a:cubicBezTo>
                      <a:pt x="583882" y="209018"/>
                      <a:pt x="585788" y="209018"/>
                      <a:pt x="587693" y="209018"/>
                    </a:cubicBezTo>
                    <a:cubicBezTo>
                      <a:pt x="587693" y="212351"/>
                      <a:pt x="587311" y="215590"/>
                      <a:pt x="586740" y="218924"/>
                    </a:cubicBezTo>
                    <a:cubicBezTo>
                      <a:pt x="585978" y="223877"/>
                      <a:pt x="585025" y="228734"/>
                      <a:pt x="584168" y="233592"/>
                    </a:cubicBezTo>
                    <a:cubicBezTo>
                      <a:pt x="582930" y="239974"/>
                      <a:pt x="581692" y="246451"/>
                      <a:pt x="580549" y="252833"/>
                    </a:cubicBezTo>
                    <a:cubicBezTo>
                      <a:pt x="579025" y="261024"/>
                      <a:pt x="577405" y="269120"/>
                      <a:pt x="575786" y="277312"/>
                    </a:cubicBezTo>
                    <a:cubicBezTo>
                      <a:pt x="573977" y="286265"/>
                      <a:pt x="571976" y="295124"/>
                      <a:pt x="569976" y="303982"/>
                    </a:cubicBezTo>
                    <a:cubicBezTo>
                      <a:pt x="568071" y="312554"/>
                      <a:pt x="566166" y="321127"/>
                      <a:pt x="564356" y="329699"/>
                    </a:cubicBezTo>
                    <a:cubicBezTo>
                      <a:pt x="563308" y="334843"/>
                      <a:pt x="562260" y="339986"/>
                      <a:pt x="561404" y="345225"/>
                    </a:cubicBezTo>
                    <a:cubicBezTo>
                      <a:pt x="560641" y="349988"/>
                      <a:pt x="559784" y="354750"/>
                      <a:pt x="559022" y="359513"/>
                    </a:cubicBezTo>
                    <a:cubicBezTo>
                      <a:pt x="556355" y="375610"/>
                      <a:pt x="553498" y="391707"/>
                      <a:pt x="551021" y="407804"/>
                    </a:cubicBezTo>
                    <a:cubicBezTo>
                      <a:pt x="549783" y="415615"/>
                      <a:pt x="548449" y="423425"/>
                      <a:pt x="547211" y="431236"/>
                    </a:cubicBezTo>
                    <a:cubicBezTo>
                      <a:pt x="547116" y="431712"/>
                      <a:pt x="547116" y="432188"/>
                      <a:pt x="547021" y="432760"/>
                    </a:cubicBezTo>
                    <a:cubicBezTo>
                      <a:pt x="544925" y="432284"/>
                      <a:pt x="542734" y="431903"/>
                      <a:pt x="540639" y="431617"/>
                    </a:cubicBezTo>
                    <a:cubicBezTo>
                      <a:pt x="536257" y="430950"/>
                      <a:pt x="531686" y="430664"/>
                      <a:pt x="527209" y="430379"/>
                    </a:cubicBezTo>
                    <a:cubicBezTo>
                      <a:pt x="517398" y="429712"/>
                      <a:pt x="507682" y="429140"/>
                      <a:pt x="497871" y="428664"/>
                    </a:cubicBezTo>
                    <a:cubicBezTo>
                      <a:pt x="493300" y="428474"/>
                      <a:pt x="488632" y="428283"/>
                      <a:pt x="484061" y="427902"/>
                    </a:cubicBezTo>
                    <a:cubicBezTo>
                      <a:pt x="479298" y="427521"/>
                      <a:pt x="474630" y="427045"/>
                      <a:pt x="469868" y="426569"/>
                    </a:cubicBezTo>
                    <a:cubicBezTo>
                      <a:pt x="460914" y="425711"/>
                      <a:pt x="451961" y="424664"/>
                      <a:pt x="443103" y="423235"/>
                    </a:cubicBezTo>
                    <a:cubicBezTo>
                      <a:pt x="439102" y="422568"/>
                      <a:pt x="435007" y="421806"/>
                      <a:pt x="431102" y="420854"/>
                    </a:cubicBezTo>
                    <a:cubicBezTo>
                      <a:pt x="426148" y="419615"/>
                      <a:pt x="421291" y="418282"/>
                      <a:pt x="416433" y="416948"/>
                    </a:cubicBezTo>
                    <a:cubicBezTo>
                      <a:pt x="411861" y="415710"/>
                      <a:pt x="407289" y="414377"/>
                      <a:pt x="402717" y="413234"/>
                    </a:cubicBezTo>
                    <a:cubicBezTo>
                      <a:pt x="400431" y="412662"/>
                      <a:pt x="398050" y="412091"/>
                      <a:pt x="395764" y="411710"/>
                    </a:cubicBezTo>
                    <a:cubicBezTo>
                      <a:pt x="393954" y="411329"/>
                      <a:pt x="392144" y="410948"/>
                      <a:pt x="390430" y="410757"/>
                    </a:cubicBezTo>
                    <a:cubicBezTo>
                      <a:pt x="389191" y="410567"/>
                      <a:pt x="387858" y="410471"/>
                      <a:pt x="386619" y="410376"/>
                    </a:cubicBezTo>
                    <a:cubicBezTo>
                      <a:pt x="386619" y="410376"/>
                      <a:pt x="386524" y="410376"/>
                      <a:pt x="386524" y="410376"/>
                    </a:cubicBezTo>
                    <a:cubicBezTo>
                      <a:pt x="386429" y="410376"/>
                      <a:pt x="386429" y="410376"/>
                      <a:pt x="386334" y="410376"/>
                    </a:cubicBezTo>
                    <a:cubicBezTo>
                      <a:pt x="386810" y="409995"/>
                      <a:pt x="387286" y="409709"/>
                      <a:pt x="387762" y="409328"/>
                    </a:cubicBezTo>
                    <a:cubicBezTo>
                      <a:pt x="393382" y="404661"/>
                      <a:pt x="397859" y="398851"/>
                      <a:pt x="401764" y="392755"/>
                    </a:cubicBezTo>
                    <a:cubicBezTo>
                      <a:pt x="405574" y="386754"/>
                      <a:pt x="408527" y="380372"/>
                      <a:pt x="411385" y="373895"/>
                    </a:cubicBezTo>
                    <a:cubicBezTo>
                      <a:pt x="414147" y="367609"/>
                      <a:pt x="416623" y="361227"/>
                      <a:pt x="418909" y="354845"/>
                    </a:cubicBezTo>
                    <a:cubicBezTo>
                      <a:pt x="421291" y="348178"/>
                      <a:pt x="422814" y="341129"/>
                      <a:pt x="424053" y="334176"/>
                    </a:cubicBezTo>
                    <a:cubicBezTo>
                      <a:pt x="424624" y="330938"/>
                      <a:pt x="425101" y="327699"/>
                      <a:pt x="425482" y="324461"/>
                    </a:cubicBezTo>
                    <a:cubicBezTo>
                      <a:pt x="425862" y="321127"/>
                      <a:pt x="426339" y="317698"/>
                      <a:pt x="426625" y="314269"/>
                    </a:cubicBezTo>
                    <a:cubicBezTo>
                      <a:pt x="426815" y="310935"/>
                      <a:pt x="427196" y="307601"/>
                      <a:pt x="427005" y="304268"/>
                    </a:cubicBezTo>
                    <a:cubicBezTo>
                      <a:pt x="426815" y="300362"/>
                      <a:pt x="426625" y="296362"/>
                      <a:pt x="426434" y="292457"/>
                    </a:cubicBezTo>
                    <a:cubicBezTo>
                      <a:pt x="426053" y="285313"/>
                      <a:pt x="425672" y="278169"/>
                      <a:pt x="424815" y="271025"/>
                    </a:cubicBezTo>
                    <a:cubicBezTo>
                      <a:pt x="423291" y="257309"/>
                      <a:pt x="421671" y="243593"/>
                      <a:pt x="418338" y="230163"/>
                    </a:cubicBezTo>
                    <a:cubicBezTo>
                      <a:pt x="416623" y="223305"/>
                      <a:pt x="414814" y="216542"/>
                      <a:pt x="412528" y="209875"/>
                    </a:cubicBezTo>
                    <a:cubicBezTo>
                      <a:pt x="410337" y="203398"/>
                      <a:pt x="407955" y="196921"/>
                      <a:pt x="405574" y="190444"/>
                    </a:cubicBezTo>
                    <a:cubicBezTo>
                      <a:pt x="403193" y="183776"/>
                      <a:pt x="400431" y="177204"/>
                      <a:pt x="397764" y="170632"/>
                    </a:cubicBezTo>
                    <a:cubicBezTo>
                      <a:pt x="395097" y="164155"/>
                      <a:pt x="392335" y="157773"/>
                      <a:pt x="389668" y="151296"/>
                    </a:cubicBezTo>
                    <a:cubicBezTo>
                      <a:pt x="387096" y="145010"/>
                      <a:pt x="384429" y="138723"/>
                      <a:pt x="381667" y="132437"/>
                    </a:cubicBezTo>
                    <a:cubicBezTo>
                      <a:pt x="379095" y="126531"/>
                      <a:pt x="376714" y="120435"/>
                      <a:pt x="373952" y="114530"/>
                    </a:cubicBezTo>
                    <a:cubicBezTo>
                      <a:pt x="368141" y="101861"/>
                      <a:pt x="361188" y="89669"/>
                      <a:pt x="354520" y="77382"/>
                    </a:cubicBezTo>
                    <a:cubicBezTo>
                      <a:pt x="347567" y="64619"/>
                      <a:pt x="340995" y="51093"/>
                      <a:pt x="330518" y="40330"/>
                    </a:cubicBezTo>
                    <a:cubicBezTo>
                      <a:pt x="328136" y="37949"/>
                      <a:pt x="325755" y="35567"/>
                      <a:pt x="323088" y="33377"/>
                    </a:cubicBezTo>
                    <a:cubicBezTo>
                      <a:pt x="319944" y="30805"/>
                      <a:pt x="316896" y="28138"/>
                      <a:pt x="313658" y="25661"/>
                    </a:cubicBezTo>
                    <a:cubicBezTo>
                      <a:pt x="308514" y="21756"/>
                      <a:pt x="303180" y="18137"/>
                      <a:pt x="297561" y="14993"/>
                    </a:cubicBezTo>
                    <a:cubicBezTo>
                      <a:pt x="293941" y="12993"/>
                      <a:pt x="290226" y="11183"/>
                      <a:pt x="286321" y="9659"/>
                    </a:cubicBezTo>
                    <a:cubicBezTo>
                      <a:pt x="283083" y="8421"/>
                      <a:pt x="279559" y="7754"/>
                      <a:pt x="276130" y="7088"/>
                    </a:cubicBezTo>
                    <a:cubicBezTo>
                      <a:pt x="271748" y="6326"/>
                      <a:pt x="267462" y="5754"/>
                      <a:pt x="263080" y="5373"/>
                    </a:cubicBezTo>
                    <a:cubicBezTo>
                      <a:pt x="259652" y="5087"/>
                      <a:pt x="256222" y="4802"/>
                      <a:pt x="252793" y="4897"/>
                    </a:cubicBezTo>
                    <a:cubicBezTo>
                      <a:pt x="250221" y="4992"/>
                      <a:pt x="247650" y="5087"/>
                      <a:pt x="245078" y="5278"/>
                    </a:cubicBezTo>
                    <a:cubicBezTo>
                      <a:pt x="243364" y="5468"/>
                      <a:pt x="241649" y="5564"/>
                      <a:pt x="239935" y="5849"/>
                    </a:cubicBezTo>
                    <a:cubicBezTo>
                      <a:pt x="239077" y="6040"/>
                      <a:pt x="238125" y="6230"/>
                      <a:pt x="237268" y="6421"/>
                    </a:cubicBezTo>
                    <a:cubicBezTo>
                      <a:pt x="237363" y="6326"/>
                      <a:pt x="237458" y="6326"/>
                      <a:pt x="237554" y="6230"/>
                    </a:cubicBezTo>
                    <a:cubicBezTo>
                      <a:pt x="239173" y="5278"/>
                      <a:pt x="239935" y="3373"/>
                      <a:pt x="238982" y="1754"/>
                    </a:cubicBezTo>
                    <a:cubicBezTo>
                      <a:pt x="238125" y="230"/>
                      <a:pt x="235839" y="-532"/>
                      <a:pt x="234219" y="420"/>
                    </a:cubicBezTo>
                    <a:cubicBezTo>
                      <a:pt x="227171" y="4325"/>
                      <a:pt x="220218" y="8231"/>
                      <a:pt x="213550" y="12612"/>
                    </a:cubicBezTo>
                    <a:cubicBezTo>
                      <a:pt x="207740" y="16517"/>
                      <a:pt x="202216" y="20804"/>
                      <a:pt x="197072" y="25566"/>
                    </a:cubicBezTo>
                    <a:cubicBezTo>
                      <a:pt x="191928" y="30233"/>
                      <a:pt x="186880" y="34996"/>
                      <a:pt x="182118" y="40044"/>
                    </a:cubicBezTo>
                    <a:cubicBezTo>
                      <a:pt x="177069" y="45378"/>
                      <a:pt x="173069" y="51379"/>
                      <a:pt x="169926" y="57856"/>
                    </a:cubicBezTo>
                    <a:cubicBezTo>
                      <a:pt x="169259" y="59189"/>
                      <a:pt x="168687" y="60428"/>
                      <a:pt x="168021" y="61761"/>
                    </a:cubicBezTo>
                    <a:cubicBezTo>
                      <a:pt x="166688" y="63952"/>
                      <a:pt x="165545" y="66238"/>
                      <a:pt x="164496" y="68524"/>
                    </a:cubicBezTo>
                    <a:cubicBezTo>
                      <a:pt x="161734" y="74715"/>
                      <a:pt x="159258" y="80906"/>
                      <a:pt x="157353" y="87288"/>
                    </a:cubicBezTo>
                    <a:cubicBezTo>
                      <a:pt x="156400" y="90431"/>
                      <a:pt x="155353" y="93670"/>
                      <a:pt x="154495" y="96908"/>
                    </a:cubicBezTo>
                    <a:cubicBezTo>
                      <a:pt x="153638" y="100337"/>
                      <a:pt x="152781" y="103862"/>
                      <a:pt x="151924" y="107291"/>
                    </a:cubicBezTo>
                    <a:cubicBezTo>
                      <a:pt x="150209" y="114530"/>
                      <a:pt x="148780" y="121769"/>
                      <a:pt x="147733" y="129008"/>
                    </a:cubicBezTo>
                    <a:cubicBezTo>
                      <a:pt x="146780" y="135961"/>
                      <a:pt x="145637" y="142819"/>
                      <a:pt x="144685" y="149772"/>
                    </a:cubicBezTo>
                    <a:cubicBezTo>
                      <a:pt x="143827" y="156440"/>
                      <a:pt x="143160" y="163107"/>
                      <a:pt x="142684" y="169775"/>
                    </a:cubicBezTo>
                    <a:cubicBezTo>
                      <a:pt x="142113" y="176918"/>
                      <a:pt x="141732" y="183967"/>
                      <a:pt x="141732" y="191111"/>
                    </a:cubicBezTo>
                    <a:cubicBezTo>
                      <a:pt x="141732" y="191301"/>
                      <a:pt x="141732" y="191587"/>
                      <a:pt x="141732" y="191777"/>
                    </a:cubicBezTo>
                    <a:cubicBezTo>
                      <a:pt x="141732" y="199016"/>
                      <a:pt x="142208" y="206255"/>
                      <a:pt x="142970" y="213494"/>
                    </a:cubicBezTo>
                    <a:cubicBezTo>
                      <a:pt x="143256" y="216733"/>
                      <a:pt x="143637" y="219971"/>
                      <a:pt x="144208" y="223115"/>
                    </a:cubicBezTo>
                    <a:cubicBezTo>
                      <a:pt x="144780" y="226734"/>
                      <a:pt x="145637" y="230354"/>
                      <a:pt x="146399" y="234068"/>
                    </a:cubicBezTo>
                    <a:cubicBezTo>
                      <a:pt x="147733" y="240450"/>
                      <a:pt x="149352" y="246832"/>
                      <a:pt x="151066" y="253214"/>
                    </a:cubicBezTo>
                    <a:cubicBezTo>
                      <a:pt x="152876" y="259881"/>
                      <a:pt x="154781" y="266453"/>
                      <a:pt x="156781" y="273026"/>
                    </a:cubicBezTo>
                    <a:cubicBezTo>
                      <a:pt x="158972" y="280074"/>
                      <a:pt x="161639" y="286932"/>
                      <a:pt x="164402" y="293790"/>
                    </a:cubicBezTo>
                    <a:cubicBezTo>
                      <a:pt x="169450" y="306363"/>
                      <a:pt x="174974" y="318650"/>
                      <a:pt x="181451" y="330652"/>
                    </a:cubicBezTo>
                    <a:cubicBezTo>
                      <a:pt x="184595" y="336367"/>
                      <a:pt x="188119" y="341891"/>
                      <a:pt x="191738" y="347321"/>
                    </a:cubicBezTo>
                    <a:cubicBezTo>
                      <a:pt x="195643" y="353131"/>
                      <a:pt x="199930" y="358751"/>
                      <a:pt x="204501" y="364180"/>
                    </a:cubicBezTo>
                    <a:cubicBezTo>
                      <a:pt x="208788" y="369323"/>
                      <a:pt x="213264" y="374467"/>
                      <a:pt x="217646" y="379515"/>
                    </a:cubicBezTo>
                    <a:cubicBezTo>
                      <a:pt x="221932" y="384563"/>
                      <a:pt x="226123" y="389707"/>
                      <a:pt x="230695" y="394565"/>
                    </a:cubicBezTo>
                    <a:cubicBezTo>
                      <a:pt x="240887" y="405328"/>
                      <a:pt x="253841" y="413234"/>
                      <a:pt x="267176" y="420092"/>
                    </a:cubicBezTo>
                    <a:cubicBezTo>
                      <a:pt x="270796" y="421901"/>
                      <a:pt x="274511" y="423616"/>
                      <a:pt x="278225" y="425235"/>
                    </a:cubicBezTo>
                    <a:cubicBezTo>
                      <a:pt x="281083" y="426473"/>
                      <a:pt x="283940" y="427712"/>
                      <a:pt x="286893" y="428759"/>
                    </a:cubicBezTo>
                    <a:cubicBezTo>
                      <a:pt x="283178" y="431331"/>
                      <a:pt x="279463" y="433903"/>
                      <a:pt x="276034" y="436760"/>
                    </a:cubicBezTo>
                    <a:cubicBezTo>
                      <a:pt x="272510" y="439618"/>
                      <a:pt x="269367" y="442761"/>
                      <a:pt x="266033" y="445809"/>
                    </a:cubicBezTo>
                    <a:cubicBezTo>
                      <a:pt x="262604" y="449048"/>
                      <a:pt x="259270" y="452381"/>
                      <a:pt x="255937" y="455715"/>
                    </a:cubicBezTo>
                    <a:cubicBezTo>
                      <a:pt x="249078" y="462668"/>
                      <a:pt x="242601" y="470193"/>
                      <a:pt x="236315" y="477623"/>
                    </a:cubicBezTo>
                    <a:cubicBezTo>
                      <a:pt x="230505" y="484481"/>
                      <a:pt x="224885" y="491624"/>
                      <a:pt x="219170" y="498578"/>
                    </a:cubicBezTo>
                    <a:cubicBezTo>
                      <a:pt x="213836" y="505150"/>
                      <a:pt x="208597" y="511722"/>
                      <a:pt x="203073" y="518104"/>
                    </a:cubicBezTo>
                    <a:cubicBezTo>
                      <a:pt x="199168" y="522390"/>
                      <a:pt x="194976" y="526391"/>
                      <a:pt x="190881" y="530486"/>
                    </a:cubicBezTo>
                    <a:cubicBezTo>
                      <a:pt x="188214" y="533249"/>
                      <a:pt x="185738" y="536201"/>
                      <a:pt x="183356" y="539154"/>
                    </a:cubicBezTo>
                    <a:cubicBezTo>
                      <a:pt x="182403" y="540392"/>
                      <a:pt x="181356" y="541631"/>
                      <a:pt x="180499" y="542964"/>
                    </a:cubicBezTo>
                    <a:cubicBezTo>
                      <a:pt x="179641" y="544298"/>
                      <a:pt x="178784" y="545536"/>
                      <a:pt x="177832" y="546774"/>
                    </a:cubicBezTo>
                    <a:cubicBezTo>
                      <a:pt x="176784" y="548108"/>
                      <a:pt x="176022" y="549727"/>
                      <a:pt x="175355" y="551251"/>
                    </a:cubicBezTo>
                    <a:cubicBezTo>
                      <a:pt x="174879" y="552489"/>
                      <a:pt x="174688" y="553727"/>
                      <a:pt x="174593" y="555061"/>
                    </a:cubicBezTo>
                    <a:cubicBezTo>
                      <a:pt x="172593" y="554489"/>
                      <a:pt x="170497" y="553918"/>
                      <a:pt x="168497" y="553346"/>
                    </a:cubicBezTo>
                    <a:cubicBezTo>
                      <a:pt x="158972" y="550394"/>
                      <a:pt x="149828" y="546774"/>
                      <a:pt x="140684" y="542964"/>
                    </a:cubicBezTo>
                    <a:cubicBezTo>
                      <a:pt x="130587" y="538487"/>
                      <a:pt x="120586" y="533915"/>
                      <a:pt x="110490" y="529439"/>
                    </a:cubicBezTo>
                    <a:cubicBezTo>
                      <a:pt x="110680" y="529534"/>
                      <a:pt x="110966" y="529629"/>
                      <a:pt x="111157" y="529724"/>
                    </a:cubicBezTo>
                    <a:cubicBezTo>
                      <a:pt x="110871" y="529629"/>
                      <a:pt x="110585" y="529439"/>
                      <a:pt x="110299" y="529343"/>
                    </a:cubicBezTo>
                    <a:cubicBezTo>
                      <a:pt x="109918" y="529153"/>
                      <a:pt x="109538" y="528962"/>
                      <a:pt x="109156" y="528867"/>
                    </a:cubicBezTo>
                    <a:cubicBezTo>
                      <a:pt x="109442" y="529058"/>
                      <a:pt x="109823" y="529153"/>
                      <a:pt x="110109" y="529343"/>
                    </a:cubicBezTo>
                    <a:cubicBezTo>
                      <a:pt x="104108" y="526581"/>
                      <a:pt x="98012" y="523914"/>
                      <a:pt x="92011" y="521247"/>
                    </a:cubicBezTo>
                    <a:cubicBezTo>
                      <a:pt x="90011" y="520390"/>
                      <a:pt x="88011" y="519437"/>
                      <a:pt x="86010" y="518580"/>
                    </a:cubicBezTo>
                    <a:cubicBezTo>
                      <a:pt x="85439" y="518199"/>
                      <a:pt x="84772" y="517913"/>
                      <a:pt x="84011" y="517723"/>
                    </a:cubicBezTo>
                    <a:cubicBezTo>
                      <a:pt x="84011" y="517723"/>
                      <a:pt x="84011" y="517723"/>
                      <a:pt x="83915" y="517723"/>
                    </a:cubicBezTo>
                    <a:cubicBezTo>
                      <a:pt x="82868" y="517247"/>
                      <a:pt x="81819" y="516770"/>
                      <a:pt x="80772" y="516389"/>
                    </a:cubicBezTo>
                    <a:cubicBezTo>
                      <a:pt x="80010" y="515913"/>
                      <a:pt x="79248" y="515532"/>
                      <a:pt x="78391" y="515342"/>
                    </a:cubicBezTo>
                    <a:cubicBezTo>
                      <a:pt x="70104" y="511722"/>
                      <a:pt x="61722" y="508388"/>
                      <a:pt x="53054" y="505531"/>
                    </a:cubicBezTo>
                    <a:cubicBezTo>
                      <a:pt x="46767" y="503435"/>
                      <a:pt x="40577" y="501435"/>
                      <a:pt x="34194" y="499721"/>
                    </a:cubicBezTo>
                    <a:cubicBezTo>
                      <a:pt x="31242" y="498959"/>
                      <a:pt x="28194" y="498197"/>
                      <a:pt x="25146" y="497530"/>
                    </a:cubicBezTo>
                    <a:cubicBezTo>
                      <a:pt x="22479" y="496958"/>
                      <a:pt x="19812" y="496577"/>
                      <a:pt x="17240" y="495815"/>
                    </a:cubicBezTo>
                    <a:cubicBezTo>
                      <a:pt x="17907" y="493529"/>
                      <a:pt x="18764" y="491434"/>
                      <a:pt x="19812" y="489243"/>
                    </a:cubicBezTo>
                    <a:cubicBezTo>
                      <a:pt x="26861" y="475908"/>
                      <a:pt x="35719" y="463526"/>
                      <a:pt x="44005" y="450953"/>
                    </a:cubicBezTo>
                    <a:cubicBezTo>
                      <a:pt x="53149" y="437046"/>
                      <a:pt x="62103" y="423044"/>
                      <a:pt x="70961" y="409043"/>
                    </a:cubicBezTo>
                    <a:cubicBezTo>
                      <a:pt x="79438" y="395803"/>
                      <a:pt x="88487" y="382944"/>
                      <a:pt x="97250" y="369895"/>
                    </a:cubicBezTo>
                    <a:cubicBezTo>
                      <a:pt x="106203" y="356560"/>
                      <a:pt x="114967" y="343034"/>
                      <a:pt x="122205" y="328747"/>
                    </a:cubicBezTo>
                    <a:cubicBezTo>
                      <a:pt x="125730" y="321794"/>
                      <a:pt x="129064" y="314840"/>
                      <a:pt x="132302" y="307792"/>
                    </a:cubicBezTo>
                    <a:cubicBezTo>
                      <a:pt x="133731" y="304458"/>
                      <a:pt x="135255" y="301220"/>
                      <a:pt x="136493" y="297791"/>
                    </a:cubicBezTo>
                    <a:cubicBezTo>
                      <a:pt x="137446" y="295124"/>
                      <a:pt x="138589" y="292552"/>
                      <a:pt x="139827" y="289980"/>
                    </a:cubicBezTo>
                    <a:cubicBezTo>
                      <a:pt x="140494" y="288837"/>
                      <a:pt x="141351" y="287694"/>
                      <a:pt x="141732" y="286456"/>
                    </a:cubicBezTo>
                    <a:cubicBezTo>
                      <a:pt x="142018" y="285599"/>
                      <a:pt x="142208" y="284646"/>
                      <a:pt x="142304" y="283694"/>
                    </a:cubicBezTo>
                    <a:cubicBezTo>
                      <a:pt x="142304" y="283503"/>
                      <a:pt x="142304" y="283313"/>
                      <a:pt x="142304" y="283027"/>
                    </a:cubicBezTo>
                    <a:cubicBezTo>
                      <a:pt x="142399" y="281503"/>
                      <a:pt x="142018" y="280074"/>
                      <a:pt x="141255" y="278741"/>
                    </a:cubicBezTo>
                    <a:cubicBezTo>
                      <a:pt x="140018" y="275883"/>
                      <a:pt x="137255" y="273788"/>
                      <a:pt x="134588" y="272073"/>
                    </a:cubicBezTo>
                    <a:cubicBezTo>
                      <a:pt x="132112" y="270454"/>
                      <a:pt x="129444" y="268930"/>
                      <a:pt x="126778" y="267501"/>
                    </a:cubicBezTo>
                    <a:cubicBezTo>
                      <a:pt x="121253" y="264453"/>
                      <a:pt x="115824" y="260929"/>
                      <a:pt x="110776" y="257214"/>
                    </a:cubicBezTo>
                    <a:cubicBezTo>
                      <a:pt x="108585" y="255404"/>
                      <a:pt x="106394" y="253499"/>
                      <a:pt x="104394" y="251499"/>
                    </a:cubicBezTo>
                    <a:cubicBezTo>
                      <a:pt x="102108" y="249213"/>
                      <a:pt x="100013" y="246832"/>
                      <a:pt x="98107" y="244260"/>
                    </a:cubicBezTo>
                    <a:cubicBezTo>
                      <a:pt x="96393" y="241879"/>
                      <a:pt x="94774" y="239402"/>
                      <a:pt x="93345" y="236831"/>
                    </a:cubicBezTo>
                    <a:cubicBezTo>
                      <a:pt x="92011" y="234259"/>
                      <a:pt x="90773" y="231687"/>
                      <a:pt x="89630" y="229020"/>
                    </a:cubicBezTo>
                    <a:cubicBezTo>
                      <a:pt x="89154" y="227877"/>
                      <a:pt x="88773" y="226734"/>
                      <a:pt x="88392" y="225686"/>
                    </a:cubicBezTo>
                    <a:cubicBezTo>
                      <a:pt x="87820" y="223877"/>
                      <a:pt x="87153" y="221972"/>
                      <a:pt x="86582" y="220067"/>
                    </a:cubicBezTo>
                    <a:cubicBezTo>
                      <a:pt x="86582" y="220067"/>
                      <a:pt x="86677" y="220067"/>
                      <a:pt x="86677" y="220067"/>
                    </a:cubicBezTo>
                    <a:cubicBezTo>
                      <a:pt x="87820" y="220067"/>
                      <a:pt x="88868" y="220067"/>
                      <a:pt x="90011" y="220162"/>
                    </a:cubicBezTo>
                    <a:cubicBezTo>
                      <a:pt x="91916" y="220638"/>
                      <a:pt x="93726" y="221210"/>
                      <a:pt x="95631" y="221972"/>
                    </a:cubicBezTo>
                    <a:cubicBezTo>
                      <a:pt x="98203" y="223210"/>
                      <a:pt x="100584" y="224639"/>
                      <a:pt x="103155" y="225972"/>
                    </a:cubicBezTo>
                    <a:cubicBezTo>
                      <a:pt x="104965" y="226829"/>
                      <a:pt x="107442" y="227782"/>
                      <a:pt x="109442" y="227115"/>
                    </a:cubicBezTo>
                    <a:cubicBezTo>
                      <a:pt x="111252" y="226544"/>
                      <a:pt x="113442" y="225686"/>
                      <a:pt x="114395" y="223877"/>
                    </a:cubicBezTo>
                    <a:cubicBezTo>
                      <a:pt x="114776" y="223210"/>
                      <a:pt x="115062" y="222543"/>
                      <a:pt x="115348" y="221876"/>
                    </a:cubicBezTo>
                    <a:cubicBezTo>
                      <a:pt x="115728" y="220829"/>
                      <a:pt x="115728" y="219686"/>
                      <a:pt x="115728" y="218543"/>
                    </a:cubicBezTo>
                    <a:cubicBezTo>
                      <a:pt x="115728" y="217876"/>
                      <a:pt x="115633" y="217114"/>
                      <a:pt x="115538" y="216447"/>
                    </a:cubicBezTo>
                    <a:cubicBezTo>
                      <a:pt x="115348" y="213685"/>
                      <a:pt x="115157" y="210827"/>
                      <a:pt x="115157" y="208065"/>
                    </a:cubicBezTo>
                    <a:cubicBezTo>
                      <a:pt x="115062" y="204922"/>
                      <a:pt x="114776" y="201779"/>
                      <a:pt x="115062" y="198635"/>
                    </a:cubicBezTo>
                    <a:lnTo>
                      <a:pt x="115062" y="198635"/>
                    </a:lnTo>
                    <a:cubicBezTo>
                      <a:pt x="115538" y="198731"/>
                      <a:pt x="116014" y="198921"/>
                      <a:pt x="116491" y="199016"/>
                    </a:cubicBezTo>
                    <a:cubicBezTo>
                      <a:pt x="116967" y="199207"/>
                      <a:pt x="117348" y="199493"/>
                      <a:pt x="117729" y="199778"/>
                    </a:cubicBezTo>
                    <a:cubicBezTo>
                      <a:pt x="118110" y="200064"/>
                      <a:pt x="118396" y="200445"/>
                      <a:pt x="118776" y="200826"/>
                    </a:cubicBezTo>
                    <a:cubicBezTo>
                      <a:pt x="119253" y="201683"/>
                      <a:pt x="119729" y="202445"/>
                      <a:pt x="120110" y="203398"/>
                    </a:cubicBezTo>
                    <a:cubicBezTo>
                      <a:pt x="121253" y="206732"/>
                      <a:pt x="121729" y="210065"/>
                      <a:pt x="122111" y="213494"/>
                    </a:cubicBezTo>
                    <a:cubicBezTo>
                      <a:pt x="122301" y="215971"/>
                      <a:pt x="122587" y="218352"/>
                      <a:pt x="122682" y="220829"/>
                    </a:cubicBezTo>
                    <a:cubicBezTo>
                      <a:pt x="122777" y="224162"/>
                      <a:pt x="125158" y="227020"/>
                      <a:pt x="128873" y="227115"/>
                    </a:cubicBezTo>
                    <a:cubicBezTo>
                      <a:pt x="132397" y="227210"/>
                      <a:pt x="135350" y="224639"/>
                      <a:pt x="135541" y="221305"/>
                    </a:cubicBezTo>
                    <a:cubicBezTo>
                      <a:pt x="135731" y="218257"/>
                      <a:pt x="135350" y="215209"/>
                      <a:pt x="134969" y="212256"/>
                    </a:cubicBezTo>
                    <a:cubicBezTo>
                      <a:pt x="134778" y="210161"/>
                      <a:pt x="134493" y="208065"/>
                      <a:pt x="134112" y="206065"/>
                    </a:cubicBezTo>
                    <a:cubicBezTo>
                      <a:pt x="133159" y="201493"/>
                      <a:pt x="131730" y="197207"/>
                      <a:pt x="128873" y="193397"/>
                    </a:cubicBezTo>
                    <a:cubicBezTo>
                      <a:pt x="127349" y="191396"/>
                      <a:pt x="125349" y="189872"/>
                      <a:pt x="123158" y="188634"/>
                    </a:cubicBezTo>
                    <a:cubicBezTo>
                      <a:pt x="120586" y="187205"/>
                      <a:pt x="117824" y="186634"/>
                      <a:pt x="114871" y="186253"/>
                    </a:cubicBezTo>
                    <a:cubicBezTo>
                      <a:pt x="113442" y="186158"/>
                      <a:pt x="111919" y="186443"/>
                      <a:pt x="110490" y="186729"/>
                    </a:cubicBezTo>
                    <a:cubicBezTo>
                      <a:pt x="108585" y="187110"/>
                      <a:pt x="107156" y="188158"/>
                      <a:pt x="105632" y="189206"/>
                    </a:cubicBezTo>
                    <a:cubicBezTo>
                      <a:pt x="105060" y="189872"/>
                      <a:pt x="104489" y="190539"/>
                      <a:pt x="103917" y="191206"/>
                    </a:cubicBezTo>
                    <a:cubicBezTo>
                      <a:pt x="103441" y="191968"/>
                      <a:pt x="103061" y="192730"/>
                      <a:pt x="102679" y="193587"/>
                    </a:cubicBezTo>
                    <a:cubicBezTo>
                      <a:pt x="102012" y="195302"/>
                      <a:pt x="101727" y="197111"/>
                      <a:pt x="101536" y="198921"/>
                    </a:cubicBezTo>
                    <a:cubicBezTo>
                      <a:pt x="101251" y="201207"/>
                      <a:pt x="101441" y="203588"/>
                      <a:pt x="101441" y="205874"/>
                    </a:cubicBezTo>
                    <a:cubicBezTo>
                      <a:pt x="101441" y="207398"/>
                      <a:pt x="101441" y="208922"/>
                      <a:pt x="101536" y="210446"/>
                    </a:cubicBezTo>
                    <a:cubicBezTo>
                      <a:pt x="100679" y="210065"/>
                      <a:pt x="99726" y="209589"/>
                      <a:pt x="98870" y="209303"/>
                    </a:cubicBezTo>
                    <a:cubicBezTo>
                      <a:pt x="96202" y="208256"/>
                      <a:pt x="93630" y="207494"/>
                      <a:pt x="90773" y="207017"/>
                    </a:cubicBezTo>
                    <a:cubicBezTo>
                      <a:pt x="88963" y="206732"/>
                      <a:pt x="87344" y="206636"/>
                      <a:pt x="85534" y="206732"/>
                    </a:cubicBezTo>
                    <a:cubicBezTo>
                      <a:pt x="82391" y="206827"/>
                      <a:pt x="79629" y="207494"/>
                      <a:pt x="76867" y="208922"/>
                    </a:cubicBezTo>
                    <a:cubicBezTo>
                      <a:pt x="73914" y="210446"/>
                      <a:pt x="72199" y="213113"/>
                      <a:pt x="71151" y="215971"/>
                    </a:cubicBezTo>
                    <a:cubicBezTo>
                      <a:pt x="70295" y="218257"/>
                      <a:pt x="70675" y="220733"/>
                      <a:pt x="70961" y="223019"/>
                    </a:cubicBezTo>
                    <a:cubicBezTo>
                      <a:pt x="71151" y="225210"/>
                      <a:pt x="71723" y="227496"/>
                      <a:pt x="72390" y="229592"/>
                    </a:cubicBezTo>
                    <a:cubicBezTo>
                      <a:pt x="73437" y="233497"/>
                      <a:pt x="74866" y="237307"/>
                      <a:pt x="76485" y="241117"/>
                    </a:cubicBezTo>
                    <a:cubicBezTo>
                      <a:pt x="82868" y="256166"/>
                      <a:pt x="95059" y="268644"/>
                      <a:pt x="109251" y="277598"/>
                    </a:cubicBezTo>
                    <a:cubicBezTo>
                      <a:pt x="112395" y="279598"/>
                      <a:pt x="115538" y="281503"/>
                      <a:pt x="118776" y="283313"/>
                    </a:cubicBezTo>
                    <a:cubicBezTo>
                      <a:pt x="120301" y="284170"/>
                      <a:pt x="121920" y="285027"/>
                      <a:pt x="123444" y="285980"/>
                    </a:cubicBezTo>
                    <a:cubicBezTo>
                      <a:pt x="122587" y="287789"/>
                      <a:pt x="121729" y="289504"/>
                      <a:pt x="121062" y="291409"/>
                    </a:cubicBezTo>
                    <a:cubicBezTo>
                      <a:pt x="119919" y="294457"/>
                      <a:pt x="118586" y="297410"/>
                      <a:pt x="117157" y="300362"/>
                    </a:cubicBezTo>
                    <a:cubicBezTo>
                      <a:pt x="114585" y="305887"/>
                      <a:pt x="111823" y="311411"/>
                      <a:pt x="109061" y="316936"/>
                    </a:cubicBezTo>
                    <a:cubicBezTo>
                      <a:pt x="101822" y="330842"/>
                      <a:pt x="93630" y="344273"/>
                      <a:pt x="84867" y="357417"/>
                    </a:cubicBezTo>
                    <a:cubicBezTo>
                      <a:pt x="80200" y="364466"/>
                      <a:pt x="75342" y="371419"/>
                      <a:pt x="70580" y="378372"/>
                    </a:cubicBezTo>
                    <a:cubicBezTo>
                      <a:pt x="65913" y="385135"/>
                      <a:pt x="61531" y="391993"/>
                      <a:pt x="57055" y="398851"/>
                    </a:cubicBezTo>
                    <a:cubicBezTo>
                      <a:pt x="48577" y="411900"/>
                      <a:pt x="40386" y="425235"/>
                      <a:pt x="31909" y="438284"/>
                    </a:cubicBezTo>
                    <a:cubicBezTo>
                      <a:pt x="23241" y="451715"/>
                      <a:pt x="14001" y="464764"/>
                      <a:pt x="6477" y="478861"/>
                    </a:cubicBezTo>
                    <a:cubicBezTo>
                      <a:pt x="4476" y="482576"/>
                      <a:pt x="2477" y="486481"/>
                      <a:pt x="1333" y="490577"/>
                    </a:cubicBezTo>
                    <a:cubicBezTo>
                      <a:pt x="667" y="492958"/>
                      <a:pt x="0" y="495530"/>
                      <a:pt x="0" y="498101"/>
                    </a:cubicBezTo>
                    <a:cubicBezTo>
                      <a:pt x="0" y="500102"/>
                      <a:pt x="381" y="502102"/>
                      <a:pt x="1428" y="503912"/>
                    </a:cubicBezTo>
                    <a:cubicBezTo>
                      <a:pt x="3714" y="508007"/>
                      <a:pt x="8287" y="510103"/>
                      <a:pt x="12859" y="511055"/>
                    </a:cubicBezTo>
                    <a:cubicBezTo>
                      <a:pt x="20764" y="512770"/>
                      <a:pt x="28575" y="514484"/>
                      <a:pt x="36290" y="516866"/>
                    </a:cubicBezTo>
                    <a:cubicBezTo>
                      <a:pt x="44577" y="519437"/>
                      <a:pt x="52864" y="522104"/>
                      <a:pt x="60960" y="525248"/>
                    </a:cubicBezTo>
                    <a:cubicBezTo>
                      <a:pt x="65055" y="526867"/>
                      <a:pt x="69056" y="528486"/>
                      <a:pt x="73152" y="530201"/>
                    </a:cubicBezTo>
                    <a:cubicBezTo>
                      <a:pt x="73247" y="530201"/>
                      <a:pt x="73343" y="530296"/>
                      <a:pt x="73343" y="530296"/>
                    </a:cubicBezTo>
                    <a:cubicBezTo>
                      <a:pt x="73533" y="530391"/>
                      <a:pt x="73723" y="530486"/>
                      <a:pt x="73914" y="530582"/>
                    </a:cubicBezTo>
                    <a:cubicBezTo>
                      <a:pt x="75152" y="531153"/>
                      <a:pt x="76295" y="531629"/>
                      <a:pt x="77533" y="532201"/>
                    </a:cubicBezTo>
                    <a:cubicBezTo>
                      <a:pt x="78105" y="532487"/>
                      <a:pt x="78677" y="532772"/>
                      <a:pt x="79343" y="532963"/>
                    </a:cubicBezTo>
                    <a:cubicBezTo>
                      <a:pt x="78962" y="532772"/>
                      <a:pt x="78581" y="532582"/>
                      <a:pt x="78200" y="532391"/>
                    </a:cubicBezTo>
                    <a:cubicBezTo>
                      <a:pt x="78295" y="532487"/>
                      <a:pt x="78486" y="532487"/>
                      <a:pt x="78581" y="532582"/>
                    </a:cubicBezTo>
                    <a:cubicBezTo>
                      <a:pt x="78581" y="532582"/>
                      <a:pt x="78677" y="532582"/>
                      <a:pt x="78677" y="532582"/>
                    </a:cubicBezTo>
                    <a:cubicBezTo>
                      <a:pt x="85058" y="535439"/>
                      <a:pt x="91535" y="538297"/>
                      <a:pt x="98012" y="541059"/>
                    </a:cubicBezTo>
                    <a:cubicBezTo>
                      <a:pt x="101822" y="542774"/>
                      <a:pt x="105632" y="544488"/>
                      <a:pt x="109538" y="546107"/>
                    </a:cubicBezTo>
                    <a:cubicBezTo>
                      <a:pt x="122777" y="552013"/>
                      <a:pt x="135921" y="558204"/>
                      <a:pt x="149543" y="563252"/>
                    </a:cubicBezTo>
                    <a:cubicBezTo>
                      <a:pt x="157829" y="566300"/>
                      <a:pt x="166211" y="568777"/>
                      <a:pt x="174688" y="571158"/>
                    </a:cubicBezTo>
                    <a:cubicBezTo>
                      <a:pt x="174688" y="571539"/>
                      <a:pt x="174688" y="571920"/>
                      <a:pt x="174784" y="572206"/>
                    </a:cubicBezTo>
                    <a:cubicBezTo>
                      <a:pt x="175070" y="573730"/>
                      <a:pt x="175641" y="575254"/>
                      <a:pt x="176403" y="576683"/>
                    </a:cubicBezTo>
                    <a:cubicBezTo>
                      <a:pt x="177165" y="578111"/>
                      <a:pt x="178212" y="579350"/>
                      <a:pt x="179165" y="580683"/>
                    </a:cubicBezTo>
                    <a:cubicBezTo>
                      <a:pt x="180213" y="582112"/>
                      <a:pt x="181356" y="583541"/>
                      <a:pt x="182403" y="584874"/>
                    </a:cubicBezTo>
                    <a:cubicBezTo>
                      <a:pt x="187261" y="591637"/>
                      <a:pt x="191738" y="598685"/>
                      <a:pt x="196691" y="605353"/>
                    </a:cubicBezTo>
                    <a:cubicBezTo>
                      <a:pt x="201835" y="612306"/>
                      <a:pt x="206978" y="619259"/>
                      <a:pt x="211550" y="626594"/>
                    </a:cubicBezTo>
                    <a:cubicBezTo>
                      <a:pt x="221170" y="642024"/>
                      <a:pt x="231362" y="657074"/>
                      <a:pt x="242030" y="671933"/>
                    </a:cubicBezTo>
                    <a:cubicBezTo>
                      <a:pt x="248317" y="680791"/>
                      <a:pt x="255079" y="689363"/>
                      <a:pt x="261651" y="698031"/>
                    </a:cubicBezTo>
                    <a:cubicBezTo>
                      <a:pt x="261271" y="697555"/>
                      <a:pt x="260889" y="697079"/>
                      <a:pt x="260509" y="696507"/>
                    </a:cubicBezTo>
                    <a:cubicBezTo>
                      <a:pt x="263557" y="700698"/>
                      <a:pt x="266700" y="704794"/>
                      <a:pt x="269843" y="708890"/>
                    </a:cubicBezTo>
                    <a:cubicBezTo>
                      <a:pt x="280701" y="723844"/>
                      <a:pt x="290226" y="739560"/>
                      <a:pt x="299275" y="755657"/>
                    </a:cubicBezTo>
                    <a:cubicBezTo>
                      <a:pt x="303562" y="763277"/>
                      <a:pt x="307657" y="771088"/>
                      <a:pt x="312229" y="778613"/>
                    </a:cubicBezTo>
                    <a:cubicBezTo>
                      <a:pt x="316802" y="786137"/>
                      <a:pt x="321469" y="793472"/>
                      <a:pt x="325945" y="800996"/>
                    </a:cubicBezTo>
                    <a:cubicBezTo>
                      <a:pt x="330518" y="808712"/>
                      <a:pt x="334803" y="816522"/>
                      <a:pt x="339471" y="824142"/>
                    </a:cubicBezTo>
                    <a:cubicBezTo>
                      <a:pt x="344043" y="831762"/>
                      <a:pt x="348519" y="839382"/>
                      <a:pt x="353282" y="846907"/>
                    </a:cubicBezTo>
                    <a:cubicBezTo>
                      <a:pt x="357664" y="853955"/>
                      <a:pt x="362426" y="860909"/>
                      <a:pt x="366426" y="868243"/>
                    </a:cubicBezTo>
                    <a:cubicBezTo>
                      <a:pt x="368522" y="872053"/>
                      <a:pt x="370713" y="875863"/>
                      <a:pt x="372903" y="879578"/>
                    </a:cubicBezTo>
                    <a:cubicBezTo>
                      <a:pt x="374999" y="883102"/>
                      <a:pt x="376904" y="886721"/>
                      <a:pt x="379000" y="890246"/>
                    </a:cubicBezTo>
                    <a:cubicBezTo>
                      <a:pt x="381000" y="893484"/>
                      <a:pt x="382810" y="896818"/>
                      <a:pt x="384620" y="900247"/>
                    </a:cubicBezTo>
                    <a:cubicBezTo>
                      <a:pt x="385000" y="900914"/>
                      <a:pt x="385381" y="901580"/>
                      <a:pt x="385763" y="902247"/>
                    </a:cubicBezTo>
                    <a:cubicBezTo>
                      <a:pt x="386619" y="903485"/>
                      <a:pt x="387382" y="904343"/>
                      <a:pt x="388334" y="905200"/>
                    </a:cubicBezTo>
                    <a:cubicBezTo>
                      <a:pt x="383095" y="910820"/>
                      <a:pt x="377666" y="916344"/>
                      <a:pt x="372237" y="921773"/>
                    </a:cubicBezTo>
                    <a:cubicBezTo>
                      <a:pt x="365284" y="928727"/>
                      <a:pt x="358616" y="935966"/>
                      <a:pt x="351854" y="943109"/>
                    </a:cubicBezTo>
                    <a:cubicBezTo>
                      <a:pt x="344233" y="951206"/>
                      <a:pt x="336899" y="959588"/>
                      <a:pt x="329660" y="967970"/>
                    </a:cubicBezTo>
                    <a:cubicBezTo>
                      <a:pt x="323564" y="975113"/>
                      <a:pt x="317468" y="982352"/>
                      <a:pt x="311468" y="989591"/>
                    </a:cubicBezTo>
                    <a:cubicBezTo>
                      <a:pt x="308229" y="993497"/>
                      <a:pt x="305085" y="997497"/>
                      <a:pt x="301847" y="1001402"/>
                    </a:cubicBezTo>
                    <a:cubicBezTo>
                      <a:pt x="298323" y="1005593"/>
                      <a:pt x="294704" y="1009784"/>
                      <a:pt x="291084" y="1014071"/>
                    </a:cubicBezTo>
                    <a:cubicBezTo>
                      <a:pt x="284321" y="1022072"/>
                      <a:pt x="277749" y="1030168"/>
                      <a:pt x="270796" y="1037978"/>
                    </a:cubicBezTo>
                    <a:cubicBezTo>
                      <a:pt x="267462" y="1041693"/>
                      <a:pt x="264128" y="1045313"/>
                      <a:pt x="260889" y="1049027"/>
                    </a:cubicBezTo>
                    <a:cubicBezTo>
                      <a:pt x="257842" y="1052552"/>
                      <a:pt x="254603" y="1056076"/>
                      <a:pt x="251650" y="1059695"/>
                    </a:cubicBezTo>
                    <a:cubicBezTo>
                      <a:pt x="250127" y="1061505"/>
                      <a:pt x="248888" y="1063505"/>
                      <a:pt x="247935" y="1065601"/>
                    </a:cubicBezTo>
                    <a:cubicBezTo>
                      <a:pt x="247269" y="1067125"/>
                      <a:pt x="246793" y="1068554"/>
                      <a:pt x="246602" y="1070173"/>
                    </a:cubicBezTo>
                    <a:cubicBezTo>
                      <a:pt x="246602" y="1070554"/>
                      <a:pt x="246507" y="1070840"/>
                      <a:pt x="246507" y="1071221"/>
                    </a:cubicBezTo>
                    <a:cubicBezTo>
                      <a:pt x="246507" y="1072268"/>
                      <a:pt x="246697" y="1073316"/>
                      <a:pt x="246793" y="1074364"/>
                    </a:cubicBezTo>
                    <a:cubicBezTo>
                      <a:pt x="246888" y="1074650"/>
                      <a:pt x="246983" y="1074935"/>
                      <a:pt x="247174" y="1075316"/>
                    </a:cubicBezTo>
                    <a:cubicBezTo>
                      <a:pt x="247459" y="1076364"/>
                      <a:pt x="247840" y="1077317"/>
                      <a:pt x="248507" y="1078174"/>
                    </a:cubicBezTo>
                    <a:cubicBezTo>
                      <a:pt x="249269" y="1079412"/>
                      <a:pt x="250221" y="1080555"/>
                      <a:pt x="251270" y="1081603"/>
                    </a:cubicBezTo>
                    <a:cubicBezTo>
                      <a:pt x="252603" y="1083032"/>
                      <a:pt x="254412" y="1084175"/>
                      <a:pt x="256127" y="1085318"/>
                    </a:cubicBezTo>
                    <a:cubicBezTo>
                      <a:pt x="259937" y="1087794"/>
                      <a:pt x="263843" y="1090175"/>
                      <a:pt x="267652" y="1092557"/>
                    </a:cubicBezTo>
                    <a:cubicBezTo>
                      <a:pt x="275463" y="1097510"/>
                      <a:pt x="283273" y="1102653"/>
                      <a:pt x="291465" y="1107130"/>
                    </a:cubicBezTo>
                    <a:cubicBezTo>
                      <a:pt x="296132" y="1109702"/>
                      <a:pt x="300704" y="1112369"/>
                      <a:pt x="305371" y="1115036"/>
                    </a:cubicBezTo>
                    <a:cubicBezTo>
                      <a:pt x="309753" y="1117607"/>
                      <a:pt x="313849" y="1120465"/>
                      <a:pt x="318135" y="1123227"/>
                    </a:cubicBezTo>
                    <a:cubicBezTo>
                      <a:pt x="332422" y="1132562"/>
                      <a:pt x="347186" y="1141515"/>
                      <a:pt x="361950" y="1150183"/>
                    </a:cubicBezTo>
                    <a:cubicBezTo>
                      <a:pt x="369094" y="1154374"/>
                      <a:pt x="376428" y="1158184"/>
                      <a:pt x="384048" y="1161613"/>
                    </a:cubicBezTo>
                    <a:cubicBezTo>
                      <a:pt x="391573" y="1165042"/>
                      <a:pt x="399193" y="1168090"/>
                      <a:pt x="406718" y="1171329"/>
                    </a:cubicBezTo>
                    <a:cubicBezTo>
                      <a:pt x="413671" y="1174567"/>
                      <a:pt x="420719" y="1177805"/>
                      <a:pt x="427387" y="1181615"/>
                    </a:cubicBezTo>
                    <a:cubicBezTo>
                      <a:pt x="434721" y="1185711"/>
                      <a:pt x="441864" y="1189902"/>
                      <a:pt x="449199" y="1194093"/>
                    </a:cubicBezTo>
                    <a:cubicBezTo>
                      <a:pt x="456057" y="1197998"/>
                      <a:pt x="462819" y="1202094"/>
                      <a:pt x="469678" y="1206095"/>
                    </a:cubicBezTo>
                    <a:cubicBezTo>
                      <a:pt x="472249" y="1207619"/>
                      <a:pt x="474916" y="1209047"/>
                      <a:pt x="477488" y="1210476"/>
                    </a:cubicBezTo>
                    <a:cubicBezTo>
                      <a:pt x="472821" y="1210381"/>
                      <a:pt x="468249" y="1210095"/>
                      <a:pt x="463582" y="1210000"/>
                    </a:cubicBezTo>
                    <a:cubicBezTo>
                      <a:pt x="452628" y="1209714"/>
                      <a:pt x="441770" y="1209809"/>
                      <a:pt x="430911" y="1210952"/>
                    </a:cubicBezTo>
                    <a:cubicBezTo>
                      <a:pt x="425862" y="1211429"/>
                      <a:pt x="420814" y="1211905"/>
                      <a:pt x="415766" y="1212667"/>
                    </a:cubicBezTo>
                    <a:cubicBezTo>
                      <a:pt x="413099" y="1213048"/>
                      <a:pt x="410432" y="1213429"/>
                      <a:pt x="407765" y="1213905"/>
                    </a:cubicBezTo>
                    <a:cubicBezTo>
                      <a:pt x="400335" y="1215239"/>
                      <a:pt x="393382" y="1218477"/>
                      <a:pt x="387096" y="1222287"/>
                    </a:cubicBezTo>
                    <a:cubicBezTo>
                      <a:pt x="383857" y="1224287"/>
                      <a:pt x="380619" y="1226383"/>
                      <a:pt x="377571" y="1228669"/>
                    </a:cubicBezTo>
                    <a:cubicBezTo>
                      <a:pt x="371951" y="1232860"/>
                      <a:pt x="367474" y="1238004"/>
                      <a:pt x="364331" y="1244099"/>
                    </a:cubicBezTo>
                    <a:cubicBezTo>
                      <a:pt x="361664" y="1249148"/>
                      <a:pt x="359473" y="1254482"/>
                      <a:pt x="358140" y="1260006"/>
                    </a:cubicBezTo>
                    <a:cubicBezTo>
                      <a:pt x="356997" y="1264483"/>
                      <a:pt x="355949" y="1269055"/>
                      <a:pt x="355663" y="1273627"/>
                    </a:cubicBezTo>
                    <a:cubicBezTo>
                      <a:pt x="355473" y="1276008"/>
                      <a:pt x="355663" y="1278389"/>
                      <a:pt x="356045" y="1280771"/>
                    </a:cubicBezTo>
                    <a:cubicBezTo>
                      <a:pt x="356425" y="1283723"/>
                      <a:pt x="357378" y="1286295"/>
                      <a:pt x="358711" y="1288962"/>
                    </a:cubicBezTo>
                    <a:cubicBezTo>
                      <a:pt x="359759" y="1291058"/>
                      <a:pt x="361569" y="1293058"/>
                      <a:pt x="363093" y="1294868"/>
                    </a:cubicBezTo>
                    <a:cubicBezTo>
                      <a:pt x="364998" y="1297154"/>
                      <a:pt x="368046" y="1298773"/>
                      <a:pt x="370904" y="1299821"/>
                    </a:cubicBezTo>
                    <a:cubicBezTo>
                      <a:pt x="373094" y="1300583"/>
                      <a:pt x="375380" y="1300964"/>
                      <a:pt x="377666" y="1301345"/>
                    </a:cubicBezTo>
                    <a:cubicBezTo>
                      <a:pt x="380714" y="1301821"/>
                      <a:pt x="383857" y="1301345"/>
                      <a:pt x="386905" y="1301059"/>
                    </a:cubicBezTo>
                    <a:cubicBezTo>
                      <a:pt x="389954" y="1300678"/>
                      <a:pt x="393096" y="1299916"/>
                      <a:pt x="396049" y="1299059"/>
                    </a:cubicBezTo>
                    <a:cubicBezTo>
                      <a:pt x="399002" y="1298297"/>
                      <a:pt x="401860" y="1297344"/>
                      <a:pt x="404622" y="1296296"/>
                    </a:cubicBezTo>
                    <a:cubicBezTo>
                      <a:pt x="414909" y="1292391"/>
                      <a:pt x="423767" y="1285819"/>
                      <a:pt x="432816" y="1280009"/>
                    </a:cubicBezTo>
                    <a:cubicBezTo>
                      <a:pt x="439483" y="1275722"/>
                      <a:pt x="446246" y="1271436"/>
                      <a:pt x="452914" y="1267245"/>
                    </a:cubicBezTo>
                    <a:cubicBezTo>
                      <a:pt x="456438" y="1264959"/>
                      <a:pt x="459962" y="1262673"/>
                      <a:pt x="463391" y="1260292"/>
                    </a:cubicBezTo>
                    <a:cubicBezTo>
                      <a:pt x="464725" y="1259339"/>
                      <a:pt x="466058" y="1258387"/>
                      <a:pt x="467296" y="1257339"/>
                    </a:cubicBezTo>
                    <a:cubicBezTo>
                      <a:pt x="471011" y="1254101"/>
                      <a:pt x="473678" y="1250386"/>
                      <a:pt x="475107" y="1245814"/>
                    </a:cubicBezTo>
                    <a:cubicBezTo>
                      <a:pt x="476250" y="1242290"/>
                      <a:pt x="474821" y="1238384"/>
                      <a:pt x="471488" y="1236384"/>
                    </a:cubicBezTo>
                    <a:cubicBezTo>
                      <a:pt x="469487" y="1235146"/>
                      <a:pt x="467106" y="1234765"/>
                      <a:pt x="464820" y="1235337"/>
                    </a:cubicBezTo>
                    <a:cubicBezTo>
                      <a:pt x="462819" y="1235813"/>
                      <a:pt x="460343" y="1237146"/>
                      <a:pt x="459486" y="1238956"/>
                    </a:cubicBezTo>
                    <a:cubicBezTo>
                      <a:pt x="459010" y="1239813"/>
                      <a:pt x="458533" y="1240575"/>
                      <a:pt x="458057" y="1241242"/>
                    </a:cubicBezTo>
                    <a:cubicBezTo>
                      <a:pt x="457009" y="1242290"/>
                      <a:pt x="455771" y="1243242"/>
                      <a:pt x="454533" y="1244099"/>
                    </a:cubicBezTo>
                    <a:cubicBezTo>
                      <a:pt x="446532" y="1249338"/>
                      <a:pt x="438340" y="1254291"/>
                      <a:pt x="430339" y="1259435"/>
                    </a:cubicBezTo>
                    <a:cubicBezTo>
                      <a:pt x="425958" y="1262197"/>
                      <a:pt x="421577" y="1265054"/>
                      <a:pt x="417290" y="1268007"/>
                    </a:cubicBezTo>
                    <a:cubicBezTo>
                      <a:pt x="410623" y="1272484"/>
                      <a:pt x="403670" y="1276961"/>
                      <a:pt x="396144" y="1279913"/>
                    </a:cubicBezTo>
                    <a:cubicBezTo>
                      <a:pt x="391668" y="1281437"/>
                      <a:pt x="387001" y="1282580"/>
                      <a:pt x="382333" y="1283247"/>
                    </a:cubicBezTo>
                    <a:cubicBezTo>
                      <a:pt x="381381" y="1283247"/>
                      <a:pt x="380333" y="1283247"/>
                      <a:pt x="379380" y="1283152"/>
                    </a:cubicBezTo>
                    <a:cubicBezTo>
                      <a:pt x="378904" y="1283057"/>
                      <a:pt x="378333" y="1282866"/>
                      <a:pt x="377857" y="1282676"/>
                    </a:cubicBezTo>
                    <a:cubicBezTo>
                      <a:pt x="377857" y="1282676"/>
                      <a:pt x="377857" y="1282676"/>
                      <a:pt x="377857" y="1282676"/>
                    </a:cubicBezTo>
                    <a:cubicBezTo>
                      <a:pt x="377761" y="1282580"/>
                      <a:pt x="377571" y="1282390"/>
                      <a:pt x="377476" y="1282295"/>
                    </a:cubicBezTo>
                    <a:cubicBezTo>
                      <a:pt x="376999" y="1281628"/>
                      <a:pt x="376523" y="1280866"/>
                      <a:pt x="376142" y="1280104"/>
                    </a:cubicBezTo>
                    <a:cubicBezTo>
                      <a:pt x="375951" y="1279437"/>
                      <a:pt x="375856" y="1278866"/>
                      <a:pt x="375761" y="1278199"/>
                    </a:cubicBezTo>
                    <a:cubicBezTo>
                      <a:pt x="375666" y="1275913"/>
                      <a:pt x="375856" y="1273722"/>
                      <a:pt x="376142" y="1271531"/>
                    </a:cubicBezTo>
                    <a:cubicBezTo>
                      <a:pt x="377380" y="1265912"/>
                      <a:pt x="379190" y="1260292"/>
                      <a:pt x="381571" y="1254958"/>
                    </a:cubicBezTo>
                    <a:cubicBezTo>
                      <a:pt x="382810" y="1252577"/>
                      <a:pt x="384238" y="1250291"/>
                      <a:pt x="385953" y="1248195"/>
                    </a:cubicBezTo>
                    <a:cubicBezTo>
                      <a:pt x="387953" y="1246195"/>
                      <a:pt x="390144" y="1244480"/>
                      <a:pt x="392430" y="1242861"/>
                    </a:cubicBezTo>
                    <a:cubicBezTo>
                      <a:pt x="397097" y="1239813"/>
                      <a:pt x="401955" y="1236956"/>
                      <a:pt x="407194" y="1234860"/>
                    </a:cubicBezTo>
                    <a:cubicBezTo>
                      <a:pt x="412242" y="1233431"/>
                      <a:pt x="417480" y="1232669"/>
                      <a:pt x="422720" y="1232098"/>
                    </a:cubicBezTo>
                    <a:cubicBezTo>
                      <a:pt x="426339" y="1231717"/>
                      <a:pt x="429958" y="1231336"/>
                      <a:pt x="433673" y="1230955"/>
                    </a:cubicBezTo>
                    <a:cubicBezTo>
                      <a:pt x="438435" y="1230574"/>
                      <a:pt x="443198" y="1230288"/>
                      <a:pt x="448056" y="1230193"/>
                    </a:cubicBezTo>
                    <a:cubicBezTo>
                      <a:pt x="453294" y="1230098"/>
                      <a:pt x="458533" y="1230193"/>
                      <a:pt x="463677" y="1230288"/>
                    </a:cubicBezTo>
                    <a:cubicBezTo>
                      <a:pt x="474154" y="1230479"/>
                      <a:pt x="484822" y="1231050"/>
                      <a:pt x="495300" y="1229907"/>
                    </a:cubicBezTo>
                    <a:cubicBezTo>
                      <a:pt x="500824" y="1229240"/>
                      <a:pt x="507016" y="1226478"/>
                      <a:pt x="508921" y="1221144"/>
                    </a:cubicBezTo>
                    <a:cubicBezTo>
                      <a:pt x="509968" y="1218096"/>
                      <a:pt x="509778" y="1215048"/>
                      <a:pt x="508349" y="1212191"/>
                    </a:cubicBezTo>
                    <a:cubicBezTo>
                      <a:pt x="507396" y="1210286"/>
                      <a:pt x="506158" y="1208666"/>
                      <a:pt x="504825" y="1206952"/>
                    </a:cubicBezTo>
                    <a:cubicBezTo>
                      <a:pt x="501491" y="1202761"/>
                      <a:pt x="496538" y="1199808"/>
                      <a:pt x="491871" y="1196951"/>
                    </a:cubicBezTo>
                    <a:cubicBezTo>
                      <a:pt x="489966" y="1195808"/>
                      <a:pt x="487966" y="1194760"/>
                      <a:pt x="486060" y="1193712"/>
                    </a:cubicBezTo>
                    <a:cubicBezTo>
                      <a:pt x="484061" y="1192569"/>
                      <a:pt x="481965" y="1191331"/>
                      <a:pt x="479964" y="1190188"/>
                    </a:cubicBezTo>
                    <a:cubicBezTo>
                      <a:pt x="475679" y="1187712"/>
                      <a:pt x="471488" y="1185140"/>
                      <a:pt x="467201" y="1182568"/>
                    </a:cubicBezTo>
                    <a:cubicBezTo>
                      <a:pt x="461200" y="1178948"/>
                      <a:pt x="455200" y="1175519"/>
                      <a:pt x="449199" y="1171995"/>
                    </a:cubicBezTo>
                    <a:cubicBezTo>
                      <a:pt x="443293" y="1168566"/>
                      <a:pt x="437293" y="1165137"/>
                      <a:pt x="431102" y="1162089"/>
                    </a:cubicBezTo>
                    <a:cubicBezTo>
                      <a:pt x="424243" y="1158565"/>
                      <a:pt x="417100" y="1155422"/>
                      <a:pt x="410051" y="1152279"/>
                    </a:cubicBezTo>
                    <a:cubicBezTo>
                      <a:pt x="407098" y="1150945"/>
                      <a:pt x="404050" y="1149897"/>
                      <a:pt x="401002" y="1148659"/>
                    </a:cubicBezTo>
                    <a:cubicBezTo>
                      <a:pt x="398145" y="1147516"/>
                      <a:pt x="395383" y="1146278"/>
                      <a:pt x="392525" y="1145039"/>
                    </a:cubicBezTo>
                    <a:cubicBezTo>
                      <a:pt x="374142" y="1136562"/>
                      <a:pt x="357092" y="1125894"/>
                      <a:pt x="339852" y="1115607"/>
                    </a:cubicBezTo>
                    <a:cubicBezTo>
                      <a:pt x="331184" y="1110368"/>
                      <a:pt x="322897" y="1104654"/>
                      <a:pt x="314134" y="1099700"/>
                    </a:cubicBezTo>
                    <a:cubicBezTo>
                      <a:pt x="309658" y="1097224"/>
                      <a:pt x="305181" y="1094747"/>
                      <a:pt x="300704" y="1092366"/>
                    </a:cubicBezTo>
                    <a:cubicBezTo>
                      <a:pt x="296608" y="1090175"/>
                      <a:pt x="292608" y="1087794"/>
                      <a:pt x="288607" y="1085413"/>
                    </a:cubicBezTo>
                    <a:cubicBezTo>
                      <a:pt x="284512" y="1082937"/>
                      <a:pt x="280416" y="1080365"/>
                      <a:pt x="276320" y="1077983"/>
                    </a:cubicBezTo>
                    <a:cubicBezTo>
                      <a:pt x="272510" y="1075793"/>
                      <a:pt x="268700" y="1073602"/>
                      <a:pt x="265080" y="1071221"/>
                    </a:cubicBezTo>
                    <a:cubicBezTo>
                      <a:pt x="265557" y="1070554"/>
                      <a:pt x="266129" y="1069887"/>
                      <a:pt x="266700" y="1069221"/>
                    </a:cubicBezTo>
                    <a:cubicBezTo>
                      <a:pt x="272986" y="1062553"/>
                      <a:pt x="279082" y="1055885"/>
                      <a:pt x="285274" y="1049123"/>
                    </a:cubicBezTo>
                    <a:cubicBezTo>
                      <a:pt x="292418" y="1041312"/>
                      <a:pt x="299275" y="1033216"/>
                      <a:pt x="306133" y="1025215"/>
                    </a:cubicBezTo>
                    <a:cubicBezTo>
                      <a:pt x="312515" y="1017881"/>
                      <a:pt x="318897" y="1010546"/>
                      <a:pt x="324993" y="1003117"/>
                    </a:cubicBezTo>
                    <a:cubicBezTo>
                      <a:pt x="331279" y="995497"/>
                      <a:pt x="337661" y="987972"/>
                      <a:pt x="344138" y="980447"/>
                    </a:cubicBezTo>
                    <a:cubicBezTo>
                      <a:pt x="348424" y="975494"/>
                      <a:pt x="352710" y="970637"/>
                      <a:pt x="356997" y="965684"/>
                    </a:cubicBezTo>
                    <a:cubicBezTo>
                      <a:pt x="366713" y="955111"/>
                      <a:pt x="376523" y="944538"/>
                      <a:pt x="386715" y="934442"/>
                    </a:cubicBezTo>
                    <a:cubicBezTo>
                      <a:pt x="391573" y="929584"/>
                      <a:pt x="396621" y="924726"/>
                      <a:pt x="401288" y="919583"/>
                    </a:cubicBezTo>
                    <a:cubicBezTo>
                      <a:pt x="405098" y="915392"/>
                      <a:pt x="408813" y="911201"/>
                      <a:pt x="412432" y="906914"/>
                    </a:cubicBezTo>
                    <a:cubicBezTo>
                      <a:pt x="414909" y="906343"/>
                      <a:pt x="417290" y="905771"/>
                      <a:pt x="419767" y="905200"/>
                    </a:cubicBezTo>
                    <a:cubicBezTo>
                      <a:pt x="424243" y="904152"/>
                      <a:pt x="428720" y="903009"/>
                      <a:pt x="433101" y="901580"/>
                    </a:cubicBezTo>
                    <a:cubicBezTo>
                      <a:pt x="441579" y="898818"/>
                      <a:pt x="450056" y="896056"/>
                      <a:pt x="458628" y="893484"/>
                    </a:cubicBezTo>
                    <a:cubicBezTo>
                      <a:pt x="467392" y="890912"/>
                      <a:pt x="476345" y="888531"/>
                      <a:pt x="485108" y="885864"/>
                    </a:cubicBezTo>
                    <a:cubicBezTo>
                      <a:pt x="494252" y="883007"/>
                      <a:pt x="503491" y="880149"/>
                      <a:pt x="512540" y="877006"/>
                    </a:cubicBezTo>
                    <a:cubicBezTo>
                      <a:pt x="522161" y="873672"/>
                      <a:pt x="531590" y="869862"/>
                      <a:pt x="541115" y="866243"/>
                    </a:cubicBezTo>
                    <a:cubicBezTo>
                      <a:pt x="542734" y="865671"/>
                      <a:pt x="544353" y="865195"/>
                      <a:pt x="546068" y="864719"/>
                    </a:cubicBezTo>
                    <a:cubicBezTo>
                      <a:pt x="548735" y="863957"/>
                      <a:pt x="551402" y="863290"/>
                      <a:pt x="553783" y="861956"/>
                    </a:cubicBezTo>
                    <a:cubicBezTo>
                      <a:pt x="554355" y="861671"/>
                      <a:pt x="554927" y="861290"/>
                      <a:pt x="555498" y="860909"/>
                    </a:cubicBezTo>
                    <a:cubicBezTo>
                      <a:pt x="555498" y="860909"/>
                      <a:pt x="555593" y="861004"/>
                      <a:pt x="555593" y="861004"/>
                    </a:cubicBezTo>
                    <a:cubicBezTo>
                      <a:pt x="561594" y="867100"/>
                      <a:pt x="567690" y="873101"/>
                      <a:pt x="574262" y="878625"/>
                    </a:cubicBezTo>
                    <a:cubicBezTo>
                      <a:pt x="577215" y="881102"/>
                      <a:pt x="580072" y="883578"/>
                      <a:pt x="583120" y="885864"/>
                    </a:cubicBezTo>
                    <a:cubicBezTo>
                      <a:pt x="587311" y="889103"/>
                      <a:pt x="591502" y="892246"/>
                      <a:pt x="595789" y="895484"/>
                    </a:cubicBezTo>
                    <a:cubicBezTo>
                      <a:pt x="601408" y="899771"/>
                      <a:pt x="607028" y="903962"/>
                      <a:pt x="612648" y="908057"/>
                    </a:cubicBezTo>
                    <a:cubicBezTo>
                      <a:pt x="619982" y="913296"/>
                      <a:pt x="627221" y="918630"/>
                      <a:pt x="634555" y="923774"/>
                    </a:cubicBezTo>
                    <a:cubicBezTo>
                      <a:pt x="637889" y="926155"/>
                      <a:pt x="641318" y="928441"/>
                      <a:pt x="644652" y="930822"/>
                    </a:cubicBezTo>
                    <a:cubicBezTo>
                      <a:pt x="647414" y="932727"/>
                      <a:pt x="650081" y="934727"/>
                      <a:pt x="652939" y="936537"/>
                    </a:cubicBezTo>
                    <a:cubicBezTo>
                      <a:pt x="656939" y="939109"/>
                      <a:pt x="660939" y="941681"/>
                      <a:pt x="664940" y="944252"/>
                    </a:cubicBezTo>
                    <a:cubicBezTo>
                      <a:pt x="668274" y="946348"/>
                      <a:pt x="671703" y="948348"/>
                      <a:pt x="675037" y="950348"/>
                    </a:cubicBezTo>
                    <a:cubicBezTo>
                      <a:pt x="681418" y="954254"/>
                      <a:pt x="687991" y="957968"/>
                      <a:pt x="694563" y="961588"/>
                    </a:cubicBezTo>
                    <a:cubicBezTo>
                      <a:pt x="700659" y="964922"/>
                      <a:pt x="706755" y="968351"/>
                      <a:pt x="712279" y="972542"/>
                    </a:cubicBezTo>
                    <a:cubicBezTo>
                      <a:pt x="713613" y="973685"/>
                      <a:pt x="714851" y="974732"/>
                      <a:pt x="715994" y="976066"/>
                    </a:cubicBezTo>
                    <a:cubicBezTo>
                      <a:pt x="715994" y="976256"/>
                      <a:pt x="716089" y="976447"/>
                      <a:pt x="716089" y="976542"/>
                    </a:cubicBezTo>
                    <a:cubicBezTo>
                      <a:pt x="716089" y="976923"/>
                      <a:pt x="716089" y="977209"/>
                      <a:pt x="716089" y="977590"/>
                    </a:cubicBezTo>
                    <a:cubicBezTo>
                      <a:pt x="715137" y="981114"/>
                      <a:pt x="713613" y="984543"/>
                      <a:pt x="712375" y="987877"/>
                    </a:cubicBezTo>
                    <a:cubicBezTo>
                      <a:pt x="710946" y="991687"/>
                      <a:pt x="709517" y="995497"/>
                      <a:pt x="707993" y="999307"/>
                    </a:cubicBezTo>
                    <a:cubicBezTo>
                      <a:pt x="705231" y="1006451"/>
                      <a:pt x="702373" y="1013594"/>
                      <a:pt x="699611" y="1020643"/>
                    </a:cubicBezTo>
                    <a:cubicBezTo>
                      <a:pt x="696563" y="1028453"/>
                      <a:pt x="693229" y="1036169"/>
                      <a:pt x="689991" y="1043979"/>
                    </a:cubicBezTo>
                    <a:cubicBezTo>
                      <a:pt x="687133" y="1050742"/>
                      <a:pt x="683990" y="1057505"/>
                      <a:pt x="680942" y="1064267"/>
                    </a:cubicBezTo>
                    <a:cubicBezTo>
                      <a:pt x="677799" y="1071221"/>
                      <a:pt x="674561" y="1078079"/>
                      <a:pt x="671608" y="1085032"/>
                    </a:cubicBezTo>
                    <a:cubicBezTo>
                      <a:pt x="668464" y="1092462"/>
                      <a:pt x="665226" y="1099891"/>
                      <a:pt x="662178" y="1107321"/>
                    </a:cubicBezTo>
                    <a:cubicBezTo>
                      <a:pt x="659225" y="1114750"/>
                      <a:pt x="656177" y="1122179"/>
                      <a:pt x="653224" y="1129704"/>
                    </a:cubicBezTo>
                    <a:cubicBezTo>
                      <a:pt x="650462" y="1136848"/>
                      <a:pt x="647509" y="1143896"/>
                      <a:pt x="644937" y="1151040"/>
                    </a:cubicBezTo>
                    <a:cubicBezTo>
                      <a:pt x="642271" y="1158374"/>
                      <a:pt x="639413" y="1165613"/>
                      <a:pt x="636937" y="1173043"/>
                    </a:cubicBezTo>
                    <a:cubicBezTo>
                      <a:pt x="634079" y="1181330"/>
                      <a:pt x="631317" y="1189521"/>
                      <a:pt x="628650" y="1197808"/>
                    </a:cubicBezTo>
                    <a:cubicBezTo>
                      <a:pt x="623983" y="1212381"/>
                      <a:pt x="619601" y="1226954"/>
                      <a:pt x="615505" y="1241718"/>
                    </a:cubicBezTo>
                    <a:cubicBezTo>
                      <a:pt x="614553" y="1245338"/>
                      <a:pt x="613505" y="1249052"/>
                      <a:pt x="612553" y="1252672"/>
                    </a:cubicBezTo>
                    <a:cubicBezTo>
                      <a:pt x="612077" y="1254482"/>
                      <a:pt x="611695" y="1256387"/>
                      <a:pt x="611219" y="1258196"/>
                    </a:cubicBezTo>
                    <a:cubicBezTo>
                      <a:pt x="611028" y="1259054"/>
                      <a:pt x="610933" y="1260006"/>
                      <a:pt x="610743" y="1260863"/>
                    </a:cubicBezTo>
                    <a:cubicBezTo>
                      <a:pt x="610457" y="1262387"/>
                      <a:pt x="610172" y="1263816"/>
                      <a:pt x="610076" y="1265340"/>
                    </a:cubicBezTo>
                    <a:cubicBezTo>
                      <a:pt x="609885" y="1267055"/>
                      <a:pt x="610172" y="1268864"/>
                      <a:pt x="610457" y="1270579"/>
                    </a:cubicBezTo>
                    <a:cubicBezTo>
                      <a:pt x="610648" y="1271912"/>
                      <a:pt x="611314" y="1273151"/>
                      <a:pt x="611886" y="1274389"/>
                    </a:cubicBezTo>
                    <a:cubicBezTo>
                      <a:pt x="612362" y="1275627"/>
                      <a:pt x="613505" y="1276675"/>
                      <a:pt x="614267" y="1277818"/>
                    </a:cubicBezTo>
                    <a:cubicBezTo>
                      <a:pt x="615124" y="1278961"/>
                      <a:pt x="616648" y="1280009"/>
                      <a:pt x="617791" y="1280866"/>
                    </a:cubicBezTo>
                    <a:cubicBezTo>
                      <a:pt x="618839" y="1281628"/>
                      <a:pt x="619982" y="1282390"/>
                      <a:pt x="621125" y="1283152"/>
                    </a:cubicBezTo>
                    <a:cubicBezTo>
                      <a:pt x="626173" y="1286200"/>
                      <a:pt x="631984" y="1287533"/>
                      <a:pt x="637984" y="1287819"/>
                    </a:cubicBezTo>
                    <a:cubicBezTo>
                      <a:pt x="641128" y="1287914"/>
                      <a:pt x="644366" y="1287533"/>
                      <a:pt x="647509" y="1287248"/>
                    </a:cubicBezTo>
                    <a:cubicBezTo>
                      <a:pt x="650177" y="1286962"/>
                      <a:pt x="652843" y="1286486"/>
                      <a:pt x="655511" y="1286105"/>
                    </a:cubicBezTo>
                    <a:cubicBezTo>
                      <a:pt x="661321" y="1285152"/>
                      <a:pt x="667035" y="1283057"/>
                      <a:pt x="672465" y="1280866"/>
                    </a:cubicBezTo>
                    <a:cubicBezTo>
                      <a:pt x="677513" y="1278866"/>
                      <a:pt x="682180" y="1275913"/>
                      <a:pt x="686752" y="1273055"/>
                    </a:cubicBezTo>
                    <a:cubicBezTo>
                      <a:pt x="690563" y="1270674"/>
                      <a:pt x="694087" y="1268007"/>
                      <a:pt x="697420" y="1265054"/>
                    </a:cubicBezTo>
                    <a:cubicBezTo>
                      <a:pt x="698945" y="1263626"/>
                      <a:pt x="700373" y="1262006"/>
                      <a:pt x="701707" y="1260482"/>
                    </a:cubicBezTo>
                    <a:cubicBezTo>
                      <a:pt x="703136" y="1258768"/>
                      <a:pt x="704374" y="1256958"/>
                      <a:pt x="705326" y="1254958"/>
                    </a:cubicBezTo>
                    <a:cubicBezTo>
                      <a:pt x="706278" y="1252862"/>
                      <a:pt x="706755" y="1250672"/>
                      <a:pt x="706945" y="1248386"/>
                    </a:cubicBezTo>
                    <a:cubicBezTo>
                      <a:pt x="707041" y="1247433"/>
                      <a:pt x="706945" y="1246481"/>
                      <a:pt x="706850" y="1245528"/>
                    </a:cubicBezTo>
                    <a:cubicBezTo>
                      <a:pt x="706850" y="1244576"/>
                      <a:pt x="706755" y="1243623"/>
                      <a:pt x="706469" y="1242766"/>
                    </a:cubicBezTo>
                    <a:cubicBezTo>
                      <a:pt x="706088" y="1241813"/>
                      <a:pt x="705707" y="1240861"/>
                      <a:pt x="705326" y="1239813"/>
                    </a:cubicBezTo>
                    <a:cubicBezTo>
                      <a:pt x="704850" y="1238670"/>
                      <a:pt x="703993" y="1237622"/>
                      <a:pt x="703230" y="1236575"/>
                    </a:cubicBezTo>
                    <a:cubicBezTo>
                      <a:pt x="702469" y="1235432"/>
                      <a:pt x="701516" y="1234384"/>
                      <a:pt x="700659" y="1233241"/>
                    </a:cubicBezTo>
                    <a:cubicBezTo>
                      <a:pt x="699135" y="1231526"/>
                      <a:pt x="697516" y="1229812"/>
                      <a:pt x="695801" y="1228288"/>
                    </a:cubicBezTo>
                    <a:cubicBezTo>
                      <a:pt x="691705" y="1224573"/>
                      <a:pt x="687038" y="1221430"/>
                      <a:pt x="682085" y="1218954"/>
                    </a:cubicBezTo>
                    <a:cubicBezTo>
                      <a:pt x="676275" y="1216096"/>
                      <a:pt x="670179" y="1214191"/>
                      <a:pt x="663893" y="1212572"/>
                    </a:cubicBezTo>
                    <a:cubicBezTo>
                      <a:pt x="661035" y="1211810"/>
                      <a:pt x="658177" y="1211048"/>
                      <a:pt x="655225" y="1210571"/>
                    </a:cubicBezTo>
                    <a:cubicBezTo>
                      <a:pt x="651414" y="1209905"/>
                      <a:pt x="647700" y="1209333"/>
                      <a:pt x="643890" y="1209143"/>
                    </a:cubicBezTo>
                    <a:cubicBezTo>
                      <a:pt x="643604" y="1209143"/>
                      <a:pt x="643318" y="1209143"/>
                      <a:pt x="643033" y="1209143"/>
                    </a:cubicBezTo>
                    <a:cubicBezTo>
                      <a:pt x="646557" y="1197998"/>
                      <a:pt x="650271" y="1187045"/>
                      <a:pt x="654082" y="1175996"/>
                    </a:cubicBezTo>
                    <a:cubicBezTo>
                      <a:pt x="655225" y="1172757"/>
                      <a:pt x="656463" y="1169519"/>
                      <a:pt x="657606" y="1166375"/>
                    </a:cubicBezTo>
                    <a:cubicBezTo>
                      <a:pt x="658939" y="1162851"/>
                      <a:pt x="660178" y="1159232"/>
                      <a:pt x="661511" y="1155707"/>
                    </a:cubicBezTo>
                    <a:cubicBezTo>
                      <a:pt x="664273" y="1148564"/>
                      <a:pt x="667035" y="1141420"/>
                      <a:pt x="669893" y="1134276"/>
                    </a:cubicBezTo>
                    <a:cubicBezTo>
                      <a:pt x="672846" y="1126847"/>
                      <a:pt x="675704" y="1119417"/>
                      <a:pt x="678846" y="1112083"/>
                    </a:cubicBezTo>
                    <a:cubicBezTo>
                      <a:pt x="681990" y="1104654"/>
                      <a:pt x="684943" y="1097129"/>
                      <a:pt x="688277" y="1089794"/>
                    </a:cubicBezTo>
                    <a:cubicBezTo>
                      <a:pt x="691419" y="1082651"/>
                      <a:pt x="694658" y="1075602"/>
                      <a:pt x="697896" y="1068458"/>
                    </a:cubicBezTo>
                    <a:cubicBezTo>
                      <a:pt x="701135" y="1061124"/>
                      <a:pt x="704564" y="1053885"/>
                      <a:pt x="707707" y="1046456"/>
                    </a:cubicBezTo>
                    <a:cubicBezTo>
                      <a:pt x="711136" y="1038359"/>
                      <a:pt x="714470" y="1030168"/>
                      <a:pt x="717709" y="1021976"/>
                    </a:cubicBezTo>
                    <a:cubicBezTo>
                      <a:pt x="720471" y="1014928"/>
                      <a:pt x="723233" y="1007784"/>
                      <a:pt x="725995" y="1000736"/>
                    </a:cubicBezTo>
                    <a:cubicBezTo>
                      <a:pt x="727329" y="997402"/>
                      <a:pt x="728567" y="993973"/>
                      <a:pt x="729805" y="990544"/>
                    </a:cubicBezTo>
                    <a:cubicBezTo>
                      <a:pt x="730472" y="988829"/>
                      <a:pt x="731044" y="987020"/>
                      <a:pt x="731615" y="985305"/>
                    </a:cubicBezTo>
                    <a:cubicBezTo>
                      <a:pt x="731901" y="984448"/>
                      <a:pt x="732091" y="983591"/>
                      <a:pt x="732282" y="982733"/>
                    </a:cubicBezTo>
                    <a:cubicBezTo>
                      <a:pt x="732568" y="981305"/>
                      <a:pt x="732854" y="979971"/>
                      <a:pt x="732949" y="978447"/>
                    </a:cubicBezTo>
                    <a:cubicBezTo>
                      <a:pt x="731901" y="976733"/>
                      <a:pt x="731615" y="975399"/>
                      <a:pt x="731425" y="974161"/>
                    </a:cubicBezTo>
                    <a:close/>
                    <a:moveTo>
                      <a:pt x="114490" y="198350"/>
                    </a:moveTo>
                    <a:cubicBezTo>
                      <a:pt x="114776" y="198350"/>
                      <a:pt x="115062" y="198254"/>
                      <a:pt x="115348" y="198254"/>
                    </a:cubicBezTo>
                    <a:cubicBezTo>
                      <a:pt x="115062" y="198350"/>
                      <a:pt x="114776" y="198350"/>
                      <a:pt x="114490" y="198350"/>
                    </a:cubicBezTo>
                    <a:cubicBezTo>
                      <a:pt x="114490" y="198350"/>
                      <a:pt x="114490" y="198350"/>
                      <a:pt x="114490" y="198350"/>
                    </a:cubicBezTo>
                    <a:close/>
                    <a:moveTo>
                      <a:pt x="258508" y="392660"/>
                    </a:moveTo>
                    <a:cubicBezTo>
                      <a:pt x="252508" y="389802"/>
                      <a:pt x="247079" y="386373"/>
                      <a:pt x="241839" y="382468"/>
                    </a:cubicBezTo>
                    <a:cubicBezTo>
                      <a:pt x="241459" y="382182"/>
                      <a:pt x="241173" y="381896"/>
                      <a:pt x="240792" y="381611"/>
                    </a:cubicBezTo>
                    <a:cubicBezTo>
                      <a:pt x="240125" y="380849"/>
                      <a:pt x="239458" y="380182"/>
                      <a:pt x="238792" y="379420"/>
                    </a:cubicBezTo>
                    <a:cubicBezTo>
                      <a:pt x="235268" y="375610"/>
                      <a:pt x="231934" y="371705"/>
                      <a:pt x="228505" y="367799"/>
                    </a:cubicBezTo>
                    <a:cubicBezTo>
                      <a:pt x="224599" y="363323"/>
                      <a:pt x="220694" y="358941"/>
                      <a:pt x="216884" y="354464"/>
                    </a:cubicBezTo>
                    <a:cubicBezTo>
                      <a:pt x="216408" y="353798"/>
                      <a:pt x="215932" y="353036"/>
                      <a:pt x="215455" y="352369"/>
                    </a:cubicBezTo>
                    <a:cubicBezTo>
                      <a:pt x="213646" y="349607"/>
                      <a:pt x="212027" y="346844"/>
                      <a:pt x="210407" y="344082"/>
                    </a:cubicBezTo>
                    <a:cubicBezTo>
                      <a:pt x="207359" y="338843"/>
                      <a:pt x="204501" y="333414"/>
                      <a:pt x="201739" y="327985"/>
                    </a:cubicBezTo>
                    <a:cubicBezTo>
                      <a:pt x="198787" y="322079"/>
                      <a:pt x="195739" y="316269"/>
                      <a:pt x="192881" y="310364"/>
                    </a:cubicBezTo>
                    <a:cubicBezTo>
                      <a:pt x="190309" y="304934"/>
                      <a:pt x="187928" y="299410"/>
                      <a:pt x="185738" y="293790"/>
                    </a:cubicBezTo>
                    <a:cubicBezTo>
                      <a:pt x="180784" y="280836"/>
                      <a:pt x="176213" y="267882"/>
                      <a:pt x="172593" y="254547"/>
                    </a:cubicBezTo>
                    <a:cubicBezTo>
                      <a:pt x="169164" y="241498"/>
                      <a:pt x="166497" y="228353"/>
                      <a:pt x="164496" y="215018"/>
                    </a:cubicBezTo>
                    <a:cubicBezTo>
                      <a:pt x="162973" y="204636"/>
                      <a:pt x="162020" y="194254"/>
                      <a:pt x="160877" y="183776"/>
                    </a:cubicBezTo>
                    <a:cubicBezTo>
                      <a:pt x="160305" y="177585"/>
                      <a:pt x="159734" y="171394"/>
                      <a:pt x="159258" y="165203"/>
                    </a:cubicBezTo>
                    <a:cubicBezTo>
                      <a:pt x="159734" y="160345"/>
                      <a:pt x="160305" y="155487"/>
                      <a:pt x="160972" y="150629"/>
                    </a:cubicBezTo>
                    <a:cubicBezTo>
                      <a:pt x="161925" y="143867"/>
                      <a:pt x="163068" y="137199"/>
                      <a:pt x="164211" y="130436"/>
                    </a:cubicBezTo>
                    <a:cubicBezTo>
                      <a:pt x="164496" y="128436"/>
                      <a:pt x="164878" y="126531"/>
                      <a:pt x="165163" y="124531"/>
                    </a:cubicBezTo>
                    <a:cubicBezTo>
                      <a:pt x="166021" y="120435"/>
                      <a:pt x="166973" y="116339"/>
                      <a:pt x="168021" y="112244"/>
                    </a:cubicBezTo>
                    <a:cubicBezTo>
                      <a:pt x="169164" y="107862"/>
                      <a:pt x="170212" y="103481"/>
                      <a:pt x="171545" y="99194"/>
                    </a:cubicBezTo>
                    <a:cubicBezTo>
                      <a:pt x="172878" y="94813"/>
                      <a:pt x="174212" y="90527"/>
                      <a:pt x="175831" y="86240"/>
                    </a:cubicBezTo>
                    <a:cubicBezTo>
                      <a:pt x="177355" y="82240"/>
                      <a:pt x="178975" y="78335"/>
                      <a:pt x="180784" y="74429"/>
                    </a:cubicBezTo>
                    <a:cubicBezTo>
                      <a:pt x="182689" y="70905"/>
                      <a:pt x="184785" y="67571"/>
                      <a:pt x="187071" y="64333"/>
                    </a:cubicBezTo>
                    <a:cubicBezTo>
                      <a:pt x="189357" y="61094"/>
                      <a:pt x="191833" y="58046"/>
                      <a:pt x="194405" y="54998"/>
                    </a:cubicBezTo>
                    <a:cubicBezTo>
                      <a:pt x="197072" y="52046"/>
                      <a:pt x="199930" y="49093"/>
                      <a:pt x="202978" y="46521"/>
                    </a:cubicBezTo>
                    <a:cubicBezTo>
                      <a:pt x="206121" y="43854"/>
                      <a:pt x="209359" y="41473"/>
                      <a:pt x="212693" y="39092"/>
                    </a:cubicBezTo>
                    <a:cubicBezTo>
                      <a:pt x="220694" y="33948"/>
                      <a:pt x="228981" y="29090"/>
                      <a:pt x="237839" y="25471"/>
                    </a:cubicBezTo>
                    <a:cubicBezTo>
                      <a:pt x="238982" y="25090"/>
                      <a:pt x="240220" y="24804"/>
                      <a:pt x="241459" y="24423"/>
                    </a:cubicBezTo>
                    <a:cubicBezTo>
                      <a:pt x="242792" y="24042"/>
                      <a:pt x="244126" y="23947"/>
                      <a:pt x="245554" y="23756"/>
                    </a:cubicBezTo>
                    <a:cubicBezTo>
                      <a:pt x="253841" y="23185"/>
                      <a:pt x="262223" y="23947"/>
                      <a:pt x="270414" y="25185"/>
                    </a:cubicBezTo>
                    <a:cubicBezTo>
                      <a:pt x="272319" y="25566"/>
                      <a:pt x="274225" y="25947"/>
                      <a:pt x="276034" y="26423"/>
                    </a:cubicBezTo>
                    <a:cubicBezTo>
                      <a:pt x="277939" y="26995"/>
                      <a:pt x="279749" y="27566"/>
                      <a:pt x="281559" y="28328"/>
                    </a:cubicBezTo>
                    <a:cubicBezTo>
                      <a:pt x="288988" y="31948"/>
                      <a:pt x="296037" y="36234"/>
                      <a:pt x="302514" y="41282"/>
                    </a:cubicBezTo>
                    <a:cubicBezTo>
                      <a:pt x="306133" y="44235"/>
                      <a:pt x="309753" y="47093"/>
                      <a:pt x="313087" y="50236"/>
                    </a:cubicBezTo>
                    <a:cubicBezTo>
                      <a:pt x="314801" y="51855"/>
                      <a:pt x="316611" y="53570"/>
                      <a:pt x="318135" y="55284"/>
                    </a:cubicBezTo>
                    <a:cubicBezTo>
                      <a:pt x="319373" y="56713"/>
                      <a:pt x="320516" y="58142"/>
                      <a:pt x="321659" y="59570"/>
                    </a:cubicBezTo>
                    <a:cubicBezTo>
                      <a:pt x="325660" y="65285"/>
                      <a:pt x="329089" y="71191"/>
                      <a:pt x="332518" y="77192"/>
                    </a:cubicBezTo>
                    <a:cubicBezTo>
                      <a:pt x="336232" y="83669"/>
                      <a:pt x="339757" y="90241"/>
                      <a:pt x="343376" y="96813"/>
                    </a:cubicBezTo>
                    <a:cubicBezTo>
                      <a:pt x="346614" y="102623"/>
                      <a:pt x="349758" y="108434"/>
                      <a:pt x="352806" y="114244"/>
                    </a:cubicBezTo>
                    <a:cubicBezTo>
                      <a:pt x="355949" y="120245"/>
                      <a:pt x="358616" y="126436"/>
                      <a:pt x="361188" y="132532"/>
                    </a:cubicBezTo>
                    <a:cubicBezTo>
                      <a:pt x="363283" y="137485"/>
                      <a:pt x="365570" y="142438"/>
                      <a:pt x="367760" y="147296"/>
                    </a:cubicBezTo>
                    <a:cubicBezTo>
                      <a:pt x="369951" y="152344"/>
                      <a:pt x="372046" y="157297"/>
                      <a:pt x="374237" y="162345"/>
                    </a:cubicBezTo>
                    <a:cubicBezTo>
                      <a:pt x="376333" y="167203"/>
                      <a:pt x="378523" y="172061"/>
                      <a:pt x="380524" y="176918"/>
                    </a:cubicBezTo>
                    <a:cubicBezTo>
                      <a:pt x="382428" y="181490"/>
                      <a:pt x="384238" y="186062"/>
                      <a:pt x="386143" y="190539"/>
                    </a:cubicBezTo>
                    <a:cubicBezTo>
                      <a:pt x="388429" y="196540"/>
                      <a:pt x="390620" y="202445"/>
                      <a:pt x="392716" y="208541"/>
                    </a:cubicBezTo>
                    <a:cubicBezTo>
                      <a:pt x="395001" y="215209"/>
                      <a:pt x="397097" y="221876"/>
                      <a:pt x="399002" y="228544"/>
                    </a:cubicBezTo>
                    <a:cubicBezTo>
                      <a:pt x="400812" y="235307"/>
                      <a:pt x="402241" y="242069"/>
                      <a:pt x="403479" y="249023"/>
                    </a:cubicBezTo>
                    <a:cubicBezTo>
                      <a:pt x="404717" y="255976"/>
                      <a:pt x="405479" y="262929"/>
                      <a:pt x="406336" y="269978"/>
                    </a:cubicBezTo>
                    <a:cubicBezTo>
                      <a:pt x="406527" y="271787"/>
                      <a:pt x="406718" y="273692"/>
                      <a:pt x="407003" y="275502"/>
                    </a:cubicBezTo>
                    <a:cubicBezTo>
                      <a:pt x="407384" y="280360"/>
                      <a:pt x="407765" y="285122"/>
                      <a:pt x="408051" y="289980"/>
                    </a:cubicBezTo>
                    <a:cubicBezTo>
                      <a:pt x="408241" y="292457"/>
                      <a:pt x="408337" y="295028"/>
                      <a:pt x="408527" y="297505"/>
                    </a:cubicBezTo>
                    <a:cubicBezTo>
                      <a:pt x="408622" y="299791"/>
                      <a:pt x="408908" y="302172"/>
                      <a:pt x="408813" y="304553"/>
                    </a:cubicBezTo>
                    <a:cubicBezTo>
                      <a:pt x="408622" y="314364"/>
                      <a:pt x="407575" y="324175"/>
                      <a:pt x="405955" y="333890"/>
                    </a:cubicBezTo>
                    <a:cubicBezTo>
                      <a:pt x="405289" y="337415"/>
                      <a:pt x="404431" y="340939"/>
                      <a:pt x="403574" y="344368"/>
                    </a:cubicBezTo>
                    <a:cubicBezTo>
                      <a:pt x="402621" y="347987"/>
                      <a:pt x="401383" y="351512"/>
                      <a:pt x="400145" y="355036"/>
                    </a:cubicBezTo>
                    <a:cubicBezTo>
                      <a:pt x="397573" y="362275"/>
                      <a:pt x="394621" y="369514"/>
                      <a:pt x="391287" y="376467"/>
                    </a:cubicBezTo>
                    <a:cubicBezTo>
                      <a:pt x="389858" y="379134"/>
                      <a:pt x="388525" y="381801"/>
                      <a:pt x="386905" y="384468"/>
                    </a:cubicBezTo>
                    <a:cubicBezTo>
                      <a:pt x="385191" y="387326"/>
                      <a:pt x="383286" y="390088"/>
                      <a:pt x="381190" y="392755"/>
                    </a:cubicBezTo>
                    <a:cubicBezTo>
                      <a:pt x="379762" y="394374"/>
                      <a:pt x="378237" y="395898"/>
                      <a:pt x="376618" y="397327"/>
                    </a:cubicBezTo>
                    <a:cubicBezTo>
                      <a:pt x="374618" y="399137"/>
                      <a:pt x="372427" y="400756"/>
                      <a:pt x="370237" y="402280"/>
                    </a:cubicBezTo>
                    <a:cubicBezTo>
                      <a:pt x="368522" y="403423"/>
                      <a:pt x="366808" y="404471"/>
                      <a:pt x="364998" y="405518"/>
                    </a:cubicBezTo>
                    <a:cubicBezTo>
                      <a:pt x="364236" y="403899"/>
                      <a:pt x="363093" y="402566"/>
                      <a:pt x="361569" y="401613"/>
                    </a:cubicBezTo>
                    <a:cubicBezTo>
                      <a:pt x="359473" y="400375"/>
                      <a:pt x="356997" y="399994"/>
                      <a:pt x="354520" y="400470"/>
                    </a:cubicBezTo>
                    <a:cubicBezTo>
                      <a:pt x="352044" y="401042"/>
                      <a:pt x="350425" y="402375"/>
                      <a:pt x="348901" y="404185"/>
                    </a:cubicBezTo>
                    <a:cubicBezTo>
                      <a:pt x="348043" y="405233"/>
                      <a:pt x="347091" y="406376"/>
                      <a:pt x="346234" y="407423"/>
                    </a:cubicBezTo>
                    <a:cubicBezTo>
                      <a:pt x="344995" y="408757"/>
                      <a:pt x="343662" y="409900"/>
                      <a:pt x="342233" y="410948"/>
                    </a:cubicBezTo>
                    <a:cubicBezTo>
                      <a:pt x="340995" y="411710"/>
                      <a:pt x="339757" y="412472"/>
                      <a:pt x="338423" y="413138"/>
                    </a:cubicBezTo>
                    <a:cubicBezTo>
                      <a:pt x="337089" y="413805"/>
                      <a:pt x="335661" y="414377"/>
                      <a:pt x="334327" y="414948"/>
                    </a:cubicBezTo>
                    <a:cubicBezTo>
                      <a:pt x="333565" y="415139"/>
                      <a:pt x="332899" y="415329"/>
                      <a:pt x="332137" y="415520"/>
                    </a:cubicBezTo>
                    <a:cubicBezTo>
                      <a:pt x="331279" y="415520"/>
                      <a:pt x="330327" y="415520"/>
                      <a:pt x="329469" y="415424"/>
                    </a:cubicBezTo>
                    <a:cubicBezTo>
                      <a:pt x="326136" y="415329"/>
                      <a:pt x="322707" y="414758"/>
                      <a:pt x="319373" y="414281"/>
                    </a:cubicBezTo>
                    <a:cubicBezTo>
                      <a:pt x="316992" y="413900"/>
                      <a:pt x="314610" y="413424"/>
                      <a:pt x="312229" y="412853"/>
                    </a:cubicBezTo>
                    <a:cubicBezTo>
                      <a:pt x="309467" y="412186"/>
                      <a:pt x="306800" y="411424"/>
                      <a:pt x="304133" y="410567"/>
                    </a:cubicBezTo>
                    <a:cubicBezTo>
                      <a:pt x="298895" y="408947"/>
                      <a:pt x="293751" y="407042"/>
                      <a:pt x="288607" y="405042"/>
                    </a:cubicBezTo>
                    <a:cubicBezTo>
                      <a:pt x="278702" y="401423"/>
                      <a:pt x="268605" y="396946"/>
                      <a:pt x="258508" y="392660"/>
                    </a:cubicBezTo>
                    <a:close/>
                    <a:moveTo>
                      <a:pt x="397669" y="890817"/>
                    </a:moveTo>
                    <a:cubicBezTo>
                      <a:pt x="397573" y="890722"/>
                      <a:pt x="397383" y="890722"/>
                      <a:pt x="397287" y="890627"/>
                    </a:cubicBezTo>
                    <a:cubicBezTo>
                      <a:pt x="397478" y="890722"/>
                      <a:pt x="397573" y="890722"/>
                      <a:pt x="397669" y="890817"/>
                    </a:cubicBezTo>
                    <a:cubicBezTo>
                      <a:pt x="397669" y="890817"/>
                      <a:pt x="397669" y="890817"/>
                      <a:pt x="397669" y="890817"/>
                    </a:cubicBezTo>
                    <a:close/>
                    <a:moveTo>
                      <a:pt x="546545" y="845002"/>
                    </a:moveTo>
                    <a:cubicBezTo>
                      <a:pt x="546449" y="845002"/>
                      <a:pt x="546449" y="845002"/>
                      <a:pt x="546545" y="845002"/>
                    </a:cubicBezTo>
                    <a:cubicBezTo>
                      <a:pt x="546449" y="845002"/>
                      <a:pt x="546449" y="845002"/>
                      <a:pt x="546545" y="845002"/>
                    </a:cubicBezTo>
                    <a:cubicBezTo>
                      <a:pt x="546449" y="845002"/>
                      <a:pt x="546545" y="845002"/>
                      <a:pt x="546545" y="845002"/>
                    </a:cubicBezTo>
                    <a:cubicBezTo>
                      <a:pt x="546545" y="845002"/>
                      <a:pt x="546545" y="845002"/>
                      <a:pt x="546545" y="845002"/>
                    </a:cubicBezTo>
                    <a:close/>
                    <a:moveTo>
                      <a:pt x="546639" y="844811"/>
                    </a:moveTo>
                    <a:cubicBezTo>
                      <a:pt x="546639" y="844811"/>
                      <a:pt x="546639" y="844811"/>
                      <a:pt x="546639" y="844811"/>
                    </a:cubicBezTo>
                    <a:cubicBezTo>
                      <a:pt x="546639" y="844811"/>
                      <a:pt x="546639" y="844811"/>
                      <a:pt x="546639" y="844811"/>
                    </a:cubicBezTo>
                    <a:cubicBezTo>
                      <a:pt x="546639" y="844811"/>
                      <a:pt x="546639" y="844811"/>
                      <a:pt x="546639" y="844811"/>
                    </a:cubicBezTo>
                    <a:close/>
                    <a:moveTo>
                      <a:pt x="552735" y="681743"/>
                    </a:moveTo>
                    <a:cubicBezTo>
                      <a:pt x="551212" y="718034"/>
                      <a:pt x="549783" y="754419"/>
                      <a:pt x="548354" y="790709"/>
                    </a:cubicBezTo>
                    <a:cubicBezTo>
                      <a:pt x="547973" y="800139"/>
                      <a:pt x="547688" y="809569"/>
                      <a:pt x="547306" y="818903"/>
                    </a:cubicBezTo>
                    <a:cubicBezTo>
                      <a:pt x="547116" y="823380"/>
                      <a:pt x="546925" y="827952"/>
                      <a:pt x="546735" y="832429"/>
                    </a:cubicBezTo>
                    <a:cubicBezTo>
                      <a:pt x="546545" y="836429"/>
                      <a:pt x="546354" y="840430"/>
                      <a:pt x="545782" y="844430"/>
                    </a:cubicBezTo>
                    <a:cubicBezTo>
                      <a:pt x="545687" y="844621"/>
                      <a:pt x="545687" y="844907"/>
                      <a:pt x="545592" y="845097"/>
                    </a:cubicBezTo>
                    <a:cubicBezTo>
                      <a:pt x="543306" y="845669"/>
                      <a:pt x="541115" y="846240"/>
                      <a:pt x="538829" y="846907"/>
                    </a:cubicBezTo>
                    <a:cubicBezTo>
                      <a:pt x="534733" y="848050"/>
                      <a:pt x="530828" y="849574"/>
                      <a:pt x="526923" y="851003"/>
                    </a:cubicBezTo>
                    <a:cubicBezTo>
                      <a:pt x="520351" y="853479"/>
                      <a:pt x="513874" y="856051"/>
                      <a:pt x="507302" y="858432"/>
                    </a:cubicBezTo>
                    <a:cubicBezTo>
                      <a:pt x="490347" y="864242"/>
                      <a:pt x="473107" y="869386"/>
                      <a:pt x="455771" y="874244"/>
                    </a:cubicBezTo>
                    <a:cubicBezTo>
                      <a:pt x="447008" y="876720"/>
                      <a:pt x="438340" y="879578"/>
                      <a:pt x="429768" y="882530"/>
                    </a:cubicBezTo>
                    <a:cubicBezTo>
                      <a:pt x="425482" y="883959"/>
                      <a:pt x="421195" y="885293"/>
                      <a:pt x="416814" y="886340"/>
                    </a:cubicBezTo>
                    <a:cubicBezTo>
                      <a:pt x="414909" y="886817"/>
                      <a:pt x="413004" y="887293"/>
                      <a:pt x="411003" y="887769"/>
                    </a:cubicBezTo>
                    <a:cubicBezTo>
                      <a:pt x="409289" y="887198"/>
                      <a:pt x="407479" y="886912"/>
                      <a:pt x="405669" y="887293"/>
                    </a:cubicBezTo>
                    <a:cubicBezTo>
                      <a:pt x="403574" y="887769"/>
                      <a:pt x="402145" y="888817"/>
                      <a:pt x="400812" y="890246"/>
                    </a:cubicBezTo>
                    <a:cubicBezTo>
                      <a:pt x="400335" y="890341"/>
                      <a:pt x="399859" y="890436"/>
                      <a:pt x="399383" y="890531"/>
                    </a:cubicBezTo>
                    <a:cubicBezTo>
                      <a:pt x="399002" y="889865"/>
                      <a:pt x="398716" y="889293"/>
                      <a:pt x="398336" y="888626"/>
                    </a:cubicBezTo>
                    <a:cubicBezTo>
                      <a:pt x="397287" y="886817"/>
                      <a:pt x="396240" y="885102"/>
                      <a:pt x="395192" y="883292"/>
                    </a:cubicBezTo>
                    <a:cubicBezTo>
                      <a:pt x="393002" y="879863"/>
                      <a:pt x="391096" y="876244"/>
                      <a:pt x="388905" y="872815"/>
                    </a:cubicBezTo>
                    <a:cubicBezTo>
                      <a:pt x="386524" y="869195"/>
                      <a:pt x="384334" y="865481"/>
                      <a:pt x="382143" y="861766"/>
                    </a:cubicBezTo>
                    <a:cubicBezTo>
                      <a:pt x="380143" y="858337"/>
                      <a:pt x="377952" y="855003"/>
                      <a:pt x="375761" y="851669"/>
                    </a:cubicBezTo>
                    <a:cubicBezTo>
                      <a:pt x="366046" y="836715"/>
                      <a:pt x="356330" y="821856"/>
                      <a:pt x="347281" y="806521"/>
                    </a:cubicBezTo>
                    <a:cubicBezTo>
                      <a:pt x="342709" y="798710"/>
                      <a:pt x="337947" y="790900"/>
                      <a:pt x="332994" y="783280"/>
                    </a:cubicBezTo>
                    <a:cubicBezTo>
                      <a:pt x="328326" y="776041"/>
                      <a:pt x="323564" y="768897"/>
                      <a:pt x="319468" y="761468"/>
                    </a:cubicBezTo>
                    <a:cubicBezTo>
                      <a:pt x="310705" y="745751"/>
                      <a:pt x="301657" y="730035"/>
                      <a:pt x="291465" y="715081"/>
                    </a:cubicBezTo>
                    <a:cubicBezTo>
                      <a:pt x="288703" y="710985"/>
                      <a:pt x="285845" y="706889"/>
                      <a:pt x="282893" y="702889"/>
                    </a:cubicBezTo>
                    <a:cubicBezTo>
                      <a:pt x="280225" y="699269"/>
                      <a:pt x="277463" y="695745"/>
                      <a:pt x="274701" y="692126"/>
                    </a:cubicBezTo>
                    <a:cubicBezTo>
                      <a:pt x="269081" y="684601"/>
                      <a:pt x="263271" y="677267"/>
                      <a:pt x="257556" y="669837"/>
                    </a:cubicBezTo>
                    <a:cubicBezTo>
                      <a:pt x="252413" y="662884"/>
                      <a:pt x="247174" y="655931"/>
                      <a:pt x="242316" y="648787"/>
                    </a:cubicBezTo>
                    <a:cubicBezTo>
                      <a:pt x="237268" y="641453"/>
                      <a:pt x="232124" y="634118"/>
                      <a:pt x="227362" y="626689"/>
                    </a:cubicBezTo>
                    <a:cubicBezTo>
                      <a:pt x="224980" y="623069"/>
                      <a:pt x="222885" y="619355"/>
                      <a:pt x="220408" y="615735"/>
                    </a:cubicBezTo>
                    <a:cubicBezTo>
                      <a:pt x="217837" y="612116"/>
                      <a:pt x="215360" y="608401"/>
                      <a:pt x="212693" y="604781"/>
                    </a:cubicBezTo>
                    <a:cubicBezTo>
                      <a:pt x="210121" y="601257"/>
                      <a:pt x="207359" y="597733"/>
                      <a:pt x="204788" y="594113"/>
                    </a:cubicBezTo>
                    <a:cubicBezTo>
                      <a:pt x="202311" y="590684"/>
                      <a:pt x="200025" y="587160"/>
                      <a:pt x="197644" y="583636"/>
                    </a:cubicBezTo>
                    <a:cubicBezTo>
                      <a:pt x="195834" y="580969"/>
                      <a:pt x="193929" y="578492"/>
                      <a:pt x="192024" y="575921"/>
                    </a:cubicBezTo>
                    <a:cubicBezTo>
                      <a:pt x="192119" y="575921"/>
                      <a:pt x="192214" y="576016"/>
                      <a:pt x="192405" y="576016"/>
                    </a:cubicBezTo>
                    <a:cubicBezTo>
                      <a:pt x="196691" y="577159"/>
                      <a:pt x="201263" y="575159"/>
                      <a:pt x="202692" y="570968"/>
                    </a:cubicBezTo>
                    <a:cubicBezTo>
                      <a:pt x="204025" y="567062"/>
                      <a:pt x="201739" y="562395"/>
                      <a:pt x="197358" y="561252"/>
                    </a:cubicBezTo>
                    <a:cubicBezTo>
                      <a:pt x="194881" y="560585"/>
                      <a:pt x="192405" y="559919"/>
                      <a:pt x="189929" y="559252"/>
                    </a:cubicBezTo>
                    <a:cubicBezTo>
                      <a:pt x="190405" y="558776"/>
                      <a:pt x="190881" y="558299"/>
                      <a:pt x="191452" y="557823"/>
                    </a:cubicBezTo>
                    <a:cubicBezTo>
                      <a:pt x="193071" y="556490"/>
                      <a:pt x="194500" y="554966"/>
                      <a:pt x="195834" y="553346"/>
                    </a:cubicBezTo>
                    <a:cubicBezTo>
                      <a:pt x="200692" y="548012"/>
                      <a:pt x="206121" y="543345"/>
                      <a:pt x="211360" y="538392"/>
                    </a:cubicBezTo>
                    <a:cubicBezTo>
                      <a:pt x="218218" y="531820"/>
                      <a:pt x="224218" y="524676"/>
                      <a:pt x="230124" y="517437"/>
                    </a:cubicBezTo>
                    <a:cubicBezTo>
                      <a:pt x="235744" y="510484"/>
                      <a:pt x="241554" y="503626"/>
                      <a:pt x="247174" y="496673"/>
                    </a:cubicBezTo>
                    <a:cubicBezTo>
                      <a:pt x="252603" y="489910"/>
                      <a:pt x="258223" y="483338"/>
                      <a:pt x="263937" y="476765"/>
                    </a:cubicBezTo>
                    <a:cubicBezTo>
                      <a:pt x="269557" y="470574"/>
                      <a:pt x="275368" y="464669"/>
                      <a:pt x="281464" y="458954"/>
                    </a:cubicBezTo>
                    <a:cubicBezTo>
                      <a:pt x="284321" y="456191"/>
                      <a:pt x="287178" y="453524"/>
                      <a:pt x="290226" y="450953"/>
                    </a:cubicBezTo>
                    <a:cubicBezTo>
                      <a:pt x="292989" y="448667"/>
                      <a:pt x="295846" y="446476"/>
                      <a:pt x="298895" y="444380"/>
                    </a:cubicBezTo>
                    <a:cubicBezTo>
                      <a:pt x="302323" y="442190"/>
                      <a:pt x="305848" y="439999"/>
                      <a:pt x="309276" y="437808"/>
                    </a:cubicBezTo>
                    <a:cubicBezTo>
                      <a:pt x="310039" y="437332"/>
                      <a:pt x="310705" y="436856"/>
                      <a:pt x="311468" y="436379"/>
                    </a:cubicBezTo>
                    <a:cubicBezTo>
                      <a:pt x="311753" y="436094"/>
                      <a:pt x="311944" y="435808"/>
                      <a:pt x="312134" y="435617"/>
                    </a:cubicBezTo>
                    <a:cubicBezTo>
                      <a:pt x="314706" y="435903"/>
                      <a:pt x="317182" y="435998"/>
                      <a:pt x="319754" y="435903"/>
                    </a:cubicBezTo>
                    <a:cubicBezTo>
                      <a:pt x="322040" y="435808"/>
                      <a:pt x="324421" y="435522"/>
                      <a:pt x="326707" y="435332"/>
                    </a:cubicBezTo>
                    <a:cubicBezTo>
                      <a:pt x="328517" y="435141"/>
                      <a:pt x="330327" y="434951"/>
                      <a:pt x="332137" y="434665"/>
                    </a:cubicBezTo>
                    <a:cubicBezTo>
                      <a:pt x="333470" y="434474"/>
                      <a:pt x="334899" y="434189"/>
                      <a:pt x="336232" y="433903"/>
                    </a:cubicBezTo>
                    <a:cubicBezTo>
                      <a:pt x="338709" y="433331"/>
                      <a:pt x="340995" y="432474"/>
                      <a:pt x="343376" y="431522"/>
                    </a:cubicBezTo>
                    <a:cubicBezTo>
                      <a:pt x="345471" y="430664"/>
                      <a:pt x="347472" y="429617"/>
                      <a:pt x="349472" y="428474"/>
                    </a:cubicBezTo>
                    <a:cubicBezTo>
                      <a:pt x="352425" y="427807"/>
                      <a:pt x="355282" y="426759"/>
                      <a:pt x="358140" y="425616"/>
                    </a:cubicBezTo>
                    <a:cubicBezTo>
                      <a:pt x="361379" y="424378"/>
                      <a:pt x="364617" y="423044"/>
                      <a:pt x="367665" y="421520"/>
                    </a:cubicBezTo>
                    <a:cubicBezTo>
                      <a:pt x="370237" y="420282"/>
                      <a:pt x="372713" y="418758"/>
                      <a:pt x="375095" y="417329"/>
                    </a:cubicBezTo>
                    <a:cubicBezTo>
                      <a:pt x="374999" y="419520"/>
                      <a:pt x="375951" y="421139"/>
                      <a:pt x="377285" y="422854"/>
                    </a:cubicBezTo>
                    <a:cubicBezTo>
                      <a:pt x="378904" y="425045"/>
                      <a:pt x="381857" y="426473"/>
                      <a:pt x="384429" y="427426"/>
                    </a:cubicBezTo>
                    <a:cubicBezTo>
                      <a:pt x="385286" y="427712"/>
                      <a:pt x="386143" y="428093"/>
                      <a:pt x="387096" y="428378"/>
                    </a:cubicBezTo>
                    <a:cubicBezTo>
                      <a:pt x="389572" y="429045"/>
                      <a:pt x="392049" y="429712"/>
                      <a:pt x="394430" y="430474"/>
                    </a:cubicBezTo>
                    <a:cubicBezTo>
                      <a:pt x="398907" y="431712"/>
                      <a:pt x="403384" y="433141"/>
                      <a:pt x="407765" y="434570"/>
                    </a:cubicBezTo>
                    <a:cubicBezTo>
                      <a:pt x="416909" y="437522"/>
                      <a:pt x="426053" y="440189"/>
                      <a:pt x="435483" y="441999"/>
                    </a:cubicBezTo>
                    <a:cubicBezTo>
                      <a:pt x="440721" y="442952"/>
                      <a:pt x="445961" y="443904"/>
                      <a:pt x="451295" y="444571"/>
                    </a:cubicBezTo>
                    <a:cubicBezTo>
                      <a:pt x="456247" y="445142"/>
                      <a:pt x="461200" y="445619"/>
                      <a:pt x="466154" y="446095"/>
                    </a:cubicBezTo>
                    <a:cubicBezTo>
                      <a:pt x="470725" y="446476"/>
                      <a:pt x="475297" y="446952"/>
                      <a:pt x="479870" y="447238"/>
                    </a:cubicBezTo>
                    <a:cubicBezTo>
                      <a:pt x="484632" y="447619"/>
                      <a:pt x="489395" y="447714"/>
                      <a:pt x="494157" y="447905"/>
                    </a:cubicBezTo>
                    <a:cubicBezTo>
                      <a:pt x="502634" y="448190"/>
                      <a:pt x="511111" y="448571"/>
                      <a:pt x="519684" y="448952"/>
                    </a:cubicBezTo>
                    <a:cubicBezTo>
                      <a:pt x="527399" y="449238"/>
                      <a:pt x="535210" y="449429"/>
                      <a:pt x="542830" y="450381"/>
                    </a:cubicBezTo>
                    <a:cubicBezTo>
                      <a:pt x="543115" y="450476"/>
                      <a:pt x="543401" y="450476"/>
                      <a:pt x="543592" y="450572"/>
                    </a:cubicBezTo>
                    <a:cubicBezTo>
                      <a:pt x="543687" y="450667"/>
                      <a:pt x="543782" y="450857"/>
                      <a:pt x="543782" y="450953"/>
                    </a:cubicBezTo>
                    <a:cubicBezTo>
                      <a:pt x="543497" y="453048"/>
                      <a:pt x="543210" y="455239"/>
                      <a:pt x="542830" y="457334"/>
                    </a:cubicBezTo>
                    <a:cubicBezTo>
                      <a:pt x="542544" y="459716"/>
                      <a:pt x="543782" y="462383"/>
                      <a:pt x="545402" y="464097"/>
                    </a:cubicBezTo>
                    <a:cubicBezTo>
                      <a:pt x="545687" y="464383"/>
                      <a:pt x="546068" y="464573"/>
                      <a:pt x="546449" y="464764"/>
                    </a:cubicBezTo>
                    <a:cubicBezTo>
                      <a:pt x="546545" y="465812"/>
                      <a:pt x="546735" y="466859"/>
                      <a:pt x="546830" y="467907"/>
                    </a:cubicBezTo>
                    <a:cubicBezTo>
                      <a:pt x="547592" y="476099"/>
                      <a:pt x="548354" y="484195"/>
                      <a:pt x="548926" y="492386"/>
                    </a:cubicBezTo>
                    <a:cubicBezTo>
                      <a:pt x="549497" y="501626"/>
                      <a:pt x="549878" y="510865"/>
                      <a:pt x="550450" y="520199"/>
                    </a:cubicBezTo>
                    <a:cubicBezTo>
                      <a:pt x="551021" y="529058"/>
                      <a:pt x="551497" y="537916"/>
                      <a:pt x="551974" y="546869"/>
                    </a:cubicBezTo>
                    <a:cubicBezTo>
                      <a:pt x="552450" y="556109"/>
                      <a:pt x="552450" y="565348"/>
                      <a:pt x="552355" y="574492"/>
                    </a:cubicBezTo>
                    <a:cubicBezTo>
                      <a:pt x="552355" y="583350"/>
                      <a:pt x="551879" y="592208"/>
                      <a:pt x="551783" y="601162"/>
                    </a:cubicBezTo>
                    <a:cubicBezTo>
                      <a:pt x="551688" y="610496"/>
                      <a:pt x="551879" y="619736"/>
                      <a:pt x="552164" y="629070"/>
                    </a:cubicBezTo>
                    <a:cubicBezTo>
                      <a:pt x="553022" y="646501"/>
                      <a:pt x="553498" y="664122"/>
                      <a:pt x="552735" y="681743"/>
                    </a:cubicBezTo>
                    <a:close/>
                    <a:moveTo>
                      <a:pt x="646557" y="1221716"/>
                    </a:moveTo>
                    <a:cubicBezTo>
                      <a:pt x="655129" y="1223430"/>
                      <a:pt x="663702" y="1225812"/>
                      <a:pt x="671798" y="1229145"/>
                    </a:cubicBezTo>
                    <a:cubicBezTo>
                      <a:pt x="675037" y="1230669"/>
                      <a:pt x="678085" y="1232479"/>
                      <a:pt x="681038" y="1234670"/>
                    </a:cubicBezTo>
                    <a:cubicBezTo>
                      <a:pt x="682657" y="1236003"/>
                      <a:pt x="684180" y="1237337"/>
                      <a:pt x="685609" y="1238765"/>
                    </a:cubicBezTo>
                    <a:cubicBezTo>
                      <a:pt x="686848" y="1240099"/>
                      <a:pt x="688086" y="1241432"/>
                      <a:pt x="689229" y="1242861"/>
                    </a:cubicBezTo>
                    <a:cubicBezTo>
                      <a:pt x="689800" y="1243718"/>
                      <a:pt x="690277" y="1244576"/>
                      <a:pt x="690753" y="1245433"/>
                    </a:cubicBezTo>
                    <a:cubicBezTo>
                      <a:pt x="690753" y="1246100"/>
                      <a:pt x="690753" y="1246766"/>
                      <a:pt x="690658" y="1247433"/>
                    </a:cubicBezTo>
                    <a:cubicBezTo>
                      <a:pt x="690563" y="1247814"/>
                      <a:pt x="690467" y="1248100"/>
                      <a:pt x="690372" y="1248386"/>
                    </a:cubicBezTo>
                    <a:cubicBezTo>
                      <a:pt x="689896" y="1249148"/>
                      <a:pt x="689324" y="1249910"/>
                      <a:pt x="688657" y="1250672"/>
                    </a:cubicBezTo>
                    <a:cubicBezTo>
                      <a:pt x="686181" y="1253243"/>
                      <a:pt x="683514" y="1255434"/>
                      <a:pt x="680561" y="1257530"/>
                    </a:cubicBezTo>
                    <a:cubicBezTo>
                      <a:pt x="678466" y="1258863"/>
                      <a:pt x="676370" y="1260197"/>
                      <a:pt x="674275" y="1261435"/>
                    </a:cubicBezTo>
                    <a:cubicBezTo>
                      <a:pt x="670274" y="1263816"/>
                      <a:pt x="665988" y="1265912"/>
                      <a:pt x="661511" y="1267531"/>
                    </a:cubicBezTo>
                    <a:cubicBezTo>
                      <a:pt x="658368" y="1268579"/>
                      <a:pt x="655129" y="1269531"/>
                      <a:pt x="651891" y="1270198"/>
                    </a:cubicBezTo>
                    <a:cubicBezTo>
                      <a:pt x="648843" y="1270865"/>
                      <a:pt x="645700" y="1271246"/>
                      <a:pt x="642556" y="1271531"/>
                    </a:cubicBezTo>
                    <a:cubicBezTo>
                      <a:pt x="639699" y="1271722"/>
                      <a:pt x="636937" y="1271722"/>
                      <a:pt x="634079" y="1271436"/>
                    </a:cubicBezTo>
                    <a:cubicBezTo>
                      <a:pt x="633127" y="1271246"/>
                      <a:pt x="632174" y="1270960"/>
                      <a:pt x="631127" y="1270579"/>
                    </a:cubicBezTo>
                    <a:cubicBezTo>
                      <a:pt x="629602" y="1269817"/>
                      <a:pt x="628174" y="1268864"/>
                      <a:pt x="626745" y="1267912"/>
                    </a:cubicBezTo>
                    <a:cubicBezTo>
                      <a:pt x="626554" y="1267721"/>
                      <a:pt x="626459" y="1267626"/>
                      <a:pt x="626269" y="1267436"/>
                    </a:cubicBezTo>
                    <a:cubicBezTo>
                      <a:pt x="626269" y="1267340"/>
                      <a:pt x="626269" y="1267245"/>
                      <a:pt x="626173" y="1267150"/>
                    </a:cubicBezTo>
                    <a:cubicBezTo>
                      <a:pt x="626173" y="1266483"/>
                      <a:pt x="626269" y="1265816"/>
                      <a:pt x="626364" y="1265054"/>
                    </a:cubicBezTo>
                    <a:cubicBezTo>
                      <a:pt x="627793" y="1258196"/>
                      <a:pt x="629507" y="1251338"/>
                      <a:pt x="631317" y="1244480"/>
                    </a:cubicBezTo>
                    <a:cubicBezTo>
                      <a:pt x="633317" y="1236670"/>
                      <a:pt x="635603" y="1228955"/>
                      <a:pt x="637889" y="1221144"/>
                    </a:cubicBezTo>
                    <a:cubicBezTo>
                      <a:pt x="637889" y="1221144"/>
                      <a:pt x="637889" y="1221049"/>
                      <a:pt x="637889" y="1221049"/>
                    </a:cubicBezTo>
                    <a:cubicBezTo>
                      <a:pt x="638842" y="1221049"/>
                      <a:pt x="639794" y="1221049"/>
                      <a:pt x="640842" y="1221049"/>
                    </a:cubicBezTo>
                    <a:cubicBezTo>
                      <a:pt x="642842" y="1221144"/>
                      <a:pt x="644652" y="1221430"/>
                      <a:pt x="646557" y="122171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89F60C61-0C78-4B25-A511-2F31AAEB1D62}"/>
                  </a:ext>
                </a:extLst>
              </p:cNvPr>
              <p:cNvSpPr/>
              <p:nvPr/>
            </p:nvSpPr>
            <p:spPr>
              <a:xfrm>
                <a:off x="8164904" y="-5764053"/>
                <a:ext cx="285" cy="190"/>
              </a:xfrm>
              <a:custGeom>
                <a:avLst/>
                <a:gdLst>
                  <a:gd name="connsiteX0" fmla="*/ 285 w 285"/>
                  <a:gd name="connsiteY0" fmla="*/ 190 h 190"/>
                  <a:gd name="connsiteX1" fmla="*/ 0 w 285"/>
                  <a:gd name="connsiteY1" fmla="*/ 0 h 190"/>
                  <a:gd name="connsiteX2" fmla="*/ 190 w 285"/>
                  <a:gd name="connsiteY2" fmla="*/ 95 h 190"/>
                  <a:gd name="connsiteX3" fmla="*/ 285 w 285"/>
                  <a:gd name="connsiteY3" fmla="*/ 190 h 190"/>
                </a:gdLst>
                <a:ahLst/>
                <a:cxnLst>
                  <a:cxn ang="0">
                    <a:pos x="connsiteX0" y="connsiteY0"/>
                  </a:cxn>
                  <a:cxn ang="0">
                    <a:pos x="connsiteX1" y="connsiteY1"/>
                  </a:cxn>
                  <a:cxn ang="0">
                    <a:pos x="connsiteX2" y="connsiteY2"/>
                  </a:cxn>
                  <a:cxn ang="0">
                    <a:pos x="connsiteX3" y="connsiteY3"/>
                  </a:cxn>
                </a:cxnLst>
                <a:rect l="l" t="t" r="r" b="b"/>
                <a:pathLst>
                  <a:path w="285" h="190">
                    <a:moveTo>
                      <a:pt x="285" y="190"/>
                    </a:moveTo>
                    <a:cubicBezTo>
                      <a:pt x="190" y="95"/>
                      <a:pt x="95" y="95"/>
                      <a:pt x="0" y="0"/>
                    </a:cubicBezTo>
                    <a:cubicBezTo>
                      <a:pt x="95" y="0"/>
                      <a:pt x="95" y="95"/>
                      <a:pt x="190" y="95"/>
                    </a:cubicBezTo>
                    <a:cubicBezTo>
                      <a:pt x="190" y="95"/>
                      <a:pt x="190" y="190"/>
                      <a:pt x="285" y="19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49" name="TextBox 6">
            <a:extLst>
              <a:ext uri="{FF2B5EF4-FFF2-40B4-BE49-F238E27FC236}">
                <a16:creationId xmlns:a16="http://schemas.microsoft.com/office/drawing/2014/main" id="{6D2B53FB-54A8-46B1-AAAF-4347DC3DE162}"/>
              </a:ext>
            </a:extLst>
          </p:cNvPr>
          <p:cNvSpPr txBox="1"/>
          <p:nvPr/>
        </p:nvSpPr>
        <p:spPr>
          <a:xfrm>
            <a:off x="10667969" y="4453947"/>
            <a:ext cx="6556916" cy="246221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Our code assistant generated </a:t>
            </a:r>
            <a:r>
              <a:rPr kumimoji="0" lang="en-US" sz="4000" b="1" i="0" u="sng"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one</a:t>
            </a: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 Python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solidFill>
                <a:prstClr val="black">
                  <a:lumMod val="95000"/>
                  <a:lumOff val="5000"/>
                </a:prstClr>
              </a:solidFill>
              <a:latin typeface="Bahnschrift" panose="020B0502040204020203" pitchFamily="34" charset="0"/>
              <a:ea typeface="Inter Italic" panose="020B050203000000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Italic" panose="020B0502030000000004" pitchFamily="34" charset="0"/>
                <a:cs typeface="+mn-cs"/>
              </a:rPr>
              <a:t>How did it cost </a:t>
            </a:r>
            <a:r>
              <a:rPr kumimoji="0" lang="en-US" sz="4000" b="1"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$47,000???</a:t>
            </a:r>
          </a:p>
        </p:txBody>
      </p:sp>
      <p:sp>
        <p:nvSpPr>
          <p:cNvPr id="150" name="TextBox 19">
            <a:extLst>
              <a:ext uri="{FF2B5EF4-FFF2-40B4-BE49-F238E27FC236}">
                <a16:creationId xmlns:a16="http://schemas.microsoft.com/office/drawing/2014/main" id="{2E9B2481-DAE7-42C7-A7DF-27B19D4959B0}"/>
              </a:ext>
            </a:extLst>
          </p:cNvPr>
          <p:cNvSpPr txBox="1"/>
          <p:nvPr/>
        </p:nvSpPr>
        <p:spPr>
          <a:xfrm>
            <a:off x="10653220" y="2054484"/>
            <a:ext cx="6556915" cy="1107996"/>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$47k Bill</a:t>
            </a:r>
          </a:p>
        </p:txBody>
      </p:sp>
      <p:cxnSp>
        <p:nvCxnSpPr>
          <p:cNvPr id="151" name="Straight Connector 150">
            <a:extLst>
              <a:ext uri="{FF2B5EF4-FFF2-40B4-BE49-F238E27FC236}">
                <a16:creationId xmlns:a16="http://schemas.microsoft.com/office/drawing/2014/main" id="{D749CF32-B67F-4E35-869E-05B4CF44191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392900E-DF8E-4CF9-8685-99C4CC15381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F3CB7A-97F5-4846-A9E9-C0075C20D5CA}"/>
              </a:ext>
            </a:extLst>
          </p:cNvPr>
          <p:cNvSpPr txBox="1"/>
          <p:nvPr/>
        </p:nvSpPr>
        <p:spPr>
          <a:xfrm>
            <a:off x="1252157" y="6356767"/>
            <a:ext cx="170271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01</a:t>
            </a:r>
          </a:p>
        </p:txBody>
      </p:sp>
      <p:grpSp>
        <p:nvGrpSpPr>
          <p:cNvPr id="28" name="Group 27">
            <a:extLst>
              <a:ext uri="{FF2B5EF4-FFF2-40B4-BE49-F238E27FC236}">
                <a16:creationId xmlns:a16="http://schemas.microsoft.com/office/drawing/2014/main" id="{DBC89324-40C3-4D54-86CE-88E73A519FC1}"/>
              </a:ext>
            </a:extLst>
          </p:cNvPr>
          <p:cNvGrpSpPr/>
          <p:nvPr/>
        </p:nvGrpSpPr>
        <p:grpSpPr>
          <a:xfrm>
            <a:off x="3022550" y="6616919"/>
            <a:ext cx="5316777" cy="663178"/>
            <a:chOff x="5100347" y="7394452"/>
            <a:chExt cx="5316777" cy="663178"/>
          </a:xfrm>
        </p:grpSpPr>
        <p:sp>
          <p:nvSpPr>
            <p:cNvPr id="29" name="TextBox 28">
              <a:extLst>
                <a:ext uri="{FF2B5EF4-FFF2-40B4-BE49-F238E27FC236}">
                  <a16:creationId xmlns:a16="http://schemas.microsoft.com/office/drawing/2014/main" id="{5FCA270F-88CE-465A-85B0-92B5EE9F6EAC}"/>
                </a:ext>
              </a:extLst>
            </p:cNvPr>
            <p:cNvSpPr txBox="1"/>
            <p:nvPr/>
          </p:nvSpPr>
          <p:spPr>
            <a:xfrm>
              <a:off x="5100347" y="7688298"/>
              <a:ext cx="3836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Sarah’s API costs 10x’d their budget</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0" name="TextBox 29">
              <a:extLst>
                <a:ext uri="{FF2B5EF4-FFF2-40B4-BE49-F238E27FC236}">
                  <a16:creationId xmlns:a16="http://schemas.microsoft.com/office/drawing/2014/main" id="{54E4A49E-F915-4F5A-AB30-C8D76EE5BF1E}"/>
                </a:ext>
              </a:extLst>
            </p:cNvPr>
            <p:cNvSpPr txBox="1"/>
            <p:nvPr/>
          </p:nvSpPr>
          <p:spPr>
            <a:xfrm>
              <a:off x="5100347" y="7394452"/>
              <a:ext cx="5316777"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Cloud Billing Notification:</a:t>
              </a:r>
            </a:p>
          </p:txBody>
        </p:sp>
      </p:grpSp>
      <p:sp>
        <p:nvSpPr>
          <p:cNvPr id="31" name="TextBox 30">
            <a:extLst>
              <a:ext uri="{FF2B5EF4-FFF2-40B4-BE49-F238E27FC236}">
                <a16:creationId xmlns:a16="http://schemas.microsoft.com/office/drawing/2014/main" id="{84F683B6-A18B-4C47-A63E-3FC3C1CACDF9}"/>
              </a:ext>
            </a:extLst>
          </p:cNvPr>
          <p:cNvSpPr txBox="1"/>
          <p:nvPr/>
        </p:nvSpPr>
        <p:spPr>
          <a:xfrm>
            <a:off x="1224906" y="7607444"/>
            <a:ext cx="17299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rPr>
              <a:t>02</a:t>
            </a:r>
          </a:p>
        </p:txBody>
      </p:sp>
      <p:grpSp>
        <p:nvGrpSpPr>
          <p:cNvPr id="32" name="Group 31">
            <a:extLst>
              <a:ext uri="{FF2B5EF4-FFF2-40B4-BE49-F238E27FC236}">
                <a16:creationId xmlns:a16="http://schemas.microsoft.com/office/drawing/2014/main" id="{FE62A3FF-18F4-4AEA-A08A-21ADB3FEB877}"/>
              </a:ext>
            </a:extLst>
          </p:cNvPr>
          <p:cNvGrpSpPr/>
          <p:nvPr/>
        </p:nvGrpSpPr>
        <p:grpSpPr>
          <a:xfrm>
            <a:off x="3008924" y="7867596"/>
            <a:ext cx="2747612" cy="663178"/>
            <a:chOff x="11153215" y="7325695"/>
            <a:chExt cx="2747612" cy="663178"/>
          </a:xfrm>
        </p:grpSpPr>
        <p:sp>
          <p:nvSpPr>
            <p:cNvPr id="33" name="TextBox 32">
              <a:extLst>
                <a:ext uri="{FF2B5EF4-FFF2-40B4-BE49-F238E27FC236}">
                  <a16:creationId xmlns:a16="http://schemas.microsoft.com/office/drawing/2014/main" id="{893D0E68-8268-4A17-A6A4-8CFBBB78B395}"/>
                </a:ext>
              </a:extLst>
            </p:cNvPr>
            <p:cNvSpPr txBox="1"/>
            <p:nvPr/>
          </p:nvSpPr>
          <p:spPr>
            <a:xfrm>
              <a:off x="11153215" y="7619541"/>
              <a:ext cx="27093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rPr>
                <a:t>Explain this immediately</a:t>
              </a:r>
              <a:endParaRPr kumimoji="0" lang="en-US" sz="1800" b="0" i="0"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mn-ea"/>
                <a:cs typeface="+mn-cs"/>
              </a:endParaRPr>
            </a:p>
          </p:txBody>
        </p:sp>
        <p:sp>
          <p:nvSpPr>
            <p:cNvPr id="34" name="TextBox 33">
              <a:extLst>
                <a:ext uri="{FF2B5EF4-FFF2-40B4-BE49-F238E27FC236}">
                  <a16:creationId xmlns:a16="http://schemas.microsoft.com/office/drawing/2014/main" id="{F6073392-5EFC-4997-9D89-E83E67AB3327}"/>
                </a:ext>
              </a:extLst>
            </p:cNvPr>
            <p:cNvSpPr txBox="1"/>
            <p:nvPr/>
          </p:nvSpPr>
          <p:spPr>
            <a:xfrm>
              <a:off x="11153215" y="7325695"/>
              <a:ext cx="2747612"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prstClr val="black">
                      <a:lumMod val="95000"/>
                      <a:lumOff val="5000"/>
                    </a:prstClr>
                  </a:solidFill>
                  <a:latin typeface="Paperkind" pitchFamily="50" charset="0"/>
                </a:rPr>
                <a:t>Board Member Email:</a:t>
              </a:r>
              <a:endParaRPr kumimoji="0" lang="en-US" sz="2200" b="1" i="0" u="none" strike="noStrike" kern="1200" cap="none" spc="0" normalizeH="0" baseline="0" noProof="0" dirty="0">
                <a:ln>
                  <a:noFill/>
                </a:ln>
                <a:solidFill>
                  <a:prstClr val="black">
                    <a:lumMod val="95000"/>
                    <a:lumOff val="5000"/>
                  </a:prstClr>
                </a:solidFill>
                <a:effectLst/>
                <a:uLnTx/>
                <a:uFillTx/>
                <a:latin typeface="Paperkind" pitchFamily="50" charset="0"/>
                <a:ea typeface="+mn-ea"/>
                <a:cs typeface="+mn-cs"/>
              </a:endParaRPr>
            </a:p>
          </p:txBody>
        </p:sp>
      </p:grpSp>
      <p:grpSp>
        <p:nvGrpSpPr>
          <p:cNvPr id="2" name="Group 1">
            <a:extLst>
              <a:ext uri="{FF2B5EF4-FFF2-40B4-BE49-F238E27FC236}">
                <a16:creationId xmlns:a16="http://schemas.microsoft.com/office/drawing/2014/main" id="{CEC4B3CB-A57D-B87B-3CA3-A65E6A74025E}"/>
              </a:ext>
            </a:extLst>
          </p:cNvPr>
          <p:cNvGrpSpPr/>
          <p:nvPr/>
        </p:nvGrpSpPr>
        <p:grpSpPr>
          <a:xfrm>
            <a:off x="1395109" y="1556522"/>
            <a:ext cx="5877302" cy="3539449"/>
            <a:chOff x="7949977" y="4468733"/>
            <a:chExt cx="4621733" cy="2783316"/>
          </a:xfrm>
        </p:grpSpPr>
        <p:sp>
          <p:nvSpPr>
            <p:cNvPr id="3" name="Freeform: Shape 132">
              <a:extLst>
                <a:ext uri="{FF2B5EF4-FFF2-40B4-BE49-F238E27FC236}">
                  <a16:creationId xmlns:a16="http://schemas.microsoft.com/office/drawing/2014/main" id="{CAFF3C03-D6A9-CA6A-BEAF-2D7382F6C235}"/>
                </a:ext>
              </a:extLst>
            </p:cNvPr>
            <p:cNvSpPr/>
            <p:nvPr/>
          </p:nvSpPr>
          <p:spPr>
            <a:xfrm rot="20320559">
              <a:off x="8134690" y="4468733"/>
              <a:ext cx="3903183" cy="2783316"/>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4" name="Freeform: Shape 67">
              <a:extLst>
                <a:ext uri="{FF2B5EF4-FFF2-40B4-BE49-F238E27FC236}">
                  <a16:creationId xmlns:a16="http://schemas.microsoft.com/office/drawing/2014/main" id="{93F83AF9-A0B5-DF62-790D-2F509CF3140B}"/>
                </a:ext>
              </a:extLst>
            </p:cNvPr>
            <p:cNvSpPr/>
            <p:nvPr/>
          </p:nvSpPr>
          <p:spPr>
            <a:xfrm>
              <a:off x="7949977" y="4552154"/>
              <a:ext cx="4621733" cy="2590846"/>
            </a:xfrm>
            <a:custGeom>
              <a:avLst/>
              <a:gdLst>
                <a:gd name="connsiteX0" fmla="*/ 462034 w 463651"/>
                <a:gd name="connsiteY0" fmla="*/ 119230 h 259913"/>
                <a:gd name="connsiteX1" fmla="*/ 441820 w 463651"/>
                <a:gd name="connsiteY1" fmla="*/ 95890 h 259913"/>
                <a:gd name="connsiteX2" fmla="*/ 415386 w 463651"/>
                <a:gd name="connsiteY2" fmla="*/ 92778 h 259913"/>
                <a:gd name="connsiteX3" fmla="*/ 402946 w 463651"/>
                <a:gd name="connsiteY3" fmla="*/ 39874 h 259913"/>
                <a:gd name="connsiteX4" fmla="*/ 346969 w 463651"/>
                <a:gd name="connsiteY4" fmla="*/ 35206 h 259913"/>
                <a:gd name="connsiteX5" fmla="*/ 314315 w 463651"/>
                <a:gd name="connsiteY5" fmla="*/ 975 h 259913"/>
                <a:gd name="connsiteX6" fmla="*/ 250563 w 463651"/>
                <a:gd name="connsiteY6" fmla="*/ 10311 h 259913"/>
                <a:gd name="connsiteX7" fmla="*/ 221020 w 463651"/>
                <a:gd name="connsiteY7" fmla="*/ 27427 h 259913"/>
                <a:gd name="connsiteX8" fmla="*/ 121504 w 463651"/>
                <a:gd name="connsiteY8" fmla="*/ 41430 h 259913"/>
                <a:gd name="connsiteX9" fmla="*/ 105955 w 463651"/>
                <a:gd name="connsiteY9" fmla="*/ 63214 h 259913"/>
                <a:gd name="connsiteX10" fmla="*/ 43757 w 463651"/>
                <a:gd name="connsiteY10" fmla="*/ 60102 h 259913"/>
                <a:gd name="connsiteX11" fmla="*/ 21988 w 463651"/>
                <a:gd name="connsiteY11" fmla="*/ 84998 h 259913"/>
                <a:gd name="connsiteX12" fmla="*/ 21988 w 463651"/>
                <a:gd name="connsiteY12" fmla="*/ 83442 h 259913"/>
                <a:gd name="connsiteX13" fmla="*/ 20434 w 463651"/>
                <a:gd name="connsiteY13" fmla="*/ 83442 h 259913"/>
                <a:gd name="connsiteX14" fmla="*/ 20434 w 463651"/>
                <a:gd name="connsiteY14" fmla="*/ 86554 h 259913"/>
                <a:gd name="connsiteX15" fmla="*/ 15769 w 463651"/>
                <a:gd name="connsiteY15" fmla="*/ 92778 h 259913"/>
                <a:gd name="connsiteX16" fmla="*/ 4884 w 463651"/>
                <a:gd name="connsiteY16" fmla="*/ 128566 h 259913"/>
                <a:gd name="connsiteX17" fmla="*/ 14214 w 463651"/>
                <a:gd name="connsiteY17" fmla="*/ 150350 h 259913"/>
                <a:gd name="connsiteX18" fmla="*/ 14214 w 463651"/>
                <a:gd name="connsiteY18" fmla="*/ 156574 h 259913"/>
                <a:gd name="connsiteX19" fmla="*/ 1774 w 463651"/>
                <a:gd name="connsiteY19" fmla="*/ 203253 h 259913"/>
                <a:gd name="connsiteX20" fmla="*/ 12659 w 463651"/>
                <a:gd name="connsiteY20" fmla="*/ 217257 h 259913"/>
                <a:gd name="connsiteX21" fmla="*/ 12659 w 463651"/>
                <a:gd name="connsiteY21" fmla="*/ 220369 h 259913"/>
                <a:gd name="connsiteX22" fmla="*/ 15769 w 463651"/>
                <a:gd name="connsiteY22" fmla="*/ 221925 h 259913"/>
                <a:gd name="connsiteX23" fmla="*/ 15769 w 463651"/>
                <a:gd name="connsiteY23" fmla="*/ 220369 h 259913"/>
                <a:gd name="connsiteX24" fmla="*/ 56197 w 463651"/>
                <a:gd name="connsiteY24" fmla="*/ 242153 h 259913"/>
                <a:gd name="connsiteX25" fmla="*/ 65527 w 463651"/>
                <a:gd name="connsiteY25" fmla="*/ 240597 h 259913"/>
                <a:gd name="connsiteX26" fmla="*/ 65527 w 463651"/>
                <a:gd name="connsiteY26" fmla="*/ 249933 h 259913"/>
                <a:gd name="connsiteX27" fmla="*/ 67081 w 463651"/>
                <a:gd name="connsiteY27" fmla="*/ 249933 h 259913"/>
                <a:gd name="connsiteX28" fmla="*/ 67081 w 463651"/>
                <a:gd name="connsiteY28" fmla="*/ 240597 h 259913"/>
                <a:gd name="connsiteX29" fmla="*/ 76411 w 463651"/>
                <a:gd name="connsiteY29" fmla="*/ 239041 h 259913"/>
                <a:gd name="connsiteX30" fmla="*/ 79521 w 463651"/>
                <a:gd name="connsiteY30" fmla="*/ 243709 h 259913"/>
                <a:gd name="connsiteX31" fmla="*/ 105955 w 463651"/>
                <a:gd name="connsiteY31" fmla="*/ 242153 h 259913"/>
                <a:gd name="connsiteX32" fmla="*/ 107510 w 463651"/>
                <a:gd name="connsiteY32" fmla="*/ 259269 h 259913"/>
                <a:gd name="connsiteX33" fmla="*/ 110619 w 463651"/>
                <a:gd name="connsiteY33" fmla="*/ 257713 h 259913"/>
                <a:gd name="connsiteX34" fmla="*/ 110619 w 463651"/>
                <a:gd name="connsiteY34" fmla="*/ 249933 h 259913"/>
                <a:gd name="connsiteX35" fmla="*/ 110619 w 463651"/>
                <a:gd name="connsiteY35" fmla="*/ 249933 h 259913"/>
                <a:gd name="connsiteX36" fmla="*/ 109065 w 463651"/>
                <a:gd name="connsiteY36" fmla="*/ 240597 h 259913"/>
                <a:gd name="connsiteX37" fmla="*/ 118394 w 463651"/>
                <a:gd name="connsiteY37" fmla="*/ 237485 h 259913"/>
                <a:gd name="connsiteX38" fmla="*/ 172817 w 463651"/>
                <a:gd name="connsiteY38" fmla="*/ 253045 h 259913"/>
                <a:gd name="connsiteX39" fmla="*/ 196141 w 463651"/>
                <a:gd name="connsiteY39" fmla="*/ 217257 h 259913"/>
                <a:gd name="connsiteX40" fmla="*/ 196141 w 463651"/>
                <a:gd name="connsiteY40" fmla="*/ 192361 h 259913"/>
                <a:gd name="connsiteX41" fmla="*/ 189921 w 463651"/>
                <a:gd name="connsiteY41" fmla="*/ 169021 h 259913"/>
                <a:gd name="connsiteX42" fmla="*/ 179036 w 463651"/>
                <a:gd name="connsiteY42" fmla="*/ 162797 h 259913"/>
                <a:gd name="connsiteX43" fmla="*/ 160377 w 463651"/>
                <a:gd name="connsiteY43" fmla="*/ 159685 h 259913"/>
                <a:gd name="connsiteX44" fmla="*/ 143273 w 463651"/>
                <a:gd name="connsiteY44" fmla="*/ 156574 h 259913"/>
                <a:gd name="connsiteX45" fmla="*/ 143273 w 463651"/>
                <a:gd name="connsiteY45" fmla="*/ 155018 h 259913"/>
                <a:gd name="connsiteX46" fmla="*/ 140163 w 463651"/>
                <a:gd name="connsiteY46" fmla="*/ 155018 h 259913"/>
                <a:gd name="connsiteX47" fmla="*/ 140163 w 463651"/>
                <a:gd name="connsiteY47" fmla="*/ 156574 h 259913"/>
                <a:gd name="connsiteX48" fmla="*/ 135498 w 463651"/>
                <a:gd name="connsiteY48" fmla="*/ 155018 h 259913"/>
                <a:gd name="connsiteX49" fmla="*/ 146383 w 463651"/>
                <a:gd name="connsiteY49" fmla="*/ 148794 h 259913"/>
                <a:gd name="connsiteX50" fmla="*/ 147938 w 463651"/>
                <a:gd name="connsiteY50" fmla="*/ 151906 h 259913"/>
                <a:gd name="connsiteX51" fmla="*/ 149493 w 463651"/>
                <a:gd name="connsiteY51" fmla="*/ 151906 h 259913"/>
                <a:gd name="connsiteX52" fmla="*/ 149493 w 463651"/>
                <a:gd name="connsiteY52" fmla="*/ 147238 h 259913"/>
                <a:gd name="connsiteX53" fmla="*/ 180591 w 463651"/>
                <a:gd name="connsiteY53" fmla="*/ 128566 h 259913"/>
                <a:gd name="connsiteX54" fmla="*/ 180591 w 463651"/>
                <a:gd name="connsiteY54" fmla="*/ 131678 h 259913"/>
                <a:gd name="connsiteX55" fmla="*/ 182146 w 463651"/>
                <a:gd name="connsiteY55" fmla="*/ 130122 h 259913"/>
                <a:gd name="connsiteX56" fmla="*/ 182146 w 463651"/>
                <a:gd name="connsiteY56" fmla="*/ 127010 h 259913"/>
                <a:gd name="connsiteX57" fmla="*/ 194586 w 463651"/>
                <a:gd name="connsiteY57" fmla="*/ 119230 h 259913"/>
                <a:gd name="connsiteX58" fmla="*/ 228794 w 463651"/>
                <a:gd name="connsiteY58" fmla="*/ 99002 h 259913"/>
                <a:gd name="connsiteX59" fmla="*/ 228794 w 463651"/>
                <a:gd name="connsiteY59" fmla="*/ 99002 h 259913"/>
                <a:gd name="connsiteX60" fmla="*/ 230349 w 463651"/>
                <a:gd name="connsiteY60" fmla="*/ 99002 h 259913"/>
                <a:gd name="connsiteX61" fmla="*/ 230349 w 463651"/>
                <a:gd name="connsiteY61" fmla="*/ 97446 h 259913"/>
                <a:gd name="connsiteX62" fmla="*/ 255228 w 463651"/>
                <a:gd name="connsiteY62" fmla="*/ 81886 h 259913"/>
                <a:gd name="connsiteX63" fmla="*/ 255228 w 463651"/>
                <a:gd name="connsiteY63" fmla="*/ 81886 h 259913"/>
                <a:gd name="connsiteX64" fmla="*/ 258338 w 463651"/>
                <a:gd name="connsiteY64" fmla="*/ 80330 h 259913"/>
                <a:gd name="connsiteX65" fmla="*/ 258338 w 463651"/>
                <a:gd name="connsiteY65" fmla="*/ 80330 h 259913"/>
                <a:gd name="connsiteX66" fmla="*/ 259893 w 463651"/>
                <a:gd name="connsiteY66" fmla="*/ 78774 h 259913"/>
                <a:gd name="connsiteX67" fmla="*/ 270777 w 463651"/>
                <a:gd name="connsiteY67" fmla="*/ 89666 h 259913"/>
                <a:gd name="connsiteX68" fmla="*/ 270777 w 463651"/>
                <a:gd name="connsiteY68" fmla="*/ 89666 h 259913"/>
                <a:gd name="connsiteX69" fmla="*/ 270777 w 463651"/>
                <a:gd name="connsiteY69" fmla="*/ 89666 h 259913"/>
                <a:gd name="connsiteX70" fmla="*/ 304986 w 463651"/>
                <a:gd name="connsiteY70" fmla="*/ 122342 h 259913"/>
                <a:gd name="connsiteX71" fmla="*/ 304986 w 463651"/>
                <a:gd name="connsiteY71" fmla="*/ 127010 h 259913"/>
                <a:gd name="connsiteX72" fmla="*/ 306541 w 463651"/>
                <a:gd name="connsiteY72" fmla="*/ 127010 h 259913"/>
                <a:gd name="connsiteX73" fmla="*/ 306541 w 463651"/>
                <a:gd name="connsiteY73" fmla="*/ 123898 h 259913"/>
                <a:gd name="connsiteX74" fmla="*/ 323645 w 463651"/>
                <a:gd name="connsiteY74" fmla="*/ 139458 h 259913"/>
                <a:gd name="connsiteX75" fmla="*/ 323645 w 463651"/>
                <a:gd name="connsiteY75" fmla="*/ 148794 h 259913"/>
                <a:gd name="connsiteX76" fmla="*/ 325200 w 463651"/>
                <a:gd name="connsiteY76" fmla="*/ 148794 h 259913"/>
                <a:gd name="connsiteX77" fmla="*/ 325200 w 463651"/>
                <a:gd name="connsiteY77" fmla="*/ 141014 h 259913"/>
                <a:gd name="connsiteX78" fmla="*/ 331420 w 463651"/>
                <a:gd name="connsiteY78" fmla="*/ 148794 h 259913"/>
                <a:gd name="connsiteX79" fmla="*/ 331420 w 463651"/>
                <a:gd name="connsiteY79" fmla="*/ 148794 h 259913"/>
                <a:gd name="connsiteX80" fmla="*/ 331420 w 463651"/>
                <a:gd name="connsiteY80" fmla="*/ 150350 h 259913"/>
                <a:gd name="connsiteX81" fmla="*/ 295656 w 463651"/>
                <a:gd name="connsiteY81" fmla="*/ 155018 h 259913"/>
                <a:gd name="connsiteX82" fmla="*/ 290991 w 463651"/>
                <a:gd name="connsiteY82" fmla="*/ 159685 h 259913"/>
                <a:gd name="connsiteX83" fmla="*/ 297211 w 463651"/>
                <a:gd name="connsiteY83" fmla="*/ 234373 h 259913"/>
                <a:gd name="connsiteX84" fmla="*/ 301876 w 463651"/>
                <a:gd name="connsiteY84" fmla="*/ 240597 h 259913"/>
                <a:gd name="connsiteX85" fmla="*/ 368738 w 463651"/>
                <a:gd name="connsiteY85" fmla="*/ 237485 h 259913"/>
                <a:gd name="connsiteX86" fmla="*/ 396727 w 463651"/>
                <a:gd name="connsiteY86" fmla="*/ 220369 h 259913"/>
                <a:gd name="connsiteX87" fmla="*/ 413831 w 463651"/>
                <a:gd name="connsiteY87" fmla="*/ 197029 h 259913"/>
                <a:gd name="connsiteX88" fmla="*/ 410721 w 463651"/>
                <a:gd name="connsiteY88" fmla="*/ 181469 h 259913"/>
                <a:gd name="connsiteX89" fmla="*/ 458924 w 463651"/>
                <a:gd name="connsiteY89" fmla="*/ 150350 h 259913"/>
                <a:gd name="connsiteX90" fmla="*/ 462034 w 463651"/>
                <a:gd name="connsiteY90" fmla="*/ 119230 h 259913"/>
                <a:gd name="connsiteX91" fmla="*/ 326755 w 463651"/>
                <a:gd name="connsiteY91" fmla="*/ 170577 h 259913"/>
                <a:gd name="connsiteX92" fmla="*/ 323645 w 463651"/>
                <a:gd name="connsiteY92" fmla="*/ 200141 h 259913"/>
                <a:gd name="connsiteX93" fmla="*/ 325200 w 463651"/>
                <a:gd name="connsiteY93" fmla="*/ 229705 h 259913"/>
                <a:gd name="connsiteX94" fmla="*/ 326755 w 463651"/>
                <a:gd name="connsiteY94" fmla="*/ 229705 h 259913"/>
                <a:gd name="connsiteX95" fmla="*/ 326755 w 463651"/>
                <a:gd name="connsiteY95" fmla="*/ 201697 h 259913"/>
                <a:gd name="connsiteX96" fmla="*/ 329865 w 463651"/>
                <a:gd name="connsiteY96" fmla="*/ 172133 h 259913"/>
                <a:gd name="connsiteX97" fmla="*/ 326755 w 463651"/>
                <a:gd name="connsiteY97" fmla="*/ 170577 h 259913"/>
                <a:gd name="connsiteX98" fmla="*/ 387397 w 463651"/>
                <a:gd name="connsiteY98" fmla="*/ 131678 h 259913"/>
                <a:gd name="connsiteX99" fmla="*/ 384287 w 463651"/>
                <a:gd name="connsiteY99" fmla="*/ 55434 h 259913"/>
                <a:gd name="connsiteX100" fmla="*/ 381177 w 463651"/>
                <a:gd name="connsiteY100" fmla="*/ 55434 h 259913"/>
                <a:gd name="connsiteX101" fmla="*/ 384287 w 463651"/>
                <a:gd name="connsiteY101" fmla="*/ 131678 h 259913"/>
                <a:gd name="connsiteX102" fmla="*/ 385842 w 463651"/>
                <a:gd name="connsiteY102" fmla="*/ 170577 h 259913"/>
                <a:gd name="connsiteX103" fmla="*/ 388952 w 463651"/>
                <a:gd name="connsiteY103" fmla="*/ 209477 h 259913"/>
                <a:gd name="connsiteX104" fmla="*/ 390507 w 463651"/>
                <a:gd name="connsiteY104" fmla="*/ 209477 h 259913"/>
                <a:gd name="connsiteX105" fmla="*/ 390507 w 463651"/>
                <a:gd name="connsiteY105" fmla="*/ 170577 h 259913"/>
                <a:gd name="connsiteX106" fmla="*/ 387397 w 463651"/>
                <a:gd name="connsiteY106" fmla="*/ 131678 h 259913"/>
                <a:gd name="connsiteX107" fmla="*/ 356298 w 463651"/>
                <a:gd name="connsiteY107" fmla="*/ 139458 h 259913"/>
                <a:gd name="connsiteX108" fmla="*/ 354744 w 463651"/>
                <a:gd name="connsiteY108" fmla="*/ 55434 h 259913"/>
                <a:gd name="connsiteX109" fmla="*/ 351634 w 463651"/>
                <a:gd name="connsiteY109" fmla="*/ 55434 h 259913"/>
                <a:gd name="connsiteX110" fmla="*/ 353189 w 463651"/>
                <a:gd name="connsiteY110" fmla="*/ 139458 h 259913"/>
                <a:gd name="connsiteX111" fmla="*/ 354744 w 463651"/>
                <a:gd name="connsiteY111" fmla="*/ 181469 h 259913"/>
                <a:gd name="connsiteX112" fmla="*/ 356298 w 463651"/>
                <a:gd name="connsiteY112" fmla="*/ 225037 h 259913"/>
                <a:gd name="connsiteX113" fmla="*/ 357853 w 463651"/>
                <a:gd name="connsiteY113" fmla="*/ 223481 h 259913"/>
                <a:gd name="connsiteX114" fmla="*/ 357853 w 463651"/>
                <a:gd name="connsiteY114" fmla="*/ 181469 h 259913"/>
                <a:gd name="connsiteX115" fmla="*/ 356298 w 463651"/>
                <a:gd name="connsiteY115" fmla="*/ 139458 h 259913"/>
                <a:gd name="connsiteX116" fmla="*/ 235014 w 463651"/>
                <a:gd name="connsiteY116" fmla="*/ 75662 h 259913"/>
                <a:gd name="connsiteX117" fmla="*/ 236569 w 463651"/>
                <a:gd name="connsiteY117" fmla="*/ 75662 h 259913"/>
                <a:gd name="connsiteX118" fmla="*/ 236569 w 463651"/>
                <a:gd name="connsiteY118" fmla="*/ 42986 h 259913"/>
                <a:gd name="connsiteX119" fmla="*/ 233459 w 463651"/>
                <a:gd name="connsiteY119" fmla="*/ 42986 h 259913"/>
                <a:gd name="connsiteX120" fmla="*/ 235014 w 463651"/>
                <a:gd name="connsiteY120" fmla="*/ 75662 h 259913"/>
                <a:gd name="connsiteX121" fmla="*/ 48422 w 463651"/>
                <a:gd name="connsiteY121" fmla="*/ 217257 h 259913"/>
                <a:gd name="connsiteX122" fmla="*/ 46867 w 463651"/>
                <a:gd name="connsiteY122" fmla="*/ 207921 h 259913"/>
                <a:gd name="connsiteX123" fmla="*/ 46867 w 463651"/>
                <a:gd name="connsiteY123" fmla="*/ 190805 h 259913"/>
                <a:gd name="connsiteX124" fmla="*/ 43757 w 463651"/>
                <a:gd name="connsiteY124" fmla="*/ 155018 h 259913"/>
                <a:gd name="connsiteX125" fmla="*/ 39093 w 463651"/>
                <a:gd name="connsiteY125" fmla="*/ 83442 h 259913"/>
                <a:gd name="connsiteX126" fmla="*/ 35983 w 463651"/>
                <a:gd name="connsiteY126" fmla="*/ 83442 h 259913"/>
                <a:gd name="connsiteX127" fmla="*/ 40648 w 463651"/>
                <a:gd name="connsiteY127" fmla="*/ 158129 h 259913"/>
                <a:gd name="connsiteX128" fmla="*/ 43757 w 463651"/>
                <a:gd name="connsiteY128" fmla="*/ 195473 h 259913"/>
                <a:gd name="connsiteX129" fmla="*/ 45312 w 463651"/>
                <a:gd name="connsiteY129" fmla="*/ 212589 h 259913"/>
                <a:gd name="connsiteX130" fmla="*/ 45312 w 463651"/>
                <a:gd name="connsiteY130" fmla="*/ 221925 h 259913"/>
                <a:gd name="connsiteX131" fmla="*/ 46867 w 463651"/>
                <a:gd name="connsiteY131" fmla="*/ 226593 h 259913"/>
                <a:gd name="connsiteX132" fmla="*/ 51532 w 463651"/>
                <a:gd name="connsiteY132" fmla="*/ 226593 h 259913"/>
                <a:gd name="connsiteX133" fmla="*/ 48422 w 463651"/>
                <a:gd name="connsiteY133" fmla="*/ 225037 h 259913"/>
                <a:gd name="connsiteX134" fmla="*/ 48422 w 463651"/>
                <a:gd name="connsiteY134" fmla="*/ 217257 h 259913"/>
                <a:gd name="connsiteX135" fmla="*/ 21988 w 463651"/>
                <a:gd name="connsiteY135" fmla="*/ 100558 h 259913"/>
                <a:gd name="connsiteX136" fmla="*/ 21988 w 463651"/>
                <a:gd name="connsiteY136" fmla="*/ 100558 h 259913"/>
                <a:gd name="connsiteX137" fmla="*/ 21988 w 463651"/>
                <a:gd name="connsiteY137" fmla="*/ 100558 h 259913"/>
                <a:gd name="connsiteX138" fmla="*/ 23543 w 463651"/>
                <a:gd name="connsiteY138" fmla="*/ 155018 h 259913"/>
                <a:gd name="connsiteX139" fmla="*/ 21988 w 463651"/>
                <a:gd name="connsiteY139" fmla="*/ 148794 h 259913"/>
                <a:gd name="connsiteX140" fmla="*/ 15769 w 463651"/>
                <a:gd name="connsiteY140" fmla="*/ 142570 h 259913"/>
                <a:gd name="connsiteX141" fmla="*/ 15769 w 463651"/>
                <a:gd name="connsiteY141" fmla="*/ 119230 h 259913"/>
                <a:gd name="connsiteX142" fmla="*/ 21988 w 463651"/>
                <a:gd name="connsiteY142" fmla="*/ 100558 h 259913"/>
                <a:gd name="connsiteX143" fmla="*/ 12659 w 463651"/>
                <a:gd name="connsiteY143" fmla="*/ 130122 h 259913"/>
                <a:gd name="connsiteX144" fmla="*/ 12659 w 463651"/>
                <a:gd name="connsiteY144" fmla="*/ 130122 h 259913"/>
                <a:gd name="connsiteX145" fmla="*/ 14214 w 463651"/>
                <a:gd name="connsiteY145" fmla="*/ 122342 h 259913"/>
                <a:gd name="connsiteX146" fmla="*/ 14214 w 463651"/>
                <a:gd name="connsiteY146" fmla="*/ 142570 h 259913"/>
                <a:gd name="connsiteX147" fmla="*/ 12659 w 463651"/>
                <a:gd name="connsiteY147" fmla="*/ 130122 h 259913"/>
                <a:gd name="connsiteX148" fmla="*/ 15769 w 463651"/>
                <a:gd name="connsiteY148" fmla="*/ 151906 h 259913"/>
                <a:gd name="connsiteX149" fmla="*/ 15769 w 463651"/>
                <a:gd name="connsiteY149" fmla="*/ 151906 h 259913"/>
                <a:gd name="connsiteX150" fmla="*/ 17324 w 463651"/>
                <a:gd name="connsiteY150" fmla="*/ 153462 h 259913"/>
                <a:gd name="connsiteX151" fmla="*/ 15769 w 463651"/>
                <a:gd name="connsiteY151" fmla="*/ 155018 h 259913"/>
                <a:gd name="connsiteX152" fmla="*/ 15769 w 463651"/>
                <a:gd name="connsiteY152" fmla="*/ 151906 h 259913"/>
                <a:gd name="connsiteX153" fmla="*/ 7994 w 463651"/>
                <a:gd name="connsiteY153" fmla="*/ 178357 h 259913"/>
                <a:gd name="connsiteX154" fmla="*/ 7994 w 463651"/>
                <a:gd name="connsiteY154" fmla="*/ 178357 h 259913"/>
                <a:gd name="connsiteX155" fmla="*/ 14214 w 463651"/>
                <a:gd name="connsiteY155" fmla="*/ 170577 h 259913"/>
                <a:gd name="connsiteX156" fmla="*/ 12659 w 463651"/>
                <a:gd name="connsiteY156" fmla="*/ 207921 h 259913"/>
                <a:gd name="connsiteX157" fmla="*/ 7994 w 463651"/>
                <a:gd name="connsiteY157" fmla="*/ 178357 h 259913"/>
                <a:gd name="connsiteX158" fmla="*/ 18879 w 463651"/>
                <a:gd name="connsiteY158" fmla="*/ 214145 h 259913"/>
                <a:gd name="connsiteX159" fmla="*/ 18879 w 463651"/>
                <a:gd name="connsiteY159" fmla="*/ 214145 h 259913"/>
                <a:gd name="connsiteX160" fmla="*/ 20434 w 463651"/>
                <a:gd name="connsiteY160" fmla="*/ 212589 h 259913"/>
                <a:gd name="connsiteX161" fmla="*/ 18879 w 463651"/>
                <a:gd name="connsiteY161" fmla="*/ 212589 h 259913"/>
                <a:gd name="connsiteX162" fmla="*/ 18879 w 463651"/>
                <a:gd name="connsiteY162" fmla="*/ 212589 h 259913"/>
                <a:gd name="connsiteX163" fmla="*/ 15769 w 463651"/>
                <a:gd name="connsiteY163" fmla="*/ 209477 h 259913"/>
                <a:gd name="connsiteX164" fmla="*/ 15769 w 463651"/>
                <a:gd name="connsiteY164" fmla="*/ 169021 h 259913"/>
                <a:gd name="connsiteX165" fmla="*/ 23543 w 463651"/>
                <a:gd name="connsiteY165" fmla="*/ 156574 h 259913"/>
                <a:gd name="connsiteX166" fmla="*/ 25098 w 463651"/>
                <a:gd name="connsiteY166" fmla="*/ 190805 h 259913"/>
                <a:gd name="connsiteX167" fmla="*/ 25098 w 463651"/>
                <a:gd name="connsiteY167" fmla="*/ 207921 h 259913"/>
                <a:gd name="connsiteX168" fmla="*/ 26653 w 463651"/>
                <a:gd name="connsiteY168" fmla="*/ 217257 h 259913"/>
                <a:gd name="connsiteX169" fmla="*/ 26653 w 463651"/>
                <a:gd name="connsiteY169" fmla="*/ 221925 h 259913"/>
                <a:gd name="connsiteX170" fmla="*/ 18879 w 463651"/>
                <a:gd name="connsiteY170" fmla="*/ 214145 h 259913"/>
                <a:gd name="connsiteX171" fmla="*/ 67081 w 463651"/>
                <a:gd name="connsiteY171" fmla="*/ 215701 h 259913"/>
                <a:gd name="connsiteX172" fmla="*/ 67081 w 463651"/>
                <a:gd name="connsiteY172" fmla="*/ 215701 h 259913"/>
                <a:gd name="connsiteX173" fmla="*/ 65527 w 463651"/>
                <a:gd name="connsiteY173" fmla="*/ 179913 h 259913"/>
                <a:gd name="connsiteX174" fmla="*/ 60862 w 463651"/>
                <a:gd name="connsiteY174" fmla="*/ 106782 h 259913"/>
                <a:gd name="connsiteX175" fmla="*/ 56197 w 463651"/>
                <a:gd name="connsiteY175" fmla="*/ 66326 h 259913"/>
                <a:gd name="connsiteX176" fmla="*/ 53087 w 463651"/>
                <a:gd name="connsiteY176" fmla="*/ 66326 h 259913"/>
                <a:gd name="connsiteX177" fmla="*/ 63972 w 463651"/>
                <a:gd name="connsiteY177" fmla="*/ 211033 h 259913"/>
                <a:gd name="connsiteX178" fmla="*/ 63972 w 463651"/>
                <a:gd name="connsiteY178" fmla="*/ 231261 h 259913"/>
                <a:gd name="connsiteX179" fmla="*/ 65527 w 463651"/>
                <a:gd name="connsiteY179" fmla="*/ 234373 h 259913"/>
                <a:gd name="connsiteX180" fmla="*/ 63972 w 463651"/>
                <a:gd name="connsiteY180" fmla="*/ 234373 h 259913"/>
                <a:gd name="connsiteX181" fmla="*/ 31318 w 463651"/>
                <a:gd name="connsiteY181" fmla="*/ 226593 h 259913"/>
                <a:gd name="connsiteX182" fmla="*/ 28208 w 463651"/>
                <a:gd name="connsiteY182" fmla="*/ 223481 h 259913"/>
                <a:gd name="connsiteX183" fmla="*/ 29763 w 463651"/>
                <a:gd name="connsiteY183" fmla="*/ 217257 h 259913"/>
                <a:gd name="connsiteX184" fmla="*/ 28208 w 463651"/>
                <a:gd name="connsiteY184" fmla="*/ 209477 h 259913"/>
                <a:gd name="connsiteX185" fmla="*/ 28208 w 463651"/>
                <a:gd name="connsiteY185" fmla="*/ 190805 h 259913"/>
                <a:gd name="connsiteX186" fmla="*/ 26653 w 463651"/>
                <a:gd name="connsiteY186" fmla="*/ 155018 h 259913"/>
                <a:gd name="connsiteX187" fmla="*/ 23543 w 463651"/>
                <a:gd name="connsiteY187" fmla="*/ 97446 h 259913"/>
                <a:gd name="connsiteX188" fmla="*/ 74856 w 463651"/>
                <a:gd name="connsiteY188" fmla="*/ 56990 h 259913"/>
                <a:gd name="connsiteX189" fmla="*/ 104400 w 463651"/>
                <a:gd name="connsiteY189" fmla="*/ 70994 h 259913"/>
                <a:gd name="connsiteX190" fmla="*/ 110619 w 463651"/>
                <a:gd name="connsiteY190" fmla="*/ 69438 h 259913"/>
                <a:gd name="connsiteX191" fmla="*/ 121504 w 463651"/>
                <a:gd name="connsiteY191" fmla="*/ 150350 h 259913"/>
                <a:gd name="connsiteX192" fmla="*/ 121504 w 463651"/>
                <a:gd name="connsiteY192" fmla="*/ 155018 h 259913"/>
                <a:gd name="connsiteX193" fmla="*/ 121504 w 463651"/>
                <a:gd name="connsiteY193" fmla="*/ 155018 h 259913"/>
                <a:gd name="connsiteX194" fmla="*/ 121504 w 463651"/>
                <a:gd name="connsiteY194" fmla="*/ 156574 h 259913"/>
                <a:gd name="connsiteX195" fmla="*/ 124614 w 463651"/>
                <a:gd name="connsiteY195" fmla="*/ 231261 h 259913"/>
                <a:gd name="connsiteX196" fmla="*/ 118394 w 463651"/>
                <a:gd name="connsiteY196" fmla="*/ 226593 h 259913"/>
                <a:gd name="connsiteX197" fmla="*/ 109065 w 463651"/>
                <a:gd name="connsiteY197" fmla="*/ 228149 h 259913"/>
                <a:gd name="connsiteX198" fmla="*/ 107510 w 463651"/>
                <a:gd name="connsiteY198" fmla="*/ 220369 h 259913"/>
                <a:gd name="connsiteX199" fmla="*/ 104400 w 463651"/>
                <a:gd name="connsiteY199" fmla="*/ 183025 h 259913"/>
                <a:gd name="connsiteX200" fmla="*/ 95070 w 463651"/>
                <a:gd name="connsiteY200" fmla="*/ 108338 h 259913"/>
                <a:gd name="connsiteX201" fmla="*/ 88850 w 463651"/>
                <a:gd name="connsiteY201" fmla="*/ 66326 h 259913"/>
                <a:gd name="connsiteX202" fmla="*/ 87296 w 463651"/>
                <a:gd name="connsiteY202" fmla="*/ 66326 h 259913"/>
                <a:gd name="connsiteX203" fmla="*/ 104400 w 463651"/>
                <a:gd name="connsiteY203" fmla="*/ 217257 h 259913"/>
                <a:gd name="connsiteX204" fmla="*/ 104400 w 463651"/>
                <a:gd name="connsiteY204" fmla="*/ 229705 h 259913"/>
                <a:gd name="connsiteX205" fmla="*/ 88850 w 463651"/>
                <a:gd name="connsiteY205" fmla="*/ 232817 h 259913"/>
                <a:gd name="connsiteX206" fmla="*/ 87296 w 463651"/>
                <a:gd name="connsiteY206" fmla="*/ 232817 h 259913"/>
                <a:gd name="connsiteX207" fmla="*/ 87296 w 463651"/>
                <a:gd name="connsiteY207" fmla="*/ 221925 h 259913"/>
                <a:gd name="connsiteX208" fmla="*/ 87296 w 463651"/>
                <a:gd name="connsiteY208" fmla="*/ 200141 h 259913"/>
                <a:gd name="connsiteX209" fmla="*/ 84186 w 463651"/>
                <a:gd name="connsiteY209" fmla="*/ 158129 h 259913"/>
                <a:gd name="connsiteX210" fmla="*/ 76411 w 463651"/>
                <a:gd name="connsiteY210" fmla="*/ 72550 h 259913"/>
                <a:gd name="connsiteX211" fmla="*/ 74856 w 463651"/>
                <a:gd name="connsiteY211" fmla="*/ 72550 h 259913"/>
                <a:gd name="connsiteX212" fmla="*/ 81076 w 463651"/>
                <a:gd name="connsiteY212" fmla="*/ 158129 h 259913"/>
                <a:gd name="connsiteX213" fmla="*/ 82631 w 463651"/>
                <a:gd name="connsiteY213" fmla="*/ 200141 h 259913"/>
                <a:gd name="connsiteX214" fmla="*/ 84186 w 463651"/>
                <a:gd name="connsiteY214" fmla="*/ 221925 h 259913"/>
                <a:gd name="connsiteX215" fmla="*/ 84186 w 463651"/>
                <a:gd name="connsiteY215" fmla="*/ 232817 h 259913"/>
                <a:gd name="connsiteX216" fmla="*/ 67081 w 463651"/>
                <a:gd name="connsiteY216" fmla="*/ 234373 h 259913"/>
                <a:gd name="connsiteX217" fmla="*/ 67081 w 463651"/>
                <a:gd name="connsiteY217" fmla="*/ 234373 h 259913"/>
                <a:gd name="connsiteX218" fmla="*/ 67081 w 463651"/>
                <a:gd name="connsiteY218" fmla="*/ 215701 h 259913"/>
                <a:gd name="connsiteX219" fmla="*/ 127724 w 463651"/>
                <a:gd name="connsiteY219" fmla="*/ 234373 h 259913"/>
                <a:gd name="connsiteX220" fmla="*/ 127724 w 463651"/>
                <a:gd name="connsiteY220" fmla="*/ 234373 h 259913"/>
                <a:gd name="connsiteX221" fmla="*/ 124614 w 463651"/>
                <a:gd name="connsiteY221" fmla="*/ 162797 h 259913"/>
                <a:gd name="connsiteX222" fmla="*/ 140163 w 463651"/>
                <a:gd name="connsiteY222" fmla="*/ 164353 h 259913"/>
                <a:gd name="connsiteX223" fmla="*/ 140163 w 463651"/>
                <a:gd name="connsiteY223" fmla="*/ 200141 h 259913"/>
                <a:gd name="connsiteX224" fmla="*/ 140163 w 463651"/>
                <a:gd name="connsiteY224" fmla="*/ 223481 h 259913"/>
                <a:gd name="connsiteX225" fmla="*/ 140163 w 463651"/>
                <a:gd name="connsiteY225" fmla="*/ 246821 h 259913"/>
                <a:gd name="connsiteX226" fmla="*/ 127724 w 463651"/>
                <a:gd name="connsiteY226" fmla="*/ 234373 h 259913"/>
                <a:gd name="connsiteX227" fmla="*/ 155712 w 463651"/>
                <a:gd name="connsiteY227" fmla="*/ 167465 h 259913"/>
                <a:gd name="connsiteX228" fmla="*/ 155712 w 463651"/>
                <a:gd name="connsiteY228" fmla="*/ 167465 h 259913"/>
                <a:gd name="connsiteX229" fmla="*/ 154158 w 463651"/>
                <a:gd name="connsiteY229" fmla="*/ 204809 h 259913"/>
                <a:gd name="connsiteX230" fmla="*/ 154158 w 463651"/>
                <a:gd name="connsiteY230" fmla="*/ 225037 h 259913"/>
                <a:gd name="connsiteX231" fmla="*/ 154158 w 463651"/>
                <a:gd name="connsiteY231" fmla="*/ 234373 h 259913"/>
                <a:gd name="connsiteX232" fmla="*/ 155712 w 463651"/>
                <a:gd name="connsiteY232" fmla="*/ 245265 h 259913"/>
                <a:gd name="connsiteX233" fmla="*/ 157267 w 463651"/>
                <a:gd name="connsiteY233" fmla="*/ 245265 h 259913"/>
                <a:gd name="connsiteX234" fmla="*/ 158822 w 463651"/>
                <a:gd name="connsiteY234" fmla="*/ 235929 h 259913"/>
                <a:gd name="connsiteX235" fmla="*/ 158822 w 463651"/>
                <a:gd name="connsiteY235" fmla="*/ 225037 h 259913"/>
                <a:gd name="connsiteX236" fmla="*/ 158822 w 463651"/>
                <a:gd name="connsiteY236" fmla="*/ 204809 h 259913"/>
                <a:gd name="connsiteX237" fmla="*/ 158822 w 463651"/>
                <a:gd name="connsiteY237" fmla="*/ 167465 h 259913"/>
                <a:gd name="connsiteX238" fmla="*/ 168152 w 463651"/>
                <a:gd name="connsiteY238" fmla="*/ 169021 h 259913"/>
                <a:gd name="connsiteX239" fmla="*/ 169707 w 463651"/>
                <a:gd name="connsiteY239" fmla="*/ 197029 h 259913"/>
                <a:gd name="connsiteX240" fmla="*/ 168152 w 463651"/>
                <a:gd name="connsiteY240" fmla="*/ 212589 h 259913"/>
                <a:gd name="connsiteX241" fmla="*/ 166597 w 463651"/>
                <a:gd name="connsiteY241" fmla="*/ 229705 h 259913"/>
                <a:gd name="connsiteX242" fmla="*/ 169707 w 463651"/>
                <a:gd name="connsiteY242" fmla="*/ 229705 h 259913"/>
                <a:gd name="connsiteX243" fmla="*/ 171262 w 463651"/>
                <a:gd name="connsiteY243" fmla="*/ 214145 h 259913"/>
                <a:gd name="connsiteX244" fmla="*/ 172817 w 463651"/>
                <a:gd name="connsiteY244" fmla="*/ 197029 h 259913"/>
                <a:gd name="connsiteX245" fmla="*/ 171262 w 463651"/>
                <a:gd name="connsiteY245" fmla="*/ 169021 h 259913"/>
                <a:gd name="connsiteX246" fmla="*/ 175927 w 463651"/>
                <a:gd name="connsiteY246" fmla="*/ 170577 h 259913"/>
                <a:gd name="connsiteX247" fmla="*/ 183701 w 463651"/>
                <a:gd name="connsiteY247" fmla="*/ 176801 h 259913"/>
                <a:gd name="connsiteX248" fmla="*/ 185256 w 463651"/>
                <a:gd name="connsiteY248" fmla="*/ 187693 h 259913"/>
                <a:gd name="connsiteX249" fmla="*/ 186811 w 463651"/>
                <a:gd name="connsiteY249" fmla="*/ 207921 h 259913"/>
                <a:gd name="connsiteX250" fmla="*/ 172817 w 463651"/>
                <a:gd name="connsiteY250" fmla="*/ 242153 h 259913"/>
                <a:gd name="connsiteX251" fmla="*/ 146383 w 463651"/>
                <a:gd name="connsiteY251" fmla="*/ 248377 h 259913"/>
                <a:gd name="connsiteX252" fmla="*/ 143273 w 463651"/>
                <a:gd name="connsiteY252" fmla="*/ 246821 h 259913"/>
                <a:gd name="connsiteX253" fmla="*/ 143273 w 463651"/>
                <a:gd name="connsiteY253" fmla="*/ 246821 h 259913"/>
                <a:gd name="connsiteX254" fmla="*/ 143273 w 463651"/>
                <a:gd name="connsiteY254" fmla="*/ 246821 h 259913"/>
                <a:gd name="connsiteX255" fmla="*/ 143273 w 463651"/>
                <a:gd name="connsiteY255" fmla="*/ 245265 h 259913"/>
                <a:gd name="connsiteX256" fmla="*/ 144828 w 463651"/>
                <a:gd name="connsiteY256" fmla="*/ 239041 h 259913"/>
                <a:gd name="connsiteX257" fmla="*/ 144828 w 463651"/>
                <a:gd name="connsiteY257" fmla="*/ 239041 h 259913"/>
                <a:gd name="connsiteX258" fmla="*/ 143273 w 463651"/>
                <a:gd name="connsiteY258" fmla="*/ 239041 h 259913"/>
                <a:gd name="connsiteX259" fmla="*/ 144828 w 463651"/>
                <a:gd name="connsiteY259" fmla="*/ 223481 h 259913"/>
                <a:gd name="connsiteX260" fmla="*/ 144828 w 463651"/>
                <a:gd name="connsiteY260" fmla="*/ 200141 h 259913"/>
                <a:gd name="connsiteX261" fmla="*/ 143273 w 463651"/>
                <a:gd name="connsiteY261" fmla="*/ 165909 h 259913"/>
                <a:gd name="connsiteX262" fmla="*/ 155712 w 463651"/>
                <a:gd name="connsiteY262" fmla="*/ 167465 h 259913"/>
                <a:gd name="connsiteX263" fmla="*/ 133943 w 463651"/>
                <a:gd name="connsiteY263" fmla="*/ 145682 h 259913"/>
                <a:gd name="connsiteX264" fmla="*/ 133943 w 463651"/>
                <a:gd name="connsiteY264" fmla="*/ 145682 h 259913"/>
                <a:gd name="connsiteX265" fmla="*/ 133943 w 463651"/>
                <a:gd name="connsiteY265" fmla="*/ 131678 h 259913"/>
                <a:gd name="connsiteX266" fmla="*/ 130834 w 463651"/>
                <a:gd name="connsiteY266" fmla="*/ 105226 h 259913"/>
                <a:gd name="connsiteX267" fmla="*/ 127724 w 463651"/>
                <a:gd name="connsiteY267" fmla="*/ 55434 h 259913"/>
                <a:gd name="connsiteX268" fmla="*/ 124614 w 463651"/>
                <a:gd name="connsiteY268" fmla="*/ 55434 h 259913"/>
                <a:gd name="connsiteX269" fmla="*/ 127724 w 463651"/>
                <a:gd name="connsiteY269" fmla="*/ 106782 h 259913"/>
                <a:gd name="connsiteX270" fmla="*/ 130834 w 463651"/>
                <a:gd name="connsiteY270" fmla="*/ 131678 h 259913"/>
                <a:gd name="connsiteX271" fmla="*/ 132389 w 463651"/>
                <a:gd name="connsiteY271" fmla="*/ 147238 h 259913"/>
                <a:gd name="connsiteX272" fmla="*/ 124614 w 463651"/>
                <a:gd name="connsiteY272" fmla="*/ 151906 h 259913"/>
                <a:gd name="connsiteX273" fmla="*/ 124614 w 463651"/>
                <a:gd name="connsiteY273" fmla="*/ 148794 h 259913"/>
                <a:gd name="connsiteX274" fmla="*/ 112174 w 463651"/>
                <a:gd name="connsiteY274" fmla="*/ 67882 h 259913"/>
                <a:gd name="connsiteX275" fmla="*/ 133943 w 463651"/>
                <a:gd name="connsiteY275" fmla="*/ 41430 h 259913"/>
                <a:gd name="connsiteX276" fmla="*/ 143273 w 463651"/>
                <a:gd name="connsiteY276" fmla="*/ 95890 h 259913"/>
                <a:gd name="connsiteX277" fmla="*/ 144828 w 463651"/>
                <a:gd name="connsiteY277" fmla="*/ 123898 h 259913"/>
                <a:gd name="connsiteX278" fmla="*/ 146383 w 463651"/>
                <a:gd name="connsiteY278" fmla="*/ 137902 h 259913"/>
                <a:gd name="connsiteX279" fmla="*/ 146383 w 463651"/>
                <a:gd name="connsiteY279" fmla="*/ 139458 h 259913"/>
                <a:gd name="connsiteX280" fmla="*/ 133943 w 463651"/>
                <a:gd name="connsiteY280" fmla="*/ 145682 h 259913"/>
                <a:gd name="connsiteX281" fmla="*/ 264558 w 463651"/>
                <a:gd name="connsiteY281" fmla="*/ 69438 h 259913"/>
                <a:gd name="connsiteX282" fmla="*/ 264558 w 463651"/>
                <a:gd name="connsiteY282" fmla="*/ 69438 h 259913"/>
                <a:gd name="connsiteX283" fmla="*/ 256783 w 463651"/>
                <a:gd name="connsiteY283" fmla="*/ 67882 h 259913"/>
                <a:gd name="connsiteX284" fmla="*/ 256783 w 463651"/>
                <a:gd name="connsiteY284" fmla="*/ 67882 h 259913"/>
                <a:gd name="connsiteX285" fmla="*/ 256783 w 463651"/>
                <a:gd name="connsiteY285" fmla="*/ 55434 h 259913"/>
                <a:gd name="connsiteX286" fmla="*/ 255228 w 463651"/>
                <a:gd name="connsiteY286" fmla="*/ 41430 h 259913"/>
                <a:gd name="connsiteX287" fmla="*/ 255228 w 463651"/>
                <a:gd name="connsiteY287" fmla="*/ 28983 h 259913"/>
                <a:gd name="connsiteX288" fmla="*/ 255228 w 463651"/>
                <a:gd name="connsiteY288" fmla="*/ 30539 h 259913"/>
                <a:gd name="connsiteX289" fmla="*/ 256783 w 463651"/>
                <a:gd name="connsiteY289" fmla="*/ 27427 h 259913"/>
                <a:gd name="connsiteX290" fmla="*/ 252118 w 463651"/>
                <a:gd name="connsiteY290" fmla="*/ 35206 h 259913"/>
                <a:gd name="connsiteX291" fmla="*/ 253673 w 463651"/>
                <a:gd name="connsiteY291" fmla="*/ 58546 h 259913"/>
                <a:gd name="connsiteX292" fmla="*/ 255228 w 463651"/>
                <a:gd name="connsiteY292" fmla="*/ 69438 h 259913"/>
                <a:gd name="connsiteX293" fmla="*/ 230349 w 463651"/>
                <a:gd name="connsiteY293" fmla="*/ 84998 h 259913"/>
                <a:gd name="connsiteX294" fmla="*/ 230349 w 463651"/>
                <a:gd name="connsiteY294" fmla="*/ 84998 h 259913"/>
                <a:gd name="connsiteX295" fmla="*/ 228794 w 463651"/>
                <a:gd name="connsiteY295" fmla="*/ 67882 h 259913"/>
                <a:gd name="connsiteX296" fmla="*/ 225684 w 463651"/>
                <a:gd name="connsiteY296" fmla="*/ 36762 h 259913"/>
                <a:gd name="connsiteX297" fmla="*/ 222574 w 463651"/>
                <a:gd name="connsiteY297" fmla="*/ 36762 h 259913"/>
                <a:gd name="connsiteX298" fmla="*/ 225684 w 463651"/>
                <a:gd name="connsiteY298" fmla="*/ 67882 h 259913"/>
                <a:gd name="connsiteX299" fmla="*/ 225684 w 463651"/>
                <a:gd name="connsiteY299" fmla="*/ 84998 h 259913"/>
                <a:gd name="connsiteX300" fmla="*/ 227239 w 463651"/>
                <a:gd name="connsiteY300" fmla="*/ 86554 h 259913"/>
                <a:gd name="connsiteX301" fmla="*/ 214800 w 463651"/>
                <a:gd name="connsiteY301" fmla="*/ 94334 h 259913"/>
                <a:gd name="connsiteX302" fmla="*/ 214800 w 463651"/>
                <a:gd name="connsiteY302" fmla="*/ 89666 h 259913"/>
                <a:gd name="connsiteX303" fmla="*/ 214800 w 463651"/>
                <a:gd name="connsiteY303" fmla="*/ 70994 h 259913"/>
                <a:gd name="connsiteX304" fmla="*/ 211690 w 463651"/>
                <a:gd name="connsiteY304" fmla="*/ 33651 h 259913"/>
                <a:gd name="connsiteX305" fmla="*/ 208580 w 463651"/>
                <a:gd name="connsiteY305" fmla="*/ 33651 h 259913"/>
                <a:gd name="connsiteX306" fmla="*/ 210135 w 463651"/>
                <a:gd name="connsiteY306" fmla="*/ 70994 h 259913"/>
                <a:gd name="connsiteX307" fmla="*/ 210135 w 463651"/>
                <a:gd name="connsiteY307" fmla="*/ 88110 h 259913"/>
                <a:gd name="connsiteX308" fmla="*/ 210135 w 463651"/>
                <a:gd name="connsiteY308" fmla="*/ 97446 h 259913"/>
                <a:gd name="connsiteX309" fmla="*/ 200805 w 463651"/>
                <a:gd name="connsiteY309" fmla="*/ 103670 h 259913"/>
                <a:gd name="connsiteX310" fmla="*/ 199251 w 463651"/>
                <a:gd name="connsiteY310" fmla="*/ 70994 h 259913"/>
                <a:gd name="connsiteX311" fmla="*/ 196141 w 463651"/>
                <a:gd name="connsiteY311" fmla="*/ 28983 h 259913"/>
                <a:gd name="connsiteX312" fmla="*/ 194586 w 463651"/>
                <a:gd name="connsiteY312" fmla="*/ 28983 h 259913"/>
                <a:gd name="connsiteX313" fmla="*/ 196141 w 463651"/>
                <a:gd name="connsiteY313" fmla="*/ 70994 h 259913"/>
                <a:gd name="connsiteX314" fmla="*/ 199251 w 463651"/>
                <a:gd name="connsiteY314" fmla="*/ 105226 h 259913"/>
                <a:gd name="connsiteX315" fmla="*/ 189921 w 463651"/>
                <a:gd name="connsiteY315" fmla="*/ 111450 h 259913"/>
                <a:gd name="connsiteX316" fmla="*/ 182146 w 463651"/>
                <a:gd name="connsiteY316" fmla="*/ 114562 h 259913"/>
                <a:gd name="connsiteX317" fmla="*/ 182146 w 463651"/>
                <a:gd name="connsiteY317" fmla="*/ 106782 h 259913"/>
                <a:gd name="connsiteX318" fmla="*/ 180591 w 463651"/>
                <a:gd name="connsiteY318" fmla="*/ 80330 h 259913"/>
                <a:gd name="connsiteX319" fmla="*/ 177481 w 463651"/>
                <a:gd name="connsiteY319" fmla="*/ 32095 h 259913"/>
                <a:gd name="connsiteX320" fmla="*/ 174372 w 463651"/>
                <a:gd name="connsiteY320" fmla="*/ 32095 h 259913"/>
                <a:gd name="connsiteX321" fmla="*/ 177481 w 463651"/>
                <a:gd name="connsiteY321" fmla="*/ 81886 h 259913"/>
                <a:gd name="connsiteX322" fmla="*/ 177481 w 463651"/>
                <a:gd name="connsiteY322" fmla="*/ 106782 h 259913"/>
                <a:gd name="connsiteX323" fmla="*/ 179036 w 463651"/>
                <a:gd name="connsiteY323" fmla="*/ 117674 h 259913"/>
                <a:gd name="connsiteX324" fmla="*/ 163487 w 463651"/>
                <a:gd name="connsiteY324" fmla="*/ 127010 h 259913"/>
                <a:gd name="connsiteX325" fmla="*/ 163487 w 463651"/>
                <a:gd name="connsiteY325" fmla="*/ 125454 h 259913"/>
                <a:gd name="connsiteX326" fmla="*/ 163487 w 463651"/>
                <a:gd name="connsiteY326" fmla="*/ 113006 h 259913"/>
                <a:gd name="connsiteX327" fmla="*/ 161932 w 463651"/>
                <a:gd name="connsiteY327" fmla="*/ 86554 h 259913"/>
                <a:gd name="connsiteX328" fmla="*/ 152603 w 463651"/>
                <a:gd name="connsiteY328" fmla="*/ 36762 h 259913"/>
                <a:gd name="connsiteX329" fmla="*/ 151048 w 463651"/>
                <a:gd name="connsiteY329" fmla="*/ 36762 h 259913"/>
                <a:gd name="connsiteX330" fmla="*/ 158822 w 463651"/>
                <a:gd name="connsiteY330" fmla="*/ 88110 h 259913"/>
                <a:gd name="connsiteX331" fmla="*/ 160377 w 463651"/>
                <a:gd name="connsiteY331" fmla="*/ 113006 h 259913"/>
                <a:gd name="connsiteX332" fmla="*/ 160377 w 463651"/>
                <a:gd name="connsiteY332" fmla="*/ 123898 h 259913"/>
                <a:gd name="connsiteX333" fmla="*/ 160377 w 463651"/>
                <a:gd name="connsiteY333" fmla="*/ 130122 h 259913"/>
                <a:gd name="connsiteX334" fmla="*/ 149493 w 463651"/>
                <a:gd name="connsiteY334" fmla="*/ 136346 h 259913"/>
                <a:gd name="connsiteX335" fmla="*/ 149493 w 463651"/>
                <a:gd name="connsiteY335" fmla="*/ 123898 h 259913"/>
                <a:gd name="connsiteX336" fmla="*/ 146383 w 463651"/>
                <a:gd name="connsiteY336" fmla="*/ 95890 h 259913"/>
                <a:gd name="connsiteX337" fmla="*/ 135498 w 463651"/>
                <a:gd name="connsiteY337" fmla="*/ 39874 h 259913"/>
                <a:gd name="connsiteX338" fmla="*/ 193031 w 463651"/>
                <a:gd name="connsiteY338" fmla="*/ 25871 h 259913"/>
                <a:gd name="connsiteX339" fmla="*/ 219465 w 463651"/>
                <a:gd name="connsiteY339" fmla="*/ 35206 h 259913"/>
                <a:gd name="connsiteX340" fmla="*/ 222574 w 463651"/>
                <a:gd name="connsiteY340" fmla="*/ 35206 h 259913"/>
                <a:gd name="connsiteX341" fmla="*/ 267667 w 463651"/>
                <a:gd name="connsiteY341" fmla="*/ 14979 h 259913"/>
                <a:gd name="connsiteX342" fmla="*/ 269222 w 463651"/>
                <a:gd name="connsiteY342" fmla="*/ 52322 h 259913"/>
                <a:gd name="connsiteX343" fmla="*/ 270777 w 463651"/>
                <a:gd name="connsiteY343" fmla="*/ 74106 h 259913"/>
                <a:gd name="connsiteX344" fmla="*/ 264558 w 463651"/>
                <a:gd name="connsiteY344" fmla="*/ 69438 h 259913"/>
                <a:gd name="connsiteX345" fmla="*/ 325200 w 463651"/>
                <a:gd name="connsiteY345" fmla="*/ 116118 h 259913"/>
                <a:gd name="connsiteX346" fmla="*/ 325200 w 463651"/>
                <a:gd name="connsiteY346" fmla="*/ 116118 h 259913"/>
                <a:gd name="connsiteX347" fmla="*/ 323645 w 463651"/>
                <a:gd name="connsiteY347" fmla="*/ 83442 h 259913"/>
                <a:gd name="connsiteX348" fmla="*/ 325200 w 463651"/>
                <a:gd name="connsiteY348" fmla="*/ 19647 h 259913"/>
                <a:gd name="connsiteX349" fmla="*/ 322090 w 463651"/>
                <a:gd name="connsiteY349" fmla="*/ 19647 h 259913"/>
                <a:gd name="connsiteX350" fmla="*/ 320535 w 463651"/>
                <a:gd name="connsiteY350" fmla="*/ 84998 h 259913"/>
                <a:gd name="connsiteX351" fmla="*/ 322090 w 463651"/>
                <a:gd name="connsiteY351" fmla="*/ 116118 h 259913"/>
                <a:gd name="connsiteX352" fmla="*/ 322090 w 463651"/>
                <a:gd name="connsiteY352" fmla="*/ 123898 h 259913"/>
                <a:gd name="connsiteX353" fmla="*/ 306541 w 463651"/>
                <a:gd name="connsiteY353" fmla="*/ 108338 h 259913"/>
                <a:gd name="connsiteX354" fmla="*/ 306541 w 463651"/>
                <a:gd name="connsiteY354" fmla="*/ 70994 h 259913"/>
                <a:gd name="connsiteX355" fmla="*/ 301876 w 463651"/>
                <a:gd name="connsiteY355" fmla="*/ 13423 h 259913"/>
                <a:gd name="connsiteX356" fmla="*/ 298766 w 463651"/>
                <a:gd name="connsiteY356" fmla="*/ 13423 h 259913"/>
                <a:gd name="connsiteX357" fmla="*/ 303431 w 463651"/>
                <a:gd name="connsiteY357" fmla="*/ 70994 h 259913"/>
                <a:gd name="connsiteX358" fmla="*/ 304986 w 463651"/>
                <a:gd name="connsiteY358" fmla="*/ 106782 h 259913"/>
                <a:gd name="connsiteX359" fmla="*/ 290991 w 463651"/>
                <a:gd name="connsiteY359" fmla="*/ 94334 h 259913"/>
                <a:gd name="connsiteX360" fmla="*/ 289436 w 463651"/>
                <a:gd name="connsiteY360" fmla="*/ 83442 h 259913"/>
                <a:gd name="connsiteX361" fmla="*/ 287882 w 463651"/>
                <a:gd name="connsiteY361" fmla="*/ 60102 h 259913"/>
                <a:gd name="connsiteX362" fmla="*/ 286327 w 463651"/>
                <a:gd name="connsiteY362" fmla="*/ 13423 h 259913"/>
                <a:gd name="connsiteX363" fmla="*/ 283217 w 463651"/>
                <a:gd name="connsiteY363" fmla="*/ 13423 h 259913"/>
                <a:gd name="connsiteX364" fmla="*/ 284772 w 463651"/>
                <a:gd name="connsiteY364" fmla="*/ 61658 h 259913"/>
                <a:gd name="connsiteX365" fmla="*/ 286327 w 463651"/>
                <a:gd name="connsiteY365" fmla="*/ 84998 h 259913"/>
                <a:gd name="connsiteX366" fmla="*/ 286327 w 463651"/>
                <a:gd name="connsiteY366" fmla="*/ 89666 h 259913"/>
                <a:gd name="connsiteX367" fmla="*/ 272332 w 463651"/>
                <a:gd name="connsiteY367" fmla="*/ 77218 h 259913"/>
                <a:gd name="connsiteX368" fmla="*/ 272332 w 463651"/>
                <a:gd name="connsiteY368" fmla="*/ 52322 h 259913"/>
                <a:gd name="connsiteX369" fmla="*/ 270777 w 463651"/>
                <a:gd name="connsiteY369" fmla="*/ 13423 h 259913"/>
                <a:gd name="connsiteX370" fmla="*/ 269222 w 463651"/>
                <a:gd name="connsiteY370" fmla="*/ 13423 h 259913"/>
                <a:gd name="connsiteX371" fmla="*/ 290991 w 463651"/>
                <a:gd name="connsiteY371" fmla="*/ 8755 h 259913"/>
                <a:gd name="connsiteX372" fmla="*/ 325200 w 463651"/>
                <a:gd name="connsiteY372" fmla="*/ 13423 h 259913"/>
                <a:gd name="connsiteX373" fmla="*/ 339194 w 463651"/>
                <a:gd name="connsiteY373" fmla="*/ 39874 h 259913"/>
                <a:gd name="connsiteX374" fmla="*/ 339194 w 463651"/>
                <a:gd name="connsiteY374" fmla="*/ 39874 h 259913"/>
                <a:gd name="connsiteX375" fmla="*/ 337639 w 463651"/>
                <a:gd name="connsiteY375" fmla="*/ 39874 h 259913"/>
                <a:gd name="connsiteX376" fmla="*/ 339194 w 463651"/>
                <a:gd name="connsiteY376" fmla="*/ 102114 h 259913"/>
                <a:gd name="connsiteX377" fmla="*/ 340749 w 463651"/>
                <a:gd name="connsiteY377" fmla="*/ 133234 h 259913"/>
                <a:gd name="connsiteX378" fmla="*/ 340749 w 463651"/>
                <a:gd name="connsiteY378" fmla="*/ 142570 h 259913"/>
                <a:gd name="connsiteX379" fmla="*/ 325200 w 463651"/>
                <a:gd name="connsiteY379" fmla="*/ 127010 h 259913"/>
                <a:gd name="connsiteX380" fmla="*/ 325200 w 463651"/>
                <a:gd name="connsiteY380" fmla="*/ 116118 h 259913"/>
                <a:gd name="connsiteX381" fmla="*/ 434045 w 463651"/>
                <a:gd name="connsiteY381" fmla="*/ 165909 h 259913"/>
                <a:gd name="connsiteX382" fmla="*/ 434045 w 463651"/>
                <a:gd name="connsiteY382" fmla="*/ 165909 h 259913"/>
                <a:gd name="connsiteX383" fmla="*/ 407611 w 463651"/>
                <a:gd name="connsiteY383" fmla="*/ 173689 h 259913"/>
                <a:gd name="connsiteX384" fmla="*/ 407611 w 463651"/>
                <a:gd name="connsiteY384" fmla="*/ 165909 h 259913"/>
                <a:gd name="connsiteX385" fmla="*/ 404501 w 463651"/>
                <a:gd name="connsiteY385" fmla="*/ 137902 h 259913"/>
                <a:gd name="connsiteX386" fmla="*/ 401391 w 463651"/>
                <a:gd name="connsiteY386" fmla="*/ 80330 h 259913"/>
                <a:gd name="connsiteX387" fmla="*/ 398282 w 463651"/>
                <a:gd name="connsiteY387" fmla="*/ 80330 h 259913"/>
                <a:gd name="connsiteX388" fmla="*/ 402946 w 463651"/>
                <a:gd name="connsiteY388" fmla="*/ 137902 h 259913"/>
                <a:gd name="connsiteX389" fmla="*/ 404501 w 463651"/>
                <a:gd name="connsiteY389" fmla="*/ 167465 h 259913"/>
                <a:gd name="connsiteX390" fmla="*/ 404501 w 463651"/>
                <a:gd name="connsiteY390" fmla="*/ 173689 h 259913"/>
                <a:gd name="connsiteX391" fmla="*/ 402946 w 463651"/>
                <a:gd name="connsiteY391" fmla="*/ 175245 h 259913"/>
                <a:gd name="connsiteX392" fmla="*/ 401391 w 463651"/>
                <a:gd name="connsiteY392" fmla="*/ 183025 h 259913"/>
                <a:gd name="connsiteX393" fmla="*/ 404501 w 463651"/>
                <a:gd name="connsiteY393" fmla="*/ 197029 h 259913"/>
                <a:gd name="connsiteX394" fmla="*/ 387397 w 463651"/>
                <a:gd name="connsiteY394" fmla="*/ 215701 h 259913"/>
                <a:gd name="connsiteX395" fmla="*/ 374958 w 463651"/>
                <a:gd name="connsiteY395" fmla="*/ 220369 h 259913"/>
                <a:gd name="connsiteX396" fmla="*/ 374958 w 463651"/>
                <a:gd name="connsiteY396" fmla="*/ 209477 h 259913"/>
                <a:gd name="connsiteX397" fmla="*/ 374958 w 463651"/>
                <a:gd name="connsiteY397" fmla="*/ 187693 h 259913"/>
                <a:gd name="connsiteX398" fmla="*/ 373403 w 463651"/>
                <a:gd name="connsiteY398" fmla="*/ 145682 h 259913"/>
                <a:gd name="connsiteX399" fmla="*/ 367183 w 463651"/>
                <a:gd name="connsiteY399" fmla="*/ 60102 h 259913"/>
                <a:gd name="connsiteX400" fmla="*/ 364073 w 463651"/>
                <a:gd name="connsiteY400" fmla="*/ 60102 h 259913"/>
                <a:gd name="connsiteX401" fmla="*/ 370293 w 463651"/>
                <a:gd name="connsiteY401" fmla="*/ 145682 h 259913"/>
                <a:gd name="connsiteX402" fmla="*/ 371848 w 463651"/>
                <a:gd name="connsiteY402" fmla="*/ 187693 h 259913"/>
                <a:gd name="connsiteX403" fmla="*/ 371848 w 463651"/>
                <a:gd name="connsiteY403" fmla="*/ 209477 h 259913"/>
                <a:gd name="connsiteX404" fmla="*/ 371848 w 463651"/>
                <a:gd name="connsiteY404" fmla="*/ 221925 h 259913"/>
                <a:gd name="connsiteX405" fmla="*/ 336084 w 463651"/>
                <a:gd name="connsiteY405" fmla="*/ 234373 h 259913"/>
                <a:gd name="connsiteX406" fmla="*/ 308096 w 463651"/>
                <a:gd name="connsiteY406" fmla="*/ 231261 h 259913"/>
                <a:gd name="connsiteX407" fmla="*/ 301876 w 463651"/>
                <a:gd name="connsiteY407" fmla="*/ 164353 h 259913"/>
                <a:gd name="connsiteX408" fmla="*/ 332975 w 463651"/>
                <a:gd name="connsiteY408" fmla="*/ 161241 h 259913"/>
                <a:gd name="connsiteX409" fmla="*/ 334529 w 463651"/>
                <a:gd name="connsiteY409" fmla="*/ 190805 h 259913"/>
                <a:gd name="connsiteX410" fmla="*/ 336084 w 463651"/>
                <a:gd name="connsiteY410" fmla="*/ 212589 h 259913"/>
                <a:gd name="connsiteX411" fmla="*/ 337639 w 463651"/>
                <a:gd name="connsiteY411" fmla="*/ 232817 h 259913"/>
                <a:gd name="connsiteX412" fmla="*/ 339194 w 463651"/>
                <a:gd name="connsiteY412" fmla="*/ 232817 h 259913"/>
                <a:gd name="connsiteX413" fmla="*/ 337639 w 463651"/>
                <a:gd name="connsiteY413" fmla="*/ 211033 h 259913"/>
                <a:gd name="connsiteX414" fmla="*/ 336084 w 463651"/>
                <a:gd name="connsiteY414" fmla="*/ 190805 h 259913"/>
                <a:gd name="connsiteX415" fmla="*/ 334529 w 463651"/>
                <a:gd name="connsiteY415" fmla="*/ 159685 h 259913"/>
                <a:gd name="connsiteX416" fmla="*/ 342304 w 463651"/>
                <a:gd name="connsiteY416" fmla="*/ 159685 h 259913"/>
                <a:gd name="connsiteX417" fmla="*/ 342304 w 463651"/>
                <a:gd name="connsiteY417" fmla="*/ 162797 h 259913"/>
                <a:gd name="connsiteX418" fmla="*/ 343859 w 463651"/>
                <a:gd name="connsiteY418" fmla="*/ 162797 h 259913"/>
                <a:gd name="connsiteX419" fmla="*/ 343859 w 463651"/>
                <a:gd name="connsiteY419" fmla="*/ 158129 h 259913"/>
                <a:gd name="connsiteX420" fmla="*/ 345414 w 463651"/>
                <a:gd name="connsiteY420" fmla="*/ 158129 h 259913"/>
                <a:gd name="connsiteX421" fmla="*/ 346969 w 463651"/>
                <a:gd name="connsiteY421" fmla="*/ 148794 h 259913"/>
                <a:gd name="connsiteX422" fmla="*/ 343859 w 463651"/>
                <a:gd name="connsiteY422" fmla="*/ 145682 h 259913"/>
                <a:gd name="connsiteX423" fmla="*/ 343859 w 463651"/>
                <a:gd name="connsiteY423" fmla="*/ 133234 h 259913"/>
                <a:gd name="connsiteX424" fmla="*/ 342304 w 463651"/>
                <a:gd name="connsiteY424" fmla="*/ 102114 h 259913"/>
                <a:gd name="connsiteX425" fmla="*/ 340749 w 463651"/>
                <a:gd name="connsiteY425" fmla="*/ 42986 h 259913"/>
                <a:gd name="connsiteX426" fmla="*/ 345414 w 463651"/>
                <a:gd name="connsiteY426" fmla="*/ 44542 h 259913"/>
                <a:gd name="connsiteX427" fmla="*/ 396727 w 463651"/>
                <a:gd name="connsiteY427" fmla="*/ 46098 h 259913"/>
                <a:gd name="connsiteX428" fmla="*/ 407611 w 463651"/>
                <a:gd name="connsiteY428" fmla="*/ 95890 h 259913"/>
                <a:gd name="connsiteX429" fmla="*/ 413831 w 463651"/>
                <a:gd name="connsiteY429" fmla="*/ 100558 h 259913"/>
                <a:gd name="connsiteX430" fmla="*/ 420051 w 463651"/>
                <a:gd name="connsiteY430" fmla="*/ 102114 h 259913"/>
                <a:gd name="connsiteX431" fmla="*/ 418496 w 463651"/>
                <a:gd name="connsiteY431" fmla="*/ 102114 h 259913"/>
                <a:gd name="connsiteX432" fmla="*/ 424715 w 463651"/>
                <a:gd name="connsiteY432" fmla="*/ 131678 h 259913"/>
                <a:gd name="connsiteX433" fmla="*/ 423160 w 463651"/>
                <a:gd name="connsiteY433" fmla="*/ 162797 h 259913"/>
                <a:gd name="connsiteX434" fmla="*/ 424715 w 463651"/>
                <a:gd name="connsiteY434" fmla="*/ 162797 h 259913"/>
                <a:gd name="connsiteX435" fmla="*/ 427825 w 463651"/>
                <a:gd name="connsiteY435" fmla="*/ 131678 h 259913"/>
                <a:gd name="connsiteX436" fmla="*/ 421606 w 463651"/>
                <a:gd name="connsiteY436" fmla="*/ 102114 h 259913"/>
                <a:gd name="connsiteX437" fmla="*/ 452704 w 463651"/>
                <a:gd name="connsiteY437" fmla="*/ 120786 h 259913"/>
                <a:gd name="connsiteX438" fmla="*/ 434045 w 463651"/>
                <a:gd name="connsiteY438" fmla="*/ 165909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463651" h="259913">
                  <a:moveTo>
                    <a:pt x="462034" y="119230"/>
                  </a:moveTo>
                  <a:cubicBezTo>
                    <a:pt x="458924" y="109894"/>
                    <a:pt x="451149" y="100558"/>
                    <a:pt x="441820" y="95890"/>
                  </a:cubicBezTo>
                  <a:cubicBezTo>
                    <a:pt x="434045" y="89666"/>
                    <a:pt x="424715" y="89666"/>
                    <a:pt x="415386" y="92778"/>
                  </a:cubicBezTo>
                  <a:cubicBezTo>
                    <a:pt x="421606" y="74106"/>
                    <a:pt x="418496" y="52322"/>
                    <a:pt x="402946" y="39874"/>
                  </a:cubicBezTo>
                  <a:cubicBezTo>
                    <a:pt x="387397" y="27427"/>
                    <a:pt x="364073" y="25871"/>
                    <a:pt x="346969" y="35206"/>
                  </a:cubicBezTo>
                  <a:cubicBezTo>
                    <a:pt x="346969" y="18091"/>
                    <a:pt x="331420" y="4087"/>
                    <a:pt x="314315" y="975"/>
                  </a:cubicBezTo>
                  <a:cubicBezTo>
                    <a:pt x="294101" y="-2137"/>
                    <a:pt x="270777" y="2531"/>
                    <a:pt x="250563" y="10311"/>
                  </a:cubicBezTo>
                  <a:cubicBezTo>
                    <a:pt x="239679" y="14979"/>
                    <a:pt x="230349" y="21203"/>
                    <a:pt x="221020" y="27427"/>
                  </a:cubicBezTo>
                  <a:cubicBezTo>
                    <a:pt x="189921" y="8755"/>
                    <a:pt x="146383" y="16535"/>
                    <a:pt x="121504" y="41430"/>
                  </a:cubicBezTo>
                  <a:cubicBezTo>
                    <a:pt x="115284" y="47654"/>
                    <a:pt x="110619" y="55434"/>
                    <a:pt x="105955" y="63214"/>
                  </a:cubicBezTo>
                  <a:cubicBezTo>
                    <a:pt x="90405" y="47654"/>
                    <a:pt x="62417" y="46098"/>
                    <a:pt x="43757" y="60102"/>
                  </a:cubicBezTo>
                  <a:cubicBezTo>
                    <a:pt x="34428" y="66326"/>
                    <a:pt x="28208" y="75662"/>
                    <a:pt x="21988" y="84998"/>
                  </a:cubicBezTo>
                  <a:cubicBezTo>
                    <a:pt x="21988" y="84998"/>
                    <a:pt x="21988" y="84998"/>
                    <a:pt x="21988" y="83442"/>
                  </a:cubicBezTo>
                  <a:cubicBezTo>
                    <a:pt x="21988" y="83442"/>
                    <a:pt x="20434" y="83442"/>
                    <a:pt x="20434" y="83442"/>
                  </a:cubicBezTo>
                  <a:cubicBezTo>
                    <a:pt x="20434" y="84998"/>
                    <a:pt x="20434" y="86554"/>
                    <a:pt x="20434" y="86554"/>
                  </a:cubicBezTo>
                  <a:cubicBezTo>
                    <a:pt x="18879" y="89666"/>
                    <a:pt x="17324" y="91222"/>
                    <a:pt x="15769" y="92778"/>
                  </a:cubicBezTo>
                  <a:cubicBezTo>
                    <a:pt x="9549" y="105226"/>
                    <a:pt x="4884" y="116118"/>
                    <a:pt x="4884" y="128566"/>
                  </a:cubicBezTo>
                  <a:cubicBezTo>
                    <a:pt x="3329" y="137902"/>
                    <a:pt x="7994" y="145682"/>
                    <a:pt x="14214" y="150350"/>
                  </a:cubicBezTo>
                  <a:cubicBezTo>
                    <a:pt x="14214" y="153462"/>
                    <a:pt x="14214" y="155018"/>
                    <a:pt x="14214" y="156574"/>
                  </a:cubicBezTo>
                  <a:cubicBezTo>
                    <a:pt x="1774" y="169021"/>
                    <a:pt x="-2890" y="186137"/>
                    <a:pt x="1774" y="203253"/>
                  </a:cubicBezTo>
                  <a:cubicBezTo>
                    <a:pt x="4884" y="209477"/>
                    <a:pt x="9549" y="212589"/>
                    <a:pt x="12659" y="217257"/>
                  </a:cubicBezTo>
                  <a:cubicBezTo>
                    <a:pt x="12659" y="218813"/>
                    <a:pt x="12659" y="220369"/>
                    <a:pt x="12659" y="220369"/>
                  </a:cubicBezTo>
                  <a:cubicBezTo>
                    <a:pt x="12659" y="221925"/>
                    <a:pt x="14214" y="221925"/>
                    <a:pt x="15769" y="221925"/>
                  </a:cubicBezTo>
                  <a:cubicBezTo>
                    <a:pt x="15769" y="221925"/>
                    <a:pt x="15769" y="220369"/>
                    <a:pt x="15769" y="220369"/>
                  </a:cubicBezTo>
                  <a:cubicBezTo>
                    <a:pt x="26653" y="231261"/>
                    <a:pt x="40648" y="240597"/>
                    <a:pt x="56197" y="242153"/>
                  </a:cubicBezTo>
                  <a:cubicBezTo>
                    <a:pt x="59307" y="242153"/>
                    <a:pt x="62417" y="240597"/>
                    <a:pt x="65527" y="240597"/>
                  </a:cubicBezTo>
                  <a:cubicBezTo>
                    <a:pt x="65527" y="243709"/>
                    <a:pt x="65527" y="246821"/>
                    <a:pt x="65527" y="249933"/>
                  </a:cubicBezTo>
                  <a:cubicBezTo>
                    <a:pt x="65527" y="251489"/>
                    <a:pt x="67081" y="251489"/>
                    <a:pt x="67081" y="249933"/>
                  </a:cubicBezTo>
                  <a:cubicBezTo>
                    <a:pt x="67081" y="246821"/>
                    <a:pt x="67081" y="243709"/>
                    <a:pt x="67081" y="240597"/>
                  </a:cubicBezTo>
                  <a:cubicBezTo>
                    <a:pt x="70191" y="240597"/>
                    <a:pt x="73301" y="239041"/>
                    <a:pt x="76411" y="239041"/>
                  </a:cubicBezTo>
                  <a:cubicBezTo>
                    <a:pt x="74856" y="240597"/>
                    <a:pt x="76411" y="243709"/>
                    <a:pt x="79521" y="243709"/>
                  </a:cubicBezTo>
                  <a:cubicBezTo>
                    <a:pt x="88850" y="245265"/>
                    <a:pt x="98180" y="245265"/>
                    <a:pt x="105955" y="242153"/>
                  </a:cubicBezTo>
                  <a:cubicBezTo>
                    <a:pt x="105955" y="248377"/>
                    <a:pt x="107510" y="253045"/>
                    <a:pt x="107510" y="259269"/>
                  </a:cubicBezTo>
                  <a:cubicBezTo>
                    <a:pt x="109065" y="260825"/>
                    <a:pt x="110619" y="259269"/>
                    <a:pt x="110619" y="257713"/>
                  </a:cubicBezTo>
                  <a:cubicBezTo>
                    <a:pt x="110619" y="256157"/>
                    <a:pt x="110619" y="253045"/>
                    <a:pt x="110619" y="249933"/>
                  </a:cubicBezTo>
                  <a:cubicBezTo>
                    <a:pt x="110619" y="249933"/>
                    <a:pt x="110619" y="249933"/>
                    <a:pt x="110619" y="249933"/>
                  </a:cubicBezTo>
                  <a:cubicBezTo>
                    <a:pt x="110619" y="246821"/>
                    <a:pt x="110619" y="243709"/>
                    <a:pt x="109065" y="240597"/>
                  </a:cubicBezTo>
                  <a:cubicBezTo>
                    <a:pt x="112174" y="239041"/>
                    <a:pt x="115284" y="239041"/>
                    <a:pt x="118394" y="237485"/>
                  </a:cubicBezTo>
                  <a:cubicBezTo>
                    <a:pt x="126169" y="257713"/>
                    <a:pt x="154158" y="263937"/>
                    <a:pt x="172817" y="253045"/>
                  </a:cubicBezTo>
                  <a:cubicBezTo>
                    <a:pt x="186811" y="246821"/>
                    <a:pt x="193031" y="231261"/>
                    <a:pt x="196141" y="217257"/>
                  </a:cubicBezTo>
                  <a:cubicBezTo>
                    <a:pt x="196141" y="207921"/>
                    <a:pt x="196141" y="200141"/>
                    <a:pt x="196141" y="192361"/>
                  </a:cubicBezTo>
                  <a:cubicBezTo>
                    <a:pt x="194586" y="184581"/>
                    <a:pt x="193031" y="175245"/>
                    <a:pt x="189921" y="169021"/>
                  </a:cubicBezTo>
                  <a:cubicBezTo>
                    <a:pt x="186811" y="164353"/>
                    <a:pt x="183701" y="162797"/>
                    <a:pt x="179036" y="162797"/>
                  </a:cubicBezTo>
                  <a:cubicBezTo>
                    <a:pt x="172817" y="161241"/>
                    <a:pt x="166597" y="161241"/>
                    <a:pt x="160377" y="159685"/>
                  </a:cubicBezTo>
                  <a:cubicBezTo>
                    <a:pt x="154158" y="158129"/>
                    <a:pt x="147938" y="158129"/>
                    <a:pt x="143273" y="156574"/>
                  </a:cubicBezTo>
                  <a:cubicBezTo>
                    <a:pt x="143273" y="156574"/>
                    <a:pt x="143273" y="155018"/>
                    <a:pt x="143273" y="155018"/>
                  </a:cubicBezTo>
                  <a:cubicBezTo>
                    <a:pt x="143273" y="153462"/>
                    <a:pt x="140163" y="153462"/>
                    <a:pt x="140163" y="155018"/>
                  </a:cubicBezTo>
                  <a:cubicBezTo>
                    <a:pt x="140163" y="155018"/>
                    <a:pt x="140163" y="155018"/>
                    <a:pt x="140163" y="156574"/>
                  </a:cubicBezTo>
                  <a:cubicBezTo>
                    <a:pt x="138608" y="156574"/>
                    <a:pt x="137053" y="156574"/>
                    <a:pt x="135498" y="155018"/>
                  </a:cubicBezTo>
                  <a:cubicBezTo>
                    <a:pt x="140163" y="153462"/>
                    <a:pt x="143273" y="151906"/>
                    <a:pt x="146383" y="148794"/>
                  </a:cubicBezTo>
                  <a:cubicBezTo>
                    <a:pt x="146383" y="150350"/>
                    <a:pt x="146383" y="150350"/>
                    <a:pt x="147938" y="151906"/>
                  </a:cubicBezTo>
                  <a:cubicBezTo>
                    <a:pt x="147938" y="151906"/>
                    <a:pt x="147938" y="151906"/>
                    <a:pt x="149493" y="151906"/>
                  </a:cubicBezTo>
                  <a:cubicBezTo>
                    <a:pt x="149493" y="150350"/>
                    <a:pt x="149493" y="148794"/>
                    <a:pt x="149493" y="147238"/>
                  </a:cubicBezTo>
                  <a:cubicBezTo>
                    <a:pt x="158822" y="141014"/>
                    <a:pt x="169707" y="134790"/>
                    <a:pt x="180591" y="128566"/>
                  </a:cubicBezTo>
                  <a:cubicBezTo>
                    <a:pt x="180591" y="128566"/>
                    <a:pt x="180591" y="130122"/>
                    <a:pt x="180591" y="131678"/>
                  </a:cubicBezTo>
                  <a:cubicBezTo>
                    <a:pt x="180591" y="131678"/>
                    <a:pt x="182146" y="131678"/>
                    <a:pt x="182146" y="130122"/>
                  </a:cubicBezTo>
                  <a:cubicBezTo>
                    <a:pt x="183701" y="130122"/>
                    <a:pt x="182146" y="128566"/>
                    <a:pt x="182146" y="127010"/>
                  </a:cubicBezTo>
                  <a:cubicBezTo>
                    <a:pt x="186811" y="123898"/>
                    <a:pt x="189921" y="122342"/>
                    <a:pt x="194586" y="119230"/>
                  </a:cubicBezTo>
                  <a:cubicBezTo>
                    <a:pt x="205470" y="111450"/>
                    <a:pt x="216355" y="105226"/>
                    <a:pt x="228794" y="99002"/>
                  </a:cubicBezTo>
                  <a:cubicBezTo>
                    <a:pt x="228794" y="99002"/>
                    <a:pt x="228794" y="99002"/>
                    <a:pt x="228794" y="99002"/>
                  </a:cubicBezTo>
                  <a:cubicBezTo>
                    <a:pt x="228794" y="100558"/>
                    <a:pt x="230349" y="100558"/>
                    <a:pt x="230349" y="99002"/>
                  </a:cubicBezTo>
                  <a:cubicBezTo>
                    <a:pt x="230349" y="99002"/>
                    <a:pt x="230349" y="97446"/>
                    <a:pt x="230349" y="97446"/>
                  </a:cubicBezTo>
                  <a:cubicBezTo>
                    <a:pt x="238124" y="91222"/>
                    <a:pt x="247453" y="86554"/>
                    <a:pt x="255228" y="81886"/>
                  </a:cubicBezTo>
                  <a:cubicBezTo>
                    <a:pt x="255228" y="81886"/>
                    <a:pt x="255228" y="81886"/>
                    <a:pt x="255228" y="81886"/>
                  </a:cubicBezTo>
                  <a:cubicBezTo>
                    <a:pt x="256783" y="81886"/>
                    <a:pt x="258338" y="81886"/>
                    <a:pt x="258338" y="80330"/>
                  </a:cubicBezTo>
                  <a:cubicBezTo>
                    <a:pt x="258338" y="80330"/>
                    <a:pt x="258338" y="80330"/>
                    <a:pt x="258338" y="80330"/>
                  </a:cubicBezTo>
                  <a:cubicBezTo>
                    <a:pt x="258338" y="80330"/>
                    <a:pt x="258338" y="78774"/>
                    <a:pt x="259893" y="78774"/>
                  </a:cubicBezTo>
                  <a:cubicBezTo>
                    <a:pt x="263003" y="83442"/>
                    <a:pt x="267667" y="84998"/>
                    <a:pt x="270777" y="89666"/>
                  </a:cubicBezTo>
                  <a:cubicBezTo>
                    <a:pt x="270777" y="89666"/>
                    <a:pt x="270777" y="89666"/>
                    <a:pt x="270777" y="89666"/>
                  </a:cubicBezTo>
                  <a:cubicBezTo>
                    <a:pt x="270777" y="89666"/>
                    <a:pt x="270777" y="89666"/>
                    <a:pt x="270777" y="89666"/>
                  </a:cubicBezTo>
                  <a:cubicBezTo>
                    <a:pt x="281662" y="102114"/>
                    <a:pt x="292546" y="111450"/>
                    <a:pt x="304986" y="122342"/>
                  </a:cubicBezTo>
                  <a:cubicBezTo>
                    <a:pt x="304986" y="123898"/>
                    <a:pt x="304986" y="125454"/>
                    <a:pt x="304986" y="127010"/>
                  </a:cubicBezTo>
                  <a:cubicBezTo>
                    <a:pt x="304986" y="128566"/>
                    <a:pt x="306541" y="128566"/>
                    <a:pt x="306541" y="127010"/>
                  </a:cubicBezTo>
                  <a:cubicBezTo>
                    <a:pt x="306541" y="127010"/>
                    <a:pt x="306541" y="125454"/>
                    <a:pt x="306541" y="123898"/>
                  </a:cubicBezTo>
                  <a:cubicBezTo>
                    <a:pt x="312760" y="128566"/>
                    <a:pt x="317425" y="134790"/>
                    <a:pt x="323645" y="139458"/>
                  </a:cubicBezTo>
                  <a:cubicBezTo>
                    <a:pt x="323645" y="142570"/>
                    <a:pt x="323645" y="145682"/>
                    <a:pt x="323645" y="148794"/>
                  </a:cubicBezTo>
                  <a:cubicBezTo>
                    <a:pt x="323645" y="148794"/>
                    <a:pt x="325200" y="148794"/>
                    <a:pt x="325200" y="148794"/>
                  </a:cubicBezTo>
                  <a:cubicBezTo>
                    <a:pt x="325200" y="145682"/>
                    <a:pt x="325200" y="144126"/>
                    <a:pt x="325200" y="141014"/>
                  </a:cubicBezTo>
                  <a:cubicBezTo>
                    <a:pt x="326755" y="144126"/>
                    <a:pt x="328310" y="145682"/>
                    <a:pt x="331420" y="148794"/>
                  </a:cubicBezTo>
                  <a:cubicBezTo>
                    <a:pt x="331420" y="148794"/>
                    <a:pt x="331420" y="148794"/>
                    <a:pt x="331420" y="148794"/>
                  </a:cubicBezTo>
                  <a:cubicBezTo>
                    <a:pt x="331420" y="148794"/>
                    <a:pt x="331420" y="148794"/>
                    <a:pt x="331420" y="150350"/>
                  </a:cubicBezTo>
                  <a:cubicBezTo>
                    <a:pt x="318980" y="151906"/>
                    <a:pt x="306541" y="153462"/>
                    <a:pt x="295656" y="155018"/>
                  </a:cubicBezTo>
                  <a:cubicBezTo>
                    <a:pt x="292546" y="155018"/>
                    <a:pt x="290991" y="158129"/>
                    <a:pt x="290991" y="159685"/>
                  </a:cubicBezTo>
                  <a:cubicBezTo>
                    <a:pt x="294101" y="184581"/>
                    <a:pt x="295656" y="209477"/>
                    <a:pt x="297211" y="234373"/>
                  </a:cubicBezTo>
                  <a:cubicBezTo>
                    <a:pt x="298766" y="237485"/>
                    <a:pt x="298766" y="239041"/>
                    <a:pt x="301876" y="240597"/>
                  </a:cubicBezTo>
                  <a:cubicBezTo>
                    <a:pt x="323645" y="246821"/>
                    <a:pt x="346969" y="245265"/>
                    <a:pt x="368738" y="237485"/>
                  </a:cubicBezTo>
                  <a:cubicBezTo>
                    <a:pt x="378067" y="232817"/>
                    <a:pt x="387397" y="228149"/>
                    <a:pt x="396727" y="220369"/>
                  </a:cubicBezTo>
                  <a:cubicBezTo>
                    <a:pt x="404501" y="214145"/>
                    <a:pt x="410721" y="207921"/>
                    <a:pt x="413831" y="197029"/>
                  </a:cubicBezTo>
                  <a:cubicBezTo>
                    <a:pt x="415386" y="192361"/>
                    <a:pt x="413831" y="186137"/>
                    <a:pt x="410721" y="181469"/>
                  </a:cubicBezTo>
                  <a:cubicBezTo>
                    <a:pt x="430935" y="178357"/>
                    <a:pt x="449594" y="169021"/>
                    <a:pt x="458924" y="150350"/>
                  </a:cubicBezTo>
                  <a:cubicBezTo>
                    <a:pt x="463589" y="141014"/>
                    <a:pt x="465144" y="130122"/>
                    <a:pt x="462034" y="119230"/>
                  </a:cubicBezTo>
                  <a:close/>
                  <a:moveTo>
                    <a:pt x="326755" y="170577"/>
                  </a:moveTo>
                  <a:cubicBezTo>
                    <a:pt x="325200" y="181469"/>
                    <a:pt x="325200" y="190805"/>
                    <a:pt x="323645" y="200141"/>
                  </a:cubicBezTo>
                  <a:cubicBezTo>
                    <a:pt x="323645" y="211033"/>
                    <a:pt x="323645" y="220369"/>
                    <a:pt x="325200" y="229705"/>
                  </a:cubicBezTo>
                  <a:cubicBezTo>
                    <a:pt x="325200" y="231261"/>
                    <a:pt x="326755" y="231261"/>
                    <a:pt x="326755" y="229705"/>
                  </a:cubicBezTo>
                  <a:cubicBezTo>
                    <a:pt x="326755" y="220369"/>
                    <a:pt x="326755" y="211033"/>
                    <a:pt x="326755" y="201697"/>
                  </a:cubicBezTo>
                  <a:cubicBezTo>
                    <a:pt x="326755" y="190805"/>
                    <a:pt x="328310" y="181469"/>
                    <a:pt x="329865" y="172133"/>
                  </a:cubicBezTo>
                  <a:cubicBezTo>
                    <a:pt x="329865" y="170577"/>
                    <a:pt x="326755" y="169021"/>
                    <a:pt x="326755" y="170577"/>
                  </a:cubicBezTo>
                  <a:close/>
                  <a:moveTo>
                    <a:pt x="387397" y="131678"/>
                  </a:moveTo>
                  <a:cubicBezTo>
                    <a:pt x="387397" y="106782"/>
                    <a:pt x="385842" y="80330"/>
                    <a:pt x="384287" y="55434"/>
                  </a:cubicBezTo>
                  <a:cubicBezTo>
                    <a:pt x="384287" y="53878"/>
                    <a:pt x="381177" y="53878"/>
                    <a:pt x="381177" y="55434"/>
                  </a:cubicBezTo>
                  <a:cubicBezTo>
                    <a:pt x="382732" y="80330"/>
                    <a:pt x="384287" y="106782"/>
                    <a:pt x="384287" y="131678"/>
                  </a:cubicBezTo>
                  <a:cubicBezTo>
                    <a:pt x="385842" y="144126"/>
                    <a:pt x="385842" y="158129"/>
                    <a:pt x="385842" y="170577"/>
                  </a:cubicBezTo>
                  <a:cubicBezTo>
                    <a:pt x="387397" y="183025"/>
                    <a:pt x="387397" y="197029"/>
                    <a:pt x="388952" y="209477"/>
                  </a:cubicBezTo>
                  <a:cubicBezTo>
                    <a:pt x="388952" y="211033"/>
                    <a:pt x="390507" y="211033"/>
                    <a:pt x="390507" y="209477"/>
                  </a:cubicBezTo>
                  <a:cubicBezTo>
                    <a:pt x="392062" y="197029"/>
                    <a:pt x="390507" y="183025"/>
                    <a:pt x="390507" y="170577"/>
                  </a:cubicBezTo>
                  <a:cubicBezTo>
                    <a:pt x="388952" y="158129"/>
                    <a:pt x="388952" y="144126"/>
                    <a:pt x="387397" y="131678"/>
                  </a:cubicBezTo>
                  <a:close/>
                  <a:moveTo>
                    <a:pt x="356298" y="139458"/>
                  </a:moveTo>
                  <a:cubicBezTo>
                    <a:pt x="356298" y="111450"/>
                    <a:pt x="354744" y="83442"/>
                    <a:pt x="354744" y="55434"/>
                  </a:cubicBezTo>
                  <a:cubicBezTo>
                    <a:pt x="354744" y="53878"/>
                    <a:pt x="351634" y="53878"/>
                    <a:pt x="351634" y="55434"/>
                  </a:cubicBezTo>
                  <a:cubicBezTo>
                    <a:pt x="351634" y="83442"/>
                    <a:pt x="353189" y="111450"/>
                    <a:pt x="353189" y="139458"/>
                  </a:cubicBezTo>
                  <a:cubicBezTo>
                    <a:pt x="353189" y="153462"/>
                    <a:pt x="354744" y="167465"/>
                    <a:pt x="354744" y="181469"/>
                  </a:cubicBezTo>
                  <a:cubicBezTo>
                    <a:pt x="354744" y="195473"/>
                    <a:pt x="354744" y="211033"/>
                    <a:pt x="356298" y="225037"/>
                  </a:cubicBezTo>
                  <a:cubicBezTo>
                    <a:pt x="356298" y="225037"/>
                    <a:pt x="357853" y="225037"/>
                    <a:pt x="357853" y="223481"/>
                  </a:cubicBezTo>
                  <a:cubicBezTo>
                    <a:pt x="359408" y="211033"/>
                    <a:pt x="357853" y="195473"/>
                    <a:pt x="357853" y="181469"/>
                  </a:cubicBezTo>
                  <a:cubicBezTo>
                    <a:pt x="356298" y="167465"/>
                    <a:pt x="356298" y="153462"/>
                    <a:pt x="356298" y="139458"/>
                  </a:cubicBezTo>
                  <a:close/>
                  <a:moveTo>
                    <a:pt x="235014" y="75662"/>
                  </a:moveTo>
                  <a:cubicBezTo>
                    <a:pt x="235014" y="77218"/>
                    <a:pt x="236569" y="77218"/>
                    <a:pt x="236569" y="75662"/>
                  </a:cubicBezTo>
                  <a:cubicBezTo>
                    <a:pt x="238124" y="64770"/>
                    <a:pt x="236569" y="53878"/>
                    <a:pt x="236569" y="42986"/>
                  </a:cubicBezTo>
                  <a:cubicBezTo>
                    <a:pt x="236569" y="41430"/>
                    <a:pt x="233459" y="41430"/>
                    <a:pt x="233459" y="42986"/>
                  </a:cubicBezTo>
                  <a:cubicBezTo>
                    <a:pt x="233459" y="53878"/>
                    <a:pt x="233459" y="64770"/>
                    <a:pt x="235014" y="75662"/>
                  </a:cubicBezTo>
                  <a:close/>
                  <a:moveTo>
                    <a:pt x="48422" y="217257"/>
                  </a:moveTo>
                  <a:cubicBezTo>
                    <a:pt x="48422" y="214145"/>
                    <a:pt x="46867" y="211033"/>
                    <a:pt x="46867" y="207921"/>
                  </a:cubicBezTo>
                  <a:cubicBezTo>
                    <a:pt x="46867" y="201697"/>
                    <a:pt x="46867" y="197029"/>
                    <a:pt x="46867" y="190805"/>
                  </a:cubicBezTo>
                  <a:cubicBezTo>
                    <a:pt x="45312" y="178357"/>
                    <a:pt x="45312" y="167465"/>
                    <a:pt x="43757" y="155018"/>
                  </a:cubicBezTo>
                  <a:cubicBezTo>
                    <a:pt x="42203" y="131678"/>
                    <a:pt x="40648" y="106782"/>
                    <a:pt x="39093" y="83442"/>
                  </a:cubicBezTo>
                  <a:cubicBezTo>
                    <a:pt x="39093" y="81886"/>
                    <a:pt x="35983" y="81886"/>
                    <a:pt x="35983" y="83442"/>
                  </a:cubicBezTo>
                  <a:cubicBezTo>
                    <a:pt x="37538" y="108338"/>
                    <a:pt x="39093" y="133234"/>
                    <a:pt x="40648" y="158129"/>
                  </a:cubicBezTo>
                  <a:cubicBezTo>
                    <a:pt x="42203" y="170577"/>
                    <a:pt x="42203" y="183025"/>
                    <a:pt x="43757" y="195473"/>
                  </a:cubicBezTo>
                  <a:cubicBezTo>
                    <a:pt x="43757" y="201697"/>
                    <a:pt x="43757" y="206365"/>
                    <a:pt x="45312" y="212589"/>
                  </a:cubicBezTo>
                  <a:cubicBezTo>
                    <a:pt x="45312" y="215701"/>
                    <a:pt x="45312" y="218813"/>
                    <a:pt x="45312" y="221925"/>
                  </a:cubicBezTo>
                  <a:cubicBezTo>
                    <a:pt x="45312" y="223481"/>
                    <a:pt x="45312" y="226593"/>
                    <a:pt x="46867" y="226593"/>
                  </a:cubicBezTo>
                  <a:cubicBezTo>
                    <a:pt x="48422" y="229705"/>
                    <a:pt x="49977" y="229705"/>
                    <a:pt x="51532" y="226593"/>
                  </a:cubicBezTo>
                  <a:cubicBezTo>
                    <a:pt x="51532" y="225037"/>
                    <a:pt x="49977" y="225037"/>
                    <a:pt x="48422" y="225037"/>
                  </a:cubicBezTo>
                  <a:cubicBezTo>
                    <a:pt x="48422" y="221925"/>
                    <a:pt x="48422" y="217257"/>
                    <a:pt x="48422" y="217257"/>
                  </a:cubicBezTo>
                  <a:close/>
                  <a:moveTo>
                    <a:pt x="21988" y="100558"/>
                  </a:moveTo>
                  <a:lnTo>
                    <a:pt x="21988" y="100558"/>
                  </a:lnTo>
                  <a:cubicBezTo>
                    <a:pt x="21988" y="100558"/>
                    <a:pt x="21988" y="100558"/>
                    <a:pt x="21988" y="100558"/>
                  </a:cubicBezTo>
                  <a:cubicBezTo>
                    <a:pt x="21988" y="117674"/>
                    <a:pt x="21988" y="136346"/>
                    <a:pt x="23543" y="155018"/>
                  </a:cubicBezTo>
                  <a:cubicBezTo>
                    <a:pt x="25098" y="153462"/>
                    <a:pt x="25098" y="148794"/>
                    <a:pt x="21988" y="148794"/>
                  </a:cubicBezTo>
                  <a:cubicBezTo>
                    <a:pt x="18879" y="148794"/>
                    <a:pt x="17324" y="145682"/>
                    <a:pt x="15769" y="142570"/>
                  </a:cubicBezTo>
                  <a:cubicBezTo>
                    <a:pt x="15769" y="134790"/>
                    <a:pt x="15769" y="127010"/>
                    <a:pt x="15769" y="119230"/>
                  </a:cubicBezTo>
                  <a:cubicBezTo>
                    <a:pt x="17324" y="113006"/>
                    <a:pt x="18879" y="106782"/>
                    <a:pt x="21988" y="100558"/>
                  </a:cubicBezTo>
                  <a:close/>
                  <a:moveTo>
                    <a:pt x="12659" y="130122"/>
                  </a:moveTo>
                  <a:lnTo>
                    <a:pt x="12659" y="130122"/>
                  </a:lnTo>
                  <a:cubicBezTo>
                    <a:pt x="12659" y="127010"/>
                    <a:pt x="14214" y="125454"/>
                    <a:pt x="14214" y="122342"/>
                  </a:cubicBezTo>
                  <a:cubicBezTo>
                    <a:pt x="14214" y="128566"/>
                    <a:pt x="14214" y="134790"/>
                    <a:pt x="14214" y="142570"/>
                  </a:cubicBezTo>
                  <a:cubicBezTo>
                    <a:pt x="12659" y="137902"/>
                    <a:pt x="11104" y="134790"/>
                    <a:pt x="12659" y="130122"/>
                  </a:cubicBezTo>
                  <a:close/>
                  <a:moveTo>
                    <a:pt x="15769" y="151906"/>
                  </a:moveTo>
                  <a:lnTo>
                    <a:pt x="15769" y="151906"/>
                  </a:lnTo>
                  <a:cubicBezTo>
                    <a:pt x="15769" y="151906"/>
                    <a:pt x="15769" y="153462"/>
                    <a:pt x="17324" y="153462"/>
                  </a:cubicBezTo>
                  <a:cubicBezTo>
                    <a:pt x="15769" y="153462"/>
                    <a:pt x="15769" y="155018"/>
                    <a:pt x="15769" y="155018"/>
                  </a:cubicBezTo>
                  <a:cubicBezTo>
                    <a:pt x="15769" y="153462"/>
                    <a:pt x="15769" y="153462"/>
                    <a:pt x="15769" y="151906"/>
                  </a:cubicBezTo>
                  <a:close/>
                  <a:moveTo>
                    <a:pt x="7994" y="178357"/>
                  </a:moveTo>
                  <a:lnTo>
                    <a:pt x="7994" y="178357"/>
                  </a:lnTo>
                  <a:cubicBezTo>
                    <a:pt x="9549" y="175245"/>
                    <a:pt x="12659" y="173689"/>
                    <a:pt x="14214" y="170577"/>
                  </a:cubicBezTo>
                  <a:cubicBezTo>
                    <a:pt x="14214" y="183025"/>
                    <a:pt x="12659" y="195473"/>
                    <a:pt x="12659" y="207921"/>
                  </a:cubicBezTo>
                  <a:cubicBezTo>
                    <a:pt x="9549" y="198585"/>
                    <a:pt x="6439" y="189249"/>
                    <a:pt x="7994" y="178357"/>
                  </a:cubicBezTo>
                  <a:close/>
                  <a:moveTo>
                    <a:pt x="18879" y="214145"/>
                  </a:moveTo>
                  <a:lnTo>
                    <a:pt x="18879" y="214145"/>
                  </a:lnTo>
                  <a:cubicBezTo>
                    <a:pt x="20434" y="214145"/>
                    <a:pt x="20434" y="212589"/>
                    <a:pt x="20434" y="212589"/>
                  </a:cubicBezTo>
                  <a:cubicBezTo>
                    <a:pt x="20434" y="212589"/>
                    <a:pt x="20434" y="211033"/>
                    <a:pt x="18879" y="212589"/>
                  </a:cubicBezTo>
                  <a:cubicBezTo>
                    <a:pt x="18879" y="212589"/>
                    <a:pt x="18879" y="212589"/>
                    <a:pt x="18879" y="212589"/>
                  </a:cubicBezTo>
                  <a:cubicBezTo>
                    <a:pt x="17324" y="211033"/>
                    <a:pt x="15769" y="211033"/>
                    <a:pt x="15769" y="209477"/>
                  </a:cubicBezTo>
                  <a:cubicBezTo>
                    <a:pt x="15769" y="195473"/>
                    <a:pt x="15769" y="181469"/>
                    <a:pt x="15769" y="169021"/>
                  </a:cubicBezTo>
                  <a:cubicBezTo>
                    <a:pt x="17324" y="164353"/>
                    <a:pt x="18879" y="158129"/>
                    <a:pt x="23543" y="156574"/>
                  </a:cubicBezTo>
                  <a:cubicBezTo>
                    <a:pt x="23543" y="167465"/>
                    <a:pt x="25098" y="179913"/>
                    <a:pt x="25098" y="190805"/>
                  </a:cubicBezTo>
                  <a:cubicBezTo>
                    <a:pt x="25098" y="197029"/>
                    <a:pt x="25098" y="201697"/>
                    <a:pt x="25098" y="207921"/>
                  </a:cubicBezTo>
                  <a:cubicBezTo>
                    <a:pt x="26653" y="211033"/>
                    <a:pt x="26653" y="214145"/>
                    <a:pt x="26653" y="217257"/>
                  </a:cubicBezTo>
                  <a:cubicBezTo>
                    <a:pt x="26653" y="218813"/>
                    <a:pt x="26653" y="220369"/>
                    <a:pt x="26653" y="221925"/>
                  </a:cubicBezTo>
                  <a:cubicBezTo>
                    <a:pt x="23543" y="218813"/>
                    <a:pt x="21988" y="217257"/>
                    <a:pt x="18879" y="214145"/>
                  </a:cubicBezTo>
                  <a:close/>
                  <a:moveTo>
                    <a:pt x="67081" y="215701"/>
                  </a:moveTo>
                  <a:lnTo>
                    <a:pt x="67081" y="215701"/>
                  </a:lnTo>
                  <a:cubicBezTo>
                    <a:pt x="67081" y="203253"/>
                    <a:pt x="67081" y="192361"/>
                    <a:pt x="65527" y="179913"/>
                  </a:cubicBezTo>
                  <a:cubicBezTo>
                    <a:pt x="65527" y="155018"/>
                    <a:pt x="62417" y="131678"/>
                    <a:pt x="60862" y="106782"/>
                  </a:cubicBezTo>
                  <a:cubicBezTo>
                    <a:pt x="59307" y="94334"/>
                    <a:pt x="57752" y="80330"/>
                    <a:pt x="56197" y="66326"/>
                  </a:cubicBezTo>
                  <a:cubicBezTo>
                    <a:pt x="56197" y="64770"/>
                    <a:pt x="53087" y="64770"/>
                    <a:pt x="53087" y="66326"/>
                  </a:cubicBezTo>
                  <a:cubicBezTo>
                    <a:pt x="59307" y="114562"/>
                    <a:pt x="62417" y="162797"/>
                    <a:pt x="63972" y="211033"/>
                  </a:cubicBezTo>
                  <a:cubicBezTo>
                    <a:pt x="63972" y="217257"/>
                    <a:pt x="63972" y="223481"/>
                    <a:pt x="63972" y="231261"/>
                  </a:cubicBezTo>
                  <a:cubicBezTo>
                    <a:pt x="63972" y="232817"/>
                    <a:pt x="65527" y="234373"/>
                    <a:pt x="65527" y="234373"/>
                  </a:cubicBezTo>
                  <a:cubicBezTo>
                    <a:pt x="63972" y="234373"/>
                    <a:pt x="63972" y="235929"/>
                    <a:pt x="63972" y="234373"/>
                  </a:cubicBezTo>
                  <a:cubicBezTo>
                    <a:pt x="51532" y="234373"/>
                    <a:pt x="40648" y="232817"/>
                    <a:pt x="31318" y="226593"/>
                  </a:cubicBezTo>
                  <a:cubicBezTo>
                    <a:pt x="29763" y="226593"/>
                    <a:pt x="29763" y="225037"/>
                    <a:pt x="28208" y="223481"/>
                  </a:cubicBezTo>
                  <a:cubicBezTo>
                    <a:pt x="29763" y="221925"/>
                    <a:pt x="29763" y="220369"/>
                    <a:pt x="29763" y="217257"/>
                  </a:cubicBezTo>
                  <a:cubicBezTo>
                    <a:pt x="29763" y="214145"/>
                    <a:pt x="29763" y="212589"/>
                    <a:pt x="28208" y="209477"/>
                  </a:cubicBezTo>
                  <a:cubicBezTo>
                    <a:pt x="28208" y="203253"/>
                    <a:pt x="28208" y="197029"/>
                    <a:pt x="28208" y="190805"/>
                  </a:cubicBezTo>
                  <a:cubicBezTo>
                    <a:pt x="26653" y="178357"/>
                    <a:pt x="26653" y="167465"/>
                    <a:pt x="26653" y="155018"/>
                  </a:cubicBezTo>
                  <a:cubicBezTo>
                    <a:pt x="25098" y="136346"/>
                    <a:pt x="23543" y="116118"/>
                    <a:pt x="23543" y="97446"/>
                  </a:cubicBezTo>
                  <a:cubicBezTo>
                    <a:pt x="34428" y="77218"/>
                    <a:pt x="49977" y="58546"/>
                    <a:pt x="74856" y="56990"/>
                  </a:cubicBezTo>
                  <a:cubicBezTo>
                    <a:pt x="85741" y="56990"/>
                    <a:pt x="98180" y="60102"/>
                    <a:pt x="104400" y="70994"/>
                  </a:cubicBezTo>
                  <a:cubicBezTo>
                    <a:pt x="105955" y="72550"/>
                    <a:pt x="109065" y="72550"/>
                    <a:pt x="110619" y="69438"/>
                  </a:cubicBezTo>
                  <a:cubicBezTo>
                    <a:pt x="115284" y="95890"/>
                    <a:pt x="118394" y="122342"/>
                    <a:pt x="121504" y="150350"/>
                  </a:cubicBezTo>
                  <a:cubicBezTo>
                    <a:pt x="121504" y="151906"/>
                    <a:pt x="121504" y="153462"/>
                    <a:pt x="121504" y="155018"/>
                  </a:cubicBezTo>
                  <a:cubicBezTo>
                    <a:pt x="121504" y="155018"/>
                    <a:pt x="121504" y="155018"/>
                    <a:pt x="121504" y="155018"/>
                  </a:cubicBezTo>
                  <a:cubicBezTo>
                    <a:pt x="119949" y="155018"/>
                    <a:pt x="121504" y="156574"/>
                    <a:pt x="121504" y="156574"/>
                  </a:cubicBezTo>
                  <a:cubicBezTo>
                    <a:pt x="123059" y="181469"/>
                    <a:pt x="124614" y="206365"/>
                    <a:pt x="124614" y="231261"/>
                  </a:cubicBezTo>
                  <a:cubicBezTo>
                    <a:pt x="124614" y="228149"/>
                    <a:pt x="121504" y="223481"/>
                    <a:pt x="118394" y="226593"/>
                  </a:cubicBezTo>
                  <a:cubicBezTo>
                    <a:pt x="115284" y="228149"/>
                    <a:pt x="112174" y="226593"/>
                    <a:pt x="109065" y="228149"/>
                  </a:cubicBezTo>
                  <a:cubicBezTo>
                    <a:pt x="109065" y="225037"/>
                    <a:pt x="107510" y="223481"/>
                    <a:pt x="107510" y="220369"/>
                  </a:cubicBezTo>
                  <a:cubicBezTo>
                    <a:pt x="105955" y="207921"/>
                    <a:pt x="105955" y="195473"/>
                    <a:pt x="104400" y="183025"/>
                  </a:cubicBezTo>
                  <a:cubicBezTo>
                    <a:pt x="101290" y="158129"/>
                    <a:pt x="98180" y="133234"/>
                    <a:pt x="95070" y="108338"/>
                  </a:cubicBezTo>
                  <a:cubicBezTo>
                    <a:pt x="93515" y="94334"/>
                    <a:pt x="91960" y="80330"/>
                    <a:pt x="88850" y="66326"/>
                  </a:cubicBezTo>
                  <a:cubicBezTo>
                    <a:pt x="88850" y="64770"/>
                    <a:pt x="87296" y="64770"/>
                    <a:pt x="87296" y="66326"/>
                  </a:cubicBezTo>
                  <a:cubicBezTo>
                    <a:pt x="93515" y="116118"/>
                    <a:pt x="99735" y="165909"/>
                    <a:pt x="104400" y="217257"/>
                  </a:cubicBezTo>
                  <a:cubicBezTo>
                    <a:pt x="104400" y="220369"/>
                    <a:pt x="104400" y="225037"/>
                    <a:pt x="104400" y="229705"/>
                  </a:cubicBezTo>
                  <a:cubicBezTo>
                    <a:pt x="99735" y="231261"/>
                    <a:pt x="95070" y="232817"/>
                    <a:pt x="88850" y="232817"/>
                  </a:cubicBezTo>
                  <a:cubicBezTo>
                    <a:pt x="88850" y="232817"/>
                    <a:pt x="87296" y="232817"/>
                    <a:pt x="87296" y="232817"/>
                  </a:cubicBezTo>
                  <a:cubicBezTo>
                    <a:pt x="87296" y="229705"/>
                    <a:pt x="87296" y="225037"/>
                    <a:pt x="87296" y="221925"/>
                  </a:cubicBezTo>
                  <a:cubicBezTo>
                    <a:pt x="87296" y="214145"/>
                    <a:pt x="87296" y="206365"/>
                    <a:pt x="87296" y="200141"/>
                  </a:cubicBezTo>
                  <a:cubicBezTo>
                    <a:pt x="85741" y="186137"/>
                    <a:pt x="85741" y="172133"/>
                    <a:pt x="84186" y="158129"/>
                  </a:cubicBezTo>
                  <a:cubicBezTo>
                    <a:pt x="82631" y="128566"/>
                    <a:pt x="79521" y="100558"/>
                    <a:pt x="76411" y="72550"/>
                  </a:cubicBezTo>
                  <a:cubicBezTo>
                    <a:pt x="76411" y="70994"/>
                    <a:pt x="74856" y="70994"/>
                    <a:pt x="74856" y="72550"/>
                  </a:cubicBezTo>
                  <a:cubicBezTo>
                    <a:pt x="77966" y="100558"/>
                    <a:pt x="79521" y="128566"/>
                    <a:pt x="81076" y="158129"/>
                  </a:cubicBezTo>
                  <a:cubicBezTo>
                    <a:pt x="82631" y="172133"/>
                    <a:pt x="82631" y="186137"/>
                    <a:pt x="82631" y="200141"/>
                  </a:cubicBezTo>
                  <a:cubicBezTo>
                    <a:pt x="84186" y="206365"/>
                    <a:pt x="84186" y="214145"/>
                    <a:pt x="84186" y="221925"/>
                  </a:cubicBezTo>
                  <a:cubicBezTo>
                    <a:pt x="84186" y="225037"/>
                    <a:pt x="84186" y="229705"/>
                    <a:pt x="84186" y="232817"/>
                  </a:cubicBezTo>
                  <a:cubicBezTo>
                    <a:pt x="79521" y="234373"/>
                    <a:pt x="73301" y="234373"/>
                    <a:pt x="67081" y="234373"/>
                  </a:cubicBezTo>
                  <a:cubicBezTo>
                    <a:pt x="67081" y="234373"/>
                    <a:pt x="67081" y="234373"/>
                    <a:pt x="67081" y="234373"/>
                  </a:cubicBezTo>
                  <a:cubicBezTo>
                    <a:pt x="67081" y="228149"/>
                    <a:pt x="67081" y="221925"/>
                    <a:pt x="67081" y="215701"/>
                  </a:cubicBezTo>
                  <a:close/>
                  <a:moveTo>
                    <a:pt x="127724" y="234373"/>
                  </a:moveTo>
                  <a:lnTo>
                    <a:pt x="127724" y="234373"/>
                  </a:lnTo>
                  <a:cubicBezTo>
                    <a:pt x="129279" y="211033"/>
                    <a:pt x="127724" y="186137"/>
                    <a:pt x="124614" y="162797"/>
                  </a:cubicBezTo>
                  <a:cubicBezTo>
                    <a:pt x="130834" y="164353"/>
                    <a:pt x="135498" y="164353"/>
                    <a:pt x="140163" y="164353"/>
                  </a:cubicBezTo>
                  <a:cubicBezTo>
                    <a:pt x="140163" y="176801"/>
                    <a:pt x="140163" y="189249"/>
                    <a:pt x="140163" y="200141"/>
                  </a:cubicBezTo>
                  <a:cubicBezTo>
                    <a:pt x="140163" y="207921"/>
                    <a:pt x="140163" y="215701"/>
                    <a:pt x="140163" y="223481"/>
                  </a:cubicBezTo>
                  <a:cubicBezTo>
                    <a:pt x="140163" y="231261"/>
                    <a:pt x="140163" y="239041"/>
                    <a:pt x="140163" y="246821"/>
                  </a:cubicBezTo>
                  <a:cubicBezTo>
                    <a:pt x="133943" y="243709"/>
                    <a:pt x="130834" y="240597"/>
                    <a:pt x="127724" y="234373"/>
                  </a:cubicBezTo>
                  <a:close/>
                  <a:moveTo>
                    <a:pt x="155712" y="167465"/>
                  </a:moveTo>
                  <a:lnTo>
                    <a:pt x="155712" y="167465"/>
                  </a:lnTo>
                  <a:cubicBezTo>
                    <a:pt x="155712" y="179913"/>
                    <a:pt x="154158" y="192361"/>
                    <a:pt x="154158" y="204809"/>
                  </a:cubicBezTo>
                  <a:cubicBezTo>
                    <a:pt x="154158" y="211033"/>
                    <a:pt x="154158" y="217257"/>
                    <a:pt x="154158" y="225037"/>
                  </a:cubicBezTo>
                  <a:cubicBezTo>
                    <a:pt x="154158" y="228149"/>
                    <a:pt x="154158" y="231261"/>
                    <a:pt x="154158" y="234373"/>
                  </a:cubicBezTo>
                  <a:cubicBezTo>
                    <a:pt x="154158" y="237485"/>
                    <a:pt x="154158" y="242153"/>
                    <a:pt x="155712" y="245265"/>
                  </a:cubicBezTo>
                  <a:cubicBezTo>
                    <a:pt x="155712" y="245265"/>
                    <a:pt x="157267" y="245265"/>
                    <a:pt x="157267" y="245265"/>
                  </a:cubicBezTo>
                  <a:cubicBezTo>
                    <a:pt x="158822" y="242153"/>
                    <a:pt x="158822" y="239041"/>
                    <a:pt x="158822" y="235929"/>
                  </a:cubicBezTo>
                  <a:cubicBezTo>
                    <a:pt x="158822" y="231261"/>
                    <a:pt x="158822" y="228149"/>
                    <a:pt x="158822" y="225037"/>
                  </a:cubicBezTo>
                  <a:cubicBezTo>
                    <a:pt x="158822" y="217257"/>
                    <a:pt x="158822" y="211033"/>
                    <a:pt x="158822" y="204809"/>
                  </a:cubicBezTo>
                  <a:cubicBezTo>
                    <a:pt x="158822" y="192361"/>
                    <a:pt x="158822" y="179913"/>
                    <a:pt x="158822" y="167465"/>
                  </a:cubicBezTo>
                  <a:cubicBezTo>
                    <a:pt x="161932" y="169021"/>
                    <a:pt x="165042" y="169021"/>
                    <a:pt x="168152" y="169021"/>
                  </a:cubicBezTo>
                  <a:cubicBezTo>
                    <a:pt x="168152" y="178357"/>
                    <a:pt x="169707" y="187693"/>
                    <a:pt x="169707" y="197029"/>
                  </a:cubicBezTo>
                  <a:cubicBezTo>
                    <a:pt x="169707" y="203253"/>
                    <a:pt x="168152" y="207921"/>
                    <a:pt x="168152" y="212589"/>
                  </a:cubicBezTo>
                  <a:cubicBezTo>
                    <a:pt x="168152" y="218813"/>
                    <a:pt x="166597" y="223481"/>
                    <a:pt x="166597" y="229705"/>
                  </a:cubicBezTo>
                  <a:cubicBezTo>
                    <a:pt x="166597" y="231261"/>
                    <a:pt x="168152" y="231261"/>
                    <a:pt x="169707" y="229705"/>
                  </a:cubicBezTo>
                  <a:cubicBezTo>
                    <a:pt x="171262" y="225037"/>
                    <a:pt x="171262" y="220369"/>
                    <a:pt x="171262" y="214145"/>
                  </a:cubicBezTo>
                  <a:cubicBezTo>
                    <a:pt x="172817" y="209477"/>
                    <a:pt x="172817" y="203253"/>
                    <a:pt x="172817" y="197029"/>
                  </a:cubicBezTo>
                  <a:cubicBezTo>
                    <a:pt x="172817" y="187693"/>
                    <a:pt x="172817" y="178357"/>
                    <a:pt x="171262" y="169021"/>
                  </a:cubicBezTo>
                  <a:cubicBezTo>
                    <a:pt x="172817" y="170577"/>
                    <a:pt x="174372" y="170577"/>
                    <a:pt x="175927" y="170577"/>
                  </a:cubicBezTo>
                  <a:cubicBezTo>
                    <a:pt x="180591" y="170577"/>
                    <a:pt x="182146" y="172133"/>
                    <a:pt x="183701" y="176801"/>
                  </a:cubicBezTo>
                  <a:cubicBezTo>
                    <a:pt x="185256" y="179913"/>
                    <a:pt x="185256" y="183025"/>
                    <a:pt x="185256" y="187693"/>
                  </a:cubicBezTo>
                  <a:cubicBezTo>
                    <a:pt x="186811" y="193917"/>
                    <a:pt x="186811" y="200141"/>
                    <a:pt x="186811" y="207921"/>
                  </a:cubicBezTo>
                  <a:cubicBezTo>
                    <a:pt x="186811" y="220369"/>
                    <a:pt x="182146" y="232817"/>
                    <a:pt x="172817" y="242153"/>
                  </a:cubicBezTo>
                  <a:cubicBezTo>
                    <a:pt x="165042" y="248377"/>
                    <a:pt x="155712" y="249933"/>
                    <a:pt x="146383" y="248377"/>
                  </a:cubicBezTo>
                  <a:cubicBezTo>
                    <a:pt x="144828" y="248377"/>
                    <a:pt x="144828" y="246821"/>
                    <a:pt x="143273" y="246821"/>
                  </a:cubicBezTo>
                  <a:cubicBezTo>
                    <a:pt x="143273" y="246821"/>
                    <a:pt x="143273" y="246821"/>
                    <a:pt x="143273" y="246821"/>
                  </a:cubicBezTo>
                  <a:cubicBezTo>
                    <a:pt x="143273" y="246821"/>
                    <a:pt x="143273" y="246821"/>
                    <a:pt x="143273" y="246821"/>
                  </a:cubicBezTo>
                  <a:cubicBezTo>
                    <a:pt x="143273" y="246821"/>
                    <a:pt x="143273" y="246821"/>
                    <a:pt x="143273" y="245265"/>
                  </a:cubicBezTo>
                  <a:cubicBezTo>
                    <a:pt x="144828" y="243709"/>
                    <a:pt x="146383" y="240597"/>
                    <a:pt x="144828" y="239041"/>
                  </a:cubicBezTo>
                  <a:cubicBezTo>
                    <a:pt x="144828" y="237485"/>
                    <a:pt x="144828" y="237485"/>
                    <a:pt x="144828" y="239041"/>
                  </a:cubicBezTo>
                  <a:cubicBezTo>
                    <a:pt x="144828" y="239041"/>
                    <a:pt x="143273" y="239041"/>
                    <a:pt x="143273" y="239041"/>
                  </a:cubicBezTo>
                  <a:cubicBezTo>
                    <a:pt x="143273" y="234373"/>
                    <a:pt x="144828" y="228149"/>
                    <a:pt x="144828" y="223481"/>
                  </a:cubicBezTo>
                  <a:cubicBezTo>
                    <a:pt x="144828" y="215701"/>
                    <a:pt x="144828" y="207921"/>
                    <a:pt x="144828" y="200141"/>
                  </a:cubicBezTo>
                  <a:cubicBezTo>
                    <a:pt x="144828" y="189249"/>
                    <a:pt x="143273" y="176801"/>
                    <a:pt x="143273" y="165909"/>
                  </a:cubicBezTo>
                  <a:cubicBezTo>
                    <a:pt x="146383" y="165909"/>
                    <a:pt x="151048" y="167465"/>
                    <a:pt x="155712" y="167465"/>
                  </a:cubicBezTo>
                  <a:close/>
                  <a:moveTo>
                    <a:pt x="133943" y="145682"/>
                  </a:moveTo>
                  <a:lnTo>
                    <a:pt x="133943" y="145682"/>
                  </a:lnTo>
                  <a:cubicBezTo>
                    <a:pt x="133943" y="141014"/>
                    <a:pt x="133943" y="136346"/>
                    <a:pt x="133943" y="131678"/>
                  </a:cubicBezTo>
                  <a:cubicBezTo>
                    <a:pt x="132389" y="122342"/>
                    <a:pt x="132389" y="114562"/>
                    <a:pt x="130834" y="105226"/>
                  </a:cubicBezTo>
                  <a:cubicBezTo>
                    <a:pt x="130834" y="88110"/>
                    <a:pt x="129279" y="70994"/>
                    <a:pt x="127724" y="55434"/>
                  </a:cubicBezTo>
                  <a:cubicBezTo>
                    <a:pt x="126169" y="53878"/>
                    <a:pt x="124614" y="52322"/>
                    <a:pt x="124614" y="55434"/>
                  </a:cubicBezTo>
                  <a:cubicBezTo>
                    <a:pt x="124614" y="72550"/>
                    <a:pt x="126169" y="89666"/>
                    <a:pt x="127724" y="106782"/>
                  </a:cubicBezTo>
                  <a:cubicBezTo>
                    <a:pt x="129279" y="114562"/>
                    <a:pt x="129279" y="123898"/>
                    <a:pt x="130834" y="131678"/>
                  </a:cubicBezTo>
                  <a:cubicBezTo>
                    <a:pt x="130834" y="136346"/>
                    <a:pt x="130834" y="142570"/>
                    <a:pt x="132389" y="147238"/>
                  </a:cubicBezTo>
                  <a:cubicBezTo>
                    <a:pt x="129279" y="148794"/>
                    <a:pt x="127724" y="150350"/>
                    <a:pt x="124614" y="151906"/>
                  </a:cubicBezTo>
                  <a:cubicBezTo>
                    <a:pt x="124614" y="151906"/>
                    <a:pt x="124614" y="150350"/>
                    <a:pt x="124614" y="148794"/>
                  </a:cubicBezTo>
                  <a:cubicBezTo>
                    <a:pt x="121504" y="120786"/>
                    <a:pt x="118394" y="94334"/>
                    <a:pt x="112174" y="67882"/>
                  </a:cubicBezTo>
                  <a:cubicBezTo>
                    <a:pt x="116839" y="56990"/>
                    <a:pt x="124614" y="49210"/>
                    <a:pt x="133943" y="41430"/>
                  </a:cubicBezTo>
                  <a:cubicBezTo>
                    <a:pt x="137053" y="60102"/>
                    <a:pt x="140163" y="78774"/>
                    <a:pt x="143273" y="95890"/>
                  </a:cubicBezTo>
                  <a:cubicBezTo>
                    <a:pt x="143273" y="105226"/>
                    <a:pt x="144828" y="114562"/>
                    <a:pt x="144828" y="123898"/>
                  </a:cubicBezTo>
                  <a:cubicBezTo>
                    <a:pt x="144828" y="128566"/>
                    <a:pt x="146383" y="133234"/>
                    <a:pt x="146383" y="137902"/>
                  </a:cubicBezTo>
                  <a:cubicBezTo>
                    <a:pt x="146383" y="137902"/>
                    <a:pt x="146383" y="137902"/>
                    <a:pt x="146383" y="139458"/>
                  </a:cubicBezTo>
                  <a:cubicBezTo>
                    <a:pt x="141718" y="141014"/>
                    <a:pt x="138608" y="144126"/>
                    <a:pt x="133943" y="145682"/>
                  </a:cubicBezTo>
                  <a:close/>
                  <a:moveTo>
                    <a:pt x="264558" y="69438"/>
                  </a:moveTo>
                  <a:lnTo>
                    <a:pt x="264558" y="69438"/>
                  </a:lnTo>
                  <a:cubicBezTo>
                    <a:pt x="263003" y="66326"/>
                    <a:pt x="259893" y="64770"/>
                    <a:pt x="256783" y="67882"/>
                  </a:cubicBezTo>
                  <a:cubicBezTo>
                    <a:pt x="256783" y="67882"/>
                    <a:pt x="256783" y="67882"/>
                    <a:pt x="256783" y="67882"/>
                  </a:cubicBezTo>
                  <a:cubicBezTo>
                    <a:pt x="256783" y="63214"/>
                    <a:pt x="256783" y="58546"/>
                    <a:pt x="256783" y="55434"/>
                  </a:cubicBezTo>
                  <a:cubicBezTo>
                    <a:pt x="256783" y="50766"/>
                    <a:pt x="256783" y="46098"/>
                    <a:pt x="255228" y="41430"/>
                  </a:cubicBezTo>
                  <a:cubicBezTo>
                    <a:pt x="255228" y="41430"/>
                    <a:pt x="253673" y="28983"/>
                    <a:pt x="255228" y="28983"/>
                  </a:cubicBezTo>
                  <a:cubicBezTo>
                    <a:pt x="255228" y="28983"/>
                    <a:pt x="255228" y="30539"/>
                    <a:pt x="255228" y="30539"/>
                  </a:cubicBezTo>
                  <a:cubicBezTo>
                    <a:pt x="258338" y="30539"/>
                    <a:pt x="258338" y="27427"/>
                    <a:pt x="256783" y="27427"/>
                  </a:cubicBezTo>
                  <a:cubicBezTo>
                    <a:pt x="252118" y="25871"/>
                    <a:pt x="252118" y="33651"/>
                    <a:pt x="252118" y="35206"/>
                  </a:cubicBezTo>
                  <a:cubicBezTo>
                    <a:pt x="253673" y="42986"/>
                    <a:pt x="253673" y="50766"/>
                    <a:pt x="253673" y="58546"/>
                  </a:cubicBezTo>
                  <a:cubicBezTo>
                    <a:pt x="253673" y="61658"/>
                    <a:pt x="255228" y="64770"/>
                    <a:pt x="255228" y="69438"/>
                  </a:cubicBezTo>
                  <a:cubicBezTo>
                    <a:pt x="245898" y="74106"/>
                    <a:pt x="238124" y="78774"/>
                    <a:pt x="230349" y="84998"/>
                  </a:cubicBezTo>
                  <a:cubicBezTo>
                    <a:pt x="230349" y="84998"/>
                    <a:pt x="230349" y="84998"/>
                    <a:pt x="230349" y="84998"/>
                  </a:cubicBezTo>
                  <a:cubicBezTo>
                    <a:pt x="230349" y="78774"/>
                    <a:pt x="228794" y="74106"/>
                    <a:pt x="228794" y="67882"/>
                  </a:cubicBezTo>
                  <a:cubicBezTo>
                    <a:pt x="228794" y="58546"/>
                    <a:pt x="227239" y="47654"/>
                    <a:pt x="225684" y="36762"/>
                  </a:cubicBezTo>
                  <a:cubicBezTo>
                    <a:pt x="225684" y="35206"/>
                    <a:pt x="222574" y="35206"/>
                    <a:pt x="222574" y="36762"/>
                  </a:cubicBezTo>
                  <a:cubicBezTo>
                    <a:pt x="224129" y="47654"/>
                    <a:pt x="224129" y="58546"/>
                    <a:pt x="225684" y="67882"/>
                  </a:cubicBezTo>
                  <a:cubicBezTo>
                    <a:pt x="225684" y="74106"/>
                    <a:pt x="225684" y="78774"/>
                    <a:pt x="225684" y="84998"/>
                  </a:cubicBezTo>
                  <a:cubicBezTo>
                    <a:pt x="225684" y="84998"/>
                    <a:pt x="227239" y="86554"/>
                    <a:pt x="227239" y="86554"/>
                  </a:cubicBezTo>
                  <a:cubicBezTo>
                    <a:pt x="222574" y="89666"/>
                    <a:pt x="217910" y="92778"/>
                    <a:pt x="214800" y="94334"/>
                  </a:cubicBezTo>
                  <a:cubicBezTo>
                    <a:pt x="214800" y="92778"/>
                    <a:pt x="214800" y="91222"/>
                    <a:pt x="214800" y="89666"/>
                  </a:cubicBezTo>
                  <a:cubicBezTo>
                    <a:pt x="214800" y="83442"/>
                    <a:pt x="214800" y="77218"/>
                    <a:pt x="214800" y="70994"/>
                  </a:cubicBezTo>
                  <a:cubicBezTo>
                    <a:pt x="214800" y="58546"/>
                    <a:pt x="213245" y="46098"/>
                    <a:pt x="211690" y="33651"/>
                  </a:cubicBezTo>
                  <a:cubicBezTo>
                    <a:pt x="211690" y="32095"/>
                    <a:pt x="208580" y="32095"/>
                    <a:pt x="208580" y="33651"/>
                  </a:cubicBezTo>
                  <a:cubicBezTo>
                    <a:pt x="210135" y="46098"/>
                    <a:pt x="210135" y="58546"/>
                    <a:pt x="210135" y="70994"/>
                  </a:cubicBezTo>
                  <a:cubicBezTo>
                    <a:pt x="210135" y="77218"/>
                    <a:pt x="210135" y="83442"/>
                    <a:pt x="210135" y="88110"/>
                  </a:cubicBezTo>
                  <a:cubicBezTo>
                    <a:pt x="210135" y="91222"/>
                    <a:pt x="210135" y="94334"/>
                    <a:pt x="210135" y="97446"/>
                  </a:cubicBezTo>
                  <a:cubicBezTo>
                    <a:pt x="207025" y="99002"/>
                    <a:pt x="203915" y="102114"/>
                    <a:pt x="200805" y="103670"/>
                  </a:cubicBezTo>
                  <a:cubicBezTo>
                    <a:pt x="200805" y="92778"/>
                    <a:pt x="200805" y="81886"/>
                    <a:pt x="199251" y="70994"/>
                  </a:cubicBezTo>
                  <a:cubicBezTo>
                    <a:pt x="199251" y="56990"/>
                    <a:pt x="197696" y="42986"/>
                    <a:pt x="196141" y="28983"/>
                  </a:cubicBezTo>
                  <a:cubicBezTo>
                    <a:pt x="196141" y="27427"/>
                    <a:pt x="194586" y="25871"/>
                    <a:pt x="194586" y="28983"/>
                  </a:cubicBezTo>
                  <a:cubicBezTo>
                    <a:pt x="194586" y="42986"/>
                    <a:pt x="194586" y="56990"/>
                    <a:pt x="196141" y="70994"/>
                  </a:cubicBezTo>
                  <a:cubicBezTo>
                    <a:pt x="196141" y="81886"/>
                    <a:pt x="197696" y="94334"/>
                    <a:pt x="199251" y="105226"/>
                  </a:cubicBezTo>
                  <a:cubicBezTo>
                    <a:pt x="196141" y="106782"/>
                    <a:pt x="193031" y="108338"/>
                    <a:pt x="189921" y="111450"/>
                  </a:cubicBezTo>
                  <a:cubicBezTo>
                    <a:pt x="186811" y="113006"/>
                    <a:pt x="185256" y="114562"/>
                    <a:pt x="182146" y="114562"/>
                  </a:cubicBezTo>
                  <a:cubicBezTo>
                    <a:pt x="182146" y="113006"/>
                    <a:pt x="182146" y="109894"/>
                    <a:pt x="182146" y="106782"/>
                  </a:cubicBezTo>
                  <a:cubicBezTo>
                    <a:pt x="182146" y="97446"/>
                    <a:pt x="182146" y="89666"/>
                    <a:pt x="180591" y="80330"/>
                  </a:cubicBezTo>
                  <a:cubicBezTo>
                    <a:pt x="180591" y="64770"/>
                    <a:pt x="179036" y="47654"/>
                    <a:pt x="177481" y="32095"/>
                  </a:cubicBezTo>
                  <a:cubicBezTo>
                    <a:pt x="177481" y="28983"/>
                    <a:pt x="174372" y="28983"/>
                    <a:pt x="174372" y="32095"/>
                  </a:cubicBezTo>
                  <a:cubicBezTo>
                    <a:pt x="175927" y="47654"/>
                    <a:pt x="175927" y="64770"/>
                    <a:pt x="177481" y="81886"/>
                  </a:cubicBezTo>
                  <a:cubicBezTo>
                    <a:pt x="177481" y="89666"/>
                    <a:pt x="177481" y="97446"/>
                    <a:pt x="177481" y="106782"/>
                  </a:cubicBezTo>
                  <a:cubicBezTo>
                    <a:pt x="179036" y="109894"/>
                    <a:pt x="179036" y="113006"/>
                    <a:pt x="179036" y="117674"/>
                  </a:cubicBezTo>
                  <a:cubicBezTo>
                    <a:pt x="174372" y="120786"/>
                    <a:pt x="169707" y="123898"/>
                    <a:pt x="163487" y="127010"/>
                  </a:cubicBezTo>
                  <a:cubicBezTo>
                    <a:pt x="163487" y="127010"/>
                    <a:pt x="163487" y="125454"/>
                    <a:pt x="163487" y="125454"/>
                  </a:cubicBezTo>
                  <a:cubicBezTo>
                    <a:pt x="163487" y="120786"/>
                    <a:pt x="163487" y="116118"/>
                    <a:pt x="163487" y="113006"/>
                  </a:cubicBezTo>
                  <a:cubicBezTo>
                    <a:pt x="163487" y="103670"/>
                    <a:pt x="163487" y="95890"/>
                    <a:pt x="161932" y="86554"/>
                  </a:cubicBezTo>
                  <a:cubicBezTo>
                    <a:pt x="160377" y="69438"/>
                    <a:pt x="157267" y="53878"/>
                    <a:pt x="152603" y="36762"/>
                  </a:cubicBezTo>
                  <a:cubicBezTo>
                    <a:pt x="152603" y="35206"/>
                    <a:pt x="149493" y="36762"/>
                    <a:pt x="151048" y="36762"/>
                  </a:cubicBezTo>
                  <a:cubicBezTo>
                    <a:pt x="154158" y="53878"/>
                    <a:pt x="157267" y="70994"/>
                    <a:pt x="158822" y="88110"/>
                  </a:cubicBezTo>
                  <a:cubicBezTo>
                    <a:pt x="158822" y="95890"/>
                    <a:pt x="160377" y="103670"/>
                    <a:pt x="160377" y="113006"/>
                  </a:cubicBezTo>
                  <a:cubicBezTo>
                    <a:pt x="160377" y="116118"/>
                    <a:pt x="160377" y="120786"/>
                    <a:pt x="160377" y="123898"/>
                  </a:cubicBezTo>
                  <a:cubicBezTo>
                    <a:pt x="160377" y="125454"/>
                    <a:pt x="160377" y="127010"/>
                    <a:pt x="160377" y="130122"/>
                  </a:cubicBezTo>
                  <a:cubicBezTo>
                    <a:pt x="157267" y="131678"/>
                    <a:pt x="152603" y="134790"/>
                    <a:pt x="149493" y="136346"/>
                  </a:cubicBezTo>
                  <a:cubicBezTo>
                    <a:pt x="149493" y="133234"/>
                    <a:pt x="149493" y="128566"/>
                    <a:pt x="149493" y="123898"/>
                  </a:cubicBezTo>
                  <a:cubicBezTo>
                    <a:pt x="147938" y="114562"/>
                    <a:pt x="147938" y="105226"/>
                    <a:pt x="146383" y="95890"/>
                  </a:cubicBezTo>
                  <a:cubicBezTo>
                    <a:pt x="143273" y="77218"/>
                    <a:pt x="140163" y="58546"/>
                    <a:pt x="135498" y="39874"/>
                  </a:cubicBezTo>
                  <a:cubicBezTo>
                    <a:pt x="152603" y="28983"/>
                    <a:pt x="172817" y="22759"/>
                    <a:pt x="193031" y="25871"/>
                  </a:cubicBezTo>
                  <a:cubicBezTo>
                    <a:pt x="202360" y="27427"/>
                    <a:pt x="211690" y="30539"/>
                    <a:pt x="219465" y="35206"/>
                  </a:cubicBezTo>
                  <a:cubicBezTo>
                    <a:pt x="219465" y="36762"/>
                    <a:pt x="222574" y="36762"/>
                    <a:pt x="222574" y="35206"/>
                  </a:cubicBezTo>
                  <a:cubicBezTo>
                    <a:pt x="236569" y="25871"/>
                    <a:pt x="252118" y="19647"/>
                    <a:pt x="267667" y="14979"/>
                  </a:cubicBezTo>
                  <a:cubicBezTo>
                    <a:pt x="267667" y="27427"/>
                    <a:pt x="269222" y="39874"/>
                    <a:pt x="269222" y="52322"/>
                  </a:cubicBezTo>
                  <a:cubicBezTo>
                    <a:pt x="269222" y="60102"/>
                    <a:pt x="269222" y="66326"/>
                    <a:pt x="270777" y="74106"/>
                  </a:cubicBezTo>
                  <a:cubicBezTo>
                    <a:pt x="269222" y="72550"/>
                    <a:pt x="266113" y="70994"/>
                    <a:pt x="264558" y="69438"/>
                  </a:cubicBezTo>
                  <a:close/>
                  <a:moveTo>
                    <a:pt x="325200" y="116118"/>
                  </a:moveTo>
                  <a:lnTo>
                    <a:pt x="325200" y="116118"/>
                  </a:lnTo>
                  <a:cubicBezTo>
                    <a:pt x="323645" y="105226"/>
                    <a:pt x="323645" y="94334"/>
                    <a:pt x="323645" y="83442"/>
                  </a:cubicBezTo>
                  <a:cubicBezTo>
                    <a:pt x="323645" y="63214"/>
                    <a:pt x="323645" y="41430"/>
                    <a:pt x="325200" y="19647"/>
                  </a:cubicBezTo>
                  <a:cubicBezTo>
                    <a:pt x="325200" y="18091"/>
                    <a:pt x="322090" y="18091"/>
                    <a:pt x="322090" y="19647"/>
                  </a:cubicBezTo>
                  <a:cubicBezTo>
                    <a:pt x="322090" y="41430"/>
                    <a:pt x="320535" y="63214"/>
                    <a:pt x="320535" y="84998"/>
                  </a:cubicBezTo>
                  <a:cubicBezTo>
                    <a:pt x="320535" y="95890"/>
                    <a:pt x="322090" y="105226"/>
                    <a:pt x="322090" y="116118"/>
                  </a:cubicBezTo>
                  <a:cubicBezTo>
                    <a:pt x="322090" y="119230"/>
                    <a:pt x="322090" y="122342"/>
                    <a:pt x="322090" y="123898"/>
                  </a:cubicBezTo>
                  <a:cubicBezTo>
                    <a:pt x="315870" y="119230"/>
                    <a:pt x="311205" y="114562"/>
                    <a:pt x="306541" y="108338"/>
                  </a:cubicBezTo>
                  <a:cubicBezTo>
                    <a:pt x="306541" y="95890"/>
                    <a:pt x="306541" y="83442"/>
                    <a:pt x="306541" y="70994"/>
                  </a:cubicBezTo>
                  <a:cubicBezTo>
                    <a:pt x="304986" y="52322"/>
                    <a:pt x="303431" y="32095"/>
                    <a:pt x="301876" y="13423"/>
                  </a:cubicBezTo>
                  <a:cubicBezTo>
                    <a:pt x="301876" y="11867"/>
                    <a:pt x="298766" y="11867"/>
                    <a:pt x="298766" y="13423"/>
                  </a:cubicBezTo>
                  <a:cubicBezTo>
                    <a:pt x="300321" y="32095"/>
                    <a:pt x="301876" y="52322"/>
                    <a:pt x="303431" y="70994"/>
                  </a:cubicBezTo>
                  <a:cubicBezTo>
                    <a:pt x="303431" y="83442"/>
                    <a:pt x="303431" y="94334"/>
                    <a:pt x="304986" y="106782"/>
                  </a:cubicBezTo>
                  <a:cubicBezTo>
                    <a:pt x="300321" y="102114"/>
                    <a:pt x="294101" y="99002"/>
                    <a:pt x="290991" y="94334"/>
                  </a:cubicBezTo>
                  <a:cubicBezTo>
                    <a:pt x="289436" y="91222"/>
                    <a:pt x="289436" y="86554"/>
                    <a:pt x="289436" y="83442"/>
                  </a:cubicBezTo>
                  <a:cubicBezTo>
                    <a:pt x="289436" y="75662"/>
                    <a:pt x="287882" y="67882"/>
                    <a:pt x="287882" y="60102"/>
                  </a:cubicBezTo>
                  <a:cubicBezTo>
                    <a:pt x="286327" y="44542"/>
                    <a:pt x="286327" y="28983"/>
                    <a:pt x="286327" y="13423"/>
                  </a:cubicBezTo>
                  <a:cubicBezTo>
                    <a:pt x="286327" y="11867"/>
                    <a:pt x="283217" y="11867"/>
                    <a:pt x="283217" y="13423"/>
                  </a:cubicBezTo>
                  <a:cubicBezTo>
                    <a:pt x="283217" y="30539"/>
                    <a:pt x="283217" y="46098"/>
                    <a:pt x="284772" y="61658"/>
                  </a:cubicBezTo>
                  <a:cubicBezTo>
                    <a:pt x="284772" y="69438"/>
                    <a:pt x="284772" y="77218"/>
                    <a:pt x="286327" y="84998"/>
                  </a:cubicBezTo>
                  <a:cubicBezTo>
                    <a:pt x="286327" y="86554"/>
                    <a:pt x="286327" y="88110"/>
                    <a:pt x="286327" y="89666"/>
                  </a:cubicBezTo>
                  <a:cubicBezTo>
                    <a:pt x="283217" y="84998"/>
                    <a:pt x="276997" y="81886"/>
                    <a:pt x="272332" y="77218"/>
                  </a:cubicBezTo>
                  <a:cubicBezTo>
                    <a:pt x="272332" y="67882"/>
                    <a:pt x="272332" y="60102"/>
                    <a:pt x="272332" y="52322"/>
                  </a:cubicBezTo>
                  <a:cubicBezTo>
                    <a:pt x="270777" y="39874"/>
                    <a:pt x="270777" y="25871"/>
                    <a:pt x="270777" y="13423"/>
                  </a:cubicBezTo>
                  <a:cubicBezTo>
                    <a:pt x="270777" y="13423"/>
                    <a:pt x="270777" y="13423"/>
                    <a:pt x="269222" y="13423"/>
                  </a:cubicBezTo>
                  <a:cubicBezTo>
                    <a:pt x="276997" y="11867"/>
                    <a:pt x="283217" y="8755"/>
                    <a:pt x="290991" y="8755"/>
                  </a:cubicBezTo>
                  <a:cubicBezTo>
                    <a:pt x="301876" y="7199"/>
                    <a:pt x="314315" y="7199"/>
                    <a:pt x="325200" y="13423"/>
                  </a:cubicBezTo>
                  <a:cubicBezTo>
                    <a:pt x="334529" y="18091"/>
                    <a:pt x="342304" y="28983"/>
                    <a:pt x="339194" y="39874"/>
                  </a:cubicBezTo>
                  <a:cubicBezTo>
                    <a:pt x="339194" y="39874"/>
                    <a:pt x="339194" y="39874"/>
                    <a:pt x="339194" y="39874"/>
                  </a:cubicBezTo>
                  <a:cubicBezTo>
                    <a:pt x="339194" y="39874"/>
                    <a:pt x="337639" y="39874"/>
                    <a:pt x="337639" y="39874"/>
                  </a:cubicBezTo>
                  <a:cubicBezTo>
                    <a:pt x="339194" y="60102"/>
                    <a:pt x="339194" y="81886"/>
                    <a:pt x="339194" y="102114"/>
                  </a:cubicBezTo>
                  <a:cubicBezTo>
                    <a:pt x="340749" y="113006"/>
                    <a:pt x="340749" y="122342"/>
                    <a:pt x="340749" y="133234"/>
                  </a:cubicBezTo>
                  <a:cubicBezTo>
                    <a:pt x="340749" y="136346"/>
                    <a:pt x="340749" y="139458"/>
                    <a:pt x="340749" y="142570"/>
                  </a:cubicBezTo>
                  <a:cubicBezTo>
                    <a:pt x="334529" y="137902"/>
                    <a:pt x="329865" y="131678"/>
                    <a:pt x="325200" y="127010"/>
                  </a:cubicBezTo>
                  <a:cubicBezTo>
                    <a:pt x="325200" y="123898"/>
                    <a:pt x="325200" y="119230"/>
                    <a:pt x="325200" y="116118"/>
                  </a:cubicBezTo>
                  <a:close/>
                  <a:moveTo>
                    <a:pt x="434045" y="165909"/>
                  </a:moveTo>
                  <a:lnTo>
                    <a:pt x="434045" y="165909"/>
                  </a:lnTo>
                  <a:cubicBezTo>
                    <a:pt x="426270" y="170577"/>
                    <a:pt x="416941" y="172133"/>
                    <a:pt x="407611" y="173689"/>
                  </a:cubicBezTo>
                  <a:cubicBezTo>
                    <a:pt x="407611" y="170577"/>
                    <a:pt x="407611" y="169021"/>
                    <a:pt x="407611" y="165909"/>
                  </a:cubicBezTo>
                  <a:cubicBezTo>
                    <a:pt x="406056" y="156574"/>
                    <a:pt x="406056" y="147238"/>
                    <a:pt x="404501" y="137902"/>
                  </a:cubicBezTo>
                  <a:cubicBezTo>
                    <a:pt x="404501" y="119230"/>
                    <a:pt x="402946" y="100558"/>
                    <a:pt x="401391" y="80330"/>
                  </a:cubicBezTo>
                  <a:cubicBezTo>
                    <a:pt x="401391" y="78774"/>
                    <a:pt x="398282" y="78774"/>
                    <a:pt x="398282" y="80330"/>
                  </a:cubicBezTo>
                  <a:cubicBezTo>
                    <a:pt x="399837" y="100558"/>
                    <a:pt x="401391" y="119230"/>
                    <a:pt x="402946" y="137902"/>
                  </a:cubicBezTo>
                  <a:cubicBezTo>
                    <a:pt x="402946" y="148794"/>
                    <a:pt x="402946" y="158129"/>
                    <a:pt x="404501" y="167465"/>
                  </a:cubicBezTo>
                  <a:cubicBezTo>
                    <a:pt x="404501" y="169021"/>
                    <a:pt x="404501" y="172133"/>
                    <a:pt x="404501" y="173689"/>
                  </a:cubicBezTo>
                  <a:cubicBezTo>
                    <a:pt x="404501" y="173689"/>
                    <a:pt x="402946" y="175245"/>
                    <a:pt x="402946" y="175245"/>
                  </a:cubicBezTo>
                  <a:cubicBezTo>
                    <a:pt x="396727" y="175245"/>
                    <a:pt x="396727" y="181469"/>
                    <a:pt x="401391" y="183025"/>
                  </a:cubicBezTo>
                  <a:cubicBezTo>
                    <a:pt x="407611" y="184581"/>
                    <a:pt x="406056" y="193917"/>
                    <a:pt x="404501" y="197029"/>
                  </a:cubicBezTo>
                  <a:cubicBezTo>
                    <a:pt x="401391" y="204809"/>
                    <a:pt x="395172" y="211033"/>
                    <a:pt x="387397" y="215701"/>
                  </a:cubicBezTo>
                  <a:cubicBezTo>
                    <a:pt x="384287" y="218813"/>
                    <a:pt x="378067" y="218813"/>
                    <a:pt x="374958" y="220369"/>
                  </a:cubicBezTo>
                  <a:cubicBezTo>
                    <a:pt x="374958" y="217257"/>
                    <a:pt x="374958" y="214145"/>
                    <a:pt x="374958" y="209477"/>
                  </a:cubicBezTo>
                  <a:cubicBezTo>
                    <a:pt x="374958" y="203253"/>
                    <a:pt x="374958" y="195473"/>
                    <a:pt x="374958" y="187693"/>
                  </a:cubicBezTo>
                  <a:cubicBezTo>
                    <a:pt x="374958" y="173689"/>
                    <a:pt x="374958" y="159685"/>
                    <a:pt x="373403" y="145682"/>
                  </a:cubicBezTo>
                  <a:cubicBezTo>
                    <a:pt x="373403" y="117674"/>
                    <a:pt x="370293" y="88110"/>
                    <a:pt x="367183" y="60102"/>
                  </a:cubicBezTo>
                  <a:cubicBezTo>
                    <a:pt x="367183" y="58546"/>
                    <a:pt x="364073" y="58546"/>
                    <a:pt x="364073" y="60102"/>
                  </a:cubicBezTo>
                  <a:cubicBezTo>
                    <a:pt x="367183" y="88110"/>
                    <a:pt x="370293" y="117674"/>
                    <a:pt x="370293" y="145682"/>
                  </a:cubicBezTo>
                  <a:cubicBezTo>
                    <a:pt x="371848" y="159685"/>
                    <a:pt x="371848" y="173689"/>
                    <a:pt x="371848" y="187693"/>
                  </a:cubicBezTo>
                  <a:cubicBezTo>
                    <a:pt x="371848" y="195473"/>
                    <a:pt x="371848" y="203253"/>
                    <a:pt x="371848" y="209477"/>
                  </a:cubicBezTo>
                  <a:cubicBezTo>
                    <a:pt x="371848" y="214145"/>
                    <a:pt x="371848" y="217257"/>
                    <a:pt x="371848" y="221925"/>
                  </a:cubicBezTo>
                  <a:cubicBezTo>
                    <a:pt x="360963" y="226593"/>
                    <a:pt x="348524" y="232817"/>
                    <a:pt x="336084" y="234373"/>
                  </a:cubicBezTo>
                  <a:cubicBezTo>
                    <a:pt x="326755" y="234373"/>
                    <a:pt x="317425" y="232817"/>
                    <a:pt x="308096" y="231261"/>
                  </a:cubicBezTo>
                  <a:cubicBezTo>
                    <a:pt x="306541" y="207921"/>
                    <a:pt x="304986" y="186137"/>
                    <a:pt x="301876" y="164353"/>
                  </a:cubicBezTo>
                  <a:cubicBezTo>
                    <a:pt x="312760" y="162797"/>
                    <a:pt x="322090" y="161241"/>
                    <a:pt x="332975" y="161241"/>
                  </a:cubicBezTo>
                  <a:cubicBezTo>
                    <a:pt x="332975" y="170577"/>
                    <a:pt x="332975" y="181469"/>
                    <a:pt x="334529" y="190805"/>
                  </a:cubicBezTo>
                  <a:cubicBezTo>
                    <a:pt x="334529" y="198585"/>
                    <a:pt x="334529" y="204809"/>
                    <a:pt x="336084" y="212589"/>
                  </a:cubicBezTo>
                  <a:cubicBezTo>
                    <a:pt x="336084" y="218813"/>
                    <a:pt x="336084" y="226593"/>
                    <a:pt x="337639" y="232817"/>
                  </a:cubicBezTo>
                  <a:cubicBezTo>
                    <a:pt x="337639" y="234373"/>
                    <a:pt x="339194" y="234373"/>
                    <a:pt x="339194" y="232817"/>
                  </a:cubicBezTo>
                  <a:cubicBezTo>
                    <a:pt x="339194" y="225037"/>
                    <a:pt x="339194" y="218813"/>
                    <a:pt x="337639" y="211033"/>
                  </a:cubicBezTo>
                  <a:cubicBezTo>
                    <a:pt x="337639" y="204809"/>
                    <a:pt x="337639" y="197029"/>
                    <a:pt x="336084" y="190805"/>
                  </a:cubicBezTo>
                  <a:cubicBezTo>
                    <a:pt x="336084" y="179913"/>
                    <a:pt x="334529" y="170577"/>
                    <a:pt x="334529" y="159685"/>
                  </a:cubicBezTo>
                  <a:cubicBezTo>
                    <a:pt x="336084" y="159685"/>
                    <a:pt x="339194" y="159685"/>
                    <a:pt x="342304" y="159685"/>
                  </a:cubicBezTo>
                  <a:cubicBezTo>
                    <a:pt x="342304" y="159685"/>
                    <a:pt x="342304" y="161241"/>
                    <a:pt x="342304" y="162797"/>
                  </a:cubicBezTo>
                  <a:cubicBezTo>
                    <a:pt x="342304" y="164353"/>
                    <a:pt x="343859" y="164353"/>
                    <a:pt x="343859" y="162797"/>
                  </a:cubicBezTo>
                  <a:cubicBezTo>
                    <a:pt x="343859" y="161241"/>
                    <a:pt x="343859" y="159685"/>
                    <a:pt x="343859" y="158129"/>
                  </a:cubicBezTo>
                  <a:cubicBezTo>
                    <a:pt x="343859" y="158129"/>
                    <a:pt x="345414" y="158129"/>
                    <a:pt x="345414" y="158129"/>
                  </a:cubicBezTo>
                  <a:cubicBezTo>
                    <a:pt x="351634" y="158129"/>
                    <a:pt x="350079" y="150350"/>
                    <a:pt x="346969" y="148794"/>
                  </a:cubicBezTo>
                  <a:cubicBezTo>
                    <a:pt x="345414" y="147238"/>
                    <a:pt x="345414" y="145682"/>
                    <a:pt x="343859" y="145682"/>
                  </a:cubicBezTo>
                  <a:cubicBezTo>
                    <a:pt x="343859" y="141014"/>
                    <a:pt x="343859" y="136346"/>
                    <a:pt x="343859" y="133234"/>
                  </a:cubicBezTo>
                  <a:cubicBezTo>
                    <a:pt x="342304" y="122342"/>
                    <a:pt x="342304" y="111450"/>
                    <a:pt x="342304" y="102114"/>
                  </a:cubicBezTo>
                  <a:cubicBezTo>
                    <a:pt x="342304" y="81886"/>
                    <a:pt x="340749" y="63214"/>
                    <a:pt x="340749" y="42986"/>
                  </a:cubicBezTo>
                  <a:cubicBezTo>
                    <a:pt x="342304" y="44542"/>
                    <a:pt x="343859" y="46098"/>
                    <a:pt x="345414" y="44542"/>
                  </a:cubicBezTo>
                  <a:cubicBezTo>
                    <a:pt x="360963" y="33651"/>
                    <a:pt x="382732" y="33651"/>
                    <a:pt x="396727" y="46098"/>
                  </a:cubicBezTo>
                  <a:cubicBezTo>
                    <a:pt x="410721" y="56990"/>
                    <a:pt x="415386" y="78774"/>
                    <a:pt x="407611" y="95890"/>
                  </a:cubicBezTo>
                  <a:cubicBezTo>
                    <a:pt x="406056" y="99002"/>
                    <a:pt x="409166" y="103670"/>
                    <a:pt x="413831" y="100558"/>
                  </a:cubicBezTo>
                  <a:cubicBezTo>
                    <a:pt x="415386" y="100558"/>
                    <a:pt x="416941" y="102114"/>
                    <a:pt x="420051" y="102114"/>
                  </a:cubicBezTo>
                  <a:cubicBezTo>
                    <a:pt x="420051" y="102114"/>
                    <a:pt x="418496" y="100558"/>
                    <a:pt x="418496" y="102114"/>
                  </a:cubicBezTo>
                  <a:cubicBezTo>
                    <a:pt x="421606" y="111450"/>
                    <a:pt x="423160" y="122342"/>
                    <a:pt x="424715" y="131678"/>
                  </a:cubicBezTo>
                  <a:cubicBezTo>
                    <a:pt x="424715" y="142570"/>
                    <a:pt x="423160" y="151906"/>
                    <a:pt x="423160" y="162797"/>
                  </a:cubicBezTo>
                  <a:cubicBezTo>
                    <a:pt x="423160" y="164353"/>
                    <a:pt x="424715" y="164353"/>
                    <a:pt x="424715" y="162797"/>
                  </a:cubicBezTo>
                  <a:cubicBezTo>
                    <a:pt x="427825" y="153462"/>
                    <a:pt x="427825" y="142570"/>
                    <a:pt x="427825" y="131678"/>
                  </a:cubicBezTo>
                  <a:cubicBezTo>
                    <a:pt x="426270" y="120786"/>
                    <a:pt x="424715" y="111450"/>
                    <a:pt x="421606" y="102114"/>
                  </a:cubicBezTo>
                  <a:cubicBezTo>
                    <a:pt x="435600" y="99002"/>
                    <a:pt x="448039" y="108338"/>
                    <a:pt x="452704" y="120786"/>
                  </a:cubicBezTo>
                  <a:cubicBezTo>
                    <a:pt x="460479" y="137902"/>
                    <a:pt x="448039" y="156574"/>
                    <a:pt x="434045" y="165909"/>
                  </a:cubicBezTo>
                  <a:close/>
                </a:path>
              </a:pathLst>
            </a:custGeom>
            <a:solidFill>
              <a:srgbClr val="000000"/>
            </a:solidFill>
            <a:ln w="1555" cap="flat">
              <a:noFill/>
              <a:prstDash val="solid"/>
              <a:miter/>
            </a:ln>
          </p:spPr>
          <p:txBody>
            <a:bodyPr rtlCol="0" anchor="ctr"/>
            <a:lstStyle/>
            <a:p>
              <a:endParaRPr lang="en-ID"/>
            </a:p>
          </p:txBody>
        </p:sp>
      </p:grpSp>
      <p:sp>
        <p:nvSpPr>
          <p:cNvPr id="5" name="TextBox 4">
            <a:extLst>
              <a:ext uri="{FF2B5EF4-FFF2-40B4-BE49-F238E27FC236}">
                <a16:creationId xmlns:a16="http://schemas.microsoft.com/office/drawing/2014/main" id="{B9C4202F-A0FF-0F1B-A334-2C533F86299D}"/>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ADFD280-3D2F-4B66-909E-0F69D3BC26FD}"/>
              </a:ext>
            </a:extLst>
          </p:cNvPr>
          <p:cNvGrpSpPr/>
          <p:nvPr/>
        </p:nvGrpSpPr>
        <p:grpSpPr>
          <a:xfrm>
            <a:off x="12344400" y="1977727"/>
            <a:ext cx="3438607" cy="5928274"/>
            <a:chOff x="6708721" y="-6511459"/>
            <a:chExt cx="919806" cy="1585776"/>
          </a:xfrm>
        </p:grpSpPr>
        <p:grpSp>
          <p:nvGrpSpPr>
            <p:cNvPr id="15" name="Graphic 2">
              <a:extLst>
                <a:ext uri="{FF2B5EF4-FFF2-40B4-BE49-F238E27FC236}">
                  <a16:creationId xmlns:a16="http://schemas.microsoft.com/office/drawing/2014/main" id="{7FC6AF20-2CF5-4C23-AF48-DC3CBC605BFE}"/>
                </a:ext>
              </a:extLst>
            </p:cNvPr>
            <p:cNvGrpSpPr/>
            <p:nvPr/>
          </p:nvGrpSpPr>
          <p:grpSpPr>
            <a:xfrm>
              <a:off x="7092090" y="-6087332"/>
              <a:ext cx="235947" cy="566356"/>
              <a:chOff x="7092090" y="-6087332"/>
              <a:chExt cx="235947" cy="566356"/>
            </a:xfrm>
            <a:solidFill>
              <a:srgbClr val="FFDF00"/>
            </a:solidFill>
          </p:grpSpPr>
          <p:sp>
            <p:nvSpPr>
              <p:cNvPr id="26" name="Freeform: Shape 25">
                <a:extLst>
                  <a:ext uri="{FF2B5EF4-FFF2-40B4-BE49-F238E27FC236}">
                    <a16:creationId xmlns:a16="http://schemas.microsoft.com/office/drawing/2014/main" id="{C832465C-FE96-4114-91DC-2AC426D44349}"/>
                  </a:ext>
                </a:extLst>
              </p:cNvPr>
              <p:cNvSpPr/>
              <p:nvPr/>
            </p:nvSpPr>
            <p:spPr>
              <a:xfrm>
                <a:off x="7179256" y="-5539115"/>
                <a:ext cx="12287" cy="17568"/>
              </a:xfrm>
              <a:custGeom>
                <a:avLst/>
                <a:gdLst>
                  <a:gd name="connsiteX0" fmla="*/ 0 w 12287"/>
                  <a:gd name="connsiteY0" fmla="*/ 17568 h 17568"/>
                  <a:gd name="connsiteX1" fmla="*/ 12287 w 12287"/>
                  <a:gd name="connsiteY1" fmla="*/ 519 h 17568"/>
                  <a:gd name="connsiteX2" fmla="*/ 0 w 12287"/>
                  <a:gd name="connsiteY2" fmla="*/ 17568 h 17568"/>
                </a:gdLst>
                <a:ahLst/>
                <a:cxnLst>
                  <a:cxn ang="0">
                    <a:pos x="connsiteX0" y="connsiteY0"/>
                  </a:cxn>
                  <a:cxn ang="0">
                    <a:pos x="connsiteX1" y="connsiteY1"/>
                  </a:cxn>
                  <a:cxn ang="0">
                    <a:pos x="connsiteX2" y="connsiteY2"/>
                  </a:cxn>
                </a:cxnLst>
                <a:rect l="l" t="t" r="r" b="b"/>
                <a:pathLst>
                  <a:path w="12287" h="17568">
                    <a:moveTo>
                      <a:pt x="0" y="17568"/>
                    </a:moveTo>
                    <a:cubicBezTo>
                      <a:pt x="3524" y="15664"/>
                      <a:pt x="7430" y="10520"/>
                      <a:pt x="12287" y="519"/>
                    </a:cubicBezTo>
                    <a:cubicBezTo>
                      <a:pt x="9239" y="-2148"/>
                      <a:pt x="4858" y="5758"/>
                      <a:pt x="0" y="17568"/>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902E64D6-4567-4E45-99DC-C7DA1C935F67}"/>
                  </a:ext>
                </a:extLst>
              </p:cNvPr>
              <p:cNvSpPr/>
              <p:nvPr/>
            </p:nvSpPr>
            <p:spPr>
              <a:xfrm>
                <a:off x="7156111" y="-5971794"/>
                <a:ext cx="26741" cy="58007"/>
              </a:xfrm>
              <a:custGeom>
                <a:avLst/>
                <a:gdLst>
                  <a:gd name="connsiteX0" fmla="*/ 16954 w 26741"/>
                  <a:gd name="connsiteY0" fmla="*/ 0 h 58007"/>
                  <a:gd name="connsiteX1" fmla="*/ 0 w 26741"/>
                  <a:gd name="connsiteY1" fmla="*/ 58007 h 58007"/>
                  <a:gd name="connsiteX2" fmla="*/ 18764 w 26741"/>
                  <a:gd name="connsiteY2" fmla="*/ 44482 h 58007"/>
                  <a:gd name="connsiteX3" fmla="*/ 16954 w 26741"/>
                  <a:gd name="connsiteY3" fmla="*/ 0 h 58007"/>
                </a:gdLst>
                <a:ahLst/>
                <a:cxnLst>
                  <a:cxn ang="0">
                    <a:pos x="connsiteX0" y="connsiteY0"/>
                  </a:cxn>
                  <a:cxn ang="0">
                    <a:pos x="connsiteX1" y="connsiteY1"/>
                  </a:cxn>
                  <a:cxn ang="0">
                    <a:pos x="connsiteX2" y="connsiteY2"/>
                  </a:cxn>
                  <a:cxn ang="0">
                    <a:pos x="connsiteX3" y="connsiteY3"/>
                  </a:cxn>
                </a:cxnLst>
                <a:rect l="l" t="t" r="r" b="b"/>
                <a:pathLst>
                  <a:path w="26741" h="58007">
                    <a:moveTo>
                      <a:pt x="16954" y="0"/>
                    </a:moveTo>
                    <a:cubicBezTo>
                      <a:pt x="10763" y="19336"/>
                      <a:pt x="5048" y="38672"/>
                      <a:pt x="0" y="58007"/>
                    </a:cubicBezTo>
                    <a:cubicBezTo>
                      <a:pt x="6953" y="53245"/>
                      <a:pt x="14002" y="48673"/>
                      <a:pt x="18764" y="44482"/>
                    </a:cubicBezTo>
                    <a:cubicBezTo>
                      <a:pt x="34100" y="31909"/>
                      <a:pt x="23813" y="15812"/>
                      <a:pt x="16954" y="0"/>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B76D26A-104E-450B-8897-3A0169BCD8D2}"/>
                  </a:ext>
                </a:extLst>
              </p:cNvPr>
              <p:cNvSpPr/>
              <p:nvPr/>
            </p:nvSpPr>
            <p:spPr>
              <a:xfrm>
                <a:off x="7145919" y="-5884640"/>
                <a:ext cx="4689" cy="19621"/>
              </a:xfrm>
              <a:custGeom>
                <a:avLst/>
                <a:gdLst>
                  <a:gd name="connsiteX0" fmla="*/ 4096 w 4689"/>
                  <a:gd name="connsiteY0" fmla="*/ 0 h 19621"/>
                  <a:gd name="connsiteX1" fmla="*/ 0 w 4689"/>
                  <a:gd name="connsiteY1" fmla="*/ 19621 h 19621"/>
                  <a:gd name="connsiteX2" fmla="*/ 4096 w 4689"/>
                  <a:gd name="connsiteY2" fmla="*/ 0 h 19621"/>
                </a:gdLst>
                <a:ahLst/>
                <a:cxnLst>
                  <a:cxn ang="0">
                    <a:pos x="connsiteX0" y="connsiteY0"/>
                  </a:cxn>
                  <a:cxn ang="0">
                    <a:pos x="connsiteX1" y="connsiteY1"/>
                  </a:cxn>
                  <a:cxn ang="0">
                    <a:pos x="connsiteX2" y="connsiteY2"/>
                  </a:cxn>
                </a:cxnLst>
                <a:rect l="l" t="t" r="r" b="b"/>
                <a:pathLst>
                  <a:path w="4689" h="19621">
                    <a:moveTo>
                      <a:pt x="4096" y="0"/>
                    </a:moveTo>
                    <a:lnTo>
                      <a:pt x="0" y="19621"/>
                    </a:lnTo>
                    <a:cubicBezTo>
                      <a:pt x="3620" y="13430"/>
                      <a:pt x="5810" y="6953"/>
                      <a:pt x="4096" y="0"/>
                    </a:cubicBezTo>
                    <a:close/>
                  </a:path>
                </a:pathLst>
              </a:custGeom>
              <a:grp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CD3573A7-E325-447D-8B68-FCFD44F593C0}"/>
                  </a:ext>
                </a:extLst>
              </p:cNvPr>
              <p:cNvSpPr/>
              <p:nvPr/>
            </p:nvSpPr>
            <p:spPr>
              <a:xfrm>
                <a:off x="7092090" y="-6083903"/>
                <a:ext cx="234994" cy="562927"/>
              </a:xfrm>
              <a:custGeom>
                <a:avLst/>
                <a:gdLst>
                  <a:gd name="connsiteX0" fmla="*/ 230994 w 234994"/>
                  <a:gd name="connsiteY0" fmla="*/ 78486 h 562927"/>
                  <a:gd name="connsiteX1" fmla="*/ 221183 w 234994"/>
                  <a:gd name="connsiteY1" fmla="*/ 38671 h 562927"/>
                  <a:gd name="connsiteX2" fmla="*/ 216897 w 234994"/>
                  <a:gd name="connsiteY2" fmla="*/ 31433 h 562927"/>
                  <a:gd name="connsiteX3" fmla="*/ 217278 w 234994"/>
                  <a:gd name="connsiteY3" fmla="*/ 29242 h 562927"/>
                  <a:gd name="connsiteX4" fmla="*/ 212706 w 234994"/>
                  <a:gd name="connsiteY4" fmla="*/ 25146 h 562927"/>
                  <a:gd name="connsiteX5" fmla="*/ 188036 w 234994"/>
                  <a:gd name="connsiteY5" fmla="*/ 11716 h 562927"/>
                  <a:gd name="connsiteX6" fmla="*/ 181845 w 234994"/>
                  <a:gd name="connsiteY6" fmla="*/ 14288 h 562927"/>
                  <a:gd name="connsiteX7" fmla="*/ 176987 w 234994"/>
                  <a:gd name="connsiteY7" fmla="*/ 15526 h 562927"/>
                  <a:gd name="connsiteX8" fmla="*/ 133268 w 234994"/>
                  <a:gd name="connsiteY8" fmla="*/ 14668 h 562927"/>
                  <a:gd name="connsiteX9" fmla="*/ 133934 w 234994"/>
                  <a:gd name="connsiteY9" fmla="*/ 10287 h 562927"/>
                  <a:gd name="connsiteX10" fmla="*/ 126505 w 234994"/>
                  <a:gd name="connsiteY10" fmla="*/ 11239 h 562927"/>
                  <a:gd name="connsiteX11" fmla="*/ 124790 w 234994"/>
                  <a:gd name="connsiteY11" fmla="*/ 11525 h 562927"/>
                  <a:gd name="connsiteX12" fmla="*/ 124314 w 234994"/>
                  <a:gd name="connsiteY12" fmla="*/ 8001 h 562927"/>
                  <a:gd name="connsiteX13" fmla="*/ 137649 w 234994"/>
                  <a:gd name="connsiteY13" fmla="*/ 7239 h 562927"/>
                  <a:gd name="connsiteX14" fmla="*/ 136982 w 234994"/>
                  <a:gd name="connsiteY14" fmla="*/ 11621 h 562927"/>
                  <a:gd name="connsiteX15" fmla="*/ 180607 w 234994"/>
                  <a:gd name="connsiteY15" fmla="*/ 12478 h 562927"/>
                  <a:gd name="connsiteX16" fmla="*/ 169844 w 234994"/>
                  <a:gd name="connsiteY16" fmla="*/ 6001 h 562927"/>
                  <a:gd name="connsiteX17" fmla="*/ 124219 w 234994"/>
                  <a:gd name="connsiteY17" fmla="*/ 7525 h 562927"/>
                  <a:gd name="connsiteX18" fmla="*/ 122123 w 234994"/>
                  <a:gd name="connsiteY18" fmla="*/ 0 h 562927"/>
                  <a:gd name="connsiteX19" fmla="*/ 108407 w 234994"/>
                  <a:gd name="connsiteY19" fmla="*/ 33528 h 562927"/>
                  <a:gd name="connsiteX20" fmla="*/ 113074 w 234994"/>
                  <a:gd name="connsiteY20" fmla="*/ 40481 h 562927"/>
                  <a:gd name="connsiteX21" fmla="*/ 121742 w 234994"/>
                  <a:gd name="connsiteY21" fmla="*/ 28004 h 562927"/>
                  <a:gd name="connsiteX22" fmla="*/ 110407 w 234994"/>
                  <a:gd name="connsiteY22" fmla="*/ 58579 h 562927"/>
                  <a:gd name="connsiteX23" fmla="*/ 106121 w 234994"/>
                  <a:gd name="connsiteY23" fmla="*/ 70961 h 562927"/>
                  <a:gd name="connsiteX24" fmla="*/ 101359 w 234994"/>
                  <a:gd name="connsiteY24" fmla="*/ 72580 h 562927"/>
                  <a:gd name="connsiteX25" fmla="*/ 107455 w 234994"/>
                  <a:gd name="connsiteY25" fmla="*/ 61341 h 562927"/>
                  <a:gd name="connsiteX26" fmla="*/ 110407 w 234994"/>
                  <a:gd name="connsiteY26" fmla="*/ 58483 h 562927"/>
                  <a:gd name="connsiteX27" fmla="*/ 106978 w 234994"/>
                  <a:gd name="connsiteY27" fmla="*/ 53245 h 562927"/>
                  <a:gd name="connsiteX28" fmla="*/ 108598 w 234994"/>
                  <a:gd name="connsiteY28" fmla="*/ 52673 h 562927"/>
                  <a:gd name="connsiteX29" fmla="*/ 112979 w 234994"/>
                  <a:gd name="connsiteY29" fmla="*/ 40291 h 562927"/>
                  <a:gd name="connsiteX30" fmla="*/ 109931 w 234994"/>
                  <a:gd name="connsiteY30" fmla="*/ 43148 h 562927"/>
                  <a:gd name="connsiteX31" fmla="*/ 103740 w 234994"/>
                  <a:gd name="connsiteY31" fmla="*/ 54292 h 562927"/>
                  <a:gd name="connsiteX32" fmla="*/ 104597 w 234994"/>
                  <a:gd name="connsiteY32" fmla="*/ 54007 h 562927"/>
                  <a:gd name="connsiteX33" fmla="*/ 97072 w 234994"/>
                  <a:gd name="connsiteY33" fmla="*/ 74200 h 562927"/>
                  <a:gd name="connsiteX34" fmla="*/ 83642 w 234994"/>
                  <a:gd name="connsiteY34" fmla="*/ 113347 h 562927"/>
                  <a:gd name="connsiteX35" fmla="*/ 85547 w 234994"/>
                  <a:gd name="connsiteY35" fmla="*/ 157829 h 562927"/>
                  <a:gd name="connsiteX36" fmla="*/ 66783 w 234994"/>
                  <a:gd name="connsiteY36" fmla="*/ 171355 h 562927"/>
                  <a:gd name="connsiteX37" fmla="*/ 55734 w 234994"/>
                  <a:gd name="connsiteY37" fmla="*/ 217551 h 562927"/>
                  <a:gd name="connsiteX38" fmla="*/ 51638 w 234994"/>
                  <a:gd name="connsiteY38" fmla="*/ 237172 h 562927"/>
                  <a:gd name="connsiteX39" fmla="*/ 32493 w 234994"/>
                  <a:gd name="connsiteY39" fmla="*/ 380809 h 562927"/>
                  <a:gd name="connsiteX40" fmla="*/ 24397 w 234994"/>
                  <a:gd name="connsiteY40" fmla="*/ 379190 h 562927"/>
                  <a:gd name="connsiteX41" fmla="*/ 16015 w 234994"/>
                  <a:gd name="connsiteY41" fmla="*/ 392906 h 562927"/>
                  <a:gd name="connsiteX42" fmla="*/ 13538 w 234994"/>
                  <a:gd name="connsiteY42" fmla="*/ 399574 h 562927"/>
                  <a:gd name="connsiteX43" fmla="*/ 12967 w 234994"/>
                  <a:gd name="connsiteY43" fmla="*/ 403860 h 562927"/>
                  <a:gd name="connsiteX44" fmla="*/ 10681 w 234994"/>
                  <a:gd name="connsiteY44" fmla="*/ 419576 h 562927"/>
                  <a:gd name="connsiteX45" fmla="*/ 9538 w 234994"/>
                  <a:gd name="connsiteY45" fmla="*/ 426910 h 562927"/>
                  <a:gd name="connsiteX46" fmla="*/ 8014 w 234994"/>
                  <a:gd name="connsiteY46" fmla="*/ 436721 h 562927"/>
                  <a:gd name="connsiteX47" fmla="*/ 3918 w 234994"/>
                  <a:gd name="connsiteY47" fmla="*/ 465677 h 562927"/>
                  <a:gd name="connsiteX48" fmla="*/ 1061 w 234994"/>
                  <a:gd name="connsiteY48" fmla="*/ 512350 h 562927"/>
                  <a:gd name="connsiteX49" fmla="*/ 23539 w 234994"/>
                  <a:gd name="connsiteY49" fmla="*/ 527113 h 562927"/>
                  <a:gd name="connsiteX50" fmla="*/ 32874 w 234994"/>
                  <a:gd name="connsiteY50" fmla="*/ 522065 h 562927"/>
                  <a:gd name="connsiteX51" fmla="*/ 27635 w 234994"/>
                  <a:gd name="connsiteY51" fmla="*/ 527685 h 562927"/>
                  <a:gd name="connsiteX52" fmla="*/ 38589 w 234994"/>
                  <a:gd name="connsiteY52" fmla="*/ 525685 h 562927"/>
                  <a:gd name="connsiteX53" fmla="*/ 38303 w 234994"/>
                  <a:gd name="connsiteY53" fmla="*/ 525113 h 562927"/>
                  <a:gd name="connsiteX54" fmla="*/ 40875 w 234994"/>
                  <a:gd name="connsiteY54" fmla="*/ 525494 h 562927"/>
                  <a:gd name="connsiteX55" fmla="*/ 45066 w 234994"/>
                  <a:gd name="connsiteY55" fmla="*/ 526066 h 562927"/>
                  <a:gd name="connsiteX56" fmla="*/ 44971 w 234994"/>
                  <a:gd name="connsiteY56" fmla="*/ 526066 h 562927"/>
                  <a:gd name="connsiteX57" fmla="*/ 45161 w 234994"/>
                  <a:gd name="connsiteY57" fmla="*/ 526161 h 562927"/>
                  <a:gd name="connsiteX58" fmla="*/ 47352 w 234994"/>
                  <a:gd name="connsiteY58" fmla="*/ 528733 h 562927"/>
                  <a:gd name="connsiteX59" fmla="*/ 50400 w 234994"/>
                  <a:gd name="connsiteY59" fmla="*/ 531114 h 562927"/>
                  <a:gd name="connsiteX60" fmla="*/ 54781 w 234994"/>
                  <a:gd name="connsiteY60" fmla="*/ 531305 h 562927"/>
                  <a:gd name="connsiteX61" fmla="*/ 54591 w 234994"/>
                  <a:gd name="connsiteY61" fmla="*/ 531685 h 562927"/>
                  <a:gd name="connsiteX62" fmla="*/ 55258 w 234994"/>
                  <a:gd name="connsiteY62" fmla="*/ 532257 h 562927"/>
                  <a:gd name="connsiteX63" fmla="*/ 55924 w 234994"/>
                  <a:gd name="connsiteY63" fmla="*/ 535496 h 562927"/>
                  <a:gd name="connsiteX64" fmla="*/ 56782 w 234994"/>
                  <a:gd name="connsiteY64" fmla="*/ 535972 h 562927"/>
                  <a:gd name="connsiteX65" fmla="*/ 66497 w 234994"/>
                  <a:gd name="connsiteY65" fmla="*/ 549307 h 562927"/>
                  <a:gd name="connsiteX66" fmla="*/ 71260 w 234994"/>
                  <a:gd name="connsiteY66" fmla="*/ 549497 h 562927"/>
                  <a:gd name="connsiteX67" fmla="*/ 70688 w 234994"/>
                  <a:gd name="connsiteY67" fmla="*/ 549878 h 562927"/>
                  <a:gd name="connsiteX68" fmla="*/ 72593 w 234994"/>
                  <a:gd name="connsiteY68" fmla="*/ 552926 h 562927"/>
                  <a:gd name="connsiteX69" fmla="*/ 72688 w 234994"/>
                  <a:gd name="connsiteY69" fmla="*/ 553117 h 562927"/>
                  <a:gd name="connsiteX70" fmla="*/ 79261 w 234994"/>
                  <a:gd name="connsiteY70" fmla="*/ 562356 h 562927"/>
                  <a:gd name="connsiteX71" fmla="*/ 80785 w 234994"/>
                  <a:gd name="connsiteY71" fmla="*/ 562165 h 562927"/>
                  <a:gd name="connsiteX72" fmla="*/ 83356 w 234994"/>
                  <a:gd name="connsiteY72" fmla="*/ 562927 h 562927"/>
                  <a:gd name="connsiteX73" fmla="*/ 83928 w 234994"/>
                  <a:gd name="connsiteY73" fmla="*/ 558641 h 562927"/>
                  <a:gd name="connsiteX74" fmla="*/ 94977 w 234994"/>
                  <a:gd name="connsiteY74" fmla="*/ 544449 h 562927"/>
                  <a:gd name="connsiteX75" fmla="*/ 98882 w 234994"/>
                  <a:gd name="connsiteY75" fmla="*/ 535781 h 562927"/>
                  <a:gd name="connsiteX76" fmla="*/ 105169 w 234994"/>
                  <a:gd name="connsiteY76" fmla="*/ 508635 h 562927"/>
                  <a:gd name="connsiteX77" fmla="*/ 105169 w 234994"/>
                  <a:gd name="connsiteY77" fmla="*/ 502825 h 562927"/>
                  <a:gd name="connsiteX78" fmla="*/ 105359 w 234994"/>
                  <a:gd name="connsiteY78" fmla="*/ 498158 h 562927"/>
                  <a:gd name="connsiteX79" fmla="*/ 108598 w 234994"/>
                  <a:gd name="connsiteY79" fmla="*/ 466058 h 562927"/>
                  <a:gd name="connsiteX80" fmla="*/ 109455 w 234994"/>
                  <a:gd name="connsiteY80" fmla="*/ 466058 h 562927"/>
                  <a:gd name="connsiteX81" fmla="*/ 105740 w 234994"/>
                  <a:gd name="connsiteY81" fmla="*/ 501396 h 562927"/>
                  <a:gd name="connsiteX82" fmla="*/ 108407 w 234994"/>
                  <a:gd name="connsiteY82" fmla="*/ 490061 h 562927"/>
                  <a:gd name="connsiteX83" fmla="*/ 110979 w 234994"/>
                  <a:gd name="connsiteY83" fmla="*/ 466058 h 562927"/>
                  <a:gd name="connsiteX84" fmla="*/ 116885 w 234994"/>
                  <a:gd name="connsiteY84" fmla="*/ 466058 h 562927"/>
                  <a:gd name="connsiteX85" fmla="*/ 163843 w 234994"/>
                  <a:gd name="connsiteY85" fmla="*/ 451390 h 562927"/>
                  <a:gd name="connsiteX86" fmla="*/ 180226 w 234994"/>
                  <a:gd name="connsiteY86" fmla="*/ 369570 h 562927"/>
                  <a:gd name="connsiteX87" fmla="*/ 180416 w 234994"/>
                  <a:gd name="connsiteY87" fmla="*/ 379952 h 562927"/>
                  <a:gd name="connsiteX88" fmla="*/ 188036 w 234994"/>
                  <a:gd name="connsiteY88" fmla="*/ 380143 h 562927"/>
                  <a:gd name="connsiteX89" fmla="*/ 187274 w 234994"/>
                  <a:gd name="connsiteY89" fmla="*/ 364426 h 562927"/>
                  <a:gd name="connsiteX90" fmla="*/ 180416 w 234994"/>
                  <a:gd name="connsiteY90" fmla="*/ 361759 h 562927"/>
                  <a:gd name="connsiteX91" fmla="*/ 180416 w 234994"/>
                  <a:gd name="connsiteY91" fmla="*/ 359664 h 562927"/>
                  <a:gd name="connsiteX92" fmla="*/ 180797 w 234994"/>
                  <a:gd name="connsiteY92" fmla="*/ 359569 h 562927"/>
                  <a:gd name="connsiteX93" fmla="*/ 180416 w 234994"/>
                  <a:gd name="connsiteY93" fmla="*/ 353282 h 562927"/>
                  <a:gd name="connsiteX94" fmla="*/ 180416 w 234994"/>
                  <a:gd name="connsiteY94" fmla="*/ 347758 h 562927"/>
                  <a:gd name="connsiteX95" fmla="*/ 180035 w 234994"/>
                  <a:gd name="connsiteY95" fmla="*/ 346615 h 562927"/>
                  <a:gd name="connsiteX96" fmla="*/ 178797 w 234994"/>
                  <a:gd name="connsiteY96" fmla="*/ 321373 h 562927"/>
                  <a:gd name="connsiteX97" fmla="*/ 181559 w 234994"/>
                  <a:gd name="connsiteY97" fmla="*/ 329946 h 562927"/>
                  <a:gd name="connsiteX98" fmla="*/ 181464 w 234994"/>
                  <a:gd name="connsiteY98" fmla="*/ 288036 h 562927"/>
                  <a:gd name="connsiteX99" fmla="*/ 181845 w 234994"/>
                  <a:gd name="connsiteY99" fmla="*/ 288798 h 562927"/>
                  <a:gd name="connsiteX100" fmla="*/ 188417 w 234994"/>
                  <a:gd name="connsiteY100" fmla="*/ 296513 h 562927"/>
                  <a:gd name="connsiteX101" fmla="*/ 188798 w 234994"/>
                  <a:gd name="connsiteY101" fmla="*/ 264985 h 562927"/>
                  <a:gd name="connsiteX102" fmla="*/ 181559 w 234994"/>
                  <a:gd name="connsiteY102" fmla="*/ 278511 h 562927"/>
                  <a:gd name="connsiteX103" fmla="*/ 181845 w 234994"/>
                  <a:gd name="connsiteY103" fmla="*/ 274701 h 562927"/>
                  <a:gd name="connsiteX104" fmla="*/ 183369 w 234994"/>
                  <a:gd name="connsiteY104" fmla="*/ 256699 h 562927"/>
                  <a:gd name="connsiteX105" fmla="*/ 183369 w 234994"/>
                  <a:gd name="connsiteY105" fmla="*/ 256984 h 562927"/>
                  <a:gd name="connsiteX106" fmla="*/ 183464 w 234994"/>
                  <a:gd name="connsiteY106" fmla="*/ 256318 h 562927"/>
                  <a:gd name="connsiteX107" fmla="*/ 185464 w 234994"/>
                  <a:gd name="connsiteY107" fmla="*/ 249460 h 562927"/>
                  <a:gd name="connsiteX108" fmla="*/ 188417 w 234994"/>
                  <a:gd name="connsiteY108" fmla="*/ 258889 h 562927"/>
                  <a:gd name="connsiteX109" fmla="*/ 188798 w 234994"/>
                  <a:gd name="connsiteY109" fmla="*/ 260604 h 562927"/>
                  <a:gd name="connsiteX110" fmla="*/ 190894 w 234994"/>
                  <a:gd name="connsiteY110" fmla="*/ 236410 h 562927"/>
                  <a:gd name="connsiteX111" fmla="*/ 190798 w 234994"/>
                  <a:gd name="connsiteY111" fmla="*/ 236315 h 562927"/>
                  <a:gd name="connsiteX112" fmla="*/ 187941 w 234994"/>
                  <a:gd name="connsiteY112" fmla="*/ 239268 h 562927"/>
                  <a:gd name="connsiteX113" fmla="*/ 189751 w 234994"/>
                  <a:gd name="connsiteY113" fmla="*/ 231934 h 562927"/>
                  <a:gd name="connsiteX114" fmla="*/ 191179 w 234994"/>
                  <a:gd name="connsiteY114" fmla="*/ 213455 h 562927"/>
                  <a:gd name="connsiteX115" fmla="*/ 191561 w 234994"/>
                  <a:gd name="connsiteY115" fmla="*/ 214122 h 562927"/>
                  <a:gd name="connsiteX116" fmla="*/ 192322 w 234994"/>
                  <a:gd name="connsiteY116" fmla="*/ 210884 h 562927"/>
                  <a:gd name="connsiteX117" fmla="*/ 195847 w 234994"/>
                  <a:gd name="connsiteY117" fmla="*/ 206597 h 562927"/>
                  <a:gd name="connsiteX118" fmla="*/ 196609 w 234994"/>
                  <a:gd name="connsiteY118" fmla="*/ 202787 h 562927"/>
                  <a:gd name="connsiteX119" fmla="*/ 205086 w 234994"/>
                  <a:gd name="connsiteY119" fmla="*/ 176784 h 562927"/>
                  <a:gd name="connsiteX120" fmla="*/ 205372 w 234994"/>
                  <a:gd name="connsiteY120" fmla="*/ 177451 h 562927"/>
                  <a:gd name="connsiteX121" fmla="*/ 210515 w 234994"/>
                  <a:gd name="connsiteY121" fmla="*/ 164306 h 562927"/>
                  <a:gd name="connsiteX122" fmla="*/ 209753 w 234994"/>
                  <a:gd name="connsiteY122" fmla="*/ 164878 h 562927"/>
                  <a:gd name="connsiteX123" fmla="*/ 213754 w 234994"/>
                  <a:gd name="connsiteY123" fmla="*/ 155258 h 562927"/>
                  <a:gd name="connsiteX124" fmla="*/ 215754 w 234994"/>
                  <a:gd name="connsiteY124" fmla="*/ 135350 h 562927"/>
                  <a:gd name="connsiteX125" fmla="*/ 215945 w 234994"/>
                  <a:gd name="connsiteY125" fmla="*/ 137636 h 562927"/>
                  <a:gd name="connsiteX126" fmla="*/ 219945 w 234994"/>
                  <a:gd name="connsiteY126" fmla="*/ 128206 h 562927"/>
                  <a:gd name="connsiteX127" fmla="*/ 220136 w 234994"/>
                  <a:gd name="connsiteY127" fmla="*/ 127921 h 562927"/>
                  <a:gd name="connsiteX128" fmla="*/ 232613 w 234994"/>
                  <a:gd name="connsiteY128" fmla="*/ 96012 h 562927"/>
                  <a:gd name="connsiteX129" fmla="*/ 232804 w 234994"/>
                  <a:gd name="connsiteY129" fmla="*/ 90868 h 562927"/>
                  <a:gd name="connsiteX130" fmla="*/ 234995 w 234994"/>
                  <a:gd name="connsiteY130" fmla="*/ 78486 h 562927"/>
                  <a:gd name="connsiteX131" fmla="*/ 230994 w 234994"/>
                  <a:gd name="connsiteY131" fmla="*/ 78486 h 562927"/>
                  <a:gd name="connsiteX132" fmla="*/ 60211 w 234994"/>
                  <a:gd name="connsiteY132" fmla="*/ 506349 h 562927"/>
                  <a:gd name="connsiteX133" fmla="*/ 58877 w 234994"/>
                  <a:gd name="connsiteY133" fmla="*/ 505777 h 562927"/>
                  <a:gd name="connsiteX134" fmla="*/ 59735 w 234994"/>
                  <a:gd name="connsiteY134" fmla="*/ 499777 h 562927"/>
                  <a:gd name="connsiteX135" fmla="*/ 60020 w 234994"/>
                  <a:gd name="connsiteY135" fmla="*/ 505301 h 562927"/>
                  <a:gd name="connsiteX136" fmla="*/ 60592 w 234994"/>
                  <a:gd name="connsiteY136" fmla="*/ 505015 h 562927"/>
                  <a:gd name="connsiteX137" fmla="*/ 61163 w 234994"/>
                  <a:gd name="connsiteY137" fmla="*/ 504634 h 562927"/>
                  <a:gd name="connsiteX138" fmla="*/ 60592 w 234994"/>
                  <a:gd name="connsiteY138" fmla="*/ 505015 h 562927"/>
                  <a:gd name="connsiteX139" fmla="*/ 60211 w 234994"/>
                  <a:gd name="connsiteY139" fmla="*/ 506349 h 562927"/>
                  <a:gd name="connsiteX140" fmla="*/ 54496 w 234994"/>
                  <a:gd name="connsiteY140" fmla="*/ 480155 h 562927"/>
                  <a:gd name="connsiteX141" fmla="*/ 42304 w 234994"/>
                  <a:gd name="connsiteY141" fmla="*/ 478441 h 562927"/>
                  <a:gd name="connsiteX142" fmla="*/ 54496 w 234994"/>
                  <a:gd name="connsiteY142" fmla="*/ 480155 h 5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34994" h="562927">
                    <a:moveTo>
                      <a:pt x="230994" y="78486"/>
                    </a:moveTo>
                    <a:cubicBezTo>
                      <a:pt x="222136" y="64675"/>
                      <a:pt x="217087" y="51149"/>
                      <a:pt x="221183" y="38671"/>
                    </a:cubicBezTo>
                    <a:cubicBezTo>
                      <a:pt x="219945" y="36290"/>
                      <a:pt x="218326" y="33814"/>
                      <a:pt x="216897" y="31433"/>
                    </a:cubicBezTo>
                    <a:cubicBezTo>
                      <a:pt x="217087" y="30671"/>
                      <a:pt x="217183" y="30004"/>
                      <a:pt x="217278" y="29242"/>
                    </a:cubicBezTo>
                    <a:cubicBezTo>
                      <a:pt x="215563" y="27908"/>
                      <a:pt x="214516" y="26289"/>
                      <a:pt x="212706" y="25146"/>
                    </a:cubicBezTo>
                    <a:cubicBezTo>
                      <a:pt x="207467" y="18288"/>
                      <a:pt x="198514" y="14097"/>
                      <a:pt x="188036" y="11716"/>
                    </a:cubicBezTo>
                    <a:cubicBezTo>
                      <a:pt x="186227" y="12763"/>
                      <a:pt x="184131" y="13525"/>
                      <a:pt x="181845" y="14288"/>
                    </a:cubicBezTo>
                    <a:cubicBezTo>
                      <a:pt x="180321" y="14764"/>
                      <a:pt x="178702" y="15145"/>
                      <a:pt x="176987" y="15526"/>
                    </a:cubicBezTo>
                    <a:cubicBezTo>
                      <a:pt x="165081" y="17907"/>
                      <a:pt x="149079" y="17145"/>
                      <a:pt x="133268" y="14668"/>
                    </a:cubicBezTo>
                    <a:cubicBezTo>
                      <a:pt x="133458" y="13621"/>
                      <a:pt x="133744" y="11906"/>
                      <a:pt x="133934" y="10287"/>
                    </a:cubicBezTo>
                    <a:cubicBezTo>
                      <a:pt x="130981" y="10668"/>
                      <a:pt x="128505" y="10954"/>
                      <a:pt x="126505" y="11239"/>
                    </a:cubicBezTo>
                    <a:cubicBezTo>
                      <a:pt x="125838" y="11335"/>
                      <a:pt x="125266" y="11430"/>
                      <a:pt x="124790" y="11525"/>
                    </a:cubicBezTo>
                    <a:cubicBezTo>
                      <a:pt x="124695" y="10382"/>
                      <a:pt x="124504" y="9144"/>
                      <a:pt x="124314" y="8001"/>
                    </a:cubicBezTo>
                    <a:cubicBezTo>
                      <a:pt x="125647" y="8192"/>
                      <a:pt x="129934" y="8096"/>
                      <a:pt x="137649" y="7239"/>
                    </a:cubicBezTo>
                    <a:cubicBezTo>
                      <a:pt x="137363" y="8858"/>
                      <a:pt x="137173" y="10477"/>
                      <a:pt x="136982" y="11621"/>
                    </a:cubicBezTo>
                    <a:cubicBezTo>
                      <a:pt x="152698" y="14097"/>
                      <a:pt x="168701" y="14859"/>
                      <a:pt x="180607" y="12478"/>
                    </a:cubicBezTo>
                    <a:cubicBezTo>
                      <a:pt x="177749" y="10287"/>
                      <a:pt x="174130" y="8096"/>
                      <a:pt x="169844" y="6001"/>
                    </a:cubicBezTo>
                    <a:cubicBezTo>
                      <a:pt x="143078" y="4858"/>
                      <a:pt x="126886" y="6667"/>
                      <a:pt x="124219" y="7525"/>
                    </a:cubicBezTo>
                    <a:cubicBezTo>
                      <a:pt x="123743" y="5048"/>
                      <a:pt x="123171" y="2572"/>
                      <a:pt x="122123" y="0"/>
                    </a:cubicBezTo>
                    <a:cubicBezTo>
                      <a:pt x="117456" y="11239"/>
                      <a:pt x="112789" y="22384"/>
                      <a:pt x="108407" y="33528"/>
                    </a:cubicBezTo>
                    <a:cubicBezTo>
                      <a:pt x="110312" y="36004"/>
                      <a:pt x="111931" y="38290"/>
                      <a:pt x="113074" y="40481"/>
                    </a:cubicBezTo>
                    <a:cubicBezTo>
                      <a:pt x="116885" y="36671"/>
                      <a:pt x="119742" y="32480"/>
                      <a:pt x="121742" y="28004"/>
                    </a:cubicBezTo>
                    <a:cubicBezTo>
                      <a:pt x="123076" y="39338"/>
                      <a:pt x="119075" y="49911"/>
                      <a:pt x="110407" y="58579"/>
                    </a:cubicBezTo>
                    <a:cubicBezTo>
                      <a:pt x="113265" y="64103"/>
                      <a:pt x="112884" y="68580"/>
                      <a:pt x="106121" y="70961"/>
                    </a:cubicBezTo>
                    <a:cubicBezTo>
                      <a:pt x="104407" y="71533"/>
                      <a:pt x="102883" y="72009"/>
                      <a:pt x="101359" y="72580"/>
                    </a:cubicBezTo>
                    <a:cubicBezTo>
                      <a:pt x="101930" y="68580"/>
                      <a:pt x="103740" y="64865"/>
                      <a:pt x="107455" y="61341"/>
                    </a:cubicBezTo>
                    <a:cubicBezTo>
                      <a:pt x="108503" y="60388"/>
                      <a:pt x="109455" y="59436"/>
                      <a:pt x="110407" y="58483"/>
                    </a:cubicBezTo>
                    <a:cubicBezTo>
                      <a:pt x="109550" y="56864"/>
                      <a:pt x="108312" y="55054"/>
                      <a:pt x="106978" y="53245"/>
                    </a:cubicBezTo>
                    <a:cubicBezTo>
                      <a:pt x="107550" y="53054"/>
                      <a:pt x="108026" y="52864"/>
                      <a:pt x="108598" y="52673"/>
                    </a:cubicBezTo>
                    <a:cubicBezTo>
                      <a:pt x="115456" y="50292"/>
                      <a:pt x="115837" y="45815"/>
                      <a:pt x="112979" y="40291"/>
                    </a:cubicBezTo>
                    <a:cubicBezTo>
                      <a:pt x="112027" y="41243"/>
                      <a:pt x="110979" y="42196"/>
                      <a:pt x="109931" y="43148"/>
                    </a:cubicBezTo>
                    <a:cubicBezTo>
                      <a:pt x="106216" y="46577"/>
                      <a:pt x="104407" y="50387"/>
                      <a:pt x="103740" y="54292"/>
                    </a:cubicBezTo>
                    <a:lnTo>
                      <a:pt x="104597" y="54007"/>
                    </a:lnTo>
                    <a:cubicBezTo>
                      <a:pt x="102121" y="60769"/>
                      <a:pt x="99549" y="67532"/>
                      <a:pt x="97072" y="74200"/>
                    </a:cubicBezTo>
                    <a:cubicBezTo>
                      <a:pt x="92310" y="87249"/>
                      <a:pt x="87928" y="100393"/>
                      <a:pt x="83642" y="113347"/>
                    </a:cubicBezTo>
                    <a:cubicBezTo>
                      <a:pt x="90405" y="129159"/>
                      <a:pt x="100692" y="145161"/>
                      <a:pt x="85547" y="157829"/>
                    </a:cubicBezTo>
                    <a:cubicBezTo>
                      <a:pt x="80785" y="162115"/>
                      <a:pt x="73641" y="166592"/>
                      <a:pt x="66783" y="171355"/>
                    </a:cubicBezTo>
                    <a:cubicBezTo>
                      <a:pt x="62782" y="186690"/>
                      <a:pt x="59068" y="202121"/>
                      <a:pt x="55734" y="217551"/>
                    </a:cubicBezTo>
                    <a:cubicBezTo>
                      <a:pt x="57448" y="224504"/>
                      <a:pt x="55353" y="230981"/>
                      <a:pt x="51638" y="237172"/>
                    </a:cubicBezTo>
                    <a:cubicBezTo>
                      <a:pt x="42399" y="283940"/>
                      <a:pt x="36112" y="331375"/>
                      <a:pt x="32493" y="380809"/>
                    </a:cubicBezTo>
                    <a:cubicBezTo>
                      <a:pt x="29826" y="380238"/>
                      <a:pt x="27159" y="379667"/>
                      <a:pt x="24397" y="379190"/>
                    </a:cubicBezTo>
                    <a:cubicBezTo>
                      <a:pt x="23539" y="379095"/>
                      <a:pt x="18205" y="383762"/>
                      <a:pt x="16015" y="392906"/>
                    </a:cubicBezTo>
                    <a:lnTo>
                      <a:pt x="13538" y="399574"/>
                    </a:lnTo>
                    <a:lnTo>
                      <a:pt x="12967" y="403860"/>
                    </a:lnTo>
                    <a:lnTo>
                      <a:pt x="10681" y="419576"/>
                    </a:lnTo>
                    <a:cubicBezTo>
                      <a:pt x="10300" y="422053"/>
                      <a:pt x="9919" y="424529"/>
                      <a:pt x="9538" y="426910"/>
                    </a:cubicBezTo>
                    <a:cubicBezTo>
                      <a:pt x="9061" y="430149"/>
                      <a:pt x="8490" y="433483"/>
                      <a:pt x="8014" y="436721"/>
                    </a:cubicBezTo>
                    <a:cubicBezTo>
                      <a:pt x="6490" y="446818"/>
                      <a:pt x="5061" y="456629"/>
                      <a:pt x="3918" y="465677"/>
                    </a:cubicBezTo>
                    <a:cubicBezTo>
                      <a:pt x="394" y="492157"/>
                      <a:pt x="-1226" y="511969"/>
                      <a:pt x="1061" y="512350"/>
                    </a:cubicBezTo>
                    <a:cubicBezTo>
                      <a:pt x="8014" y="527876"/>
                      <a:pt x="15634" y="528542"/>
                      <a:pt x="23539" y="527113"/>
                    </a:cubicBezTo>
                    <a:cubicBezTo>
                      <a:pt x="27254" y="521780"/>
                      <a:pt x="30493" y="519303"/>
                      <a:pt x="32874" y="522065"/>
                    </a:cubicBezTo>
                    <a:cubicBezTo>
                      <a:pt x="31255" y="523018"/>
                      <a:pt x="29540" y="524923"/>
                      <a:pt x="27635" y="527685"/>
                    </a:cubicBezTo>
                    <a:cubicBezTo>
                      <a:pt x="31255" y="527018"/>
                      <a:pt x="34874" y="526066"/>
                      <a:pt x="38589" y="525685"/>
                    </a:cubicBezTo>
                    <a:cubicBezTo>
                      <a:pt x="38494" y="525494"/>
                      <a:pt x="38398" y="525304"/>
                      <a:pt x="38303" y="525113"/>
                    </a:cubicBezTo>
                    <a:cubicBezTo>
                      <a:pt x="39161" y="525209"/>
                      <a:pt x="40018" y="525304"/>
                      <a:pt x="40875" y="525494"/>
                    </a:cubicBezTo>
                    <a:cubicBezTo>
                      <a:pt x="42494" y="524065"/>
                      <a:pt x="43828" y="524827"/>
                      <a:pt x="45066" y="526066"/>
                    </a:cubicBezTo>
                    <a:cubicBezTo>
                      <a:pt x="45066" y="526066"/>
                      <a:pt x="45066" y="526066"/>
                      <a:pt x="44971" y="526066"/>
                    </a:cubicBezTo>
                    <a:cubicBezTo>
                      <a:pt x="44971" y="526066"/>
                      <a:pt x="45066" y="526066"/>
                      <a:pt x="45161" y="526161"/>
                    </a:cubicBezTo>
                    <a:cubicBezTo>
                      <a:pt x="45923" y="526923"/>
                      <a:pt x="46590" y="527780"/>
                      <a:pt x="47352" y="528733"/>
                    </a:cubicBezTo>
                    <a:cubicBezTo>
                      <a:pt x="48114" y="529209"/>
                      <a:pt x="49162" y="530161"/>
                      <a:pt x="50400" y="531114"/>
                    </a:cubicBezTo>
                    <a:cubicBezTo>
                      <a:pt x="50781" y="530923"/>
                      <a:pt x="53257" y="529304"/>
                      <a:pt x="54781" y="531305"/>
                    </a:cubicBezTo>
                    <a:cubicBezTo>
                      <a:pt x="54686" y="531495"/>
                      <a:pt x="54591" y="531685"/>
                      <a:pt x="54591" y="531685"/>
                    </a:cubicBezTo>
                    <a:cubicBezTo>
                      <a:pt x="54781" y="531876"/>
                      <a:pt x="55067" y="532067"/>
                      <a:pt x="55258" y="532257"/>
                    </a:cubicBezTo>
                    <a:cubicBezTo>
                      <a:pt x="55544" y="533019"/>
                      <a:pt x="55829" y="533972"/>
                      <a:pt x="55924" y="535496"/>
                    </a:cubicBezTo>
                    <a:cubicBezTo>
                      <a:pt x="56305" y="535781"/>
                      <a:pt x="56687" y="535972"/>
                      <a:pt x="56782" y="535972"/>
                    </a:cubicBezTo>
                    <a:cubicBezTo>
                      <a:pt x="60401" y="539020"/>
                      <a:pt x="63449" y="544259"/>
                      <a:pt x="66497" y="549307"/>
                    </a:cubicBezTo>
                    <a:cubicBezTo>
                      <a:pt x="68307" y="547973"/>
                      <a:pt x="69926" y="547402"/>
                      <a:pt x="71260" y="549497"/>
                    </a:cubicBezTo>
                    <a:cubicBezTo>
                      <a:pt x="71069" y="549593"/>
                      <a:pt x="70879" y="549783"/>
                      <a:pt x="70688" y="549878"/>
                    </a:cubicBezTo>
                    <a:cubicBezTo>
                      <a:pt x="71355" y="550926"/>
                      <a:pt x="71927" y="551974"/>
                      <a:pt x="72593" y="552926"/>
                    </a:cubicBezTo>
                    <a:cubicBezTo>
                      <a:pt x="72593" y="553022"/>
                      <a:pt x="72593" y="553022"/>
                      <a:pt x="72688" y="553117"/>
                    </a:cubicBezTo>
                    <a:cubicBezTo>
                      <a:pt x="74403" y="562832"/>
                      <a:pt x="79546" y="560070"/>
                      <a:pt x="79261" y="562356"/>
                    </a:cubicBezTo>
                    <a:cubicBezTo>
                      <a:pt x="79737" y="562356"/>
                      <a:pt x="80309" y="562261"/>
                      <a:pt x="80785" y="562165"/>
                    </a:cubicBezTo>
                    <a:cubicBezTo>
                      <a:pt x="81642" y="562547"/>
                      <a:pt x="82499" y="562927"/>
                      <a:pt x="83356" y="562927"/>
                    </a:cubicBezTo>
                    <a:cubicBezTo>
                      <a:pt x="83452" y="561594"/>
                      <a:pt x="83737" y="560165"/>
                      <a:pt x="83928" y="558641"/>
                    </a:cubicBezTo>
                    <a:cubicBezTo>
                      <a:pt x="88310" y="548450"/>
                      <a:pt x="92215" y="541877"/>
                      <a:pt x="94977" y="544449"/>
                    </a:cubicBezTo>
                    <a:cubicBezTo>
                      <a:pt x="96215" y="541877"/>
                      <a:pt x="97453" y="539020"/>
                      <a:pt x="98882" y="535781"/>
                    </a:cubicBezTo>
                    <a:cubicBezTo>
                      <a:pt x="101359" y="529876"/>
                      <a:pt x="103454" y="519875"/>
                      <a:pt x="105169" y="508635"/>
                    </a:cubicBezTo>
                    <a:cubicBezTo>
                      <a:pt x="105073" y="506921"/>
                      <a:pt x="105073" y="505015"/>
                      <a:pt x="105169" y="502825"/>
                    </a:cubicBezTo>
                    <a:cubicBezTo>
                      <a:pt x="105169" y="501396"/>
                      <a:pt x="105264" y="499872"/>
                      <a:pt x="105359" y="498158"/>
                    </a:cubicBezTo>
                    <a:cubicBezTo>
                      <a:pt x="105836" y="489394"/>
                      <a:pt x="107074" y="477964"/>
                      <a:pt x="108598" y="466058"/>
                    </a:cubicBezTo>
                    <a:cubicBezTo>
                      <a:pt x="108884" y="466058"/>
                      <a:pt x="109169" y="466058"/>
                      <a:pt x="109455" y="466058"/>
                    </a:cubicBezTo>
                    <a:cubicBezTo>
                      <a:pt x="107740" y="479203"/>
                      <a:pt x="106312" y="491871"/>
                      <a:pt x="105740" y="501396"/>
                    </a:cubicBezTo>
                    <a:cubicBezTo>
                      <a:pt x="106597" y="498253"/>
                      <a:pt x="107455" y="494443"/>
                      <a:pt x="108407" y="490061"/>
                    </a:cubicBezTo>
                    <a:cubicBezTo>
                      <a:pt x="109455" y="480631"/>
                      <a:pt x="110312" y="472726"/>
                      <a:pt x="110979" y="466058"/>
                    </a:cubicBezTo>
                    <a:cubicBezTo>
                      <a:pt x="112884" y="466058"/>
                      <a:pt x="114979" y="466154"/>
                      <a:pt x="116885" y="466058"/>
                    </a:cubicBezTo>
                    <a:cubicBezTo>
                      <a:pt x="143554" y="465582"/>
                      <a:pt x="163462" y="461200"/>
                      <a:pt x="163843" y="451390"/>
                    </a:cubicBezTo>
                    <a:cubicBezTo>
                      <a:pt x="176035" y="421576"/>
                      <a:pt x="179464" y="395288"/>
                      <a:pt x="180226" y="369570"/>
                    </a:cubicBezTo>
                    <a:cubicBezTo>
                      <a:pt x="180512" y="373094"/>
                      <a:pt x="180607" y="376523"/>
                      <a:pt x="180416" y="379952"/>
                    </a:cubicBezTo>
                    <a:cubicBezTo>
                      <a:pt x="182893" y="379952"/>
                      <a:pt x="185369" y="380047"/>
                      <a:pt x="188036" y="380143"/>
                    </a:cubicBezTo>
                    <a:lnTo>
                      <a:pt x="187274" y="364426"/>
                    </a:lnTo>
                    <a:cubicBezTo>
                      <a:pt x="184798" y="363569"/>
                      <a:pt x="182607" y="362712"/>
                      <a:pt x="180416" y="361759"/>
                    </a:cubicBezTo>
                    <a:cubicBezTo>
                      <a:pt x="180416" y="361093"/>
                      <a:pt x="180416" y="360331"/>
                      <a:pt x="180416" y="359664"/>
                    </a:cubicBezTo>
                    <a:cubicBezTo>
                      <a:pt x="180512" y="359664"/>
                      <a:pt x="180702" y="359664"/>
                      <a:pt x="180797" y="359569"/>
                    </a:cubicBezTo>
                    <a:cubicBezTo>
                      <a:pt x="180702" y="357473"/>
                      <a:pt x="180512" y="355378"/>
                      <a:pt x="180416" y="353282"/>
                    </a:cubicBezTo>
                    <a:cubicBezTo>
                      <a:pt x="180416" y="351472"/>
                      <a:pt x="180416" y="349663"/>
                      <a:pt x="180416" y="347758"/>
                    </a:cubicBezTo>
                    <a:cubicBezTo>
                      <a:pt x="180226" y="347377"/>
                      <a:pt x="180226" y="346996"/>
                      <a:pt x="180035" y="346615"/>
                    </a:cubicBezTo>
                    <a:cubicBezTo>
                      <a:pt x="179559" y="338233"/>
                      <a:pt x="179083" y="329851"/>
                      <a:pt x="178797" y="321373"/>
                    </a:cubicBezTo>
                    <a:cubicBezTo>
                      <a:pt x="179559" y="324231"/>
                      <a:pt x="180416" y="327088"/>
                      <a:pt x="181559" y="329946"/>
                    </a:cubicBezTo>
                    <a:cubicBezTo>
                      <a:pt x="181464" y="316135"/>
                      <a:pt x="181178" y="302228"/>
                      <a:pt x="181464" y="288036"/>
                    </a:cubicBezTo>
                    <a:cubicBezTo>
                      <a:pt x="181559" y="288322"/>
                      <a:pt x="181654" y="288512"/>
                      <a:pt x="181845" y="288798"/>
                    </a:cubicBezTo>
                    <a:cubicBezTo>
                      <a:pt x="183940" y="291275"/>
                      <a:pt x="186131" y="293942"/>
                      <a:pt x="188417" y="296513"/>
                    </a:cubicBezTo>
                    <a:cubicBezTo>
                      <a:pt x="188322" y="285940"/>
                      <a:pt x="188227" y="275463"/>
                      <a:pt x="188798" y="264985"/>
                    </a:cubicBezTo>
                    <a:cubicBezTo>
                      <a:pt x="187560" y="269653"/>
                      <a:pt x="183655" y="274034"/>
                      <a:pt x="181559" y="278511"/>
                    </a:cubicBezTo>
                    <a:cubicBezTo>
                      <a:pt x="181654" y="277273"/>
                      <a:pt x="181750" y="275939"/>
                      <a:pt x="181845" y="274701"/>
                    </a:cubicBezTo>
                    <a:cubicBezTo>
                      <a:pt x="180702" y="268700"/>
                      <a:pt x="181750" y="262604"/>
                      <a:pt x="183369" y="256699"/>
                    </a:cubicBezTo>
                    <a:cubicBezTo>
                      <a:pt x="183369" y="256794"/>
                      <a:pt x="183369" y="256889"/>
                      <a:pt x="183369" y="256984"/>
                    </a:cubicBezTo>
                    <a:cubicBezTo>
                      <a:pt x="183369" y="256794"/>
                      <a:pt x="183464" y="256508"/>
                      <a:pt x="183464" y="256318"/>
                    </a:cubicBezTo>
                    <a:cubicBezTo>
                      <a:pt x="184131" y="254032"/>
                      <a:pt x="184798" y="251746"/>
                      <a:pt x="185464" y="249460"/>
                    </a:cubicBezTo>
                    <a:cubicBezTo>
                      <a:pt x="185845" y="252508"/>
                      <a:pt x="186988" y="255651"/>
                      <a:pt x="188417" y="258889"/>
                    </a:cubicBezTo>
                    <a:cubicBezTo>
                      <a:pt x="188608" y="259461"/>
                      <a:pt x="188703" y="260033"/>
                      <a:pt x="188798" y="260604"/>
                    </a:cubicBezTo>
                    <a:cubicBezTo>
                      <a:pt x="189274" y="252508"/>
                      <a:pt x="189846" y="244411"/>
                      <a:pt x="190894" y="236410"/>
                    </a:cubicBezTo>
                    <a:lnTo>
                      <a:pt x="190798" y="236315"/>
                    </a:lnTo>
                    <a:cubicBezTo>
                      <a:pt x="189655" y="237268"/>
                      <a:pt x="188703" y="238220"/>
                      <a:pt x="187941" y="239268"/>
                    </a:cubicBezTo>
                    <a:cubicBezTo>
                      <a:pt x="188512" y="236982"/>
                      <a:pt x="189084" y="234505"/>
                      <a:pt x="189751" y="231934"/>
                    </a:cubicBezTo>
                    <a:cubicBezTo>
                      <a:pt x="189655" y="230505"/>
                      <a:pt x="188608" y="220789"/>
                      <a:pt x="191179" y="213455"/>
                    </a:cubicBezTo>
                    <a:cubicBezTo>
                      <a:pt x="191370" y="213741"/>
                      <a:pt x="191465" y="213931"/>
                      <a:pt x="191561" y="214122"/>
                    </a:cubicBezTo>
                    <a:cubicBezTo>
                      <a:pt x="191846" y="213074"/>
                      <a:pt x="192132" y="211931"/>
                      <a:pt x="192322" y="210884"/>
                    </a:cubicBezTo>
                    <a:cubicBezTo>
                      <a:pt x="193180" y="209169"/>
                      <a:pt x="194323" y="207645"/>
                      <a:pt x="195847" y="206597"/>
                    </a:cubicBezTo>
                    <a:cubicBezTo>
                      <a:pt x="196228" y="204692"/>
                      <a:pt x="196609" y="203359"/>
                      <a:pt x="196609" y="202787"/>
                    </a:cubicBezTo>
                    <a:cubicBezTo>
                      <a:pt x="198895" y="193834"/>
                      <a:pt x="201847" y="185166"/>
                      <a:pt x="205086" y="176784"/>
                    </a:cubicBezTo>
                    <a:cubicBezTo>
                      <a:pt x="205181" y="176975"/>
                      <a:pt x="205277" y="177260"/>
                      <a:pt x="205372" y="177451"/>
                    </a:cubicBezTo>
                    <a:cubicBezTo>
                      <a:pt x="206229" y="175355"/>
                      <a:pt x="209658" y="166592"/>
                      <a:pt x="210515" y="164306"/>
                    </a:cubicBezTo>
                    <a:cubicBezTo>
                      <a:pt x="210325" y="164497"/>
                      <a:pt x="210039" y="164687"/>
                      <a:pt x="209753" y="164878"/>
                    </a:cubicBezTo>
                    <a:cubicBezTo>
                      <a:pt x="211087" y="161639"/>
                      <a:pt x="212420" y="158496"/>
                      <a:pt x="213754" y="155258"/>
                    </a:cubicBezTo>
                    <a:cubicBezTo>
                      <a:pt x="212992" y="148495"/>
                      <a:pt x="212992" y="141827"/>
                      <a:pt x="215754" y="135350"/>
                    </a:cubicBezTo>
                    <a:cubicBezTo>
                      <a:pt x="215849" y="136112"/>
                      <a:pt x="215849" y="136874"/>
                      <a:pt x="215945" y="137636"/>
                    </a:cubicBezTo>
                    <a:cubicBezTo>
                      <a:pt x="217278" y="134493"/>
                      <a:pt x="218612" y="131350"/>
                      <a:pt x="219945" y="128206"/>
                    </a:cubicBezTo>
                    <a:cubicBezTo>
                      <a:pt x="220040" y="128111"/>
                      <a:pt x="220040" y="128016"/>
                      <a:pt x="220136" y="127921"/>
                    </a:cubicBezTo>
                    <a:cubicBezTo>
                      <a:pt x="231089" y="116205"/>
                      <a:pt x="230232" y="96012"/>
                      <a:pt x="232613" y="96012"/>
                    </a:cubicBezTo>
                    <a:cubicBezTo>
                      <a:pt x="232804" y="94297"/>
                      <a:pt x="232709" y="92583"/>
                      <a:pt x="232804" y="90868"/>
                    </a:cubicBezTo>
                    <a:cubicBezTo>
                      <a:pt x="233756" y="86773"/>
                      <a:pt x="234518" y="82677"/>
                      <a:pt x="234995" y="78486"/>
                    </a:cubicBezTo>
                    <a:cubicBezTo>
                      <a:pt x="234042" y="78962"/>
                      <a:pt x="232613" y="78772"/>
                      <a:pt x="230994" y="78486"/>
                    </a:cubicBezTo>
                    <a:close/>
                    <a:moveTo>
                      <a:pt x="60211" y="506349"/>
                    </a:moveTo>
                    <a:cubicBezTo>
                      <a:pt x="58972" y="510445"/>
                      <a:pt x="57353" y="517684"/>
                      <a:pt x="58877" y="505777"/>
                    </a:cubicBezTo>
                    <a:cubicBezTo>
                      <a:pt x="59068" y="504158"/>
                      <a:pt x="59353" y="502158"/>
                      <a:pt x="59735" y="499777"/>
                    </a:cubicBezTo>
                    <a:cubicBezTo>
                      <a:pt x="59735" y="502158"/>
                      <a:pt x="59830" y="503968"/>
                      <a:pt x="60020" y="505301"/>
                    </a:cubicBezTo>
                    <a:cubicBezTo>
                      <a:pt x="60211" y="505206"/>
                      <a:pt x="60401" y="505111"/>
                      <a:pt x="60592" y="505015"/>
                    </a:cubicBezTo>
                    <a:cubicBezTo>
                      <a:pt x="60878" y="504063"/>
                      <a:pt x="61163" y="503777"/>
                      <a:pt x="61163" y="504634"/>
                    </a:cubicBezTo>
                    <a:cubicBezTo>
                      <a:pt x="60973" y="504825"/>
                      <a:pt x="60782" y="504825"/>
                      <a:pt x="60592" y="505015"/>
                    </a:cubicBezTo>
                    <a:cubicBezTo>
                      <a:pt x="60496" y="505396"/>
                      <a:pt x="60401" y="505873"/>
                      <a:pt x="60211" y="506349"/>
                    </a:cubicBezTo>
                    <a:close/>
                    <a:moveTo>
                      <a:pt x="54496" y="480155"/>
                    </a:moveTo>
                    <a:cubicBezTo>
                      <a:pt x="50114" y="479488"/>
                      <a:pt x="46209" y="479012"/>
                      <a:pt x="42304" y="478441"/>
                    </a:cubicBezTo>
                    <a:cubicBezTo>
                      <a:pt x="46399" y="479012"/>
                      <a:pt x="50114" y="479584"/>
                      <a:pt x="54496" y="480155"/>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E50681F3-6CFB-4515-8009-043BD3E11216}"/>
                  </a:ext>
                </a:extLst>
              </p:cNvPr>
              <p:cNvSpPr/>
              <p:nvPr/>
            </p:nvSpPr>
            <p:spPr>
              <a:xfrm>
                <a:off x="7280412" y="-6087332"/>
                <a:ext cx="8381" cy="14573"/>
              </a:xfrm>
              <a:custGeom>
                <a:avLst/>
                <a:gdLst>
                  <a:gd name="connsiteX0" fmla="*/ 8382 w 8381"/>
                  <a:gd name="connsiteY0" fmla="*/ 9906 h 14573"/>
                  <a:gd name="connsiteX1" fmla="*/ 7239 w 8381"/>
                  <a:gd name="connsiteY1" fmla="*/ 0 h 14573"/>
                  <a:gd name="connsiteX2" fmla="*/ 0 w 8381"/>
                  <a:gd name="connsiteY2" fmla="*/ 8572 h 14573"/>
                  <a:gd name="connsiteX3" fmla="*/ 4953 w 8381"/>
                  <a:gd name="connsiteY3" fmla="*/ 14573 h 14573"/>
                  <a:gd name="connsiteX4" fmla="*/ 8382 w 8381"/>
                  <a:gd name="connsiteY4" fmla="*/ 9906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 h="14573">
                    <a:moveTo>
                      <a:pt x="8382" y="9906"/>
                    </a:moveTo>
                    <a:cubicBezTo>
                      <a:pt x="2667" y="6382"/>
                      <a:pt x="6382" y="3524"/>
                      <a:pt x="7239" y="0"/>
                    </a:cubicBezTo>
                    <a:cubicBezTo>
                      <a:pt x="4858" y="2858"/>
                      <a:pt x="2381" y="5715"/>
                      <a:pt x="0" y="8572"/>
                    </a:cubicBezTo>
                    <a:cubicBezTo>
                      <a:pt x="1143" y="10477"/>
                      <a:pt x="2667" y="12478"/>
                      <a:pt x="4953" y="14573"/>
                    </a:cubicBezTo>
                    <a:cubicBezTo>
                      <a:pt x="5429" y="12763"/>
                      <a:pt x="5905" y="10954"/>
                      <a:pt x="8382" y="9906"/>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AB4CF54F-E5A5-4DCF-B9B0-45AB3A7843C0}"/>
                  </a:ext>
                </a:extLst>
              </p:cNvPr>
              <p:cNvSpPr/>
              <p:nvPr/>
            </p:nvSpPr>
            <p:spPr>
              <a:xfrm>
                <a:off x="7299603" y="-6068377"/>
                <a:ext cx="28434" cy="49244"/>
              </a:xfrm>
              <a:custGeom>
                <a:avLst/>
                <a:gdLst>
                  <a:gd name="connsiteX0" fmla="*/ 6526 w 28434"/>
                  <a:gd name="connsiteY0" fmla="*/ 3905 h 49244"/>
                  <a:gd name="connsiteX1" fmla="*/ 9670 w 28434"/>
                  <a:gd name="connsiteY1" fmla="*/ 2667 h 49244"/>
                  <a:gd name="connsiteX2" fmla="*/ 15766 w 28434"/>
                  <a:gd name="connsiteY2" fmla="*/ 8192 h 49244"/>
                  <a:gd name="connsiteX3" fmla="*/ 28434 w 28434"/>
                  <a:gd name="connsiteY3" fmla="*/ 49244 h 49244"/>
                  <a:gd name="connsiteX4" fmla="*/ 17099 w 28434"/>
                  <a:gd name="connsiteY4" fmla="*/ 7144 h 49244"/>
                  <a:gd name="connsiteX5" fmla="*/ 17480 w 28434"/>
                  <a:gd name="connsiteY5" fmla="*/ 5715 h 49244"/>
                  <a:gd name="connsiteX6" fmla="*/ 23386 w 28434"/>
                  <a:gd name="connsiteY6" fmla="*/ 10668 h 49244"/>
                  <a:gd name="connsiteX7" fmla="*/ 23862 w 28434"/>
                  <a:gd name="connsiteY7" fmla="*/ 8858 h 49244"/>
                  <a:gd name="connsiteX8" fmla="*/ 621 w 28434"/>
                  <a:gd name="connsiteY8" fmla="*/ 0 h 49244"/>
                  <a:gd name="connsiteX9" fmla="*/ 6526 w 28434"/>
                  <a:gd name="connsiteY9" fmla="*/ 3905 h 4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34" h="49244">
                    <a:moveTo>
                      <a:pt x="6526" y="3905"/>
                    </a:moveTo>
                    <a:cubicBezTo>
                      <a:pt x="9193" y="4572"/>
                      <a:pt x="4336" y="1333"/>
                      <a:pt x="9670" y="2667"/>
                    </a:cubicBezTo>
                    <a:cubicBezTo>
                      <a:pt x="6717" y="3810"/>
                      <a:pt x="10813" y="6668"/>
                      <a:pt x="15766" y="8192"/>
                    </a:cubicBezTo>
                    <a:cubicBezTo>
                      <a:pt x="12813" y="21146"/>
                      <a:pt x="18814" y="35052"/>
                      <a:pt x="28434" y="49244"/>
                    </a:cubicBezTo>
                    <a:cubicBezTo>
                      <a:pt x="28053" y="36004"/>
                      <a:pt x="24624" y="22193"/>
                      <a:pt x="17099" y="7144"/>
                    </a:cubicBezTo>
                    <a:lnTo>
                      <a:pt x="17480" y="5715"/>
                    </a:lnTo>
                    <a:cubicBezTo>
                      <a:pt x="20338" y="6953"/>
                      <a:pt x="21195" y="8954"/>
                      <a:pt x="23386" y="10668"/>
                    </a:cubicBezTo>
                    <a:lnTo>
                      <a:pt x="23862" y="8858"/>
                    </a:lnTo>
                    <a:cubicBezTo>
                      <a:pt x="24243" y="7429"/>
                      <a:pt x="12623" y="3048"/>
                      <a:pt x="621" y="0"/>
                    </a:cubicBezTo>
                    <a:cubicBezTo>
                      <a:pt x="-617" y="953"/>
                      <a:pt x="-617" y="2096"/>
                      <a:pt x="6526" y="3905"/>
                    </a:cubicBezTo>
                    <a:close/>
                  </a:path>
                </a:pathLst>
              </a:custGeom>
              <a:grpFill/>
              <a:ln w="9525" cap="flat">
                <a:noFill/>
                <a:prstDash val="solid"/>
                <a:miter/>
              </a:ln>
            </p:spPr>
            <p:txBody>
              <a:bodyPr rtlCol="0" anchor="ctr"/>
              <a:lstStyle/>
              <a:p>
                <a:endParaRPr lang="en-ID"/>
              </a:p>
            </p:txBody>
          </p:sp>
        </p:grpSp>
        <p:grpSp>
          <p:nvGrpSpPr>
            <p:cNvPr id="16" name="Graphic 2">
              <a:extLst>
                <a:ext uri="{FF2B5EF4-FFF2-40B4-BE49-F238E27FC236}">
                  <a16:creationId xmlns:a16="http://schemas.microsoft.com/office/drawing/2014/main" id="{0A88E7FF-9DCA-452E-8945-71C2011A88A8}"/>
                </a:ext>
              </a:extLst>
            </p:cNvPr>
            <p:cNvGrpSpPr/>
            <p:nvPr/>
          </p:nvGrpSpPr>
          <p:grpSpPr>
            <a:xfrm>
              <a:off x="6708721" y="-6511459"/>
              <a:ext cx="919806" cy="1585776"/>
              <a:chOff x="6708721" y="-6511459"/>
              <a:chExt cx="919806" cy="1585776"/>
            </a:xfrm>
            <a:solidFill>
              <a:srgbClr val="000000"/>
            </a:solidFill>
          </p:grpSpPr>
          <p:sp>
            <p:nvSpPr>
              <p:cNvPr id="18" name="Freeform: Shape 17">
                <a:extLst>
                  <a:ext uri="{FF2B5EF4-FFF2-40B4-BE49-F238E27FC236}">
                    <a16:creationId xmlns:a16="http://schemas.microsoft.com/office/drawing/2014/main" id="{2D51497F-73DF-458B-9661-27666E2A509D}"/>
                  </a:ext>
                </a:extLst>
              </p:cNvPr>
              <p:cNvSpPr/>
              <p:nvPr/>
            </p:nvSpPr>
            <p:spPr>
              <a:xfrm>
                <a:off x="7071053" y="-6511459"/>
                <a:ext cx="262276" cy="376744"/>
              </a:xfrm>
              <a:custGeom>
                <a:avLst/>
                <a:gdLst>
                  <a:gd name="connsiteX0" fmla="*/ 5715 w 262276"/>
                  <a:gd name="connsiteY0" fmla="*/ 267822 h 376744"/>
                  <a:gd name="connsiteX1" fmla="*/ 10478 w 262276"/>
                  <a:gd name="connsiteY1" fmla="*/ 281728 h 376744"/>
                  <a:gd name="connsiteX2" fmla="*/ 17240 w 262276"/>
                  <a:gd name="connsiteY2" fmla="*/ 296111 h 376744"/>
                  <a:gd name="connsiteX3" fmla="*/ 33338 w 262276"/>
                  <a:gd name="connsiteY3" fmla="*/ 320495 h 376744"/>
                  <a:gd name="connsiteX4" fmla="*/ 54388 w 262276"/>
                  <a:gd name="connsiteY4" fmla="*/ 344593 h 376744"/>
                  <a:gd name="connsiteX5" fmla="*/ 80391 w 262276"/>
                  <a:gd name="connsiteY5" fmla="*/ 363262 h 376744"/>
                  <a:gd name="connsiteX6" fmla="*/ 120777 w 262276"/>
                  <a:gd name="connsiteY6" fmla="*/ 374788 h 376744"/>
                  <a:gd name="connsiteX7" fmla="*/ 129540 w 262276"/>
                  <a:gd name="connsiteY7" fmla="*/ 376026 h 376744"/>
                  <a:gd name="connsiteX8" fmla="*/ 133636 w 262276"/>
                  <a:gd name="connsiteY8" fmla="*/ 376502 h 376744"/>
                  <a:gd name="connsiteX9" fmla="*/ 144494 w 262276"/>
                  <a:gd name="connsiteY9" fmla="*/ 376407 h 376744"/>
                  <a:gd name="connsiteX10" fmla="*/ 165735 w 262276"/>
                  <a:gd name="connsiteY10" fmla="*/ 372597 h 376744"/>
                  <a:gd name="connsiteX11" fmla="*/ 179927 w 262276"/>
                  <a:gd name="connsiteY11" fmla="*/ 367644 h 376744"/>
                  <a:gd name="connsiteX12" fmla="*/ 193929 w 262276"/>
                  <a:gd name="connsiteY12" fmla="*/ 360881 h 376744"/>
                  <a:gd name="connsiteX13" fmla="*/ 199835 w 262276"/>
                  <a:gd name="connsiteY13" fmla="*/ 357166 h 376744"/>
                  <a:gd name="connsiteX14" fmla="*/ 207454 w 262276"/>
                  <a:gd name="connsiteY14" fmla="*/ 351356 h 376744"/>
                  <a:gd name="connsiteX15" fmla="*/ 220694 w 262276"/>
                  <a:gd name="connsiteY15" fmla="*/ 337259 h 376744"/>
                  <a:gd name="connsiteX16" fmla="*/ 230410 w 262276"/>
                  <a:gd name="connsiteY16" fmla="*/ 323448 h 376744"/>
                  <a:gd name="connsiteX17" fmla="*/ 237077 w 262276"/>
                  <a:gd name="connsiteY17" fmla="*/ 310780 h 376744"/>
                  <a:gd name="connsiteX18" fmla="*/ 248603 w 262276"/>
                  <a:gd name="connsiteY18" fmla="*/ 282586 h 376744"/>
                  <a:gd name="connsiteX19" fmla="*/ 256318 w 262276"/>
                  <a:gd name="connsiteY19" fmla="*/ 254487 h 376744"/>
                  <a:gd name="connsiteX20" fmla="*/ 260318 w 262276"/>
                  <a:gd name="connsiteY20" fmla="*/ 222102 h 376744"/>
                  <a:gd name="connsiteX21" fmla="*/ 261938 w 262276"/>
                  <a:gd name="connsiteY21" fmla="*/ 193527 h 376744"/>
                  <a:gd name="connsiteX22" fmla="*/ 262223 w 262276"/>
                  <a:gd name="connsiteY22" fmla="*/ 163142 h 376744"/>
                  <a:gd name="connsiteX23" fmla="*/ 262033 w 262276"/>
                  <a:gd name="connsiteY23" fmla="*/ 156094 h 376744"/>
                  <a:gd name="connsiteX24" fmla="*/ 261652 w 262276"/>
                  <a:gd name="connsiteY24" fmla="*/ 149712 h 376744"/>
                  <a:gd name="connsiteX25" fmla="*/ 260318 w 262276"/>
                  <a:gd name="connsiteY25" fmla="*/ 139520 h 376744"/>
                  <a:gd name="connsiteX26" fmla="*/ 258985 w 262276"/>
                  <a:gd name="connsiteY26" fmla="*/ 131995 h 376744"/>
                  <a:gd name="connsiteX27" fmla="*/ 257651 w 262276"/>
                  <a:gd name="connsiteY27" fmla="*/ 125423 h 376744"/>
                  <a:gd name="connsiteX28" fmla="*/ 255937 w 262276"/>
                  <a:gd name="connsiteY28" fmla="*/ 118375 h 376744"/>
                  <a:gd name="connsiteX29" fmla="*/ 250984 w 262276"/>
                  <a:gd name="connsiteY29" fmla="*/ 104087 h 376744"/>
                  <a:gd name="connsiteX30" fmla="*/ 244697 w 262276"/>
                  <a:gd name="connsiteY30" fmla="*/ 88942 h 376744"/>
                  <a:gd name="connsiteX31" fmla="*/ 238030 w 262276"/>
                  <a:gd name="connsiteY31" fmla="*/ 76179 h 376744"/>
                  <a:gd name="connsiteX32" fmla="*/ 230505 w 262276"/>
                  <a:gd name="connsiteY32" fmla="*/ 64177 h 376744"/>
                  <a:gd name="connsiteX33" fmla="*/ 220123 w 262276"/>
                  <a:gd name="connsiteY33" fmla="*/ 50271 h 376744"/>
                  <a:gd name="connsiteX34" fmla="*/ 200025 w 262276"/>
                  <a:gd name="connsiteY34" fmla="*/ 28459 h 376744"/>
                  <a:gd name="connsiteX35" fmla="*/ 175831 w 262276"/>
                  <a:gd name="connsiteY35" fmla="*/ 9599 h 376744"/>
                  <a:gd name="connsiteX36" fmla="*/ 162878 w 262276"/>
                  <a:gd name="connsiteY36" fmla="*/ 4170 h 376744"/>
                  <a:gd name="connsiteX37" fmla="*/ 156210 w 262276"/>
                  <a:gd name="connsiteY37" fmla="*/ 2265 h 376744"/>
                  <a:gd name="connsiteX38" fmla="*/ 136493 w 262276"/>
                  <a:gd name="connsiteY38" fmla="*/ 74 h 376744"/>
                  <a:gd name="connsiteX39" fmla="*/ 131254 w 262276"/>
                  <a:gd name="connsiteY39" fmla="*/ 836 h 376744"/>
                  <a:gd name="connsiteX40" fmla="*/ 124778 w 262276"/>
                  <a:gd name="connsiteY40" fmla="*/ 3694 h 376744"/>
                  <a:gd name="connsiteX41" fmla="*/ 121063 w 262276"/>
                  <a:gd name="connsiteY41" fmla="*/ 6456 h 376744"/>
                  <a:gd name="connsiteX42" fmla="*/ 106871 w 262276"/>
                  <a:gd name="connsiteY42" fmla="*/ 7980 h 376744"/>
                  <a:gd name="connsiteX43" fmla="*/ 90964 w 262276"/>
                  <a:gd name="connsiteY43" fmla="*/ 15790 h 376744"/>
                  <a:gd name="connsiteX44" fmla="*/ 80486 w 262276"/>
                  <a:gd name="connsiteY44" fmla="*/ 25220 h 376744"/>
                  <a:gd name="connsiteX45" fmla="*/ 61341 w 262276"/>
                  <a:gd name="connsiteY45" fmla="*/ 46842 h 376744"/>
                  <a:gd name="connsiteX46" fmla="*/ 43529 w 262276"/>
                  <a:gd name="connsiteY46" fmla="*/ 70464 h 376744"/>
                  <a:gd name="connsiteX47" fmla="*/ 29623 w 262276"/>
                  <a:gd name="connsiteY47" fmla="*/ 95324 h 376744"/>
                  <a:gd name="connsiteX48" fmla="*/ 17907 w 262276"/>
                  <a:gd name="connsiteY48" fmla="*/ 121994 h 376744"/>
                  <a:gd name="connsiteX49" fmla="*/ 13335 w 262276"/>
                  <a:gd name="connsiteY49" fmla="*/ 134948 h 376744"/>
                  <a:gd name="connsiteX50" fmla="*/ 8954 w 262276"/>
                  <a:gd name="connsiteY50" fmla="*/ 149617 h 376744"/>
                  <a:gd name="connsiteX51" fmla="*/ 2953 w 262276"/>
                  <a:gd name="connsiteY51" fmla="*/ 177811 h 376744"/>
                  <a:gd name="connsiteX52" fmla="*/ 0 w 262276"/>
                  <a:gd name="connsiteY52" fmla="*/ 218673 h 376744"/>
                  <a:gd name="connsiteX53" fmla="*/ 667 w 262276"/>
                  <a:gd name="connsiteY53" fmla="*/ 238104 h 376744"/>
                  <a:gd name="connsiteX54" fmla="*/ 5715 w 262276"/>
                  <a:gd name="connsiteY54" fmla="*/ 267822 h 376744"/>
                  <a:gd name="connsiteX55" fmla="*/ 17526 w 262276"/>
                  <a:gd name="connsiteY55" fmla="*/ 183526 h 376744"/>
                  <a:gd name="connsiteX56" fmla="*/ 20479 w 262276"/>
                  <a:gd name="connsiteY56" fmla="*/ 166762 h 376744"/>
                  <a:gd name="connsiteX57" fmla="*/ 24955 w 262276"/>
                  <a:gd name="connsiteY57" fmla="*/ 148855 h 376744"/>
                  <a:gd name="connsiteX58" fmla="*/ 30385 w 262276"/>
                  <a:gd name="connsiteY58" fmla="*/ 131900 h 376744"/>
                  <a:gd name="connsiteX59" fmla="*/ 36290 w 262276"/>
                  <a:gd name="connsiteY59" fmla="*/ 116565 h 376744"/>
                  <a:gd name="connsiteX60" fmla="*/ 50673 w 262276"/>
                  <a:gd name="connsiteY60" fmla="*/ 86466 h 376744"/>
                  <a:gd name="connsiteX61" fmla="*/ 68485 w 262276"/>
                  <a:gd name="connsiteY61" fmla="*/ 60082 h 376744"/>
                  <a:gd name="connsiteX62" fmla="*/ 99727 w 262276"/>
                  <a:gd name="connsiteY62" fmla="*/ 25696 h 376744"/>
                  <a:gd name="connsiteX63" fmla="*/ 105537 w 262276"/>
                  <a:gd name="connsiteY63" fmla="*/ 22172 h 376744"/>
                  <a:gd name="connsiteX64" fmla="*/ 113157 w 262276"/>
                  <a:gd name="connsiteY64" fmla="*/ 20172 h 376744"/>
                  <a:gd name="connsiteX65" fmla="*/ 114014 w 262276"/>
                  <a:gd name="connsiteY65" fmla="*/ 20077 h 376744"/>
                  <a:gd name="connsiteX66" fmla="*/ 116586 w 262276"/>
                  <a:gd name="connsiteY66" fmla="*/ 24839 h 376744"/>
                  <a:gd name="connsiteX67" fmla="*/ 123539 w 262276"/>
                  <a:gd name="connsiteY67" fmla="*/ 27697 h 376744"/>
                  <a:gd name="connsiteX68" fmla="*/ 130493 w 262276"/>
                  <a:gd name="connsiteY68" fmla="*/ 24839 h 376744"/>
                  <a:gd name="connsiteX69" fmla="*/ 131254 w 262276"/>
                  <a:gd name="connsiteY69" fmla="*/ 24172 h 376744"/>
                  <a:gd name="connsiteX70" fmla="*/ 135255 w 262276"/>
                  <a:gd name="connsiteY70" fmla="*/ 21601 h 376744"/>
                  <a:gd name="connsiteX71" fmla="*/ 135731 w 262276"/>
                  <a:gd name="connsiteY71" fmla="*/ 21410 h 376744"/>
                  <a:gd name="connsiteX72" fmla="*/ 140589 w 262276"/>
                  <a:gd name="connsiteY72" fmla="*/ 21601 h 376744"/>
                  <a:gd name="connsiteX73" fmla="*/ 160687 w 262276"/>
                  <a:gd name="connsiteY73" fmla="*/ 26935 h 376744"/>
                  <a:gd name="connsiteX74" fmla="*/ 173069 w 262276"/>
                  <a:gd name="connsiteY74" fmla="*/ 34840 h 376744"/>
                  <a:gd name="connsiteX75" fmla="*/ 189071 w 262276"/>
                  <a:gd name="connsiteY75" fmla="*/ 49699 h 376744"/>
                  <a:gd name="connsiteX76" fmla="*/ 204216 w 262276"/>
                  <a:gd name="connsiteY76" fmla="*/ 66654 h 376744"/>
                  <a:gd name="connsiteX77" fmla="*/ 208883 w 262276"/>
                  <a:gd name="connsiteY77" fmla="*/ 73036 h 376744"/>
                  <a:gd name="connsiteX78" fmla="*/ 215551 w 262276"/>
                  <a:gd name="connsiteY78" fmla="*/ 83037 h 376744"/>
                  <a:gd name="connsiteX79" fmla="*/ 220789 w 262276"/>
                  <a:gd name="connsiteY79" fmla="*/ 92467 h 376744"/>
                  <a:gd name="connsiteX80" fmla="*/ 225362 w 262276"/>
                  <a:gd name="connsiteY80" fmla="*/ 101706 h 376744"/>
                  <a:gd name="connsiteX81" fmla="*/ 232791 w 262276"/>
                  <a:gd name="connsiteY81" fmla="*/ 122280 h 376744"/>
                  <a:gd name="connsiteX82" fmla="*/ 237649 w 262276"/>
                  <a:gd name="connsiteY82" fmla="*/ 145045 h 376744"/>
                  <a:gd name="connsiteX83" fmla="*/ 238220 w 262276"/>
                  <a:gd name="connsiteY83" fmla="*/ 149712 h 376744"/>
                  <a:gd name="connsiteX84" fmla="*/ 238601 w 262276"/>
                  <a:gd name="connsiteY84" fmla="*/ 155808 h 376744"/>
                  <a:gd name="connsiteX85" fmla="*/ 238792 w 262276"/>
                  <a:gd name="connsiteY85" fmla="*/ 167619 h 376744"/>
                  <a:gd name="connsiteX86" fmla="*/ 238315 w 262276"/>
                  <a:gd name="connsiteY86" fmla="*/ 193813 h 376744"/>
                  <a:gd name="connsiteX87" fmla="*/ 234791 w 262276"/>
                  <a:gd name="connsiteY87" fmla="*/ 240771 h 376744"/>
                  <a:gd name="connsiteX88" fmla="*/ 228505 w 262276"/>
                  <a:gd name="connsiteY88" fmla="*/ 268679 h 376744"/>
                  <a:gd name="connsiteX89" fmla="*/ 219551 w 262276"/>
                  <a:gd name="connsiteY89" fmla="*/ 293730 h 376744"/>
                  <a:gd name="connsiteX90" fmla="*/ 212407 w 262276"/>
                  <a:gd name="connsiteY90" fmla="*/ 308970 h 376744"/>
                  <a:gd name="connsiteX91" fmla="*/ 202502 w 262276"/>
                  <a:gd name="connsiteY91" fmla="*/ 324400 h 376744"/>
                  <a:gd name="connsiteX92" fmla="*/ 197358 w 262276"/>
                  <a:gd name="connsiteY92" fmla="*/ 330592 h 376744"/>
                  <a:gd name="connsiteX93" fmla="*/ 188404 w 262276"/>
                  <a:gd name="connsiteY93" fmla="*/ 338974 h 376744"/>
                  <a:gd name="connsiteX94" fmla="*/ 169259 w 262276"/>
                  <a:gd name="connsiteY94" fmla="*/ 349737 h 376744"/>
                  <a:gd name="connsiteX95" fmla="*/ 159068 w 262276"/>
                  <a:gd name="connsiteY95" fmla="*/ 353261 h 376744"/>
                  <a:gd name="connsiteX96" fmla="*/ 143828 w 262276"/>
                  <a:gd name="connsiteY96" fmla="*/ 356595 h 376744"/>
                  <a:gd name="connsiteX97" fmla="*/ 133826 w 262276"/>
                  <a:gd name="connsiteY97" fmla="*/ 356881 h 376744"/>
                  <a:gd name="connsiteX98" fmla="*/ 128111 w 262276"/>
                  <a:gd name="connsiteY98" fmla="*/ 356404 h 376744"/>
                  <a:gd name="connsiteX99" fmla="*/ 121444 w 262276"/>
                  <a:gd name="connsiteY99" fmla="*/ 355642 h 376744"/>
                  <a:gd name="connsiteX100" fmla="*/ 91535 w 262276"/>
                  <a:gd name="connsiteY100" fmla="*/ 348403 h 376744"/>
                  <a:gd name="connsiteX101" fmla="*/ 73057 w 262276"/>
                  <a:gd name="connsiteY101" fmla="*/ 337545 h 376744"/>
                  <a:gd name="connsiteX102" fmla="*/ 59055 w 262276"/>
                  <a:gd name="connsiteY102" fmla="*/ 324686 h 376744"/>
                  <a:gd name="connsiteX103" fmla="*/ 51149 w 262276"/>
                  <a:gd name="connsiteY103" fmla="*/ 315923 h 376744"/>
                  <a:gd name="connsiteX104" fmla="*/ 45434 w 262276"/>
                  <a:gd name="connsiteY104" fmla="*/ 308875 h 376744"/>
                  <a:gd name="connsiteX105" fmla="*/ 34385 w 262276"/>
                  <a:gd name="connsiteY105" fmla="*/ 292873 h 376744"/>
                  <a:gd name="connsiteX106" fmla="*/ 25908 w 262276"/>
                  <a:gd name="connsiteY106" fmla="*/ 276680 h 376744"/>
                  <a:gd name="connsiteX107" fmla="*/ 20288 w 262276"/>
                  <a:gd name="connsiteY107" fmla="*/ 260107 h 376744"/>
                  <a:gd name="connsiteX108" fmla="*/ 17145 w 262276"/>
                  <a:gd name="connsiteY108" fmla="*/ 243724 h 376744"/>
                  <a:gd name="connsiteX109" fmla="*/ 17526 w 262276"/>
                  <a:gd name="connsiteY109" fmla="*/ 183526 h 37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62276" h="376744">
                    <a:moveTo>
                      <a:pt x="5715" y="267822"/>
                    </a:moveTo>
                    <a:cubicBezTo>
                      <a:pt x="7048" y="272584"/>
                      <a:pt x="8763" y="277156"/>
                      <a:pt x="10478" y="281728"/>
                    </a:cubicBezTo>
                    <a:cubicBezTo>
                      <a:pt x="12382" y="286681"/>
                      <a:pt x="14669" y="291539"/>
                      <a:pt x="17240" y="296111"/>
                    </a:cubicBezTo>
                    <a:cubicBezTo>
                      <a:pt x="21907" y="304588"/>
                      <a:pt x="27432" y="312780"/>
                      <a:pt x="33338" y="320495"/>
                    </a:cubicBezTo>
                    <a:cubicBezTo>
                      <a:pt x="39814" y="328972"/>
                      <a:pt x="46768" y="337069"/>
                      <a:pt x="54388" y="344593"/>
                    </a:cubicBezTo>
                    <a:cubicBezTo>
                      <a:pt x="62008" y="352118"/>
                      <a:pt x="70961" y="358309"/>
                      <a:pt x="80391" y="363262"/>
                    </a:cubicBezTo>
                    <a:cubicBezTo>
                      <a:pt x="92773" y="369930"/>
                      <a:pt x="106966" y="372597"/>
                      <a:pt x="120777" y="374788"/>
                    </a:cubicBezTo>
                    <a:cubicBezTo>
                      <a:pt x="123730" y="375264"/>
                      <a:pt x="126682" y="375645"/>
                      <a:pt x="129540" y="376026"/>
                    </a:cubicBezTo>
                    <a:cubicBezTo>
                      <a:pt x="130873" y="376216"/>
                      <a:pt x="132302" y="376312"/>
                      <a:pt x="133636" y="376502"/>
                    </a:cubicBezTo>
                    <a:cubicBezTo>
                      <a:pt x="137255" y="376883"/>
                      <a:pt x="140875" y="376788"/>
                      <a:pt x="144494" y="376407"/>
                    </a:cubicBezTo>
                    <a:cubicBezTo>
                      <a:pt x="151638" y="375740"/>
                      <a:pt x="158782" y="374311"/>
                      <a:pt x="165735" y="372597"/>
                    </a:cubicBezTo>
                    <a:cubicBezTo>
                      <a:pt x="170593" y="371454"/>
                      <a:pt x="175355" y="369549"/>
                      <a:pt x="179927" y="367644"/>
                    </a:cubicBezTo>
                    <a:cubicBezTo>
                      <a:pt x="184690" y="365739"/>
                      <a:pt x="189547" y="363453"/>
                      <a:pt x="193929" y="360881"/>
                    </a:cubicBezTo>
                    <a:cubicBezTo>
                      <a:pt x="195929" y="359738"/>
                      <a:pt x="197929" y="358500"/>
                      <a:pt x="199835" y="357166"/>
                    </a:cubicBezTo>
                    <a:cubicBezTo>
                      <a:pt x="202502" y="355452"/>
                      <a:pt x="204978" y="353261"/>
                      <a:pt x="207454" y="351356"/>
                    </a:cubicBezTo>
                    <a:cubicBezTo>
                      <a:pt x="212407" y="347356"/>
                      <a:pt x="216694" y="342307"/>
                      <a:pt x="220694" y="337259"/>
                    </a:cubicBezTo>
                    <a:cubicBezTo>
                      <a:pt x="224219" y="332878"/>
                      <a:pt x="227457" y="328306"/>
                      <a:pt x="230410" y="323448"/>
                    </a:cubicBezTo>
                    <a:cubicBezTo>
                      <a:pt x="232981" y="319352"/>
                      <a:pt x="235077" y="315066"/>
                      <a:pt x="237077" y="310780"/>
                    </a:cubicBezTo>
                    <a:cubicBezTo>
                      <a:pt x="241459" y="301636"/>
                      <a:pt x="245269" y="292206"/>
                      <a:pt x="248603" y="282586"/>
                    </a:cubicBezTo>
                    <a:cubicBezTo>
                      <a:pt x="251746" y="273346"/>
                      <a:pt x="254318" y="264107"/>
                      <a:pt x="256318" y="254487"/>
                    </a:cubicBezTo>
                    <a:cubicBezTo>
                      <a:pt x="258509" y="243819"/>
                      <a:pt x="259366" y="232960"/>
                      <a:pt x="260318" y="222102"/>
                    </a:cubicBezTo>
                    <a:cubicBezTo>
                      <a:pt x="261176" y="212577"/>
                      <a:pt x="261556" y="203052"/>
                      <a:pt x="261938" y="193527"/>
                    </a:cubicBezTo>
                    <a:cubicBezTo>
                      <a:pt x="262319" y="183430"/>
                      <a:pt x="262319" y="173239"/>
                      <a:pt x="262223" y="163142"/>
                    </a:cubicBezTo>
                    <a:cubicBezTo>
                      <a:pt x="262223" y="160761"/>
                      <a:pt x="262033" y="158475"/>
                      <a:pt x="262033" y="156094"/>
                    </a:cubicBezTo>
                    <a:cubicBezTo>
                      <a:pt x="261938" y="153998"/>
                      <a:pt x="261842" y="151807"/>
                      <a:pt x="261652" y="149712"/>
                    </a:cubicBezTo>
                    <a:cubicBezTo>
                      <a:pt x="261176" y="146378"/>
                      <a:pt x="260890" y="142854"/>
                      <a:pt x="260318" y="139520"/>
                    </a:cubicBezTo>
                    <a:cubicBezTo>
                      <a:pt x="259842" y="137044"/>
                      <a:pt x="259366" y="134472"/>
                      <a:pt x="258985" y="131995"/>
                    </a:cubicBezTo>
                    <a:cubicBezTo>
                      <a:pt x="258604" y="129805"/>
                      <a:pt x="258223" y="127519"/>
                      <a:pt x="257651" y="125423"/>
                    </a:cubicBezTo>
                    <a:cubicBezTo>
                      <a:pt x="257080" y="123042"/>
                      <a:pt x="256604" y="120661"/>
                      <a:pt x="255937" y="118375"/>
                    </a:cubicBezTo>
                    <a:cubicBezTo>
                      <a:pt x="254413" y="113517"/>
                      <a:pt x="252794" y="108850"/>
                      <a:pt x="250984" y="104087"/>
                    </a:cubicBezTo>
                    <a:cubicBezTo>
                      <a:pt x="249079" y="98944"/>
                      <a:pt x="247079" y="93800"/>
                      <a:pt x="244697" y="88942"/>
                    </a:cubicBezTo>
                    <a:cubicBezTo>
                      <a:pt x="242602" y="84656"/>
                      <a:pt x="240316" y="80370"/>
                      <a:pt x="238030" y="76179"/>
                    </a:cubicBezTo>
                    <a:cubicBezTo>
                      <a:pt x="235744" y="72083"/>
                      <a:pt x="233172" y="68083"/>
                      <a:pt x="230505" y="64177"/>
                    </a:cubicBezTo>
                    <a:cubicBezTo>
                      <a:pt x="227171" y="59415"/>
                      <a:pt x="223838" y="54652"/>
                      <a:pt x="220123" y="50271"/>
                    </a:cubicBezTo>
                    <a:cubicBezTo>
                      <a:pt x="213741" y="42746"/>
                      <a:pt x="207169" y="35317"/>
                      <a:pt x="200025" y="28459"/>
                    </a:cubicBezTo>
                    <a:cubicBezTo>
                      <a:pt x="192596" y="21315"/>
                      <a:pt x="184595" y="15028"/>
                      <a:pt x="175831" y="9599"/>
                    </a:cubicBezTo>
                    <a:cubicBezTo>
                      <a:pt x="171831" y="7123"/>
                      <a:pt x="167354" y="5503"/>
                      <a:pt x="162878" y="4170"/>
                    </a:cubicBezTo>
                    <a:cubicBezTo>
                      <a:pt x="160687" y="3503"/>
                      <a:pt x="158401" y="2836"/>
                      <a:pt x="156210" y="2265"/>
                    </a:cubicBezTo>
                    <a:cubicBezTo>
                      <a:pt x="149733" y="836"/>
                      <a:pt x="143161" y="-307"/>
                      <a:pt x="136493" y="74"/>
                    </a:cubicBezTo>
                    <a:cubicBezTo>
                      <a:pt x="134684" y="169"/>
                      <a:pt x="132969" y="455"/>
                      <a:pt x="131254" y="836"/>
                    </a:cubicBezTo>
                    <a:cubicBezTo>
                      <a:pt x="128969" y="1312"/>
                      <a:pt x="126778" y="2646"/>
                      <a:pt x="124778" y="3694"/>
                    </a:cubicBezTo>
                    <a:cubicBezTo>
                      <a:pt x="123444" y="4456"/>
                      <a:pt x="122206" y="5503"/>
                      <a:pt x="121063" y="6456"/>
                    </a:cubicBezTo>
                    <a:cubicBezTo>
                      <a:pt x="116300" y="6551"/>
                      <a:pt x="111443" y="7027"/>
                      <a:pt x="106871" y="7980"/>
                    </a:cubicBezTo>
                    <a:cubicBezTo>
                      <a:pt x="100965" y="9313"/>
                      <a:pt x="95631" y="11980"/>
                      <a:pt x="90964" y="15790"/>
                    </a:cubicBezTo>
                    <a:cubicBezTo>
                      <a:pt x="87249" y="18743"/>
                      <a:pt x="83820" y="21886"/>
                      <a:pt x="80486" y="25220"/>
                    </a:cubicBezTo>
                    <a:cubicBezTo>
                      <a:pt x="73723" y="32078"/>
                      <a:pt x="67437" y="39412"/>
                      <a:pt x="61341" y="46842"/>
                    </a:cubicBezTo>
                    <a:cubicBezTo>
                      <a:pt x="55054" y="54462"/>
                      <a:pt x="49149" y="62368"/>
                      <a:pt x="43529" y="70464"/>
                    </a:cubicBezTo>
                    <a:cubicBezTo>
                      <a:pt x="38100" y="78274"/>
                      <a:pt x="33719" y="86752"/>
                      <a:pt x="29623" y="95324"/>
                    </a:cubicBezTo>
                    <a:cubicBezTo>
                      <a:pt x="25432" y="104087"/>
                      <a:pt x="21527" y="112945"/>
                      <a:pt x="17907" y="121994"/>
                    </a:cubicBezTo>
                    <a:cubicBezTo>
                      <a:pt x="16193" y="126280"/>
                      <a:pt x="14859" y="130662"/>
                      <a:pt x="13335" y="134948"/>
                    </a:cubicBezTo>
                    <a:cubicBezTo>
                      <a:pt x="11716" y="139806"/>
                      <a:pt x="10287" y="144664"/>
                      <a:pt x="8954" y="149617"/>
                    </a:cubicBezTo>
                    <a:cubicBezTo>
                      <a:pt x="6477" y="158856"/>
                      <a:pt x="4381" y="168286"/>
                      <a:pt x="2953" y="177811"/>
                    </a:cubicBezTo>
                    <a:cubicBezTo>
                      <a:pt x="953" y="191336"/>
                      <a:pt x="0" y="204957"/>
                      <a:pt x="0" y="218673"/>
                    </a:cubicBezTo>
                    <a:cubicBezTo>
                      <a:pt x="0" y="225150"/>
                      <a:pt x="190" y="231627"/>
                      <a:pt x="667" y="238104"/>
                    </a:cubicBezTo>
                    <a:cubicBezTo>
                      <a:pt x="1334" y="248296"/>
                      <a:pt x="3048" y="258297"/>
                      <a:pt x="5715" y="267822"/>
                    </a:cubicBezTo>
                    <a:close/>
                    <a:moveTo>
                      <a:pt x="17526" y="183526"/>
                    </a:moveTo>
                    <a:cubicBezTo>
                      <a:pt x="18288" y="177906"/>
                      <a:pt x="19336" y="172381"/>
                      <a:pt x="20479" y="166762"/>
                    </a:cubicBezTo>
                    <a:cubicBezTo>
                      <a:pt x="21717" y="160761"/>
                      <a:pt x="23336" y="154760"/>
                      <a:pt x="24955" y="148855"/>
                    </a:cubicBezTo>
                    <a:cubicBezTo>
                      <a:pt x="26479" y="143140"/>
                      <a:pt x="28480" y="137520"/>
                      <a:pt x="30385" y="131900"/>
                    </a:cubicBezTo>
                    <a:cubicBezTo>
                      <a:pt x="32099" y="126661"/>
                      <a:pt x="34195" y="121613"/>
                      <a:pt x="36290" y="116565"/>
                    </a:cubicBezTo>
                    <a:cubicBezTo>
                      <a:pt x="40767" y="106373"/>
                      <a:pt x="45244" y="96181"/>
                      <a:pt x="50673" y="86466"/>
                    </a:cubicBezTo>
                    <a:cubicBezTo>
                      <a:pt x="55816" y="77227"/>
                      <a:pt x="62103" y="68464"/>
                      <a:pt x="68485" y="60082"/>
                    </a:cubicBezTo>
                    <a:cubicBezTo>
                      <a:pt x="78105" y="47890"/>
                      <a:pt x="87821" y="35793"/>
                      <a:pt x="99727" y="25696"/>
                    </a:cubicBezTo>
                    <a:cubicBezTo>
                      <a:pt x="101537" y="24363"/>
                      <a:pt x="103441" y="23125"/>
                      <a:pt x="105537" y="22172"/>
                    </a:cubicBezTo>
                    <a:cubicBezTo>
                      <a:pt x="108013" y="21315"/>
                      <a:pt x="110490" y="20648"/>
                      <a:pt x="113157" y="20172"/>
                    </a:cubicBezTo>
                    <a:cubicBezTo>
                      <a:pt x="113443" y="20172"/>
                      <a:pt x="113729" y="20077"/>
                      <a:pt x="114014" y="20077"/>
                    </a:cubicBezTo>
                    <a:cubicBezTo>
                      <a:pt x="114395" y="21791"/>
                      <a:pt x="115253" y="23506"/>
                      <a:pt x="116586" y="24839"/>
                    </a:cubicBezTo>
                    <a:cubicBezTo>
                      <a:pt x="118396" y="26649"/>
                      <a:pt x="120968" y="27697"/>
                      <a:pt x="123539" y="27697"/>
                    </a:cubicBezTo>
                    <a:cubicBezTo>
                      <a:pt x="126397" y="27697"/>
                      <a:pt x="128397" y="26554"/>
                      <a:pt x="130493" y="24839"/>
                    </a:cubicBezTo>
                    <a:cubicBezTo>
                      <a:pt x="130778" y="24649"/>
                      <a:pt x="131064" y="24458"/>
                      <a:pt x="131254" y="24172"/>
                    </a:cubicBezTo>
                    <a:cubicBezTo>
                      <a:pt x="132588" y="23220"/>
                      <a:pt x="133826" y="22363"/>
                      <a:pt x="135255" y="21601"/>
                    </a:cubicBezTo>
                    <a:cubicBezTo>
                      <a:pt x="135446" y="21505"/>
                      <a:pt x="135541" y="21505"/>
                      <a:pt x="135731" y="21410"/>
                    </a:cubicBezTo>
                    <a:cubicBezTo>
                      <a:pt x="137351" y="21315"/>
                      <a:pt x="138970" y="21505"/>
                      <a:pt x="140589" y="21601"/>
                    </a:cubicBezTo>
                    <a:cubicBezTo>
                      <a:pt x="147447" y="22648"/>
                      <a:pt x="154210" y="24363"/>
                      <a:pt x="160687" y="26935"/>
                    </a:cubicBezTo>
                    <a:cubicBezTo>
                      <a:pt x="165068" y="29125"/>
                      <a:pt x="169069" y="31888"/>
                      <a:pt x="173069" y="34840"/>
                    </a:cubicBezTo>
                    <a:cubicBezTo>
                      <a:pt x="178689" y="39508"/>
                      <a:pt x="183928" y="44461"/>
                      <a:pt x="189071" y="49699"/>
                    </a:cubicBezTo>
                    <a:cubicBezTo>
                      <a:pt x="194310" y="55129"/>
                      <a:pt x="199263" y="60844"/>
                      <a:pt x="204216" y="66654"/>
                    </a:cubicBezTo>
                    <a:cubicBezTo>
                      <a:pt x="205835" y="68749"/>
                      <a:pt x="207359" y="70845"/>
                      <a:pt x="208883" y="73036"/>
                    </a:cubicBezTo>
                    <a:cubicBezTo>
                      <a:pt x="211169" y="76274"/>
                      <a:pt x="213360" y="79608"/>
                      <a:pt x="215551" y="83037"/>
                    </a:cubicBezTo>
                    <a:cubicBezTo>
                      <a:pt x="217456" y="86085"/>
                      <a:pt x="219075" y="89323"/>
                      <a:pt x="220789" y="92467"/>
                    </a:cubicBezTo>
                    <a:cubicBezTo>
                      <a:pt x="222409" y="95515"/>
                      <a:pt x="223933" y="98563"/>
                      <a:pt x="225362" y="101706"/>
                    </a:cubicBezTo>
                    <a:cubicBezTo>
                      <a:pt x="228124" y="108469"/>
                      <a:pt x="230600" y="115327"/>
                      <a:pt x="232791" y="122280"/>
                    </a:cubicBezTo>
                    <a:cubicBezTo>
                      <a:pt x="235077" y="129709"/>
                      <a:pt x="236315" y="137425"/>
                      <a:pt x="237649" y="145045"/>
                    </a:cubicBezTo>
                    <a:cubicBezTo>
                      <a:pt x="237839" y="146569"/>
                      <a:pt x="238030" y="148093"/>
                      <a:pt x="238220" y="149712"/>
                    </a:cubicBezTo>
                    <a:cubicBezTo>
                      <a:pt x="238506" y="151712"/>
                      <a:pt x="238506" y="153808"/>
                      <a:pt x="238601" y="155808"/>
                    </a:cubicBezTo>
                    <a:cubicBezTo>
                      <a:pt x="238792" y="159713"/>
                      <a:pt x="238792" y="163714"/>
                      <a:pt x="238792" y="167619"/>
                    </a:cubicBezTo>
                    <a:cubicBezTo>
                      <a:pt x="238792" y="176382"/>
                      <a:pt x="238601" y="185050"/>
                      <a:pt x="238315" y="193813"/>
                    </a:cubicBezTo>
                    <a:cubicBezTo>
                      <a:pt x="237935" y="209529"/>
                      <a:pt x="236601" y="225150"/>
                      <a:pt x="234791" y="240771"/>
                    </a:cubicBezTo>
                    <a:cubicBezTo>
                      <a:pt x="233267" y="250201"/>
                      <a:pt x="231267" y="259440"/>
                      <a:pt x="228505" y="268679"/>
                    </a:cubicBezTo>
                    <a:cubicBezTo>
                      <a:pt x="225933" y="277156"/>
                      <a:pt x="222885" y="285538"/>
                      <a:pt x="219551" y="293730"/>
                    </a:cubicBezTo>
                    <a:cubicBezTo>
                      <a:pt x="217361" y="298873"/>
                      <a:pt x="215170" y="304017"/>
                      <a:pt x="212407" y="308970"/>
                    </a:cubicBezTo>
                    <a:cubicBezTo>
                      <a:pt x="209455" y="314304"/>
                      <a:pt x="206121" y="319447"/>
                      <a:pt x="202502" y="324400"/>
                    </a:cubicBezTo>
                    <a:cubicBezTo>
                      <a:pt x="200787" y="326496"/>
                      <a:pt x="199072" y="328496"/>
                      <a:pt x="197358" y="330592"/>
                    </a:cubicBezTo>
                    <a:cubicBezTo>
                      <a:pt x="194691" y="333735"/>
                      <a:pt x="191548" y="336402"/>
                      <a:pt x="188404" y="338974"/>
                    </a:cubicBezTo>
                    <a:cubicBezTo>
                      <a:pt x="182404" y="343260"/>
                      <a:pt x="175927" y="346784"/>
                      <a:pt x="169259" y="349737"/>
                    </a:cubicBezTo>
                    <a:cubicBezTo>
                      <a:pt x="165926" y="351070"/>
                      <a:pt x="162592" y="352309"/>
                      <a:pt x="159068" y="353261"/>
                    </a:cubicBezTo>
                    <a:cubicBezTo>
                      <a:pt x="154019" y="354690"/>
                      <a:pt x="148971" y="355833"/>
                      <a:pt x="143828" y="356595"/>
                    </a:cubicBezTo>
                    <a:cubicBezTo>
                      <a:pt x="140494" y="356976"/>
                      <a:pt x="137160" y="357071"/>
                      <a:pt x="133826" y="356881"/>
                    </a:cubicBezTo>
                    <a:cubicBezTo>
                      <a:pt x="131921" y="356785"/>
                      <a:pt x="130016" y="356595"/>
                      <a:pt x="128111" y="356404"/>
                    </a:cubicBezTo>
                    <a:cubicBezTo>
                      <a:pt x="125921" y="356214"/>
                      <a:pt x="123730" y="355928"/>
                      <a:pt x="121444" y="355642"/>
                    </a:cubicBezTo>
                    <a:cubicBezTo>
                      <a:pt x="111252" y="353928"/>
                      <a:pt x="101155" y="352213"/>
                      <a:pt x="91535" y="348403"/>
                    </a:cubicBezTo>
                    <a:cubicBezTo>
                      <a:pt x="84963" y="345451"/>
                      <a:pt x="78962" y="341641"/>
                      <a:pt x="73057" y="337545"/>
                    </a:cubicBezTo>
                    <a:cubicBezTo>
                      <a:pt x="68104" y="333544"/>
                      <a:pt x="63437" y="329353"/>
                      <a:pt x="59055" y="324686"/>
                    </a:cubicBezTo>
                    <a:cubicBezTo>
                      <a:pt x="56388" y="321829"/>
                      <a:pt x="53721" y="318876"/>
                      <a:pt x="51149" y="315923"/>
                    </a:cubicBezTo>
                    <a:cubicBezTo>
                      <a:pt x="49149" y="313637"/>
                      <a:pt x="47339" y="311256"/>
                      <a:pt x="45434" y="308875"/>
                    </a:cubicBezTo>
                    <a:cubicBezTo>
                      <a:pt x="41624" y="303636"/>
                      <a:pt x="37910" y="298302"/>
                      <a:pt x="34385" y="292873"/>
                    </a:cubicBezTo>
                    <a:cubicBezTo>
                      <a:pt x="31052" y="287729"/>
                      <a:pt x="28385" y="282300"/>
                      <a:pt x="25908" y="276680"/>
                    </a:cubicBezTo>
                    <a:cubicBezTo>
                      <a:pt x="23717" y="271251"/>
                      <a:pt x="21907" y="265726"/>
                      <a:pt x="20288" y="260107"/>
                    </a:cubicBezTo>
                    <a:cubicBezTo>
                      <a:pt x="18764" y="254773"/>
                      <a:pt x="17907" y="249248"/>
                      <a:pt x="17145" y="243724"/>
                    </a:cubicBezTo>
                    <a:cubicBezTo>
                      <a:pt x="14669" y="223721"/>
                      <a:pt x="15240" y="203528"/>
                      <a:pt x="17526" y="183526"/>
                    </a:cubicBezTo>
                    <a:close/>
                  </a:path>
                </a:pathLst>
              </a:custGeom>
              <a:solidFill>
                <a:srgbClr val="000000"/>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DD1B5DCC-9A95-41DA-81CD-883DCD8F05E9}"/>
                  </a:ext>
                </a:extLst>
              </p:cNvPr>
              <p:cNvSpPr/>
              <p:nvPr/>
            </p:nvSpPr>
            <p:spPr>
              <a:xfrm>
                <a:off x="7269363" y="-5815583"/>
                <a:ext cx="285" cy="2571"/>
              </a:xfrm>
              <a:custGeom>
                <a:avLst/>
                <a:gdLst>
                  <a:gd name="connsiteX0" fmla="*/ 0 w 285"/>
                  <a:gd name="connsiteY0" fmla="*/ 2572 h 2571"/>
                  <a:gd name="connsiteX1" fmla="*/ 190 w 285"/>
                  <a:gd name="connsiteY1" fmla="*/ 1143 h 2571"/>
                  <a:gd name="connsiteX2" fmla="*/ 286 w 285"/>
                  <a:gd name="connsiteY2" fmla="*/ 0 h 2571"/>
                  <a:gd name="connsiteX3" fmla="*/ 0 w 285"/>
                  <a:gd name="connsiteY3" fmla="*/ 2572 h 2571"/>
                </a:gdLst>
                <a:ahLst/>
                <a:cxnLst>
                  <a:cxn ang="0">
                    <a:pos x="connsiteX0" y="connsiteY0"/>
                  </a:cxn>
                  <a:cxn ang="0">
                    <a:pos x="connsiteX1" y="connsiteY1"/>
                  </a:cxn>
                  <a:cxn ang="0">
                    <a:pos x="connsiteX2" y="connsiteY2"/>
                  </a:cxn>
                  <a:cxn ang="0">
                    <a:pos x="connsiteX3" y="connsiteY3"/>
                  </a:cxn>
                </a:cxnLst>
                <a:rect l="l" t="t" r="r" b="b"/>
                <a:pathLst>
                  <a:path w="285" h="2571">
                    <a:moveTo>
                      <a:pt x="0" y="2572"/>
                    </a:moveTo>
                    <a:cubicBezTo>
                      <a:pt x="95" y="2096"/>
                      <a:pt x="95" y="1619"/>
                      <a:pt x="190" y="1143"/>
                    </a:cubicBezTo>
                    <a:cubicBezTo>
                      <a:pt x="190" y="762"/>
                      <a:pt x="286" y="381"/>
                      <a:pt x="286" y="0"/>
                    </a:cubicBezTo>
                    <a:cubicBezTo>
                      <a:pt x="286" y="857"/>
                      <a:pt x="95" y="1714"/>
                      <a:pt x="0" y="2572"/>
                    </a:cubicBezTo>
                    <a:close/>
                  </a:path>
                </a:pathLst>
              </a:custGeom>
              <a:solidFill>
                <a:srgbClr val="000000"/>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1A40563D-D1A8-45DA-906A-5BDB882C4C6F}"/>
                  </a:ext>
                </a:extLst>
              </p:cNvPr>
              <p:cNvSpPr/>
              <p:nvPr/>
            </p:nvSpPr>
            <p:spPr>
              <a:xfrm>
                <a:off x="6909699" y="-6303466"/>
                <a:ext cx="31003" cy="35396"/>
              </a:xfrm>
              <a:custGeom>
                <a:avLst/>
                <a:gdLst>
                  <a:gd name="connsiteX0" fmla="*/ 10287 w 31003"/>
                  <a:gd name="connsiteY0" fmla="*/ 18300 h 35396"/>
                  <a:gd name="connsiteX1" fmla="*/ 16193 w 31003"/>
                  <a:gd name="connsiteY1" fmla="*/ 25349 h 35396"/>
                  <a:gd name="connsiteX2" fmla="*/ 21241 w 31003"/>
                  <a:gd name="connsiteY2" fmla="*/ 32778 h 35396"/>
                  <a:gd name="connsiteX3" fmla="*/ 28385 w 31003"/>
                  <a:gd name="connsiteY3" fmla="*/ 34683 h 35396"/>
                  <a:gd name="connsiteX4" fmla="*/ 30289 w 31003"/>
                  <a:gd name="connsiteY4" fmla="*/ 27539 h 35396"/>
                  <a:gd name="connsiteX5" fmla="*/ 25241 w 31003"/>
                  <a:gd name="connsiteY5" fmla="*/ 19919 h 35396"/>
                  <a:gd name="connsiteX6" fmla="*/ 20193 w 31003"/>
                  <a:gd name="connsiteY6" fmla="*/ 13538 h 35396"/>
                  <a:gd name="connsiteX7" fmla="*/ 9049 w 31003"/>
                  <a:gd name="connsiteY7" fmla="*/ 1536 h 35396"/>
                  <a:gd name="connsiteX8" fmla="*/ 1524 w 31003"/>
                  <a:gd name="connsiteY8" fmla="*/ 1536 h 35396"/>
                  <a:gd name="connsiteX9" fmla="*/ 0 w 31003"/>
                  <a:gd name="connsiteY9" fmla="*/ 5346 h 35396"/>
                  <a:gd name="connsiteX10" fmla="*/ 1524 w 31003"/>
                  <a:gd name="connsiteY10" fmla="*/ 9156 h 35396"/>
                  <a:gd name="connsiteX11" fmla="*/ 10287 w 31003"/>
                  <a:gd name="connsiteY11" fmla="*/ 18300 h 3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03" h="35396">
                    <a:moveTo>
                      <a:pt x="10287" y="18300"/>
                    </a:moveTo>
                    <a:cubicBezTo>
                      <a:pt x="12287" y="20586"/>
                      <a:pt x="14288" y="22967"/>
                      <a:pt x="16193" y="25349"/>
                    </a:cubicBezTo>
                    <a:cubicBezTo>
                      <a:pt x="17907" y="27825"/>
                      <a:pt x="19526" y="30206"/>
                      <a:pt x="21241" y="32778"/>
                    </a:cubicBezTo>
                    <a:cubicBezTo>
                      <a:pt x="22860" y="35159"/>
                      <a:pt x="25813" y="36207"/>
                      <a:pt x="28385" y="34683"/>
                    </a:cubicBezTo>
                    <a:cubicBezTo>
                      <a:pt x="30766" y="33254"/>
                      <a:pt x="31813" y="29921"/>
                      <a:pt x="30289" y="27539"/>
                    </a:cubicBezTo>
                    <a:cubicBezTo>
                      <a:pt x="28670" y="24968"/>
                      <a:pt x="27051" y="22396"/>
                      <a:pt x="25241" y="19919"/>
                    </a:cubicBezTo>
                    <a:cubicBezTo>
                      <a:pt x="23717" y="17729"/>
                      <a:pt x="21907" y="15633"/>
                      <a:pt x="20193" y="13538"/>
                    </a:cubicBezTo>
                    <a:cubicBezTo>
                      <a:pt x="16669" y="9347"/>
                      <a:pt x="12859" y="5346"/>
                      <a:pt x="9049" y="1536"/>
                    </a:cubicBezTo>
                    <a:cubicBezTo>
                      <a:pt x="7048" y="-464"/>
                      <a:pt x="3620" y="-559"/>
                      <a:pt x="1524" y="1536"/>
                    </a:cubicBezTo>
                    <a:cubicBezTo>
                      <a:pt x="476" y="2584"/>
                      <a:pt x="0" y="3917"/>
                      <a:pt x="0" y="5346"/>
                    </a:cubicBezTo>
                    <a:cubicBezTo>
                      <a:pt x="0" y="6680"/>
                      <a:pt x="476" y="8108"/>
                      <a:pt x="1524" y="9156"/>
                    </a:cubicBezTo>
                    <a:cubicBezTo>
                      <a:pt x="4381" y="12014"/>
                      <a:pt x="7429" y="15062"/>
                      <a:pt x="10287" y="18300"/>
                    </a:cubicBezTo>
                    <a:close/>
                  </a:path>
                </a:pathLst>
              </a:custGeom>
              <a:solidFill>
                <a:srgbClr val="000000"/>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16E4C07D-F586-47E8-A847-AF4EF57D8315}"/>
                  </a:ext>
                </a:extLst>
              </p:cNvPr>
              <p:cNvSpPr/>
              <p:nvPr/>
            </p:nvSpPr>
            <p:spPr>
              <a:xfrm>
                <a:off x="6932845" y="-6315196"/>
                <a:ext cx="30575" cy="34020"/>
              </a:xfrm>
              <a:custGeom>
                <a:avLst/>
                <a:gdLst>
                  <a:gd name="connsiteX0" fmla="*/ 10859 w 30575"/>
                  <a:gd name="connsiteY0" fmla="*/ 21839 h 34020"/>
                  <a:gd name="connsiteX1" fmla="*/ 19431 w 30575"/>
                  <a:gd name="connsiteY1" fmla="*/ 32126 h 34020"/>
                  <a:gd name="connsiteX2" fmla="*/ 28670 w 30575"/>
                  <a:gd name="connsiteY2" fmla="*/ 32126 h 34020"/>
                  <a:gd name="connsiteX3" fmla="*/ 30575 w 30575"/>
                  <a:gd name="connsiteY3" fmla="*/ 27554 h 34020"/>
                  <a:gd name="connsiteX4" fmla="*/ 28670 w 30575"/>
                  <a:gd name="connsiteY4" fmla="*/ 22886 h 34020"/>
                  <a:gd name="connsiteX5" fmla="*/ 20193 w 30575"/>
                  <a:gd name="connsiteY5" fmla="*/ 12504 h 34020"/>
                  <a:gd name="connsiteX6" fmla="*/ 11240 w 30575"/>
                  <a:gd name="connsiteY6" fmla="*/ 1931 h 34020"/>
                  <a:gd name="connsiteX7" fmla="*/ 1905 w 30575"/>
                  <a:gd name="connsiteY7" fmla="*/ 1931 h 34020"/>
                  <a:gd name="connsiteX8" fmla="*/ 0 w 30575"/>
                  <a:gd name="connsiteY8" fmla="*/ 6599 h 34020"/>
                  <a:gd name="connsiteX9" fmla="*/ 1905 w 30575"/>
                  <a:gd name="connsiteY9" fmla="*/ 11266 h 34020"/>
                  <a:gd name="connsiteX10" fmla="*/ 10859 w 30575"/>
                  <a:gd name="connsiteY10" fmla="*/ 21839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5" h="34020">
                    <a:moveTo>
                      <a:pt x="10859" y="21839"/>
                    </a:moveTo>
                    <a:cubicBezTo>
                      <a:pt x="13716" y="25268"/>
                      <a:pt x="16478" y="28792"/>
                      <a:pt x="19431" y="32126"/>
                    </a:cubicBezTo>
                    <a:cubicBezTo>
                      <a:pt x="21812" y="34793"/>
                      <a:pt x="26194" y="34507"/>
                      <a:pt x="28670" y="32126"/>
                    </a:cubicBezTo>
                    <a:cubicBezTo>
                      <a:pt x="29909" y="30887"/>
                      <a:pt x="30575" y="29268"/>
                      <a:pt x="30575" y="27554"/>
                    </a:cubicBezTo>
                    <a:cubicBezTo>
                      <a:pt x="30575" y="25744"/>
                      <a:pt x="29813" y="24315"/>
                      <a:pt x="28670" y="22886"/>
                    </a:cubicBezTo>
                    <a:cubicBezTo>
                      <a:pt x="25718" y="19553"/>
                      <a:pt x="22955" y="16028"/>
                      <a:pt x="20193" y="12504"/>
                    </a:cubicBezTo>
                    <a:cubicBezTo>
                      <a:pt x="17336" y="8885"/>
                      <a:pt x="14288" y="5360"/>
                      <a:pt x="11240" y="1931"/>
                    </a:cubicBezTo>
                    <a:cubicBezTo>
                      <a:pt x="8858" y="-831"/>
                      <a:pt x="4286" y="-450"/>
                      <a:pt x="1905" y="1931"/>
                    </a:cubicBezTo>
                    <a:cubicBezTo>
                      <a:pt x="667" y="3170"/>
                      <a:pt x="0" y="4884"/>
                      <a:pt x="0" y="6599"/>
                    </a:cubicBezTo>
                    <a:cubicBezTo>
                      <a:pt x="0" y="8408"/>
                      <a:pt x="762" y="9932"/>
                      <a:pt x="1905" y="11266"/>
                    </a:cubicBezTo>
                    <a:cubicBezTo>
                      <a:pt x="4953" y="14790"/>
                      <a:pt x="7906" y="18219"/>
                      <a:pt x="10859" y="21839"/>
                    </a:cubicBezTo>
                    <a:close/>
                  </a:path>
                </a:pathLst>
              </a:custGeom>
              <a:solidFill>
                <a:srgbClr val="000000"/>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C685B90F-9435-4165-A5E2-057AF1C3C4AB}"/>
                  </a:ext>
                </a:extLst>
              </p:cNvPr>
              <p:cNvSpPr/>
              <p:nvPr/>
            </p:nvSpPr>
            <p:spPr>
              <a:xfrm>
                <a:off x="7418810" y="-6302073"/>
                <a:ext cx="40433" cy="45767"/>
              </a:xfrm>
              <a:custGeom>
                <a:avLst/>
                <a:gdLst>
                  <a:gd name="connsiteX0" fmla="*/ 4286 w 40433"/>
                  <a:gd name="connsiteY0" fmla="*/ 44720 h 45767"/>
                  <a:gd name="connsiteX1" fmla="*/ 12668 w 40433"/>
                  <a:gd name="connsiteY1" fmla="*/ 45101 h 45767"/>
                  <a:gd name="connsiteX2" fmla="*/ 17907 w 40433"/>
                  <a:gd name="connsiteY2" fmla="*/ 38148 h 45767"/>
                  <a:gd name="connsiteX3" fmla="*/ 17526 w 40433"/>
                  <a:gd name="connsiteY3" fmla="*/ 35862 h 45767"/>
                  <a:gd name="connsiteX4" fmla="*/ 18383 w 40433"/>
                  <a:gd name="connsiteY4" fmla="*/ 34719 h 45767"/>
                  <a:gd name="connsiteX5" fmla="*/ 38005 w 40433"/>
                  <a:gd name="connsiteY5" fmla="*/ 14335 h 45767"/>
                  <a:gd name="connsiteX6" fmla="*/ 38005 w 40433"/>
                  <a:gd name="connsiteY6" fmla="*/ 2429 h 45767"/>
                  <a:gd name="connsiteX7" fmla="*/ 26098 w 40433"/>
                  <a:gd name="connsiteY7" fmla="*/ 2429 h 45767"/>
                  <a:gd name="connsiteX8" fmla="*/ 17716 w 40433"/>
                  <a:gd name="connsiteY8" fmla="*/ 10811 h 45767"/>
                  <a:gd name="connsiteX9" fmla="*/ 9811 w 40433"/>
                  <a:gd name="connsiteY9" fmla="*/ 19098 h 45767"/>
                  <a:gd name="connsiteX10" fmla="*/ 3048 w 40433"/>
                  <a:gd name="connsiteY10" fmla="*/ 28337 h 45767"/>
                  <a:gd name="connsiteX11" fmla="*/ 1524 w 40433"/>
                  <a:gd name="connsiteY11" fmla="*/ 31385 h 45767"/>
                  <a:gd name="connsiteX12" fmla="*/ 286 w 40433"/>
                  <a:gd name="connsiteY12" fmla="*/ 34719 h 45767"/>
                  <a:gd name="connsiteX13" fmla="*/ 0 w 40433"/>
                  <a:gd name="connsiteY13" fmla="*/ 37195 h 45767"/>
                  <a:gd name="connsiteX14" fmla="*/ 190 w 40433"/>
                  <a:gd name="connsiteY14" fmla="*/ 39481 h 45767"/>
                  <a:gd name="connsiteX15" fmla="*/ 4286 w 40433"/>
                  <a:gd name="connsiteY15" fmla="*/ 44720 h 4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33" h="45767">
                    <a:moveTo>
                      <a:pt x="4286" y="44720"/>
                    </a:moveTo>
                    <a:cubicBezTo>
                      <a:pt x="6858" y="46244"/>
                      <a:pt x="10001" y="45863"/>
                      <a:pt x="12668" y="45101"/>
                    </a:cubicBezTo>
                    <a:cubicBezTo>
                      <a:pt x="15716" y="44244"/>
                      <a:pt x="17907" y="41386"/>
                      <a:pt x="17907" y="38148"/>
                    </a:cubicBezTo>
                    <a:cubicBezTo>
                      <a:pt x="17907" y="37386"/>
                      <a:pt x="17812" y="36624"/>
                      <a:pt x="17526" y="35862"/>
                    </a:cubicBezTo>
                    <a:cubicBezTo>
                      <a:pt x="17812" y="35481"/>
                      <a:pt x="18097" y="35100"/>
                      <a:pt x="18383" y="34719"/>
                    </a:cubicBezTo>
                    <a:cubicBezTo>
                      <a:pt x="24384" y="27480"/>
                      <a:pt x="31337" y="21003"/>
                      <a:pt x="38005" y="14335"/>
                    </a:cubicBezTo>
                    <a:cubicBezTo>
                      <a:pt x="41243" y="11097"/>
                      <a:pt x="41243" y="5667"/>
                      <a:pt x="38005" y="2429"/>
                    </a:cubicBezTo>
                    <a:cubicBezTo>
                      <a:pt x="34766" y="-810"/>
                      <a:pt x="29432" y="-810"/>
                      <a:pt x="26098" y="2429"/>
                    </a:cubicBezTo>
                    <a:cubicBezTo>
                      <a:pt x="23336" y="5191"/>
                      <a:pt x="20479" y="7953"/>
                      <a:pt x="17716" y="10811"/>
                    </a:cubicBezTo>
                    <a:cubicBezTo>
                      <a:pt x="15049" y="13478"/>
                      <a:pt x="12287" y="16145"/>
                      <a:pt x="9811" y="19098"/>
                    </a:cubicBezTo>
                    <a:cubicBezTo>
                      <a:pt x="7334" y="21955"/>
                      <a:pt x="4858" y="25003"/>
                      <a:pt x="3048" y="28337"/>
                    </a:cubicBezTo>
                    <a:cubicBezTo>
                      <a:pt x="2476" y="29289"/>
                      <a:pt x="2000" y="30337"/>
                      <a:pt x="1524" y="31385"/>
                    </a:cubicBezTo>
                    <a:cubicBezTo>
                      <a:pt x="1048" y="32623"/>
                      <a:pt x="571" y="33480"/>
                      <a:pt x="286" y="34719"/>
                    </a:cubicBezTo>
                    <a:cubicBezTo>
                      <a:pt x="95" y="35576"/>
                      <a:pt x="0" y="36338"/>
                      <a:pt x="0" y="37195"/>
                    </a:cubicBezTo>
                    <a:cubicBezTo>
                      <a:pt x="0" y="37957"/>
                      <a:pt x="95" y="38624"/>
                      <a:pt x="190" y="39481"/>
                    </a:cubicBezTo>
                    <a:cubicBezTo>
                      <a:pt x="571" y="41862"/>
                      <a:pt x="2286" y="43577"/>
                      <a:pt x="4286" y="44720"/>
                    </a:cubicBezTo>
                    <a:close/>
                  </a:path>
                </a:pathLst>
              </a:custGeom>
              <a:solidFill>
                <a:srgbClr val="000000"/>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FE82F721-92DF-4EBD-810B-85DEBCE529DB}"/>
                  </a:ext>
                </a:extLst>
              </p:cNvPr>
              <p:cNvSpPr/>
              <p:nvPr/>
            </p:nvSpPr>
            <p:spPr>
              <a:xfrm>
                <a:off x="7455101" y="-6281642"/>
                <a:ext cx="10286" cy="10287"/>
              </a:xfrm>
              <a:custGeom>
                <a:avLst/>
                <a:gdLst>
                  <a:gd name="connsiteX0" fmla="*/ 0 w 10286"/>
                  <a:gd name="connsiteY0" fmla="*/ 5144 h 10287"/>
                  <a:gd name="connsiteX1" fmla="*/ 5143 w 10286"/>
                  <a:gd name="connsiteY1" fmla="*/ 10287 h 10287"/>
                  <a:gd name="connsiteX2" fmla="*/ 10287 w 10286"/>
                  <a:gd name="connsiteY2" fmla="*/ 5144 h 10287"/>
                  <a:gd name="connsiteX3" fmla="*/ 5143 w 10286"/>
                  <a:gd name="connsiteY3" fmla="*/ 0 h 10287"/>
                  <a:gd name="connsiteX4" fmla="*/ 0 w 10286"/>
                  <a:gd name="connsiteY4" fmla="*/ 5144 h 1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7">
                    <a:moveTo>
                      <a:pt x="0" y="5144"/>
                    </a:moveTo>
                    <a:cubicBezTo>
                      <a:pt x="0" y="7906"/>
                      <a:pt x="2286" y="10287"/>
                      <a:pt x="5143" y="10287"/>
                    </a:cubicBezTo>
                    <a:cubicBezTo>
                      <a:pt x="7906" y="10287"/>
                      <a:pt x="10287" y="7906"/>
                      <a:pt x="10287" y="5144"/>
                    </a:cubicBezTo>
                    <a:cubicBezTo>
                      <a:pt x="10287" y="2381"/>
                      <a:pt x="8001" y="0"/>
                      <a:pt x="5143" y="0"/>
                    </a:cubicBezTo>
                    <a:cubicBezTo>
                      <a:pt x="2381" y="0"/>
                      <a:pt x="0" y="2286"/>
                      <a:pt x="0" y="5144"/>
                    </a:cubicBezTo>
                    <a:close/>
                  </a:path>
                </a:pathLst>
              </a:custGeom>
              <a:solidFill>
                <a:srgbClr val="000000"/>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A022B89F-3B9F-40DE-A55F-B79AE1D966F5}"/>
                  </a:ext>
                </a:extLst>
              </p:cNvPr>
              <p:cNvSpPr/>
              <p:nvPr/>
            </p:nvSpPr>
            <p:spPr>
              <a:xfrm>
                <a:off x="6708721" y="-6175961"/>
                <a:ext cx="919806" cy="1250278"/>
              </a:xfrm>
              <a:custGeom>
                <a:avLst/>
                <a:gdLst>
                  <a:gd name="connsiteX0" fmla="*/ 919353 w 919806"/>
                  <a:gd name="connsiteY0" fmla="*/ 90534 h 1250278"/>
                  <a:gd name="connsiteX1" fmla="*/ 916877 w 919806"/>
                  <a:gd name="connsiteY1" fmla="*/ 72437 h 1250278"/>
                  <a:gd name="connsiteX2" fmla="*/ 912781 w 919806"/>
                  <a:gd name="connsiteY2" fmla="*/ 56340 h 1250278"/>
                  <a:gd name="connsiteX3" fmla="*/ 905447 w 919806"/>
                  <a:gd name="connsiteY3" fmla="*/ 39385 h 1250278"/>
                  <a:gd name="connsiteX4" fmla="*/ 885063 w 919806"/>
                  <a:gd name="connsiteY4" fmla="*/ 13287 h 1250278"/>
                  <a:gd name="connsiteX5" fmla="*/ 871538 w 919806"/>
                  <a:gd name="connsiteY5" fmla="*/ 2523 h 1250278"/>
                  <a:gd name="connsiteX6" fmla="*/ 860774 w 919806"/>
                  <a:gd name="connsiteY6" fmla="*/ 47 h 1250278"/>
                  <a:gd name="connsiteX7" fmla="*/ 850106 w 919806"/>
                  <a:gd name="connsiteY7" fmla="*/ 3190 h 1250278"/>
                  <a:gd name="connsiteX8" fmla="*/ 843153 w 919806"/>
                  <a:gd name="connsiteY8" fmla="*/ 7381 h 1250278"/>
                  <a:gd name="connsiteX9" fmla="*/ 815150 w 919806"/>
                  <a:gd name="connsiteY9" fmla="*/ 29670 h 1250278"/>
                  <a:gd name="connsiteX10" fmla="*/ 769715 w 919806"/>
                  <a:gd name="connsiteY10" fmla="*/ 77580 h 1250278"/>
                  <a:gd name="connsiteX11" fmla="*/ 725710 w 919806"/>
                  <a:gd name="connsiteY11" fmla="*/ 132635 h 1250278"/>
                  <a:gd name="connsiteX12" fmla="*/ 716375 w 919806"/>
                  <a:gd name="connsiteY12" fmla="*/ 144922 h 1250278"/>
                  <a:gd name="connsiteX13" fmla="*/ 706755 w 919806"/>
                  <a:gd name="connsiteY13" fmla="*/ 157019 h 1250278"/>
                  <a:gd name="connsiteX14" fmla="*/ 701993 w 919806"/>
                  <a:gd name="connsiteY14" fmla="*/ 162829 h 1250278"/>
                  <a:gd name="connsiteX15" fmla="*/ 697325 w 919806"/>
                  <a:gd name="connsiteY15" fmla="*/ 168354 h 1250278"/>
                  <a:gd name="connsiteX16" fmla="*/ 694277 w 919806"/>
                  <a:gd name="connsiteY16" fmla="*/ 158162 h 1250278"/>
                  <a:gd name="connsiteX17" fmla="*/ 689705 w 919806"/>
                  <a:gd name="connsiteY17" fmla="*/ 143398 h 1250278"/>
                  <a:gd name="connsiteX18" fmla="*/ 678847 w 919806"/>
                  <a:gd name="connsiteY18" fmla="*/ 111489 h 1250278"/>
                  <a:gd name="connsiteX19" fmla="*/ 664940 w 919806"/>
                  <a:gd name="connsiteY19" fmla="*/ 80247 h 1250278"/>
                  <a:gd name="connsiteX20" fmla="*/ 651129 w 919806"/>
                  <a:gd name="connsiteY20" fmla="*/ 56530 h 1250278"/>
                  <a:gd name="connsiteX21" fmla="*/ 651415 w 919806"/>
                  <a:gd name="connsiteY21" fmla="*/ 55578 h 1250278"/>
                  <a:gd name="connsiteX22" fmla="*/ 650843 w 919806"/>
                  <a:gd name="connsiteY22" fmla="*/ 45862 h 1250278"/>
                  <a:gd name="connsiteX23" fmla="*/ 640175 w 919806"/>
                  <a:gd name="connsiteY23" fmla="*/ 32527 h 1250278"/>
                  <a:gd name="connsiteX24" fmla="*/ 635508 w 919806"/>
                  <a:gd name="connsiteY24" fmla="*/ 29860 h 1250278"/>
                  <a:gd name="connsiteX25" fmla="*/ 631412 w 919806"/>
                  <a:gd name="connsiteY25" fmla="*/ 28145 h 1250278"/>
                  <a:gd name="connsiteX26" fmla="*/ 624173 w 919806"/>
                  <a:gd name="connsiteY26" fmla="*/ 26621 h 1250278"/>
                  <a:gd name="connsiteX27" fmla="*/ 609410 w 919806"/>
                  <a:gd name="connsiteY27" fmla="*/ 26907 h 1250278"/>
                  <a:gd name="connsiteX28" fmla="*/ 591026 w 919806"/>
                  <a:gd name="connsiteY28" fmla="*/ 29384 h 1250278"/>
                  <a:gd name="connsiteX29" fmla="*/ 560261 w 919806"/>
                  <a:gd name="connsiteY29" fmla="*/ 40242 h 1250278"/>
                  <a:gd name="connsiteX30" fmla="*/ 546640 w 919806"/>
                  <a:gd name="connsiteY30" fmla="*/ 49100 h 1250278"/>
                  <a:gd name="connsiteX31" fmla="*/ 533876 w 919806"/>
                  <a:gd name="connsiteY31" fmla="*/ 57006 h 1250278"/>
                  <a:gd name="connsiteX32" fmla="*/ 517017 w 919806"/>
                  <a:gd name="connsiteY32" fmla="*/ 65674 h 1250278"/>
                  <a:gd name="connsiteX33" fmla="*/ 488442 w 919806"/>
                  <a:gd name="connsiteY33" fmla="*/ 73580 h 1250278"/>
                  <a:gd name="connsiteX34" fmla="*/ 443484 w 919806"/>
                  <a:gd name="connsiteY34" fmla="*/ 73485 h 1250278"/>
                  <a:gd name="connsiteX35" fmla="*/ 443294 w 919806"/>
                  <a:gd name="connsiteY35" fmla="*/ 73485 h 1250278"/>
                  <a:gd name="connsiteX36" fmla="*/ 413861 w 919806"/>
                  <a:gd name="connsiteY36" fmla="*/ 64341 h 1250278"/>
                  <a:gd name="connsiteX37" fmla="*/ 393763 w 919806"/>
                  <a:gd name="connsiteY37" fmla="*/ 54339 h 1250278"/>
                  <a:gd name="connsiteX38" fmla="*/ 374713 w 919806"/>
                  <a:gd name="connsiteY38" fmla="*/ 42528 h 1250278"/>
                  <a:gd name="connsiteX39" fmla="*/ 368522 w 919806"/>
                  <a:gd name="connsiteY39" fmla="*/ 37194 h 1250278"/>
                  <a:gd name="connsiteX40" fmla="*/ 361760 w 919806"/>
                  <a:gd name="connsiteY40" fmla="*/ 29860 h 1250278"/>
                  <a:gd name="connsiteX41" fmla="*/ 355378 w 919806"/>
                  <a:gd name="connsiteY41" fmla="*/ 20335 h 1250278"/>
                  <a:gd name="connsiteX42" fmla="*/ 347758 w 919806"/>
                  <a:gd name="connsiteY42" fmla="*/ 6333 h 1250278"/>
                  <a:gd name="connsiteX43" fmla="*/ 336613 w 919806"/>
                  <a:gd name="connsiteY43" fmla="*/ 3381 h 1250278"/>
                  <a:gd name="connsiteX44" fmla="*/ 332708 w 919806"/>
                  <a:gd name="connsiteY44" fmla="*/ 11191 h 1250278"/>
                  <a:gd name="connsiteX45" fmla="*/ 329851 w 919806"/>
                  <a:gd name="connsiteY45" fmla="*/ 9762 h 1250278"/>
                  <a:gd name="connsiteX46" fmla="*/ 317754 w 919806"/>
                  <a:gd name="connsiteY46" fmla="*/ 9762 h 1250278"/>
                  <a:gd name="connsiteX47" fmla="*/ 310991 w 919806"/>
                  <a:gd name="connsiteY47" fmla="*/ 14906 h 1250278"/>
                  <a:gd name="connsiteX48" fmla="*/ 309182 w 919806"/>
                  <a:gd name="connsiteY48" fmla="*/ 21669 h 1250278"/>
                  <a:gd name="connsiteX49" fmla="*/ 309182 w 919806"/>
                  <a:gd name="connsiteY49" fmla="*/ 21954 h 1250278"/>
                  <a:gd name="connsiteX50" fmla="*/ 309848 w 919806"/>
                  <a:gd name="connsiteY50" fmla="*/ 27098 h 1250278"/>
                  <a:gd name="connsiteX51" fmla="*/ 310229 w 919806"/>
                  <a:gd name="connsiteY51" fmla="*/ 30622 h 1250278"/>
                  <a:gd name="connsiteX52" fmla="*/ 296037 w 919806"/>
                  <a:gd name="connsiteY52" fmla="*/ 39957 h 1250278"/>
                  <a:gd name="connsiteX53" fmla="*/ 271272 w 919806"/>
                  <a:gd name="connsiteY53" fmla="*/ 58911 h 1250278"/>
                  <a:gd name="connsiteX54" fmla="*/ 250317 w 919806"/>
                  <a:gd name="connsiteY54" fmla="*/ 76533 h 1250278"/>
                  <a:gd name="connsiteX55" fmla="*/ 228314 w 919806"/>
                  <a:gd name="connsiteY55" fmla="*/ 96154 h 1250278"/>
                  <a:gd name="connsiteX56" fmla="*/ 207740 w 919806"/>
                  <a:gd name="connsiteY56" fmla="*/ 115204 h 1250278"/>
                  <a:gd name="connsiteX57" fmla="*/ 188786 w 919806"/>
                  <a:gd name="connsiteY57" fmla="*/ 131682 h 1250278"/>
                  <a:gd name="connsiteX58" fmla="*/ 184309 w 919806"/>
                  <a:gd name="connsiteY58" fmla="*/ 134825 h 1250278"/>
                  <a:gd name="connsiteX59" fmla="*/ 178784 w 919806"/>
                  <a:gd name="connsiteY59" fmla="*/ 123205 h 1250278"/>
                  <a:gd name="connsiteX60" fmla="*/ 172403 w 919806"/>
                  <a:gd name="connsiteY60" fmla="*/ 109679 h 1250278"/>
                  <a:gd name="connsiteX61" fmla="*/ 158877 w 919806"/>
                  <a:gd name="connsiteY61" fmla="*/ 85867 h 1250278"/>
                  <a:gd name="connsiteX62" fmla="*/ 141542 w 919806"/>
                  <a:gd name="connsiteY62" fmla="*/ 61197 h 1250278"/>
                  <a:gd name="connsiteX63" fmla="*/ 131731 w 919806"/>
                  <a:gd name="connsiteY63" fmla="*/ 48720 h 1250278"/>
                  <a:gd name="connsiteX64" fmla="*/ 122492 w 919806"/>
                  <a:gd name="connsiteY64" fmla="*/ 38337 h 1250278"/>
                  <a:gd name="connsiteX65" fmla="*/ 104775 w 919806"/>
                  <a:gd name="connsiteY65" fmla="*/ 19002 h 1250278"/>
                  <a:gd name="connsiteX66" fmla="*/ 93536 w 919806"/>
                  <a:gd name="connsiteY66" fmla="*/ 9858 h 1250278"/>
                  <a:gd name="connsiteX67" fmla="*/ 86487 w 919806"/>
                  <a:gd name="connsiteY67" fmla="*/ 6905 h 1250278"/>
                  <a:gd name="connsiteX68" fmla="*/ 74486 w 919806"/>
                  <a:gd name="connsiteY68" fmla="*/ 7000 h 1250278"/>
                  <a:gd name="connsiteX69" fmla="*/ 62294 w 919806"/>
                  <a:gd name="connsiteY69" fmla="*/ 11286 h 1250278"/>
                  <a:gd name="connsiteX70" fmla="*/ 55245 w 919806"/>
                  <a:gd name="connsiteY70" fmla="*/ 14525 h 1250278"/>
                  <a:gd name="connsiteX71" fmla="*/ 43434 w 919806"/>
                  <a:gd name="connsiteY71" fmla="*/ 20811 h 1250278"/>
                  <a:gd name="connsiteX72" fmla="*/ 30290 w 919806"/>
                  <a:gd name="connsiteY72" fmla="*/ 30336 h 1250278"/>
                  <a:gd name="connsiteX73" fmla="*/ 19431 w 919806"/>
                  <a:gd name="connsiteY73" fmla="*/ 40433 h 1250278"/>
                  <a:gd name="connsiteX74" fmla="*/ 4858 w 919806"/>
                  <a:gd name="connsiteY74" fmla="*/ 62721 h 1250278"/>
                  <a:gd name="connsiteX75" fmla="*/ 0 w 919806"/>
                  <a:gd name="connsiteY75" fmla="*/ 81962 h 1250278"/>
                  <a:gd name="connsiteX76" fmla="*/ 571 w 919806"/>
                  <a:gd name="connsiteY76" fmla="*/ 87296 h 1250278"/>
                  <a:gd name="connsiteX77" fmla="*/ 3524 w 919806"/>
                  <a:gd name="connsiteY77" fmla="*/ 94344 h 1250278"/>
                  <a:gd name="connsiteX78" fmla="*/ 9620 w 919806"/>
                  <a:gd name="connsiteY78" fmla="*/ 100154 h 1250278"/>
                  <a:gd name="connsiteX79" fmla="*/ 16954 w 919806"/>
                  <a:gd name="connsiteY79" fmla="*/ 103679 h 1250278"/>
                  <a:gd name="connsiteX80" fmla="*/ 24860 w 919806"/>
                  <a:gd name="connsiteY80" fmla="*/ 105203 h 1250278"/>
                  <a:gd name="connsiteX81" fmla="*/ 41053 w 919806"/>
                  <a:gd name="connsiteY81" fmla="*/ 103203 h 1250278"/>
                  <a:gd name="connsiteX82" fmla="*/ 57912 w 919806"/>
                  <a:gd name="connsiteY82" fmla="*/ 96725 h 1250278"/>
                  <a:gd name="connsiteX83" fmla="*/ 77343 w 919806"/>
                  <a:gd name="connsiteY83" fmla="*/ 83391 h 1250278"/>
                  <a:gd name="connsiteX84" fmla="*/ 84868 w 919806"/>
                  <a:gd name="connsiteY84" fmla="*/ 75580 h 1250278"/>
                  <a:gd name="connsiteX85" fmla="*/ 92678 w 919806"/>
                  <a:gd name="connsiteY85" fmla="*/ 65103 h 1250278"/>
                  <a:gd name="connsiteX86" fmla="*/ 98298 w 919806"/>
                  <a:gd name="connsiteY86" fmla="*/ 55578 h 1250278"/>
                  <a:gd name="connsiteX87" fmla="*/ 98965 w 919806"/>
                  <a:gd name="connsiteY87" fmla="*/ 54911 h 1250278"/>
                  <a:gd name="connsiteX88" fmla="*/ 98965 w 919806"/>
                  <a:gd name="connsiteY88" fmla="*/ 43766 h 1250278"/>
                  <a:gd name="connsiteX89" fmla="*/ 87821 w 919806"/>
                  <a:gd name="connsiteY89" fmla="*/ 43766 h 1250278"/>
                  <a:gd name="connsiteX90" fmla="*/ 79724 w 919806"/>
                  <a:gd name="connsiteY90" fmla="*/ 54054 h 1250278"/>
                  <a:gd name="connsiteX91" fmla="*/ 74009 w 919806"/>
                  <a:gd name="connsiteY91" fmla="*/ 62436 h 1250278"/>
                  <a:gd name="connsiteX92" fmla="*/ 69056 w 919806"/>
                  <a:gd name="connsiteY92" fmla="*/ 68341 h 1250278"/>
                  <a:gd name="connsiteX93" fmla="*/ 60103 w 919806"/>
                  <a:gd name="connsiteY93" fmla="*/ 76628 h 1250278"/>
                  <a:gd name="connsiteX94" fmla="*/ 46006 w 919806"/>
                  <a:gd name="connsiteY94" fmla="*/ 84533 h 1250278"/>
                  <a:gd name="connsiteX95" fmla="*/ 30766 w 919806"/>
                  <a:gd name="connsiteY95" fmla="*/ 89391 h 1250278"/>
                  <a:gd name="connsiteX96" fmla="*/ 24384 w 919806"/>
                  <a:gd name="connsiteY96" fmla="*/ 89391 h 1250278"/>
                  <a:gd name="connsiteX97" fmla="*/ 20288 w 919806"/>
                  <a:gd name="connsiteY97" fmla="*/ 88248 h 1250278"/>
                  <a:gd name="connsiteX98" fmla="*/ 17240 w 919806"/>
                  <a:gd name="connsiteY98" fmla="*/ 86438 h 1250278"/>
                  <a:gd name="connsiteX99" fmla="*/ 16383 w 919806"/>
                  <a:gd name="connsiteY99" fmla="*/ 85581 h 1250278"/>
                  <a:gd name="connsiteX100" fmla="*/ 16097 w 919806"/>
                  <a:gd name="connsiteY100" fmla="*/ 85105 h 1250278"/>
                  <a:gd name="connsiteX101" fmla="*/ 15907 w 919806"/>
                  <a:gd name="connsiteY101" fmla="*/ 84343 h 1250278"/>
                  <a:gd name="connsiteX102" fmla="*/ 15907 w 919806"/>
                  <a:gd name="connsiteY102" fmla="*/ 80342 h 1250278"/>
                  <a:gd name="connsiteX103" fmla="*/ 18383 w 919806"/>
                  <a:gd name="connsiteY103" fmla="*/ 71865 h 1250278"/>
                  <a:gd name="connsiteX104" fmla="*/ 19717 w 919806"/>
                  <a:gd name="connsiteY104" fmla="*/ 68912 h 1250278"/>
                  <a:gd name="connsiteX105" fmla="*/ 26575 w 919806"/>
                  <a:gd name="connsiteY105" fmla="*/ 57673 h 1250278"/>
                  <a:gd name="connsiteX106" fmla="*/ 42958 w 919806"/>
                  <a:gd name="connsiteY106" fmla="*/ 41957 h 1250278"/>
                  <a:gd name="connsiteX107" fmla="*/ 48768 w 919806"/>
                  <a:gd name="connsiteY107" fmla="*/ 37861 h 1250278"/>
                  <a:gd name="connsiteX108" fmla="*/ 57055 w 919806"/>
                  <a:gd name="connsiteY108" fmla="*/ 32908 h 1250278"/>
                  <a:gd name="connsiteX109" fmla="*/ 71438 w 919806"/>
                  <a:gd name="connsiteY109" fmla="*/ 26050 h 1250278"/>
                  <a:gd name="connsiteX110" fmla="*/ 79343 w 919806"/>
                  <a:gd name="connsiteY110" fmla="*/ 23669 h 1250278"/>
                  <a:gd name="connsiteX111" fmla="*/ 82105 w 919806"/>
                  <a:gd name="connsiteY111" fmla="*/ 23669 h 1250278"/>
                  <a:gd name="connsiteX112" fmla="*/ 83058 w 919806"/>
                  <a:gd name="connsiteY112" fmla="*/ 23859 h 1250278"/>
                  <a:gd name="connsiteX113" fmla="*/ 85344 w 919806"/>
                  <a:gd name="connsiteY113" fmla="*/ 25288 h 1250278"/>
                  <a:gd name="connsiteX114" fmla="*/ 102203 w 919806"/>
                  <a:gd name="connsiteY114" fmla="*/ 43671 h 1250278"/>
                  <a:gd name="connsiteX115" fmla="*/ 110585 w 919806"/>
                  <a:gd name="connsiteY115" fmla="*/ 53958 h 1250278"/>
                  <a:gd name="connsiteX116" fmla="*/ 118777 w 919806"/>
                  <a:gd name="connsiteY116" fmla="*/ 63960 h 1250278"/>
                  <a:gd name="connsiteX117" fmla="*/ 134017 w 919806"/>
                  <a:gd name="connsiteY117" fmla="*/ 85772 h 1250278"/>
                  <a:gd name="connsiteX118" fmla="*/ 142208 w 919806"/>
                  <a:gd name="connsiteY118" fmla="*/ 98440 h 1250278"/>
                  <a:gd name="connsiteX119" fmla="*/ 146209 w 919806"/>
                  <a:gd name="connsiteY119" fmla="*/ 105012 h 1250278"/>
                  <a:gd name="connsiteX120" fmla="*/ 149638 w 919806"/>
                  <a:gd name="connsiteY120" fmla="*/ 111489 h 1250278"/>
                  <a:gd name="connsiteX121" fmla="*/ 156210 w 919806"/>
                  <a:gd name="connsiteY121" fmla="*/ 124634 h 1250278"/>
                  <a:gd name="connsiteX122" fmla="*/ 161830 w 919806"/>
                  <a:gd name="connsiteY122" fmla="*/ 137207 h 1250278"/>
                  <a:gd name="connsiteX123" fmla="*/ 177260 w 919806"/>
                  <a:gd name="connsiteY123" fmla="*/ 155685 h 1250278"/>
                  <a:gd name="connsiteX124" fmla="*/ 182309 w 919806"/>
                  <a:gd name="connsiteY124" fmla="*/ 156447 h 1250278"/>
                  <a:gd name="connsiteX125" fmla="*/ 188500 w 919806"/>
                  <a:gd name="connsiteY125" fmla="*/ 154733 h 1250278"/>
                  <a:gd name="connsiteX126" fmla="*/ 193929 w 919806"/>
                  <a:gd name="connsiteY126" fmla="*/ 149970 h 1250278"/>
                  <a:gd name="connsiteX127" fmla="*/ 198025 w 919806"/>
                  <a:gd name="connsiteY127" fmla="*/ 145112 h 1250278"/>
                  <a:gd name="connsiteX128" fmla="*/ 218027 w 919806"/>
                  <a:gd name="connsiteY128" fmla="*/ 126444 h 1250278"/>
                  <a:gd name="connsiteX129" fmla="*/ 239268 w 919806"/>
                  <a:gd name="connsiteY129" fmla="*/ 106536 h 1250278"/>
                  <a:gd name="connsiteX130" fmla="*/ 283274 w 919806"/>
                  <a:gd name="connsiteY130" fmla="*/ 68436 h 1250278"/>
                  <a:gd name="connsiteX131" fmla="*/ 295466 w 919806"/>
                  <a:gd name="connsiteY131" fmla="*/ 58721 h 1250278"/>
                  <a:gd name="connsiteX132" fmla="*/ 309944 w 919806"/>
                  <a:gd name="connsiteY132" fmla="*/ 48434 h 1250278"/>
                  <a:gd name="connsiteX133" fmla="*/ 311468 w 919806"/>
                  <a:gd name="connsiteY133" fmla="*/ 47481 h 1250278"/>
                  <a:gd name="connsiteX134" fmla="*/ 312230 w 919806"/>
                  <a:gd name="connsiteY134" fmla="*/ 57483 h 1250278"/>
                  <a:gd name="connsiteX135" fmla="*/ 313754 w 919806"/>
                  <a:gd name="connsiteY135" fmla="*/ 82819 h 1250278"/>
                  <a:gd name="connsiteX136" fmla="*/ 316802 w 919806"/>
                  <a:gd name="connsiteY136" fmla="*/ 107870 h 1250278"/>
                  <a:gd name="connsiteX137" fmla="*/ 319564 w 919806"/>
                  <a:gd name="connsiteY137" fmla="*/ 128158 h 1250278"/>
                  <a:gd name="connsiteX138" fmla="*/ 322993 w 919806"/>
                  <a:gd name="connsiteY138" fmla="*/ 160257 h 1250278"/>
                  <a:gd name="connsiteX139" fmla="*/ 324898 w 919806"/>
                  <a:gd name="connsiteY139" fmla="*/ 177879 h 1250278"/>
                  <a:gd name="connsiteX140" fmla="*/ 326708 w 919806"/>
                  <a:gd name="connsiteY140" fmla="*/ 193595 h 1250278"/>
                  <a:gd name="connsiteX141" fmla="*/ 334042 w 919806"/>
                  <a:gd name="connsiteY141" fmla="*/ 258841 h 1250278"/>
                  <a:gd name="connsiteX142" fmla="*/ 341567 w 919806"/>
                  <a:gd name="connsiteY142" fmla="*/ 326469 h 1250278"/>
                  <a:gd name="connsiteX143" fmla="*/ 344996 w 919806"/>
                  <a:gd name="connsiteY143" fmla="*/ 360473 h 1250278"/>
                  <a:gd name="connsiteX144" fmla="*/ 347186 w 919806"/>
                  <a:gd name="connsiteY144" fmla="*/ 377523 h 1250278"/>
                  <a:gd name="connsiteX145" fmla="*/ 347472 w 919806"/>
                  <a:gd name="connsiteY145" fmla="*/ 379999 h 1250278"/>
                  <a:gd name="connsiteX146" fmla="*/ 347472 w 919806"/>
                  <a:gd name="connsiteY146" fmla="*/ 380190 h 1250278"/>
                  <a:gd name="connsiteX147" fmla="*/ 348615 w 919806"/>
                  <a:gd name="connsiteY147" fmla="*/ 388953 h 1250278"/>
                  <a:gd name="connsiteX148" fmla="*/ 349663 w 919806"/>
                  <a:gd name="connsiteY148" fmla="*/ 396287 h 1250278"/>
                  <a:gd name="connsiteX149" fmla="*/ 350901 w 919806"/>
                  <a:gd name="connsiteY149" fmla="*/ 405812 h 1250278"/>
                  <a:gd name="connsiteX150" fmla="*/ 350711 w 919806"/>
                  <a:gd name="connsiteY150" fmla="*/ 404002 h 1250278"/>
                  <a:gd name="connsiteX151" fmla="*/ 356045 w 919806"/>
                  <a:gd name="connsiteY151" fmla="*/ 438006 h 1250278"/>
                  <a:gd name="connsiteX152" fmla="*/ 361188 w 919806"/>
                  <a:gd name="connsiteY152" fmla="*/ 470772 h 1250278"/>
                  <a:gd name="connsiteX153" fmla="*/ 367855 w 919806"/>
                  <a:gd name="connsiteY153" fmla="*/ 535352 h 1250278"/>
                  <a:gd name="connsiteX154" fmla="*/ 368618 w 919806"/>
                  <a:gd name="connsiteY154" fmla="*/ 550878 h 1250278"/>
                  <a:gd name="connsiteX155" fmla="*/ 379476 w 919806"/>
                  <a:gd name="connsiteY155" fmla="*/ 578119 h 1250278"/>
                  <a:gd name="connsiteX156" fmla="*/ 388715 w 919806"/>
                  <a:gd name="connsiteY156" fmla="*/ 579167 h 1250278"/>
                  <a:gd name="connsiteX157" fmla="*/ 396812 w 919806"/>
                  <a:gd name="connsiteY157" fmla="*/ 579262 h 1250278"/>
                  <a:gd name="connsiteX158" fmla="*/ 413099 w 919806"/>
                  <a:gd name="connsiteY158" fmla="*/ 579262 h 1250278"/>
                  <a:gd name="connsiteX159" fmla="*/ 439198 w 919806"/>
                  <a:gd name="connsiteY159" fmla="*/ 578310 h 1250278"/>
                  <a:gd name="connsiteX160" fmla="*/ 464725 w 919806"/>
                  <a:gd name="connsiteY160" fmla="*/ 575642 h 1250278"/>
                  <a:gd name="connsiteX161" fmla="*/ 493300 w 919806"/>
                  <a:gd name="connsiteY161" fmla="*/ 571642 h 1250278"/>
                  <a:gd name="connsiteX162" fmla="*/ 517874 w 919806"/>
                  <a:gd name="connsiteY162" fmla="*/ 567642 h 1250278"/>
                  <a:gd name="connsiteX163" fmla="*/ 522827 w 919806"/>
                  <a:gd name="connsiteY163" fmla="*/ 567165 h 1250278"/>
                  <a:gd name="connsiteX164" fmla="*/ 523399 w 919806"/>
                  <a:gd name="connsiteY164" fmla="*/ 666321 h 1250278"/>
                  <a:gd name="connsiteX165" fmla="*/ 523113 w 919806"/>
                  <a:gd name="connsiteY165" fmla="*/ 773096 h 1250278"/>
                  <a:gd name="connsiteX166" fmla="*/ 522827 w 919806"/>
                  <a:gd name="connsiteY166" fmla="*/ 800337 h 1250278"/>
                  <a:gd name="connsiteX167" fmla="*/ 521970 w 919806"/>
                  <a:gd name="connsiteY167" fmla="*/ 826817 h 1250278"/>
                  <a:gd name="connsiteX168" fmla="*/ 519113 w 919806"/>
                  <a:gd name="connsiteY168" fmla="*/ 879014 h 1250278"/>
                  <a:gd name="connsiteX169" fmla="*/ 517588 w 919806"/>
                  <a:gd name="connsiteY169" fmla="*/ 905398 h 1250278"/>
                  <a:gd name="connsiteX170" fmla="*/ 516350 w 919806"/>
                  <a:gd name="connsiteY170" fmla="*/ 931782 h 1250278"/>
                  <a:gd name="connsiteX171" fmla="*/ 514255 w 919806"/>
                  <a:gd name="connsiteY171" fmla="*/ 983979 h 1250278"/>
                  <a:gd name="connsiteX172" fmla="*/ 512445 w 919806"/>
                  <a:gd name="connsiteY172" fmla="*/ 1037129 h 1250278"/>
                  <a:gd name="connsiteX173" fmla="*/ 511874 w 919806"/>
                  <a:gd name="connsiteY173" fmla="*/ 1062275 h 1250278"/>
                  <a:gd name="connsiteX174" fmla="*/ 510921 w 919806"/>
                  <a:gd name="connsiteY174" fmla="*/ 1085992 h 1250278"/>
                  <a:gd name="connsiteX175" fmla="*/ 509778 w 919806"/>
                  <a:gd name="connsiteY175" fmla="*/ 1112567 h 1250278"/>
                  <a:gd name="connsiteX176" fmla="*/ 508921 w 919806"/>
                  <a:gd name="connsiteY176" fmla="*/ 1138665 h 1250278"/>
                  <a:gd name="connsiteX177" fmla="*/ 508921 w 919806"/>
                  <a:gd name="connsiteY177" fmla="*/ 1139522 h 1250278"/>
                  <a:gd name="connsiteX178" fmla="*/ 509492 w 919806"/>
                  <a:gd name="connsiteY178" fmla="*/ 1152477 h 1250278"/>
                  <a:gd name="connsiteX179" fmla="*/ 510730 w 919806"/>
                  <a:gd name="connsiteY179" fmla="*/ 1165050 h 1250278"/>
                  <a:gd name="connsiteX180" fmla="*/ 512350 w 919806"/>
                  <a:gd name="connsiteY180" fmla="*/ 1189624 h 1250278"/>
                  <a:gd name="connsiteX181" fmla="*/ 513017 w 919806"/>
                  <a:gd name="connsiteY181" fmla="*/ 1212579 h 1250278"/>
                  <a:gd name="connsiteX182" fmla="*/ 514636 w 919806"/>
                  <a:gd name="connsiteY182" fmla="*/ 1220580 h 1250278"/>
                  <a:gd name="connsiteX183" fmla="*/ 518541 w 919806"/>
                  <a:gd name="connsiteY183" fmla="*/ 1224867 h 1250278"/>
                  <a:gd name="connsiteX184" fmla="*/ 524066 w 919806"/>
                  <a:gd name="connsiteY184" fmla="*/ 1226486 h 1250278"/>
                  <a:gd name="connsiteX185" fmla="*/ 535496 w 919806"/>
                  <a:gd name="connsiteY185" fmla="*/ 1219914 h 1250278"/>
                  <a:gd name="connsiteX186" fmla="*/ 543401 w 919806"/>
                  <a:gd name="connsiteY186" fmla="*/ 1209341 h 1250278"/>
                  <a:gd name="connsiteX187" fmla="*/ 551117 w 919806"/>
                  <a:gd name="connsiteY187" fmla="*/ 1200197 h 1250278"/>
                  <a:gd name="connsiteX188" fmla="*/ 560737 w 919806"/>
                  <a:gd name="connsiteY188" fmla="*/ 1191148 h 1250278"/>
                  <a:gd name="connsiteX189" fmla="*/ 569309 w 919806"/>
                  <a:gd name="connsiteY189" fmla="*/ 1185909 h 1250278"/>
                  <a:gd name="connsiteX190" fmla="*/ 578644 w 919806"/>
                  <a:gd name="connsiteY190" fmla="*/ 1183338 h 1250278"/>
                  <a:gd name="connsiteX191" fmla="*/ 589884 w 919806"/>
                  <a:gd name="connsiteY191" fmla="*/ 1183147 h 1250278"/>
                  <a:gd name="connsiteX192" fmla="*/ 595789 w 919806"/>
                  <a:gd name="connsiteY192" fmla="*/ 1184766 h 1250278"/>
                  <a:gd name="connsiteX193" fmla="*/ 598456 w 919806"/>
                  <a:gd name="connsiteY193" fmla="*/ 1186290 h 1250278"/>
                  <a:gd name="connsiteX194" fmla="*/ 599599 w 919806"/>
                  <a:gd name="connsiteY194" fmla="*/ 1187433 h 1250278"/>
                  <a:gd name="connsiteX195" fmla="*/ 599980 w 919806"/>
                  <a:gd name="connsiteY195" fmla="*/ 1188100 h 1250278"/>
                  <a:gd name="connsiteX196" fmla="*/ 599980 w 919806"/>
                  <a:gd name="connsiteY196" fmla="*/ 1189529 h 1250278"/>
                  <a:gd name="connsiteX197" fmla="*/ 599885 w 919806"/>
                  <a:gd name="connsiteY197" fmla="*/ 1189910 h 1250278"/>
                  <a:gd name="connsiteX198" fmla="*/ 599599 w 919806"/>
                  <a:gd name="connsiteY198" fmla="*/ 1190481 h 1250278"/>
                  <a:gd name="connsiteX199" fmla="*/ 592931 w 919806"/>
                  <a:gd name="connsiteY199" fmla="*/ 1196672 h 1250278"/>
                  <a:gd name="connsiteX200" fmla="*/ 575501 w 919806"/>
                  <a:gd name="connsiteY200" fmla="*/ 1207340 h 1250278"/>
                  <a:gd name="connsiteX201" fmla="*/ 565023 w 919806"/>
                  <a:gd name="connsiteY201" fmla="*/ 1212294 h 1250278"/>
                  <a:gd name="connsiteX202" fmla="*/ 551784 w 919806"/>
                  <a:gd name="connsiteY202" fmla="*/ 1218485 h 1250278"/>
                  <a:gd name="connsiteX203" fmla="*/ 523970 w 919806"/>
                  <a:gd name="connsiteY203" fmla="*/ 1231058 h 1250278"/>
                  <a:gd name="connsiteX204" fmla="*/ 521684 w 919806"/>
                  <a:gd name="connsiteY204" fmla="*/ 1230772 h 1250278"/>
                  <a:gd name="connsiteX205" fmla="*/ 515588 w 919806"/>
                  <a:gd name="connsiteY205" fmla="*/ 1233344 h 1250278"/>
                  <a:gd name="connsiteX206" fmla="*/ 512636 w 919806"/>
                  <a:gd name="connsiteY206" fmla="*/ 1236868 h 1250278"/>
                  <a:gd name="connsiteX207" fmla="*/ 511493 w 919806"/>
                  <a:gd name="connsiteY207" fmla="*/ 1241250 h 1250278"/>
                  <a:gd name="connsiteX208" fmla="*/ 514064 w 919806"/>
                  <a:gd name="connsiteY208" fmla="*/ 1247346 h 1250278"/>
                  <a:gd name="connsiteX209" fmla="*/ 523494 w 919806"/>
                  <a:gd name="connsiteY209" fmla="*/ 1249917 h 1250278"/>
                  <a:gd name="connsiteX210" fmla="*/ 529114 w 919806"/>
                  <a:gd name="connsiteY210" fmla="*/ 1247822 h 1250278"/>
                  <a:gd name="connsiteX211" fmla="*/ 534829 w 919806"/>
                  <a:gd name="connsiteY211" fmla="*/ 1245155 h 1250278"/>
                  <a:gd name="connsiteX212" fmla="*/ 546640 w 919806"/>
                  <a:gd name="connsiteY212" fmla="*/ 1239535 h 1250278"/>
                  <a:gd name="connsiteX213" fmla="*/ 569690 w 919806"/>
                  <a:gd name="connsiteY213" fmla="*/ 1228581 h 1250278"/>
                  <a:gd name="connsiteX214" fmla="*/ 582644 w 919806"/>
                  <a:gd name="connsiteY214" fmla="*/ 1222390 h 1250278"/>
                  <a:gd name="connsiteX215" fmla="*/ 597408 w 919806"/>
                  <a:gd name="connsiteY215" fmla="*/ 1213818 h 1250278"/>
                  <a:gd name="connsiteX216" fmla="*/ 611315 w 919806"/>
                  <a:gd name="connsiteY216" fmla="*/ 1202292 h 1250278"/>
                  <a:gd name="connsiteX217" fmla="*/ 615982 w 919806"/>
                  <a:gd name="connsiteY217" fmla="*/ 1194006 h 1250278"/>
                  <a:gd name="connsiteX218" fmla="*/ 616649 w 919806"/>
                  <a:gd name="connsiteY218" fmla="*/ 1189148 h 1250278"/>
                  <a:gd name="connsiteX219" fmla="*/ 616268 w 919806"/>
                  <a:gd name="connsiteY219" fmla="*/ 1184385 h 1250278"/>
                  <a:gd name="connsiteX220" fmla="*/ 613124 w 919806"/>
                  <a:gd name="connsiteY220" fmla="*/ 1177432 h 1250278"/>
                  <a:gd name="connsiteX221" fmla="*/ 605980 w 919806"/>
                  <a:gd name="connsiteY221" fmla="*/ 1170669 h 1250278"/>
                  <a:gd name="connsiteX222" fmla="*/ 598075 w 919806"/>
                  <a:gd name="connsiteY222" fmla="*/ 1167050 h 1250278"/>
                  <a:gd name="connsiteX223" fmla="*/ 589788 w 919806"/>
                  <a:gd name="connsiteY223" fmla="*/ 1165335 h 1250278"/>
                  <a:gd name="connsiteX224" fmla="*/ 583502 w 919806"/>
                  <a:gd name="connsiteY224" fmla="*/ 1164859 h 1250278"/>
                  <a:gd name="connsiteX225" fmla="*/ 563118 w 919806"/>
                  <a:gd name="connsiteY225" fmla="*/ 1168097 h 1250278"/>
                  <a:gd name="connsiteX226" fmla="*/ 553593 w 919806"/>
                  <a:gd name="connsiteY226" fmla="*/ 1172670 h 1250278"/>
                  <a:gd name="connsiteX227" fmla="*/ 549878 w 919806"/>
                  <a:gd name="connsiteY227" fmla="*/ 1175241 h 1250278"/>
                  <a:gd name="connsiteX228" fmla="*/ 542354 w 919806"/>
                  <a:gd name="connsiteY228" fmla="*/ 1181433 h 1250278"/>
                  <a:gd name="connsiteX229" fmla="*/ 531305 w 919806"/>
                  <a:gd name="connsiteY229" fmla="*/ 1193339 h 1250278"/>
                  <a:gd name="connsiteX230" fmla="*/ 529400 w 919806"/>
                  <a:gd name="connsiteY230" fmla="*/ 1195625 h 1250278"/>
                  <a:gd name="connsiteX231" fmla="*/ 528542 w 919806"/>
                  <a:gd name="connsiteY231" fmla="*/ 1182576 h 1250278"/>
                  <a:gd name="connsiteX232" fmla="*/ 525875 w 919806"/>
                  <a:gd name="connsiteY232" fmla="*/ 1155906 h 1250278"/>
                  <a:gd name="connsiteX233" fmla="*/ 524828 w 919806"/>
                  <a:gd name="connsiteY233" fmla="*/ 1143142 h 1250278"/>
                  <a:gd name="connsiteX234" fmla="*/ 524828 w 919806"/>
                  <a:gd name="connsiteY234" fmla="*/ 1130760 h 1250278"/>
                  <a:gd name="connsiteX235" fmla="*/ 525494 w 919806"/>
                  <a:gd name="connsiteY235" fmla="*/ 1104375 h 1250278"/>
                  <a:gd name="connsiteX236" fmla="*/ 527113 w 919806"/>
                  <a:gd name="connsiteY236" fmla="*/ 1052940 h 1250278"/>
                  <a:gd name="connsiteX237" fmla="*/ 528447 w 919806"/>
                  <a:gd name="connsiteY237" fmla="*/ 998267 h 1250278"/>
                  <a:gd name="connsiteX238" fmla="*/ 530257 w 919806"/>
                  <a:gd name="connsiteY238" fmla="*/ 945498 h 1250278"/>
                  <a:gd name="connsiteX239" fmla="*/ 532543 w 919806"/>
                  <a:gd name="connsiteY239" fmla="*/ 893016 h 1250278"/>
                  <a:gd name="connsiteX240" fmla="*/ 535210 w 919806"/>
                  <a:gd name="connsiteY240" fmla="*/ 840628 h 1250278"/>
                  <a:gd name="connsiteX241" fmla="*/ 536258 w 919806"/>
                  <a:gd name="connsiteY241" fmla="*/ 814434 h 1250278"/>
                  <a:gd name="connsiteX242" fmla="*/ 536638 w 919806"/>
                  <a:gd name="connsiteY242" fmla="*/ 788050 h 1250278"/>
                  <a:gd name="connsiteX243" fmla="*/ 536543 w 919806"/>
                  <a:gd name="connsiteY243" fmla="*/ 739187 h 1250278"/>
                  <a:gd name="connsiteX244" fmla="*/ 536353 w 919806"/>
                  <a:gd name="connsiteY244" fmla="*/ 684037 h 1250278"/>
                  <a:gd name="connsiteX245" fmla="*/ 535591 w 919806"/>
                  <a:gd name="connsiteY245" fmla="*/ 582786 h 1250278"/>
                  <a:gd name="connsiteX246" fmla="*/ 535210 w 919806"/>
                  <a:gd name="connsiteY246" fmla="*/ 566689 h 1250278"/>
                  <a:gd name="connsiteX247" fmla="*/ 546735 w 919806"/>
                  <a:gd name="connsiteY247" fmla="*/ 563927 h 1250278"/>
                  <a:gd name="connsiteX248" fmla="*/ 552831 w 919806"/>
                  <a:gd name="connsiteY248" fmla="*/ 557640 h 1250278"/>
                  <a:gd name="connsiteX249" fmla="*/ 554450 w 919806"/>
                  <a:gd name="connsiteY249" fmla="*/ 551449 h 1250278"/>
                  <a:gd name="connsiteX250" fmla="*/ 554641 w 919806"/>
                  <a:gd name="connsiteY250" fmla="*/ 549354 h 1250278"/>
                  <a:gd name="connsiteX251" fmla="*/ 556070 w 919806"/>
                  <a:gd name="connsiteY251" fmla="*/ 541734 h 1250278"/>
                  <a:gd name="connsiteX252" fmla="*/ 557689 w 919806"/>
                  <a:gd name="connsiteY252" fmla="*/ 530780 h 1250278"/>
                  <a:gd name="connsiteX253" fmla="*/ 560070 w 919806"/>
                  <a:gd name="connsiteY253" fmla="*/ 516873 h 1250278"/>
                  <a:gd name="connsiteX254" fmla="*/ 562642 w 919806"/>
                  <a:gd name="connsiteY254" fmla="*/ 501443 h 1250278"/>
                  <a:gd name="connsiteX255" fmla="*/ 567976 w 919806"/>
                  <a:gd name="connsiteY255" fmla="*/ 468772 h 1250278"/>
                  <a:gd name="connsiteX256" fmla="*/ 571786 w 919806"/>
                  <a:gd name="connsiteY256" fmla="*/ 435720 h 1250278"/>
                  <a:gd name="connsiteX257" fmla="*/ 573691 w 919806"/>
                  <a:gd name="connsiteY257" fmla="*/ 419813 h 1250278"/>
                  <a:gd name="connsiteX258" fmla="*/ 575310 w 919806"/>
                  <a:gd name="connsiteY258" fmla="*/ 403145 h 1250278"/>
                  <a:gd name="connsiteX259" fmla="*/ 577596 w 919806"/>
                  <a:gd name="connsiteY259" fmla="*/ 380380 h 1250278"/>
                  <a:gd name="connsiteX260" fmla="*/ 578834 w 919806"/>
                  <a:gd name="connsiteY260" fmla="*/ 369807 h 1250278"/>
                  <a:gd name="connsiteX261" fmla="*/ 579215 w 919806"/>
                  <a:gd name="connsiteY261" fmla="*/ 367521 h 1250278"/>
                  <a:gd name="connsiteX262" fmla="*/ 579406 w 919806"/>
                  <a:gd name="connsiteY262" fmla="*/ 365521 h 1250278"/>
                  <a:gd name="connsiteX263" fmla="*/ 580359 w 919806"/>
                  <a:gd name="connsiteY263" fmla="*/ 358473 h 1250278"/>
                  <a:gd name="connsiteX264" fmla="*/ 585121 w 919806"/>
                  <a:gd name="connsiteY264" fmla="*/ 328469 h 1250278"/>
                  <a:gd name="connsiteX265" fmla="*/ 591026 w 919806"/>
                  <a:gd name="connsiteY265" fmla="*/ 295798 h 1250278"/>
                  <a:gd name="connsiteX266" fmla="*/ 597884 w 919806"/>
                  <a:gd name="connsiteY266" fmla="*/ 262365 h 1250278"/>
                  <a:gd name="connsiteX267" fmla="*/ 600647 w 919806"/>
                  <a:gd name="connsiteY267" fmla="*/ 246744 h 1250278"/>
                  <a:gd name="connsiteX268" fmla="*/ 604076 w 919806"/>
                  <a:gd name="connsiteY268" fmla="*/ 230075 h 1250278"/>
                  <a:gd name="connsiteX269" fmla="*/ 611124 w 919806"/>
                  <a:gd name="connsiteY269" fmla="*/ 198071 h 1250278"/>
                  <a:gd name="connsiteX270" fmla="*/ 615315 w 919806"/>
                  <a:gd name="connsiteY270" fmla="*/ 181688 h 1250278"/>
                  <a:gd name="connsiteX271" fmla="*/ 619125 w 919806"/>
                  <a:gd name="connsiteY271" fmla="*/ 165591 h 1250278"/>
                  <a:gd name="connsiteX272" fmla="*/ 625697 w 919806"/>
                  <a:gd name="connsiteY272" fmla="*/ 134159 h 1250278"/>
                  <a:gd name="connsiteX273" fmla="*/ 632746 w 919806"/>
                  <a:gd name="connsiteY273" fmla="*/ 101583 h 1250278"/>
                  <a:gd name="connsiteX274" fmla="*/ 637413 w 919806"/>
                  <a:gd name="connsiteY274" fmla="*/ 84153 h 1250278"/>
                  <a:gd name="connsiteX275" fmla="*/ 640556 w 919806"/>
                  <a:gd name="connsiteY275" fmla="*/ 73485 h 1250278"/>
                  <a:gd name="connsiteX276" fmla="*/ 647034 w 919806"/>
                  <a:gd name="connsiteY276" fmla="*/ 84629 h 1250278"/>
                  <a:gd name="connsiteX277" fmla="*/ 658178 w 919806"/>
                  <a:gd name="connsiteY277" fmla="*/ 107394 h 1250278"/>
                  <a:gd name="connsiteX278" fmla="*/ 678180 w 919806"/>
                  <a:gd name="connsiteY278" fmla="*/ 168639 h 1250278"/>
                  <a:gd name="connsiteX279" fmla="*/ 680276 w 919806"/>
                  <a:gd name="connsiteY279" fmla="*/ 175878 h 1250278"/>
                  <a:gd name="connsiteX280" fmla="*/ 682752 w 919806"/>
                  <a:gd name="connsiteY280" fmla="*/ 183784 h 1250278"/>
                  <a:gd name="connsiteX281" fmla="*/ 685705 w 919806"/>
                  <a:gd name="connsiteY281" fmla="*/ 188356 h 1250278"/>
                  <a:gd name="connsiteX282" fmla="*/ 690182 w 919806"/>
                  <a:gd name="connsiteY282" fmla="*/ 192261 h 1250278"/>
                  <a:gd name="connsiteX283" fmla="*/ 696659 w 919806"/>
                  <a:gd name="connsiteY283" fmla="*/ 193881 h 1250278"/>
                  <a:gd name="connsiteX284" fmla="*/ 697706 w 919806"/>
                  <a:gd name="connsiteY284" fmla="*/ 193785 h 1250278"/>
                  <a:gd name="connsiteX285" fmla="*/ 703231 w 919806"/>
                  <a:gd name="connsiteY285" fmla="*/ 192261 h 1250278"/>
                  <a:gd name="connsiteX286" fmla="*/ 712089 w 919806"/>
                  <a:gd name="connsiteY286" fmla="*/ 185689 h 1250278"/>
                  <a:gd name="connsiteX287" fmla="*/ 720852 w 919806"/>
                  <a:gd name="connsiteY287" fmla="*/ 176069 h 1250278"/>
                  <a:gd name="connsiteX288" fmla="*/ 742284 w 919806"/>
                  <a:gd name="connsiteY288" fmla="*/ 149208 h 1250278"/>
                  <a:gd name="connsiteX289" fmla="*/ 748189 w 919806"/>
                  <a:gd name="connsiteY289" fmla="*/ 141493 h 1250278"/>
                  <a:gd name="connsiteX290" fmla="*/ 768096 w 919806"/>
                  <a:gd name="connsiteY290" fmla="*/ 116823 h 1250278"/>
                  <a:gd name="connsiteX291" fmla="*/ 789146 w 919806"/>
                  <a:gd name="connsiteY291" fmla="*/ 90915 h 1250278"/>
                  <a:gd name="connsiteX292" fmla="*/ 801243 w 919806"/>
                  <a:gd name="connsiteY292" fmla="*/ 76818 h 1250278"/>
                  <a:gd name="connsiteX293" fmla="*/ 813245 w 919806"/>
                  <a:gd name="connsiteY293" fmla="*/ 63769 h 1250278"/>
                  <a:gd name="connsiteX294" fmla="*/ 817531 w 919806"/>
                  <a:gd name="connsiteY294" fmla="*/ 59578 h 1250278"/>
                  <a:gd name="connsiteX295" fmla="*/ 823722 w 919806"/>
                  <a:gd name="connsiteY295" fmla="*/ 53577 h 1250278"/>
                  <a:gd name="connsiteX296" fmla="*/ 828199 w 919806"/>
                  <a:gd name="connsiteY296" fmla="*/ 49577 h 1250278"/>
                  <a:gd name="connsiteX297" fmla="*/ 830294 w 919806"/>
                  <a:gd name="connsiteY297" fmla="*/ 55101 h 1250278"/>
                  <a:gd name="connsiteX298" fmla="*/ 834485 w 919806"/>
                  <a:gd name="connsiteY298" fmla="*/ 62436 h 1250278"/>
                  <a:gd name="connsiteX299" fmla="*/ 845439 w 919806"/>
                  <a:gd name="connsiteY299" fmla="*/ 77390 h 1250278"/>
                  <a:gd name="connsiteX300" fmla="*/ 866585 w 919806"/>
                  <a:gd name="connsiteY300" fmla="*/ 102536 h 1250278"/>
                  <a:gd name="connsiteX301" fmla="*/ 890207 w 919806"/>
                  <a:gd name="connsiteY301" fmla="*/ 123777 h 1250278"/>
                  <a:gd name="connsiteX302" fmla="*/ 901160 w 919806"/>
                  <a:gd name="connsiteY302" fmla="*/ 127777 h 1250278"/>
                  <a:gd name="connsiteX303" fmla="*/ 911162 w 919806"/>
                  <a:gd name="connsiteY303" fmla="*/ 125015 h 1250278"/>
                  <a:gd name="connsiteX304" fmla="*/ 918020 w 919806"/>
                  <a:gd name="connsiteY304" fmla="*/ 115680 h 1250278"/>
                  <a:gd name="connsiteX305" fmla="*/ 919734 w 919806"/>
                  <a:gd name="connsiteY305" fmla="*/ 106060 h 1250278"/>
                  <a:gd name="connsiteX306" fmla="*/ 919353 w 919806"/>
                  <a:gd name="connsiteY306" fmla="*/ 90534 h 1250278"/>
                  <a:gd name="connsiteX307" fmla="*/ 600266 w 919806"/>
                  <a:gd name="connsiteY307" fmla="*/ 1188100 h 1250278"/>
                  <a:gd name="connsiteX308" fmla="*/ 600266 w 919806"/>
                  <a:gd name="connsiteY308" fmla="*/ 1188100 h 1250278"/>
                  <a:gd name="connsiteX309" fmla="*/ 600266 w 919806"/>
                  <a:gd name="connsiteY309" fmla="*/ 1188100 h 1250278"/>
                  <a:gd name="connsiteX310" fmla="*/ 600266 w 919806"/>
                  <a:gd name="connsiteY310" fmla="*/ 1188100 h 1250278"/>
                  <a:gd name="connsiteX311" fmla="*/ 600266 w 919806"/>
                  <a:gd name="connsiteY311" fmla="*/ 1188100 h 1250278"/>
                  <a:gd name="connsiteX312" fmla="*/ 600266 w 919806"/>
                  <a:gd name="connsiteY312" fmla="*/ 1188290 h 1250278"/>
                  <a:gd name="connsiteX313" fmla="*/ 600266 w 919806"/>
                  <a:gd name="connsiteY313" fmla="*/ 1188290 h 1250278"/>
                  <a:gd name="connsiteX314" fmla="*/ 600170 w 919806"/>
                  <a:gd name="connsiteY314" fmla="*/ 1188767 h 1250278"/>
                  <a:gd name="connsiteX315" fmla="*/ 600266 w 919806"/>
                  <a:gd name="connsiteY315" fmla="*/ 1188290 h 1250278"/>
                  <a:gd name="connsiteX316" fmla="*/ 534734 w 919806"/>
                  <a:gd name="connsiteY316" fmla="*/ 546020 h 1250278"/>
                  <a:gd name="connsiteX317" fmla="*/ 534353 w 919806"/>
                  <a:gd name="connsiteY317" fmla="*/ 546496 h 1250278"/>
                  <a:gd name="connsiteX318" fmla="*/ 534734 w 919806"/>
                  <a:gd name="connsiteY318" fmla="*/ 546020 h 1250278"/>
                  <a:gd name="connsiteX319" fmla="*/ 534734 w 919806"/>
                  <a:gd name="connsiteY319" fmla="*/ 546020 h 1250278"/>
                  <a:gd name="connsiteX320" fmla="*/ 622935 w 919806"/>
                  <a:gd name="connsiteY320" fmla="*/ 54911 h 1250278"/>
                  <a:gd name="connsiteX321" fmla="*/ 620459 w 919806"/>
                  <a:gd name="connsiteY321" fmla="*/ 61007 h 1250278"/>
                  <a:gd name="connsiteX322" fmla="*/ 616268 w 919806"/>
                  <a:gd name="connsiteY322" fmla="*/ 76723 h 1250278"/>
                  <a:gd name="connsiteX323" fmla="*/ 609219 w 919806"/>
                  <a:gd name="connsiteY323" fmla="*/ 108441 h 1250278"/>
                  <a:gd name="connsiteX324" fmla="*/ 606457 w 919806"/>
                  <a:gd name="connsiteY324" fmla="*/ 123396 h 1250278"/>
                  <a:gd name="connsiteX325" fmla="*/ 603695 w 919806"/>
                  <a:gd name="connsiteY325" fmla="*/ 139779 h 1250278"/>
                  <a:gd name="connsiteX326" fmla="*/ 597027 w 919806"/>
                  <a:gd name="connsiteY326" fmla="*/ 171973 h 1250278"/>
                  <a:gd name="connsiteX327" fmla="*/ 589407 w 919806"/>
                  <a:gd name="connsiteY327" fmla="*/ 205120 h 1250278"/>
                  <a:gd name="connsiteX328" fmla="*/ 583025 w 919806"/>
                  <a:gd name="connsiteY328" fmla="*/ 236362 h 1250278"/>
                  <a:gd name="connsiteX329" fmla="*/ 577310 w 919806"/>
                  <a:gd name="connsiteY329" fmla="*/ 268366 h 1250278"/>
                  <a:gd name="connsiteX330" fmla="*/ 570547 w 919806"/>
                  <a:gd name="connsiteY330" fmla="*/ 302085 h 1250278"/>
                  <a:gd name="connsiteX331" fmla="*/ 565499 w 919806"/>
                  <a:gd name="connsiteY331" fmla="*/ 331993 h 1250278"/>
                  <a:gd name="connsiteX332" fmla="*/ 563213 w 919806"/>
                  <a:gd name="connsiteY332" fmla="*/ 345804 h 1250278"/>
                  <a:gd name="connsiteX333" fmla="*/ 561022 w 919806"/>
                  <a:gd name="connsiteY333" fmla="*/ 361425 h 1250278"/>
                  <a:gd name="connsiteX334" fmla="*/ 560737 w 919806"/>
                  <a:gd name="connsiteY334" fmla="*/ 363235 h 1250278"/>
                  <a:gd name="connsiteX335" fmla="*/ 560642 w 919806"/>
                  <a:gd name="connsiteY335" fmla="*/ 363616 h 1250278"/>
                  <a:gd name="connsiteX336" fmla="*/ 560261 w 919806"/>
                  <a:gd name="connsiteY336" fmla="*/ 366474 h 1250278"/>
                  <a:gd name="connsiteX337" fmla="*/ 560070 w 919806"/>
                  <a:gd name="connsiteY337" fmla="*/ 367807 h 1250278"/>
                  <a:gd name="connsiteX338" fmla="*/ 559499 w 919806"/>
                  <a:gd name="connsiteY338" fmla="*/ 372474 h 1250278"/>
                  <a:gd name="connsiteX339" fmla="*/ 558641 w 919806"/>
                  <a:gd name="connsiteY339" fmla="*/ 379999 h 1250278"/>
                  <a:gd name="connsiteX340" fmla="*/ 556927 w 919806"/>
                  <a:gd name="connsiteY340" fmla="*/ 396858 h 1250278"/>
                  <a:gd name="connsiteX341" fmla="*/ 553307 w 919806"/>
                  <a:gd name="connsiteY341" fmla="*/ 429338 h 1250278"/>
                  <a:gd name="connsiteX342" fmla="*/ 551593 w 919806"/>
                  <a:gd name="connsiteY342" fmla="*/ 445531 h 1250278"/>
                  <a:gd name="connsiteX343" fmla="*/ 549878 w 919806"/>
                  <a:gd name="connsiteY343" fmla="*/ 459438 h 1250278"/>
                  <a:gd name="connsiteX344" fmla="*/ 543878 w 919806"/>
                  <a:gd name="connsiteY344" fmla="*/ 495918 h 1250278"/>
                  <a:gd name="connsiteX345" fmla="*/ 540734 w 919806"/>
                  <a:gd name="connsiteY345" fmla="*/ 513921 h 1250278"/>
                  <a:gd name="connsiteX346" fmla="*/ 537591 w 919806"/>
                  <a:gd name="connsiteY346" fmla="*/ 533161 h 1250278"/>
                  <a:gd name="connsiteX347" fmla="*/ 537782 w 919806"/>
                  <a:gd name="connsiteY347" fmla="*/ 531446 h 1250278"/>
                  <a:gd name="connsiteX348" fmla="*/ 536258 w 919806"/>
                  <a:gd name="connsiteY348" fmla="*/ 539257 h 1250278"/>
                  <a:gd name="connsiteX349" fmla="*/ 535496 w 919806"/>
                  <a:gd name="connsiteY349" fmla="*/ 543258 h 1250278"/>
                  <a:gd name="connsiteX350" fmla="*/ 524351 w 919806"/>
                  <a:gd name="connsiteY350" fmla="*/ 543829 h 1250278"/>
                  <a:gd name="connsiteX351" fmla="*/ 505587 w 919806"/>
                  <a:gd name="connsiteY351" fmla="*/ 546115 h 1250278"/>
                  <a:gd name="connsiteX352" fmla="*/ 473297 w 919806"/>
                  <a:gd name="connsiteY352" fmla="*/ 551544 h 1250278"/>
                  <a:gd name="connsiteX353" fmla="*/ 456533 w 919806"/>
                  <a:gd name="connsiteY353" fmla="*/ 553830 h 1250278"/>
                  <a:gd name="connsiteX354" fmla="*/ 459581 w 919806"/>
                  <a:gd name="connsiteY354" fmla="*/ 553449 h 1250278"/>
                  <a:gd name="connsiteX355" fmla="*/ 420719 w 919806"/>
                  <a:gd name="connsiteY355" fmla="*/ 557164 h 1250278"/>
                  <a:gd name="connsiteX356" fmla="*/ 401003 w 919806"/>
                  <a:gd name="connsiteY356" fmla="*/ 558021 h 1250278"/>
                  <a:gd name="connsiteX357" fmla="*/ 391287 w 919806"/>
                  <a:gd name="connsiteY357" fmla="*/ 558402 h 1250278"/>
                  <a:gd name="connsiteX358" fmla="*/ 387668 w 919806"/>
                  <a:gd name="connsiteY358" fmla="*/ 558688 h 1250278"/>
                  <a:gd name="connsiteX359" fmla="*/ 386715 w 919806"/>
                  <a:gd name="connsiteY359" fmla="*/ 543829 h 1250278"/>
                  <a:gd name="connsiteX360" fmla="*/ 385572 w 919806"/>
                  <a:gd name="connsiteY360" fmla="*/ 527351 h 1250278"/>
                  <a:gd name="connsiteX361" fmla="*/ 382334 w 919806"/>
                  <a:gd name="connsiteY361" fmla="*/ 493823 h 1250278"/>
                  <a:gd name="connsiteX362" fmla="*/ 378047 w 919806"/>
                  <a:gd name="connsiteY362" fmla="*/ 459057 h 1250278"/>
                  <a:gd name="connsiteX363" fmla="*/ 372904 w 919806"/>
                  <a:gd name="connsiteY363" fmla="*/ 426005 h 1250278"/>
                  <a:gd name="connsiteX364" fmla="*/ 369094 w 919806"/>
                  <a:gd name="connsiteY364" fmla="*/ 401049 h 1250278"/>
                  <a:gd name="connsiteX365" fmla="*/ 369094 w 919806"/>
                  <a:gd name="connsiteY365" fmla="*/ 401240 h 1250278"/>
                  <a:gd name="connsiteX366" fmla="*/ 367189 w 919806"/>
                  <a:gd name="connsiteY366" fmla="*/ 386952 h 1250278"/>
                  <a:gd name="connsiteX367" fmla="*/ 366332 w 919806"/>
                  <a:gd name="connsiteY367" fmla="*/ 380190 h 1250278"/>
                  <a:gd name="connsiteX368" fmla="*/ 366332 w 919806"/>
                  <a:gd name="connsiteY368" fmla="*/ 380190 h 1250278"/>
                  <a:gd name="connsiteX369" fmla="*/ 366046 w 919806"/>
                  <a:gd name="connsiteY369" fmla="*/ 377808 h 1250278"/>
                  <a:gd name="connsiteX370" fmla="*/ 363093 w 919806"/>
                  <a:gd name="connsiteY370" fmla="*/ 354186 h 1250278"/>
                  <a:gd name="connsiteX371" fmla="*/ 359759 w 919806"/>
                  <a:gd name="connsiteY371" fmla="*/ 319039 h 1250278"/>
                  <a:gd name="connsiteX372" fmla="*/ 352235 w 919806"/>
                  <a:gd name="connsiteY372" fmla="*/ 252459 h 1250278"/>
                  <a:gd name="connsiteX373" fmla="*/ 348329 w 919806"/>
                  <a:gd name="connsiteY373" fmla="*/ 220074 h 1250278"/>
                  <a:gd name="connsiteX374" fmla="*/ 344710 w 919806"/>
                  <a:gd name="connsiteY374" fmla="*/ 186832 h 1250278"/>
                  <a:gd name="connsiteX375" fmla="*/ 340995 w 919806"/>
                  <a:gd name="connsiteY375" fmla="*/ 153304 h 1250278"/>
                  <a:gd name="connsiteX376" fmla="*/ 336995 w 919806"/>
                  <a:gd name="connsiteY376" fmla="*/ 119776 h 1250278"/>
                  <a:gd name="connsiteX377" fmla="*/ 335661 w 919806"/>
                  <a:gd name="connsiteY377" fmla="*/ 110632 h 1250278"/>
                  <a:gd name="connsiteX378" fmla="*/ 333280 w 919806"/>
                  <a:gd name="connsiteY378" fmla="*/ 93296 h 1250278"/>
                  <a:gd name="connsiteX379" fmla="*/ 330518 w 919806"/>
                  <a:gd name="connsiteY379" fmla="*/ 56720 h 1250278"/>
                  <a:gd name="connsiteX380" fmla="*/ 329184 w 919806"/>
                  <a:gd name="connsiteY380" fmla="*/ 38242 h 1250278"/>
                  <a:gd name="connsiteX381" fmla="*/ 328898 w 919806"/>
                  <a:gd name="connsiteY381" fmla="*/ 35766 h 1250278"/>
                  <a:gd name="connsiteX382" fmla="*/ 330232 w 919806"/>
                  <a:gd name="connsiteY382" fmla="*/ 26907 h 1250278"/>
                  <a:gd name="connsiteX383" fmla="*/ 330137 w 919806"/>
                  <a:gd name="connsiteY383" fmla="*/ 26717 h 1250278"/>
                  <a:gd name="connsiteX384" fmla="*/ 336233 w 919806"/>
                  <a:gd name="connsiteY384" fmla="*/ 20621 h 1250278"/>
                  <a:gd name="connsiteX385" fmla="*/ 336518 w 919806"/>
                  <a:gd name="connsiteY385" fmla="*/ 19383 h 1250278"/>
                  <a:gd name="connsiteX386" fmla="*/ 350615 w 919806"/>
                  <a:gd name="connsiteY386" fmla="*/ 42338 h 1250278"/>
                  <a:gd name="connsiteX387" fmla="*/ 375285 w 919806"/>
                  <a:gd name="connsiteY387" fmla="*/ 64817 h 1250278"/>
                  <a:gd name="connsiteX388" fmla="*/ 401288 w 919806"/>
                  <a:gd name="connsiteY388" fmla="*/ 80438 h 1250278"/>
                  <a:gd name="connsiteX389" fmla="*/ 414814 w 919806"/>
                  <a:gd name="connsiteY389" fmla="*/ 86915 h 1250278"/>
                  <a:gd name="connsiteX390" fmla="*/ 430530 w 919806"/>
                  <a:gd name="connsiteY390" fmla="*/ 93011 h 1250278"/>
                  <a:gd name="connsiteX391" fmla="*/ 463582 w 919806"/>
                  <a:gd name="connsiteY391" fmla="*/ 97869 h 1250278"/>
                  <a:gd name="connsiteX392" fmla="*/ 498062 w 919806"/>
                  <a:gd name="connsiteY392" fmla="*/ 96249 h 1250278"/>
                  <a:gd name="connsiteX393" fmla="*/ 531019 w 919806"/>
                  <a:gd name="connsiteY393" fmla="*/ 86343 h 1250278"/>
                  <a:gd name="connsiteX394" fmla="*/ 558070 w 919806"/>
                  <a:gd name="connsiteY394" fmla="*/ 71865 h 1250278"/>
                  <a:gd name="connsiteX395" fmla="*/ 569405 w 919806"/>
                  <a:gd name="connsiteY395" fmla="*/ 64531 h 1250278"/>
                  <a:gd name="connsiteX396" fmla="*/ 579787 w 919806"/>
                  <a:gd name="connsiteY396" fmla="*/ 59102 h 1250278"/>
                  <a:gd name="connsiteX397" fmla="*/ 591026 w 919806"/>
                  <a:gd name="connsiteY397" fmla="*/ 55482 h 1250278"/>
                  <a:gd name="connsiteX398" fmla="*/ 603885 w 919806"/>
                  <a:gd name="connsiteY398" fmla="*/ 53101 h 1250278"/>
                  <a:gd name="connsiteX399" fmla="*/ 622268 w 919806"/>
                  <a:gd name="connsiteY399" fmla="*/ 51958 h 1250278"/>
                  <a:gd name="connsiteX400" fmla="*/ 624078 w 919806"/>
                  <a:gd name="connsiteY400" fmla="*/ 52434 h 1250278"/>
                  <a:gd name="connsiteX401" fmla="*/ 622935 w 919806"/>
                  <a:gd name="connsiteY401" fmla="*/ 54911 h 1250278"/>
                  <a:gd name="connsiteX402" fmla="*/ 898588 w 919806"/>
                  <a:gd name="connsiteY402" fmla="*/ 104727 h 1250278"/>
                  <a:gd name="connsiteX403" fmla="*/ 897065 w 919806"/>
                  <a:gd name="connsiteY403" fmla="*/ 103679 h 1250278"/>
                  <a:gd name="connsiteX404" fmla="*/ 871919 w 919806"/>
                  <a:gd name="connsiteY404" fmla="*/ 77961 h 1250278"/>
                  <a:gd name="connsiteX405" fmla="*/ 855345 w 919806"/>
                  <a:gd name="connsiteY405" fmla="*/ 57959 h 1250278"/>
                  <a:gd name="connsiteX406" fmla="*/ 847249 w 919806"/>
                  <a:gd name="connsiteY406" fmla="*/ 45576 h 1250278"/>
                  <a:gd name="connsiteX407" fmla="*/ 847344 w 919806"/>
                  <a:gd name="connsiteY407" fmla="*/ 45291 h 1250278"/>
                  <a:gd name="connsiteX408" fmla="*/ 847630 w 919806"/>
                  <a:gd name="connsiteY408" fmla="*/ 42909 h 1250278"/>
                  <a:gd name="connsiteX409" fmla="*/ 846392 w 919806"/>
                  <a:gd name="connsiteY409" fmla="*/ 38242 h 1250278"/>
                  <a:gd name="connsiteX410" fmla="*/ 844296 w 919806"/>
                  <a:gd name="connsiteY410" fmla="*/ 35766 h 1250278"/>
                  <a:gd name="connsiteX411" fmla="*/ 848487 w 919806"/>
                  <a:gd name="connsiteY411" fmla="*/ 32432 h 1250278"/>
                  <a:gd name="connsiteX412" fmla="*/ 854964 w 919806"/>
                  <a:gd name="connsiteY412" fmla="*/ 27765 h 1250278"/>
                  <a:gd name="connsiteX413" fmla="*/ 862584 w 919806"/>
                  <a:gd name="connsiteY413" fmla="*/ 22812 h 1250278"/>
                  <a:gd name="connsiteX414" fmla="*/ 865156 w 919806"/>
                  <a:gd name="connsiteY414" fmla="*/ 24431 h 1250278"/>
                  <a:gd name="connsiteX415" fmla="*/ 873443 w 919806"/>
                  <a:gd name="connsiteY415" fmla="*/ 32813 h 1250278"/>
                  <a:gd name="connsiteX416" fmla="*/ 881825 w 919806"/>
                  <a:gd name="connsiteY416" fmla="*/ 42338 h 1250278"/>
                  <a:gd name="connsiteX417" fmla="*/ 886397 w 919806"/>
                  <a:gd name="connsiteY417" fmla="*/ 49291 h 1250278"/>
                  <a:gd name="connsiteX418" fmla="*/ 890397 w 919806"/>
                  <a:gd name="connsiteY418" fmla="*/ 57292 h 1250278"/>
                  <a:gd name="connsiteX419" fmla="*/ 895160 w 919806"/>
                  <a:gd name="connsiteY419" fmla="*/ 71961 h 1250278"/>
                  <a:gd name="connsiteX420" fmla="*/ 897922 w 919806"/>
                  <a:gd name="connsiteY420" fmla="*/ 87010 h 1250278"/>
                  <a:gd name="connsiteX421" fmla="*/ 898588 w 919806"/>
                  <a:gd name="connsiteY421" fmla="*/ 104727 h 125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919806" h="1250278">
                    <a:moveTo>
                      <a:pt x="919353" y="90534"/>
                    </a:moveTo>
                    <a:cubicBezTo>
                      <a:pt x="918686" y="84438"/>
                      <a:pt x="918020" y="78437"/>
                      <a:pt x="916877" y="72437"/>
                    </a:cubicBezTo>
                    <a:cubicBezTo>
                      <a:pt x="915829" y="67008"/>
                      <a:pt x="914591" y="61578"/>
                      <a:pt x="912781" y="56340"/>
                    </a:cubicBezTo>
                    <a:cubicBezTo>
                      <a:pt x="910780" y="50529"/>
                      <a:pt x="908399" y="44814"/>
                      <a:pt x="905447" y="39385"/>
                    </a:cubicBezTo>
                    <a:cubicBezTo>
                      <a:pt x="900208" y="29479"/>
                      <a:pt x="892397" y="21573"/>
                      <a:pt x="885063" y="13287"/>
                    </a:cubicBezTo>
                    <a:cubicBezTo>
                      <a:pt x="881253" y="9000"/>
                      <a:pt x="876681" y="5190"/>
                      <a:pt x="871538" y="2523"/>
                    </a:cubicBezTo>
                    <a:cubicBezTo>
                      <a:pt x="868204" y="809"/>
                      <a:pt x="864489" y="-239"/>
                      <a:pt x="860774" y="47"/>
                    </a:cubicBezTo>
                    <a:cubicBezTo>
                      <a:pt x="856869" y="333"/>
                      <a:pt x="853630" y="1571"/>
                      <a:pt x="850106" y="3190"/>
                    </a:cubicBezTo>
                    <a:cubicBezTo>
                      <a:pt x="847630" y="4333"/>
                      <a:pt x="845344" y="5857"/>
                      <a:pt x="843153" y="7381"/>
                    </a:cubicBezTo>
                    <a:cubicBezTo>
                      <a:pt x="833342" y="14049"/>
                      <a:pt x="824198" y="21954"/>
                      <a:pt x="815150" y="29670"/>
                    </a:cubicBezTo>
                    <a:cubicBezTo>
                      <a:pt x="798386" y="43862"/>
                      <a:pt x="783527" y="60531"/>
                      <a:pt x="769715" y="77580"/>
                    </a:cubicBezTo>
                    <a:cubicBezTo>
                      <a:pt x="754952" y="95868"/>
                      <a:pt x="739902" y="113871"/>
                      <a:pt x="725710" y="132635"/>
                    </a:cubicBezTo>
                    <a:cubicBezTo>
                      <a:pt x="722567" y="136731"/>
                      <a:pt x="719423" y="140826"/>
                      <a:pt x="716375" y="144922"/>
                    </a:cubicBezTo>
                    <a:cubicBezTo>
                      <a:pt x="713232" y="149018"/>
                      <a:pt x="709994" y="153018"/>
                      <a:pt x="706755" y="157019"/>
                    </a:cubicBezTo>
                    <a:cubicBezTo>
                      <a:pt x="705231" y="158924"/>
                      <a:pt x="703612" y="160829"/>
                      <a:pt x="701993" y="162829"/>
                    </a:cubicBezTo>
                    <a:cubicBezTo>
                      <a:pt x="700469" y="164639"/>
                      <a:pt x="698945" y="166544"/>
                      <a:pt x="697325" y="168354"/>
                    </a:cubicBezTo>
                    <a:cubicBezTo>
                      <a:pt x="696278" y="165020"/>
                      <a:pt x="695325" y="161591"/>
                      <a:pt x="694277" y="158162"/>
                    </a:cubicBezTo>
                    <a:cubicBezTo>
                      <a:pt x="692753" y="153209"/>
                      <a:pt x="691229" y="148351"/>
                      <a:pt x="689705" y="143398"/>
                    </a:cubicBezTo>
                    <a:cubicBezTo>
                      <a:pt x="686372" y="132635"/>
                      <a:pt x="682752" y="121967"/>
                      <a:pt x="678847" y="111489"/>
                    </a:cubicBezTo>
                    <a:cubicBezTo>
                      <a:pt x="674846" y="100726"/>
                      <a:pt x="670179" y="90439"/>
                      <a:pt x="664940" y="80247"/>
                    </a:cubicBezTo>
                    <a:cubicBezTo>
                      <a:pt x="660749" y="72151"/>
                      <a:pt x="655987" y="64341"/>
                      <a:pt x="651129" y="56530"/>
                    </a:cubicBezTo>
                    <a:cubicBezTo>
                      <a:pt x="651224" y="56244"/>
                      <a:pt x="651415" y="55863"/>
                      <a:pt x="651415" y="55578"/>
                    </a:cubicBezTo>
                    <a:cubicBezTo>
                      <a:pt x="652082" y="52244"/>
                      <a:pt x="651986" y="49100"/>
                      <a:pt x="650843" y="45862"/>
                    </a:cubicBezTo>
                    <a:cubicBezTo>
                      <a:pt x="648843" y="40433"/>
                      <a:pt x="644747" y="35956"/>
                      <a:pt x="640175" y="32527"/>
                    </a:cubicBezTo>
                    <a:cubicBezTo>
                      <a:pt x="638747" y="31384"/>
                      <a:pt x="637222" y="30622"/>
                      <a:pt x="635508" y="29860"/>
                    </a:cubicBezTo>
                    <a:cubicBezTo>
                      <a:pt x="634175" y="29288"/>
                      <a:pt x="632746" y="28622"/>
                      <a:pt x="631412" y="28145"/>
                    </a:cubicBezTo>
                    <a:cubicBezTo>
                      <a:pt x="629031" y="27288"/>
                      <a:pt x="626745" y="27003"/>
                      <a:pt x="624173" y="26621"/>
                    </a:cubicBezTo>
                    <a:cubicBezTo>
                      <a:pt x="619220" y="25955"/>
                      <a:pt x="614363" y="26431"/>
                      <a:pt x="609410" y="26907"/>
                    </a:cubicBezTo>
                    <a:cubicBezTo>
                      <a:pt x="603218" y="27479"/>
                      <a:pt x="597122" y="28336"/>
                      <a:pt x="591026" y="29384"/>
                    </a:cubicBezTo>
                    <a:cubicBezTo>
                      <a:pt x="580263" y="31289"/>
                      <a:pt x="569881" y="35004"/>
                      <a:pt x="560261" y="40242"/>
                    </a:cubicBezTo>
                    <a:cubicBezTo>
                      <a:pt x="555498" y="42909"/>
                      <a:pt x="551117" y="46053"/>
                      <a:pt x="546640" y="49100"/>
                    </a:cubicBezTo>
                    <a:cubicBezTo>
                      <a:pt x="542544" y="51958"/>
                      <a:pt x="538258" y="54625"/>
                      <a:pt x="533876" y="57006"/>
                    </a:cubicBezTo>
                    <a:cubicBezTo>
                      <a:pt x="528352" y="60054"/>
                      <a:pt x="522827" y="63007"/>
                      <a:pt x="517017" y="65674"/>
                    </a:cubicBezTo>
                    <a:cubicBezTo>
                      <a:pt x="507683" y="69198"/>
                      <a:pt x="498253" y="71865"/>
                      <a:pt x="488442" y="73580"/>
                    </a:cubicBezTo>
                    <a:cubicBezTo>
                      <a:pt x="473583" y="75294"/>
                      <a:pt x="458343" y="75104"/>
                      <a:pt x="443484" y="73485"/>
                    </a:cubicBezTo>
                    <a:cubicBezTo>
                      <a:pt x="443389" y="73485"/>
                      <a:pt x="443294" y="73485"/>
                      <a:pt x="443294" y="73485"/>
                    </a:cubicBezTo>
                    <a:cubicBezTo>
                      <a:pt x="433102" y="71961"/>
                      <a:pt x="423386" y="68341"/>
                      <a:pt x="413861" y="64341"/>
                    </a:cubicBezTo>
                    <a:cubicBezTo>
                      <a:pt x="407003" y="61292"/>
                      <a:pt x="400431" y="57768"/>
                      <a:pt x="393763" y="54339"/>
                    </a:cubicBezTo>
                    <a:cubicBezTo>
                      <a:pt x="387191" y="50815"/>
                      <a:pt x="380714" y="46910"/>
                      <a:pt x="374713" y="42528"/>
                    </a:cubicBezTo>
                    <a:cubicBezTo>
                      <a:pt x="372618" y="40814"/>
                      <a:pt x="370522" y="39004"/>
                      <a:pt x="368522" y="37194"/>
                    </a:cubicBezTo>
                    <a:cubicBezTo>
                      <a:pt x="366046" y="35004"/>
                      <a:pt x="363855" y="32432"/>
                      <a:pt x="361760" y="29860"/>
                    </a:cubicBezTo>
                    <a:cubicBezTo>
                      <a:pt x="359474" y="26812"/>
                      <a:pt x="357378" y="23669"/>
                      <a:pt x="355378" y="20335"/>
                    </a:cubicBezTo>
                    <a:cubicBezTo>
                      <a:pt x="352616" y="15763"/>
                      <a:pt x="350234" y="11000"/>
                      <a:pt x="347758" y="6333"/>
                    </a:cubicBezTo>
                    <a:cubicBezTo>
                      <a:pt x="345662" y="2428"/>
                      <a:pt x="340328" y="1190"/>
                      <a:pt x="336613" y="3381"/>
                    </a:cubicBezTo>
                    <a:cubicBezTo>
                      <a:pt x="333756" y="5095"/>
                      <a:pt x="332422" y="8143"/>
                      <a:pt x="332708" y="11191"/>
                    </a:cubicBezTo>
                    <a:cubicBezTo>
                      <a:pt x="331851" y="10620"/>
                      <a:pt x="330899" y="10143"/>
                      <a:pt x="329851" y="9762"/>
                    </a:cubicBezTo>
                    <a:cubicBezTo>
                      <a:pt x="325946" y="8238"/>
                      <a:pt x="321659" y="8333"/>
                      <a:pt x="317754" y="9762"/>
                    </a:cubicBezTo>
                    <a:cubicBezTo>
                      <a:pt x="315087" y="10715"/>
                      <a:pt x="312515" y="12334"/>
                      <a:pt x="310991" y="14906"/>
                    </a:cubicBezTo>
                    <a:cubicBezTo>
                      <a:pt x="309658" y="17096"/>
                      <a:pt x="309277" y="19192"/>
                      <a:pt x="309182" y="21669"/>
                    </a:cubicBezTo>
                    <a:cubicBezTo>
                      <a:pt x="309182" y="21764"/>
                      <a:pt x="309182" y="21859"/>
                      <a:pt x="309182" y="21954"/>
                    </a:cubicBezTo>
                    <a:cubicBezTo>
                      <a:pt x="309182" y="23669"/>
                      <a:pt x="309658" y="25479"/>
                      <a:pt x="309848" y="27098"/>
                    </a:cubicBezTo>
                    <a:cubicBezTo>
                      <a:pt x="310039" y="28241"/>
                      <a:pt x="310134" y="29479"/>
                      <a:pt x="310229" y="30622"/>
                    </a:cubicBezTo>
                    <a:cubicBezTo>
                      <a:pt x="305467" y="33670"/>
                      <a:pt x="300704" y="36718"/>
                      <a:pt x="296037" y="39957"/>
                    </a:cubicBezTo>
                    <a:cubicBezTo>
                      <a:pt x="287465" y="45862"/>
                      <a:pt x="279463" y="52529"/>
                      <a:pt x="271272" y="58911"/>
                    </a:cubicBezTo>
                    <a:cubicBezTo>
                      <a:pt x="264128" y="64531"/>
                      <a:pt x="257175" y="70532"/>
                      <a:pt x="250317" y="76533"/>
                    </a:cubicBezTo>
                    <a:cubicBezTo>
                      <a:pt x="242888" y="83010"/>
                      <a:pt x="235458" y="89391"/>
                      <a:pt x="228314" y="96154"/>
                    </a:cubicBezTo>
                    <a:cubicBezTo>
                      <a:pt x="221456" y="102536"/>
                      <a:pt x="214694" y="108917"/>
                      <a:pt x="207740" y="115204"/>
                    </a:cubicBezTo>
                    <a:cubicBezTo>
                      <a:pt x="201549" y="120824"/>
                      <a:pt x="195072" y="126158"/>
                      <a:pt x="188786" y="131682"/>
                    </a:cubicBezTo>
                    <a:cubicBezTo>
                      <a:pt x="187357" y="132730"/>
                      <a:pt x="185833" y="133873"/>
                      <a:pt x="184309" y="134825"/>
                    </a:cubicBezTo>
                    <a:cubicBezTo>
                      <a:pt x="182118" y="131111"/>
                      <a:pt x="180499" y="127110"/>
                      <a:pt x="178784" y="123205"/>
                    </a:cubicBezTo>
                    <a:cubicBezTo>
                      <a:pt x="176784" y="118633"/>
                      <a:pt x="174593" y="114156"/>
                      <a:pt x="172403" y="109679"/>
                    </a:cubicBezTo>
                    <a:cubicBezTo>
                      <a:pt x="168402" y="101488"/>
                      <a:pt x="163925" y="93487"/>
                      <a:pt x="158877" y="85867"/>
                    </a:cubicBezTo>
                    <a:cubicBezTo>
                      <a:pt x="153353" y="77485"/>
                      <a:pt x="147447" y="69294"/>
                      <a:pt x="141542" y="61197"/>
                    </a:cubicBezTo>
                    <a:cubicBezTo>
                      <a:pt x="138398" y="56911"/>
                      <a:pt x="135160" y="52720"/>
                      <a:pt x="131731" y="48720"/>
                    </a:cubicBezTo>
                    <a:cubicBezTo>
                      <a:pt x="128778" y="45195"/>
                      <a:pt x="125540" y="41766"/>
                      <a:pt x="122492" y="38337"/>
                    </a:cubicBezTo>
                    <a:cubicBezTo>
                      <a:pt x="116681" y="31860"/>
                      <a:pt x="111062" y="25098"/>
                      <a:pt x="104775" y="19002"/>
                    </a:cubicBezTo>
                    <a:cubicBezTo>
                      <a:pt x="101251" y="15668"/>
                      <a:pt x="97631" y="12429"/>
                      <a:pt x="93536" y="9858"/>
                    </a:cubicBezTo>
                    <a:cubicBezTo>
                      <a:pt x="91345" y="8524"/>
                      <a:pt x="88963" y="7476"/>
                      <a:pt x="86487" y="6905"/>
                    </a:cubicBezTo>
                    <a:cubicBezTo>
                      <a:pt x="82487" y="5952"/>
                      <a:pt x="78486" y="6238"/>
                      <a:pt x="74486" y="7000"/>
                    </a:cubicBezTo>
                    <a:cubicBezTo>
                      <a:pt x="70199" y="7762"/>
                      <a:pt x="66294" y="9572"/>
                      <a:pt x="62294" y="11286"/>
                    </a:cubicBezTo>
                    <a:cubicBezTo>
                      <a:pt x="59912" y="12334"/>
                      <a:pt x="57626" y="13382"/>
                      <a:pt x="55245" y="14525"/>
                    </a:cubicBezTo>
                    <a:cubicBezTo>
                      <a:pt x="51245" y="16430"/>
                      <a:pt x="47149" y="18430"/>
                      <a:pt x="43434" y="20811"/>
                    </a:cubicBezTo>
                    <a:cubicBezTo>
                      <a:pt x="38862" y="23764"/>
                      <a:pt x="34480" y="26907"/>
                      <a:pt x="30290" y="30336"/>
                    </a:cubicBezTo>
                    <a:cubicBezTo>
                      <a:pt x="26479" y="33575"/>
                      <a:pt x="22860" y="36908"/>
                      <a:pt x="19431" y="40433"/>
                    </a:cubicBezTo>
                    <a:cubicBezTo>
                      <a:pt x="13240" y="46815"/>
                      <a:pt x="8192" y="54530"/>
                      <a:pt x="4858" y="62721"/>
                    </a:cubicBezTo>
                    <a:cubicBezTo>
                      <a:pt x="2381" y="68722"/>
                      <a:pt x="0" y="75294"/>
                      <a:pt x="0" y="81962"/>
                    </a:cubicBezTo>
                    <a:cubicBezTo>
                      <a:pt x="0" y="83771"/>
                      <a:pt x="191" y="85581"/>
                      <a:pt x="571" y="87296"/>
                    </a:cubicBezTo>
                    <a:cubicBezTo>
                      <a:pt x="1143" y="89867"/>
                      <a:pt x="2096" y="92154"/>
                      <a:pt x="3524" y="94344"/>
                    </a:cubicBezTo>
                    <a:cubicBezTo>
                      <a:pt x="5144" y="96821"/>
                      <a:pt x="7334" y="98440"/>
                      <a:pt x="9620" y="100154"/>
                    </a:cubicBezTo>
                    <a:cubicBezTo>
                      <a:pt x="11716" y="101774"/>
                      <a:pt x="14478" y="102726"/>
                      <a:pt x="16954" y="103679"/>
                    </a:cubicBezTo>
                    <a:cubicBezTo>
                      <a:pt x="19431" y="104631"/>
                      <a:pt x="22193" y="104822"/>
                      <a:pt x="24860" y="105203"/>
                    </a:cubicBezTo>
                    <a:cubicBezTo>
                      <a:pt x="30290" y="105870"/>
                      <a:pt x="35909" y="104631"/>
                      <a:pt x="41053" y="103203"/>
                    </a:cubicBezTo>
                    <a:cubicBezTo>
                      <a:pt x="46863" y="101583"/>
                      <a:pt x="52483" y="99202"/>
                      <a:pt x="57912" y="96725"/>
                    </a:cubicBezTo>
                    <a:cubicBezTo>
                      <a:pt x="65246" y="93487"/>
                      <a:pt x="71342" y="88629"/>
                      <a:pt x="77343" y="83391"/>
                    </a:cubicBezTo>
                    <a:cubicBezTo>
                      <a:pt x="80105" y="81009"/>
                      <a:pt x="82582" y="78342"/>
                      <a:pt x="84868" y="75580"/>
                    </a:cubicBezTo>
                    <a:cubicBezTo>
                      <a:pt x="87630" y="72151"/>
                      <a:pt x="90202" y="68722"/>
                      <a:pt x="92678" y="65103"/>
                    </a:cubicBezTo>
                    <a:cubicBezTo>
                      <a:pt x="94774" y="62054"/>
                      <a:pt x="96298" y="58625"/>
                      <a:pt x="98298" y="55578"/>
                    </a:cubicBezTo>
                    <a:cubicBezTo>
                      <a:pt x="98488" y="55292"/>
                      <a:pt x="98679" y="55101"/>
                      <a:pt x="98965" y="54911"/>
                    </a:cubicBezTo>
                    <a:cubicBezTo>
                      <a:pt x="101822" y="51767"/>
                      <a:pt x="102108" y="46910"/>
                      <a:pt x="98965" y="43766"/>
                    </a:cubicBezTo>
                    <a:cubicBezTo>
                      <a:pt x="95821" y="40623"/>
                      <a:pt x="91059" y="40909"/>
                      <a:pt x="87821" y="43766"/>
                    </a:cubicBezTo>
                    <a:cubicBezTo>
                      <a:pt x="84582" y="46719"/>
                      <a:pt x="82201" y="50339"/>
                      <a:pt x="79724" y="54054"/>
                    </a:cubicBezTo>
                    <a:cubicBezTo>
                      <a:pt x="77819" y="56911"/>
                      <a:pt x="76010" y="59673"/>
                      <a:pt x="74009" y="62436"/>
                    </a:cubicBezTo>
                    <a:cubicBezTo>
                      <a:pt x="72485" y="64436"/>
                      <a:pt x="70866" y="66436"/>
                      <a:pt x="69056" y="68341"/>
                    </a:cubicBezTo>
                    <a:cubicBezTo>
                      <a:pt x="66199" y="71294"/>
                      <a:pt x="63246" y="74056"/>
                      <a:pt x="60103" y="76628"/>
                    </a:cubicBezTo>
                    <a:cubicBezTo>
                      <a:pt x="55721" y="79866"/>
                      <a:pt x="51054" y="82343"/>
                      <a:pt x="46006" y="84533"/>
                    </a:cubicBezTo>
                    <a:cubicBezTo>
                      <a:pt x="41053" y="86629"/>
                      <a:pt x="36004" y="88344"/>
                      <a:pt x="30766" y="89391"/>
                    </a:cubicBezTo>
                    <a:cubicBezTo>
                      <a:pt x="28575" y="89582"/>
                      <a:pt x="26479" y="89582"/>
                      <a:pt x="24384" y="89391"/>
                    </a:cubicBezTo>
                    <a:cubicBezTo>
                      <a:pt x="22955" y="89106"/>
                      <a:pt x="21622" y="88725"/>
                      <a:pt x="20288" y="88248"/>
                    </a:cubicBezTo>
                    <a:cubicBezTo>
                      <a:pt x="19241" y="87677"/>
                      <a:pt x="18288" y="87105"/>
                      <a:pt x="17240" y="86438"/>
                    </a:cubicBezTo>
                    <a:cubicBezTo>
                      <a:pt x="16954" y="86153"/>
                      <a:pt x="16669" y="85867"/>
                      <a:pt x="16383" y="85581"/>
                    </a:cubicBezTo>
                    <a:cubicBezTo>
                      <a:pt x="16288" y="85391"/>
                      <a:pt x="16193" y="85296"/>
                      <a:pt x="16097" y="85105"/>
                    </a:cubicBezTo>
                    <a:cubicBezTo>
                      <a:pt x="16002" y="84819"/>
                      <a:pt x="15907" y="84533"/>
                      <a:pt x="15907" y="84343"/>
                    </a:cubicBezTo>
                    <a:cubicBezTo>
                      <a:pt x="15812" y="83010"/>
                      <a:pt x="15812" y="81676"/>
                      <a:pt x="15907" y="80342"/>
                    </a:cubicBezTo>
                    <a:cubicBezTo>
                      <a:pt x="16478" y="77485"/>
                      <a:pt x="17336" y="74628"/>
                      <a:pt x="18383" y="71865"/>
                    </a:cubicBezTo>
                    <a:cubicBezTo>
                      <a:pt x="18860" y="70913"/>
                      <a:pt x="19241" y="69865"/>
                      <a:pt x="19717" y="68912"/>
                    </a:cubicBezTo>
                    <a:cubicBezTo>
                      <a:pt x="21527" y="64912"/>
                      <a:pt x="24003" y="61197"/>
                      <a:pt x="26575" y="57673"/>
                    </a:cubicBezTo>
                    <a:cubicBezTo>
                      <a:pt x="31337" y="51767"/>
                      <a:pt x="37052" y="46815"/>
                      <a:pt x="42958" y="41957"/>
                    </a:cubicBezTo>
                    <a:cubicBezTo>
                      <a:pt x="44863" y="40528"/>
                      <a:pt x="46768" y="39099"/>
                      <a:pt x="48768" y="37861"/>
                    </a:cubicBezTo>
                    <a:cubicBezTo>
                      <a:pt x="51530" y="36146"/>
                      <a:pt x="54197" y="34527"/>
                      <a:pt x="57055" y="32908"/>
                    </a:cubicBezTo>
                    <a:cubicBezTo>
                      <a:pt x="61627" y="30336"/>
                      <a:pt x="66580" y="28145"/>
                      <a:pt x="71438" y="26050"/>
                    </a:cubicBezTo>
                    <a:cubicBezTo>
                      <a:pt x="74009" y="25098"/>
                      <a:pt x="76581" y="24240"/>
                      <a:pt x="79343" y="23669"/>
                    </a:cubicBezTo>
                    <a:cubicBezTo>
                      <a:pt x="80296" y="23574"/>
                      <a:pt x="81153" y="23574"/>
                      <a:pt x="82105" y="23669"/>
                    </a:cubicBezTo>
                    <a:cubicBezTo>
                      <a:pt x="82391" y="23764"/>
                      <a:pt x="82677" y="23859"/>
                      <a:pt x="83058" y="23859"/>
                    </a:cubicBezTo>
                    <a:cubicBezTo>
                      <a:pt x="83820" y="24336"/>
                      <a:pt x="84582" y="24812"/>
                      <a:pt x="85344" y="25288"/>
                    </a:cubicBezTo>
                    <a:cubicBezTo>
                      <a:pt x="91726" y="30622"/>
                      <a:pt x="96869" y="37385"/>
                      <a:pt x="102203" y="43671"/>
                    </a:cubicBezTo>
                    <a:cubicBezTo>
                      <a:pt x="105061" y="47005"/>
                      <a:pt x="107728" y="50529"/>
                      <a:pt x="110585" y="53958"/>
                    </a:cubicBezTo>
                    <a:cubicBezTo>
                      <a:pt x="113347" y="57292"/>
                      <a:pt x="116110" y="60531"/>
                      <a:pt x="118777" y="63960"/>
                    </a:cubicBezTo>
                    <a:cubicBezTo>
                      <a:pt x="124016" y="71103"/>
                      <a:pt x="129064" y="78342"/>
                      <a:pt x="134017" y="85772"/>
                    </a:cubicBezTo>
                    <a:cubicBezTo>
                      <a:pt x="136779" y="89963"/>
                      <a:pt x="139637" y="94154"/>
                      <a:pt x="142208" y="98440"/>
                    </a:cubicBezTo>
                    <a:cubicBezTo>
                      <a:pt x="143542" y="100631"/>
                      <a:pt x="144875" y="102821"/>
                      <a:pt x="146209" y="105012"/>
                    </a:cubicBezTo>
                    <a:cubicBezTo>
                      <a:pt x="147447" y="107108"/>
                      <a:pt x="148495" y="109299"/>
                      <a:pt x="149638" y="111489"/>
                    </a:cubicBezTo>
                    <a:cubicBezTo>
                      <a:pt x="151924" y="115775"/>
                      <a:pt x="154019" y="120157"/>
                      <a:pt x="156210" y="124634"/>
                    </a:cubicBezTo>
                    <a:cubicBezTo>
                      <a:pt x="158210" y="128729"/>
                      <a:pt x="159925" y="133016"/>
                      <a:pt x="161830" y="137207"/>
                    </a:cubicBezTo>
                    <a:cubicBezTo>
                      <a:pt x="165068" y="144446"/>
                      <a:pt x="169164" y="153018"/>
                      <a:pt x="177260" y="155685"/>
                    </a:cubicBezTo>
                    <a:cubicBezTo>
                      <a:pt x="178975" y="156257"/>
                      <a:pt x="180594" y="156447"/>
                      <a:pt x="182309" y="156447"/>
                    </a:cubicBezTo>
                    <a:cubicBezTo>
                      <a:pt x="184118" y="156447"/>
                      <a:pt x="186976" y="155685"/>
                      <a:pt x="188500" y="154733"/>
                    </a:cubicBezTo>
                    <a:cubicBezTo>
                      <a:pt x="190500" y="153304"/>
                      <a:pt x="192310" y="151780"/>
                      <a:pt x="193929" y="149970"/>
                    </a:cubicBezTo>
                    <a:cubicBezTo>
                      <a:pt x="195358" y="148446"/>
                      <a:pt x="196596" y="146732"/>
                      <a:pt x="198025" y="145112"/>
                    </a:cubicBezTo>
                    <a:cubicBezTo>
                      <a:pt x="204026" y="138254"/>
                      <a:pt x="211360" y="132635"/>
                      <a:pt x="218027" y="126444"/>
                    </a:cubicBezTo>
                    <a:cubicBezTo>
                      <a:pt x="225171" y="119871"/>
                      <a:pt x="232124" y="113108"/>
                      <a:pt x="239268" y="106536"/>
                    </a:cubicBezTo>
                    <a:cubicBezTo>
                      <a:pt x="253651" y="93487"/>
                      <a:pt x="268034" y="80438"/>
                      <a:pt x="283274" y="68436"/>
                    </a:cubicBezTo>
                    <a:cubicBezTo>
                      <a:pt x="287369" y="65198"/>
                      <a:pt x="291465" y="61959"/>
                      <a:pt x="295466" y="58721"/>
                    </a:cubicBezTo>
                    <a:cubicBezTo>
                      <a:pt x="300133" y="55101"/>
                      <a:pt x="304991" y="51767"/>
                      <a:pt x="309944" y="48434"/>
                    </a:cubicBezTo>
                    <a:cubicBezTo>
                      <a:pt x="310420" y="48148"/>
                      <a:pt x="310896" y="47767"/>
                      <a:pt x="311468" y="47481"/>
                    </a:cubicBezTo>
                    <a:cubicBezTo>
                      <a:pt x="311658" y="50815"/>
                      <a:pt x="312039" y="54149"/>
                      <a:pt x="312230" y="57483"/>
                    </a:cubicBezTo>
                    <a:cubicBezTo>
                      <a:pt x="312611" y="65960"/>
                      <a:pt x="313087" y="74342"/>
                      <a:pt x="313754" y="82819"/>
                    </a:cubicBezTo>
                    <a:cubicBezTo>
                      <a:pt x="314516" y="91201"/>
                      <a:pt x="315659" y="99583"/>
                      <a:pt x="316802" y="107870"/>
                    </a:cubicBezTo>
                    <a:cubicBezTo>
                      <a:pt x="317659" y="114633"/>
                      <a:pt x="318611" y="121395"/>
                      <a:pt x="319564" y="128158"/>
                    </a:cubicBezTo>
                    <a:cubicBezTo>
                      <a:pt x="320802" y="138826"/>
                      <a:pt x="321850" y="149589"/>
                      <a:pt x="322993" y="160257"/>
                    </a:cubicBezTo>
                    <a:cubicBezTo>
                      <a:pt x="323660" y="166163"/>
                      <a:pt x="324326" y="171973"/>
                      <a:pt x="324898" y="177879"/>
                    </a:cubicBezTo>
                    <a:cubicBezTo>
                      <a:pt x="325469" y="183117"/>
                      <a:pt x="326136" y="188356"/>
                      <a:pt x="326708" y="193595"/>
                    </a:cubicBezTo>
                    <a:cubicBezTo>
                      <a:pt x="328994" y="215407"/>
                      <a:pt x="331375" y="237124"/>
                      <a:pt x="334042" y="258841"/>
                    </a:cubicBezTo>
                    <a:cubicBezTo>
                      <a:pt x="336804" y="281320"/>
                      <a:pt x="339280" y="303894"/>
                      <a:pt x="341567" y="326469"/>
                    </a:cubicBezTo>
                    <a:cubicBezTo>
                      <a:pt x="342710" y="337803"/>
                      <a:pt x="343471" y="349233"/>
                      <a:pt x="344996" y="360473"/>
                    </a:cubicBezTo>
                    <a:cubicBezTo>
                      <a:pt x="345758" y="366188"/>
                      <a:pt x="346520" y="371808"/>
                      <a:pt x="347186" y="377523"/>
                    </a:cubicBezTo>
                    <a:cubicBezTo>
                      <a:pt x="347282" y="378380"/>
                      <a:pt x="347377" y="379142"/>
                      <a:pt x="347472" y="379999"/>
                    </a:cubicBezTo>
                    <a:cubicBezTo>
                      <a:pt x="347472" y="380094"/>
                      <a:pt x="347472" y="380094"/>
                      <a:pt x="347472" y="380190"/>
                    </a:cubicBezTo>
                    <a:cubicBezTo>
                      <a:pt x="347853" y="383142"/>
                      <a:pt x="348234" y="386000"/>
                      <a:pt x="348615" y="388953"/>
                    </a:cubicBezTo>
                    <a:cubicBezTo>
                      <a:pt x="348901" y="391429"/>
                      <a:pt x="349282" y="393810"/>
                      <a:pt x="349663" y="396287"/>
                    </a:cubicBezTo>
                    <a:cubicBezTo>
                      <a:pt x="350044" y="399430"/>
                      <a:pt x="350520" y="402669"/>
                      <a:pt x="350901" y="405812"/>
                    </a:cubicBezTo>
                    <a:cubicBezTo>
                      <a:pt x="350806" y="405240"/>
                      <a:pt x="350711" y="404574"/>
                      <a:pt x="350711" y="404002"/>
                    </a:cubicBezTo>
                    <a:cubicBezTo>
                      <a:pt x="352235" y="415432"/>
                      <a:pt x="354140" y="426767"/>
                      <a:pt x="356045" y="438006"/>
                    </a:cubicBezTo>
                    <a:cubicBezTo>
                      <a:pt x="357854" y="448960"/>
                      <a:pt x="359569" y="459819"/>
                      <a:pt x="361188" y="470772"/>
                    </a:cubicBezTo>
                    <a:cubicBezTo>
                      <a:pt x="363950" y="492204"/>
                      <a:pt x="366332" y="513825"/>
                      <a:pt x="367855" y="535352"/>
                    </a:cubicBezTo>
                    <a:cubicBezTo>
                      <a:pt x="368237" y="540495"/>
                      <a:pt x="368332" y="545734"/>
                      <a:pt x="368618" y="550878"/>
                    </a:cubicBezTo>
                    <a:cubicBezTo>
                      <a:pt x="369094" y="560688"/>
                      <a:pt x="368522" y="574119"/>
                      <a:pt x="379476" y="578119"/>
                    </a:cubicBezTo>
                    <a:cubicBezTo>
                      <a:pt x="382334" y="579167"/>
                      <a:pt x="385763" y="579071"/>
                      <a:pt x="388715" y="579167"/>
                    </a:cubicBezTo>
                    <a:cubicBezTo>
                      <a:pt x="391382" y="579262"/>
                      <a:pt x="394145" y="579262"/>
                      <a:pt x="396812" y="579262"/>
                    </a:cubicBezTo>
                    <a:cubicBezTo>
                      <a:pt x="402241" y="579357"/>
                      <a:pt x="407670" y="579357"/>
                      <a:pt x="413099" y="579262"/>
                    </a:cubicBezTo>
                    <a:cubicBezTo>
                      <a:pt x="421767" y="579262"/>
                      <a:pt x="430530" y="578976"/>
                      <a:pt x="439198" y="578310"/>
                    </a:cubicBezTo>
                    <a:cubicBezTo>
                      <a:pt x="447770" y="577643"/>
                      <a:pt x="456247" y="576690"/>
                      <a:pt x="464725" y="575642"/>
                    </a:cubicBezTo>
                    <a:cubicBezTo>
                      <a:pt x="474250" y="574500"/>
                      <a:pt x="483775" y="573261"/>
                      <a:pt x="493300" y="571642"/>
                    </a:cubicBezTo>
                    <a:cubicBezTo>
                      <a:pt x="501491" y="570213"/>
                      <a:pt x="509683" y="568785"/>
                      <a:pt x="517874" y="567642"/>
                    </a:cubicBezTo>
                    <a:cubicBezTo>
                      <a:pt x="519494" y="567451"/>
                      <a:pt x="521208" y="567261"/>
                      <a:pt x="522827" y="567165"/>
                    </a:cubicBezTo>
                    <a:cubicBezTo>
                      <a:pt x="523589" y="600217"/>
                      <a:pt x="523494" y="633269"/>
                      <a:pt x="523399" y="666321"/>
                    </a:cubicBezTo>
                    <a:cubicBezTo>
                      <a:pt x="523304" y="701944"/>
                      <a:pt x="523208" y="737472"/>
                      <a:pt x="523113" y="773096"/>
                    </a:cubicBezTo>
                    <a:cubicBezTo>
                      <a:pt x="523113" y="782145"/>
                      <a:pt x="523018" y="791288"/>
                      <a:pt x="522827" y="800337"/>
                    </a:cubicBezTo>
                    <a:cubicBezTo>
                      <a:pt x="522732" y="809196"/>
                      <a:pt x="522256" y="817959"/>
                      <a:pt x="521970" y="826817"/>
                    </a:cubicBezTo>
                    <a:cubicBezTo>
                      <a:pt x="521303" y="844248"/>
                      <a:pt x="520065" y="861583"/>
                      <a:pt x="519113" y="879014"/>
                    </a:cubicBezTo>
                    <a:cubicBezTo>
                      <a:pt x="518636" y="887777"/>
                      <a:pt x="518065" y="896635"/>
                      <a:pt x="517588" y="905398"/>
                    </a:cubicBezTo>
                    <a:cubicBezTo>
                      <a:pt x="517112" y="914161"/>
                      <a:pt x="516731" y="922924"/>
                      <a:pt x="516350" y="931782"/>
                    </a:cubicBezTo>
                    <a:cubicBezTo>
                      <a:pt x="515588" y="949213"/>
                      <a:pt x="515017" y="966644"/>
                      <a:pt x="514255" y="983979"/>
                    </a:cubicBezTo>
                    <a:cubicBezTo>
                      <a:pt x="513397" y="1001696"/>
                      <a:pt x="512826" y="1019412"/>
                      <a:pt x="512445" y="1037129"/>
                    </a:cubicBezTo>
                    <a:cubicBezTo>
                      <a:pt x="512255" y="1045511"/>
                      <a:pt x="512064" y="1053893"/>
                      <a:pt x="511874" y="1062275"/>
                    </a:cubicBezTo>
                    <a:cubicBezTo>
                      <a:pt x="511683" y="1070181"/>
                      <a:pt x="511207" y="1078086"/>
                      <a:pt x="510921" y="1085992"/>
                    </a:cubicBezTo>
                    <a:cubicBezTo>
                      <a:pt x="510540" y="1094850"/>
                      <a:pt x="510159" y="1103709"/>
                      <a:pt x="509778" y="1112567"/>
                    </a:cubicBezTo>
                    <a:cubicBezTo>
                      <a:pt x="509397" y="1121235"/>
                      <a:pt x="508921" y="1129997"/>
                      <a:pt x="508921" y="1138665"/>
                    </a:cubicBezTo>
                    <a:cubicBezTo>
                      <a:pt x="508921" y="1138951"/>
                      <a:pt x="508921" y="1139237"/>
                      <a:pt x="508921" y="1139522"/>
                    </a:cubicBezTo>
                    <a:cubicBezTo>
                      <a:pt x="508921" y="1143904"/>
                      <a:pt x="509111" y="1148095"/>
                      <a:pt x="509492" y="1152477"/>
                    </a:cubicBezTo>
                    <a:cubicBezTo>
                      <a:pt x="509873" y="1156668"/>
                      <a:pt x="510350" y="1160859"/>
                      <a:pt x="510730" y="1165050"/>
                    </a:cubicBezTo>
                    <a:cubicBezTo>
                      <a:pt x="511493" y="1173241"/>
                      <a:pt x="512064" y="1181433"/>
                      <a:pt x="512350" y="1189624"/>
                    </a:cubicBezTo>
                    <a:cubicBezTo>
                      <a:pt x="512636" y="1197244"/>
                      <a:pt x="512921" y="1204864"/>
                      <a:pt x="513017" y="1212579"/>
                    </a:cubicBezTo>
                    <a:cubicBezTo>
                      <a:pt x="513112" y="1215246"/>
                      <a:pt x="513302" y="1218294"/>
                      <a:pt x="514636" y="1220580"/>
                    </a:cubicBezTo>
                    <a:cubicBezTo>
                      <a:pt x="515588" y="1222200"/>
                      <a:pt x="516731" y="1223914"/>
                      <a:pt x="518541" y="1224867"/>
                    </a:cubicBezTo>
                    <a:cubicBezTo>
                      <a:pt x="520351" y="1225819"/>
                      <a:pt x="521970" y="1226486"/>
                      <a:pt x="524066" y="1226486"/>
                    </a:cubicBezTo>
                    <a:cubicBezTo>
                      <a:pt x="528923" y="1226486"/>
                      <a:pt x="532543" y="1223343"/>
                      <a:pt x="535496" y="1219914"/>
                    </a:cubicBezTo>
                    <a:cubicBezTo>
                      <a:pt x="538353" y="1216580"/>
                      <a:pt x="540830" y="1212865"/>
                      <a:pt x="543401" y="1209341"/>
                    </a:cubicBezTo>
                    <a:cubicBezTo>
                      <a:pt x="545878" y="1206197"/>
                      <a:pt x="548354" y="1203054"/>
                      <a:pt x="551117" y="1200197"/>
                    </a:cubicBezTo>
                    <a:cubicBezTo>
                      <a:pt x="554165" y="1196958"/>
                      <a:pt x="557308" y="1194006"/>
                      <a:pt x="560737" y="1191148"/>
                    </a:cubicBezTo>
                    <a:cubicBezTo>
                      <a:pt x="563499" y="1189148"/>
                      <a:pt x="566261" y="1187338"/>
                      <a:pt x="569309" y="1185909"/>
                    </a:cubicBezTo>
                    <a:cubicBezTo>
                      <a:pt x="572357" y="1184766"/>
                      <a:pt x="575501" y="1184004"/>
                      <a:pt x="578644" y="1183338"/>
                    </a:cubicBezTo>
                    <a:cubicBezTo>
                      <a:pt x="582454" y="1182956"/>
                      <a:pt x="586073" y="1182861"/>
                      <a:pt x="589884" y="1183147"/>
                    </a:cubicBezTo>
                    <a:cubicBezTo>
                      <a:pt x="591884" y="1183528"/>
                      <a:pt x="593884" y="1184100"/>
                      <a:pt x="595789" y="1184766"/>
                    </a:cubicBezTo>
                    <a:cubicBezTo>
                      <a:pt x="596741" y="1185243"/>
                      <a:pt x="597599" y="1185719"/>
                      <a:pt x="598456" y="1186290"/>
                    </a:cubicBezTo>
                    <a:cubicBezTo>
                      <a:pt x="598837" y="1186671"/>
                      <a:pt x="599218" y="1187052"/>
                      <a:pt x="599599" y="1187433"/>
                    </a:cubicBezTo>
                    <a:cubicBezTo>
                      <a:pt x="599694" y="1187624"/>
                      <a:pt x="599885" y="1187814"/>
                      <a:pt x="599980" y="1188100"/>
                    </a:cubicBezTo>
                    <a:cubicBezTo>
                      <a:pt x="599980" y="1188576"/>
                      <a:pt x="599980" y="1189053"/>
                      <a:pt x="599980" y="1189529"/>
                    </a:cubicBezTo>
                    <a:cubicBezTo>
                      <a:pt x="599980" y="1189624"/>
                      <a:pt x="599885" y="1189814"/>
                      <a:pt x="599885" y="1189910"/>
                    </a:cubicBezTo>
                    <a:cubicBezTo>
                      <a:pt x="599789" y="1190100"/>
                      <a:pt x="599694" y="1190291"/>
                      <a:pt x="599599" y="1190481"/>
                    </a:cubicBezTo>
                    <a:cubicBezTo>
                      <a:pt x="597599" y="1192767"/>
                      <a:pt x="595313" y="1194768"/>
                      <a:pt x="592931" y="1196672"/>
                    </a:cubicBezTo>
                    <a:cubicBezTo>
                      <a:pt x="587407" y="1200768"/>
                      <a:pt x="581692" y="1204293"/>
                      <a:pt x="575501" y="1207340"/>
                    </a:cubicBezTo>
                    <a:cubicBezTo>
                      <a:pt x="572072" y="1209055"/>
                      <a:pt x="568547" y="1210674"/>
                      <a:pt x="565023" y="1212294"/>
                    </a:cubicBezTo>
                    <a:cubicBezTo>
                      <a:pt x="560642" y="1214389"/>
                      <a:pt x="556260" y="1216389"/>
                      <a:pt x="551784" y="1218485"/>
                    </a:cubicBezTo>
                    <a:cubicBezTo>
                      <a:pt x="542544" y="1222771"/>
                      <a:pt x="533210" y="1226962"/>
                      <a:pt x="523970" y="1231058"/>
                    </a:cubicBezTo>
                    <a:cubicBezTo>
                      <a:pt x="523208" y="1230867"/>
                      <a:pt x="522446" y="1230772"/>
                      <a:pt x="521684" y="1230772"/>
                    </a:cubicBezTo>
                    <a:cubicBezTo>
                      <a:pt x="519303" y="1230772"/>
                      <a:pt x="517303" y="1231725"/>
                      <a:pt x="515588" y="1233344"/>
                    </a:cubicBezTo>
                    <a:cubicBezTo>
                      <a:pt x="514445" y="1234392"/>
                      <a:pt x="513302" y="1235439"/>
                      <a:pt x="512636" y="1236868"/>
                    </a:cubicBezTo>
                    <a:cubicBezTo>
                      <a:pt x="511874" y="1238202"/>
                      <a:pt x="511493" y="1239726"/>
                      <a:pt x="511493" y="1241250"/>
                    </a:cubicBezTo>
                    <a:cubicBezTo>
                      <a:pt x="511493" y="1243631"/>
                      <a:pt x="512445" y="1245631"/>
                      <a:pt x="514064" y="1247346"/>
                    </a:cubicBezTo>
                    <a:cubicBezTo>
                      <a:pt x="516446" y="1249917"/>
                      <a:pt x="520160" y="1250870"/>
                      <a:pt x="523494" y="1249917"/>
                    </a:cubicBezTo>
                    <a:cubicBezTo>
                      <a:pt x="525399" y="1249441"/>
                      <a:pt x="527304" y="1248584"/>
                      <a:pt x="529114" y="1247822"/>
                    </a:cubicBezTo>
                    <a:cubicBezTo>
                      <a:pt x="531019" y="1246964"/>
                      <a:pt x="532924" y="1246107"/>
                      <a:pt x="534829" y="1245155"/>
                    </a:cubicBezTo>
                    <a:cubicBezTo>
                      <a:pt x="538734" y="1243250"/>
                      <a:pt x="542639" y="1241345"/>
                      <a:pt x="546640" y="1239535"/>
                    </a:cubicBezTo>
                    <a:cubicBezTo>
                      <a:pt x="554355" y="1235915"/>
                      <a:pt x="561975" y="1232296"/>
                      <a:pt x="569690" y="1228581"/>
                    </a:cubicBezTo>
                    <a:cubicBezTo>
                      <a:pt x="573977" y="1226486"/>
                      <a:pt x="578358" y="1224486"/>
                      <a:pt x="582644" y="1222390"/>
                    </a:cubicBezTo>
                    <a:cubicBezTo>
                      <a:pt x="587788" y="1219818"/>
                      <a:pt x="592646" y="1217056"/>
                      <a:pt x="597408" y="1213818"/>
                    </a:cubicBezTo>
                    <a:cubicBezTo>
                      <a:pt x="602361" y="1210484"/>
                      <a:pt x="607314" y="1206769"/>
                      <a:pt x="611315" y="1202292"/>
                    </a:cubicBezTo>
                    <a:cubicBezTo>
                      <a:pt x="613505" y="1199816"/>
                      <a:pt x="615029" y="1197149"/>
                      <a:pt x="615982" y="1194006"/>
                    </a:cubicBezTo>
                    <a:cubicBezTo>
                      <a:pt x="616458" y="1192481"/>
                      <a:pt x="616458" y="1190767"/>
                      <a:pt x="616649" y="1189148"/>
                    </a:cubicBezTo>
                    <a:cubicBezTo>
                      <a:pt x="616839" y="1187719"/>
                      <a:pt x="616649" y="1185814"/>
                      <a:pt x="616268" y="1184385"/>
                    </a:cubicBezTo>
                    <a:cubicBezTo>
                      <a:pt x="615696" y="1181909"/>
                      <a:pt x="614553" y="1179528"/>
                      <a:pt x="613124" y="1177432"/>
                    </a:cubicBezTo>
                    <a:cubicBezTo>
                      <a:pt x="611124" y="1174670"/>
                      <a:pt x="608743" y="1172574"/>
                      <a:pt x="605980" y="1170669"/>
                    </a:cubicBezTo>
                    <a:cubicBezTo>
                      <a:pt x="603599" y="1169050"/>
                      <a:pt x="600742" y="1168002"/>
                      <a:pt x="598075" y="1167050"/>
                    </a:cubicBezTo>
                    <a:cubicBezTo>
                      <a:pt x="595408" y="1166097"/>
                      <a:pt x="592550" y="1165621"/>
                      <a:pt x="589788" y="1165335"/>
                    </a:cubicBezTo>
                    <a:cubicBezTo>
                      <a:pt x="587693" y="1165145"/>
                      <a:pt x="585597" y="1164764"/>
                      <a:pt x="583502" y="1164859"/>
                    </a:cubicBezTo>
                    <a:cubicBezTo>
                      <a:pt x="576644" y="1164954"/>
                      <a:pt x="569690" y="1165812"/>
                      <a:pt x="563118" y="1168097"/>
                    </a:cubicBezTo>
                    <a:cubicBezTo>
                      <a:pt x="559784" y="1169240"/>
                      <a:pt x="556641" y="1170860"/>
                      <a:pt x="553593" y="1172670"/>
                    </a:cubicBezTo>
                    <a:cubicBezTo>
                      <a:pt x="552355" y="1173431"/>
                      <a:pt x="551117" y="1174384"/>
                      <a:pt x="549878" y="1175241"/>
                    </a:cubicBezTo>
                    <a:cubicBezTo>
                      <a:pt x="547307" y="1177051"/>
                      <a:pt x="544640" y="1179147"/>
                      <a:pt x="542354" y="1181433"/>
                    </a:cubicBezTo>
                    <a:cubicBezTo>
                      <a:pt x="538448" y="1185147"/>
                      <a:pt x="534829" y="1189148"/>
                      <a:pt x="531305" y="1193339"/>
                    </a:cubicBezTo>
                    <a:cubicBezTo>
                      <a:pt x="530638" y="1194101"/>
                      <a:pt x="530066" y="1194863"/>
                      <a:pt x="529400" y="1195625"/>
                    </a:cubicBezTo>
                    <a:cubicBezTo>
                      <a:pt x="529114" y="1191243"/>
                      <a:pt x="528828" y="1186957"/>
                      <a:pt x="528542" y="1182576"/>
                    </a:cubicBezTo>
                    <a:cubicBezTo>
                      <a:pt x="527876" y="1173622"/>
                      <a:pt x="526923" y="1164764"/>
                      <a:pt x="525875" y="1155906"/>
                    </a:cubicBezTo>
                    <a:cubicBezTo>
                      <a:pt x="525399" y="1151619"/>
                      <a:pt x="525018" y="1147428"/>
                      <a:pt x="524828" y="1143142"/>
                    </a:cubicBezTo>
                    <a:cubicBezTo>
                      <a:pt x="524637" y="1139046"/>
                      <a:pt x="524732" y="1134855"/>
                      <a:pt x="524828" y="1130760"/>
                    </a:cubicBezTo>
                    <a:cubicBezTo>
                      <a:pt x="524923" y="1121997"/>
                      <a:pt x="525304" y="1113234"/>
                      <a:pt x="525494" y="1104375"/>
                    </a:cubicBezTo>
                    <a:cubicBezTo>
                      <a:pt x="526066" y="1087230"/>
                      <a:pt x="526828" y="1070085"/>
                      <a:pt x="527113" y="1052940"/>
                    </a:cubicBezTo>
                    <a:cubicBezTo>
                      <a:pt x="527399" y="1034747"/>
                      <a:pt x="527780" y="1016460"/>
                      <a:pt x="528447" y="998267"/>
                    </a:cubicBezTo>
                    <a:cubicBezTo>
                      <a:pt x="529019" y="980646"/>
                      <a:pt x="529780" y="963024"/>
                      <a:pt x="530257" y="945498"/>
                    </a:cubicBezTo>
                    <a:cubicBezTo>
                      <a:pt x="530828" y="927972"/>
                      <a:pt x="531590" y="910542"/>
                      <a:pt x="532543" y="893016"/>
                    </a:cubicBezTo>
                    <a:cubicBezTo>
                      <a:pt x="533495" y="875585"/>
                      <a:pt x="534257" y="858154"/>
                      <a:pt x="535210" y="840628"/>
                    </a:cubicBezTo>
                    <a:cubicBezTo>
                      <a:pt x="535686" y="831960"/>
                      <a:pt x="535972" y="823197"/>
                      <a:pt x="536258" y="814434"/>
                    </a:cubicBezTo>
                    <a:cubicBezTo>
                      <a:pt x="536543" y="805671"/>
                      <a:pt x="536543" y="796813"/>
                      <a:pt x="536638" y="788050"/>
                    </a:cubicBezTo>
                    <a:cubicBezTo>
                      <a:pt x="536734" y="771762"/>
                      <a:pt x="536638" y="755475"/>
                      <a:pt x="536543" y="739187"/>
                    </a:cubicBezTo>
                    <a:cubicBezTo>
                      <a:pt x="536448" y="720804"/>
                      <a:pt x="536448" y="702420"/>
                      <a:pt x="536353" y="684037"/>
                    </a:cubicBezTo>
                    <a:cubicBezTo>
                      <a:pt x="536258" y="650319"/>
                      <a:pt x="536353" y="616505"/>
                      <a:pt x="535591" y="582786"/>
                    </a:cubicBezTo>
                    <a:cubicBezTo>
                      <a:pt x="535496" y="577452"/>
                      <a:pt x="535400" y="572118"/>
                      <a:pt x="535210" y="566689"/>
                    </a:cubicBezTo>
                    <a:cubicBezTo>
                      <a:pt x="539115" y="566403"/>
                      <a:pt x="543306" y="566022"/>
                      <a:pt x="546735" y="563927"/>
                    </a:cubicBezTo>
                    <a:cubicBezTo>
                      <a:pt x="549212" y="562403"/>
                      <a:pt x="551497" y="560403"/>
                      <a:pt x="552831" y="557640"/>
                    </a:cubicBezTo>
                    <a:cubicBezTo>
                      <a:pt x="553974" y="555259"/>
                      <a:pt x="554165" y="554116"/>
                      <a:pt x="554450" y="551449"/>
                    </a:cubicBezTo>
                    <a:cubicBezTo>
                      <a:pt x="554546" y="550782"/>
                      <a:pt x="554546" y="550020"/>
                      <a:pt x="554641" y="549354"/>
                    </a:cubicBezTo>
                    <a:cubicBezTo>
                      <a:pt x="555022" y="546782"/>
                      <a:pt x="555593" y="544305"/>
                      <a:pt x="556070" y="541734"/>
                    </a:cubicBezTo>
                    <a:cubicBezTo>
                      <a:pt x="556736" y="538114"/>
                      <a:pt x="557213" y="534399"/>
                      <a:pt x="557689" y="530780"/>
                    </a:cubicBezTo>
                    <a:cubicBezTo>
                      <a:pt x="558355" y="526113"/>
                      <a:pt x="559308" y="521541"/>
                      <a:pt x="560070" y="516873"/>
                    </a:cubicBezTo>
                    <a:cubicBezTo>
                      <a:pt x="560927" y="511730"/>
                      <a:pt x="561689" y="506586"/>
                      <a:pt x="562642" y="501443"/>
                    </a:cubicBezTo>
                    <a:cubicBezTo>
                      <a:pt x="564642" y="490584"/>
                      <a:pt x="566357" y="479726"/>
                      <a:pt x="567976" y="468772"/>
                    </a:cubicBezTo>
                    <a:cubicBezTo>
                      <a:pt x="569595" y="457818"/>
                      <a:pt x="570643" y="446769"/>
                      <a:pt x="571786" y="435720"/>
                    </a:cubicBezTo>
                    <a:cubicBezTo>
                      <a:pt x="572357" y="430386"/>
                      <a:pt x="573024" y="425052"/>
                      <a:pt x="573691" y="419813"/>
                    </a:cubicBezTo>
                    <a:cubicBezTo>
                      <a:pt x="574262" y="414289"/>
                      <a:pt x="574738" y="408765"/>
                      <a:pt x="575310" y="403145"/>
                    </a:cubicBezTo>
                    <a:cubicBezTo>
                      <a:pt x="576072" y="395525"/>
                      <a:pt x="576834" y="387905"/>
                      <a:pt x="577596" y="380380"/>
                    </a:cubicBezTo>
                    <a:cubicBezTo>
                      <a:pt x="577977" y="376856"/>
                      <a:pt x="578358" y="373332"/>
                      <a:pt x="578834" y="369807"/>
                    </a:cubicBezTo>
                    <a:cubicBezTo>
                      <a:pt x="579025" y="369045"/>
                      <a:pt x="579120" y="368283"/>
                      <a:pt x="579215" y="367521"/>
                    </a:cubicBezTo>
                    <a:cubicBezTo>
                      <a:pt x="579311" y="366854"/>
                      <a:pt x="579406" y="366188"/>
                      <a:pt x="579406" y="365521"/>
                    </a:cubicBezTo>
                    <a:cubicBezTo>
                      <a:pt x="579692" y="363140"/>
                      <a:pt x="579977" y="360854"/>
                      <a:pt x="580359" y="358473"/>
                    </a:cubicBezTo>
                    <a:cubicBezTo>
                      <a:pt x="581787" y="348471"/>
                      <a:pt x="583502" y="338470"/>
                      <a:pt x="585121" y="328469"/>
                    </a:cubicBezTo>
                    <a:cubicBezTo>
                      <a:pt x="586930" y="317515"/>
                      <a:pt x="588836" y="306657"/>
                      <a:pt x="591026" y="295798"/>
                    </a:cubicBezTo>
                    <a:cubicBezTo>
                      <a:pt x="593312" y="284654"/>
                      <a:pt x="595694" y="273510"/>
                      <a:pt x="597884" y="262365"/>
                    </a:cubicBezTo>
                    <a:cubicBezTo>
                      <a:pt x="598837" y="257127"/>
                      <a:pt x="599694" y="251983"/>
                      <a:pt x="600647" y="246744"/>
                    </a:cubicBezTo>
                    <a:cubicBezTo>
                      <a:pt x="601599" y="241125"/>
                      <a:pt x="602837" y="235600"/>
                      <a:pt x="604076" y="230075"/>
                    </a:cubicBezTo>
                    <a:cubicBezTo>
                      <a:pt x="606362" y="219408"/>
                      <a:pt x="608647" y="208740"/>
                      <a:pt x="611124" y="198071"/>
                    </a:cubicBezTo>
                    <a:cubicBezTo>
                      <a:pt x="612458" y="192547"/>
                      <a:pt x="613886" y="187118"/>
                      <a:pt x="615315" y="181688"/>
                    </a:cubicBezTo>
                    <a:cubicBezTo>
                      <a:pt x="616649" y="176354"/>
                      <a:pt x="617887" y="171021"/>
                      <a:pt x="619125" y="165591"/>
                    </a:cubicBezTo>
                    <a:cubicBezTo>
                      <a:pt x="621602" y="155209"/>
                      <a:pt x="623697" y="144732"/>
                      <a:pt x="625697" y="134159"/>
                    </a:cubicBezTo>
                    <a:cubicBezTo>
                      <a:pt x="627697" y="123205"/>
                      <a:pt x="629984" y="112346"/>
                      <a:pt x="632746" y="101583"/>
                    </a:cubicBezTo>
                    <a:cubicBezTo>
                      <a:pt x="634270" y="95773"/>
                      <a:pt x="635794" y="89963"/>
                      <a:pt x="637413" y="84153"/>
                    </a:cubicBezTo>
                    <a:cubicBezTo>
                      <a:pt x="638366" y="80533"/>
                      <a:pt x="639413" y="77009"/>
                      <a:pt x="640556" y="73485"/>
                    </a:cubicBezTo>
                    <a:cubicBezTo>
                      <a:pt x="642747" y="77199"/>
                      <a:pt x="644938" y="80914"/>
                      <a:pt x="647034" y="84629"/>
                    </a:cubicBezTo>
                    <a:cubicBezTo>
                      <a:pt x="651129" y="92058"/>
                      <a:pt x="654749" y="99678"/>
                      <a:pt x="658178" y="107394"/>
                    </a:cubicBezTo>
                    <a:cubicBezTo>
                      <a:pt x="665797" y="127491"/>
                      <a:pt x="672465" y="147875"/>
                      <a:pt x="678180" y="168639"/>
                    </a:cubicBezTo>
                    <a:cubicBezTo>
                      <a:pt x="678847" y="171021"/>
                      <a:pt x="679609" y="173497"/>
                      <a:pt x="680276" y="175878"/>
                    </a:cubicBezTo>
                    <a:cubicBezTo>
                      <a:pt x="681038" y="178641"/>
                      <a:pt x="681609" y="181212"/>
                      <a:pt x="682752" y="183784"/>
                    </a:cubicBezTo>
                    <a:cubicBezTo>
                      <a:pt x="683514" y="185499"/>
                      <a:pt x="684371" y="186832"/>
                      <a:pt x="685705" y="188356"/>
                    </a:cubicBezTo>
                    <a:cubicBezTo>
                      <a:pt x="687038" y="189880"/>
                      <a:pt x="688467" y="191118"/>
                      <a:pt x="690182" y="192261"/>
                    </a:cubicBezTo>
                    <a:cubicBezTo>
                      <a:pt x="691515" y="193214"/>
                      <a:pt x="695039" y="194071"/>
                      <a:pt x="696659" y="193881"/>
                    </a:cubicBezTo>
                    <a:cubicBezTo>
                      <a:pt x="697040" y="193881"/>
                      <a:pt x="697325" y="193785"/>
                      <a:pt x="697706" y="193785"/>
                    </a:cubicBezTo>
                    <a:cubicBezTo>
                      <a:pt x="699707" y="193785"/>
                      <a:pt x="701516" y="193309"/>
                      <a:pt x="703231" y="192261"/>
                    </a:cubicBezTo>
                    <a:cubicBezTo>
                      <a:pt x="706565" y="190737"/>
                      <a:pt x="709422" y="188261"/>
                      <a:pt x="712089" y="185689"/>
                    </a:cubicBezTo>
                    <a:cubicBezTo>
                      <a:pt x="715232" y="182736"/>
                      <a:pt x="717995" y="179307"/>
                      <a:pt x="720852" y="176069"/>
                    </a:cubicBezTo>
                    <a:cubicBezTo>
                      <a:pt x="728377" y="167496"/>
                      <a:pt x="735330" y="158257"/>
                      <a:pt x="742284" y="149208"/>
                    </a:cubicBezTo>
                    <a:cubicBezTo>
                      <a:pt x="744284" y="146637"/>
                      <a:pt x="746188" y="144065"/>
                      <a:pt x="748189" y="141493"/>
                    </a:cubicBezTo>
                    <a:cubicBezTo>
                      <a:pt x="754666" y="133111"/>
                      <a:pt x="761429" y="125015"/>
                      <a:pt x="768096" y="116823"/>
                    </a:cubicBezTo>
                    <a:cubicBezTo>
                      <a:pt x="775049" y="108156"/>
                      <a:pt x="782003" y="99392"/>
                      <a:pt x="789146" y="90915"/>
                    </a:cubicBezTo>
                    <a:cubicBezTo>
                      <a:pt x="793147" y="86153"/>
                      <a:pt x="797147" y="81486"/>
                      <a:pt x="801243" y="76818"/>
                    </a:cubicBezTo>
                    <a:cubicBezTo>
                      <a:pt x="805148" y="72341"/>
                      <a:pt x="809149" y="68055"/>
                      <a:pt x="813245" y="63769"/>
                    </a:cubicBezTo>
                    <a:cubicBezTo>
                      <a:pt x="814578" y="62340"/>
                      <a:pt x="816102" y="60912"/>
                      <a:pt x="817531" y="59578"/>
                    </a:cubicBezTo>
                    <a:cubicBezTo>
                      <a:pt x="819626" y="57578"/>
                      <a:pt x="821627" y="55482"/>
                      <a:pt x="823722" y="53577"/>
                    </a:cubicBezTo>
                    <a:cubicBezTo>
                      <a:pt x="825246" y="52244"/>
                      <a:pt x="826675" y="50910"/>
                      <a:pt x="828199" y="49577"/>
                    </a:cubicBezTo>
                    <a:cubicBezTo>
                      <a:pt x="828675" y="51482"/>
                      <a:pt x="829437" y="53291"/>
                      <a:pt x="830294" y="55101"/>
                    </a:cubicBezTo>
                    <a:cubicBezTo>
                      <a:pt x="831437" y="57673"/>
                      <a:pt x="832961" y="60054"/>
                      <a:pt x="834485" y="62436"/>
                    </a:cubicBezTo>
                    <a:cubicBezTo>
                      <a:pt x="837819" y="67674"/>
                      <a:pt x="841629" y="72532"/>
                      <a:pt x="845439" y="77390"/>
                    </a:cubicBezTo>
                    <a:cubicBezTo>
                      <a:pt x="852202" y="85962"/>
                      <a:pt x="859155" y="94535"/>
                      <a:pt x="866585" y="102536"/>
                    </a:cubicBezTo>
                    <a:cubicBezTo>
                      <a:pt x="873824" y="110346"/>
                      <a:pt x="881158" y="117966"/>
                      <a:pt x="890207" y="123777"/>
                    </a:cubicBezTo>
                    <a:cubicBezTo>
                      <a:pt x="893445" y="125872"/>
                      <a:pt x="897255" y="127491"/>
                      <a:pt x="901160" y="127777"/>
                    </a:cubicBezTo>
                    <a:cubicBezTo>
                      <a:pt x="904780" y="128063"/>
                      <a:pt x="908209" y="127110"/>
                      <a:pt x="911162" y="125015"/>
                    </a:cubicBezTo>
                    <a:cubicBezTo>
                      <a:pt x="914400" y="122633"/>
                      <a:pt x="916781" y="119490"/>
                      <a:pt x="918020" y="115680"/>
                    </a:cubicBezTo>
                    <a:cubicBezTo>
                      <a:pt x="918972" y="112632"/>
                      <a:pt x="919448" y="109299"/>
                      <a:pt x="919734" y="106060"/>
                    </a:cubicBezTo>
                    <a:cubicBezTo>
                      <a:pt x="919829" y="100916"/>
                      <a:pt x="919925" y="95678"/>
                      <a:pt x="919353" y="90534"/>
                    </a:cubicBezTo>
                    <a:close/>
                    <a:moveTo>
                      <a:pt x="600266" y="1188100"/>
                    </a:moveTo>
                    <a:cubicBezTo>
                      <a:pt x="600266" y="1188100"/>
                      <a:pt x="600266" y="1188100"/>
                      <a:pt x="600266" y="1188100"/>
                    </a:cubicBezTo>
                    <a:cubicBezTo>
                      <a:pt x="600266" y="1188195"/>
                      <a:pt x="600266" y="1188195"/>
                      <a:pt x="600266" y="1188100"/>
                    </a:cubicBezTo>
                    <a:cubicBezTo>
                      <a:pt x="600266" y="1188195"/>
                      <a:pt x="600266" y="1188195"/>
                      <a:pt x="600266" y="1188100"/>
                    </a:cubicBezTo>
                    <a:cubicBezTo>
                      <a:pt x="600266" y="1188100"/>
                      <a:pt x="600266" y="1188100"/>
                      <a:pt x="600266" y="1188100"/>
                    </a:cubicBezTo>
                    <a:close/>
                    <a:moveTo>
                      <a:pt x="600266" y="1188290"/>
                    </a:moveTo>
                    <a:cubicBezTo>
                      <a:pt x="600266" y="1188290"/>
                      <a:pt x="600266" y="1188290"/>
                      <a:pt x="600266" y="1188290"/>
                    </a:cubicBezTo>
                    <a:cubicBezTo>
                      <a:pt x="600266" y="1188481"/>
                      <a:pt x="600266" y="1188672"/>
                      <a:pt x="600170" y="1188767"/>
                    </a:cubicBezTo>
                    <a:cubicBezTo>
                      <a:pt x="600170" y="1188576"/>
                      <a:pt x="600266" y="1188481"/>
                      <a:pt x="600266" y="1188290"/>
                    </a:cubicBezTo>
                    <a:close/>
                    <a:moveTo>
                      <a:pt x="534734" y="546020"/>
                    </a:moveTo>
                    <a:cubicBezTo>
                      <a:pt x="534638" y="546210"/>
                      <a:pt x="534543" y="546306"/>
                      <a:pt x="534353" y="546496"/>
                    </a:cubicBezTo>
                    <a:cubicBezTo>
                      <a:pt x="534448" y="546306"/>
                      <a:pt x="534543" y="546115"/>
                      <a:pt x="534734" y="546020"/>
                    </a:cubicBezTo>
                    <a:cubicBezTo>
                      <a:pt x="534734" y="546020"/>
                      <a:pt x="534734" y="546020"/>
                      <a:pt x="534734" y="546020"/>
                    </a:cubicBezTo>
                    <a:close/>
                    <a:moveTo>
                      <a:pt x="622935" y="54911"/>
                    </a:moveTo>
                    <a:cubicBezTo>
                      <a:pt x="621983" y="56911"/>
                      <a:pt x="621125" y="58911"/>
                      <a:pt x="620459" y="61007"/>
                    </a:cubicBezTo>
                    <a:cubicBezTo>
                      <a:pt x="618744" y="66150"/>
                      <a:pt x="617506" y="71484"/>
                      <a:pt x="616268" y="76723"/>
                    </a:cubicBezTo>
                    <a:cubicBezTo>
                      <a:pt x="613696" y="87200"/>
                      <a:pt x="611219" y="97773"/>
                      <a:pt x="609219" y="108441"/>
                    </a:cubicBezTo>
                    <a:cubicBezTo>
                      <a:pt x="608267" y="113394"/>
                      <a:pt x="607314" y="118347"/>
                      <a:pt x="606457" y="123396"/>
                    </a:cubicBezTo>
                    <a:cubicBezTo>
                      <a:pt x="605504" y="128825"/>
                      <a:pt x="604647" y="134254"/>
                      <a:pt x="603695" y="139779"/>
                    </a:cubicBezTo>
                    <a:cubicBezTo>
                      <a:pt x="601790" y="150542"/>
                      <a:pt x="599313" y="161305"/>
                      <a:pt x="597027" y="171973"/>
                    </a:cubicBezTo>
                    <a:cubicBezTo>
                      <a:pt x="594551" y="183022"/>
                      <a:pt x="591788" y="194071"/>
                      <a:pt x="589407" y="205120"/>
                    </a:cubicBezTo>
                    <a:cubicBezTo>
                      <a:pt x="587121" y="215502"/>
                      <a:pt x="584930" y="225885"/>
                      <a:pt x="583025" y="236362"/>
                    </a:cubicBezTo>
                    <a:cubicBezTo>
                      <a:pt x="581025" y="247030"/>
                      <a:pt x="579501" y="257698"/>
                      <a:pt x="577310" y="268366"/>
                    </a:cubicBezTo>
                    <a:cubicBezTo>
                      <a:pt x="575024" y="279606"/>
                      <a:pt x="572738" y="290845"/>
                      <a:pt x="570547" y="302085"/>
                    </a:cubicBezTo>
                    <a:cubicBezTo>
                      <a:pt x="568643" y="311991"/>
                      <a:pt x="567023" y="321992"/>
                      <a:pt x="565499" y="331993"/>
                    </a:cubicBezTo>
                    <a:cubicBezTo>
                      <a:pt x="564737" y="336565"/>
                      <a:pt x="563975" y="341232"/>
                      <a:pt x="563213" y="345804"/>
                    </a:cubicBezTo>
                    <a:cubicBezTo>
                      <a:pt x="562356" y="351043"/>
                      <a:pt x="561689" y="356187"/>
                      <a:pt x="561022" y="361425"/>
                    </a:cubicBezTo>
                    <a:cubicBezTo>
                      <a:pt x="560927" y="361997"/>
                      <a:pt x="560832" y="362663"/>
                      <a:pt x="560737" y="363235"/>
                    </a:cubicBezTo>
                    <a:cubicBezTo>
                      <a:pt x="560737" y="363330"/>
                      <a:pt x="560737" y="363521"/>
                      <a:pt x="560642" y="363616"/>
                    </a:cubicBezTo>
                    <a:cubicBezTo>
                      <a:pt x="560546" y="364664"/>
                      <a:pt x="560356" y="365616"/>
                      <a:pt x="560261" y="366474"/>
                    </a:cubicBezTo>
                    <a:cubicBezTo>
                      <a:pt x="560165" y="366950"/>
                      <a:pt x="560165" y="367331"/>
                      <a:pt x="560070" y="367807"/>
                    </a:cubicBezTo>
                    <a:cubicBezTo>
                      <a:pt x="559880" y="369331"/>
                      <a:pt x="559689" y="370950"/>
                      <a:pt x="559499" y="372474"/>
                    </a:cubicBezTo>
                    <a:cubicBezTo>
                      <a:pt x="559213" y="374951"/>
                      <a:pt x="558832" y="377427"/>
                      <a:pt x="558641" y="379999"/>
                    </a:cubicBezTo>
                    <a:cubicBezTo>
                      <a:pt x="558070" y="385619"/>
                      <a:pt x="557498" y="391238"/>
                      <a:pt x="556927" y="396858"/>
                    </a:cubicBezTo>
                    <a:cubicBezTo>
                      <a:pt x="555784" y="407717"/>
                      <a:pt x="554641" y="418480"/>
                      <a:pt x="553307" y="429338"/>
                    </a:cubicBezTo>
                    <a:cubicBezTo>
                      <a:pt x="552641" y="434768"/>
                      <a:pt x="552069" y="440102"/>
                      <a:pt x="551593" y="445531"/>
                    </a:cubicBezTo>
                    <a:cubicBezTo>
                      <a:pt x="551117" y="450198"/>
                      <a:pt x="550450" y="454866"/>
                      <a:pt x="549878" y="459438"/>
                    </a:cubicBezTo>
                    <a:cubicBezTo>
                      <a:pt x="548164" y="471629"/>
                      <a:pt x="546068" y="483821"/>
                      <a:pt x="543878" y="495918"/>
                    </a:cubicBezTo>
                    <a:cubicBezTo>
                      <a:pt x="542735" y="501919"/>
                      <a:pt x="541877" y="507920"/>
                      <a:pt x="540734" y="513921"/>
                    </a:cubicBezTo>
                    <a:cubicBezTo>
                      <a:pt x="539496" y="520302"/>
                      <a:pt x="538448" y="526684"/>
                      <a:pt x="537591" y="533161"/>
                    </a:cubicBezTo>
                    <a:cubicBezTo>
                      <a:pt x="537686" y="532590"/>
                      <a:pt x="537782" y="532018"/>
                      <a:pt x="537782" y="531446"/>
                    </a:cubicBezTo>
                    <a:cubicBezTo>
                      <a:pt x="537305" y="534113"/>
                      <a:pt x="536829" y="536685"/>
                      <a:pt x="536258" y="539257"/>
                    </a:cubicBezTo>
                    <a:cubicBezTo>
                      <a:pt x="535972" y="540591"/>
                      <a:pt x="535781" y="541924"/>
                      <a:pt x="535496" y="543258"/>
                    </a:cubicBezTo>
                    <a:cubicBezTo>
                      <a:pt x="531781" y="543448"/>
                      <a:pt x="528066" y="543543"/>
                      <a:pt x="524351" y="543829"/>
                    </a:cubicBezTo>
                    <a:cubicBezTo>
                      <a:pt x="518065" y="544400"/>
                      <a:pt x="511874" y="545258"/>
                      <a:pt x="505587" y="546115"/>
                    </a:cubicBezTo>
                    <a:cubicBezTo>
                      <a:pt x="494824" y="547734"/>
                      <a:pt x="484156" y="549925"/>
                      <a:pt x="473297" y="551544"/>
                    </a:cubicBezTo>
                    <a:cubicBezTo>
                      <a:pt x="467678" y="552211"/>
                      <a:pt x="462058" y="552973"/>
                      <a:pt x="456533" y="553830"/>
                    </a:cubicBezTo>
                    <a:cubicBezTo>
                      <a:pt x="457581" y="553640"/>
                      <a:pt x="458534" y="553545"/>
                      <a:pt x="459581" y="553449"/>
                    </a:cubicBezTo>
                    <a:cubicBezTo>
                      <a:pt x="446722" y="555164"/>
                      <a:pt x="433769" y="556497"/>
                      <a:pt x="420719" y="557164"/>
                    </a:cubicBezTo>
                    <a:cubicBezTo>
                      <a:pt x="414147" y="557450"/>
                      <a:pt x="407575" y="557736"/>
                      <a:pt x="401003" y="558021"/>
                    </a:cubicBezTo>
                    <a:cubicBezTo>
                      <a:pt x="397764" y="558117"/>
                      <a:pt x="394526" y="558307"/>
                      <a:pt x="391287" y="558402"/>
                    </a:cubicBezTo>
                    <a:cubicBezTo>
                      <a:pt x="390049" y="558498"/>
                      <a:pt x="388906" y="558593"/>
                      <a:pt x="387668" y="558688"/>
                    </a:cubicBezTo>
                    <a:cubicBezTo>
                      <a:pt x="387191" y="553735"/>
                      <a:pt x="387001" y="548782"/>
                      <a:pt x="386715" y="543829"/>
                    </a:cubicBezTo>
                    <a:cubicBezTo>
                      <a:pt x="386429" y="538305"/>
                      <a:pt x="386048" y="532875"/>
                      <a:pt x="385572" y="527351"/>
                    </a:cubicBezTo>
                    <a:cubicBezTo>
                      <a:pt x="384715" y="516207"/>
                      <a:pt x="383477" y="504967"/>
                      <a:pt x="382334" y="493823"/>
                    </a:cubicBezTo>
                    <a:cubicBezTo>
                      <a:pt x="381095" y="482202"/>
                      <a:pt x="379762" y="470677"/>
                      <a:pt x="378047" y="459057"/>
                    </a:cubicBezTo>
                    <a:cubicBezTo>
                      <a:pt x="376428" y="448008"/>
                      <a:pt x="374713" y="437054"/>
                      <a:pt x="372904" y="426005"/>
                    </a:cubicBezTo>
                    <a:cubicBezTo>
                      <a:pt x="371570" y="417718"/>
                      <a:pt x="370332" y="409336"/>
                      <a:pt x="369094" y="401049"/>
                    </a:cubicBezTo>
                    <a:cubicBezTo>
                      <a:pt x="369094" y="401145"/>
                      <a:pt x="369094" y="401240"/>
                      <a:pt x="369094" y="401240"/>
                    </a:cubicBezTo>
                    <a:cubicBezTo>
                      <a:pt x="368427" y="396477"/>
                      <a:pt x="367855" y="391715"/>
                      <a:pt x="367189" y="386952"/>
                    </a:cubicBezTo>
                    <a:cubicBezTo>
                      <a:pt x="366903" y="384666"/>
                      <a:pt x="366617" y="382380"/>
                      <a:pt x="366332" y="380190"/>
                    </a:cubicBezTo>
                    <a:cubicBezTo>
                      <a:pt x="366332" y="380190"/>
                      <a:pt x="366332" y="380190"/>
                      <a:pt x="366332" y="380190"/>
                    </a:cubicBezTo>
                    <a:cubicBezTo>
                      <a:pt x="366332" y="379332"/>
                      <a:pt x="366236" y="378570"/>
                      <a:pt x="366046" y="377808"/>
                    </a:cubicBezTo>
                    <a:cubicBezTo>
                      <a:pt x="364998" y="369903"/>
                      <a:pt x="363950" y="362092"/>
                      <a:pt x="363093" y="354186"/>
                    </a:cubicBezTo>
                    <a:cubicBezTo>
                      <a:pt x="361855" y="342471"/>
                      <a:pt x="360902" y="330755"/>
                      <a:pt x="359759" y="319039"/>
                    </a:cubicBezTo>
                    <a:cubicBezTo>
                      <a:pt x="357569" y="296846"/>
                      <a:pt x="354806" y="274653"/>
                      <a:pt x="352235" y="252459"/>
                    </a:cubicBezTo>
                    <a:cubicBezTo>
                      <a:pt x="350996" y="241696"/>
                      <a:pt x="349472" y="230933"/>
                      <a:pt x="348329" y="220074"/>
                    </a:cubicBezTo>
                    <a:cubicBezTo>
                      <a:pt x="347186" y="209025"/>
                      <a:pt x="346043" y="197881"/>
                      <a:pt x="344710" y="186832"/>
                    </a:cubicBezTo>
                    <a:cubicBezTo>
                      <a:pt x="343376" y="175688"/>
                      <a:pt x="342233" y="164448"/>
                      <a:pt x="340995" y="153304"/>
                    </a:cubicBezTo>
                    <a:cubicBezTo>
                      <a:pt x="339757" y="142065"/>
                      <a:pt x="338709" y="130920"/>
                      <a:pt x="336995" y="119776"/>
                    </a:cubicBezTo>
                    <a:cubicBezTo>
                      <a:pt x="336518" y="116728"/>
                      <a:pt x="336042" y="113680"/>
                      <a:pt x="335661" y="110632"/>
                    </a:cubicBezTo>
                    <a:cubicBezTo>
                      <a:pt x="334899" y="104822"/>
                      <a:pt x="334042" y="99107"/>
                      <a:pt x="333280" y="93296"/>
                    </a:cubicBezTo>
                    <a:cubicBezTo>
                      <a:pt x="331851" y="81200"/>
                      <a:pt x="331089" y="68912"/>
                      <a:pt x="330518" y="56720"/>
                    </a:cubicBezTo>
                    <a:cubicBezTo>
                      <a:pt x="330232" y="50529"/>
                      <a:pt x="329755" y="44433"/>
                      <a:pt x="329184" y="38242"/>
                    </a:cubicBezTo>
                    <a:cubicBezTo>
                      <a:pt x="329089" y="37385"/>
                      <a:pt x="328994" y="36528"/>
                      <a:pt x="328898" y="35766"/>
                    </a:cubicBezTo>
                    <a:cubicBezTo>
                      <a:pt x="331184" y="33384"/>
                      <a:pt x="331946" y="29955"/>
                      <a:pt x="330232" y="26907"/>
                    </a:cubicBezTo>
                    <a:cubicBezTo>
                      <a:pt x="330232" y="26812"/>
                      <a:pt x="330137" y="26812"/>
                      <a:pt x="330137" y="26717"/>
                    </a:cubicBezTo>
                    <a:cubicBezTo>
                      <a:pt x="332994" y="25860"/>
                      <a:pt x="335375" y="23669"/>
                      <a:pt x="336233" y="20621"/>
                    </a:cubicBezTo>
                    <a:cubicBezTo>
                      <a:pt x="336328" y="20240"/>
                      <a:pt x="336423" y="19859"/>
                      <a:pt x="336518" y="19383"/>
                    </a:cubicBezTo>
                    <a:cubicBezTo>
                      <a:pt x="340709" y="27383"/>
                      <a:pt x="345091" y="35194"/>
                      <a:pt x="350615" y="42338"/>
                    </a:cubicBezTo>
                    <a:cubicBezTo>
                      <a:pt x="357473" y="51291"/>
                      <a:pt x="365951" y="58530"/>
                      <a:pt x="375285" y="64817"/>
                    </a:cubicBezTo>
                    <a:cubicBezTo>
                      <a:pt x="383667" y="70437"/>
                      <a:pt x="392430" y="75580"/>
                      <a:pt x="401288" y="80438"/>
                    </a:cubicBezTo>
                    <a:cubicBezTo>
                      <a:pt x="405670" y="82819"/>
                      <a:pt x="410242" y="84915"/>
                      <a:pt x="414814" y="86915"/>
                    </a:cubicBezTo>
                    <a:cubicBezTo>
                      <a:pt x="420053" y="89106"/>
                      <a:pt x="425196" y="91391"/>
                      <a:pt x="430530" y="93011"/>
                    </a:cubicBezTo>
                    <a:cubicBezTo>
                      <a:pt x="441198" y="96249"/>
                      <a:pt x="452533" y="97202"/>
                      <a:pt x="463582" y="97869"/>
                    </a:cubicBezTo>
                    <a:cubicBezTo>
                      <a:pt x="475107" y="98631"/>
                      <a:pt x="486728" y="98250"/>
                      <a:pt x="498062" y="96249"/>
                    </a:cubicBezTo>
                    <a:cubicBezTo>
                      <a:pt x="509397" y="94249"/>
                      <a:pt x="520541" y="91106"/>
                      <a:pt x="531019" y="86343"/>
                    </a:cubicBezTo>
                    <a:cubicBezTo>
                      <a:pt x="540353" y="82152"/>
                      <a:pt x="549497" y="77390"/>
                      <a:pt x="558070" y="71865"/>
                    </a:cubicBezTo>
                    <a:cubicBezTo>
                      <a:pt x="561880" y="69389"/>
                      <a:pt x="565595" y="66817"/>
                      <a:pt x="569405" y="64531"/>
                    </a:cubicBezTo>
                    <a:cubicBezTo>
                      <a:pt x="572738" y="62531"/>
                      <a:pt x="576263" y="60721"/>
                      <a:pt x="579787" y="59102"/>
                    </a:cubicBezTo>
                    <a:cubicBezTo>
                      <a:pt x="583502" y="57673"/>
                      <a:pt x="587216" y="56340"/>
                      <a:pt x="591026" y="55482"/>
                    </a:cubicBezTo>
                    <a:cubicBezTo>
                      <a:pt x="595313" y="54435"/>
                      <a:pt x="599599" y="53673"/>
                      <a:pt x="603885" y="53101"/>
                    </a:cubicBezTo>
                    <a:cubicBezTo>
                      <a:pt x="609886" y="52339"/>
                      <a:pt x="616172" y="51482"/>
                      <a:pt x="622268" y="51958"/>
                    </a:cubicBezTo>
                    <a:cubicBezTo>
                      <a:pt x="622935" y="52149"/>
                      <a:pt x="623507" y="52244"/>
                      <a:pt x="624078" y="52434"/>
                    </a:cubicBezTo>
                    <a:cubicBezTo>
                      <a:pt x="623792" y="53291"/>
                      <a:pt x="623316" y="54149"/>
                      <a:pt x="622935" y="54911"/>
                    </a:cubicBezTo>
                    <a:close/>
                    <a:moveTo>
                      <a:pt x="898588" y="104727"/>
                    </a:moveTo>
                    <a:cubicBezTo>
                      <a:pt x="898112" y="104346"/>
                      <a:pt x="897541" y="104060"/>
                      <a:pt x="897065" y="103679"/>
                    </a:cubicBezTo>
                    <a:cubicBezTo>
                      <a:pt x="887730" y="96154"/>
                      <a:pt x="879824" y="86915"/>
                      <a:pt x="871919" y="77961"/>
                    </a:cubicBezTo>
                    <a:cubicBezTo>
                      <a:pt x="866204" y="71484"/>
                      <a:pt x="860679" y="64721"/>
                      <a:pt x="855345" y="57959"/>
                    </a:cubicBezTo>
                    <a:cubicBezTo>
                      <a:pt x="852392" y="53958"/>
                      <a:pt x="849630" y="49862"/>
                      <a:pt x="847249" y="45576"/>
                    </a:cubicBezTo>
                    <a:cubicBezTo>
                      <a:pt x="847249" y="45481"/>
                      <a:pt x="847249" y="45386"/>
                      <a:pt x="847344" y="45291"/>
                    </a:cubicBezTo>
                    <a:cubicBezTo>
                      <a:pt x="847535" y="44529"/>
                      <a:pt x="847630" y="43671"/>
                      <a:pt x="847630" y="42909"/>
                    </a:cubicBezTo>
                    <a:cubicBezTo>
                      <a:pt x="847630" y="41290"/>
                      <a:pt x="847249" y="39671"/>
                      <a:pt x="846392" y="38242"/>
                    </a:cubicBezTo>
                    <a:cubicBezTo>
                      <a:pt x="845820" y="37290"/>
                      <a:pt x="845153" y="36432"/>
                      <a:pt x="844296" y="35766"/>
                    </a:cubicBezTo>
                    <a:cubicBezTo>
                      <a:pt x="845725" y="34623"/>
                      <a:pt x="847059" y="33479"/>
                      <a:pt x="848487" y="32432"/>
                    </a:cubicBezTo>
                    <a:cubicBezTo>
                      <a:pt x="850678" y="30812"/>
                      <a:pt x="852773" y="29193"/>
                      <a:pt x="854964" y="27765"/>
                    </a:cubicBezTo>
                    <a:cubicBezTo>
                      <a:pt x="857441" y="26050"/>
                      <a:pt x="859917" y="24240"/>
                      <a:pt x="862584" y="22812"/>
                    </a:cubicBezTo>
                    <a:cubicBezTo>
                      <a:pt x="863441" y="23288"/>
                      <a:pt x="864299" y="23859"/>
                      <a:pt x="865156" y="24431"/>
                    </a:cubicBezTo>
                    <a:cubicBezTo>
                      <a:pt x="868109" y="27003"/>
                      <a:pt x="870680" y="29955"/>
                      <a:pt x="873443" y="32813"/>
                    </a:cubicBezTo>
                    <a:cubicBezTo>
                      <a:pt x="876395" y="35861"/>
                      <a:pt x="879158" y="39099"/>
                      <a:pt x="881825" y="42338"/>
                    </a:cubicBezTo>
                    <a:cubicBezTo>
                      <a:pt x="883444" y="44624"/>
                      <a:pt x="884872" y="46910"/>
                      <a:pt x="886397" y="49291"/>
                    </a:cubicBezTo>
                    <a:cubicBezTo>
                      <a:pt x="887921" y="51863"/>
                      <a:pt x="889159" y="54530"/>
                      <a:pt x="890397" y="57292"/>
                    </a:cubicBezTo>
                    <a:cubicBezTo>
                      <a:pt x="892302" y="62054"/>
                      <a:pt x="893921" y="66912"/>
                      <a:pt x="895160" y="71961"/>
                    </a:cubicBezTo>
                    <a:cubicBezTo>
                      <a:pt x="896398" y="76913"/>
                      <a:pt x="897160" y="81962"/>
                      <a:pt x="897922" y="87010"/>
                    </a:cubicBezTo>
                    <a:cubicBezTo>
                      <a:pt x="898588" y="92820"/>
                      <a:pt x="898970" y="98726"/>
                      <a:pt x="898588" y="104727"/>
                    </a:cubicBezTo>
                    <a:close/>
                  </a:path>
                </a:pathLst>
              </a:custGeom>
              <a:solidFill>
                <a:srgbClr val="000000"/>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3869C630-66A5-4755-81EE-F380C7F4BCDF}"/>
                  </a:ext>
                </a:extLst>
              </p:cNvPr>
              <p:cNvSpPr/>
              <p:nvPr/>
            </p:nvSpPr>
            <p:spPr>
              <a:xfrm>
                <a:off x="7083244" y="-5594604"/>
                <a:ext cx="110038" cy="667932"/>
              </a:xfrm>
              <a:custGeom>
                <a:avLst/>
                <a:gdLst>
                  <a:gd name="connsiteX0" fmla="*/ 108109 w 110038"/>
                  <a:gd name="connsiteY0" fmla="*/ 612743 h 667932"/>
                  <a:gd name="connsiteX1" fmla="*/ 103442 w 110038"/>
                  <a:gd name="connsiteY1" fmla="*/ 607505 h 667932"/>
                  <a:gd name="connsiteX2" fmla="*/ 96869 w 110038"/>
                  <a:gd name="connsiteY2" fmla="*/ 603218 h 667932"/>
                  <a:gd name="connsiteX3" fmla="*/ 89249 w 110038"/>
                  <a:gd name="connsiteY3" fmla="*/ 600456 h 667932"/>
                  <a:gd name="connsiteX4" fmla="*/ 67246 w 110038"/>
                  <a:gd name="connsiteY4" fmla="*/ 597980 h 667932"/>
                  <a:gd name="connsiteX5" fmla="*/ 44958 w 110038"/>
                  <a:gd name="connsiteY5" fmla="*/ 601313 h 667932"/>
                  <a:gd name="connsiteX6" fmla="*/ 34766 w 110038"/>
                  <a:gd name="connsiteY6" fmla="*/ 604647 h 667932"/>
                  <a:gd name="connsiteX7" fmla="*/ 23717 w 110038"/>
                  <a:gd name="connsiteY7" fmla="*/ 609981 h 667932"/>
                  <a:gd name="connsiteX8" fmla="*/ 15240 w 110038"/>
                  <a:gd name="connsiteY8" fmla="*/ 615220 h 667932"/>
                  <a:gd name="connsiteX9" fmla="*/ 15049 w 110038"/>
                  <a:gd name="connsiteY9" fmla="*/ 607695 h 667932"/>
                  <a:gd name="connsiteX10" fmla="*/ 14859 w 110038"/>
                  <a:gd name="connsiteY10" fmla="*/ 586359 h 667932"/>
                  <a:gd name="connsiteX11" fmla="*/ 15240 w 110038"/>
                  <a:gd name="connsiteY11" fmla="*/ 543211 h 667932"/>
                  <a:gd name="connsiteX12" fmla="*/ 16669 w 110038"/>
                  <a:gd name="connsiteY12" fmla="*/ 498443 h 667932"/>
                  <a:gd name="connsiteX13" fmla="*/ 16478 w 110038"/>
                  <a:gd name="connsiteY13" fmla="*/ 477012 h 667932"/>
                  <a:gd name="connsiteX14" fmla="*/ 16097 w 110038"/>
                  <a:gd name="connsiteY14" fmla="*/ 454152 h 667932"/>
                  <a:gd name="connsiteX15" fmla="*/ 14954 w 110038"/>
                  <a:gd name="connsiteY15" fmla="*/ 409861 h 667932"/>
                  <a:gd name="connsiteX16" fmla="*/ 14192 w 110038"/>
                  <a:gd name="connsiteY16" fmla="*/ 390334 h 667932"/>
                  <a:gd name="connsiteX17" fmla="*/ 13811 w 110038"/>
                  <a:gd name="connsiteY17" fmla="*/ 379190 h 667932"/>
                  <a:gd name="connsiteX18" fmla="*/ 13716 w 110038"/>
                  <a:gd name="connsiteY18" fmla="*/ 365950 h 667932"/>
                  <a:gd name="connsiteX19" fmla="*/ 13621 w 110038"/>
                  <a:gd name="connsiteY19" fmla="*/ 337375 h 667932"/>
                  <a:gd name="connsiteX20" fmla="*/ 13621 w 110038"/>
                  <a:gd name="connsiteY20" fmla="*/ 324707 h 667932"/>
                  <a:gd name="connsiteX21" fmla="*/ 13526 w 110038"/>
                  <a:gd name="connsiteY21" fmla="*/ 280225 h 667932"/>
                  <a:gd name="connsiteX22" fmla="*/ 13335 w 110038"/>
                  <a:gd name="connsiteY22" fmla="*/ 190309 h 667932"/>
                  <a:gd name="connsiteX23" fmla="*/ 13240 w 110038"/>
                  <a:gd name="connsiteY23" fmla="*/ 103918 h 667932"/>
                  <a:gd name="connsiteX24" fmla="*/ 13526 w 110038"/>
                  <a:gd name="connsiteY24" fmla="*/ 62484 h 667932"/>
                  <a:gd name="connsiteX25" fmla="*/ 14573 w 110038"/>
                  <a:gd name="connsiteY25" fmla="*/ 41815 h 667932"/>
                  <a:gd name="connsiteX26" fmla="*/ 15621 w 110038"/>
                  <a:gd name="connsiteY26" fmla="*/ 31718 h 667932"/>
                  <a:gd name="connsiteX27" fmla="*/ 16193 w 110038"/>
                  <a:gd name="connsiteY27" fmla="*/ 22098 h 667932"/>
                  <a:gd name="connsiteX28" fmla="*/ 16573 w 110038"/>
                  <a:gd name="connsiteY28" fmla="*/ 5143 h 667932"/>
                  <a:gd name="connsiteX29" fmla="*/ 11430 w 110038"/>
                  <a:gd name="connsiteY29" fmla="*/ 0 h 667932"/>
                  <a:gd name="connsiteX30" fmla="*/ 6287 w 110038"/>
                  <a:gd name="connsiteY30" fmla="*/ 5143 h 667932"/>
                  <a:gd name="connsiteX31" fmla="*/ 6001 w 110038"/>
                  <a:gd name="connsiteY31" fmla="*/ 16954 h 667932"/>
                  <a:gd name="connsiteX32" fmla="*/ 5715 w 110038"/>
                  <a:gd name="connsiteY32" fmla="*/ 27242 h 667932"/>
                  <a:gd name="connsiteX33" fmla="*/ 4763 w 110038"/>
                  <a:gd name="connsiteY33" fmla="*/ 36957 h 667932"/>
                  <a:gd name="connsiteX34" fmla="*/ 3905 w 110038"/>
                  <a:gd name="connsiteY34" fmla="*/ 47244 h 667932"/>
                  <a:gd name="connsiteX35" fmla="*/ 3048 w 110038"/>
                  <a:gd name="connsiteY35" fmla="*/ 88963 h 667932"/>
                  <a:gd name="connsiteX36" fmla="*/ 2857 w 110038"/>
                  <a:gd name="connsiteY36" fmla="*/ 176117 h 667932"/>
                  <a:gd name="connsiteX37" fmla="*/ 2667 w 110038"/>
                  <a:gd name="connsiteY37" fmla="*/ 264033 h 667932"/>
                  <a:gd name="connsiteX38" fmla="*/ 2477 w 110038"/>
                  <a:gd name="connsiteY38" fmla="*/ 351377 h 667932"/>
                  <a:gd name="connsiteX39" fmla="*/ 2477 w 110038"/>
                  <a:gd name="connsiteY39" fmla="*/ 373094 h 667932"/>
                  <a:gd name="connsiteX40" fmla="*/ 2953 w 110038"/>
                  <a:gd name="connsiteY40" fmla="*/ 394240 h 667932"/>
                  <a:gd name="connsiteX41" fmla="*/ 4191 w 110038"/>
                  <a:gd name="connsiteY41" fmla="*/ 438245 h 667932"/>
                  <a:gd name="connsiteX42" fmla="*/ 4572 w 110038"/>
                  <a:gd name="connsiteY42" fmla="*/ 483299 h 667932"/>
                  <a:gd name="connsiteX43" fmla="*/ 4286 w 110038"/>
                  <a:gd name="connsiteY43" fmla="*/ 505682 h 667932"/>
                  <a:gd name="connsiteX44" fmla="*/ 3238 w 110038"/>
                  <a:gd name="connsiteY44" fmla="*/ 525875 h 667932"/>
                  <a:gd name="connsiteX45" fmla="*/ 1714 w 110038"/>
                  <a:gd name="connsiteY45" fmla="*/ 570357 h 667932"/>
                  <a:gd name="connsiteX46" fmla="*/ 857 w 110038"/>
                  <a:gd name="connsiteY46" fmla="*/ 612553 h 667932"/>
                  <a:gd name="connsiteX47" fmla="*/ 190 w 110038"/>
                  <a:gd name="connsiteY47" fmla="*/ 624745 h 667932"/>
                  <a:gd name="connsiteX48" fmla="*/ 0 w 110038"/>
                  <a:gd name="connsiteY48" fmla="*/ 627412 h 667932"/>
                  <a:gd name="connsiteX49" fmla="*/ 0 w 110038"/>
                  <a:gd name="connsiteY49" fmla="*/ 628078 h 667932"/>
                  <a:gd name="connsiteX50" fmla="*/ 6287 w 110038"/>
                  <a:gd name="connsiteY50" fmla="*/ 637032 h 667932"/>
                  <a:gd name="connsiteX51" fmla="*/ 15049 w 110038"/>
                  <a:gd name="connsiteY51" fmla="*/ 635318 h 667932"/>
                  <a:gd name="connsiteX52" fmla="*/ 18097 w 110038"/>
                  <a:gd name="connsiteY52" fmla="*/ 633222 h 667932"/>
                  <a:gd name="connsiteX53" fmla="*/ 28289 w 110038"/>
                  <a:gd name="connsiteY53" fmla="*/ 626555 h 667932"/>
                  <a:gd name="connsiteX54" fmla="*/ 39053 w 110038"/>
                  <a:gd name="connsiteY54" fmla="*/ 620840 h 667932"/>
                  <a:gd name="connsiteX55" fmla="*/ 43339 w 110038"/>
                  <a:gd name="connsiteY55" fmla="*/ 619220 h 667932"/>
                  <a:gd name="connsiteX56" fmla="*/ 50102 w 110038"/>
                  <a:gd name="connsiteY56" fmla="*/ 617315 h 667932"/>
                  <a:gd name="connsiteX57" fmla="*/ 61341 w 110038"/>
                  <a:gd name="connsiteY57" fmla="*/ 615029 h 667932"/>
                  <a:gd name="connsiteX58" fmla="*/ 71342 w 110038"/>
                  <a:gd name="connsiteY58" fmla="*/ 614458 h 667932"/>
                  <a:gd name="connsiteX59" fmla="*/ 79915 w 110038"/>
                  <a:gd name="connsiteY59" fmla="*/ 615029 h 667932"/>
                  <a:gd name="connsiteX60" fmla="*/ 89726 w 110038"/>
                  <a:gd name="connsiteY60" fmla="*/ 617506 h 667932"/>
                  <a:gd name="connsiteX61" fmla="*/ 93154 w 110038"/>
                  <a:gd name="connsiteY61" fmla="*/ 619506 h 667932"/>
                  <a:gd name="connsiteX62" fmla="*/ 94679 w 110038"/>
                  <a:gd name="connsiteY62" fmla="*/ 621030 h 667932"/>
                  <a:gd name="connsiteX63" fmla="*/ 94774 w 110038"/>
                  <a:gd name="connsiteY63" fmla="*/ 621220 h 667932"/>
                  <a:gd name="connsiteX64" fmla="*/ 94393 w 110038"/>
                  <a:gd name="connsiteY64" fmla="*/ 622554 h 667932"/>
                  <a:gd name="connsiteX65" fmla="*/ 93154 w 110038"/>
                  <a:gd name="connsiteY65" fmla="*/ 624459 h 667932"/>
                  <a:gd name="connsiteX66" fmla="*/ 85535 w 110038"/>
                  <a:gd name="connsiteY66" fmla="*/ 631889 h 667932"/>
                  <a:gd name="connsiteX67" fmla="*/ 72771 w 110038"/>
                  <a:gd name="connsiteY67" fmla="*/ 639318 h 667932"/>
                  <a:gd name="connsiteX68" fmla="*/ 53149 w 110038"/>
                  <a:gd name="connsiteY68" fmla="*/ 645224 h 667932"/>
                  <a:gd name="connsiteX69" fmla="*/ 42196 w 110038"/>
                  <a:gd name="connsiteY69" fmla="*/ 647891 h 667932"/>
                  <a:gd name="connsiteX70" fmla="*/ 29337 w 110038"/>
                  <a:gd name="connsiteY70" fmla="*/ 650462 h 667932"/>
                  <a:gd name="connsiteX71" fmla="*/ 23908 w 110038"/>
                  <a:gd name="connsiteY71" fmla="*/ 651415 h 667932"/>
                  <a:gd name="connsiteX72" fmla="*/ 18669 w 110038"/>
                  <a:gd name="connsiteY72" fmla="*/ 652558 h 667932"/>
                  <a:gd name="connsiteX73" fmla="*/ 11049 w 110038"/>
                  <a:gd name="connsiteY73" fmla="*/ 656082 h 667932"/>
                  <a:gd name="connsiteX74" fmla="*/ 12192 w 110038"/>
                  <a:gd name="connsiteY74" fmla="*/ 664940 h 667932"/>
                  <a:gd name="connsiteX75" fmla="*/ 15907 w 110038"/>
                  <a:gd name="connsiteY75" fmla="*/ 667226 h 667932"/>
                  <a:gd name="connsiteX76" fmla="*/ 19812 w 110038"/>
                  <a:gd name="connsiteY76" fmla="*/ 667893 h 667932"/>
                  <a:gd name="connsiteX77" fmla="*/ 22860 w 110038"/>
                  <a:gd name="connsiteY77" fmla="*/ 667798 h 667932"/>
                  <a:gd name="connsiteX78" fmla="*/ 27813 w 110038"/>
                  <a:gd name="connsiteY78" fmla="*/ 667322 h 667932"/>
                  <a:gd name="connsiteX79" fmla="*/ 40577 w 110038"/>
                  <a:gd name="connsiteY79" fmla="*/ 665226 h 667932"/>
                  <a:gd name="connsiteX80" fmla="*/ 61436 w 110038"/>
                  <a:gd name="connsiteY80" fmla="*/ 659987 h 667932"/>
                  <a:gd name="connsiteX81" fmla="*/ 67723 w 110038"/>
                  <a:gd name="connsiteY81" fmla="*/ 658177 h 667932"/>
                  <a:gd name="connsiteX82" fmla="*/ 82868 w 110038"/>
                  <a:gd name="connsiteY82" fmla="*/ 652367 h 667932"/>
                  <a:gd name="connsiteX83" fmla="*/ 90392 w 110038"/>
                  <a:gd name="connsiteY83" fmla="*/ 647891 h 667932"/>
                  <a:gd name="connsiteX84" fmla="*/ 100013 w 110038"/>
                  <a:gd name="connsiteY84" fmla="*/ 640080 h 667932"/>
                  <a:gd name="connsiteX85" fmla="*/ 108680 w 110038"/>
                  <a:gd name="connsiteY85" fmla="*/ 628078 h 667932"/>
                  <a:gd name="connsiteX86" fmla="*/ 110014 w 110038"/>
                  <a:gd name="connsiteY86" fmla="*/ 621697 h 667932"/>
                  <a:gd name="connsiteX87" fmla="*/ 109633 w 110038"/>
                  <a:gd name="connsiteY87" fmla="*/ 617696 h 667932"/>
                  <a:gd name="connsiteX88" fmla="*/ 108109 w 110038"/>
                  <a:gd name="connsiteY88" fmla="*/ 612743 h 66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0038" h="667932">
                    <a:moveTo>
                      <a:pt x="108109" y="612743"/>
                    </a:moveTo>
                    <a:cubicBezTo>
                      <a:pt x="106871" y="610743"/>
                      <a:pt x="105251" y="609028"/>
                      <a:pt x="103442" y="607505"/>
                    </a:cubicBezTo>
                    <a:cubicBezTo>
                      <a:pt x="101441" y="605790"/>
                      <a:pt x="99251" y="604361"/>
                      <a:pt x="96869" y="603218"/>
                    </a:cubicBezTo>
                    <a:cubicBezTo>
                      <a:pt x="94488" y="602075"/>
                      <a:pt x="91821" y="601123"/>
                      <a:pt x="89249" y="600456"/>
                    </a:cubicBezTo>
                    <a:cubicBezTo>
                      <a:pt x="82105" y="598646"/>
                      <a:pt x="74581" y="597694"/>
                      <a:pt x="67246" y="597980"/>
                    </a:cubicBezTo>
                    <a:cubicBezTo>
                      <a:pt x="59722" y="598265"/>
                      <a:pt x="52197" y="599408"/>
                      <a:pt x="44958" y="601313"/>
                    </a:cubicBezTo>
                    <a:cubicBezTo>
                      <a:pt x="41434" y="602170"/>
                      <a:pt x="38100" y="603218"/>
                      <a:pt x="34766" y="604647"/>
                    </a:cubicBezTo>
                    <a:cubicBezTo>
                      <a:pt x="30956" y="606266"/>
                      <a:pt x="27337" y="607981"/>
                      <a:pt x="23717" y="609981"/>
                    </a:cubicBezTo>
                    <a:cubicBezTo>
                      <a:pt x="20764" y="611600"/>
                      <a:pt x="18002" y="613410"/>
                      <a:pt x="15240" y="615220"/>
                    </a:cubicBezTo>
                    <a:cubicBezTo>
                      <a:pt x="15145" y="612743"/>
                      <a:pt x="15145" y="610172"/>
                      <a:pt x="15049" y="607695"/>
                    </a:cubicBezTo>
                    <a:cubicBezTo>
                      <a:pt x="14954" y="600551"/>
                      <a:pt x="14859" y="593503"/>
                      <a:pt x="14859" y="586359"/>
                    </a:cubicBezTo>
                    <a:cubicBezTo>
                      <a:pt x="14859" y="571976"/>
                      <a:pt x="14859" y="557593"/>
                      <a:pt x="15240" y="543211"/>
                    </a:cubicBezTo>
                    <a:cubicBezTo>
                      <a:pt x="15621" y="528257"/>
                      <a:pt x="16383" y="513302"/>
                      <a:pt x="16669" y="498443"/>
                    </a:cubicBezTo>
                    <a:cubicBezTo>
                      <a:pt x="16764" y="491300"/>
                      <a:pt x="16573" y="484156"/>
                      <a:pt x="16478" y="477012"/>
                    </a:cubicBezTo>
                    <a:cubicBezTo>
                      <a:pt x="16383" y="469392"/>
                      <a:pt x="16288" y="461772"/>
                      <a:pt x="16097" y="454152"/>
                    </a:cubicBezTo>
                    <a:cubicBezTo>
                      <a:pt x="15907" y="439388"/>
                      <a:pt x="15430" y="424625"/>
                      <a:pt x="14954" y="409861"/>
                    </a:cubicBezTo>
                    <a:cubicBezTo>
                      <a:pt x="14764" y="403384"/>
                      <a:pt x="14383" y="396812"/>
                      <a:pt x="14192" y="390334"/>
                    </a:cubicBezTo>
                    <a:cubicBezTo>
                      <a:pt x="14097" y="386620"/>
                      <a:pt x="13811" y="382905"/>
                      <a:pt x="13811" y="379190"/>
                    </a:cubicBezTo>
                    <a:cubicBezTo>
                      <a:pt x="13811" y="374809"/>
                      <a:pt x="13716" y="370332"/>
                      <a:pt x="13716" y="365950"/>
                    </a:cubicBezTo>
                    <a:cubicBezTo>
                      <a:pt x="13621" y="356425"/>
                      <a:pt x="13621" y="346900"/>
                      <a:pt x="13621" y="337375"/>
                    </a:cubicBezTo>
                    <a:cubicBezTo>
                      <a:pt x="13621" y="333184"/>
                      <a:pt x="13621" y="328898"/>
                      <a:pt x="13621" y="324707"/>
                    </a:cubicBezTo>
                    <a:cubicBezTo>
                      <a:pt x="13621" y="309943"/>
                      <a:pt x="13621" y="295084"/>
                      <a:pt x="13526" y="280225"/>
                    </a:cubicBezTo>
                    <a:cubicBezTo>
                      <a:pt x="13430" y="250222"/>
                      <a:pt x="13430" y="220313"/>
                      <a:pt x="13335" y="190309"/>
                    </a:cubicBezTo>
                    <a:cubicBezTo>
                      <a:pt x="13335" y="161544"/>
                      <a:pt x="13240" y="132683"/>
                      <a:pt x="13240" y="103918"/>
                    </a:cubicBezTo>
                    <a:cubicBezTo>
                      <a:pt x="13240" y="90107"/>
                      <a:pt x="13145" y="76295"/>
                      <a:pt x="13526" y="62484"/>
                    </a:cubicBezTo>
                    <a:cubicBezTo>
                      <a:pt x="13716" y="55626"/>
                      <a:pt x="14002" y="48673"/>
                      <a:pt x="14573" y="41815"/>
                    </a:cubicBezTo>
                    <a:cubicBezTo>
                      <a:pt x="14859" y="38386"/>
                      <a:pt x="15240" y="35052"/>
                      <a:pt x="15621" y="31718"/>
                    </a:cubicBezTo>
                    <a:cubicBezTo>
                      <a:pt x="16002" y="28480"/>
                      <a:pt x="16097" y="25337"/>
                      <a:pt x="16193" y="22098"/>
                    </a:cubicBezTo>
                    <a:cubicBezTo>
                      <a:pt x="16288" y="16478"/>
                      <a:pt x="16478" y="10763"/>
                      <a:pt x="16573" y="5143"/>
                    </a:cubicBezTo>
                    <a:cubicBezTo>
                      <a:pt x="16669" y="2381"/>
                      <a:pt x="14192" y="0"/>
                      <a:pt x="11430" y="0"/>
                    </a:cubicBezTo>
                    <a:cubicBezTo>
                      <a:pt x="8572" y="0"/>
                      <a:pt x="6382" y="2286"/>
                      <a:pt x="6287" y="5143"/>
                    </a:cubicBezTo>
                    <a:cubicBezTo>
                      <a:pt x="6191" y="9049"/>
                      <a:pt x="6096" y="13049"/>
                      <a:pt x="6001" y="16954"/>
                    </a:cubicBezTo>
                    <a:cubicBezTo>
                      <a:pt x="5905" y="20383"/>
                      <a:pt x="6001" y="23813"/>
                      <a:pt x="5715" y="27242"/>
                    </a:cubicBezTo>
                    <a:cubicBezTo>
                      <a:pt x="5429" y="30480"/>
                      <a:pt x="5048" y="33718"/>
                      <a:pt x="4763" y="36957"/>
                    </a:cubicBezTo>
                    <a:cubicBezTo>
                      <a:pt x="4381" y="40386"/>
                      <a:pt x="4191" y="43815"/>
                      <a:pt x="3905" y="47244"/>
                    </a:cubicBezTo>
                    <a:cubicBezTo>
                      <a:pt x="2953" y="61150"/>
                      <a:pt x="3048" y="75057"/>
                      <a:pt x="3048" y="88963"/>
                    </a:cubicBezTo>
                    <a:cubicBezTo>
                      <a:pt x="2953" y="118015"/>
                      <a:pt x="2857" y="147066"/>
                      <a:pt x="2857" y="176117"/>
                    </a:cubicBezTo>
                    <a:cubicBezTo>
                      <a:pt x="2857" y="205454"/>
                      <a:pt x="2762" y="234696"/>
                      <a:pt x="2667" y="264033"/>
                    </a:cubicBezTo>
                    <a:cubicBezTo>
                      <a:pt x="2572" y="293180"/>
                      <a:pt x="2572" y="322326"/>
                      <a:pt x="2477" y="351377"/>
                    </a:cubicBezTo>
                    <a:cubicBezTo>
                      <a:pt x="2477" y="358616"/>
                      <a:pt x="2477" y="365855"/>
                      <a:pt x="2477" y="373094"/>
                    </a:cubicBezTo>
                    <a:cubicBezTo>
                      <a:pt x="2477" y="380143"/>
                      <a:pt x="2762" y="387191"/>
                      <a:pt x="2953" y="394240"/>
                    </a:cubicBezTo>
                    <a:cubicBezTo>
                      <a:pt x="3524" y="408908"/>
                      <a:pt x="4096" y="423577"/>
                      <a:pt x="4191" y="438245"/>
                    </a:cubicBezTo>
                    <a:cubicBezTo>
                      <a:pt x="4381" y="453295"/>
                      <a:pt x="4477" y="468249"/>
                      <a:pt x="4572" y="483299"/>
                    </a:cubicBezTo>
                    <a:cubicBezTo>
                      <a:pt x="4572" y="490728"/>
                      <a:pt x="4477" y="498158"/>
                      <a:pt x="4286" y="505682"/>
                    </a:cubicBezTo>
                    <a:cubicBezTo>
                      <a:pt x="4096" y="512445"/>
                      <a:pt x="3524" y="519113"/>
                      <a:pt x="3238" y="525875"/>
                    </a:cubicBezTo>
                    <a:cubicBezTo>
                      <a:pt x="2572" y="540734"/>
                      <a:pt x="2096" y="555498"/>
                      <a:pt x="1714" y="570357"/>
                    </a:cubicBezTo>
                    <a:cubicBezTo>
                      <a:pt x="1334" y="584454"/>
                      <a:pt x="1238" y="598456"/>
                      <a:pt x="857" y="612553"/>
                    </a:cubicBezTo>
                    <a:cubicBezTo>
                      <a:pt x="762" y="616649"/>
                      <a:pt x="381" y="620649"/>
                      <a:pt x="190" y="624745"/>
                    </a:cubicBezTo>
                    <a:cubicBezTo>
                      <a:pt x="190" y="625602"/>
                      <a:pt x="95" y="626555"/>
                      <a:pt x="0" y="627412"/>
                    </a:cubicBezTo>
                    <a:cubicBezTo>
                      <a:pt x="0" y="627602"/>
                      <a:pt x="0" y="627888"/>
                      <a:pt x="0" y="628078"/>
                    </a:cubicBezTo>
                    <a:cubicBezTo>
                      <a:pt x="0" y="632079"/>
                      <a:pt x="2286" y="635984"/>
                      <a:pt x="6287" y="637032"/>
                    </a:cubicBezTo>
                    <a:cubicBezTo>
                      <a:pt x="9430" y="637889"/>
                      <a:pt x="12382" y="636937"/>
                      <a:pt x="15049" y="635318"/>
                    </a:cubicBezTo>
                    <a:cubicBezTo>
                      <a:pt x="16097" y="634651"/>
                      <a:pt x="17050" y="633889"/>
                      <a:pt x="18097" y="633222"/>
                    </a:cubicBezTo>
                    <a:cubicBezTo>
                      <a:pt x="21431" y="630936"/>
                      <a:pt x="24860" y="628650"/>
                      <a:pt x="28289" y="626555"/>
                    </a:cubicBezTo>
                    <a:cubicBezTo>
                      <a:pt x="31718" y="624459"/>
                      <a:pt x="35338" y="622649"/>
                      <a:pt x="39053" y="620840"/>
                    </a:cubicBezTo>
                    <a:cubicBezTo>
                      <a:pt x="40481" y="620268"/>
                      <a:pt x="41910" y="619697"/>
                      <a:pt x="43339" y="619220"/>
                    </a:cubicBezTo>
                    <a:cubicBezTo>
                      <a:pt x="45625" y="618458"/>
                      <a:pt x="47815" y="617887"/>
                      <a:pt x="50102" y="617315"/>
                    </a:cubicBezTo>
                    <a:cubicBezTo>
                      <a:pt x="53816" y="616363"/>
                      <a:pt x="57531" y="615696"/>
                      <a:pt x="61341" y="615029"/>
                    </a:cubicBezTo>
                    <a:cubicBezTo>
                      <a:pt x="64675" y="614743"/>
                      <a:pt x="68009" y="614553"/>
                      <a:pt x="71342" y="614458"/>
                    </a:cubicBezTo>
                    <a:cubicBezTo>
                      <a:pt x="74200" y="614363"/>
                      <a:pt x="77057" y="614648"/>
                      <a:pt x="79915" y="615029"/>
                    </a:cubicBezTo>
                    <a:cubicBezTo>
                      <a:pt x="83248" y="615601"/>
                      <a:pt x="86582" y="616363"/>
                      <a:pt x="89726" y="617506"/>
                    </a:cubicBezTo>
                    <a:cubicBezTo>
                      <a:pt x="90869" y="618077"/>
                      <a:pt x="92012" y="618744"/>
                      <a:pt x="93154" y="619506"/>
                    </a:cubicBezTo>
                    <a:cubicBezTo>
                      <a:pt x="93726" y="619982"/>
                      <a:pt x="94202" y="620459"/>
                      <a:pt x="94679" y="621030"/>
                    </a:cubicBezTo>
                    <a:cubicBezTo>
                      <a:pt x="94679" y="621125"/>
                      <a:pt x="94774" y="621125"/>
                      <a:pt x="94774" y="621220"/>
                    </a:cubicBezTo>
                    <a:cubicBezTo>
                      <a:pt x="94679" y="621697"/>
                      <a:pt x="94583" y="622078"/>
                      <a:pt x="94393" y="622554"/>
                    </a:cubicBezTo>
                    <a:cubicBezTo>
                      <a:pt x="94012" y="623221"/>
                      <a:pt x="93631" y="623792"/>
                      <a:pt x="93154" y="624459"/>
                    </a:cubicBezTo>
                    <a:cubicBezTo>
                      <a:pt x="90869" y="627221"/>
                      <a:pt x="88297" y="629698"/>
                      <a:pt x="85535" y="631889"/>
                    </a:cubicBezTo>
                    <a:cubicBezTo>
                      <a:pt x="81534" y="634841"/>
                      <a:pt x="77248" y="637318"/>
                      <a:pt x="72771" y="639318"/>
                    </a:cubicBezTo>
                    <a:cubicBezTo>
                      <a:pt x="66389" y="641794"/>
                      <a:pt x="59722" y="643414"/>
                      <a:pt x="53149" y="645224"/>
                    </a:cubicBezTo>
                    <a:cubicBezTo>
                      <a:pt x="49530" y="646176"/>
                      <a:pt x="45815" y="647128"/>
                      <a:pt x="42196" y="647891"/>
                    </a:cubicBezTo>
                    <a:cubicBezTo>
                      <a:pt x="37910" y="648843"/>
                      <a:pt x="33623" y="649700"/>
                      <a:pt x="29337" y="650462"/>
                    </a:cubicBezTo>
                    <a:cubicBezTo>
                      <a:pt x="27527" y="650748"/>
                      <a:pt x="25718" y="651129"/>
                      <a:pt x="23908" y="651415"/>
                    </a:cubicBezTo>
                    <a:cubicBezTo>
                      <a:pt x="22193" y="651796"/>
                      <a:pt x="20384" y="652177"/>
                      <a:pt x="18669" y="652558"/>
                    </a:cubicBezTo>
                    <a:cubicBezTo>
                      <a:pt x="15716" y="651986"/>
                      <a:pt x="12573" y="653510"/>
                      <a:pt x="11049" y="656082"/>
                    </a:cubicBezTo>
                    <a:cubicBezTo>
                      <a:pt x="9430" y="658844"/>
                      <a:pt x="9811" y="662750"/>
                      <a:pt x="12192" y="664940"/>
                    </a:cubicBezTo>
                    <a:cubicBezTo>
                      <a:pt x="13335" y="665988"/>
                      <a:pt x="14383" y="666750"/>
                      <a:pt x="15907" y="667226"/>
                    </a:cubicBezTo>
                    <a:cubicBezTo>
                      <a:pt x="17240" y="667607"/>
                      <a:pt x="18479" y="667798"/>
                      <a:pt x="19812" y="667893"/>
                    </a:cubicBezTo>
                    <a:cubicBezTo>
                      <a:pt x="20860" y="667988"/>
                      <a:pt x="21812" y="667893"/>
                      <a:pt x="22860" y="667798"/>
                    </a:cubicBezTo>
                    <a:cubicBezTo>
                      <a:pt x="24479" y="667702"/>
                      <a:pt x="26194" y="667512"/>
                      <a:pt x="27813" y="667322"/>
                    </a:cubicBezTo>
                    <a:cubicBezTo>
                      <a:pt x="32099" y="666750"/>
                      <a:pt x="36386" y="666083"/>
                      <a:pt x="40577" y="665226"/>
                    </a:cubicBezTo>
                    <a:cubicBezTo>
                      <a:pt x="47625" y="663797"/>
                      <a:pt x="54578" y="661892"/>
                      <a:pt x="61436" y="659987"/>
                    </a:cubicBezTo>
                    <a:cubicBezTo>
                      <a:pt x="63532" y="659416"/>
                      <a:pt x="65627" y="658844"/>
                      <a:pt x="67723" y="658177"/>
                    </a:cubicBezTo>
                    <a:cubicBezTo>
                      <a:pt x="72962" y="656653"/>
                      <a:pt x="78010" y="654749"/>
                      <a:pt x="82868" y="652367"/>
                    </a:cubicBezTo>
                    <a:cubicBezTo>
                      <a:pt x="85535" y="651129"/>
                      <a:pt x="87916" y="649510"/>
                      <a:pt x="90392" y="647891"/>
                    </a:cubicBezTo>
                    <a:cubicBezTo>
                      <a:pt x="93821" y="645605"/>
                      <a:pt x="97060" y="642938"/>
                      <a:pt x="100013" y="640080"/>
                    </a:cubicBezTo>
                    <a:cubicBezTo>
                      <a:pt x="103537" y="636651"/>
                      <a:pt x="106966" y="632651"/>
                      <a:pt x="108680" y="628078"/>
                    </a:cubicBezTo>
                    <a:cubicBezTo>
                      <a:pt x="109442" y="625983"/>
                      <a:pt x="109728" y="623888"/>
                      <a:pt x="110014" y="621697"/>
                    </a:cubicBezTo>
                    <a:cubicBezTo>
                      <a:pt x="110109" y="620554"/>
                      <a:pt x="109919" y="618744"/>
                      <a:pt x="109633" y="617696"/>
                    </a:cubicBezTo>
                    <a:cubicBezTo>
                      <a:pt x="109538" y="615696"/>
                      <a:pt x="108966" y="614172"/>
                      <a:pt x="108109" y="612743"/>
                    </a:cubicBezTo>
                    <a:close/>
                  </a:path>
                </a:pathLst>
              </a:custGeom>
              <a:solidFill>
                <a:srgbClr val="000000"/>
              </a:solidFill>
              <a:ln w="9525" cap="flat">
                <a:noFill/>
                <a:prstDash val="solid"/>
                <a:miter/>
              </a:ln>
            </p:spPr>
            <p:txBody>
              <a:bodyPr rtlCol="0" anchor="ctr"/>
              <a:lstStyle/>
              <a:p>
                <a:endParaRPr lang="en-ID"/>
              </a:p>
            </p:txBody>
          </p:sp>
        </p:grpSp>
      </p:grpSp>
      <p:sp>
        <p:nvSpPr>
          <p:cNvPr id="134" name="TextBox 19">
            <a:extLst>
              <a:ext uri="{FF2B5EF4-FFF2-40B4-BE49-F238E27FC236}">
                <a16:creationId xmlns:a16="http://schemas.microsoft.com/office/drawing/2014/main" id="{E4D5C4C4-1F5E-4DF9-9BA0-EAFC10C5B6F7}"/>
              </a:ext>
            </a:extLst>
          </p:cNvPr>
          <p:cNvSpPr txBox="1"/>
          <p:nvPr/>
        </p:nvSpPr>
        <p:spPr>
          <a:xfrm>
            <a:off x="1957258" y="2775028"/>
            <a:ext cx="11081862" cy="4431983"/>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Would you </a:t>
            </a:r>
          </a:p>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auto-deploy code from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StackOverflow</a:t>
            </a: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t>
            </a:r>
          </a:p>
        </p:txBody>
      </p:sp>
      <p:cxnSp>
        <p:nvCxnSpPr>
          <p:cNvPr id="135" name="Straight Connector 134">
            <a:extLst>
              <a:ext uri="{FF2B5EF4-FFF2-40B4-BE49-F238E27FC236}">
                <a16:creationId xmlns:a16="http://schemas.microsoft.com/office/drawing/2014/main" id="{83811598-89D7-45EF-9E93-EADBD1ABD5E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941DF97-E4A7-4D98-849E-F00DAE6012A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Shape 131">
            <a:extLst>
              <a:ext uri="{FF2B5EF4-FFF2-40B4-BE49-F238E27FC236}">
                <a16:creationId xmlns:a16="http://schemas.microsoft.com/office/drawing/2014/main" id="{DA715437-AF77-4457-9CED-2D8E03B6CC6C}"/>
              </a:ext>
            </a:extLst>
          </p:cNvPr>
          <p:cNvSpPr/>
          <p:nvPr/>
        </p:nvSpPr>
        <p:spPr>
          <a:xfrm>
            <a:off x="12512535" y="6265847"/>
            <a:ext cx="1199717" cy="1709579"/>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4D84AE38-96B3-4EEB-B10C-23BC0E8B1293}"/>
              </a:ext>
            </a:extLst>
          </p:cNvPr>
          <p:cNvSpPr/>
          <p:nvPr/>
        </p:nvSpPr>
        <p:spPr>
          <a:xfrm>
            <a:off x="10647147" y="4678068"/>
            <a:ext cx="1406768" cy="2004623"/>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8EE6BA4-9680-40FD-B3CC-0C64A2B06B43}"/>
              </a:ext>
            </a:extLst>
          </p:cNvPr>
          <p:cNvSpPr/>
          <p:nvPr/>
        </p:nvSpPr>
        <p:spPr>
          <a:xfrm>
            <a:off x="10546067" y="4007783"/>
            <a:ext cx="1597734" cy="2893720"/>
          </a:xfrm>
          <a:custGeom>
            <a:avLst/>
            <a:gdLst>
              <a:gd name="connsiteX0" fmla="*/ 161535 w 200831"/>
              <a:gd name="connsiteY0" fmla="*/ 161257 h 363733"/>
              <a:gd name="connsiteX1" fmla="*/ 130436 w 200831"/>
              <a:gd name="connsiteY1" fmla="*/ 151921 h 363733"/>
              <a:gd name="connsiteX2" fmla="*/ 107112 w 200831"/>
              <a:gd name="connsiteY2" fmla="*/ 153477 h 363733"/>
              <a:gd name="connsiteX3" fmla="*/ 108667 w 200831"/>
              <a:gd name="connsiteY3" fmla="*/ 145697 h 363733"/>
              <a:gd name="connsiteX4" fmla="*/ 108667 w 200831"/>
              <a:gd name="connsiteY4" fmla="*/ 133249 h 363733"/>
              <a:gd name="connsiteX5" fmla="*/ 110222 w 200831"/>
              <a:gd name="connsiteY5" fmla="*/ 133249 h 363733"/>
              <a:gd name="connsiteX6" fmla="*/ 110222 w 200831"/>
              <a:gd name="connsiteY6" fmla="*/ 131693 h 363733"/>
              <a:gd name="connsiteX7" fmla="*/ 110222 w 200831"/>
              <a:gd name="connsiteY7" fmla="*/ 123914 h 363733"/>
              <a:gd name="connsiteX8" fmla="*/ 110222 w 200831"/>
              <a:gd name="connsiteY8" fmla="*/ 122358 h 363733"/>
              <a:gd name="connsiteX9" fmla="*/ 110222 w 200831"/>
              <a:gd name="connsiteY9" fmla="*/ 120802 h 363733"/>
              <a:gd name="connsiteX10" fmla="*/ 108667 w 200831"/>
              <a:gd name="connsiteY10" fmla="*/ 119246 h 363733"/>
              <a:gd name="connsiteX11" fmla="*/ 107112 w 200831"/>
              <a:gd name="connsiteY11" fmla="*/ 103686 h 363733"/>
              <a:gd name="connsiteX12" fmla="*/ 107112 w 200831"/>
              <a:gd name="connsiteY12" fmla="*/ 103686 h 363733"/>
              <a:gd name="connsiteX13" fmla="*/ 107112 w 200831"/>
              <a:gd name="connsiteY13" fmla="*/ 103686 h 363733"/>
              <a:gd name="connsiteX14" fmla="*/ 107112 w 200831"/>
              <a:gd name="connsiteY14" fmla="*/ 95906 h 363733"/>
              <a:gd name="connsiteX15" fmla="*/ 111777 w 200831"/>
              <a:gd name="connsiteY15" fmla="*/ 95906 h 363733"/>
              <a:gd name="connsiteX16" fmla="*/ 113332 w 200831"/>
              <a:gd name="connsiteY16" fmla="*/ 97462 h 363733"/>
              <a:gd name="connsiteX17" fmla="*/ 113332 w 200831"/>
              <a:gd name="connsiteY17" fmla="*/ 97462 h 363733"/>
              <a:gd name="connsiteX18" fmla="*/ 124216 w 200831"/>
              <a:gd name="connsiteY18" fmla="*/ 105242 h 363733"/>
              <a:gd name="connsiteX19" fmla="*/ 136656 w 200831"/>
              <a:gd name="connsiteY19" fmla="*/ 114578 h 363733"/>
              <a:gd name="connsiteX20" fmla="*/ 173974 w 200831"/>
              <a:gd name="connsiteY20" fmla="*/ 88126 h 363733"/>
              <a:gd name="connsiteX21" fmla="*/ 163090 w 200831"/>
              <a:gd name="connsiteY21" fmla="*/ 41446 h 363733"/>
              <a:gd name="connsiteX22" fmla="*/ 158425 w 200831"/>
              <a:gd name="connsiteY22" fmla="*/ 38334 h 363733"/>
              <a:gd name="connsiteX23" fmla="*/ 158425 w 200831"/>
              <a:gd name="connsiteY23" fmla="*/ 35222 h 363733"/>
              <a:gd name="connsiteX24" fmla="*/ 125771 w 200831"/>
              <a:gd name="connsiteY24" fmla="*/ 19662 h 363733"/>
              <a:gd name="connsiteX25" fmla="*/ 111777 w 200831"/>
              <a:gd name="connsiteY25" fmla="*/ 22774 h 363733"/>
              <a:gd name="connsiteX26" fmla="*/ 111777 w 200831"/>
              <a:gd name="connsiteY26" fmla="*/ 22774 h 363733"/>
              <a:gd name="connsiteX27" fmla="*/ 110222 w 200831"/>
              <a:gd name="connsiteY27" fmla="*/ 24330 h 363733"/>
              <a:gd name="connsiteX28" fmla="*/ 104002 w 200831"/>
              <a:gd name="connsiteY28" fmla="*/ 25886 h 363733"/>
              <a:gd name="connsiteX29" fmla="*/ 102447 w 200831"/>
              <a:gd name="connsiteY29" fmla="*/ 19662 h 363733"/>
              <a:gd name="connsiteX30" fmla="*/ 105557 w 200831"/>
              <a:gd name="connsiteY30" fmla="*/ 16550 h 363733"/>
              <a:gd name="connsiteX31" fmla="*/ 102447 w 200831"/>
              <a:gd name="connsiteY31" fmla="*/ 13438 h 363733"/>
              <a:gd name="connsiteX32" fmla="*/ 100892 w 200831"/>
              <a:gd name="connsiteY32" fmla="*/ 14994 h 363733"/>
              <a:gd name="connsiteX33" fmla="*/ 99337 w 200831"/>
              <a:gd name="connsiteY33" fmla="*/ 8770 h 363733"/>
              <a:gd name="connsiteX34" fmla="*/ 80678 w 200831"/>
              <a:gd name="connsiteY34" fmla="*/ 991 h 363733"/>
              <a:gd name="connsiteX35" fmla="*/ 69794 w 200831"/>
              <a:gd name="connsiteY35" fmla="*/ 14994 h 363733"/>
              <a:gd name="connsiteX36" fmla="*/ 72904 w 200831"/>
              <a:gd name="connsiteY36" fmla="*/ 33666 h 363733"/>
              <a:gd name="connsiteX37" fmla="*/ 30920 w 200831"/>
              <a:gd name="connsiteY37" fmla="*/ 63230 h 363733"/>
              <a:gd name="connsiteX38" fmla="*/ 4487 w 200831"/>
              <a:gd name="connsiteY38" fmla="*/ 113022 h 363733"/>
              <a:gd name="connsiteX39" fmla="*/ 6042 w 200831"/>
              <a:gd name="connsiteY39" fmla="*/ 170593 h 363733"/>
              <a:gd name="connsiteX40" fmla="*/ 37140 w 200831"/>
              <a:gd name="connsiteY40" fmla="*/ 206381 h 363733"/>
              <a:gd name="connsiteX41" fmla="*/ 82233 w 200831"/>
              <a:gd name="connsiteY41" fmla="*/ 211049 h 363733"/>
              <a:gd name="connsiteX42" fmla="*/ 82233 w 200831"/>
              <a:gd name="connsiteY42" fmla="*/ 212605 h 363733"/>
              <a:gd name="connsiteX43" fmla="*/ 82233 w 200831"/>
              <a:gd name="connsiteY43" fmla="*/ 223497 h 363733"/>
              <a:gd name="connsiteX44" fmla="*/ 80678 w 200831"/>
              <a:gd name="connsiteY44" fmla="*/ 243725 h 363733"/>
              <a:gd name="connsiteX45" fmla="*/ 79123 w 200831"/>
              <a:gd name="connsiteY45" fmla="*/ 277956 h 363733"/>
              <a:gd name="connsiteX46" fmla="*/ 77568 w 200831"/>
              <a:gd name="connsiteY46" fmla="*/ 279512 h 363733"/>
              <a:gd name="connsiteX47" fmla="*/ 79123 w 200831"/>
              <a:gd name="connsiteY47" fmla="*/ 282624 h 363733"/>
              <a:gd name="connsiteX48" fmla="*/ 79123 w 200831"/>
              <a:gd name="connsiteY48" fmla="*/ 287292 h 363733"/>
              <a:gd name="connsiteX49" fmla="*/ 82233 w 200831"/>
              <a:gd name="connsiteY49" fmla="*/ 290404 h 363733"/>
              <a:gd name="connsiteX50" fmla="*/ 83788 w 200831"/>
              <a:gd name="connsiteY50" fmla="*/ 291960 h 363733"/>
              <a:gd name="connsiteX51" fmla="*/ 91563 w 200831"/>
              <a:gd name="connsiteY51" fmla="*/ 284180 h 363733"/>
              <a:gd name="connsiteX52" fmla="*/ 93118 w 200831"/>
              <a:gd name="connsiteY52" fmla="*/ 293516 h 363733"/>
              <a:gd name="connsiteX53" fmla="*/ 99337 w 200831"/>
              <a:gd name="connsiteY53" fmla="*/ 281068 h 363733"/>
              <a:gd name="connsiteX54" fmla="*/ 102447 w 200831"/>
              <a:gd name="connsiteY54" fmla="*/ 257728 h 363733"/>
              <a:gd name="connsiteX55" fmla="*/ 102447 w 200831"/>
              <a:gd name="connsiteY55" fmla="*/ 228165 h 363733"/>
              <a:gd name="connsiteX56" fmla="*/ 104002 w 200831"/>
              <a:gd name="connsiteY56" fmla="*/ 225053 h 363733"/>
              <a:gd name="connsiteX57" fmla="*/ 102447 w 200831"/>
              <a:gd name="connsiteY57" fmla="*/ 223497 h 363733"/>
              <a:gd name="connsiteX58" fmla="*/ 104002 w 200831"/>
              <a:gd name="connsiteY58" fmla="*/ 211049 h 363733"/>
              <a:gd name="connsiteX59" fmla="*/ 104002 w 200831"/>
              <a:gd name="connsiteY59" fmla="*/ 211049 h 363733"/>
              <a:gd name="connsiteX60" fmla="*/ 131991 w 200831"/>
              <a:gd name="connsiteY60" fmla="*/ 242169 h 363733"/>
              <a:gd name="connsiteX61" fmla="*/ 94673 w 200831"/>
              <a:gd name="connsiteY61" fmla="*/ 293516 h 363733"/>
              <a:gd name="connsiteX62" fmla="*/ 80678 w 200831"/>
              <a:gd name="connsiteY62" fmla="*/ 293516 h 363733"/>
              <a:gd name="connsiteX63" fmla="*/ 82233 w 200831"/>
              <a:gd name="connsiteY63" fmla="*/ 290404 h 363733"/>
              <a:gd name="connsiteX64" fmla="*/ 77568 w 200831"/>
              <a:gd name="connsiteY64" fmla="*/ 288848 h 363733"/>
              <a:gd name="connsiteX65" fmla="*/ 77568 w 200831"/>
              <a:gd name="connsiteY65" fmla="*/ 293516 h 363733"/>
              <a:gd name="connsiteX66" fmla="*/ 76013 w 200831"/>
              <a:gd name="connsiteY66" fmla="*/ 293516 h 363733"/>
              <a:gd name="connsiteX67" fmla="*/ 76013 w 200831"/>
              <a:gd name="connsiteY67" fmla="*/ 293516 h 363733"/>
              <a:gd name="connsiteX68" fmla="*/ 76013 w 200831"/>
              <a:gd name="connsiteY68" fmla="*/ 293516 h 363733"/>
              <a:gd name="connsiteX69" fmla="*/ 62019 w 200831"/>
              <a:gd name="connsiteY69" fmla="*/ 284180 h 363733"/>
              <a:gd name="connsiteX70" fmla="*/ 54244 w 200831"/>
              <a:gd name="connsiteY70" fmla="*/ 265508 h 363733"/>
              <a:gd name="connsiteX71" fmla="*/ 38695 w 200831"/>
              <a:gd name="connsiteY71" fmla="*/ 259284 h 363733"/>
              <a:gd name="connsiteX72" fmla="*/ 13816 w 200831"/>
              <a:gd name="connsiteY72" fmla="*/ 284180 h 363733"/>
              <a:gd name="connsiteX73" fmla="*/ 13816 w 200831"/>
              <a:gd name="connsiteY73" fmla="*/ 290404 h 363733"/>
              <a:gd name="connsiteX74" fmla="*/ 12261 w 200831"/>
              <a:gd name="connsiteY74" fmla="*/ 291960 h 363733"/>
              <a:gd name="connsiteX75" fmla="*/ 13816 w 200831"/>
              <a:gd name="connsiteY75" fmla="*/ 293516 h 363733"/>
              <a:gd name="connsiteX76" fmla="*/ 21591 w 200831"/>
              <a:gd name="connsiteY76" fmla="*/ 319968 h 363733"/>
              <a:gd name="connsiteX77" fmla="*/ 88453 w 200831"/>
              <a:gd name="connsiteY77" fmla="*/ 346420 h 363733"/>
              <a:gd name="connsiteX78" fmla="*/ 107112 w 200831"/>
              <a:gd name="connsiteY78" fmla="*/ 363536 h 363733"/>
              <a:gd name="connsiteX79" fmla="*/ 111777 w 200831"/>
              <a:gd name="connsiteY79" fmla="*/ 358868 h 363733"/>
              <a:gd name="connsiteX80" fmla="*/ 125771 w 200831"/>
              <a:gd name="connsiteY80" fmla="*/ 340196 h 363733"/>
              <a:gd name="connsiteX81" fmla="*/ 152205 w 200831"/>
              <a:gd name="connsiteY81" fmla="*/ 323080 h 363733"/>
              <a:gd name="connsiteX82" fmla="*/ 192633 w 200831"/>
              <a:gd name="connsiteY82" fmla="*/ 273288 h 363733"/>
              <a:gd name="connsiteX83" fmla="*/ 161535 w 200831"/>
              <a:gd name="connsiteY83" fmla="*/ 161257 h 363733"/>
              <a:gd name="connsiteX84" fmla="*/ 150650 w 200831"/>
              <a:gd name="connsiteY84" fmla="*/ 299740 h 363733"/>
              <a:gd name="connsiteX85" fmla="*/ 133546 w 200831"/>
              <a:gd name="connsiteY85" fmla="*/ 315300 h 363733"/>
              <a:gd name="connsiteX86" fmla="*/ 102447 w 200831"/>
              <a:gd name="connsiteY86" fmla="*/ 343308 h 363733"/>
              <a:gd name="connsiteX87" fmla="*/ 104002 w 200831"/>
              <a:gd name="connsiteY87" fmla="*/ 346420 h 363733"/>
              <a:gd name="connsiteX88" fmla="*/ 105557 w 200831"/>
              <a:gd name="connsiteY88" fmla="*/ 344864 h 363733"/>
              <a:gd name="connsiteX89" fmla="*/ 104002 w 200831"/>
              <a:gd name="connsiteY89" fmla="*/ 346420 h 363733"/>
              <a:gd name="connsiteX90" fmla="*/ 102447 w 200831"/>
              <a:gd name="connsiteY90" fmla="*/ 352644 h 363733"/>
              <a:gd name="connsiteX91" fmla="*/ 100892 w 200831"/>
              <a:gd name="connsiteY91" fmla="*/ 352644 h 363733"/>
              <a:gd name="connsiteX92" fmla="*/ 102447 w 200831"/>
              <a:gd name="connsiteY92" fmla="*/ 351088 h 363733"/>
              <a:gd name="connsiteX93" fmla="*/ 99337 w 200831"/>
              <a:gd name="connsiteY93" fmla="*/ 349532 h 363733"/>
              <a:gd name="connsiteX94" fmla="*/ 99337 w 200831"/>
              <a:gd name="connsiteY94" fmla="*/ 351088 h 363733"/>
              <a:gd name="connsiteX95" fmla="*/ 96228 w 200831"/>
              <a:gd name="connsiteY95" fmla="*/ 343308 h 363733"/>
              <a:gd name="connsiteX96" fmla="*/ 91563 w 200831"/>
              <a:gd name="connsiteY96" fmla="*/ 338640 h 363733"/>
              <a:gd name="connsiteX97" fmla="*/ 135101 w 200831"/>
              <a:gd name="connsiteY97" fmla="*/ 302852 h 363733"/>
              <a:gd name="connsiteX98" fmla="*/ 158425 w 200831"/>
              <a:gd name="connsiteY98" fmla="*/ 282624 h 363733"/>
              <a:gd name="connsiteX99" fmla="*/ 169309 w 200831"/>
              <a:gd name="connsiteY99" fmla="*/ 271732 h 363733"/>
              <a:gd name="connsiteX100" fmla="*/ 180194 w 200831"/>
              <a:gd name="connsiteY100" fmla="*/ 260840 h 363733"/>
              <a:gd name="connsiteX101" fmla="*/ 178639 w 200831"/>
              <a:gd name="connsiteY101" fmla="*/ 259284 h 363733"/>
              <a:gd name="connsiteX102" fmla="*/ 166199 w 200831"/>
              <a:gd name="connsiteY102" fmla="*/ 267064 h 363733"/>
              <a:gd name="connsiteX103" fmla="*/ 155315 w 200831"/>
              <a:gd name="connsiteY103" fmla="*/ 277956 h 363733"/>
              <a:gd name="connsiteX104" fmla="*/ 131991 w 200831"/>
              <a:gd name="connsiteY104" fmla="*/ 298184 h 363733"/>
              <a:gd name="connsiteX105" fmla="*/ 90008 w 200831"/>
              <a:gd name="connsiteY105" fmla="*/ 337084 h 363733"/>
              <a:gd name="connsiteX106" fmla="*/ 66684 w 200831"/>
              <a:gd name="connsiteY106" fmla="*/ 335528 h 363733"/>
              <a:gd name="connsiteX107" fmla="*/ 91563 w 200831"/>
              <a:gd name="connsiteY107" fmla="*/ 316856 h 363733"/>
              <a:gd name="connsiteX108" fmla="*/ 122661 w 200831"/>
              <a:gd name="connsiteY108" fmla="*/ 291960 h 363733"/>
              <a:gd name="connsiteX109" fmla="*/ 152205 w 200831"/>
              <a:gd name="connsiteY109" fmla="*/ 267064 h 363733"/>
              <a:gd name="connsiteX110" fmla="*/ 183304 w 200831"/>
              <a:gd name="connsiteY110" fmla="*/ 240613 h 363733"/>
              <a:gd name="connsiteX111" fmla="*/ 181749 w 200831"/>
              <a:gd name="connsiteY111" fmla="*/ 239057 h 363733"/>
              <a:gd name="connsiteX112" fmla="*/ 149095 w 200831"/>
              <a:gd name="connsiteY112" fmla="*/ 262396 h 363733"/>
              <a:gd name="connsiteX113" fmla="*/ 136656 w 200831"/>
              <a:gd name="connsiteY113" fmla="*/ 273288 h 363733"/>
              <a:gd name="connsiteX114" fmla="*/ 142875 w 200831"/>
              <a:gd name="connsiteY114" fmla="*/ 256172 h 363733"/>
              <a:gd name="connsiteX115" fmla="*/ 145985 w 200831"/>
              <a:gd name="connsiteY115" fmla="*/ 256172 h 363733"/>
              <a:gd name="connsiteX116" fmla="*/ 167754 w 200831"/>
              <a:gd name="connsiteY116" fmla="*/ 232833 h 363733"/>
              <a:gd name="connsiteX117" fmla="*/ 178639 w 200831"/>
              <a:gd name="connsiteY117" fmla="*/ 220385 h 363733"/>
              <a:gd name="connsiteX118" fmla="*/ 186413 w 200831"/>
              <a:gd name="connsiteY118" fmla="*/ 209493 h 363733"/>
              <a:gd name="connsiteX119" fmla="*/ 184859 w 200831"/>
              <a:gd name="connsiteY119" fmla="*/ 206381 h 363733"/>
              <a:gd name="connsiteX120" fmla="*/ 172419 w 200831"/>
              <a:gd name="connsiteY120" fmla="*/ 217273 h 363733"/>
              <a:gd name="connsiteX121" fmla="*/ 163090 w 200831"/>
              <a:gd name="connsiteY121" fmla="*/ 229721 h 363733"/>
              <a:gd name="connsiteX122" fmla="*/ 142875 w 200831"/>
              <a:gd name="connsiteY122" fmla="*/ 251504 h 363733"/>
              <a:gd name="connsiteX123" fmla="*/ 141321 w 200831"/>
              <a:gd name="connsiteY123" fmla="*/ 235945 h 363733"/>
              <a:gd name="connsiteX124" fmla="*/ 139766 w 200831"/>
              <a:gd name="connsiteY124" fmla="*/ 232833 h 363733"/>
              <a:gd name="connsiteX125" fmla="*/ 142875 w 200831"/>
              <a:gd name="connsiteY125" fmla="*/ 235945 h 363733"/>
              <a:gd name="connsiteX126" fmla="*/ 163090 w 200831"/>
              <a:gd name="connsiteY126" fmla="*/ 214161 h 363733"/>
              <a:gd name="connsiteX127" fmla="*/ 172419 w 200831"/>
              <a:gd name="connsiteY127" fmla="*/ 204825 h 363733"/>
              <a:gd name="connsiteX128" fmla="*/ 180194 w 200831"/>
              <a:gd name="connsiteY128" fmla="*/ 193933 h 363733"/>
              <a:gd name="connsiteX129" fmla="*/ 178639 w 200831"/>
              <a:gd name="connsiteY129" fmla="*/ 190821 h 363733"/>
              <a:gd name="connsiteX130" fmla="*/ 169309 w 200831"/>
              <a:gd name="connsiteY130" fmla="*/ 200157 h 363733"/>
              <a:gd name="connsiteX131" fmla="*/ 158425 w 200831"/>
              <a:gd name="connsiteY131" fmla="*/ 211049 h 363733"/>
              <a:gd name="connsiteX132" fmla="*/ 139766 w 200831"/>
              <a:gd name="connsiteY132" fmla="*/ 232833 h 363733"/>
              <a:gd name="connsiteX133" fmla="*/ 133546 w 200831"/>
              <a:gd name="connsiteY133" fmla="*/ 221941 h 363733"/>
              <a:gd name="connsiteX134" fmla="*/ 152205 w 200831"/>
              <a:gd name="connsiteY134" fmla="*/ 201713 h 363733"/>
              <a:gd name="connsiteX135" fmla="*/ 170864 w 200831"/>
              <a:gd name="connsiteY135" fmla="*/ 181485 h 363733"/>
              <a:gd name="connsiteX136" fmla="*/ 184859 w 200831"/>
              <a:gd name="connsiteY136" fmla="*/ 198601 h 363733"/>
              <a:gd name="connsiteX137" fmla="*/ 187968 w 200831"/>
              <a:gd name="connsiteY137" fmla="*/ 260840 h 363733"/>
              <a:gd name="connsiteX138" fmla="*/ 187968 w 200831"/>
              <a:gd name="connsiteY138" fmla="*/ 260840 h 363733"/>
              <a:gd name="connsiteX139" fmla="*/ 152205 w 200831"/>
              <a:gd name="connsiteY139" fmla="*/ 310632 h 363733"/>
              <a:gd name="connsiteX140" fmla="*/ 125771 w 200831"/>
              <a:gd name="connsiteY140" fmla="*/ 327748 h 363733"/>
              <a:gd name="connsiteX141" fmla="*/ 125771 w 200831"/>
              <a:gd name="connsiteY141" fmla="*/ 327748 h 363733"/>
              <a:gd name="connsiteX142" fmla="*/ 136656 w 200831"/>
              <a:gd name="connsiteY142" fmla="*/ 318412 h 363733"/>
              <a:gd name="connsiteX143" fmla="*/ 152205 w 200831"/>
              <a:gd name="connsiteY143" fmla="*/ 304408 h 363733"/>
              <a:gd name="connsiteX144" fmla="*/ 167754 w 200831"/>
              <a:gd name="connsiteY144" fmla="*/ 290404 h 363733"/>
              <a:gd name="connsiteX145" fmla="*/ 166199 w 200831"/>
              <a:gd name="connsiteY145" fmla="*/ 287292 h 363733"/>
              <a:gd name="connsiteX146" fmla="*/ 150650 w 200831"/>
              <a:gd name="connsiteY146" fmla="*/ 299740 h 363733"/>
              <a:gd name="connsiteX147" fmla="*/ 90008 w 200831"/>
              <a:gd name="connsiteY147" fmla="*/ 176817 h 363733"/>
              <a:gd name="connsiteX148" fmla="*/ 96228 w 200831"/>
              <a:gd name="connsiteY148" fmla="*/ 167481 h 363733"/>
              <a:gd name="connsiteX149" fmla="*/ 93118 w 200831"/>
              <a:gd name="connsiteY149" fmla="*/ 164369 h 363733"/>
              <a:gd name="connsiteX150" fmla="*/ 83788 w 200831"/>
              <a:gd name="connsiteY150" fmla="*/ 172149 h 363733"/>
              <a:gd name="connsiteX151" fmla="*/ 76013 w 200831"/>
              <a:gd name="connsiteY151" fmla="*/ 181485 h 363733"/>
              <a:gd name="connsiteX152" fmla="*/ 60464 w 200831"/>
              <a:gd name="connsiteY152" fmla="*/ 198601 h 363733"/>
              <a:gd name="connsiteX153" fmla="*/ 63574 w 200831"/>
              <a:gd name="connsiteY153" fmla="*/ 203269 h 363733"/>
              <a:gd name="connsiteX154" fmla="*/ 80678 w 200831"/>
              <a:gd name="connsiteY154" fmla="*/ 184597 h 363733"/>
              <a:gd name="connsiteX155" fmla="*/ 90008 w 200831"/>
              <a:gd name="connsiteY155" fmla="*/ 176817 h 363733"/>
              <a:gd name="connsiteX156" fmla="*/ 60464 w 200831"/>
              <a:gd name="connsiteY156" fmla="*/ 159701 h 363733"/>
              <a:gd name="connsiteX157" fmla="*/ 58909 w 200831"/>
              <a:gd name="connsiteY157" fmla="*/ 155033 h 363733"/>
              <a:gd name="connsiteX158" fmla="*/ 41805 w 200831"/>
              <a:gd name="connsiteY158" fmla="*/ 165925 h 363733"/>
              <a:gd name="connsiteX159" fmla="*/ 30920 w 200831"/>
              <a:gd name="connsiteY159" fmla="*/ 183041 h 363733"/>
              <a:gd name="connsiteX160" fmla="*/ 34030 w 200831"/>
              <a:gd name="connsiteY160" fmla="*/ 184597 h 363733"/>
              <a:gd name="connsiteX161" fmla="*/ 46470 w 200831"/>
              <a:gd name="connsiteY161" fmla="*/ 172149 h 363733"/>
              <a:gd name="connsiteX162" fmla="*/ 60464 w 200831"/>
              <a:gd name="connsiteY162" fmla="*/ 159701 h 363733"/>
              <a:gd name="connsiteX163" fmla="*/ 149095 w 200831"/>
              <a:gd name="connsiteY163" fmla="*/ 86570 h 363733"/>
              <a:gd name="connsiteX164" fmla="*/ 135101 w 200831"/>
              <a:gd name="connsiteY164" fmla="*/ 95906 h 363733"/>
              <a:gd name="connsiteX165" fmla="*/ 136656 w 200831"/>
              <a:gd name="connsiteY165" fmla="*/ 99018 h 363733"/>
              <a:gd name="connsiteX166" fmla="*/ 166199 w 200831"/>
              <a:gd name="connsiteY166" fmla="*/ 80346 h 363733"/>
              <a:gd name="connsiteX167" fmla="*/ 163090 w 200831"/>
              <a:gd name="connsiteY167" fmla="*/ 77234 h 363733"/>
              <a:gd name="connsiteX168" fmla="*/ 149095 w 200831"/>
              <a:gd name="connsiteY168" fmla="*/ 86570 h 363733"/>
              <a:gd name="connsiteX169" fmla="*/ 102447 w 200831"/>
              <a:gd name="connsiteY169" fmla="*/ 142585 h 363733"/>
              <a:gd name="connsiteX170" fmla="*/ 102447 w 200831"/>
              <a:gd name="connsiteY170" fmla="*/ 142585 h 363733"/>
              <a:gd name="connsiteX171" fmla="*/ 100892 w 200831"/>
              <a:gd name="connsiteY171" fmla="*/ 153477 h 363733"/>
              <a:gd name="connsiteX172" fmla="*/ 97782 w 200831"/>
              <a:gd name="connsiteY172" fmla="*/ 153477 h 363733"/>
              <a:gd name="connsiteX173" fmla="*/ 88453 w 200831"/>
              <a:gd name="connsiteY173" fmla="*/ 153477 h 363733"/>
              <a:gd name="connsiteX174" fmla="*/ 88453 w 200831"/>
              <a:gd name="connsiteY174" fmla="*/ 153477 h 363733"/>
              <a:gd name="connsiteX175" fmla="*/ 93118 w 200831"/>
              <a:gd name="connsiteY175" fmla="*/ 153477 h 363733"/>
              <a:gd name="connsiteX176" fmla="*/ 93118 w 200831"/>
              <a:gd name="connsiteY176" fmla="*/ 150365 h 363733"/>
              <a:gd name="connsiteX177" fmla="*/ 102447 w 200831"/>
              <a:gd name="connsiteY177" fmla="*/ 141029 h 363733"/>
              <a:gd name="connsiteX178" fmla="*/ 102447 w 200831"/>
              <a:gd name="connsiteY178" fmla="*/ 142585 h 363733"/>
              <a:gd name="connsiteX179" fmla="*/ 49580 w 200831"/>
              <a:gd name="connsiteY179" fmla="*/ 125470 h 363733"/>
              <a:gd name="connsiteX180" fmla="*/ 49580 w 200831"/>
              <a:gd name="connsiteY180" fmla="*/ 125470 h 363733"/>
              <a:gd name="connsiteX181" fmla="*/ 49580 w 200831"/>
              <a:gd name="connsiteY181" fmla="*/ 123914 h 363733"/>
              <a:gd name="connsiteX182" fmla="*/ 27811 w 200831"/>
              <a:gd name="connsiteY182" fmla="*/ 142585 h 363733"/>
              <a:gd name="connsiteX183" fmla="*/ 12261 w 200831"/>
              <a:gd name="connsiteY183" fmla="*/ 158145 h 363733"/>
              <a:gd name="connsiteX184" fmla="*/ 9151 w 200831"/>
              <a:gd name="connsiteY184" fmla="*/ 145697 h 363733"/>
              <a:gd name="connsiteX185" fmla="*/ 41805 w 200831"/>
              <a:gd name="connsiteY185" fmla="*/ 117690 h 363733"/>
              <a:gd name="connsiteX186" fmla="*/ 55799 w 200831"/>
              <a:gd name="connsiteY186" fmla="*/ 105242 h 363733"/>
              <a:gd name="connsiteX187" fmla="*/ 49580 w 200831"/>
              <a:gd name="connsiteY187" fmla="*/ 119246 h 363733"/>
              <a:gd name="connsiteX188" fmla="*/ 49580 w 200831"/>
              <a:gd name="connsiteY188" fmla="*/ 125470 h 363733"/>
              <a:gd name="connsiteX189" fmla="*/ 12261 w 200831"/>
              <a:gd name="connsiteY189" fmla="*/ 116134 h 363733"/>
              <a:gd name="connsiteX190" fmla="*/ 12261 w 200831"/>
              <a:gd name="connsiteY190" fmla="*/ 116134 h 363733"/>
              <a:gd name="connsiteX191" fmla="*/ 71349 w 200831"/>
              <a:gd name="connsiteY191" fmla="*/ 71010 h 363733"/>
              <a:gd name="connsiteX192" fmla="*/ 100892 w 200831"/>
              <a:gd name="connsiteY192" fmla="*/ 50782 h 363733"/>
              <a:gd name="connsiteX193" fmla="*/ 116442 w 200831"/>
              <a:gd name="connsiteY193" fmla="*/ 39890 h 363733"/>
              <a:gd name="connsiteX194" fmla="*/ 130436 w 200831"/>
              <a:gd name="connsiteY194" fmla="*/ 30554 h 363733"/>
              <a:gd name="connsiteX195" fmla="*/ 141321 w 200831"/>
              <a:gd name="connsiteY195" fmla="*/ 35222 h 363733"/>
              <a:gd name="connsiteX196" fmla="*/ 133546 w 200831"/>
              <a:gd name="connsiteY196" fmla="*/ 39890 h 363733"/>
              <a:gd name="connsiteX197" fmla="*/ 124216 w 200831"/>
              <a:gd name="connsiteY197" fmla="*/ 46114 h 363733"/>
              <a:gd name="connsiteX198" fmla="*/ 102447 w 200831"/>
              <a:gd name="connsiteY198" fmla="*/ 60118 h 363733"/>
              <a:gd name="connsiteX199" fmla="*/ 65129 w 200831"/>
              <a:gd name="connsiteY199" fmla="*/ 89682 h 363733"/>
              <a:gd name="connsiteX200" fmla="*/ 66684 w 200831"/>
              <a:gd name="connsiteY200" fmla="*/ 92794 h 363733"/>
              <a:gd name="connsiteX201" fmla="*/ 66684 w 200831"/>
              <a:gd name="connsiteY201" fmla="*/ 92794 h 363733"/>
              <a:gd name="connsiteX202" fmla="*/ 63574 w 200831"/>
              <a:gd name="connsiteY202" fmla="*/ 94350 h 363733"/>
              <a:gd name="connsiteX203" fmla="*/ 58909 w 200831"/>
              <a:gd name="connsiteY203" fmla="*/ 97462 h 363733"/>
              <a:gd name="connsiteX204" fmla="*/ 38695 w 200831"/>
              <a:gd name="connsiteY204" fmla="*/ 113022 h 363733"/>
              <a:gd name="connsiteX205" fmla="*/ 9151 w 200831"/>
              <a:gd name="connsiteY205" fmla="*/ 141029 h 363733"/>
              <a:gd name="connsiteX206" fmla="*/ 12261 w 200831"/>
              <a:gd name="connsiteY206" fmla="*/ 116134 h 363733"/>
              <a:gd name="connsiteX207" fmla="*/ 63574 w 200831"/>
              <a:gd name="connsiteY207" fmla="*/ 105242 h 363733"/>
              <a:gd name="connsiteX208" fmla="*/ 63574 w 200831"/>
              <a:gd name="connsiteY208" fmla="*/ 105242 h 363733"/>
              <a:gd name="connsiteX209" fmla="*/ 85343 w 200831"/>
              <a:gd name="connsiteY209" fmla="*/ 92794 h 363733"/>
              <a:gd name="connsiteX210" fmla="*/ 88453 w 200831"/>
              <a:gd name="connsiteY210" fmla="*/ 116134 h 363733"/>
              <a:gd name="connsiteX211" fmla="*/ 86898 w 200831"/>
              <a:gd name="connsiteY211" fmla="*/ 117690 h 363733"/>
              <a:gd name="connsiteX212" fmla="*/ 90008 w 200831"/>
              <a:gd name="connsiteY212" fmla="*/ 120802 h 363733"/>
              <a:gd name="connsiteX213" fmla="*/ 90008 w 200831"/>
              <a:gd name="connsiteY213" fmla="*/ 136361 h 363733"/>
              <a:gd name="connsiteX214" fmla="*/ 88453 w 200831"/>
              <a:gd name="connsiteY214" fmla="*/ 151921 h 363733"/>
              <a:gd name="connsiteX215" fmla="*/ 86898 w 200831"/>
              <a:gd name="connsiteY215" fmla="*/ 150365 h 363733"/>
              <a:gd name="connsiteX216" fmla="*/ 82233 w 200831"/>
              <a:gd name="connsiteY216" fmla="*/ 153477 h 363733"/>
              <a:gd name="connsiteX217" fmla="*/ 66684 w 200831"/>
              <a:gd name="connsiteY217" fmla="*/ 147253 h 363733"/>
              <a:gd name="connsiteX218" fmla="*/ 57354 w 200831"/>
              <a:gd name="connsiteY218" fmla="*/ 127026 h 363733"/>
              <a:gd name="connsiteX219" fmla="*/ 63574 w 200831"/>
              <a:gd name="connsiteY219" fmla="*/ 105242 h 363733"/>
              <a:gd name="connsiteX220" fmla="*/ 99337 w 200831"/>
              <a:gd name="connsiteY220" fmla="*/ 94350 h 363733"/>
              <a:gd name="connsiteX221" fmla="*/ 99337 w 200831"/>
              <a:gd name="connsiteY221" fmla="*/ 94350 h 363733"/>
              <a:gd name="connsiteX222" fmla="*/ 91563 w 200831"/>
              <a:gd name="connsiteY222" fmla="*/ 103686 h 363733"/>
              <a:gd name="connsiteX223" fmla="*/ 90008 w 200831"/>
              <a:gd name="connsiteY223" fmla="*/ 92794 h 363733"/>
              <a:gd name="connsiteX224" fmla="*/ 99337 w 200831"/>
              <a:gd name="connsiteY224" fmla="*/ 94350 h 363733"/>
              <a:gd name="connsiteX225" fmla="*/ 102447 w 200831"/>
              <a:gd name="connsiteY225" fmla="*/ 134805 h 363733"/>
              <a:gd name="connsiteX226" fmla="*/ 102447 w 200831"/>
              <a:gd name="connsiteY226" fmla="*/ 134805 h 363733"/>
              <a:gd name="connsiteX227" fmla="*/ 94673 w 200831"/>
              <a:gd name="connsiteY227" fmla="*/ 142585 h 363733"/>
              <a:gd name="connsiteX228" fmla="*/ 94673 w 200831"/>
              <a:gd name="connsiteY228" fmla="*/ 136361 h 363733"/>
              <a:gd name="connsiteX229" fmla="*/ 94673 w 200831"/>
              <a:gd name="connsiteY229" fmla="*/ 136361 h 363733"/>
              <a:gd name="connsiteX230" fmla="*/ 100892 w 200831"/>
              <a:gd name="connsiteY230" fmla="*/ 128582 h 363733"/>
              <a:gd name="connsiteX231" fmla="*/ 102447 w 200831"/>
              <a:gd name="connsiteY231" fmla="*/ 128582 h 363733"/>
              <a:gd name="connsiteX232" fmla="*/ 102447 w 200831"/>
              <a:gd name="connsiteY232" fmla="*/ 134805 h 363733"/>
              <a:gd name="connsiteX233" fmla="*/ 102447 w 200831"/>
              <a:gd name="connsiteY233" fmla="*/ 122358 h 363733"/>
              <a:gd name="connsiteX234" fmla="*/ 102447 w 200831"/>
              <a:gd name="connsiteY234" fmla="*/ 122358 h 363733"/>
              <a:gd name="connsiteX235" fmla="*/ 102447 w 200831"/>
              <a:gd name="connsiteY235" fmla="*/ 123914 h 363733"/>
              <a:gd name="connsiteX236" fmla="*/ 99337 w 200831"/>
              <a:gd name="connsiteY236" fmla="*/ 127026 h 363733"/>
              <a:gd name="connsiteX237" fmla="*/ 94673 w 200831"/>
              <a:gd name="connsiteY237" fmla="*/ 130137 h 363733"/>
              <a:gd name="connsiteX238" fmla="*/ 94673 w 200831"/>
              <a:gd name="connsiteY238" fmla="*/ 119246 h 363733"/>
              <a:gd name="connsiteX239" fmla="*/ 94673 w 200831"/>
              <a:gd name="connsiteY239" fmla="*/ 117690 h 363733"/>
              <a:gd name="connsiteX240" fmla="*/ 99337 w 200831"/>
              <a:gd name="connsiteY240" fmla="*/ 113022 h 363733"/>
              <a:gd name="connsiteX241" fmla="*/ 102447 w 200831"/>
              <a:gd name="connsiteY241" fmla="*/ 109910 h 363733"/>
              <a:gd name="connsiteX242" fmla="*/ 102447 w 200831"/>
              <a:gd name="connsiteY242" fmla="*/ 122358 h 363733"/>
              <a:gd name="connsiteX243" fmla="*/ 102447 w 200831"/>
              <a:gd name="connsiteY243" fmla="*/ 103686 h 363733"/>
              <a:gd name="connsiteX244" fmla="*/ 102447 w 200831"/>
              <a:gd name="connsiteY244" fmla="*/ 103686 h 363733"/>
              <a:gd name="connsiteX245" fmla="*/ 96228 w 200831"/>
              <a:gd name="connsiteY245" fmla="*/ 108354 h 363733"/>
              <a:gd name="connsiteX246" fmla="*/ 93118 w 200831"/>
              <a:gd name="connsiteY246" fmla="*/ 111466 h 363733"/>
              <a:gd name="connsiteX247" fmla="*/ 91563 w 200831"/>
              <a:gd name="connsiteY247" fmla="*/ 105242 h 363733"/>
              <a:gd name="connsiteX248" fmla="*/ 100892 w 200831"/>
              <a:gd name="connsiteY248" fmla="*/ 94350 h 363733"/>
              <a:gd name="connsiteX249" fmla="*/ 100892 w 200831"/>
              <a:gd name="connsiteY249" fmla="*/ 94350 h 363733"/>
              <a:gd name="connsiteX250" fmla="*/ 102447 w 200831"/>
              <a:gd name="connsiteY250" fmla="*/ 103686 h 363733"/>
              <a:gd name="connsiteX251" fmla="*/ 167754 w 200831"/>
              <a:gd name="connsiteY251" fmla="*/ 81902 h 363733"/>
              <a:gd name="connsiteX252" fmla="*/ 167754 w 200831"/>
              <a:gd name="connsiteY252" fmla="*/ 81902 h 363733"/>
              <a:gd name="connsiteX253" fmla="*/ 158425 w 200831"/>
              <a:gd name="connsiteY253" fmla="*/ 103686 h 363733"/>
              <a:gd name="connsiteX254" fmla="*/ 145985 w 200831"/>
              <a:gd name="connsiteY254" fmla="*/ 109910 h 363733"/>
              <a:gd name="connsiteX255" fmla="*/ 133546 w 200831"/>
              <a:gd name="connsiteY255" fmla="*/ 102130 h 363733"/>
              <a:gd name="connsiteX256" fmla="*/ 121106 w 200831"/>
              <a:gd name="connsiteY256" fmla="*/ 92794 h 363733"/>
              <a:gd name="connsiteX257" fmla="*/ 138211 w 200831"/>
              <a:gd name="connsiteY257" fmla="*/ 81902 h 363733"/>
              <a:gd name="connsiteX258" fmla="*/ 150650 w 200831"/>
              <a:gd name="connsiteY258" fmla="*/ 72566 h 363733"/>
              <a:gd name="connsiteX259" fmla="*/ 163090 w 200831"/>
              <a:gd name="connsiteY259" fmla="*/ 63230 h 363733"/>
              <a:gd name="connsiteX260" fmla="*/ 159980 w 200831"/>
              <a:gd name="connsiteY260" fmla="*/ 60118 h 363733"/>
              <a:gd name="connsiteX261" fmla="*/ 147540 w 200831"/>
              <a:gd name="connsiteY261" fmla="*/ 67898 h 363733"/>
              <a:gd name="connsiteX262" fmla="*/ 135101 w 200831"/>
              <a:gd name="connsiteY262" fmla="*/ 77234 h 363733"/>
              <a:gd name="connsiteX263" fmla="*/ 116442 w 200831"/>
              <a:gd name="connsiteY263" fmla="*/ 91238 h 363733"/>
              <a:gd name="connsiteX264" fmla="*/ 110222 w 200831"/>
              <a:gd name="connsiteY264" fmla="*/ 86570 h 363733"/>
              <a:gd name="connsiteX265" fmla="*/ 105557 w 200831"/>
              <a:gd name="connsiteY265" fmla="*/ 85014 h 363733"/>
              <a:gd name="connsiteX266" fmla="*/ 105557 w 200831"/>
              <a:gd name="connsiteY266" fmla="*/ 83458 h 363733"/>
              <a:gd name="connsiteX267" fmla="*/ 113332 w 200831"/>
              <a:gd name="connsiteY267" fmla="*/ 80346 h 363733"/>
              <a:gd name="connsiteX268" fmla="*/ 128881 w 200831"/>
              <a:gd name="connsiteY268" fmla="*/ 69454 h 363733"/>
              <a:gd name="connsiteX269" fmla="*/ 142875 w 200831"/>
              <a:gd name="connsiteY269" fmla="*/ 60118 h 363733"/>
              <a:gd name="connsiteX270" fmla="*/ 155315 w 200831"/>
              <a:gd name="connsiteY270" fmla="*/ 47670 h 363733"/>
              <a:gd name="connsiteX271" fmla="*/ 152205 w 200831"/>
              <a:gd name="connsiteY271" fmla="*/ 44558 h 363733"/>
              <a:gd name="connsiteX272" fmla="*/ 138211 w 200831"/>
              <a:gd name="connsiteY272" fmla="*/ 53894 h 363733"/>
              <a:gd name="connsiteX273" fmla="*/ 124216 w 200831"/>
              <a:gd name="connsiteY273" fmla="*/ 64786 h 363733"/>
              <a:gd name="connsiteX274" fmla="*/ 110222 w 200831"/>
              <a:gd name="connsiteY274" fmla="*/ 74122 h 363733"/>
              <a:gd name="connsiteX275" fmla="*/ 96228 w 200831"/>
              <a:gd name="connsiteY275" fmla="*/ 83458 h 363733"/>
              <a:gd name="connsiteX276" fmla="*/ 96228 w 200831"/>
              <a:gd name="connsiteY276" fmla="*/ 85014 h 363733"/>
              <a:gd name="connsiteX277" fmla="*/ 82233 w 200831"/>
              <a:gd name="connsiteY277" fmla="*/ 83458 h 363733"/>
              <a:gd name="connsiteX278" fmla="*/ 74459 w 200831"/>
              <a:gd name="connsiteY278" fmla="*/ 88126 h 363733"/>
              <a:gd name="connsiteX279" fmla="*/ 72904 w 200831"/>
              <a:gd name="connsiteY279" fmla="*/ 86570 h 363733"/>
              <a:gd name="connsiteX280" fmla="*/ 107112 w 200831"/>
              <a:gd name="connsiteY280" fmla="*/ 64786 h 363733"/>
              <a:gd name="connsiteX281" fmla="*/ 127326 w 200831"/>
              <a:gd name="connsiteY281" fmla="*/ 50782 h 363733"/>
              <a:gd name="connsiteX282" fmla="*/ 136656 w 200831"/>
              <a:gd name="connsiteY282" fmla="*/ 44558 h 363733"/>
              <a:gd name="connsiteX283" fmla="*/ 145985 w 200831"/>
              <a:gd name="connsiteY283" fmla="*/ 36778 h 363733"/>
              <a:gd name="connsiteX284" fmla="*/ 153760 w 200831"/>
              <a:gd name="connsiteY284" fmla="*/ 41446 h 363733"/>
              <a:gd name="connsiteX285" fmla="*/ 153760 w 200831"/>
              <a:gd name="connsiteY285" fmla="*/ 41446 h 363733"/>
              <a:gd name="connsiteX286" fmla="*/ 167754 w 200831"/>
              <a:gd name="connsiteY286" fmla="*/ 81902 h 363733"/>
              <a:gd name="connsiteX287" fmla="*/ 122661 w 200831"/>
              <a:gd name="connsiteY287" fmla="*/ 28998 h 363733"/>
              <a:gd name="connsiteX288" fmla="*/ 122661 w 200831"/>
              <a:gd name="connsiteY288" fmla="*/ 28998 h 363733"/>
              <a:gd name="connsiteX289" fmla="*/ 111777 w 200831"/>
              <a:gd name="connsiteY289" fmla="*/ 35222 h 363733"/>
              <a:gd name="connsiteX290" fmla="*/ 96228 w 200831"/>
              <a:gd name="connsiteY290" fmla="*/ 46114 h 363733"/>
              <a:gd name="connsiteX291" fmla="*/ 66684 w 200831"/>
              <a:gd name="connsiteY291" fmla="*/ 67898 h 363733"/>
              <a:gd name="connsiteX292" fmla="*/ 13816 w 200831"/>
              <a:gd name="connsiteY292" fmla="*/ 111466 h 363733"/>
              <a:gd name="connsiteX293" fmla="*/ 23146 w 200831"/>
              <a:gd name="connsiteY293" fmla="*/ 88126 h 363733"/>
              <a:gd name="connsiteX294" fmla="*/ 68239 w 200831"/>
              <a:gd name="connsiteY294" fmla="*/ 57006 h 363733"/>
              <a:gd name="connsiteX295" fmla="*/ 91563 w 200831"/>
              <a:gd name="connsiteY295" fmla="*/ 41446 h 363733"/>
              <a:gd name="connsiteX296" fmla="*/ 99337 w 200831"/>
              <a:gd name="connsiteY296" fmla="*/ 35222 h 363733"/>
              <a:gd name="connsiteX297" fmla="*/ 104002 w 200831"/>
              <a:gd name="connsiteY297" fmla="*/ 35222 h 363733"/>
              <a:gd name="connsiteX298" fmla="*/ 122661 w 200831"/>
              <a:gd name="connsiteY298" fmla="*/ 28998 h 363733"/>
              <a:gd name="connsiteX299" fmla="*/ 83788 w 200831"/>
              <a:gd name="connsiteY299" fmla="*/ 10326 h 363733"/>
              <a:gd name="connsiteX300" fmla="*/ 83788 w 200831"/>
              <a:gd name="connsiteY300" fmla="*/ 10326 h 363733"/>
              <a:gd name="connsiteX301" fmla="*/ 93118 w 200831"/>
              <a:gd name="connsiteY301" fmla="*/ 14994 h 363733"/>
              <a:gd name="connsiteX302" fmla="*/ 94673 w 200831"/>
              <a:gd name="connsiteY302" fmla="*/ 19662 h 363733"/>
              <a:gd name="connsiteX303" fmla="*/ 91563 w 200831"/>
              <a:gd name="connsiteY303" fmla="*/ 22774 h 363733"/>
              <a:gd name="connsiteX304" fmla="*/ 80678 w 200831"/>
              <a:gd name="connsiteY304" fmla="*/ 32110 h 363733"/>
              <a:gd name="connsiteX305" fmla="*/ 79123 w 200831"/>
              <a:gd name="connsiteY305" fmla="*/ 28998 h 363733"/>
              <a:gd name="connsiteX306" fmla="*/ 90008 w 200831"/>
              <a:gd name="connsiteY306" fmla="*/ 16550 h 363733"/>
              <a:gd name="connsiteX307" fmla="*/ 86898 w 200831"/>
              <a:gd name="connsiteY307" fmla="*/ 13438 h 363733"/>
              <a:gd name="connsiteX308" fmla="*/ 79123 w 200831"/>
              <a:gd name="connsiteY308" fmla="*/ 24330 h 363733"/>
              <a:gd name="connsiteX309" fmla="*/ 76013 w 200831"/>
              <a:gd name="connsiteY309" fmla="*/ 18106 h 363733"/>
              <a:gd name="connsiteX310" fmla="*/ 83788 w 200831"/>
              <a:gd name="connsiteY310" fmla="*/ 10326 h 363733"/>
              <a:gd name="connsiteX311" fmla="*/ 32475 w 200831"/>
              <a:gd name="connsiteY311" fmla="*/ 72566 h 363733"/>
              <a:gd name="connsiteX312" fmla="*/ 32475 w 200831"/>
              <a:gd name="connsiteY312" fmla="*/ 72566 h 363733"/>
              <a:gd name="connsiteX313" fmla="*/ 79123 w 200831"/>
              <a:gd name="connsiteY313" fmla="*/ 41446 h 363733"/>
              <a:gd name="connsiteX314" fmla="*/ 80678 w 200831"/>
              <a:gd name="connsiteY314" fmla="*/ 36778 h 363733"/>
              <a:gd name="connsiteX315" fmla="*/ 82233 w 200831"/>
              <a:gd name="connsiteY315" fmla="*/ 38334 h 363733"/>
              <a:gd name="connsiteX316" fmla="*/ 94673 w 200831"/>
              <a:gd name="connsiteY316" fmla="*/ 27442 h 363733"/>
              <a:gd name="connsiteX317" fmla="*/ 94673 w 200831"/>
              <a:gd name="connsiteY317" fmla="*/ 27442 h 363733"/>
              <a:gd name="connsiteX318" fmla="*/ 96228 w 200831"/>
              <a:gd name="connsiteY318" fmla="*/ 32110 h 363733"/>
              <a:gd name="connsiteX319" fmla="*/ 97782 w 200831"/>
              <a:gd name="connsiteY319" fmla="*/ 33666 h 363733"/>
              <a:gd name="connsiteX320" fmla="*/ 90008 w 200831"/>
              <a:gd name="connsiteY320" fmla="*/ 38334 h 363733"/>
              <a:gd name="connsiteX321" fmla="*/ 66684 w 200831"/>
              <a:gd name="connsiteY321" fmla="*/ 55450 h 363733"/>
              <a:gd name="connsiteX322" fmla="*/ 24701 w 200831"/>
              <a:gd name="connsiteY322" fmla="*/ 86570 h 363733"/>
              <a:gd name="connsiteX323" fmla="*/ 32475 w 200831"/>
              <a:gd name="connsiteY323" fmla="*/ 72566 h 363733"/>
              <a:gd name="connsiteX324" fmla="*/ 18481 w 200831"/>
              <a:gd name="connsiteY324" fmla="*/ 175261 h 363733"/>
              <a:gd name="connsiteX325" fmla="*/ 18481 w 200831"/>
              <a:gd name="connsiteY325" fmla="*/ 175261 h 363733"/>
              <a:gd name="connsiteX326" fmla="*/ 20036 w 200831"/>
              <a:gd name="connsiteY326" fmla="*/ 176817 h 363733"/>
              <a:gd name="connsiteX327" fmla="*/ 32475 w 200831"/>
              <a:gd name="connsiteY327" fmla="*/ 162813 h 363733"/>
              <a:gd name="connsiteX328" fmla="*/ 46470 w 200831"/>
              <a:gd name="connsiteY328" fmla="*/ 150365 h 363733"/>
              <a:gd name="connsiteX329" fmla="*/ 44915 w 200831"/>
              <a:gd name="connsiteY329" fmla="*/ 147253 h 363733"/>
              <a:gd name="connsiteX330" fmla="*/ 29366 w 200831"/>
              <a:gd name="connsiteY330" fmla="*/ 158145 h 363733"/>
              <a:gd name="connsiteX331" fmla="*/ 16926 w 200831"/>
              <a:gd name="connsiteY331" fmla="*/ 173705 h 363733"/>
              <a:gd name="connsiteX332" fmla="*/ 15371 w 200831"/>
              <a:gd name="connsiteY332" fmla="*/ 172149 h 363733"/>
              <a:gd name="connsiteX333" fmla="*/ 13816 w 200831"/>
              <a:gd name="connsiteY333" fmla="*/ 164369 h 363733"/>
              <a:gd name="connsiteX334" fmla="*/ 32475 w 200831"/>
              <a:gd name="connsiteY334" fmla="*/ 147253 h 363733"/>
              <a:gd name="connsiteX335" fmla="*/ 51135 w 200831"/>
              <a:gd name="connsiteY335" fmla="*/ 127026 h 363733"/>
              <a:gd name="connsiteX336" fmla="*/ 71349 w 200831"/>
              <a:gd name="connsiteY336" fmla="*/ 159701 h 363733"/>
              <a:gd name="connsiteX337" fmla="*/ 76013 w 200831"/>
              <a:gd name="connsiteY337" fmla="*/ 159701 h 363733"/>
              <a:gd name="connsiteX338" fmla="*/ 62019 w 200831"/>
              <a:gd name="connsiteY338" fmla="*/ 172149 h 363733"/>
              <a:gd name="connsiteX339" fmla="*/ 38695 w 200831"/>
              <a:gd name="connsiteY339" fmla="*/ 195489 h 363733"/>
              <a:gd name="connsiteX340" fmla="*/ 41805 w 200831"/>
              <a:gd name="connsiteY340" fmla="*/ 198601 h 363733"/>
              <a:gd name="connsiteX341" fmla="*/ 66684 w 200831"/>
              <a:gd name="connsiteY341" fmla="*/ 175261 h 363733"/>
              <a:gd name="connsiteX342" fmla="*/ 82233 w 200831"/>
              <a:gd name="connsiteY342" fmla="*/ 159701 h 363733"/>
              <a:gd name="connsiteX343" fmla="*/ 100892 w 200831"/>
              <a:gd name="connsiteY343" fmla="*/ 161257 h 363733"/>
              <a:gd name="connsiteX344" fmla="*/ 100892 w 200831"/>
              <a:gd name="connsiteY344" fmla="*/ 164369 h 363733"/>
              <a:gd name="connsiteX345" fmla="*/ 104002 w 200831"/>
              <a:gd name="connsiteY345" fmla="*/ 164369 h 363733"/>
              <a:gd name="connsiteX346" fmla="*/ 105557 w 200831"/>
              <a:gd name="connsiteY346" fmla="*/ 161257 h 363733"/>
              <a:gd name="connsiteX347" fmla="*/ 136656 w 200831"/>
              <a:gd name="connsiteY347" fmla="*/ 161257 h 363733"/>
              <a:gd name="connsiteX348" fmla="*/ 141321 w 200831"/>
              <a:gd name="connsiteY348" fmla="*/ 162813 h 363733"/>
              <a:gd name="connsiteX349" fmla="*/ 131991 w 200831"/>
              <a:gd name="connsiteY349" fmla="*/ 167481 h 363733"/>
              <a:gd name="connsiteX350" fmla="*/ 121106 w 200831"/>
              <a:gd name="connsiteY350" fmla="*/ 178373 h 363733"/>
              <a:gd name="connsiteX351" fmla="*/ 102447 w 200831"/>
              <a:gd name="connsiteY351" fmla="*/ 200157 h 363733"/>
              <a:gd name="connsiteX352" fmla="*/ 88453 w 200831"/>
              <a:gd name="connsiteY352" fmla="*/ 198601 h 363733"/>
              <a:gd name="connsiteX353" fmla="*/ 104002 w 200831"/>
              <a:gd name="connsiteY353" fmla="*/ 183041 h 363733"/>
              <a:gd name="connsiteX354" fmla="*/ 119551 w 200831"/>
              <a:gd name="connsiteY354" fmla="*/ 164369 h 363733"/>
              <a:gd name="connsiteX355" fmla="*/ 116442 w 200831"/>
              <a:gd name="connsiteY355" fmla="*/ 162813 h 363733"/>
              <a:gd name="connsiteX356" fmla="*/ 99337 w 200831"/>
              <a:gd name="connsiteY356" fmla="*/ 178373 h 363733"/>
              <a:gd name="connsiteX357" fmla="*/ 83788 w 200831"/>
              <a:gd name="connsiteY357" fmla="*/ 197045 h 363733"/>
              <a:gd name="connsiteX358" fmla="*/ 85343 w 200831"/>
              <a:gd name="connsiteY358" fmla="*/ 198601 h 363733"/>
              <a:gd name="connsiteX359" fmla="*/ 79123 w 200831"/>
              <a:gd name="connsiteY359" fmla="*/ 200157 h 363733"/>
              <a:gd name="connsiteX360" fmla="*/ 76013 w 200831"/>
              <a:gd name="connsiteY360" fmla="*/ 204825 h 363733"/>
              <a:gd name="connsiteX361" fmla="*/ 18481 w 200831"/>
              <a:gd name="connsiteY361" fmla="*/ 175261 h 363733"/>
              <a:gd name="connsiteX362" fmla="*/ 90008 w 200831"/>
              <a:gd name="connsiteY362" fmla="*/ 209493 h 363733"/>
              <a:gd name="connsiteX363" fmla="*/ 90008 w 200831"/>
              <a:gd name="connsiteY363" fmla="*/ 209493 h 363733"/>
              <a:gd name="connsiteX364" fmla="*/ 90008 w 200831"/>
              <a:gd name="connsiteY364" fmla="*/ 209493 h 363733"/>
              <a:gd name="connsiteX365" fmla="*/ 97782 w 200831"/>
              <a:gd name="connsiteY365" fmla="*/ 209493 h 363733"/>
              <a:gd name="connsiteX366" fmla="*/ 97782 w 200831"/>
              <a:gd name="connsiteY366" fmla="*/ 212605 h 363733"/>
              <a:gd name="connsiteX367" fmla="*/ 88453 w 200831"/>
              <a:gd name="connsiteY367" fmla="*/ 223497 h 363733"/>
              <a:gd name="connsiteX368" fmla="*/ 88453 w 200831"/>
              <a:gd name="connsiteY368" fmla="*/ 214161 h 363733"/>
              <a:gd name="connsiteX369" fmla="*/ 88453 w 200831"/>
              <a:gd name="connsiteY369" fmla="*/ 211049 h 363733"/>
              <a:gd name="connsiteX370" fmla="*/ 90008 w 200831"/>
              <a:gd name="connsiteY370" fmla="*/ 209493 h 363733"/>
              <a:gd name="connsiteX371" fmla="*/ 96228 w 200831"/>
              <a:gd name="connsiteY371" fmla="*/ 228165 h 363733"/>
              <a:gd name="connsiteX372" fmla="*/ 96228 w 200831"/>
              <a:gd name="connsiteY372" fmla="*/ 228165 h 363733"/>
              <a:gd name="connsiteX373" fmla="*/ 93118 w 200831"/>
              <a:gd name="connsiteY373" fmla="*/ 231277 h 363733"/>
              <a:gd name="connsiteX374" fmla="*/ 88453 w 200831"/>
              <a:gd name="connsiteY374" fmla="*/ 237501 h 363733"/>
              <a:gd name="connsiteX375" fmla="*/ 88453 w 200831"/>
              <a:gd name="connsiteY375" fmla="*/ 229721 h 363733"/>
              <a:gd name="connsiteX376" fmla="*/ 91563 w 200831"/>
              <a:gd name="connsiteY376" fmla="*/ 228165 h 363733"/>
              <a:gd name="connsiteX377" fmla="*/ 97782 w 200831"/>
              <a:gd name="connsiteY377" fmla="*/ 218829 h 363733"/>
              <a:gd name="connsiteX378" fmla="*/ 96228 w 200831"/>
              <a:gd name="connsiteY378" fmla="*/ 228165 h 363733"/>
              <a:gd name="connsiteX379" fmla="*/ 93118 w 200831"/>
              <a:gd name="connsiteY379" fmla="*/ 279512 h 363733"/>
              <a:gd name="connsiteX380" fmla="*/ 93118 w 200831"/>
              <a:gd name="connsiteY380" fmla="*/ 279512 h 363733"/>
              <a:gd name="connsiteX381" fmla="*/ 90008 w 200831"/>
              <a:gd name="connsiteY381" fmla="*/ 281068 h 363733"/>
              <a:gd name="connsiteX382" fmla="*/ 86898 w 200831"/>
              <a:gd name="connsiteY382" fmla="*/ 279512 h 363733"/>
              <a:gd name="connsiteX383" fmla="*/ 86898 w 200831"/>
              <a:gd name="connsiteY383" fmla="*/ 277956 h 363733"/>
              <a:gd name="connsiteX384" fmla="*/ 93118 w 200831"/>
              <a:gd name="connsiteY384" fmla="*/ 270176 h 363733"/>
              <a:gd name="connsiteX385" fmla="*/ 93118 w 200831"/>
              <a:gd name="connsiteY385" fmla="*/ 270176 h 363733"/>
              <a:gd name="connsiteX386" fmla="*/ 93118 w 200831"/>
              <a:gd name="connsiteY386" fmla="*/ 273288 h 363733"/>
              <a:gd name="connsiteX387" fmla="*/ 93118 w 200831"/>
              <a:gd name="connsiteY387" fmla="*/ 279512 h 363733"/>
              <a:gd name="connsiteX388" fmla="*/ 94673 w 200831"/>
              <a:gd name="connsiteY388" fmla="*/ 263952 h 363733"/>
              <a:gd name="connsiteX389" fmla="*/ 94673 w 200831"/>
              <a:gd name="connsiteY389" fmla="*/ 263952 h 363733"/>
              <a:gd name="connsiteX390" fmla="*/ 86898 w 200831"/>
              <a:gd name="connsiteY390" fmla="*/ 267064 h 363733"/>
              <a:gd name="connsiteX391" fmla="*/ 86898 w 200831"/>
              <a:gd name="connsiteY391" fmla="*/ 259284 h 363733"/>
              <a:gd name="connsiteX392" fmla="*/ 94673 w 200831"/>
              <a:gd name="connsiteY392" fmla="*/ 251504 h 363733"/>
              <a:gd name="connsiteX393" fmla="*/ 96228 w 200831"/>
              <a:gd name="connsiteY393" fmla="*/ 251504 h 363733"/>
              <a:gd name="connsiteX394" fmla="*/ 94673 w 200831"/>
              <a:gd name="connsiteY394" fmla="*/ 263952 h 363733"/>
              <a:gd name="connsiteX395" fmla="*/ 94673 w 200831"/>
              <a:gd name="connsiteY395" fmla="*/ 243725 h 363733"/>
              <a:gd name="connsiteX396" fmla="*/ 94673 w 200831"/>
              <a:gd name="connsiteY396" fmla="*/ 243725 h 363733"/>
              <a:gd name="connsiteX397" fmla="*/ 91563 w 200831"/>
              <a:gd name="connsiteY397" fmla="*/ 248393 h 363733"/>
              <a:gd name="connsiteX398" fmla="*/ 88453 w 200831"/>
              <a:gd name="connsiteY398" fmla="*/ 251504 h 363733"/>
              <a:gd name="connsiteX399" fmla="*/ 88453 w 200831"/>
              <a:gd name="connsiteY399" fmla="*/ 245281 h 363733"/>
              <a:gd name="connsiteX400" fmla="*/ 88453 w 200831"/>
              <a:gd name="connsiteY400" fmla="*/ 242169 h 363733"/>
              <a:gd name="connsiteX401" fmla="*/ 96228 w 200831"/>
              <a:gd name="connsiteY401" fmla="*/ 235945 h 363733"/>
              <a:gd name="connsiteX402" fmla="*/ 96228 w 200831"/>
              <a:gd name="connsiteY402" fmla="*/ 243725 h 363733"/>
              <a:gd name="connsiteX403" fmla="*/ 94673 w 200831"/>
              <a:gd name="connsiteY403" fmla="*/ 243725 h 363733"/>
              <a:gd name="connsiteX404" fmla="*/ 122661 w 200831"/>
              <a:gd name="connsiteY404" fmla="*/ 209493 h 363733"/>
              <a:gd name="connsiteX405" fmla="*/ 122661 w 200831"/>
              <a:gd name="connsiteY405" fmla="*/ 209493 h 363733"/>
              <a:gd name="connsiteX406" fmla="*/ 136656 w 200831"/>
              <a:gd name="connsiteY406" fmla="*/ 197045 h 363733"/>
              <a:gd name="connsiteX407" fmla="*/ 152205 w 200831"/>
              <a:gd name="connsiteY407" fmla="*/ 179929 h 363733"/>
              <a:gd name="connsiteX408" fmla="*/ 149095 w 200831"/>
              <a:gd name="connsiteY408" fmla="*/ 176817 h 363733"/>
              <a:gd name="connsiteX409" fmla="*/ 119551 w 200831"/>
              <a:gd name="connsiteY409" fmla="*/ 206381 h 363733"/>
              <a:gd name="connsiteX410" fmla="*/ 107112 w 200831"/>
              <a:gd name="connsiteY410" fmla="*/ 201713 h 363733"/>
              <a:gd name="connsiteX411" fmla="*/ 124216 w 200831"/>
              <a:gd name="connsiteY411" fmla="*/ 183041 h 363733"/>
              <a:gd name="connsiteX412" fmla="*/ 135101 w 200831"/>
              <a:gd name="connsiteY412" fmla="*/ 173705 h 363733"/>
              <a:gd name="connsiteX413" fmla="*/ 144430 w 200831"/>
              <a:gd name="connsiteY413" fmla="*/ 164369 h 363733"/>
              <a:gd name="connsiteX414" fmla="*/ 167754 w 200831"/>
              <a:gd name="connsiteY414" fmla="*/ 178373 h 363733"/>
              <a:gd name="connsiteX415" fmla="*/ 147540 w 200831"/>
              <a:gd name="connsiteY415" fmla="*/ 197045 h 363733"/>
              <a:gd name="connsiteX416" fmla="*/ 130436 w 200831"/>
              <a:gd name="connsiteY416" fmla="*/ 215717 h 363733"/>
              <a:gd name="connsiteX417" fmla="*/ 122661 w 200831"/>
              <a:gd name="connsiteY417" fmla="*/ 209493 h 363733"/>
              <a:gd name="connsiteX418" fmla="*/ 104002 w 200831"/>
              <a:gd name="connsiteY418" fmla="*/ 298184 h 363733"/>
              <a:gd name="connsiteX419" fmla="*/ 104002 w 200831"/>
              <a:gd name="connsiteY419" fmla="*/ 298184 h 363733"/>
              <a:gd name="connsiteX420" fmla="*/ 88453 w 200831"/>
              <a:gd name="connsiteY420" fmla="*/ 310632 h 363733"/>
              <a:gd name="connsiteX421" fmla="*/ 60464 w 200831"/>
              <a:gd name="connsiteY421" fmla="*/ 335528 h 363733"/>
              <a:gd name="connsiteX422" fmla="*/ 46470 w 200831"/>
              <a:gd name="connsiteY422" fmla="*/ 326192 h 363733"/>
              <a:gd name="connsiteX423" fmla="*/ 46470 w 200831"/>
              <a:gd name="connsiteY423" fmla="*/ 326192 h 363733"/>
              <a:gd name="connsiteX424" fmla="*/ 63574 w 200831"/>
              <a:gd name="connsiteY424" fmla="*/ 312188 h 363733"/>
              <a:gd name="connsiteX425" fmla="*/ 72904 w 200831"/>
              <a:gd name="connsiteY425" fmla="*/ 301296 h 363733"/>
              <a:gd name="connsiteX426" fmla="*/ 76013 w 200831"/>
              <a:gd name="connsiteY426" fmla="*/ 302852 h 363733"/>
              <a:gd name="connsiteX427" fmla="*/ 76013 w 200831"/>
              <a:gd name="connsiteY427" fmla="*/ 302852 h 363733"/>
              <a:gd name="connsiteX428" fmla="*/ 76013 w 200831"/>
              <a:gd name="connsiteY428" fmla="*/ 307520 h 363733"/>
              <a:gd name="connsiteX429" fmla="*/ 77568 w 200831"/>
              <a:gd name="connsiteY429" fmla="*/ 307520 h 363733"/>
              <a:gd name="connsiteX430" fmla="*/ 79123 w 200831"/>
              <a:gd name="connsiteY430" fmla="*/ 302852 h 363733"/>
              <a:gd name="connsiteX431" fmla="*/ 104002 w 200831"/>
              <a:gd name="connsiteY431" fmla="*/ 298184 h 363733"/>
              <a:gd name="connsiteX432" fmla="*/ 68239 w 200831"/>
              <a:gd name="connsiteY432" fmla="*/ 299740 h 363733"/>
              <a:gd name="connsiteX433" fmla="*/ 68239 w 200831"/>
              <a:gd name="connsiteY433" fmla="*/ 299740 h 363733"/>
              <a:gd name="connsiteX434" fmla="*/ 58909 w 200831"/>
              <a:gd name="connsiteY434" fmla="*/ 307520 h 363733"/>
              <a:gd name="connsiteX435" fmla="*/ 43360 w 200831"/>
              <a:gd name="connsiteY435" fmla="*/ 321524 h 363733"/>
              <a:gd name="connsiteX436" fmla="*/ 43360 w 200831"/>
              <a:gd name="connsiteY436" fmla="*/ 323080 h 363733"/>
              <a:gd name="connsiteX437" fmla="*/ 34030 w 200831"/>
              <a:gd name="connsiteY437" fmla="*/ 316856 h 363733"/>
              <a:gd name="connsiteX438" fmla="*/ 44915 w 200831"/>
              <a:gd name="connsiteY438" fmla="*/ 307520 h 363733"/>
              <a:gd name="connsiteX439" fmla="*/ 52689 w 200831"/>
              <a:gd name="connsiteY439" fmla="*/ 301296 h 363733"/>
              <a:gd name="connsiteX440" fmla="*/ 58909 w 200831"/>
              <a:gd name="connsiteY440" fmla="*/ 293516 h 363733"/>
              <a:gd name="connsiteX441" fmla="*/ 58909 w 200831"/>
              <a:gd name="connsiteY441" fmla="*/ 295072 h 363733"/>
              <a:gd name="connsiteX442" fmla="*/ 68239 w 200831"/>
              <a:gd name="connsiteY442" fmla="*/ 299740 h 363733"/>
              <a:gd name="connsiteX443" fmla="*/ 37140 w 200831"/>
              <a:gd name="connsiteY443" fmla="*/ 270176 h 363733"/>
              <a:gd name="connsiteX444" fmla="*/ 37140 w 200831"/>
              <a:gd name="connsiteY444" fmla="*/ 270176 h 363733"/>
              <a:gd name="connsiteX445" fmla="*/ 49580 w 200831"/>
              <a:gd name="connsiteY445" fmla="*/ 277956 h 363733"/>
              <a:gd name="connsiteX446" fmla="*/ 57354 w 200831"/>
              <a:gd name="connsiteY446" fmla="*/ 291960 h 363733"/>
              <a:gd name="connsiteX447" fmla="*/ 55799 w 200831"/>
              <a:gd name="connsiteY447" fmla="*/ 290404 h 363733"/>
              <a:gd name="connsiteX448" fmla="*/ 41805 w 200831"/>
              <a:gd name="connsiteY448" fmla="*/ 302852 h 363733"/>
              <a:gd name="connsiteX449" fmla="*/ 30920 w 200831"/>
              <a:gd name="connsiteY449" fmla="*/ 312188 h 363733"/>
              <a:gd name="connsiteX450" fmla="*/ 27811 w 200831"/>
              <a:gd name="connsiteY450" fmla="*/ 304408 h 363733"/>
              <a:gd name="connsiteX451" fmla="*/ 38695 w 200831"/>
              <a:gd name="connsiteY451" fmla="*/ 291960 h 363733"/>
              <a:gd name="connsiteX452" fmla="*/ 49580 w 200831"/>
              <a:gd name="connsiteY452" fmla="*/ 277956 h 363733"/>
              <a:gd name="connsiteX453" fmla="*/ 46470 w 200831"/>
              <a:gd name="connsiteY453" fmla="*/ 276400 h 363733"/>
              <a:gd name="connsiteX454" fmla="*/ 34030 w 200831"/>
              <a:gd name="connsiteY454" fmla="*/ 287292 h 363733"/>
              <a:gd name="connsiteX455" fmla="*/ 24701 w 200831"/>
              <a:gd name="connsiteY455" fmla="*/ 298184 h 363733"/>
              <a:gd name="connsiteX456" fmla="*/ 24701 w 200831"/>
              <a:gd name="connsiteY456" fmla="*/ 287292 h 363733"/>
              <a:gd name="connsiteX457" fmla="*/ 27811 w 200831"/>
              <a:gd name="connsiteY457" fmla="*/ 285736 h 363733"/>
              <a:gd name="connsiteX458" fmla="*/ 40250 w 200831"/>
              <a:gd name="connsiteY458" fmla="*/ 276400 h 363733"/>
              <a:gd name="connsiteX459" fmla="*/ 38695 w 200831"/>
              <a:gd name="connsiteY459" fmla="*/ 273288 h 363733"/>
              <a:gd name="connsiteX460" fmla="*/ 24701 w 200831"/>
              <a:gd name="connsiteY460" fmla="*/ 281068 h 363733"/>
              <a:gd name="connsiteX461" fmla="*/ 24701 w 200831"/>
              <a:gd name="connsiteY461" fmla="*/ 279512 h 363733"/>
              <a:gd name="connsiteX462" fmla="*/ 37140 w 200831"/>
              <a:gd name="connsiteY462" fmla="*/ 270176 h 36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Lst>
            <a:rect l="l" t="t" r="r" b="b"/>
            <a:pathLst>
              <a:path w="200831" h="363733">
                <a:moveTo>
                  <a:pt x="161535" y="161257"/>
                </a:moveTo>
                <a:cubicBezTo>
                  <a:pt x="152205" y="156589"/>
                  <a:pt x="141321" y="153477"/>
                  <a:pt x="130436" y="151921"/>
                </a:cubicBezTo>
                <a:cubicBezTo>
                  <a:pt x="122661" y="151921"/>
                  <a:pt x="114887" y="151921"/>
                  <a:pt x="107112" y="153477"/>
                </a:cubicBezTo>
                <a:cubicBezTo>
                  <a:pt x="107112" y="150365"/>
                  <a:pt x="108667" y="148809"/>
                  <a:pt x="108667" y="145697"/>
                </a:cubicBezTo>
                <a:cubicBezTo>
                  <a:pt x="108667" y="141029"/>
                  <a:pt x="108667" y="137917"/>
                  <a:pt x="108667" y="133249"/>
                </a:cubicBezTo>
                <a:cubicBezTo>
                  <a:pt x="110222" y="133249"/>
                  <a:pt x="110222" y="133249"/>
                  <a:pt x="110222" y="133249"/>
                </a:cubicBezTo>
                <a:cubicBezTo>
                  <a:pt x="110222" y="131693"/>
                  <a:pt x="110222" y="133249"/>
                  <a:pt x="110222" y="131693"/>
                </a:cubicBezTo>
                <a:cubicBezTo>
                  <a:pt x="110222" y="130137"/>
                  <a:pt x="110222" y="127026"/>
                  <a:pt x="110222" y="123914"/>
                </a:cubicBezTo>
                <a:cubicBezTo>
                  <a:pt x="110222" y="122358"/>
                  <a:pt x="110222" y="122358"/>
                  <a:pt x="110222" y="122358"/>
                </a:cubicBezTo>
                <a:cubicBezTo>
                  <a:pt x="110222" y="122358"/>
                  <a:pt x="110222" y="120802"/>
                  <a:pt x="110222" y="120802"/>
                </a:cubicBezTo>
                <a:cubicBezTo>
                  <a:pt x="110222" y="120802"/>
                  <a:pt x="110222" y="120802"/>
                  <a:pt x="108667" y="119246"/>
                </a:cubicBezTo>
                <a:cubicBezTo>
                  <a:pt x="108667" y="114578"/>
                  <a:pt x="108667" y="108354"/>
                  <a:pt x="107112" y="103686"/>
                </a:cubicBezTo>
                <a:cubicBezTo>
                  <a:pt x="107112" y="103686"/>
                  <a:pt x="107112" y="103686"/>
                  <a:pt x="107112" y="103686"/>
                </a:cubicBezTo>
                <a:cubicBezTo>
                  <a:pt x="107112" y="103686"/>
                  <a:pt x="107112" y="103686"/>
                  <a:pt x="107112" y="103686"/>
                </a:cubicBezTo>
                <a:cubicBezTo>
                  <a:pt x="107112" y="100574"/>
                  <a:pt x="107112" y="97462"/>
                  <a:pt x="107112" y="95906"/>
                </a:cubicBezTo>
                <a:cubicBezTo>
                  <a:pt x="108667" y="95906"/>
                  <a:pt x="110222" y="95906"/>
                  <a:pt x="111777" y="95906"/>
                </a:cubicBezTo>
                <a:cubicBezTo>
                  <a:pt x="111777" y="97462"/>
                  <a:pt x="111777" y="99018"/>
                  <a:pt x="113332" y="97462"/>
                </a:cubicBezTo>
                <a:cubicBezTo>
                  <a:pt x="113332" y="97462"/>
                  <a:pt x="113332" y="97462"/>
                  <a:pt x="113332" y="97462"/>
                </a:cubicBezTo>
                <a:cubicBezTo>
                  <a:pt x="117997" y="99018"/>
                  <a:pt x="121106" y="102130"/>
                  <a:pt x="124216" y="105242"/>
                </a:cubicBezTo>
                <a:cubicBezTo>
                  <a:pt x="128881" y="108354"/>
                  <a:pt x="131991" y="111466"/>
                  <a:pt x="136656" y="114578"/>
                </a:cubicBezTo>
                <a:cubicBezTo>
                  <a:pt x="153760" y="127026"/>
                  <a:pt x="170864" y="103686"/>
                  <a:pt x="173974" y="88126"/>
                </a:cubicBezTo>
                <a:cubicBezTo>
                  <a:pt x="177084" y="72566"/>
                  <a:pt x="173974" y="53894"/>
                  <a:pt x="163090" y="41446"/>
                </a:cubicBezTo>
                <a:cubicBezTo>
                  <a:pt x="161535" y="39890"/>
                  <a:pt x="159980" y="39890"/>
                  <a:pt x="158425" y="38334"/>
                </a:cubicBezTo>
                <a:cubicBezTo>
                  <a:pt x="158425" y="36778"/>
                  <a:pt x="158425" y="35222"/>
                  <a:pt x="158425" y="35222"/>
                </a:cubicBezTo>
                <a:cubicBezTo>
                  <a:pt x="147540" y="27442"/>
                  <a:pt x="138211" y="21218"/>
                  <a:pt x="125771" y="19662"/>
                </a:cubicBezTo>
                <a:cubicBezTo>
                  <a:pt x="121106" y="18106"/>
                  <a:pt x="116442" y="22774"/>
                  <a:pt x="111777" y="22774"/>
                </a:cubicBezTo>
                <a:cubicBezTo>
                  <a:pt x="111777" y="22774"/>
                  <a:pt x="111777" y="22774"/>
                  <a:pt x="111777" y="22774"/>
                </a:cubicBezTo>
                <a:cubicBezTo>
                  <a:pt x="111777" y="22774"/>
                  <a:pt x="111777" y="24330"/>
                  <a:pt x="110222" y="24330"/>
                </a:cubicBezTo>
                <a:cubicBezTo>
                  <a:pt x="108667" y="24330"/>
                  <a:pt x="107112" y="24330"/>
                  <a:pt x="104002" y="25886"/>
                </a:cubicBezTo>
                <a:cubicBezTo>
                  <a:pt x="104002" y="24330"/>
                  <a:pt x="104002" y="21218"/>
                  <a:pt x="102447" y="19662"/>
                </a:cubicBezTo>
                <a:cubicBezTo>
                  <a:pt x="104002" y="18106"/>
                  <a:pt x="105557" y="18106"/>
                  <a:pt x="105557" y="16550"/>
                </a:cubicBezTo>
                <a:cubicBezTo>
                  <a:pt x="107112" y="14994"/>
                  <a:pt x="105557" y="13438"/>
                  <a:pt x="102447" y="13438"/>
                </a:cubicBezTo>
                <a:cubicBezTo>
                  <a:pt x="102447" y="13438"/>
                  <a:pt x="102447" y="14994"/>
                  <a:pt x="100892" y="14994"/>
                </a:cubicBezTo>
                <a:cubicBezTo>
                  <a:pt x="100892" y="11882"/>
                  <a:pt x="100892" y="10326"/>
                  <a:pt x="99337" y="8770"/>
                </a:cubicBezTo>
                <a:cubicBezTo>
                  <a:pt x="96228" y="2547"/>
                  <a:pt x="88453" y="-2121"/>
                  <a:pt x="80678" y="991"/>
                </a:cubicBezTo>
                <a:cubicBezTo>
                  <a:pt x="74459" y="2547"/>
                  <a:pt x="69794" y="8770"/>
                  <a:pt x="69794" y="14994"/>
                </a:cubicBezTo>
                <a:cubicBezTo>
                  <a:pt x="68239" y="21218"/>
                  <a:pt x="69794" y="27442"/>
                  <a:pt x="72904" y="33666"/>
                </a:cubicBezTo>
                <a:cubicBezTo>
                  <a:pt x="55799" y="38334"/>
                  <a:pt x="41805" y="49226"/>
                  <a:pt x="30920" y="63230"/>
                </a:cubicBezTo>
                <a:cubicBezTo>
                  <a:pt x="18481" y="77234"/>
                  <a:pt x="9151" y="94350"/>
                  <a:pt x="4487" y="113022"/>
                </a:cubicBezTo>
                <a:cubicBezTo>
                  <a:pt x="-1733" y="131693"/>
                  <a:pt x="-1733" y="153477"/>
                  <a:pt x="6042" y="170593"/>
                </a:cubicBezTo>
                <a:cubicBezTo>
                  <a:pt x="12261" y="186153"/>
                  <a:pt x="23146" y="198601"/>
                  <a:pt x="37140" y="206381"/>
                </a:cubicBezTo>
                <a:cubicBezTo>
                  <a:pt x="51135" y="214161"/>
                  <a:pt x="68239" y="215717"/>
                  <a:pt x="82233" y="211049"/>
                </a:cubicBezTo>
                <a:cubicBezTo>
                  <a:pt x="82233" y="212605"/>
                  <a:pt x="82233" y="212605"/>
                  <a:pt x="82233" y="212605"/>
                </a:cubicBezTo>
                <a:cubicBezTo>
                  <a:pt x="82233" y="217273"/>
                  <a:pt x="82233" y="220385"/>
                  <a:pt x="82233" y="223497"/>
                </a:cubicBezTo>
                <a:cubicBezTo>
                  <a:pt x="80678" y="229721"/>
                  <a:pt x="80678" y="237501"/>
                  <a:pt x="80678" y="243725"/>
                </a:cubicBezTo>
                <a:cubicBezTo>
                  <a:pt x="80678" y="254616"/>
                  <a:pt x="79123" y="267064"/>
                  <a:pt x="79123" y="277956"/>
                </a:cubicBezTo>
                <a:cubicBezTo>
                  <a:pt x="79123" y="277956"/>
                  <a:pt x="77568" y="279512"/>
                  <a:pt x="77568" y="279512"/>
                </a:cubicBezTo>
                <a:cubicBezTo>
                  <a:pt x="77568" y="281068"/>
                  <a:pt x="77568" y="282624"/>
                  <a:pt x="79123" y="282624"/>
                </a:cubicBezTo>
                <a:cubicBezTo>
                  <a:pt x="79123" y="284180"/>
                  <a:pt x="79123" y="285736"/>
                  <a:pt x="79123" y="287292"/>
                </a:cubicBezTo>
                <a:cubicBezTo>
                  <a:pt x="79123" y="288848"/>
                  <a:pt x="80678" y="290404"/>
                  <a:pt x="82233" y="290404"/>
                </a:cubicBezTo>
                <a:cubicBezTo>
                  <a:pt x="83788" y="290404"/>
                  <a:pt x="83788" y="291960"/>
                  <a:pt x="83788" y="291960"/>
                </a:cubicBezTo>
                <a:cubicBezTo>
                  <a:pt x="86898" y="290404"/>
                  <a:pt x="90008" y="287292"/>
                  <a:pt x="91563" y="284180"/>
                </a:cubicBezTo>
                <a:cubicBezTo>
                  <a:pt x="91563" y="287292"/>
                  <a:pt x="90008" y="291960"/>
                  <a:pt x="93118" y="293516"/>
                </a:cubicBezTo>
                <a:cubicBezTo>
                  <a:pt x="99337" y="298184"/>
                  <a:pt x="99337" y="284180"/>
                  <a:pt x="99337" y="281068"/>
                </a:cubicBezTo>
                <a:cubicBezTo>
                  <a:pt x="100892" y="273288"/>
                  <a:pt x="102447" y="265508"/>
                  <a:pt x="102447" y="257728"/>
                </a:cubicBezTo>
                <a:cubicBezTo>
                  <a:pt x="104002" y="248393"/>
                  <a:pt x="102447" y="237501"/>
                  <a:pt x="102447" y="228165"/>
                </a:cubicBezTo>
                <a:cubicBezTo>
                  <a:pt x="104002" y="226609"/>
                  <a:pt x="104002" y="226609"/>
                  <a:pt x="104002" y="225053"/>
                </a:cubicBezTo>
                <a:cubicBezTo>
                  <a:pt x="105557" y="225053"/>
                  <a:pt x="104002" y="223497"/>
                  <a:pt x="102447" y="223497"/>
                </a:cubicBezTo>
                <a:cubicBezTo>
                  <a:pt x="102447" y="220385"/>
                  <a:pt x="104002" y="215717"/>
                  <a:pt x="104002" y="211049"/>
                </a:cubicBezTo>
                <a:cubicBezTo>
                  <a:pt x="104002" y="211049"/>
                  <a:pt x="104002" y="211049"/>
                  <a:pt x="104002" y="211049"/>
                </a:cubicBezTo>
                <a:cubicBezTo>
                  <a:pt x="117997" y="215717"/>
                  <a:pt x="128881" y="226609"/>
                  <a:pt x="131991" y="242169"/>
                </a:cubicBezTo>
                <a:cubicBezTo>
                  <a:pt x="138211" y="265508"/>
                  <a:pt x="117997" y="288848"/>
                  <a:pt x="94673" y="293516"/>
                </a:cubicBezTo>
                <a:cubicBezTo>
                  <a:pt x="90008" y="295072"/>
                  <a:pt x="85343" y="295072"/>
                  <a:pt x="80678" y="293516"/>
                </a:cubicBezTo>
                <a:cubicBezTo>
                  <a:pt x="80678" y="291960"/>
                  <a:pt x="80678" y="291960"/>
                  <a:pt x="82233" y="290404"/>
                </a:cubicBezTo>
                <a:cubicBezTo>
                  <a:pt x="82233" y="287292"/>
                  <a:pt x="77568" y="285736"/>
                  <a:pt x="77568" y="288848"/>
                </a:cubicBezTo>
                <a:cubicBezTo>
                  <a:pt x="77568" y="290404"/>
                  <a:pt x="77568" y="291960"/>
                  <a:pt x="77568" y="293516"/>
                </a:cubicBezTo>
                <a:cubicBezTo>
                  <a:pt x="76013" y="293516"/>
                  <a:pt x="76013" y="293516"/>
                  <a:pt x="76013" y="293516"/>
                </a:cubicBezTo>
                <a:cubicBezTo>
                  <a:pt x="76013" y="293516"/>
                  <a:pt x="76013" y="293516"/>
                  <a:pt x="76013" y="293516"/>
                </a:cubicBezTo>
                <a:cubicBezTo>
                  <a:pt x="76013" y="293516"/>
                  <a:pt x="76013" y="293516"/>
                  <a:pt x="76013" y="293516"/>
                </a:cubicBezTo>
                <a:cubicBezTo>
                  <a:pt x="69794" y="291960"/>
                  <a:pt x="65129" y="288848"/>
                  <a:pt x="62019" y="284180"/>
                </a:cubicBezTo>
                <a:cubicBezTo>
                  <a:pt x="58909" y="277956"/>
                  <a:pt x="58909" y="271732"/>
                  <a:pt x="54244" y="265508"/>
                </a:cubicBezTo>
                <a:cubicBezTo>
                  <a:pt x="49580" y="260840"/>
                  <a:pt x="43360" y="259284"/>
                  <a:pt x="38695" y="259284"/>
                </a:cubicBezTo>
                <a:cubicBezTo>
                  <a:pt x="24701" y="259284"/>
                  <a:pt x="15371" y="270176"/>
                  <a:pt x="13816" y="284180"/>
                </a:cubicBezTo>
                <a:cubicBezTo>
                  <a:pt x="12261" y="285736"/>
                  <a:pt x="13816" y="288848"/>
                  <a:pt x="13816" y="290404"/>
                </a:cubicBezTo>
                <a:cubicBezTo>
                  <a:pt x="13816" y="290404"/>
                  <a:pt x="12261" y="291960"/>
                  <a:pt x="12261" y="291960"/>
                </a:cubicBezTo>
                <a:cubicBezTo>
                  <a:pt x="10706" y="293516"/>
                  <a:pt x="12261" y="293516"/>
                  <a:pt x="13816" y="293516"/>
                </a:cubicBezTo>
                <a:cubicBezTo>
                  <a:pt x="13816" y="302852"/>
                  <a:pt x="16926" y="312188"/>
                  <a:pt x="21591" y="319968"/>
                </a:cubicBezTo>
                <a:cubicBezTo>
                  <a:pt x="37140" y="341752"/>
                  <a:pt x="63574" y="352644"/>
                  <a:pt x="88453" y="346420"/>
                </a:cubicBezTo>
                <a:cubicBezTo>
                  <a:pt x="90008" y="357312"/>
                  <a:pt x="97782" y="365092"/>
                  <a:pt x="107112" y="363536"/>
                </a:cubicBezTo>
                <a:cubicBezTo>
                  <a:pt x="110222" y="363536"/>
                  <a:pt x="111777" y="360424"/>
                  <a:pt x="111777" y="358868"/>
                </a:cubicBezTo>
                <a:cubicBezTo>
                  <a:pt x="111777" y="349532"/>
                  <a:pt x="119551" y="344864"/>
                  <a:pt x="125771" y="340196"/>
                </a:cubicBezTo>
                <a:cubicBezTo>
                  <a:pt x="135101" y="333972"/>
                  <a:pt x="144430" y="329304"/>
                  <a:pt x="152205" y="323080"/>
                </a:cubicBezTo>
                <a:cubicBezTo>
                  <a:pt x="169309" y="310632"/>
                  <a:pt x="183304" y="293516"/>
                  <a:pt x="192633" y="273288"/>
                </a:cubicBezTo>
                <a:cubicBezTo>
                  <a:pt x="209737" y="234389"/>
                  <a:pt x="200408" y="184597"/>
                  <a:pt x="161535" y="161257"/>
                </a:cubicBezTo>
                <a:close/>
                <a:moveTo>
                  <a:pt x="150650" y="299740"/>
                </a:moveTo>
                <a:cubicBezTo>
                  <a:pt x="144430" y="304408"/>
                  <a:pt x="139766" y="309076"/>
                  <a:pt x="133546" y="315300"/>
                </a:cubicBezTo>
                <a:cubicBezTo>
                  <a:pt x="122661" y="324636"/>
                  <a:pt x="113332" y="333972"/>
                  <a:pt x="102447" y="343308"/>
                </a:cubicBezTo>
                <a:cubicBezTo>
                  <a:pt x="100892" y="344864"/>
                  <a:pt x="102447" y="346420"/>
                  <a:pt x="104002" y="346420"/>
                </a:cubicBezTo>
                <a:lnTo>
                  <a:pt x="105557" y="344864"/>
                </a:lnTo>
                <a:lnTo>
                  <a:pt x="104002" y="346420"/>
                </a:lnTo>
                <a:cubicBezTo>
                  <a:pt x="104002" y="347976"/>
                  <a:pt x="102447" y="351088"/>
                  <a:pt x="102447" y="352644"/>
                </a:cubicBezTo>
                <a:cubicBezTo>
                  <a:pt x="102447" y="352644"/>
                  <a:pt x="102447" y="352644"/>
                  <a:pt x="100892" y="352644"/>
                </a:cubicBezTo>
                <a:cubicBezTo>
                  <a:pt x="100892" y="352644"/>
                  <a:pt x="102447" y="351088"/>
                  <a:pt x="102447" y="351088"/>
                </a:cubicBezTo>
                <a:cubicBezTo>
                  <a:pt x="102447" y="349532"/>
                  <a:pt x="100892" y="349532"/>
                  <a:pt x="99337" y="349532"/>
                </a:cubicBezTo>
                <a:cubicBezTo>
                  <a:pt x="99337" y="351088"/>
                  <a:pt x="99337" y="351088"/>
                  <a:pt x="99337" y="351088"/>
                </a:cubicBezTo>
                <a:cubicBezTo>
                  <a:pt x="97782" y="349532"/>
                  <a:pt x="96228" y="346420"/>
                  <a:pt x="96228" y="343308"/>
                </a:cubicBezTo>
                <a:cubicBezTo>
                  <a:pt x="97782" y="341752"/>
                  <a:pt x="94673" y="340196"/>
                  <a:pt x="91563" y="338640"/>
                </a:cubicBezTo>
                <a:cubicBezTo>
                  <a:pt x="107112" y="327748"/>
                  <a:pt x="121106" y="315300"/>
                  <a:pt x="135101" y="302852"/>
                </a:cubicBezTo>
                <a:cubicBezTo>
                  <a:pt x="142875" y="295072"/>
                  <a:pt x="150650" y="288848"/>
                  <a:pt x="158425" y="282624"/>
                </a:cubicBezTo>
                <a:cubicBezTo>
                  <a:pt x="161535" y="279512"/>
                  <a:pt x="166199" y="274844"/>
                  <a:pt x="169309" y="271732"/>
                </a:cubicBezTo>
                <a:cubicBezTo>
                  <a:pt x="173974" y="268620"/>
                  <a:pt x="177084" y="265508"/>
                  <a:pt x="180194" y="260840"/>
                </a:cubicBezTo>
                <a:cubicBezTo>
                  <a:pt x="181749" y="259284"/>
                  <a:pt x="180194" y="257728"/>
                  <a:pt x="178639" y="259284"/>
                </a:cubicBezTo>
                <a:cubicBezTo>
                  <a:pt x="173974" y="260840"/>
                  <a:pt x="169309" y="263952"/>
                  <a:pt x="166199" y="267064"/>
                </a:cubicBezTo>
                <a:cubicBezTo>
                  <a:pt x="163090" y="270176"/>
                  <a:pt x="158425" y="273288"/>
                  <a:pt x="155315" y="277956"/>
                </a:cubicBezTo>
                <a:cubicBezTo>
                  <a:pt x="147540" y="284180"/>
                  <a:pt x="139766" y="290404"/>
                  <a:pt x="131991" y="298184"/>
                </a:cubicBezTo>
                <a:cubicBezTo>
                  <a:pt x="117997" y="310632"/>
                  <a:pt x="102447" y="323080"/>
                  <a:pt x="90008" y="337084"/>
                </a:cubicBezTo>
                <a:cubicBezTo>
                  <a:pt x="82233" y="340196"/>
                  <a:pt x="74459" y="337084"/>
                  <a:pt x="66684" y="335528"/>
                </a:cubicBezTo>
                <a:cubicBezTo>
                  <a:pt x="74459" y="329304"/>
                  <a:pt x="83788" y="323080"/>
                  <a:pt x="91563" y="316856"/>
                </a:cubicBezTo>
                <a:cubicBezTo>
                  <a:pt x="102447" y="309076"/>
                  <a:pt x="111777" y="299740"/>
                  <a:pt x="122661" y="291960"/>
                </a:cubicBezTo>
                <a:cubicBezTo>
                  <a:pt x="131991" y="284180"/>
                  <a:pt x="142875" y="274844"/>
                  <a:pt x="152205" y="267064"/>
                </a:cubicBezTo>
                <a:cubicBezTo>
                  <a:pt x="163090" y="259284"/>
                  <a:pt x="173974" y="249949"/>
                  <a:pt x="183304" y="240613"/>
                </a:cubicBezTo>
                <a:cubicBezTo>
                  <a:pt x="184859" y="239057"/>
                  <a:pt x="183304" y="237501"/>
                  <a:pt x="181749" y="239057"/>
                </a:cubicBezTo>
                <a:cubicBezTo>
                  <a:pt x="169309" y="245281"/>
                  <a:pt x="159980" y="254616"/>
                  <a:pt x="149095" y="262396"/>
                </a:cubicBezTo>
                <a:cubicBezTo>
                  <a:pt x="145985" y="265508"/>
                  <a:pt x="141321" y="270176"/>
                  <a:pt x="136656" y="273288"/>
                </a:cubicBezTo>
                <a:cubicBezTo>
                  <a:pt x="139766" y="267064"/>
                  <a:pt x="141321" y="262396"/>
                  <a:pt x="142875" y="256172"/>
                </a:cubicBezTo>
                <a:cubicBezTo>
                  <a:pt x="142875" y="257728"/>
                  <a:pt x="144430" y="257728"/>
                  <a:pt x="145985" y="256172"/>
                </a:cubicBezTo>
                <a:cubicBezTo>
                  <a:pt x="153760" y="248393"/>
                  <a:pt x="159980" y="240613"/>
                  <a:pt x="167754" y="232833"/>
                </a:cubicBezTo>
                <a:cubicBezTo>
                  <a:pt x="170864" y="229721"/>
                  <a:pt x="173974" y="225053"/>
                  <a:pt x="178639" y="220385"/>
                </a:cubicBezTo>
                <a:cubicBezTo>
                  <a:pt x="181749" y="217273"/>
                  <a:pt x="184859" y="212605"/>
                  <a:pt x="186413" y="209493"/>
                </a:cubicBezTo>
                <a:cubicBezTo>
                  <a:pt x="187968" y="207937"/>
                  <a:pt x="186413" y="206381"/>
                  <a:pt x="184859" y="206381"/>
                </a:cubicBezTo>
                <a:cubicBezTo>
                  <a:pt x="180194" y="211049"/>
                  <a:pt x="177084" y="214161"/>
                  <a:pt x="172419" y="217273"/>
                </a:cubicBezTo>
                <a:cubicBezTo>
                  <a:pt x="169309" y="221941"/>
                  <a:pt x="166199" y="225053"/>
                  <a:pt x="163090" y="229721"/>
                </a:cubicBezTo>
                <a:cubicBezTo>
                  <a:pt x="155315" y="235945"/>
                  <a:pt x="149095" y="243725"/>
                  <a:pt x="142875" y="251504"/>
                </a:cubicBezTo>
                <a:cubicBezTo>
                  <a:pt x="142875" y="246837"/>
                  <a:pt x="142875" y="240613"/>
                  <a:pt x="141321" y="235945"/>
                </a:cubicBezTo>
                <a:cubicBezTo>
                  <a:pt x="141321" y="234389"/>
                  <a:pt x="139766" y="234389"/>
                  <a:pt x="139766" y="232833"/>
                </a:cubicBezTo>
                <a:cubicBezTo>
                  <a:pt x="138211" y="234389"/>
                  <a:pt x="141321" y="237501"/>
                  <a:pt x="142875" y="235945"/>
                </a:cubicBezTo>
                <a:cubicBezTo>
                  <a:pt x="149095" y="228165"/>
                  <a:pt x="155315" y="221941"/>
                  <a:pt x="163090" y="214161"/>
                </a:cubicBezTo>
                <a:cubicBezTo>
                  <a:pt x="166199" y="211049"/>
                  <a:pt x="169309" y="207937"/>
                  <a:pt x="172419" y="204825"/>
                </a:cubicBezTo>
                <a:cubicBezTo>
                  <a:pt x="173974" y="201713"/>
                  <a:pt x="178639" y="198601"/>
                  <a:pt x="180194" y="193933"/>
                </a:cubicBezTo>
                <a:cubicBezTo>
                  <a:pt x="181749" y="192377"/>
                  <a:pt x="180194" y="190821"/>
                  <a:pt x="178639" y="190821"/>
                </a:cubicBezTo>
                <a:cubicBezTo>
                  <a:pt x="173974" y="193933"/>
                  <a:pt x="170864" y="197045"/>
                  <a:pt x="169309" y="200157"/>
                </a:cubicBezTo>
                <a:cubicBezTo>
                  <a:pt x="164644" y="204825"/>
                  <a:pt x="161535" y="207937"/>
                  <a:pt x="158425" y="211049"/>
                </a:cubicBezTo>
                <a:cubicBezTo>
                  <a:pt x="152205" y="218829"/>
                  <a:pt x="145985" y="225053"/>
                  <a:pt x="139766" y="232833"/>
                </a:cubicBezTo>
                <a:cubicBezTo>
                  <a:pt x="138211" y="228165"/>
                  <a:pt x="136656" y="225053"/>
                  <a:pt x="133546" y="221941"/>
                </a:cubicBezTo>
                <a:cubicBezTo>
                  <a:pt x="139766" y="214161"/>
                  <a:pt x="145985" y="207937"/>
                  <a:pt x="152205" y="201713"/>
                </a:cubicBezTo>
                <a:cubicBezTo>
                  <a:pt x="158425" y="195489"/>
                  <a:pt x="164644" y="189265"/>
                  <a:pt x="170864" y="181485"/>
                </a:cubicBezTo>
                <a:cubicBezTo>
                  <a:pt x="175529" y="186153"/>
                  <a:pt x="181749" y="192377"/>
                  <a:pt x="184859" y="198601"/>
                </a:cubicBezTo>
                <a:cubicBezTo>
                  <a:pt x="194188" y="218829"/>
                  <a:pt x="194188" y="240613"/>
                  <a:pt x="187968" y="260840"/>
                </a:cubicBezTo>
                <a:lnTo>
                  <a:pt x="187968" y="260840"/>
                </a:lnTo>
                <a:cubicBezTo>
                  <a:pt x="181749" y="281068"/>
                  <a:pt x="167754" y="298184"/>
                  <a:pt x="152205" y="310632"/>
                </a:cubicBezTo>
                <a:cubicBezTo>
                  <a:pt x="144430" y="318412"/>
                  <a:pt x="135101" y="323080"/>
                  <a:pt x="125771" y="327748"/>
                </a:cubicBezTo>
                <a:lnTo>
                  <a:pt x="125771" y="327748"/>
                </a:lnTo>
                <a:lnTo>
                  <a:pt x="136656" y="318412"/>
                </a:lnTo>
                <a:cubicBezTo>
                  <a:pt x="142875" y="313744"/>
                  <a:pt x="147540" y="309076"/>
                  <a:pt x="152205" y="304408"/>
                </a:cubicBezTo>
                <a:cubicBezTo>
                  <a:pt x="158425" y="299740"/>
                  <a:pt x="163090" y="295072"/>
                  <a:pt x="167754" y="290404"/>
                </a:cubicBezTo>
                <a:cubicBezTo>
                  <a:pt x="169309" y="288848"/>
                  <a:pt x="167754" y="285736"/>
                  <a:pt x="166199" y="287292"/>
                </a:cubicBezTo>
                <a:cubicBezTo>
                  <a:pt x="159980" y="290404"/>
                  <a:pt x="155315" y="295072"/>
                  <a:pt x="150650" y="299740"/>
                </a:cubicBezTo>
                <a:close/>
                <a:moveTo>
                  <a:pt x="90008" y="176817"/>
                </a:moveTo>
                <a:cubicBezTo>
                  <a:pt x="91563" y="173705"/>
                  <a:pt x="94673" y="170593"/>
                  <a:pt x="96228" y="167481"/>
                </a:cubicBezTo>
                <a:cubicBezTo>
                  <a:pt x="97782" y="164369"/>
                  <a:pt x="94673" y="162813"/>
                  <a:pt x="93118" y="164369"/>
                </a:cubicBezTo>
                <a:cubicBezTo>
                  <a:pt x="90008" y="165925"/>
                  <a:pt x="86898" y="169037"/>
                  <a:pt x="83788" y="172149"/>
                </a:cubicBezTo>
                <a:cubicBezTo>
                  <a:pt x="82233" y="175261"/>
                  <a:pt x="79123" y="178373"/>
                  <a:pt x="76013" y="181485"/>
                </a:cubicBezTo>
                <a:cubicBezTo>
                  <a:pt x="69794" y="187709"/>
                  <a:pt x="65129" y="192377"/>
                  <a:pt x="60464" y="198601"/>
                </a:cubicBezTo>
                <a:cubicBezTo>
                  <a:pt x="57354" y="201713"/>
                  <a:pt x="60464" y="206381"/>
                  <a:pt x="63574" y="203269"/>
                </a:cubicBezTo>
                <a:cubicBezTo>
                  <a:pt x="69794" y="197045"/>
                  <a:pt x="76013" y="190821"/>
                  <a:pt x="80678" y="184597"/>
                </a:cubicBezTo>
                <a:cubicBezTo>
                  <a:pt x="83788" y="183041"/>
                  <a:pt x="86898" y="179929"/>
                  <a:pt x="90008" y="176817"/>
                </a:cubicBezTo>
                <a:close/>
                <a:moveTo>
                  <a:pt x="60464" y="159701"/>
                </a:moveTo>
                <a:cubicBezTo>
                  <a:pt x="63574" y="158145"/>
                  <a:pt x="60464" y="155033"/>
                  <a:pt x="58909" y="155033"/>
                </a:cubicBezTo>
                <a:cubicBezTo>
                  <a:pt x="52689" y="156589"/>
                  <a:pt x="46470" y="161257"/>
                  <a:pt x="41805" y="165925"/>
                </a:cubicBezTo>
                <a:cubicBezTo>
                  <a:pt x="37140" y="170593"/>
                  <a:pt x="34030" y="176817"/>
                  <a:pt x="30920" y="183041"/>
                </a:cubicBezTo>
                <a:cubicBezTo>
                  <a:pt x="29366" y="184597"/>
                  <a:pt x="32475" y="187709"/>
                  <a:pt x="34030" y="184597"/>
                </a:cubicBezTo>
                <a:cubicBezTo>
                  <a:pt x="37140" y="179929"/>
                  <a:pt x="41805" y="175261"/>
                  <a:pt x="46470" y="172149"/>
                </a:cubicBezTo>
                <a:cubicBezTo>
                  <a:pt x="51135" y="167481"/>
                  <a:pt x="57354" y="164369"/>
                  <a:pt x="60464" y="159701"/>
                </a:cubicBezTo>
                <a:close/>
                <a:moveTo>
                  <a:pt x="149095" y="86570"/>
                </a:moveTo>
                <a:cubicBezTo>
                  <a:pt x="144430" y="89682"/>
                  <a:pt x="139766" y="92794"/>
                  <a:pt x="135101" y="95906"/>
                </a:cubicBezTo>
                <a:cubicBezTo>
                  <a:pt x="131991" y="95906"/>
                  <a:pt x="133546" y="100574"/>
                  <a:pt x="136656" y="99018"/>
                </a:cubicBezTo>
                <a:cubicBezTo>
                  <a:pt x="147540" y="95906"/>
                  <a:pt x="159980" y="89682"/>
                  <a:pt x="166199" y="80346"/>
                </a:cubicBezTo>
                <a:cubicBezTo>
                  <a:pt x="167754" y="78790"/>
                  <a:pt x="164644" y="75678"/>
                  <a:pt x="163090" y="77234"/>
                </a:cubicBezTo>
                <a:cubicBezTo>
                  <a:pt x="158425" y="80346"/>
                  <a:pt x="153760" y="83458"/>
                  <a:pt x="149095" y="86570"/>
                </a:cubicBezTo>
                <a:close/>
                <a:moveTo>
                  <a:pt x="102447" y="142585"/>
                </a:moveTo>
                <a:lnTo>
                  <a:pt x="102447" y="142585"/>
                </a:lnTo>
                <a:cubicBezTo>
                  <a:pt x="102447" y="145697"/>
                  <a:pt x="102447" y="150365"/>
                  <a:pt x="100892" y="153477"/>
                </a:cubicBezTo>
                <a:cubicBezTo>
                  <a:pt x="99337" y="153477"/>
                  <a:pt x="99337" y="153477"/>
                  <a:pt x="97782" y="153477"/>
                </a:cubicBezTo>
                <a:cubicBezTo>
                  <a:pt x="94673" y="153477"/>
                  <a:pt x="91563" y="153477"/>
                  <a:pt x="88453" y="153477"/>
                </a:cubicBezTo>
                <a:cubicBezTo>
                  <a:pt x="88453" y="153477"/>
                  <a:pt x="88453" y="153477"/>
                  <a:pt x="88453" y="153477"/>
                </a:cubicBezTo>
                <a:cubicBezTo>
                  <a:pt x="90008" y="155033"/>
                  <a:pt x="91563" y="155033"/>
                  <a:pt x="93118" y="153477"/>
                </a:cubicBezTo>
                <a:cubicBezTo>
                  <a:pt x="93118" y="151921"/>
                  <a:pt x="93118" y="150365"/>
                  <a:pt x="93118" y="150365"/>
                </a:cubicBezTo>
                <a:cubicBezTo>
                  <a:pt x="96228" y="147253"/>
                  <a:pt x="99337" y="144141"/>
                  <a:pt x="102447" y="141029"/>
                </a:cubicBezTo>
                <a:cubicBezTo>
                  <a:pt x="102447" y="142585"/>
                  <a:pt x="102447" y="142585"/>
                  <a:pt x="102447" y="142585"/>
                </a:cubicBezTo>
                <a:close/>
                <a:moveTo>
                  <a:pt x="49580" y="125470"/>
                </a:moveTo>
                <a:lnTo>
                  <a:pt x="49580" y="125470"/>
                </a:lnTo>
                <a:cubicBezTo>
                  <a:pt x="49580" y="123914"/>
                  <a:pt x="49580" y="123914"/>
                  <a:pt x="49580" y="123914"/>
                </a:cubicBezTo>
                <a:cubicBezTo>
                  <a:pt x="41805" y="128582"/>
                  <a:pt x="34030" y="136361"/>
                  <a:pt x="27811" y="142585"/>
                </a:cubicBezTo>
                <a:cubicBezTo>
                  <a:pt x="23146" y="147253"/>
                  <a:pt x="16926" y="153477"/>
                  <a:pt x="12261" y="158145"/>
                </a:cubicBezTo>
                <a:cubicBezTo>
                  <a:pt x="10706" y="153477"/>
                  <a:pt x="9151" y="150365"/>
                  <a:pt x="9151" y="145697"/>
                </a:cubicBezTo>
                <a:cubicBezTo>
                  <a:pt x="20036" y="136361"/>
                  <a:pt x="30920" y="127026"/>
                  <a:pt x="41805" y="117690"/>
                </a:cubicBezTo>
                <a:cubicBezTo>
                  <a:pt x="46470" y="113022"/>
                  <a:pt x="51135" y="109910"/>
                  <a:pt x="55799" y="105242"/>
                </a:cubicBezTo>
                <a:cubicBezTo>
                  <a:pt x="52689" y="109910"/>
                  <a:pt x="49580" y="114578"/>
                  <a:pt x="49580" y="119246"/>
                </a:cubicBezTo>
                <a:cubicBezTo>
                  <a:pt x="49580" y="120802"/>
                  <a:pt x="49580" y="122358"/>
                  <a:pt x="49580" y="125470"/>
                </a:cubicBezTo>
                <a:close/>
                <a:moveTo>
                  <a:pt x="12261" y="116134"/>
                </a:moveTo>
                <a:lnTo>
                  <a:pt x="12261" y="116134"/>
                </a:lnTo>
                <a:cubicBezTo>
                  <a:pt x="30920" y="100574"/>
                  <a:pt x="51135" y="86570"/>
                  <a:pt x="71349" y="71010"/>
                </a:cubicBezTo>
                <a:cubicBezTo>
                  <a:pt x="80678" y="64786"/>
                  <a:pt x="91563" y="57006"/>
                  <a:pt x="100892" y="50782"/>
                </a:cubicBezTo>
                <a:cubicBezTo>
                  <a:pt x="105557" y="46114"/>
                  <a:pt x="111777" y="43002"/>
                  <a:pt x="116442" y="39890"/>
                </a:cubicBezTo>
                <a:cubicBezTo>
                  <a:pt x="121106" y="36778"/>
                  <a:pt x="125771" y="33666"/>
                  <a:pt x="130436" y="30554"/>
                </a:cubicBezTo>
                <a:cubicBezTo>
                  <a:pt x="135101" y="30554"/>
                  <a:pt x="138211" y="33666"/>
                  <a:pt x="141321" y="35222"/>
                </a:cubicBezTo>
                <a:cubicBezTo>
                  <a:pt x="139766" y="36778"/>
                  <a:pt x="136656" y="38334"/>
                  <a:pt x="133546" y="39890"/>
                </a:cubicBezTo>
                <a:cubicBezTo>
                  <a:pt x="130436" y="41446"/>
                  <a:pt x="127326" y="44558"/>
                  <a:pt x="124216" y="46114"/>
                </a:cubicBezTo>
                <a:cubicBezTo>
                  <a:pt x="116442" y="50782"/>
                  <a:pt x="110222" y="55450"/>
                  <a:pt x="102447" y="60118"/>
                </a:cubicBezTo>
                <a:cubicBezTo>
                  <a:pt x="90008" y="69454"/>
                  <a:pt x="77568" y="80346"/>
                  <a:pt x="65129" y="89682"/>
                </a:cubicBezTo>
                <a:cubicBezTo>
                  <a:pt x="63574" y="91238"/>
                  <a:pt x="65129" y="92794"/>
                  <a:pt x="66684" y="92794"/>
                </a:cubicBezTo>
                <a:cubicBezTo>
                  <a:pt x="66684" y="92794"/>
                  <a:pt x="66684" y="92794"/>
                  <a:pt x="66684" y="92794"/>
                </a:cubicBezTo>
                <a:cubicBezTo>
                  <a:pt x="65129" y="92794"/>
                  <a:pt x="65129" y="92794"/>
                  <a:pt x="63574" y="94350"/>
                </a:cubicBezTo>
                <a:cubicBezTo>
                  <a:pt x="62019" y="95906"/>
                  <a:pt x="60464" y="95906"/>
                  <a:pt x="58909" y="97462"/>
                </a:cubicBezTo>
                <a:cubicBezTo>
                  <a:pt x="52689" y="102130"/>
                  <a:pt x="44915" y="106798"/>
                  <a:pt x="38695" y="113022"/>
                </a:cubicBezTo>
                <a:cubicBezTo>
                  <a:pt x="27811" y="122358"/>
                  <a:pt x="16926" y="131693"/>
                  <a:pt x="9151" y="141029"/>
                </a:cubicBezTo>
                <a:cubicBezTo>
                  <a:pt x="9151" y="133249"/>
                  <a:pt x="10706" y="123914"/>
                  <a:pt x="12261" y="116134"/>
                </a:cubicBezTo>
                <a:close/>
                <a:moveTo>
                  <a:pt x="63574" y="105242"/>
                </a:moveTo>
                <a:lnTo>
                  <a:pt x="63574" y="105242"/>
                </a:lnTo>
                <a:cubicBezTo>
                  <a:pt x="68239" y="97462"/>
                  <a:pt x="77568" y="94350"/>
                  <a:pt x="85343" y="92794"/>
                </a:cubicBezTo>
                <a:cubicBezTo>
                  <a:pt x="86898" y="100574"/>
                  <a:pt x="88453" y="108354"/>
                  <a:pt x="88453" y="116134"/>
                </a:cubicBezTo>
                <a:cubicBezTo>
                  <a:pt x="88453" y="116134"/>
                  <a:pt x="86898" y="117690"/>
                  <a:pt x="86898" y="117690"/>
                </a:cubicBezTo>
                <a:cubicBezTo>
                  <a:pt x="85343" y="119246"/>
                  <a:pt x="86898" y="120802"/>
                  <a:pt x="90008" y="120802"/>
                </a:cubicBezTo>
                <a:cubicBezTo>
                  <a:pt x="90008" y="125470"/>
                  <a:pt x="90008" y="131693"/>
                  <a:pt x="90008" y="136361"/>
                </a:cubicBezTo>
                <a:cubicBezTo>
                  <a:pt x="90008" y="141029"/>
                  <a:pt x="88453" y="147253"/>
                  <a:pt x="88453" y="151921"/>
                </a:cubicBezTo>
                <a:cubicBezTo>
                  <a:pt x="88453" y="150365"/>
                  <a:pt x="88453" y="150365"/>
                  <a:pt x="86898" y="150365"/>
                </a:cubicBezTo>
                <a:cubicBezTo>
                  <a:pt x="85343" y="150365"/>
                  <a:pt x="83788" y="153477"/>
                  <a:pt x="82233" y="153477"/>
                </a:cubicBezTo>
                <a:cubicBezTo>
                  <a:pt x="77568" y="153477"/>
                  <a:pt x="71349" y="151921"/>
                  <a:pt x="66684" y="147253"/>
                </a:cubicBezTo>
                <a:cubicBezTo>
                  <a:pt x="60464" y="142585"/>
                  <a:pt x="57354" y="134805"/>
                  <a:pt x="57354" y="127026"/>
                </a:cubicBezTo>
                <a:cubicBezTo>
                  <a:pt x="57354" y="119246"/>
                  <a:pt x="58909" y="111466"/>
                  <a:pt x="63574" y="105242"/>
                </a:cubicBezTo>
                <a:close/>
                <a:moveTo>
                  <a:pt x="99337" y="94350"/>
                </a:moveTo>
                <a:lnTo>
                  <a:pt x="99337" y="94350"/>
                </a:lnTo>
                <a:cubicBezTo>
                  <a:pt x="96228" y="97462"/>
                  <a:pt x="94673" y="100574"/>
                  <a:pt x="91563" y="103686"/>
                </a:cubicBezTo>
                <a:cubicBezTo>
                  <a:pt x="91563" y="100574"/>
                  <a:pt x="90008" y="95906"/>
                  <a:pt x="90008" y="92794"/>
                </a:cubicBezTo>
                <a:cubicBezTo>
                  <a:pt x="93118" y="92794"/>
                  <a:pt x="96228" y="94350"/>
                  <a:pt x="99337" y="94350"/>
                </a:cubicBezTo>
                <a:close/>
                <a:moveTo>
                  <a:pt x="102447" y="134805"/>
                </a:moveTo>
                <a:lnTo>
                  <a:pt x="102447" y="134805"/>
                </a:lnTo>
                <a:cubicBezTo>
                  <a:pt x="99337" y="137917"/>
                  <a:pt x="96228" y="141029"/>
                  <a:pt x="94673" y="142585"/>
                </a:cubicBezTo>
                <a:cubicBezTo>
                  <a:pt x="94673" y="141029"/>
                  <a:pt x="94673" y="139473"/>
                  <a:pt x="94673" y="136361"/>
                </a:cubicBezTo>
                <a:cubicBezTo>
                  <a:pt x="94673" y="136361"/>
                  <a:pt x="94673" y="136361"/>
                  <a:pt x="94673" y="136361"/>
                </a:cubicBezTo>
                <a:cubicBezTo>
                  <a:pt x="97782" y="133249"/>
                  <a:pt x="99337" y="131693"/>
                  <a:pt x="100892" y="128582"/>
                </a:cubicBezTo>
                <a:cubicBezTo>
                  <a:pt x="102447" y="128582"/>
                  <a:pt x="102447" y="128582"/>
                  <a:pt x="102447" y="128582"/>
                </a:cubicBezTo>
                <a:cubicBezTo>
                  <a:pt x="102447" y="130137"/>
                  <a:pt x="102447" y="133249"/>
                  <a:pt x="102447" y="134805"/>
                </a:cubicBezTo>
                <a:close/>
                <a:moveTo>
                  <a:pt x="102447" y="122358"/>
                </a:moveTo>
                <a:lnTo>
                  <a:pt x="102447" y="122358"/>
                </a:lnTo>
                <a:cubicBezTo>
                  <a:pt x="102447" y="122358"/>
                  <a:pt x="102447" y="123914"/>
                  <a:pt x="102447" y="123914"/>
                </a:cubicBezTo>
                <a:cubicBezTo>
                  <a:pt x="100892" y="123914"/>
                  <a:pt x="99337" y="125470"/>
                  <a:pt x="99337" y="127026"/>
                </a:cubicBezTo>
                <a:cubicBezTo>
                  <a:pt x="97782" y="127026"/>
                  <a:pt x="96228" y="128582"/>
                  <a:pt x="94673" y="130137"/>
                </a:cubicBezTo>
                <a:cubicBezTo>
                  <a:pt x="94673" y="127026"/>
                  <a:pt x="94673" y="122358"/>
                  <a:pt x="94673" y="119246"/>
                </a:cubicBezTo>
                <a:cubicBezTo>
                  <a:pt x="94673" y="117690"/>
                  <a:pt x="94673" y="117690"/>
                  <a:pt x="94673" y="117690"/>
                </a:cubicBezTo>
                <a:cubicBezTo>
                  <a:pt x="96228" y="116134"/>
                  <a:pt x="97782" y="114578"/>
                  <a:pt x="99337" y="113022"/>
                </a:cubicBezTo>
                <a:cubicBezTo>
                  <a:pt x="100892" y="111466"/>
                  <a:pt x="100892" y="109910"/>
                  <a:pt x="102447" y="109910"/>
                </a:cubicBezTo>
                <a:cubicBezTo>
                  <a:pt x="102447" y="114578"/>
                  <a:pt x="102447" y="119246"/>
                  <a:pt x="102447" y="122358"/>
                </a:cubicBezTo>
                <a:close/>
                <a:moveTo>
                  <a:pt x="102447" y="103686"/>
                </a:moveTo>
                <a:lnTo>
                  <a:pt x="102447" y="103686"/>
                </a:lnTo>
                <a:cubicBezTo>
                  <a:pt x="99337" y="105242"/>
                  <a:pt x="97782" y="106798"/>
                  <a:pt x="96228" y="108354"/>
                </a:cubicBezTo>
                <a:cubicBezTo>
                  <a:pt x="94673" y="109910"/>
                  <a:pt x="94673" y="111466"/>
                  <a:pt x="93118" y="111466"/>
                </a:cubicBezTo>
                <a:cubicBezTo>
                  <a:pt x="93118" y="109910"/>
                  <a:pt x="93118" y="108354"/>
                  <a:pt x="91563" y="105242"/>
                </a:cubicBezTo>
                <a:cubicBezTo>
                  <a:pt x="94673" y="102130"/>
                  <a:pt x="97782" y="99018"/>
                  <a:pt x="100892" y="94350"/>
                </a:cubicBezTo>
                <a:cubicBezTo>
                  <a:pt x="100892" y="94350"/>
                  <a:pt x="100892" y="94350"/>
                  <a:pt x="100892" y="94350"/>
                </a:cubicBezTo>
                <a:cubicBezTo>
                  <a:pt x="100892" y="97462"/>
                  <a:pt x="100892" y="100574"/>
                  <a:pt x="102447" y="103686"/>
                </a:cubicBezTo>
                <a:close/>
                <a:moveTo>
                  <a:pt x="167754" y="81902"/>
                </a:moveTo>
                <a:lnTo>
                  <a:pt x="167754" y="81902"/>
                </a:lnTo>
                <a:cubicBezTo>
                  <a:pt x="166199" y="89682"/>
                  <a:pt x="163090" y="97462"/>
                  <a:pt x="158425" y="103686"/>
                </a:cubicBezTo>
                <a:cubicBezTo>
                  <a:pt x="155315" y="106798"/>
                  <a:pt x="150650" y="111466"/>
                  <a:pt x="145985" y="109910"/>
                </a:cubicBezTo>
                <a:cubicBezTo>
                  <a:pt x="141321" y="108354"/>
                  <a:pt x="136656" y="105242"/>
                  <a:pt x="133546" y="102130"/>
                </a:cubicBezTo>
                <a:cubicBezTo>
                  <a:pt x="130436" y="97462"/>
                  <a:pt x="124216" y="95906"/>
                  <a:pt x="121106" y="92794"/>
                </a:cubicBezTo>
                <a:cubicBezTo>
                  <a:pt x="127326" y="89682"/>
                  <a:pt x="133546" y="85014"/>
                  <a:pt x="138211" y="81902"/>
                </a:cubicBezTo>
                <a:cubicBezTo>
                  <a:pt x="142875" y="78790"/>
                  <a:pt x="147540" y="75678"/>
                  <a:pt x="150650" y="72566"/>
                </a:cubicBezTo>
                <a:cubicBezTo>
                  <a:pt x="155315" y="69454"/>
                  <a:pt x="159980" y="67898"/>
                  <a:pt x="163090" y="63230"/>
                </a:cubicBezTo>
                <a:cubicBezTo>
                  <a:pt x="166199" y="61674"/>
                  <a:pt x="163090" y="58562"/>
                  <a:pt x="159980" y="60118"/>
                </a:cubicBezTo>
                <a:cubicBezTo>
                  <a:pt x="155315" y="61674"/>
                  <a:pt x="152205" y="64786"/>
                  <a:pt x="147540" y="67898"/>
                </a:cubicBezTo>
                <a:cubicBezTo>
                  <a:pt x="142875" y="71010"/>
                  <a:pt x="139766" y="74122"/>
                  <a:pt x="135101" y="77234"/>
                </a:cubicBezTo>
                <a:cubicBezTo>
                  <a:pt x="128881" y="80346"/>
                  <a:pt x="122661" y="86570"/>
                  <a:pt x="116442" y="91238"/>
                </a:cubicBezTo>
                <a:cubicBezTo>
                  <a:pt x="114887" y="89682"/>
                  <a:pt x="113332" y="86570"/>
                  <a:pt x="110222" y="86570"/>
                </a:cubicBezTo>
                <a:cubicBezTo>
                  <a:pt x="108667" y="85014"/>
                  <a:pt x="107112" y="86570"/>
                  <a:pt x="105557" y="85014"/>
                </a:cubicBezTo>
                <a:cubicBezTo>
                  <a:pt x="105557" y="85014"/>
                  <a:pt x="105557" y="83458"/>
                  <a:pt x="105557" y="83458"/>
                </a:cubicBezTo>
                <a:cubicBezTo>
                  <a:pt x="107112" y="81902"/>
                  <a:pt x="110222" y="81902"/>
                  <a:pt x="113332" y="80346"/>
                </a:cubicBezTo>
                <a:cubicBezTo>
                  <a:pt x="117997" y="77234"/>
                  <a:pt x="122661" y="72566"/>
                  <a:pt x="128881" y="69454"/>
                </a:cubicBezTo>
                <a:cubicBezTo>
                  <a:pt x="133546" y="66342"/>
                  <a:pt x="138211" y="63230"/>
                  <a:pt x="142875" y="60118"/>
                </a:cubicBezTo>
                <a:cubicBezTo>
                  <a:pt x="147540" y="57006"/>
                  <a:pt x="152205" y="53894"/>
                  <a:pt x="155315" y="47670"/>
                </a:cubicBezTo>
                <a:cubicBezTo>
                  <a:pt x="155315" y="46114"/>
                  <a:pt x="153760" y="44558"/>
                  <a:pt x="152205" y="44558"/>
                </a:cubicBezTo>
                <a:cubicBezTo>
                  <a:pt x="147540" y="47670"/>
                  <a:pt x="142875" y="50782"/>
                  <a:pt x="138211" y="53894"/>
                </a:cubicBezTo>
                <a:cubicBezTo>
                  <a:pt x="133546" y="58562"/>
                  <a:pt x="128881" y="61674"/>
                  <a:pt x="124216" y="64786"/>
                </a:cubicBezTo>
                <a:cubicBezTo>
                  <a:pt x="119551" y="67898"/>
                  <a:pt x="114887" y="71010"/>
                  <a:pt x="110222" y="74122"/>
                </a:cubicBezTo>
                <a:cubicBezTo>
                  <a:pt x="105557" y="77234"/>
                  <a:pt x="100892" y="80346"/>
                  <a:pt x="96228" y="83458"/>
                </a:cubicBezTo>
                <a:cubicBezTo>
                  <a:pt x="96228" y="85014"/>
                  <a:pt x="96228" y="85014"/>
                  <a:pt x="96228" y="85014"/>
                </a:cubicBezTo>
                <a:cubicBezTo>
                  <a:pt x="91563" y="85014"/>
                  <a:pt x="86898" y="83458"/>
                  <a:pt x="82233" y="83458"/>
                </a:cubicBezTo>
                <a:cubicBezTo>
                  <a:pt x="79123" y="85014"/>
                  <a:pt x="77568" y="86570"/>
                  <a:pt x="74459" y="88126"/>
                </a:cubicBezTo>
                <a:cubicBezTo>
                  <a:pt x="74459" y="88126"/>
                  <a:pt x="74459" y="86570"/>
                  <a:pt x="72904" y="86570"/>
                </a:cubicBezTo>
                <a:cubicBezTo>
                  <a:pt x="85343" y="80346"/>
                  <a:pt x="96228" y="72566"/>
                  <a:pt x="107112" y="64786"/>
                </a:cubicBezTo>
                <a:cubicBezTo>
                  <a:pt x="113332" y="60118"/>
                  <a:pt x="121106" y="55450"/>
                  <a:pt x="127326" y="50782"/>
                </a:cubicBezTo>
                <a:cubicBezTo>
                  <a:pt x="130436" y="49226"/>
                  <a:pt x="133546" y="46114"/>
                  <a:pt x="136656" y="44558"/>
                </a:cubicBezTo>
                <a:cubicBezTo>
                  <a:pt x="139766" y="43002"/>
                  <a:pt x="144430" y="39890"/>
                  <a:pt x="145985" y="36778"/>
                </a:cubicBezTo>
                <a:cubicBezTo>
                  <a:pt x="149095" y="38334"/>
                  <a:pt x="150650" y="39890"/>
                  <a:pt x="153760" y="41446"/>
                </a:cubicBezTo>
                <a:cubicBezTo>
                  <a:pt x="153760" y="41446"/>
                  <a:pt x="153760" y="41446"/>
                  <a:pt x="153760" y="41446"/>
                </a:cubicBezTo>
                <a:cubicBezTo>
                  <a:pt x="164644" y="52338"/>
                  <a:pt x="170864" y="67898"/>
                  <a:pt x="167754" y="81902"/>
                </a:cubicBezTo>
                <a:close/>
                <a:moveTo>
                  <a:pt x="122661" y="28998"/>
                </a:moveTo>
                <a:lnTo>
                  <a:pt x="122661" y="28998"/>
                </a:lnTo>
                <a:cubicBezTo>
                  <a:pt x="119551" y="30554"/>
                  <a:pt x="116442" y="33666"/>
                  <a:pt x="111777" y="35222"/>
                </a:cubicBezTo>
                <a:cubicBezTo>
                  <a:pt x="107112" y="39890"/>
                  <a:pt x="102447" y="43002"/>
                  <a:pt x="96228" y="46114"/>
                </a:cubicBezTo>
                <a:cubicBezTo>
                  <a:pt x="86898" y="53894"/>
                  <a:pt x="76013" y="61674"/>
                  <a:pt x="66684" y="67898"/>
                </a:cubicBezTo>
                <a:cubicBezTo>
                  <a:pt x="48025" y="81902"/>
                  <a:pt x="30920" y="97462"/>
                  <a:pt x="13816" y="111466"/>
                </a:cubicBezTo>
                <a:cubicBezTo>
                  <a:pt x="15371" y="103686"/>
                  <a:pt x="18481" y="95906"/>
                  <a:pt x="23146" y="88126"/>
                </a:cubicBezTo>
                <a:cubicBezTo>
                  <a:pt x="38695" y="78790"/>
                  <a:pt x="54244" y="67898"/>
                  <a:pt x="68239" y="57006"/>
                </a:cubicBezTo>
                <a:cubicBezTo>
                  <a:pt x="76013" y="52338"/>
                  <a:pt x="83788" y="47670"/>
                  <a:pt x="91563" y="41446"/>
                </a:cubicBezTo>
                <a:cubicBezTo>
                  <a:pt x="93118" y="39890"/>
                  <a:pt x="96228" y="38334"/>
                  <a:pt x="99337" y="35222"/>
                </a:cubicBezTo>
                <a:cubicBezTo>
                  <a:pt x="100892" y="36778"/>
                  <a:pt x="102447" y="36778"/>
                  <a:pt x="104002" y="35222"/>
                </a:cubicBezTo>
                <a:cubicBezTo>
                  <a:pt x="110222" y="28998"/>
                  <a:pt x="116442" y="28998"/>
                  <a:pt x="122661" y="28998"/>
                </a:cubicBezTo>
                <a:close/>
                <a:moveTo>
                  <a:pt x="83788" y="10326"/>
                </a:moveTo>
                <a:lnTo>
                  <a:pt x="83788" y="10326"/>
                </a:lnTo>
                <a:cubicBezTo>
                  <a:pt x="86898" y="8770"/>
                  <a:pt x="91563" y="11882"/>
                  <a:pt x="93118" y="14994"/>
                </a:cubicBezTo>
                <a:cubicBezTo>
                  <a:pt x="94673" y="16550"/>
                  <a:pt x="93118" y="18106"/>
                  <a:pt x="94673" y="19662"/>
                </a:cubicBezTo>
                <a:cubicBezTo>
                  <a:pt x="93118" y="21218"/>
                  <a:pt x="91563" y="21218"/>
                  <a:pt x="91563" y="22774"/>
                </a:cubicBezTo>
                <a:cubicBezTo>
                  <a:pt x="86898" y="25886"/>
                  <a:pt x="83788" y="28998"/>
                  <a:pt x="80678" y="32110"/>
                </a:cubicBezTo>
                <a:cubicBezTo>
                  <a:pt x="80678" y="32110"/>
                  <a:pt x="80678" y="30554"/>
                  <a:pt x="79123" y="28998"/>
                </a:cubicBezTo>
                <a:cubicBezTo>
                  <a:pt x="83788" y="24330"/>
                  <a:pt x="86898" y="21218"/>
                  <a:pt x="90008" y="16550"/>
                </a:cubicBezTo>
                <a:cubicBezTo>
                  <a:pt x="91563" y="14994"/>
                  <a:pt x="88453" y="13438"/>
                  <a:pt x="86898" y="13438"/>
                </a:cubicBezTo>
                <a:cubicBezTo>
                  <a:pt x="83788" y="16550"/>
                  <a:pt x="80678" y="21218"/>
                  <a:pt x="79123" y="24330"/>
                </a:cubicBezTo>
                <a:cubicBezTo>
                  <a:pt x="77568" y="22774"/>
                  <a:pt x="76013" y="21218"/>
                  <a:pt x="76013" y="18106"/>
                </a:cubicBezTo>
                <a:cubicBezTo>
                  <a:pt x="77568" y="14994"/>
                  <a:pt x="79123" y="10326"/>
                  <a:pt x="83788" y="10326"/>
                </a:cubicBezTo>
                <a:close/>
                <a:moveTo>
                  <a:pt x="32475" y="72566"/>
                </a:moveTo>
                <a:lnTo>
                  <a:pt x="32475" y="72566"/>
                </a:lnTo>
                <a:cubicBezTo>
                  <a:pt x="44915" y="57006"/>
                  <a:pt x="60464" y="44558"/>
                  <a:pt x="79123" y="41446"/>
                </a:cubicBezTo>
                <a:cubicBezTo>
                  <a:pt x="80678" y="39890"/>
                  <a:pt x="80678" y="38334"/>
                  <a:pt x="80678" y="36778"/>
                </a:cubicBezTo>
                <a:cubicBezTo>
                  <a:pt x="80678" y="36778"/>
                  <a:pt x="80678" y="38334"/>
                  <a:pt x="82233" y="38334"/>
                </a:cubicBezTo>
                <a:cubicBezTo>
                  <a:pt x="85343" y="35222"/>
                  <a:pt x="90008" y="32110"/>
                  <a:pt x="94673" y="27442"/>
                </a:cubicBezTo>
                <a:cubicBezTo>
                  <a:pt x="94673" y="27442"/>
                  <a:pt x="94673" y="27442"/>
                  <a:pt x="94673" y="27442"/>
                </a:cubicBezTo>
                <a:cubicBezTo>
                  <a:pt x="96228" y="28998"/>
                  <a:pt x="96228" y="30554"/>
                  <a:pt x="96228" y="32110"/>
                </a:cubicBezTo>
                <a:cubicBezTo>
                  <a:pt x="96228" y="32110"/>
                  <a:pt x="97782" y="32110"/>
                  <a:pt x="97782" y="33666"/>
                </a:cubicBezTo>
                <a:cubicBezTo>
                  <a:pt x="94673" y="35222"/>
                  <a:pt x="91563" y="36778"/>
                  <a:pt x="90008" y="38334"/>
                </a:cubicBezTo>
                <a:cubicBezTo>
                  <a:pt x="82233" y="44558"/>
                  <a:pt x="74459" y="49226"/>
                  <a:pt x="66684" y="55450"/>
                </a:cubicBezTo>
                <a:cubicBezTo>
                  <a:pt x="52689" y="64786"/>
                  <a:pt x="38695" y="75678"/>
                  <a:pt x="24701" y="86570"/>
                </a:cubicBezTo>
                <a:cubicBezTo>
                  <a:pt x="27811" y="81902"/>
                  <a:pt x="29366" y="75678"/>
                  <a:pt x="32475" y="72566"/>
                </a:cubicBezTo>
                <a:close/>
                <a:moveTo>
                  <a:pt x="18481" y="175261"/>
                </a:moveTo>
                <a:lnTo>
                  <a:pt x="18481" y="175261"/>
                </a:lnTo>
                <a:cubicBezTo>
                  <a:pt x="18481" y="176817"/>
                  <a:pt x="18481" y="178373"/>
                  <a:pt x="20036" y="176817"/>
                </a:cubicBezTo>
                <a:cubicBezTo>
                  <a:pt x="24701" y="172149"/>
                  <a:pt x="27811" y="167481"/>
                  <a:pt x="32475" y="162813"/>
                </a:cubicBezTo>
                <a:cubicBezTo>
                  <a:pt x="37140" y="158145"/>
                  <a:pt x="43360" y="155033"/>
                  <a:pt x="46470" y="150365"/>
                </a:cubicBezTo>
                <a:cubicBezTo>
                  <a:pt x="48025" y="148809"/>
                  <a:pt x="46470" y="145697"/>
                  <a:pt x="44915" y="147253"/>
                </a:cubicBezTo>
                <a:cubicBezTo>
                  <a:pt x="38695" y="148809"/>
                  <a:pt x="32475" y="155033"/>
                  <a:pt x="29366" y="158145"/>
                </a:cubicBezTo>
                <a:cubicBezTo>
                  <a:pt x="24701" y="162813"/>
                  <a:pt x="20036" y="169037"/>
                  <a:pt x="16926" y="173705"/>
                </a:cubicBezTo>
                <a:cubicBezTo>
                  <a:pt x="16926" y="173705"/>
                  <a:pt x="15371" y="172149"/>
                  <a:pt x="15371" y="172149"/>
                </a:cubicBezTo>
                <a:cubicBezTo>
                  <a:pt x="13816" y="169037"/>
                  <a:pt x="13816" y="165925"/>
                  <a:pt x="13816" y="164369"/>
                </a:cubicBezTo>
                <a:cubicBezTo>
                  <a:pt x="20036" y="159701"/>
                  <a:pt x="26256" y="151921"/>
                  <a:pt x="32475" y="147253"/>
                </a:cubicBezTo>
                <a:cubicBezTo>
                  <a:pt x="38695" y="141029"/>
                  <a:pt x="44915" y="134805"/>
                  <a:pt x="51135" y="127026"/>
                </a:cubicBezTo>
                <a:cubicBezTo>
                  <a:pt x="51135" y="141029"/>
                  <a:pt x="57354" y="153477"/>
                  <a:pt x="71349" y="159701"/>
                </a:cubicBezTo>
                <a:cubicBezTo>
                  <a:pt x="72904" y="159701"/>
                  <a:pt x="74459" y="159701"/>
                  <a:pt x="76013" y="159701"/>
                </a:cubicBezTo>
                <a:cubicBezTo>
                  <a:pt x="71349" y="164369"/>
                  <a:pt x="66684" y="167481"/>
                  <a:pt x="62019" y="172149"/>
                </a:cubicBezTo>
                <a:cubicBezTo>
                  <a:pt x="54244" y="179929"/>
                  <a:pt x="46470" y="186153"/>
                  <a:pt x="38695" y="195489"/>
                </a:cubicBezTo>
                <a:cubicBezTo>
                  <a:pt x="35585" y="197045"/>
                  <a:pt x="38695" y="200157"/>
                  <a:pt x="41805" y="198601"/>
                </a:cubicBezTo>
                <a:cubicBezTo>
                  <a:pt x="51135" y="190821"/>
                  <a:pt x="58909" y="183041"/>
                  <a:pt x="66684" y="175261"/>
                </a:cubicBezTo>
                <a:cubicBezTo>
                  <a:pt x="71349" y="170593"/>
                  <a:pt x="77568" y="165925"/>
                  <a:pt x="82233" y="159701"/>
                </a:cubicBezTo>
                <a:cubicBezTo>
                  <a:pt x="88453" y="161257"/>
                  <a:pt x="94673" y="161257"/>
                  <a:pt x="100892" y="161257"/>
                </a:cubicBezTo>
                <a:cubicBezTo>
                  <a:pt x="100892" y="161257"/>
                  <a:pt x="100892" y="162813"/>
                  <a:pt x="100892" y="164369"/>
                </a:cubicBezTo>
                <a:cubicBezTo>
                  <a:pt x="100892" y="165925"/>
                  <a:pt x="104002" y="165925"/>
                  <a:pt x="104002" y="164369"/>
                </a:cubicBezTo>
                <a:cubicBezTo>
                  <a:pt x="105557" y="164369"/>
                  <a:pt x="105557" y="162813"/>
                  <a:pt x="105557" y="161257"/>
                </a:cubicBezTo>
                <a:cubicBezTo>
                  <a:pt x="116442" y="159701"/>
                  <a:pt x="125771" y="159701"/>
                  <a:pt x="136656" y="161257"/>
                </a:cubicBezTo>
                <a:cubicBezTo>
                  <a:pt x="138211" y="161257"/>
                  <a:pt x="139766" y="162813"/>
                  <a:pt x="141321" y="162813"/>
                </a:cubicBezTo>
                <a:cubicBezTo>
                  <a:pt x="138211" y="164369"/>
                  <a:pt x="135101" y="165925"/>
                  <a:pt x="131991" y="167481"/>
                </a:cubicBezTo>
                <a:cubicBezTo>
                  <a:pt x="127326" y="170593"/>
                  <a:pt x="124216" y="173705"/>
                  <a:pt x="121106" y="178373"/>
                </a:cubicBezTo>
                <a:cubicBezTo>
                  <a:pt x="113332" y="184597"/>
                  <a:pt x="107112" y="192377"/>
                  <a:pt x="102447" y="200157"/>
                </a:cubicBezTo>
                <a:cubicBezTo>
                  <a:pt x="97782" y="198601"/>
                  <a:pt x="93118" y="198601"/>
                  <a:pt x="88453" y="198601"/>
                </a:cubicBezTo>
                <a:cubicBezTo>
                  <a:pt x="94673" y="193933"/>
                  <a:pt x="99337" y="187709"/>
                  <a:pt x="104002" y="183041"/>
                </a:cubicBezTo>
                <a:cubicBezTo>
                  <a:pt x="108667" y="176817"/>
                  <a:pt x="116442" y="172149"/>
                  <a:pt x="119551" y="164369"/>
                </a:cubicBezTo>
                <a:cubicBezTo>
                  <a:pt x="119551" y="162813"/>
                  <a:pt x="117997" y="161257"/>
                  <a:pt x="116442" y="162813"/>
                </a:cubicBezTo>
                <a:cubicBezTo>
                  <a:pt x="110222" y="165925"/>
                  <a:pt x="105557" y="172149"/>
                  <a:pt x="99337" y="178373"/>
                </a:cubicBezTo>
                <a:cubicBezTo>
                  <a:pt x="94673" y="184597"/>
                  <a:pt x="88453" y="190821"/>
                  <a:pt x="83788" y="197045"/>
                </a:cubicBezTo>
                <a:cubicBezTo>
                  <a:pt x="82233" y="198601"/>
                  <a:pt x="85343" y="198601"/>
                  <a:pt x="85343" y="198601"/>
                </a:cubicBezTo>
                <a:cubicBezTo>
                  <a:pt x="83788" y="200157"/>
                  <a:pt x="80678" y="198601"/>
                  <a:pt x="79123" y="200157"/>
                </a:cubicBezTo>
                <a:cubicBezTo>
                  <a:pt x="76013" y="200157"/>
                  <a:pt x="76013" y="203269"/>
                  <a:pt x="76013" y="204825"/>
                </a:cubicBezTo>
                <a:cubicBezTo>
                  <a:pt x="52689" y="207937"/>
                  <a:pt x="29366" y="195489"/>
                  <a:pt x="18481" y="175261"/>
                </a:cubicBezTo>
                <a:close/>
                <a:moveTo>
                  <a:pt x="90008" y="209493"/>
                </a:moveTo>
                <a:lnTo>
                  <a:pt x="90008" y="209493"/>
                </a:lnTo>
                <a:cubicBezTo>
                  <a:pt x="90008" y="209493"/>
                  <a:pt x="90008" y="209493"/>
                  <a:pt x="90008" y="209493"/>
                </a:cubicBezTo>
                <a:cubicBezTo>
                  <a:pt x="93118" y="209493"/>
                  <a:pt x="94673" y="207937"/>
                  <a:pt x="97782" y="209493"/>
                </a:cubicBezTo>
                <a:cubicBezTo>
                  <a:pt x="97782" y="209493"/>
                  <a:pt x="97782" y="211049"/>
                  <a:pt x="97782" y="212605"/>
                </a:cubicBezTo>
                <a:cubicBezTo>
                  <a:pt x="93118" y="214161"/>
                  <a:pt x="90008" y="218829"/>
                  <a:pt x="88453" y="223497"/>
                </a:cubicBezTo>
                <a:cubicBezTo>
                  <a:pt x="88453" y="220385"/>
                  <a:pt x="88453" y="217273"/>
                  <a:pt x="88453" y="214161"/>
                </a:cubicBezTo>
                <a:cubicBezTo>
                  <a:pt x="88453" y="212605"/>
                  <a:pt x="88453" y="212605"/>
                  <a:pt x="88453" y="211049"/>
                </a:cubicBezTo>
                <a:cubicBezTo>
                  <a:pt x="88453" y="211049"/>
                  <a:pt x="90008" y="211049"/>
                  <a:pt x="90008" y="209493"/>
                </a:cubicBezTo>
                <a:close/>
                <a:moveTo>
                  <a:pt x="96228" y="228165"/>
                </a:moveTo>
                <a:lnTo>
                  <a:pt x="96228" y="228165"/>
                </a:lnTo>
                <a:cubicBezTo>
                  <a:pt x="96228" y="229721"/>
                  <a:pt x="94673" y="229721"/>
                  <a:pt x="93118" y="231277"/>
                </a:cubicBezTo>
                <a:cubicBezTo>
                  <a:pt x="91563" y="232833"/>
                  <a:pt x="90008" y="234389"/>
                  <a:pt x="88453" y="237501"/>
                </a:cubicBezTo>
                <a:cubicBezTo>
                  <a:pt x="88453" y="234389"/>
                  <a:pt x="88453" y="232833"/>
                  <a:pt x="88453" y="229721"/>
                </a:cubicBezTo>
                <a:cubicBezTo>
                  <a:pt x="90008" y="229721"/>
                  <a:pt x="91563" y="229721"/>
                  <a:pt x="91563" y="228165"/>
                </a:cubicBezTo>
                <a:cubicBezTo>
                  <a:pt x="91563" y="225053"/>
                  <a:pt x="94673" y="221941"/>
                  <a:pt x="97782" y="218829"/>
                </a:cubicBezTo>
                <a:cubicBezTo>
                  <a:pt x="97782" y="221941"/>
                  <a:pt x="97782" y="225053"/>
                  <a:pt x="96228" y="228165"/>
                </a:cubicBezTo>
                <a:close/>
                <a:moveTo>
                  <a:pt x="93118" y="279512"/>
                </a:moveTo>
                <a:lnTo>
                  <a:pt x="93118" y="279512"/>
                </a:lnTo>
                <a:cubicBezTo>
                  <a:pt x="91563" y="279512"/>
                  <a:pt x="91563" y="281068"/>
                  <a:pt x="90008" y="281068"/>
                </a:cubicBezTo>
                <a:cubicBezTo>
                  <a:pt x="90008" y="279512"/>
                  <a:pt x="88453" y="277956"/>
                  <a:pt x="86898" y="279512"/>
                </a:cubicBezTo>
                <a:cubicBezTo>
                  <a:pt x="86898" y="279512"/>
                  <a:pt x="86898" y="277956"/>
                  <a:pt x="86898" y="277956"/>
                </a:cubicBezTo>
                <a:cubicBezTo>
                  <a:pt x="88453" y="274844"/>
                  <a:pt x="90008" y="271732"/>
                  <a:pt x="93118" y="270176"/>
                </a:cubicBezTo>
                <a:cubicBezTo>
                  <a:pt x="93118" y="270176"/>
                  <a:pt x="93118" y="270176"/>
                  <a:pt x="93118" y="270176"/>
                </a:cubicBezTo>
                <a:cubicBezTo>
                  <a:pt x="93118" y="271732"/>
                  <a:pt x="93118" y="271732"/>
                  <a:pt x="93118" y="273288"/>
                </a:cubicBezTo>
                <a:cubicBezTo>
                  <a:pt x="93118" y="274844"/>
                  <a:pt x="93118" y="277956"/>
                  <a:pt x="93118" y="279512"/>
                </a:cubicBezTo>
                <a:close/>
                <a:moveTo>
                  <a:pt x="94673" y="263952"/>
                </a:moveTo>
                <a:lnTo>
                  <a:pt x="94673" y="263952"/>
                </a:lnTo>
                <a:cubicBezTo>
                  <a:pt x="91563" y="263952"/>
                  <a:pt x="88453" y="265508"/>
                  <a:pt x="86898" y="267064"/>
                </a:cubicBezTo>
                <a:cubicBezTo>
                  <a:pt x="86898" y="263952"/>
                  <a:pt x="86898" y="260840"/>
                  <a:pt x="86898" y="259284"/>
                </a:cubicBezTo>
                <a:cubicBezTo>
                  <a:pt x="90008" y="256172"/>
                  <a:pt x="93118" y="254616"/>
                  <a:pt x="94673" y="251504"/>
                </a:cubicBezTo>
                <a:cubicBezTo>
                  <a:pt x="94673" y="251504"/>
                  <a:pt x="96228" y="251504"/>
                  <a:pt x="96228" y="251504"/>
                </a:cubicBezTo>
                <a:cubicBezTo>
                  <a:pt x="94673" y="256172"/>
                  <a:pt x="94673" y="259284"/>
                  <a:pt x="94673" y="263952"/>
                </a:cubicBezTo>
                <a:close/>
                <a:moveTo>
                  <a:pt x="94673" y="243725"/>
                </a:moveTo>
                <a:lnTo>
                  <a:pt x="94673" y="243725"/>
                </a:lnTo>
                <a:cubicBezTo>
                  <a:pt x="93118" y="245281"/>
                  <a:pt x="91563" y="246837"/>
                  <a:pt x="91563" y="248393"/>
                </a:cubicBezTo>
                <a:cubicBezTo>
                  <a:pt x="90008" y="249949"/>
                  <a:pt x="88453" y="249949"/>
                  <a:pt x="88453" y="251504"/>
                </a:cubicBezTo>
                <a:cubicBezTo>
                  <a:pt x="88453" y="249949"/>
                  <a:pt x="88453" y="246837"/>
                  <a:pt x="88453" y="245281"/>
                </a:cubicBezTo>
                <a:cubicBezTo>
                  <a:pt x="88453" y="243725"/>
                  <a:pt x="88453" y="243725"/>
                  <a:pt x="88453" y="242169"/>
                </a:cubicBezTo>
                <a:cubicBezTo>
                  <a:pt x="91563" y="240613"/>
                  <a:pt x="94673" y="237501"/>
                  <a:pt x="96228" y="235945"/>
                </a:cubicBezTo>
                <a:cubicBezTo>
                  <a:pt x="96228" y="239057"/>
                  <a:pt x="96228" y="240613"/>
                  <a:pt x="96228" y="243725"/>
                </a:cubicBezTo>
                <a:cubicBezTo>
                  <a:pt x="96228" y="243725"/>
                  <a:pt x="94673" y="243725"/>
                  <a:pt x="94673" y="243725"/>
                </a:cubicBezTo>
                <a:close/>
                <a:moveTo>
                  <a:pt x="122661" y="209493"/>
                </a:moveTo>
                <a:lnTo>
                  <a:pt x="122661" y="209493"/>
                </a:lnTo>
                <a:cubicBezTo>
                  <a:pt x="127326" y="206381"/>
                  <a:pt x="131991" y="201713"/>
                  <a:pt x="136656" y="197045"/>
                </a:cubicBezTo>
                <a:cubicBezTo>
                  <a:pt x="141321" y="190821"/>
                  <a:pt x="147540" y="186153"/>
                  <a:pt x="152205" y="179929"/>
                </a:cubicBezTo>
                <a:cubicBezTo>
                  <a:pt x="152205" y="178373"/>
                  <a:pt x="150650" y="175261"/>
                  <a:pt x="149095" y="176817"/>
                </a:cubicBezTo>
                <a:cubicBezTo>
                  <a:pt x="138211" y="184597"/>
                  <a:pt x="128881" y="195489"/>
                  <a:pt x="119551" y="206381"/>
                </a:cubicBezTo>
                <a:cubicBezTo>
                  <a:pt x="114887" y="204825"/>
                  <a:pt x="111777" y="203269"/>
                  <a:pt x="107112" y="201713"/>
                </a:cubicBezTo>
                <a:cubicBezTo>
                  <a:pt x="113332" y="195489"/>
                  <a:pt x="117997" y="187709"/>
                  <a:pt x="124216" y="183041"/>
                </a:cubicBezTo>
                <a:cubicBezTo>
                  <a:pt x="127326" y="179929"/>
                  <a:pt x="131991" y="176817"/>
                  <a:pt x="135101" y="173705"/>
                </a:cubicBezTo>
                <a:cubicBezTo>
                  <a:pt x="138211" y="170593"/>
                  <a:pt x="142875" y="169037"/>
                  <a:pt x="144430" y="164369"/>
                </a:cubicBezTo>
                <a:cubicBezTo>
                  <a:pt x="153760" y="167481"/>
                  <a:pt x="161535" y="172149"/>
                  <a:pt x="167754" y="178373"/>
                </a:cubicBezTo>
                <a:cubicBezTo>
                  <a:pt x="159980" y="184597"/>
                  <a:pt x="153760" y="190821"/>
                  <a:pt x="147540" y="197045"/>
                </a:cubicBezTo>
                <a:cubicBezTo>
                  <a:pt x="141321" y="203269"/>
                  <a:pt x="136656" y="209493"/>
                  <a:pt x="130436" y="215717"/>
                </a:cubicBezTo>
                <a:cubicBezTo>
                  <a:pt x="128881" y="214161"/>
                  <a:pt x="125771" y="212605"/>
                  <a:pt x="122661" y="209493"/>
                </a:cubicBezTo>
                <a:close/>
                <a:moveTo>
                  <a:pt x="104002" y="298184"/>
                </a:moveTo>
                <a:lnTo>
                  <a:pt x="104002" y="298184"/>
                </a:lnTo>
                <a:cubicBezTo>
                  <a:pt x="99337" y="302852"/>
                  <a:pt x="94673" y="307520"/>
                  <a:pt x="88453" y="310632"/>
                </a:cubicBezTo>
                <a:cubicBezTo>
                  <a:pt x="79123" y="318412"/>
                  <a:pt x="69794" y="326192"/>
                  <a:pt x="60464" y="335528"/>
                </a:cubicBezTo>
                <a:cubicBezTo>
                  <a:pt x="55799" y="333972"/>
                  <a:pt x="51135" y="329304"/>
                  <a:pt x="46470" y="326192"/>
                </a:cubicBezTo>
                <a:cubicBezTo>
                  <a:pt x="46470" y="326192"/>
                  <a:pt x="46470" y="326192"/>
                  <a:pt x="46470" y="326192"/>
                </a:cubicBezTo>
                <a:cubicBezTo>
                  <a:pt x="52689" y="321524"/>
                  <a:pt x="58909" y="316856"/>
                  <a:pt x="63574" y="312188"/>
                </a:cubicBezTo>
                <a:cubicBezTo>
                  <a:pt x="66684" y="309076"/>
                  <a:pt x="69794" y="304408"/>
                  <a:pt x="72904" y="301296"/>
                </a:cubicBezTo>
                <a:cubicBezTo>
                  <a:pt x="74459" y="301296"/>
                  <a:pt x="74459" y="302852"/>
                  <a:pt x="76013" y="302852"/>
                </a:cubicBezTo>
                <a:cubicBezTo>
                  <a:pt x="76013" y="302852"/>
                  <a:pt x="76013" y="302852"/>
                  <a:pt x="76013" y="302852"/>
                </a:cubicBezTo>
                <a:cubicBezTo>
                  <a:pt x="76013" y="304408"/>
                  <a:pt x="74459" y="305964"/>
                  <a:pt x="76013" y="307520"/>
                </a:cubicBezTo>
                <a:cubicBezTo>
                  <a:pt x="76013" y="307520"/>
                  <a:pt x="77568" y="307520"/>
                  <a:pt x="77568" y="307520"/>
                </a:cubicBezTo>
                <a:cubicBezTo>
                  <a:pt x="79123" y="305964"/>
                  <a:pt x="79123" y="304408"/>
                  <a:pt x="79123" y="302852"/>
                </a:cubicBezTo>
                <a:cubicBezTo>
                  <a:pt x="88453" y="302852"/>
                  <a:pt x="96228" y="301296"/>
                  <a:pt x="104002" y="298184"/>
                </a:cubicBezTo>
                <a:close/>
                <a:moveTo>
                  <a:pt x="68239" y="299740"/>
                </a:moveTo>
                <a:lnTo>
                  <a:pt x="68239" y="299740"/>
                </a:lnTo>
                <a:cubicBezTo>
                  <a:pt x="65129" y="301296"/>
                  <a:pt x="62019" y="304408"/>
                  <a:pt x="58909" y="307520"/>
                </a:cubicBezTo>
                <a:cubicBezTo>
                  <a:pt x="54244" y="312188"/>
                  <a:pt x="48025" y="316856"/>
                  <a:pt x="43360" y="321524"/>
                </a:cubicBezTo>
                <a:cubicBezTo>
                  <a:pt x="41805" y="323080"/>
                  <a:pt x="43360" y="323080"/>
                  <a:pt x="43360" y="323080"/>
                </a:cubicBezTo>
                <a:cubicBezTo>
                  <a:pt x="40250" y="321524"/>
                  <a:pt x="37140" y="319968"/>
                  <a:pt x="34030" y="316856"/>
                </a:cubicBezTo>
                <a:cubicBezTo>
                  <a:pt x="38695" y="313744"/>
                  <a:pt x="41805" y="310632"/>
                  <a:pt x="44915" y="307520"/>
                </a:cubicBezTo>
                <a:cubicBezTo>
                  <a:pt x="48025" y="305964"/>
                  <a:pt x="49580" y="302852"/>
                  <a:pt x="52689" y="301296"/>
                </a:cubicBezTo>
                <a:cubicBezTo>
                  <a:pt x="54244" y="298184"/>
                  <a:pt x="57354" y="296628"/>
                  <a:pt x="58909" y="293516"/>
                </a:cubicBezTo>
                <a:cubicBezTo>
                  <a:pt x="58909" y="293516"/>
                  <a:pt x="58909" y="295072"/>
                  <a:pt x="58909" y="295072"/>
                </a:cubicBezTo>
                <a:cubicBezTo>
                  <a:pt x="62019" y="296628"/>
                  <a:pt x="65129" y="298184"/>
                  <a:pt x="68239" y="299740"/>
                </a:cubicBezTo>
                <a:close/>
                <a:moveTo>
                  <a:pt x="37140" y="270176"/>
                </a:moveTo>
                <a:lnTo>
                  <a:pt x="37140" y="270176"/>
                </a:lnTo>
                <a:cubicBezTo>
                  <a:pt x="43360" y="268620"/>
                  <a:pt x="46470" y="271732"/>
                  <a:pt x="49580" y="277956"/>
                </a:cubicBezTo>
                <a:cubicBezTo>
                  <a:pt x="51135" y="282624"/>
                  <a:pt x="54244" y="288848"/>
                  <a:pt x="57354" y="291960"/>
                </a:cubicBezTo>
                <a:cubicBezTo>
                  <a:pt x="57354" y="291960"/>
                  <a:pt x="57354" y="290404"/>
                  <a:pt x="55799" y="290404"/>
                </a:cubicBezTo>
                <a:cubicBezTo>
                  <a:pt x="51135" y="291960"/>
                  <a:pt x="46470" y="298184"/>
                  <a:pt x="41805" y="302852"/>
                </a:cubicBezTo>
                <a:cubicBezTo>
                  <a:pt x="37140" y="305964"/>
                  <a:pt x="34030" y="309076"/>
                  <a:pt x="30920" y="312188"/>
                </a:cubicBezTo>
                <a:cubicBezTo>
                  <a:pt x="29366" y="310632"/>
                  <a:pt x="27811" y="307520"/>
                  <a:pt x="27811" y="304408"/>
                </a:cubicBezTo>
                <a:cubicBezTo>
                  <a:pt x="30920" y="301296"/>
                  <a:pt x="35585" y="296628"/>
                  <a:pt x="38695" y="291960"/>
                </a:cubicBezTo>
                <a:cubicBezTo>
                  <a:pt x="43360" y="287292"/>
                  <a:pt x="48025" y="282624"/>
                  <a:pt x="49580" y="277956"/>
                </a:cubicBezTo>
                <a:cubicBezTo>
                  <a:pt x="51135" y="276400"/>
                  <a:pt x="48025" y="274844"/>
                  <a:pt x="46470" y="276400"/>
                </a:cubicBezTo>
                <a:cubicBezTo>
                  <a:pt x="41805" y="277956"/>
                  <a:pt x="38695" y="284180"/>
                  <a:pt x="34030" y="287292"/>
                </a:cubicBezTo>
                <a:cubicBezTo>
                  <a:pt x="30920" y="291960"/>
                  <a:pt x="27811" y="295072"/>
                  <a:pt x="24701" y="298184"/>
                </a:cubicBezTo>
                <a:cubicBezTo>
                  <a:pt x="23146" y="295072"/>
                  <a:pt x="24701" y="291960"/>
                  <a:pt x="24701" y="287292"/>
                </a:cubicBezTo>
                <a:cubicBezTo>
                  <a:pt x="26256" y="287292"/>
                  <a:pt x="26256" y="285736"/>
                  <a:pt x="27811" y="285736"/>
                </a:cubicBezTo>
                <a:cubicBezTo>
                  <a:pt x="32475" y="282624"/>
                  <a:pt x="37140" y="279512"/>
                  <a:pt x="40250" y="276400"/>
                </a:cubicBezTo>
                <a:cubicBezTo>
                  <a:pt x="41805" y="274844"/>
                  <a:pt x="40250" y="271732"/>
                  <a:pt x="38695" y="273288"/>
                </a:cubicBezTo>
                <a:cubicBezTo>
                  <a:pt x="34030" y="274844"/>
                  <a:pt x="29366" y="277956"/>
                  <a:pt x="24701" y="281068"/>
                </a:cubicBezTo>
                <a:cubicBezTo>
                  <a:pt x="24701" y="281068"/>
                  <a:pt x="24701" y="279512"/>
                  <a:pt x="24701" y="279512"/>
                </a:cubicBezTo>
                <a:cubicBezTo>
                  <a:pt x="27811" y="273288"/>
                  <a:pt x="30920" y="270176"/>
                  <a:pt x="37140" y="270176"/>
                </a:cubicBezTo>
                <a:close/>
              </a:path>
            </a:pathLst>
          </a:custGeom>
          <a:solidFill>
            <a:srgbClr val="000000"/>
          </a:solidFill>
          <a:ln w="1555" cap="flat">
            <a:noFill/>
            <a:prstDash val="solid"/>
            <a:miter/>
          </a:ln>
        </p:spPr>
        <p:txBody>
          <a:bodyPr rtlCol="0" anchor="ctr"/>
          <a:lstStyle/>
          <a:p>
            <a:endParaRPr lang="en-ID"/>
          </a:p>
        </p:txBody>
      </p:sp>
      <p:cxnSp>
        <p:nvCxnSpPr>
          <p:cNvPr id="133" name="Straight Connector 132">
            <a:extLst>
              <a:ext uri="{FF2B5EF4-FFF2-40B4-BE49-F238E27FC236}">
                <a16:creationId xmlns:a16="http://schemas.microsoft.com/office/drawing/2014/main" id="{C86E806A-6D79-4477-985E-B6FCF7ECFFCA}"/>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F41C7D0-4FB4-40C8-A620-AB78932FFE8A}"/>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E69178-91CE-27B2-A09D-7900238D84FC}"/>
              </a:ext>
            </a:extLst>
          </p:cNvPr>
          <p:cNvGrpSpPr/>
          <p:nvPr/>
        </p:nvGrpSpPr>
        <p:grpSpPr>
          <a:xfrm>
            <a:off x="10546067" y="5249344"/>
            <a:ext cx="2946779" cy="3085506"/>
            <a:chOff x="12877800" y="2311574"/>
            <a:chExt cx="2946779" cy="3085506"/>
          </a:xfrm>
        </p:grpSpPr>
        <p:sp>
          <p:nvSpPr>
            <p:cNvPr id="6" name="Freeform: Shape 129">
              <a:extLst>
                <a:ext uri="{FF2B5EF4-FFF2-40B4-BE49-F238E27FC236}">
                  <a16:creationId xmlns:a16="http://schemas.microsoft.com/office/drawing/2014/main" id="{CF076C96-3EF8-C0A0-A7CD-AF0DC889403D}"/>
                </a:ext>
              </a:extLst>
            </p:cNvPr>
            <p:cNvSpPr/>
            <p:nvPr/>
          </p:nvSpPr>
          <p:spPr>
            <a:xfrm>
              <a:off x="13868399" y="3114327"/>
              <a:ext cx="1956180" cy="1876773"/>
            </a:xfrm>
            <a:custGeom>
              <a:avLst/>
              <a:gdLst>
                <a:gd name="connsiteX0" fmla="*/ 623711 w 819768"/>
                <a:gd name="connsiteY0" fmla="*/ 319515 h 786491"/>
                <a:gd name="connsiteX1" fmla="*/ 580600 w 819768"/>
                <a:gd name="connsiteY1" fmla="*/ 295539 h 786491"/>
                <a:gd name="connsiteX2" fmla="*/ 578602 w 819768"/>
                <a:gd name="connsiteY2" fmla="*/ 288974 h 786491"/>
                <a:gd name="connsiteX3" fmla="*/ 429000 w 819768"/>
                <a:gd name="connsiteY3" fmla="*/ 45786 h 786491"/>
                <a:gd name="connsiteX4" fmla="*/ 268834 w 819768"/>
                <a:gd name="connsiteY4" fmla="*/ 118000 h 786491"/>
                <a:gd name="connsiteX5" fmla="*/ 206310 w 819768"/>
                <a:gd name="connsiteY5" fmla="*/ 181081 h 786491"/>
                <a:gd name="connsiteX6" fmla="*/ 206024 w 819768"/>
                <a:gd name="connsiteY6" fmla="*/ 232744 h 786491"/>
                <a:gd name="connsiteX7" fmla="*/ 160059 w 819768"/>
                <a:gd name="connsiteY7" fmla="*/ 270706 h 786491"/>
                <a:gd name="connsiteX8" fmla="*/ 155491 w 819768"/>
                <a:gd name="connsiteY8" fmla="*/ 278698 h 786491"/>
                <a:gd name="connsiteX9" fmla="*/ 124086 w 819768"/>
                <a:gd name="connsiteY9" fmla="*/ 270421 h 786491"/>
                <a:gd name="connsiteX10" fmla="*/ 23590 w 819768"/>
                <a:gd name="connsiteY10" fmla="*/ 401148 h 786491"/>
                <a:gd name="connsiteX11" fmla="*/ 53567 w 819768"/>
                <a:gd name="connsiteY11" fmla="*/ 435400 h 786491"/>
                <a:gd name="connsiteX12" fmla="*/ 27016 w 819768"/>
                <a:gd name="connsiteY12" fmla="*/ 518175 h 786491"/>
                <a:gd name="connsiteX13" fmla="*/ 70412 w 819768"/>
                <a:gd name="connsiteY13" fmla="*/ 672594 h 786491"/>
                <a:gd name="connsiteX14" fmla="*/ 84972 w 819768"/>
                <a:gd name="connsiteY14" fmla="*/ 687721 h 786491"/>
                <a:gd name="connsiteX15" fmla="*/ 120089 w 819768"/>
                <a:gd name="connsiteY15" fmla="*/ 709985 h 786491"/>
                <a:gd name="connsiteX16" fmla="*/ 178616 w 819768"/>
                <a:gd name="connsiteY16" fmla="*/ 749946 h 786491"/>
                <a:gd name="connsiteX17" fmla="*/ 319653 w 819768"/>
                <a:gd name="connsiteY17" fmla="*/ 779630 h 786491"/>
                <a:gd name="connsiteX18" fmla="*/ 383605 w 819768"/>
                <a:gd name="connsiteY18" fmla="*/ 679729 h 786491"/>
                <a:gd name="connsiteX19" fmla="*/ 391028 w 819768"/>
                <a:gd name="connsiteY19" fmla="*/ 674877 h 786491"/>
                <a:gd name="connsiteX20" fmla="*/ 460119 w 819768"/>
                <a:gd name="connsiteY20" fmla="*/ 753656 h 786491"/>
                <a:gd name="connsiteX21" fmla="*/ 581742 w 819768"/>
                <a:gd name="connsiteY21" fmla="*/ 717121 h 786491"/>
                <a:gd name="connsiteX22" fmla="*/ 653117 w 819768"/>
                <a:gd name="connsiteY22" fmla="*/ 713410 h 786491"/>
                <a:gd name="connsiteX23" fmla="*/ 671961 w 819768"/>
                <a:gd name="connsiteY23" fmla="*/ 717406 h 786491"/>
                <a:gd name="connsiteX24" fmla="*/ 784448 w 819768"/>
                <a:gd name="connsiteY24" fmla="*/ 645478 h 786491"/>
                <a:gd name="connsiteX25" fmla="*/ 816424 w 819768"/>
                <a:gd name="connsiteY25" fmla="*/ 591817 h 786491"/>
                <a:gd name="connsiteX26" fmla="*/ 623711 w 819768"/>
                <a:gd name="connsiteY26" fmla="*/ 319515 h 78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768" h="786491">
                  <a:moveTo>
                    <a:pt x="623711" y="319515"/>
                  </a:moveTo>
                  <a:cubicBezTo>
                    <a:pt x="610292" y="306385"/>
                    <a:pt x="595446" y="298679"/>
                    <a:pt x="580600" y="295539"/>
                  </a:cubicBezTo>
                  <a:cubicBezTo>
                    <a:pt x="580029" y="293541"/>
                    <a:pt x="579458" y="291257"/>
                    <a:pt x="578602" y="288974"/>
                  </a:cubicBezTo>
                  <a:cubicBezTo>
                    <a:pt x="544342" y="196494"/>
                    <a:pt x="470683" y="133414"/>
                    <a:pt x="429000" y="45786"/>
                  </a:cubicBezTo>
                  <a:cubicBezTo>
                    <a:pt x="382463" y="-51831"/>
                    <a:pt x="243710" y="22952"/>
                    <a:pt x="268834" y="118000"/>
                  </a:cubicBezTo>
                  <a:cubicBezTo>
                    <a:pt x="240284" y="124851"/>
                    <a:pt x="216588" y="144260"/>
                    <a:pt x="206310" y="181081"/>
                  </a:cubicBezTo>
                  <a:cubicBezTo>
                    <a:pt x="201171" y="199634"/>
                    <a:pt x="201742" y="216760"/>
                    <a:pt x="206024" y="232744"/>
                  </a:cubicBezTo>
                  <a:cubicBezTo>
                    <a:pt x="187752" y="239309"/>
                    <a:pt x="171764" y="252153"/>
                    <a:pt x="160059" y="270706"/>
                  </a:cubicBezTo>
                  <a:cubicBezTo>
                    <a:pt x="158346" y="273275"/>
                    <a:pt x="156918" y="276129"/>
                    <a:pt x="155491" y="278698"/>
                  </a:cubicBezTo>
                  <a:cubicBezTo>
                    <a:pt x="145213" y="275273"/>
                    <a:pt x="134649" y="272133"/>
                    <a:pt x="124086" y="270421"/>
                  </a:cubicBezTo>
                  <a:cubicBezTo>
                    <a:pt x="55280" y="259004"/>
                    <a:pt x="-25802" y="330076"/>
                    <a:pt x="23590" y="401148"/>
                  </a:cubicBezTo>
                  <a:cubicBezTo>
                    <a:pt x="32440" y="413707"/>
                    <a:pt x="42433" y="425125"/>
                    <a:pt x="53567" y="435400"/>
                  </a:cubicBezTo>
                  <a:cubicBezTo>
                    <a:pt x="32440" y="456808"/>
                    <a:pt x="21020" y="487920"/>
                    <a:pt x="27016" y="518175"/>
                  </a:cubicBezTo>
                  <a:cubicBezTo>
                    <a:pt x="-24660" y="560990"/>
                    <a:pt x="2177" y="657180"/>
                    <a:pt x="70412" y="672594"/>
                  </a:cubicBezTo>
                  <a:cubicBezTo>
                    <a:pt x="65558" y="675163"/>
                    <a:pt x="70412" y="680015"/>
                    <a:pt x="84972" y="687721"/>
                  </a:cubicBezTo>
                  <a:cubicBezTo>
                    <a:pt x="96678" y="695143"/>
                    <a:pt x="108383" y="702564"/>
                    <a:pt x="120089" y="709985"/>
                  </a:cubicBezTo>
                  <a:cubicBezTo>
                    <a:pt x="140074" y="722544"/>
                    <a:pt x="159202" y="736245"/>
                    <a:pt x="178616" y="749946"/>
                  </a:cubicBezTo>
                  <a:cubicBezTo>
                    <a:pt x="218301" y="777632"/>
                    <a:pt x="271975" y="797613"/>
                    <a:pt x="319653" y="779630"/>
                  </a:cubicBezTo>
                  <a:cubicBezTo>
                    <a:pt x="363335" y="763075"/>
                    <a:pt x="390172" y="725684"/>
                    <a:pt x="383605" y="679729"/>
                  </a:cubicBezTo>
                  <a:cubicBezTo>
                    <a:pt x="386175" y="678302"/>
                    <a:pt x="388459" y="676304"/>
                    <a:pt x="391028" y="674877"/>
                  </a:cubicBezTo>
                  <a:cubicBezTo>
                    <a:pt x="403876" y="709129"/>
                    <a:pt x="429285" y="739955"/>
                    <a:pt x="460119" y="753656"/>
                  </a:cubicBezTo>
                  <a:cubicBezTo>
                    <a:pt x="511795" y="776776"/>
                    <a:pt x="559473" y="759650"/>
                    <a:pt x="581742" y="717121"/>
                  </a:cubicBezTo>
                  <a:cubicBezTo>
                    <a:pt x="606866" y="723971"/>
                    <a:pt x="631419" y="724257"/>
                    <a:pt x="653117" y="713410"/>
                  </a:cubicBezTo>
                  <a:cubicBezTo>
                    <a:pt x="659399" y="714837"/>
                    <a:pt x="665394" y="716550"/>
                    <a:pt x="671961" y="717406"/>
                  </a:cubicBezTo>
                  <a:cubicBezTo>
                    <a:pt x="723636" y="726540"/>
                    <a:pt x="775597" y="692288"/>
                    <a:pt x="784448" y="645478"/>
                  </a:cubicBezTo>
                  <a:cubicBezTo>
                    <a:pt x="799865" y="631777"/>
                    <a:pt x="811570" y="613509"/>
                    <a:pt x="816424" y="591817"/>
                  </a:cubicBezTo>
                  <a:cubicBezTo>
                    <a:pt x="843832" y="468510"/>
                    <a:pt x="695943" y="390587"/>
                    <a:pt x="623711" y="319515"/>
                  </a:cubicBezTo>
                  <a:close/>
                </a:path>
              </a:pathLst>
            </a:custGeom>
            <a:solidFill>
              <a:srgbClr val="FFDF00"/>
            </a:solidFill>
            <a:ln w="286" cap="flat">
              <a:noFill/>
              <a:prstDash val="solid"/>
              <a:miter/>
            </a:ln>
          </p:spPr>
          <p:txBody>
            <a:bodyPr rtlCol="0" anchor="ctr"/>
            <a:lstStyle/>
            <a:p>
              <a:endParaRPr lang="en-ID"/>
            </a:p>
          </p:txBody>
        </p:sp>
        <p:sp>
          <p:nvSpPr>
            <p:cNvPr id="7" name="Freeform: Shape 50">
              <a:extLst>
                <a:ext uri="{FF2B5EF4-FFF2-40B4-BE49-F238E27FC236}">
                  <a16:creationId xmlns:a16="http://schemas.microsoft.com/office/drawing/2014/main" id="{FCF072F8-2F28-A7FF-FCE9-A0214E170ED2}"/>
                </a:ext>
              </a:extLst>
            </p:cNvPr>
            <p:cNvSpPr/>
            <p:nvPr/>
          </p:nvSpPr>
          <p:spPr>
            <a:xfrm>
              <a:off x="12877800" y="2311574"/>
              <a:ext cx="2707821" cy="3085506"/>
            </a:xfrm>
            <a:custGeom>
              <a:avLst/>
              <a:gdLst>
                <a:gd name="connsiteX0" fmla="*/ 277935 w 340366"/>
                <a:gd name="connsiteY0" fmla="*/ 110626 h 387840"/>
                <a:gd name="connsiteX1" fmla="*/ 270160 w 340366"/>
                <a:gd name="connsiteY1" fmla="*/ 104402 h 387840"/>
                <a:gd name="connsiteX2" fmla="*/ 268605 w 340366"/>
                <a:gd name="connsiteY2" fmla="*/ 102846 h 387840"/>
                <a:gd name="connsiteX3" fmla="*/ 285710 w 340366"/>
                <a:gd name="connsiteY3" fmla="*/ 93510 h 387840"/>
                <a:gd name="connsiteX4" fmla="*/ 299704 w 340366"/>
                <a:gd name="connsiteY4" fmla="*/ 74838 h 387840"/>
                <a:gd name="connsiteX5" fmla="*/ 290374 w 340366"/>
                <a:gd name="connsiteY5" fmla="*/ 56166 h 387840"/>
                <a:gd name="connsiteX6" fmla="*/ 251501 w 340366"/>
                <a:gd name="connsiteY6" fmla="*/ 65502 h 387840"/>
                <a:gd name="connsiteX7" fmla="*/ 253056 w 340366"/>
                <a:gd name="connsiteY7" fmla="*/ 60834 h 387840"/>
                <a:gd name="connsiteX8" fmla="*/ 265496 w 340366"/>
                <a:gd name="connsiteY8" fmla="*/ 48387 h 387840"/>
                <a:gd name="connsiteX9" fmla="*/ 277935 w 340366"/>
                <a:gd name="connsiteY9" fmla="*/ 35939 h 387840"/>
                <a:gd name="connsiteX10" fmla="*/ 284155 w 340366"/>
                <a:gd name="connsiteY10" fmla="*/ 9487 h 387840"/>
                <a:gd name="connsiteX11" fmla="*/ 257721 w 340366"/>
                <a:gd name="connsiteY11" fmla="*/ 7931 h 387840"/>
                <a:gd name="connsiteX12" fmla="*/ 240617 w 340366"/>
                <a:gd name="connsiteY12" fmla="*/ 17267 h 387840"/>
                <a:gd name="connsiteX13" fmla="*/ 231287 w 340366"/>
                <a:gd name="connsiteY13" fmla="*/ 7931 h 387840"/>
                <a:gd name="connsiteX14" fmla="*/ 231287 w 340366"/>
                <a:gd name="connsiteY14" fmla="*/ 3263 h 387840"/>
                <a:gd name="connsiteX15" fmla="*/ 201743 w 340366"/>
                <a:gd name="connsiteY15" fmla="*/ 9487 h 387840"/>
                <a:gd name="connsiteX16" fmla="*/ 187749 w 340366"/>
                <a:gd name="connsiteY16" fmla="*/ 17267 h 387840"/>
                <a:gd name="connsiteX17" fmla="*/ 183084 w 340366"/>
                <a:gd name="connsiteY17" fmla="*/ 15711 h 387840"/>
                <a:gd name="connsiteX18" fmla="*/ 178419 w 340366"/>
                <a:gd name="connsiteY18" fmla="*/ 7931 h 387840"/>
                <a:gd name="connsiteX19" fmla="*/ 165980 w 340366"/>
                <a:gd name="connsiteY19" fmla="*/ 3263 h 387840"/>
                <a:gd name="connsiteX20" fmla="*/ 156650 w 340366"/>
                <a:gd name="connsiteY20" fmla="*/ 17267 h 387840"/>
                <a:gd name="connsiteX21" fmla="*/ 155095 w 340366"/>
                <a:gd name="connsiteY21" fmla="*/ 56166 h 387840"/>
                <a:gd name="connsiteX22" fmla="*/ 170645 w 340366"/>
                <a:gd name="connsiteY22" fmla="*/ 99734 h 387840"/>
                <a:gd name="connsiteX23" fmla="*/ 175310 w 340366"/>
                <a:gd name="connsiteY23" fmla="*/ 99734 h 387840"/>
                <a:gd name="connsiteX24" fmla="*/ 178419 w 340366"/>
                <a:gd name="connsiteY24" fmla="*/ 102846 h 387840"/>
                <a:gd name="connsiteX25" fmla="*/ 211073 w 340366"/>
                <a:gd name="connsiteY25" fmla="*/ 98178 h 387840"/>
                <a:gd name="connsiteX26" fmla="*/ 218848 w 340366"/>
                <a:gd name="connsiteY26" fmla="*/ 96622 h 387840"/>
                <a:gd name="connsiteX27" fmla="*/ 226622 w 340366"/>
                <a:gd name="connsiteY27" fmla="*/ 99734 h 387840"/>
                <a:gd name="connsiteX28" fmla="*/ 228177 w 340366"/>
                <a:gd name="connsiteY28" fmla="*/ 99734 h 387840"/>
                <a:gd name="connsiteX29" fmla="*/ 223512 w 340366"/>
                <a:gd name="connsiteY29" fmla="*/ 119962 h 387840"/>
                <a:gd name="connsiteX30" fmla="*/ 229732 w 340366"/>
                <a:gd name="connsiteY30" fmla="*/ 146414 h 387840"/>
                <a:gd name="connsiteX31" fmla="*/ 268605 w 340366"/>
                <a:gd name="connsiteY31" fmla="*/ 161974 h 387840"/>
                <a:gd name="connsiteX32" fmla="*/ 279490 w 340366"/>
                <a:gd name="connsiteY32" fmla="*/ 130854 h 387840"/>
                <a:gd name="connsiteX33" fmla="*/ 329248 w 340366"/>
                <a:gd name="connsiteY33" fmla="*/ 211765 h 387840"/>
                <a:gd name="connsiteX34" fmla="*/ 321473 w 340366"/>
                <a:gd name="connsiteY34" fmla="*/ 277117 h 387840"/>
                <a:gd name="connsiteX35" fmla="*/ 279490 w 340366"/>
                <a:gd name="connsiteY35" fmla="*/ 314460 h 387840"/>
                <a:gd name="connsiteX36" fmla="*/ 214183 w 340366"/>
                <a:gd name="connsiteY36" fmla="*/ 311348 h 387840"/>
                <a:gd name="connsiteX37" fmla="*/ 181529 w 340366"/>
                <a:gd name="connsiteY37" fmla="*/ 320684 h 387840"/>
                <a:gd name="connsiteX38" fmla="*/ 155095 w 340366"/>
                <a:gd name="connsiteY38" fmla="*/ 323796 h 387840"/>
                <a:gd name="connsiteX39" fmla="*/ 110002 w 340366"/>
                <a:gd name="connsiteY39" fmla="*/ 297345 h 387840"/>
                <a:gd name="connsiteX40" fmla="*/ 97563 w 340366"/>
                <a:gd name="connsiteY40" fmla="*/ 238217 h 387840"/>
                <a:gd name="connsiteX41" fmla="*/ 120887 w 340366"/>
                <a:gd name="connsiteY41" fmla="*/ 172866 h 387840"/>
                <a:gd name="connsiteX42" fmla="*/ 155095 w 340366"/>
                <a:gd name="connsiteY42" fmla="*/ 113738 h 387840"/>
                <a:gd name="connsiteX43" fmla="*/ 165980 w 340366"/>
                <a:gd name="connsiteY43" fmla="*/ 99734 h 387840"/>
                <a:gd name="connsiteX44" fmla="*/ 161315 w 340366"/>
                <a:gd name="connsiteY44" fmla="*/ 95066 h 387840"/>
                <a:gd name="connsiteX45" fmla="*/ 119332 w 340366"/>
                <a:gd name="connsiteY45" fmla="*/ 155750 h 387840"/>
                <a:gd name="connsiteX46" fmla="*/ 91343 w 340366"/>
                <a:gd name="connsiteY46" fmla="*/ 222657 h 387840"/>
                <a:gd name="connsiteX47" fmla="*/ 96008 w 340366"/>
                <a:gd name="connsiteY47" fmla="*/ 292677 h 387840"/>
                <a:gd name="connsiteX48" fmla="*/ 139546 w 340366"/>
                <a:gd name="connsiteY48" fmla="*/ 328464 h 387840"/>
                <a:gd name="connsiteX49" fmla="*/ 167535 w 340366"/>
                <a:gd name="connsiteY49" fmla="*/ 333132 h 387840"/>
                <a:gd name="connsiteX50" fmla="*/ 198634 w 340366"/>
                <a:gd name="connsiteY50" fmla="*/ 323796 h 387840"/>
                <a:gd name="connsiteX51" fmla="*/ 217293 w 340366"/>
                <a:gd name="connsiteY51" fmla="*/ 319128 h 387840"/>
                <a:gd name="connsiteX52" fmla="*/ 234397 w 340366"/>
                <a:gd name="connsiteY52" fmla="*/ 319128 h 387840"/>
                <a:gd name="connsiteX53" fmla="*/ 268605 w 340366"/>
                <a:gd name="connsiteY53" fmla="*/ 323796 h 387840"/>
                <a:gd name="connsiteX54" fmla="*/ 301259 w 340366"/>
                <a:gd name="connsiteY54" fmla="*/ 317572 h 387840"/>
                <a:gd name="connsiteX55" fmla="*/ 323028 w 340366"/>
                <a:gd name="connsiteY55" fmla="*/ 295789 h 387840"/>
                <a:gd name="connsiteX56" fmla="*/ 340132 w 340366"/>
                <a:gd name="connsiteY56" fmla="*/ 228881 h 387840"/>
                <a:gd name="connsiteX57" fmla="*/ 277935 w 340366"/>
                <a:gd name="connsiteY57" fmla="*/ 110626 h 387840"/>
                <a:gd name="connsiteX58" fmla="*/ 169090 w 340366"/>
                <a:gd name="connsiteY58" fmla="*/ 351804 h 387840"/>
                <a:gd name="connsiteX59" fmla="*/ 155095 w 340366"/>
                <a:gd name="connsiteY59" fmla="*/ 356472 h 387840"/>
                <a:gd name="connsiteX60" fmla="*/ 150431 w 340366"/>
                <a:gd name="connsiteY60" fmla="*/ 359584 h 387840"/>
                <a:gd name="connsiteX61" fmla="*/ 148876 w 340366"/>
                <a:gd name="connsiteY61" fmla="*/ 362696 h 387840"/>
                <a:gd name="connsiteX62" fmla="*/ 147321 w 340366"/>
                <a:gd name="connsiteY62" fmla="*/ 365808 h 387840"/>
                <a:gd name="connsiteX63" fmla="*/ 147321 w 340366"/>
                <a:gd name="connsiteY63" fmla="*/ 368920 h 387840"/>
                <a:gd name="connsiteX64" fmla="*/ 155095 w 340366"/>
                <a:gd name="connsiteY64" fmla="*/ 381368 h 387840"/>
                <a:gd name="connsiteX65" fmla="*/ 170645 w 340366"/>
                <a:gd name="connsiteY65" fmla="*/ 381368 h 387840"/>
                <a:gd name="connsiteX66" fmla="*/ 190859 w 340366"/>
                <a:gd name="connsiteY66" fmla="*/ 379812 h 387840"/>
                <a:gd name="connsiteX67" fmla="*/ 203298 w 340366"/>
                <a:gd name="connsiteY67" fmla="*/ 373588 h 387840"/>
                <a:gd name="connsiteX68" fmla="*/ 203298 w 340366"/>
                <a:gd name="connsiteY68" fmla="*/ 364252 h 387840"/>
                <a:gd name="connsiteX69" fmla="*/ 207963 w 340366"/>
                <a:gd name="connsiteY69" fmla="*/ 362696 h 387840"/>
                <a:gd name="connsiteX70" fmla="*/ 207963 w 340366"/>
                <a:gd name="connsiteY70" fmla="*/ 356472 h 387840"/>
                <a:gd name="connsiteX71" fmla="*/ 176864 w 340366"/>
                <a:gd name="connsiteY71" fmla="*/ 347136 h 387840"/>
                <a:gd name="connsiteX72" fmla="*/ 169090 w 340366"/>
                <a:gd name="connsiteY72" fmla="*/ 351804 h 387840"/>
                <a:gd name="connsiteX73" fmla="*/ 195524 w 340366"/>
                <a:gd name="connsiteY73" fmla="*/ 359584 h 387840"/>
                <a:gd name="connsiteX74" fmla="*/ 195524 w 340366"/>
                <a:gd name="connsiteY74" fmla="*/ 359584 h 387840"/>
                <a:gd name="connsiteX75" fmla="*/ 158205 w 340366"/>
                <a:gd name="connsiteY75" fmla="*/ 365808 h 387840"/>
                <a:gd name="connsiteX76" fmla="*/ 170645 w 340366"/>
                <a:gd name="connsiteY76" fmla="*/ 356472 h 387840"/>
                <a:gd name="connsiteX77" fmla="*/ 176864 w 340366"/>
                <a:gd name="connsiteY77" fmla="*/ 354916 h 387840"/>
                <a:gd name="connsiteX78" fmla="*/ 195524 w 340366"/>
                <a:gd name="connsiteY78" fmla="*/ 359584 h 387840"/>
                <a:gd name="connsiteX79" fmla="*/ 198634 w 340366"/>
                <a:gd name="connsiteY79" fmla="*/ 368920 h 387840"/>
                <a:gd name="connsiteX80" fmla="*/ 198634 w 340366"/>
                <a:gd name="connsiteY80" fmla="*/ 368920 h 387840"/>
                <a:gd name="connsiteX81" fmla="*/ 192414 w 340366"/>
                <a:gd name="connsiteY81" fmla="*/ 372032 h 387840"/>
                <a:gd name="connsiteX82" fmla="*/ 175310 w 340366"/>
                <a:gd name="connsiteY82" fmla="*/ 373588 h 387840"/>
                <a:gd name="connsiteX83" fmla="*/ 158205 w 340366"/>
                <a:gd name="connsiteY83" fmla="*/ 370476 h 387840"/>
                <a:gd name="connsiteX84" fmla="*/ 198634 w 340366"/>
                <a:gd name="connsiteY84" fmla="*/ 365808 h 387840"/>
                <a:gd name="connsiteX85" fmla="*/ 198634 w 340366"/>
                <a:gd name="connsiteY85" fmla="*/ 368920 h 387840"/>
                <a:gd name="connsiteX86" fmla="*/ 123997 w 340366"/>
                <a:gd name="connsiteY86" fmla="*/ 362696 h 387840"/>
                <a:gd name="connsiteX87" fmla="*/ 122442 w 340366"/>
                <a:gd name="connsiteY87" fmla="*/ 356472 h 387840"/>
                <a:gd name="connsiteX88" fmla="*/ 105338 w 340366"/>
                <a:gd name="connsiteY88" fmla="*/ 359584 h 387840"/>
                <a:gd name="connsiteX89" fmla="*/ 88233 w 340366"/>
                <a:gd name="connsiteY89" fmla="*/ 361140 h 387840"/>
                <a:gd name="connsiteX90" fmla="*/ 86679 w 340366"/>
                <a:gd name="connsiteY90" fmla="*/ 365808 h 387840"/>
                <a:gd name="connsiteX91" fmla="*/ 106893 w 340366"/>
                <a:gd name="connsiteY91" fmla="*/ 365808 h 387840"/>
                <a:gd name="connsiteX92" fmla="*/ 123997 w 340366"/>
                <a:gd name="connsiteY92" fmla="*/ 362696 h 387840"/>
                <a:gd name="connsiteX93" fmla="*/ 134881 w 340366"/>
                <a:gd name="connsiteY93" fmla="*/ 328464 h 387840"/>
                <a:gd name="connsiteX94" fmla="*/ 125552 w 340366"/>
                <a:gd name="connsiteY94" fmla="*/ 323796 h 387840"/>
                <a:gd name="connsiteX95" fmla="*/ 108448 w 340366"/>
                <a:gd name="connsiteY95" fmla="*/ 323796 h 387840"/>
                <a:gd name="connsiteX96" fmla="*/ 105338 w 340366"/>
                <a:gd name="connsiteY96" fmla="*/ 325352 h 387840"/>
                <a:gd name="connsiteX97" fmla="*/ 92898 w 340366"/>
                <a:gd name="connsiteY97" fmla="*/ 328464 h 387840"/>
                <a:gd name="connsiteX98" fmla="*/ 91343 w 340366"/>
                <a:gd name="connsiteY98" fmla="*/ 328464 h 387840"/>
                <a:gd name="connsiteX99" fmla="*/ 80459 w 340366"/>
                <a:gd name="connsiteY99" fmla="*/ 336244 h 387840"/>
                <a:gd name="connsiteX100" fmla="*/ 77349 w 340366"/>
                <a:gd name="connsiteY100" fmla="*/ 356472 h 387840"/>
                <a:gd name="connsiteX101" fmla="*/ 77349 w 340366"/>
                <a:gd name="connsiteY101" fmla="*/ 367364 h 387840"/>
                <a:gd name="connsiteX102" fmla="*/ 77349 w 340366"/>
                <a:gd name="connsiteY102" fmla="*/ 378256 h 387840"/>
                <a:gd name="connsiteX103" fmla="*/ 82014 w 340366"/>
                <a:gd name="connsiteY103" fmla="*/ 379812 h 387840"/>
                <a:gd name="connsiteX104" fmla="*/ 78904 w 340366"/>
                <a:gd name="connsiteY104" fmla="*/ 379812 h 387840"/>
                <a:gd name="connsiteX105" fmla="*/ 78904 w 340366"/>
                <a:gd name="connsiteY105" fmla="*/ 381368 h 387840"/>
                <a:gd name="connsiteX106" fmla="*/ 103783 w 340366"/>
                <a:gd name="connsiteY106" fmla="*/ 382924 h 387840"/>
                <a:gd name="connsiteX107" fmla="*/ 117777 w 340366"/>
                <a:gd name="connsiteY107" fmla="*/ 376700 h 387840"/>
                <a:gd name="connsiteX108" fmla="*/ 120887 w 340366"/>
                <a:gd name="connsiteY108" fmla="*/ 375144 h 387840"/>
                <a:gd name="connsiteX109" fmla="*/ 123997 w 340366"/>
                <a:gd name="connsiteY109" fmla="*/ 373588 h 387840"/>
                <a:gd name="connsiteX110" fmla="*/ 123997 w 340366"/>
                <a:gd name="connsiteY110" fmla="*/ 373588 h 387840"/>
                <a:gd name="connsiteX111" fmla="*/ 125552 w 340366"/>
                <a:gd name="connsiteY111" fmla="*/ 372032 h 387840"/>
                <a:gd name="connsiteX112" fmla="*/ 133326 w 340366"/>
                <a:gd name="connsiteY112" fmla="*/ 372032 h 387840"/>
                <a:gd name="connsiteX113" fmla="*/ 134881 w 340366"/>
                <a:gd name="connsiteY113" fmla="*/ 354916 h 387840"/>
                <a:gd name="connsiteX114" fmla="*/ 134881 w 340366"/>
                <a:gd name="connsiteY114" fmla="*/ 347136 h 387840"/>
                <a:gd name="connsiteX115" fmla="*/ 133326 w 340366"/>
                <a:gd name="connsiteY115" fmla="*/ 339356 h 387840"/>
                <a:gd name="connsiteX116" fmla="*/ 131772 w 340366"/>
                <a:gd name="connsiteY116" fmla="*/ 339356 h 387840"/>
                <a:gd name="connsiteX117" fmla="*/ 128662 w 340366"/>
                <a:gd name="connsiteY117" fmla="*/ 344024 h 387840"/>
                <a:gd name="connsiteX118" fmla="*/ 128662 w 340366"/>
                <a:gd name="connsiteY118" fmla="*/ 347136 h 387840"/>
                <a:gd name="connsiteX119" fmla="*/ 128662 w 340366"/>
                <a:gd name="connsiteY119" fmla="*/ 347136 h 387840"/>
                <a:gd name="connsiteX120" fmla="*/ 110002 w 340366"/>
                <a:gd name="connsiteY120" fmla="*/ 348692 h 387840"/>
                <a:gd name="connsiteX121" fmla="*/ 91343 w 340366"/>
                <a:gd name="connsiteY121" fmla="*/ 348692 h 387840"/>
                <a:gd name="connsiteX122" fmla="*/ 89788 w 340366"/>
                <a:gd name="connsiteY122" fmla="*/ 353360 h 387840"/>
                <a:gd name="connsiteX123" fmla="*/ 127107 w 340366"/>
                <a:gd name="connsiteY123" fmla="*/ 353360 h 387840"/>
                <a:gd name="connsiteX124" fmla="*/ 127107 w 340366"/>
                <a:gd name="connsiteY124" fmla="*/ 356472 h 387840"/>
                <a:gd name="connsiteX125" fmla="*/ 125552 w 340366"/>
                <a:gd name="connsiteY125" fmla="*/ 367364 h 387840"/>
                <a:gd name="connsiteX126" fmla="*/ 117777 w 340366"/>
                <a:gd name="connsiteY126" fmla="*/ 368920 h 387840"/>
                <a:gd name="connsiteX127" fmla="*/ 108448 w 340366"/>
                <a:gd name="connsiteY127" fmla="*/ 372032 h 387840"/>
                <a:gd name="connsiteX128" fmla="*/ 88233 w 340366"/>
                <a:gd name="connsiteY128" fmla="*/ 372032 h 387840"/>
                <a:gd name="connsiteX129" fmla="*/ 86679 w 340366"/>
                <a:gd name="connsiteY129" fmla="*/ 373588 h 387840"/>
                <a:gd name="connsiteX130" fmla="*/ 106893 w 340366"/>
                <a:gd name="connsiteY130" fmla="*/ 378256 h 387840"/>
                <a:gd name="connsiteX131" fmla="*/ 102228 w 340366"/>
                <a:gd name="connsiteY131" fmla="*/ 378256 h 387840"/>
                <a:gd name="connsiteX132" fmla="*/ 91343 w 340366"/>
                <a:gd name="connsiteY132" fmla="*/ 379812 h 387840"/>
                <a:gd name="connsiteX133" fmla="*/ 82014 w 340366"/>
                <a:gd name="connsiteY133" fmla="*/ 379812 h 387840"/>
                <a:gd name="connsiteX134" fmla="*/ 83569 w 340366"/>
                <a:gd name="connsiteY134" fmla="*/ 368920 h 387840"/>
                <a:gd name="connsiteX135" fmla="*/ 85124 w 340366"/>
                <a:gd name="connsiteY135" fmla="*/ 358028 h 387840"/>
                <a:gd name="connsiteX136" fmla="*/ 85124 w 340366"/>
                <a:gd name="connsiteY136" fmla="*/ 340912 h 387840"/>
                <a:gd name="connsiteX137" fmla="*/ 120887 w 340366"/>
                <a:gd name="connsiteY137" fmla="*/ 342468 h 387840"/>
                <a:gd name="connsiteX138" fmla="*/ 134881 w 340366"/>
                <a:gd name="connsiteY138" fmla="*/ 328464 h 387840"/>
                <a:gd name="connsiteX139" fmla="*/ 91343 w 340366"/>
                <a:gd name="connsiteY139" fmla="*/ 336244 h 387840"/>
                <a:gd name="connsiteX140" fmla="*/ 91343 w 340366"/>
                <a:gd name="connsiteY140" fmla="*/ 336244 h 387840"/>
                <a:gd name="connsiteX141" fmla="*/ 92898 w 340366"/>
                <a:gd name="connsiteY141" fmla="*/ 334688 h 387840"/>
                <a:gd name="connsiteX142" fmla="*/ 106893 w 340366"/>
                <a:gd name="connsiteY142" fmla="*/ 331576 h 387840"/>
                <a:gd name="connsiteX143" fmla="*/ 119332 w 340366"/>
                <a:gd name="connsiteY143" fmla="*/ 330020 h 387840"/>
                <a:gd name="connsiteX144" fmla="*/ 128662 w 340366"/>
                <a:gd name="connsiteY144" fmla="*/ 331576 h 387840"/>
                <a:gd name="connsiteX145" fmla="*/ 122442 w 340366"/>
                <a:gd name="connsiteY145" fmla="*/ 336244 h 387840"/>
                <a:gd name="connsiteX146" fmla="*/ 111557 w 340366"/>
                <a:gd name="connsiteY146" fmla="*/ 337800 h 387840"/>
                <a:gd name="connsiteX147" fmla="*/ 91343 w 340366"/>
                <a:gd name="connsiteY147" fmla="*/ 336244 h 387840"/>
                <a:gd name="connsiteX148" fmla="*/ 44695 w 340366"/>
                <a:gd name="connsiteY148" fmla="*/ 367364 h 387840"/>
                <a:gd name="connsiteX149" fmla="*/ 35366 w 340366"/>
                <a:gd name="connsiteY149" fmla="*/ 368920 h 387840"/>
                <a:gd name="connsiteX150" fmla="*/ 18262 w 340366"/>
                <a:gd name="connsiteY150" fmla="*/ 370476 h 387840"/>
                <a:gd name="connsiteX151" fmla="*/ 16707 w 340366"/>
                <a:gd name="connsiteY151" fmla="*/ 375144 h 387840"/>
                <a:gd name="connsiteX152" fmla="*/ 36921 w 340366"/>
                <a:gd name="connsiteY152" fmla="*/ 376700 h 387840"/>
                <a:gd name="connsiteX153" fmla="*/ 46250 w 340366"/>
                <a:gd name="connsiteY153" fmla="*/ 373588 h 387840"/>
                <a:gd name="connsiteX154" fmla="*/ 55580 w 340366"/>
                <a:gd name="connsiteY154" fmla="*/ 370476 h 387840"/>
                <a:gd name="connsiteX155" fmla="*/ 52470 w 340366"/>
                <a:gd name="connsiteY155" fmla="*/ 365808 h 387840"/>
                <a:gd name="connsiteX156" fmla="*/ 44695 w 340366"/>
                <a:gd name="connsiteY156" fmla="*/ 367364 h 387840"/>
                <a:gd name="connsiteX157" fmla="*/ 61800 w 340366"/>
                <a:gd name="connsiteY157" fmla="*/ 289565 h 387840"/>
                <a:gd name="connsiteX158" fmla="*/ 49360 w 340366"/>
                <a:gd name="connsiteY158" fmla="*/ 277117 h 387840"/>
                <a:gd name="connsiteX159" fmla="*/ 26036 w 340366"/>
                <a:gd name="connsiteY159" fmla="*/ 280229 h 387840"/>
                <a:gd name="connsiteX160" fmla="*/ 5822 w 340366"/>
                <a:gd name="connsiteY160" fmla="*/ 288009 h 387840"/>
                <a:gd name="connsiteX161" fmla="*/ 2712 w 340366"/>
                <a:gd name="connsiteY161" fmla="*/ 303568 h 387840"/>
                <a:gd name="connsiteX162" fmla="*/ 4267 w 340366"/>
                <a:gd name="connsiteY162" fmla="*/ 305124 h 387840"/>
                <a:gd name="connsiteX163" fmla="*/ 2712 w 340366"/>
                <a:gd name="connsiteY163" fmla="*/ 316016 h 387840"/>
                <a:gd name="connsiteX164" fmla="*/ 2712 w 340366"/>
                <a:gd name="connsiteY164" fmla="*/ 368920 h 387840"/>
                <a:gd name="connsiteX165" fmla="*/ 8932 w 340366"/>
                <a:gd name="connsiteY165" fmla="*/ 384480 h 387840"/>
                <a:gd name="connsiteX166" fmla="*/ 30701 w 340366"/>
                <a:gd name="connsiteY166" fmla="*/ 387592 h 387840"/>
                <a:gd name="connsiteX167" fmla="*/ 57135 w 340366"/>
                <a:gd name="connsiteY167" fmla="*/ 384480 h 387840"/>
                <a:gd name="connsiteX168" fmla="*/ 64910 w 340366"/>
                <a:gd name="connsiteY168" fmla="*/ 379812 h 387840"/>
                <a:gd name="connsiteX169" fmla="*/ 66464 w 340366"/>
                <a:gd name="connsiteY169" fmla="*/ 368920 h 387840"/>
                <a:gd name="connsiteX170" fmla="*/ 64910 w 340366"/>
                <a:gd name="connsiteY170" fmla="*/ 316016 h 387840"/>
                <a:gd name="connsiteX171" fmla="*/ 61800 w 340366"/>
                <a:gd name="connsiteY171" fmla="*/ 289565 h 387840"/>
                <a:gd name="connsiteX172" fmla="*/ 52470 w 340366"/>
                <a:gd name="connsiteY172" fmla="*/ 289565 h 387840"/>
                <a:gd name="connsiteX173" fmla="*/ 52470 w 340366"/>
                <a:gd name="connsiteY173" fmla="*/ 289565 h 387840"/>
                <a:gd name="connsiteX174" fmla="*/ 52470 w 340366"/>
                <a:gd name="connsiteY174" fmla="*/ 291121 h 387840"/>
                <a:gd name="connsiteX175" fmla="*/ 49360 w 340366"/>
                <a:gd name="connsiteY175" fmla="*/ 291121 h 387840"/>
                <a:gd name="connsiteX176" fmla="*/ 26036 w 340366"/>
                <a:gd name="connsiteY176" fmla="*/ 302012 h 387840"/>
                <a:gd name="connsiteX177" fmla="*/ 13597 w 340366"/>
                <a:gd name="connsiteY177" fmla="*/ 300457 h 387840"/>
                <a:gd name="connsiteX178" fmla="*/ 18262 w 340366"/>
                <a:gd name="connsiteY178" fmla="*/ 292677 h 387840"/>
                <a:gd name="connsiteX179" fmla="*/ 44695 w 340366"/>
                <a:gd name="connsiteY179" fmla="*/ 286453 h 387840"/>
                <a:gd name="connsiteX180" fmla="*/ 46250 w 340366"/>
                <a:gd name="connsiteY180" fmla="*/ 286453 h 387840"/>
                <a:gd name="connsiteX181" fmla="*/ 47805 w 340366"/>
                <a:gd name="connsiteY181" fmla="*/ 286453 h 387840"/>
                <a:gd name="connsiteX182" fmla="*/ 47805 w 340366"/>
                <a:gd name="connsiteY182" fmla="*/ 286453 h 387840"/>
                <a:gd name="connsiteX183" fmla="*/ 52470 w 340366"/>
                <a:gd name="connsiteY183" fmla="*/ 289565 h 387840"/>
                <a:gd name="connsiteX184" fmla="*/ 21371 w 340366"/>
                <a:gd name="connsiteY184" fmla="*/ 309792 h 387840"/>
                <a:gd name="connsiteX185" fmla="*/ 21371 w 340366"/>
                <a:gd name="connsiteY185" fmla="*/ 309792 h 387840"/>
                <a:gd name="connsiteX186" fmla="*/ 52470 w 340366"/>
                <a:gd name="connsiteY186" fmla="*/ 297345 h 387840"/>
                <a:gd name="connsiteX187" fmla="*/ 54025 w 340366"/>
                <a:gd name="connsiteY187" fmla="*/ 298901 h 387840"/>
                <a:gd name="connsiteX188" fmla="*/ 54025 w 340366"/>
                <a:gd name="connsiteY188" fmla="*/ 305124 h 387840"/>
                <a:gd name="connsiteX189" fmla="*/ 50915 w 340366"/>
                <a:gd name="connsiteY189" fmla="*/ 308236 h 387840"/>
                <a:gd name="connsiteX190" fmla="*/ 38476 w 340366"/>
                <a:gd name="connsiteY190" fmla="*/ 311348 h 387840"/>
                <a:gd name="connsiteX191" fmla="*/ 12042 w 340366"/>
                <a:gd name="connsiteY191" fmla="*/ 309792 h 387840"/>
                <a:gd name="connsiteX192" fmla="*/ 10487 w 340366"/>
                <a:gd name="connsiteY192" fmla="*/ 312904 h 387840"/>
                <a:gd name="connsiteX193" fmla="*/ 38476 w 340366"/>
                <a:gd name="connsiteY193" fmla="*/ 317572 h 387840"/>
                <a:gd name="connsiteX194" fmla="*/ 52470 w 340366"/>
                <a:gd name="connsiteY194" fmla="*/ 312904 h 387840"/>
                <a:gd name="connsiteX195" fmla="*/ 55580 w 340366"/>
                <a:gd name="connsiteY195" fmla="*/ 311348 h 387840"/>
                <a:gd name="connsiteX196" fmla="*/ 55580 w 340366"/>
                <a:gd name="connsiteY196" fmla="*/ 317572 h 387840"/>
                <a:gd name="connsiteX197" fmla="*/ 47805 w 340366"/>
                <a:gd name="connsiteY197" fmla="*/ 320684 h 387840"/>
                <a:gd name="connsiteX198" fmla="*/ 35366 w 340366"/>
                <a:gd name="connsiteY198" fmla="*/ 323796 h 387840"/>
                <a:gd name="connsiteX199" fmla="*/ 10487 w 340366"/>
                <a:gd name="connsiteY199" fmla="*/ 325352 h 387840"/>
                <a:gd name="connsiteX200" fmla="*/ 10487 w 340366"/>
                <a:gd name="connsiteY200" fmla="*/ 306680 h 387840"/>
                <a:gd name="connsiteX201" fmla="*/ 21371 w 340366"/>
                <a:gd name="connsiteY201" fmla="*/ 309792 h 387840"/>
                <a:gd name="connsiteX202" fmla="*/ 58690 w 340366"/>
                <a:gd name="connsiteY202" fmla="*/ 373588 h 387840"/>
                <a:gd name="connsiteX203" fmla="*/ 58690 w 340366"/>
                <a:gd name="connsiteY203" fmla="*/ 373588 h 387840"/>
                <a:gd name="connsiteX204" fmla="*/ 54025 w 340366"/>
                <a:gd name="connsiteY204" fmla="*/ 376700 h 387840"/>
                <a:gd name="connsiteX205" fmla="*/ 33811 w 340366"/>
                <a:gd name="connsiteY205" fmla="*/ 379812 h 387840"/>
                <a:gd name="connsiteX206" fmla="*/ 24481 w 340366"/>
                <a:gd name="connsiteY206" fmla="*/ 379812 h 387840"/>
                <a:gd name="connsiteX207" fmla="*/ 15152 w 340366"/>
                <a:gd name="connsiteY207" fmla="*/ 379812 h 387840"/>
                <a:gd name="connsiteX208" fmla="*/ 10487 w 340366"/>
                <a:gd name="connsiteY208" fmla="*/ 367364 h 387840"/>
                <a:gd name="connsiteX209" fmla="*/ 10487 w 340366"/>
                <a:gd name="connsiteY209" fmla="*/ 330020 h 387840"/>
                <a:gd name="connsiteX210" fmla="*/ 36921 w 340366"/>
                <a:gd name="connsiteY210" fmla="*/ 330020 h 387840"/>
                <a:gd name="connsiteX211" fmla="*/ 49360 w 340366"/>
                <a:gd name="connsiteY211" fmla="*/ 326908 h 387840"/>
                <a:gd name="connsiteX212" fmla="*/ 55580 w 340366"/>
                <a:gd name="connsiteY212" fmla="*/ 323796 h 387840"/>
                <a:gd name="connsiteX213" fmla="*/ 57135 w 340366"/>
                <a:gd name="connsiteY213" fmla="*/ 330020 h 387840"/>
                <a:gd name="connsiteX214" fmla="*/ 49360 w 340366"/>
                <a:gd name="connsiteY214" fmla="*/ 331576 h 387840"/>
                <a:gd name="connsiteX215" fmla="*/ 38476 w 340366"/>
                <a:gd name="connsiteY215" fmla="*/ 334688 h 387840"/>
                <a:gd name="connsiteX216" fmla="*/ 15152 w 340366"/>
                <a:gd name="connsiteY216" fmla="*/ 336244 h 387840"/>
                <a:gd name="connsiteX217" fmla="*/ 15152 w 340366"/>
                <a:gd name="connsiteY217" fmla="*/ 340912 h 387840"/>
                <a:gd name="connsiteX218" fmla="*/ 38476 w 340366"/>
                <a:gd name="connsiteY218" fmla="*/ 340912 h 387840"/>
                <a:gd name="connsiteX219" fmla="*/ 57135 w 340366"/>
                <a:gd name="connsiteY219" fmla="*/ 334688 h 387840"/>
                <a:gd name="connsiteX220" fmla="*/ 57135 w 340366"/>
                <a:gd name="connsiteY220" fmla="*/ 340912 h 387840"/>
                <a:gd name="connsiteX221" fmla="*/ 57135 w 340366"/>
                <a:gd name="connsiteY221" fmla="*/ 340912 h 387840"/>
                <a:gd name="connsiteX222" fmla="*/ 49360 w 340366"/>
                <a:gd name="connsiteY222" fmla="*/ 342468 h 387840"/>
                <a:gd name="connsiteX223" fmla="*/ 38476 w 340366"/>
                <a:gd name="connsiteY223" fmla="*/ 347136 h 387840"/>
                <a:gd name="connsiteX224" fmla="*/ 18262 w 340366"/>
                <a:gd name="connsiteY224" fmla="*/ 348692 h 387840"/>
                <a:gd name="connsiteX225" fmla="*/ 16707 w 340366"/>
                <a:gd name="connsiteY225" fmla="*/ 351804 h 387840"/>
                <a:gd name="connsiteX226" fmla="*/ 40031 w 340366"/>
                <a:gd name="connsiteY226" fmla="*/ 353360 h 387840"/>
                <a:gd name="connsiteX227" fmla="*/ 50915 w 340366"/>
                <a:gd name="connsiteY227" fmla="*/ 348692 h 387840"/>
                <a:gd name="connsiteX228" fmla="*/ 57135 w 340366"/>
                <a:gd name="connsiteY228" fmla="*/ 342468 h 387840"/>
                <a:gd name="connsiteX229" fmla="*/ 58690 w 340366"/>
                <a:gd name="connsiteY229" fmla="*/ 354916 h 387840"/>
                <a:gd name="connsiteX230" fmla="*/ 38476 w 340366"/>
                <a:gd name="connsiteY230" fmla="*/ 359584 h 387840"/>
                <a:gd name="connsiteX231" fmla="*/ 18262 w 340366"/>
                <a:gd name="connsiteY231" fmla="*/ 359584 h 387840"/>
                <a:gd name="connsiteX232" fmla="*/ 16707 w 340366"/>
                <a:gd name="connsiteY232" fmla="*/ 364252 h 387840"/>
                <a:gd name="connsiteX233" fmla="*/ 40031 w 340366"/>
                <a:gd name="connsiteY233" fmla="*/ 365808 h 387840"/>
                <a:gd name="connsiteX234" fmla="*/ 58690 w 340366"/>
                <a:gd name="connsiteY234" fmla="*/ 359584 h 387840"/>
                <a:gd name="connsiteX235" fmla="*/ 58690 w 340366"/>
                <a:gd name="connsiteY235" fmla="*/ 361140 h 387840"/>
                <a:gd name="connsiteX236" fmla="*/ 58690 w 340366"/>
                <a:gd name="connsiteY236" fmla="*/ 370476 h 387840"/>
                <a:gd name="connsiteX237" fmla="*/ 58690 w 340366"/>
                <a:gd name="connsiteY237" fmla="*/ 373588 h 387840"/>
                <a:gd name="connsiteX238" fmla="*/ 228177 w 340366"/>
                <a:gd name="connsiteY238" fmla="*/ 189981 h 387840"/>
                <a:gd name="connsiteX239" fmla="*/ 232842 w 340366"/>
                <a:gd name="connsiteY239" fmla="*/ 189981 h 387840"/>
                <a:gd name="connsiteX240" fmla="*/ 229732 w 340366"/>
                <a:gd name="connsiteY240" fmla="*/ 163530 h 387840"/>
                <a:gd name="connsiteX241" fmla="*/ 207963 w 340366"/>
                <a:gd name="connsiteY241" fmla="*/ 166642 h 387840"/>
                <a:gd name="connsiteX242" fmla="*/ 179974 w 340366"/>
                <a:gd name="connsiteY242" fmla="*/ 183757 h 387840"/>
                <a:gd name="connsiteX243" fmla="*/ 165980 w 340366"/>
                <a:gd name="connsiteY243" fmla="*/ 230437 h 387840"/>
                <a:gd name="connsiteX244" fmla="*/ 181529 w 340366"/>
                <a:gd name="connsiteY244" fmla="*/ 275561 h 387840"/>
                <a:gd name="connsiteX245" fmla="*/ 198634 w 340366"/>
                <a:gd name="connsiteY245" fmla="*/ 286453 h 387840"/>
                <a:gd name="connsiteX246" fmla="*/ 225067 w 340366"/>
                <a:gd name="connsiteY246" fmla="*/ 284897 h 387840"/>
                <a:gd name="connsiteX247" fmla="*/ 251501 w 340366"/>
                <a:gd name="connsiteY247" fmla="*/ 274005 h 387840"/>
                <a:gd name="connsiteX248" fmla="*/ 257721 w 340366"/>
                <a:gd name="connsiteY248" fmla="*/ 252221 h 387840"/>
                <a:gd name="connsiteX249" fmla="*/ 254611 w 340366"/>
                <a:gd name="connsiteY249" fmla="*/ 250665 h 387840"/>
                <a:gd name="connsiteX250" fmla="*/ 220403 w 340366"/>
                <a:gd name="connsiteY250" fmla="*/ 260001 h 387840"/>
                <a:gd name="connsiteX251" fmla="*/ 204853 w 340366"/>
                <a:gd name="connsiteY251" fmla="*/ 256889 h 387840"/>
                <a:gd name="connsiteX252" fmla="*/ 201743 w 340366"/>
                <a:gd name="connsiteY252" fmla="*/ 247553 h 387840"/>
                <a:gd name="connsiteX253" fmla="*/ 220403 w 340366"/>
                <a:gd name="connsiteY253" fmla="*/ 241329 h 387840"/>
                <a:gd name="connsiteX254" fmla="*/ 231287 w 340366"/>
                <a:gd name="connsiteY254" fmla="*/ 231993 h 387840"/>
                <a:gd name="connsiteX255" fmla="*/ 231287 w 340366"/>
                <a:gd name="connsiteY255" fmla="*/ 231993 h 387840"/>
                <a:gd name="connsiteX256" fmla="*/ 231287 w 340366"/>
                <a:gd name="connsiteY256" fmla="*/ 231993 h 387840"/>
                <a:gd name="connsiteX257" fmla="*/ 235952 w 340366"/>
                <a:gd name="connsiteY257" fmla="*/ 230437 h 387840"/>
                <a:gd name="connsiteX258" fmla="*/ 231287 w 340366"/>
                <a:gd name="connsiteY258" fmla="*/ 225769 h 387840"/>
                <a:gd name="connsiteX259" fmla="*/ 204853 w 340366"/>
                <a:gd name="connsiteY259" fmla="*/ 225769 h 387840"/>
                <a:gd name="connsiteX260" fmla="*/ 215738 w 340366"/>
                <a:gd name="connsiteY260" fmla="*/ 217989 h 387840"/>
                <a:gd name="connsiteX261" fmla="*/ 235952 w 340366"/>
                <a:gd name="connsiteY261" fmla="*/ 210209 h 387840"/>
                <a:gd name="connsiteX262" fmla="*/ 235952 w 340366"/>
                <a:gd name="connsiteY262" fmla="*/ 202429 h 387840"/>
                <a:gd name="connsiteX263" fmla="*/ 226622 w 340366"/>
                <a:gd name="connsiteY263" fmla="*/ 199317 h 387840"/>
                <a:gd name="connsiteX264" fmla="*/ 201743 w 340366"/>
                <a:gd name="connsiteY264" fmla="*/ 207097 h 387840"/>
                <a:gd name="connsiteX265" fmla="*/ 206408 w 340366"/>
                <a:gd name="connsiteY265" fmla="*/ 189981 h 387840"/>
                <a:gd name="connsiteX266" fmla="*/ 228177 w 340366"/>
                <a:gd name="connsiteY266" fmla="*/ 189981 h 387840"/>
                <a:gd name="connsiteX267" fmla="*/ 228177 w 340366"/>
                <a:gd name="connsiteY267" fmla="*/ 207097 h 387840"/>
                <a:gd name="connsiteX268" fmla="*/ 228177 w 340366"/>
                <a:gd name="connsiteY268" fmla="*/ 207097 h 387840"/>
                <a:gd name="connsiteX269" fmla="*/ 229732 w 340366"/>
                <a:gd name="connsiteY269" fmla="*/ 207097 h 387840"/>
                <a:gd name="connsiteX270" fmla="*/ 229732 w 340366"/>
                <a:gd name="connsiteY270" fmla="*/ 207097 h 387840"/>
                <a:gd name="connsiteX271" fmla="*/ 221957 w 340366"/>
                <a:gd name="connsiteY271" fmla="*/ 210209 h 387840"/>
                <a:gd name="connsiteX272" fmla="*/ 190859 w 340366"/>
                <a:gd name="connsiteY272" fmla="*/ 228881 h 387840"/>
                <a:gd name="connsiteX273" fmla="*/ 193969 w 340366"/>
                <a:gd name="connsiteY273" fmla="*/ 233549 h 387840"/>
                <a:gd name="connsiteX274" fmla="*/ 220403 w 340366"/>
                <a:gd name="connsiteY274" fmla="*/ 233549 h 387840"/>
                <a:gd name="connsiteX275" fmla="*/ 209518 w 340366"/>
                <a:gd name="connsiteY275" fmla="*/ 235105 h 387840"/>
                <a:gd name="connsiteX276" fmla="*/ 192414 w 340366"/>
                <a:gd name="connsiteY276" fmla="*/ 250665 h 387840"/>
                <a:gd name="connsiteX277" fmla="*/ 215738 w 340366"/>
                <a:gd name="connsiteY277" fmla="*/ 269337 h 387840"/>
                <a:gd name="connsiteX278" fmla="*/ 249946 w 340366"/>
                <a:gd name="connsiteY278" fmla="*/ 258445 h 387840"/>
                <a:gd name="connsiteX279" fmla="*/ 242172 w 340366"/>
                <a:gd name="connsiteY279" fmla="*/ 270893 h 387840"/>
                <a:gd name="connsiteX280" fmla="*/ 223512 w 340366"/>
                <a:gd name="connsiteY280" fmla="*/ 278673 h 387840"/>
                <a:gd name="connsiteX281" fmla="*/ 200188 w 340366"/>
                <a:gd name="connsiteY281" fmla="*/ 280229 h 387840"/>
                <a:gd name="connsiteX282" fmla="*/ 186194 w 340366"/>
                <a:gd name="connsiteY282" fmla="*/ 269337 h 387840"/>
                <a:gd name="connsiteX283" fmla="*/ 173755 w 340366"/>
                <a:gd name="connsiteY283" fmla="*/ 231993 h 387840"/>
                <a:gd name="connsiteX284" fmla="*/ 181529 w 340366"/>
                <a:gd name="connsiteY284" fmla="*/ 193093 h 387840"/>
                <a:gd name="connsiteX285" fmla="*/ 204853 w 340366"/>
                <a:gd name="connsiteY285" fmla="*/ 174422 h 387840"/>
                <a:gd name="connsiteX286" fmla="*/ 209518 w 340366"/>
                <a:gd name="connsiteY286" fmla="*/ 172866 h 387840"/>
                <a:gd name="connsiteX287" fmla="*/ 211073 w 340366"/>
                <a:gd name="connsiteY287" fmla="*/ 171310 h 387840"/>
                <a:gd name="connsiteX288" fmla="*/ 215738 w 340366"/>
                <a:gd name="connsiteY288" fmla="*/ 171310 h 387840"/>
                <a:gd name="connsiteX289" fmla="*/ 218848 w 340366"/>
                <a:gd name="connsiteY289" fmla="*/ 168198 h 387840"/>
                <a:gd name="connsiteX290" fmla="*/ 225067 w 340366"/>
                <a:gd name="connsiteY290" fmla="*/ 169754 h 387840"/>
                <a:gd name="connsiteX291" fmla="*/ 226622 w 340366"/>
                <a:gd name="connsiteY291" fmla="*/ 183757 h 387840"/>
                <a:gd name="connsiteX292" fmla="*/ 201743 w 340366"/>
                <a:gd name="connsiteY292" fmla="*/ 183757 h 387840"/>
                <a:gd name="connsiteX293" fmla="*/ 193969 w 340366"/>
                <a:gd name="connsiteY293" fmla="*/ 213321 h 387840"/>
                <a:gd name="connsiteX294" fmla="*/ 198634 w 340366"/>
                <a:gd name="connsiteY294" fmla="*/ 214877 h 387840"/>
                <a:gd name="connsiteX295" fmla="*/ 221957 w 340366"/>
                <a:gd name="connsiteY295" fmla="*/ 208653 h 387840"/>
                <a:gd name="connsiteX296" fmla="*/ 228177 w 340366"/>
                <a:gd name="connsiteY296" fmla="*/ 207097 h 387840"/>
                <a:gd name="connsiteX297" fmla="*/ 285710 w 340366"/>
                <a:gd name="connsiteY297" fmla="*/ 284897 h 387840"/>
                <a:gd name="connsiteX298" fmla="*/ 287265 w 340366"/>
                <a:gd name="connsiteY298" fmla="*/ 284897 h 387840"/>
                <a:gd name="connsiteX299" fmla="*/ 298149 w 340366"/>
                <a:gd name="connsiteY299" fmla="*/ 231993 h 387840"/>
                <a:gd name="connsiteX300" fmla="*/ 282600 w 340366"/>
                <a:gd name="connsiteY300" fmla="*/ 180645 h 387840"/>
                <a:gd name="connsiteX301" fmla="*/ 279490 w 340366"/>
                <a:gd name="connsiteY301" fmla="*/ 183757 h 387840"/>
                <a:gd name="connsiteX302" fmla="*/ 293484 w 340366"/>
                <a:gd name="connsiteY302" fmla="*/ 233549 h 387840"/>
                <a:gd name="connsiteX303" fmla="*/ 291929 w 340366"/>
                <a:gd name="connsiteY303" fmla="*/ 258445 h 387840"/>
                <a:gd name="connsiteX304" fmla="*/ 285710 w 340366"/>
                <a:gd name="connsiteY304" fmla="*/ 284897 h 387840"/>
                <a:gd name="connsiteX305" fmla="*/ 147321 w 340366"/>
                <a:gd name="connsiteY305" fmla="*/ 191537 h 387840"/>
                <a:gd name="connsiteX306" fmla="*/ 145766 w 340366"/>
                <a:gd name="connsiteY306" fmla="*/ 191537 h 387840"/>
                <a:gd name="connsiteX307" fmla="*/ 137991 w 340366"/>
                <a:gd name="connsiteY307" fmla="*/ 228881 h 387840"/>
                <a:gd name="connsiteX308" fmla="*/ 136436 w 340366"/>
                <a:gd name="connsiteY308" fmla="*/ 247553 h 387840"/>
                <a:gd name="connsiteX309" fmla="*/ 137991 w 340366"/>
                <a:gd name="connsiteY309" fmla="*/ 267781 h 387840"/>
                <a:gd name="connsiteX310" fmla="*/ 141101 w 340366"/>
                <a:gd name="connsiteY310" fmla="*/ 267781 h 387840"/>
                <a:gd name="connsiteX311" fmla="*/ 139546 w 340366"/>
                <a:gd name="connsiteY311" fmla="*/ 247553 h 387840"/>
                <a:gd name="connsiteX312" fmla="*/ 141101 w 340366"/>
                <a:gd name="connsiteY312" fmla="*/ 228881 h 387840"/>
                <a:gd name="connsiteX313" fmla="*/ 147321 w 340366"/>
                <a:gd name="connsiteY313" fmla="*/ 191537 h 387840"/>
                <a:gd name="connsiteX314" fmla="*/ 155095 w 340366"/>
                <a:gd name="connsiteY314" fmla="*/ 141746 h 387840"/>
                <a:gd name="connsiteX315" fmla="*/ 123997 w 340366"/>
                <a:gd name="connsiteY315" fmla="*/ 210209 h 387840"/>
                <a:gd name="connsiteX316" fmla="*/ 117777 w 340366"/>
                <a:gd name="connsiteY316" fmla="*/ 245997 h 387840"/>
                <a:gd name="connsiteX317" fmla="*/ 117777 w 340366"/>
                <a:gd name="connsiteY317" fmla="*/ 264669 h 387840"/>
                <a:gd name="connsiteX318" fmla="*/ 120887 w 340366"/>
                <a:gd name="connsiteY318" fmla="*/ 283341 h 387840"/>
                <a:gd name="connsiteX319" fmla="*/ 123997 w 340366"/>
                <a:gd name="connsiteY319" fmla="*/ 281785 h 387840"/>
                <a:gd name="connsiteX320" fmla="*/ 122442 w 340366"/>
                <a:gd name="connsiteY320" fmla="*/ 263113 h 387840"/>
                <a:gd name="connsiteX321" fmla="*/ 122442 w 340366"/>
                <a:gd name="connsiteY321" fmla="*/ 245997 h 387840"/>
                <a:gd name="connsiteX322" fmla="*/ 128662 w 340366"/>
                <a:gd name="connsiteY322" fmla="*/ 210209 h 387840"/>
                <a:gd name="connsiteX323" fmla="*/ 155095 w 340366"/>
                <a:gd name="connsiteY323" fmla="*/ 141746 h 387840"/>
                <a:gd name="connsiteX324" fmla="*/ 155095 w 340366"/>
                <a:gd name="connsiteY324" fmla="*/ 141746 h 387840"/>
                <a:gd name="connsiteX325" fmla="*/ 248391 w 340366"/>
                <a:gd name="connsiteY325" fmla="*/ 109070 h 387840"/>
                <a:gd name="connsiteX326" fmla="*/ 248391 w 340366"/>
                <a:gd name="connsiteY326" fmla="*/ 109070 h 387840"/>
                <a:gd name="connsiteX327" fmla="*/ 257721 w 340366"/>
                <a:gd name="connsiteY327" fmla="*/ 107514 h 387840"/>
                <a:gd name="connsiteX328" fmla="*/ 259276 w 340366"/>
                <a:gd name="connsiteY328" fmla="*/ 109070 h 387840"/>
                <a:gd name="connsiteX329" fmla="*/ 256166 w 340366"/>
                <a:gd name="connsiteY329" fmla="*/ 112182 h 387840"/>
                <a:gd name="connsiteX330" fmla="*/ 256166 w 340366"/>
                <a:gd name="connsiteY330" fmla="*/ 130854 h 387840"/>
                <a:gd name="connsiteX331" fmla="*/ 246836 w 340366"/>
                <a:gd name="connsiteY331" fmla="*/ 123074 h 387840"/>
                <a:gd name="connsiteX332" fmla="*/ 248391 w 340366"/>
                <a:gd name="connsiteY332" fmla="*/ 109070 h 387840"/>
                <a:gd name="connsiteX333" fmla="*/ 248391 w 340366"/>
                <a:gd name="connsiteY333" fmla="*/ 82618 h 387840"/>
                <a:gd name="connsiteX334" fmla="*/ 248391 w 340366"/>
                <a:gd name="connsiteY334" fmla="*/ 82618 h 387840"/>
                <a:gd name="connsiteX335" fmla="*/ 248391 w 340366"/>
                <a:gd name="connsiteY335" fmla="*/ 79506 h 387840"/>
                <a:gd name="connsiteX336" fmla="*/ 262386 w 340366"/>
                <a:gd name="connsiteY336" fmla="*/ 73282 h 387840"/>
                <a:gd name="connsiteX337" fmla="*/ 248391 w 340366"/>
                <a:gd name="connsiteY337" fmla="*/ 82618 h 387840"/>
                <a:gd name="connsiteX338" fmla="*/ 240617 w 340366"/>
                <a:gd name="connsiteY338" fmla="*/ 101290 h 387840"/>
                <a:gd name="connsiteX339" fmla="*/ 240617 w 340366"/>
                <a:gd name="connsiteY339" fmla="*/ 101290 h 387840"/>
                <a:gd name="connsiteX340" fmla="*/ 242172 w 340366"/>
                <a:gd name="connsiteY340" fmla="*/ 96622 h 387840"/>
                <a:gd name="connsiteX341" fmla="*/ 243726 w 340366"/>
                <a:gd name="connsiteY341" fmla="*/ 96622 h 387840"/>
                <a:gd name="connsiteX342" fmla="*/ 242172 w 340366"/>
                <a:gd name="connsiteY342" fmla="*/ 101290 h 387840"/>
                <a:gd name="connsiteX343" fmla="*/ 240617 w 340366"/>
                <a:gd name="connsiteY343" fmla="*/ 101290 h 387840"/>
                <a:gd name="connsiteX344" fmla="*/ 251501 w 340366"/>
                <a:gd name="connsiteY344" fmla="*/ 96622 h 387840"/>
                <a:gd name="connsiteX345" fmla="*/ 251501 w 340366"/>
                <a:gd name="connsiteY345" fmla="*/ 96622 h 387840"/>
                <a:gd name="connsiteX346" fmla="*/ 254611 w 340366"/>
                <a:gd name="connsiteY346" fmla="*/ 98178 h 387840"/>
                <a:gd name="connsiteX347" fmla="*/ 249946 w 340366"/>
                <a:gd name="connsiteY347" fmla="*/ 98178 h 387840"/>
                <a:gd name="connsiteX348" fmla="*/ 251501 w 340366"/>
                <a:gd name="connsiteY348" fmla="*/ 96622 h 387840"/>
                <a:gd name="connsiteX349" fmla="*/ 271715 w 340366"/>
                <a:gd name="connsiteY349" fmla="*/ 63946 h 387840"/>
                <a:gd name="connsiteX350" fmla="*/ 271715 w 340366"/>
                <a:gd name="connsiteY350" fmla="*/ 63946 h 387840"/>
                <a:gd name="connsiteX351" fmla="*/ 291929 w 340366"/>
                <a:gd name="connsiteY351" fmla="*/ 70170 h 387840"/>
                <a:gd name="connsiteX352" fmla="*/ 285710 w 340366"/>
                <a:gd name="connsiteY352" fmla="*/ 84174 h 387840"/>
                <a:gd name="connsiteX353" fmla="*/ 271715 w 340366"/>
                <a:gd name="connsiteY353" fmla="*/ 93510 h 387840"/>
                <a:gd name="connsiteX354" fmla="*/ 263941 w 340366"/>
                <a:gd name="connsiteY354" fmla="*/ 95066 h 387840"/>
                <a:gd name="connsiteX355" fmla="*/ 263941 w 340366"/>
                <a:gd name="connsiteY355" fmla="*/ 95066 h 387840"/>
                <a:gd name="connsiteX356" fmla="*/ 257721 w 340366"/>
                <a:gd name="connsiteY356" fmla="*/ 90398 h 387840"/>
                <a:gd name="connsiteX357" fmla="*/ 276380 w 340366"/>
                <a:gd name="connsiteY357" fmla="*/ 73282 h 387840"/>
                <a:gd name="connsiteX358" fmla="*/ 274825 w 340366"/>
                <a:gd name="connsiteY358" fmla="*/ 68614 h 387840"/>
                <a:gd name="connsiteX359" fmla="*/ 267050 w 340366"/>
                <a:gd name="connsiteY359" fmla="*/ 67058 h 387840"/>
                <a:gd name="connsiteX360" fmla="*/ 271715 w 340366"/>
                <a:gd name="connsiteY360" fmla="*/ 63946 h 387840"/>
                <a:gd name="connsiteX361" fmla="*/ 167535 w 340366"/>
                <a:gd name="connsiteY361" fmla="*/ 11043 h 387840"/>
                <a:gd name="connsiteX362" fmla="*/ 167535 w 340366"/>
                <a:gd name="connsiteY362" fmla="*/ 11043 h 387840"/>
                <a:gd name="connsiteX363" fmla="*/ 172200 w 340366"/>
                <a:gd name="connsiteY363" fmla="*/ 11043 h 387840"/>
                <a:gd name="connsiteX364" fmla="*/ 175310 w 340366"/>
                <a:gd name="connsiteY364" fmla="*/ 17267 h 387840"/>
                <a:gd name="connsiteX365" fmla="*/ 197079 w 340366"/>
                <a:gd name="connsiteY365" fmla="*/ 20379 h 387840"/>
                <a:gd name="connsiteX366" fmla="*/ 209518 w 340366"/>
                <a:gd name="connsiteY366" fmla="*/ 12599 h 387840"/>
                <a:gd name="connsiteX367" fmla="*/ 225067 w 340366"/>
                <a:gd name="connsiteY367" fmla="*/ 9487 h 387840"/>
                <a:gd name="connsiteX368" fmla="*/ 237507 w 340366"/>
                <a:gd name="connsiteY368" fmla="*/ 23491 h 387840"/>
                <a:gd name="connsiteX369" fmla="*/ 267050 w 340366"/>
                <a:gd name="connsiteY369" fmla="*/ 11043 h 387840"/>
                <a:gd name="connsiteX370" fmla="*/ 279490 w 340366"/>
                <a:gd name="connsiteY370" fmla="*/ 17267 h 387840"/>
                <a:gd name="connsiteX371" fmla="*/ 273270 w 340366"/>
                <a:gd name="connsiteY371" fmla="*/ 31271 h 387840"/>
                <a:gd name="connsiteX372" fmla="*/ 259276 w 340366"/>
                <a:gd name="connsiteY372" fmla="*/ 42163 h 387840"/>
                <a:gd name="connsiteX373" fmla="*/ 248391 w 340366"/>
                <a:gd name="connsiteY373" fmla="*/ 54611 h 387840"/>
                <a:gd name="connsiteX374" fmla="*/ 232842 w 340366"/>
                <a:gd name="connsiteY374" fmla="*/ 85730 h 387840"/>
                <a:gd name="connsiteX375" fmla="*/ 200188 w 340366"/>
                <a:gd name="connsiteY375" fmla="*/ 79506 h 387840"/>
                <a:gd name="connsiteX376" fmla="*/ 197079 w 340366"/>
                <a:gd name="connsiteY376" fmla="*/ 79506 h 387840"/>
                <a:gd name="connsiteX377" fmla="*/ 197079 w 340366"/>
                <a:gd name="connsiteY377" fmla="*/ 32827 h 387840"/>
                <a:gd name="connsiteX378" fmla="*/ 195524 w 340366"/>
                <a:gd name="connsiteY378" fmla="*/ 32827 h 387840"/>
                <a:gd name="connsiteX379" fmla="*/ 195524 w 340366"/>
                <a:gd name="connsiteY379" fmla="*/ 79506 h 387840"/>
                <a:gd name="connsiteX380" fmla="*/ 184639 w 340366"/>
                <a:gd name="connsiteY380" fmla="*/ 77950 h 387840"/>
                <a:gd name="connsiteX381" fmla="*/ 184639 w 340366"/>
                <a:gd name="connsiteY381" fmla="*/ 62390 h 387840"/>
                <a:gd name="connsiteX382" fmla="*/ 183084 w 340366"/>
                <a:gd name="connsiteY382" fmla="*/ 25047 h 387840"/>
                <a:gd name="connsiteX383" fmla="*/ 179974 w 340366"/>
                <a:gd name="connsiteY383" fmla="*/ 25047 h 387840"/>
                <a:gd name="connsiteX384" fmla="*/ 181529 w 340366"/>
                <a:gd name="connsiteY384" fmla="*/ 63946 h 387840"/>
                <a:gd name="connsiteX385" fmla="*/ 183084 w 340366"/>
                <a:gd name="connsiteY385" fmla="*/ 77950 h 387840"/>
                <a:gd name="connsiteX386" fmla="*/ 181529 w 340366"/>
                <a:gd name="connsiteY386" fmla="*/ 77950 h 387840"/>
                <a:gd name="connsiteX387" fmla="*/ 176864 w 340366"/>
                <a:gd name="connsiteY387" fmla="*/ 77950 h 387840"/>
                <a:gd name="connsiteX388" fmla="*/ 176864 w 340366"/>
                <a:gd name="connsiteY388" fmla="*/ 77950 h 387840"/>
                <a:gd name="connsiteX389" fmla="*/ 176864 w 340366"/>
                <a:gd name="connsiteY389" fmla="*/ 59278 h 387840"/>
                <a:gd name="connsiteX390" fmla="*/ 178419 w 340366"/>
                <a:gd name="connsiteY390" fmla="*/ 21935 h 387840"/>
                <a:gd name="connsiteX391" fmla="*/ 176864 w 340366"/>
                <a:gd name="connsiteY391" fmla="*/ 21935 h 387840"/>
                <a:gd name="connsiteX392" fmla="*/ 173755 w 340366"/>
                <a:gd name="connsiteY392" fmla="*/ 59278 h 387840"/>
                <a:gd name="connsiteX393" fmla="*/ 175310 w 340366"/>
                <a:gd name="connsiteY393" fmla="*/ 77950 h 387840"/>
                <a:gd name="connsiteX394" fmla="*/ 170645 w 340366"/>
                <a:gd name="connsiteY394" fmla="*/ 81062 h 387840"/>
                <a:gd name="connsiteX395" fmla="*/ 162870 w 340366"/>
                <a:gd name="connsiteY395" fmla="*/ 28159 h 387840"/>
                <a:gd name="connsiteX396" fmla="*/ 167535 w 340366"/>
                <a:gd name="connsiteY396" fmla="*/ 11043 h 387840"/>
                <a:gd name="connsiteX397" fmla="*/ 206408 w 340366"/>
                <a:gd name="connsiteY397" fmla="*/ 91954 h 387840"/>
                <a:gd name="connsiteX398" fmla="*/ 206408 w 340366"/>
                <a:gd name="connsiteY398" fmla="*/ 91954 h 387840"/>
                <a:gd name="connsiteX399" fmla="*/ 197079 w 340366"/>
                <a:gd name="connsiteY399" fmla="*/ 95066 h 387840"/>
                <a:gd name="connsiteX400" fmla="*/ 197079 w 340366"/>
                <a:gd name="connsiteY400" fmla="*/ 90398 h 387840"/>
                <a:gd name="connsiteX401" fmla="*/ 206408 w 340366"/>
                <a:gd name="connsiteY401" fmla="*/ 91954 h 387840"/>
                <a:gd name="connsiteX402" fmla="*/ 178419 w 340366"/>
                <a:gd name="connsiteY402" fmla="*/ 93510 h 387840"/>
                <a:gd name="connsiteX403" fmla="*/ 178419 w 340366"/>
                <a:gd name="connsiteY403" fmla="*/ 93510 h 387840"/>
                <a:gd name="connsiteX404" fmla="*/ 178419 w 340366"/>
                <a:gd name="connsiteY404" fmla="*/ 88842 h 387840"/>
                <a:gd name="connsiteX405" fmla="*/ 183084 w 340366"/>
                <a:gd name="connsiteY405" fmla="*/ 88842 h 387840"/>
                <a:gd name="connsiteX406" fmla="*/ 183084 w 340366"/>
                <a:gd name="connsiteY406" fmla="*/ 95066 h 387840"/>
                <a:gd name="connsiteX407" fmla="*/ 179974 w 340366"/>
                <a:gd name="connsiteY407" fmla="*/ 95066 h 387840"/>
                <a:gd name="connsiteX408" fmla="*/ 178419 w 340366"/>
                <a:gd name="connsiteY408" fmla="*/ 93510 h 387840"/>
                <a:gd name="connsiteX409" fmla="*/ 186194 w 340366"/>
                <a:gd name="connsiteY409" fmla="*/ 95066 h 387840"/>
                <a:gd name="connsiteX410" fmla="*/ 186194 w 340366"/>
                <a:gd name="connsiteY410" fmla="*/ 95066 h 387840"/>
                <a:gd name="connsiteX411" fmla="*/ 186194 w 340366"/>
                <a:gd name="connsiteY411" fmla="*/ 88842 h 387840"/>
                <a:gd name="connsiteX412" fmla="*/ 195524 w 340366"/>
                <a:gd name="connsiteY412" fmla="*/ 90398 h 387840"/>
                <a:gd name="connsiteX413" fmla="*/ 195524 w 340366"/>
                <a:gd name="connsiteY413" fmla="*/ 95066 h 387840"/>
                <a:gd name="connsiteX414" fmla="*/ 193969 w 340366"/>
                <a:gd name="connsiteY414" fmla="*/ 95066 h 387840"/>
                <a:gd name="connsiteX415" fmla="*/ 186194 w 340366"/>
                <a:gd name="connsiteY415" fmla="*/ 95066 h 387840"/>
                <a:gd name="connsiteX416" fmla="*/ 271715 w 340366"/>
                <a:gd name="connsiteY416" fmla="*/ 124630 h 387840"/>
                <a:gd name="connsiteX417" fmla="*/ 271715 w 340366"/>
                <a:gd name="connsiteY417" fmla="*/ 124630 h 387840"/>
                <a:gd name="connsiteX418" fmla="*/ 263941 w 340366"/>
                <a:gd name="connsiteY418" fmla="*/ 155750 h 387840"/>
                <a:gd name="connsiteX419" fmla="*/ 234397 w 340366"/>
                <a:gd name="connsiteY419" fmla="*/ 141746 h 387840"/>
                <a:gd name="connsiteX420" fmla="*/ 229732 w 340366"/>
                <a:gd name="connsiteY420" fmla="*/ 119962 h 387840"/>
                <a:gd name="connsiteX421" fmla="*/ 231287 w 340366"/>
                <a:gd name="connsiteY421" fmla="*/ 107514 h 387840"/>
                <a:gd name="connsiteX422" fmla="*/ 234397 w 340366"/>
                <a:gd name="connsiteY422" fmla="*/ 110626 h 387840"/>
                <a:gd name="connsiteX423" fmla="*/ 239062 w 340366"/>
                <a:gd name="connsiteY423" fmla="*/ 110626 h 387840"/>
                <a:gd name="connsiteX424" fmla="*/ 240617 w 340366"/>
                <a:gd name="connsiteY424" fmla="*/ 126186 h 387840"/>
                <a:gd name="connsiteX425" fmla="*/ 259276 w 340366"/>
                <a:gd name="connsiteY425" fmla="*/ 143302 h 387840"/>
                <a:gd name="connsiteX426" fmla="*/ 263941 w 340366"/>
                <a:gd name="connsiteY426" fmla="*/ 140190 h 387840"/>
                <a:gd name="connsiteX427" fmla="*/ 263941 w 340366"/>
                <a:gd name="connsiteY427" fmla="*/ 115294 h 387840"/>
                <a:gd name="connsiteX428" fmla="*/ 270160 w 340366"/>
                <a:gd name="connsiteY428" fmla="*/ 119962 h 387840"/>
                <a:gd name="connsiteX429" fmla="*/ 271715 w 340366"/>
                <a:gd name="connsiteY429" fmla="*/ 124630 h 3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340366" h="387840">
                  <a:moveTo>
                    <a:pt x="277935" y="110626"/>
                  </a:moveTo>
                  <a:cubicBezTo>
                    <a:pt x="274825" y="107514"/>
                    <a:pt x="271715" y="105958"/>
                    <a:pt x="270160" y="104402"/>
                  </a:cubicBezTo>
                  <a:cubicBezTo>
                    <a:pt x="270160" y="104402"/>
                    <a:pt x="268605" y="102846"/>
                    <a:pt x="268605" y="102846"/>
                  </a:cubicBezTo>
                  <a:cubicBezTo>
                    <a:pt x="274825" y="99734"/>
                    <a:pt x="281045" y="98178"/>
                    <a:pt x="285710" y="93510"/>
                  </a:cubicBezTo>
                  <a:cubicBezTo>
                    <a:pt x="291929" y="88842"/>
                    <a:pt x="298149" y="82618"/>
                    <a:pt x="299704" y="74838"/>
                  </a:cubicBezTo>
                  <a:cubicBezTo>
                    <a:pt x="301259" y="67058"/>
                    <a:pt x="298149" y="59278"/>
                    <a:pt x="290374" y="56166"/>
                  </a:cubicBezTo>
                  <a:cubicBezTo>
                    <a:pt x="277935" y="49943"/>
                    <a:pt x="262386" y="57722"/>
                    <a:pt x="251501" y="65502"/>
                  </a:cubicBezTo>
                  <a:cubicBezTo>
                    <a:pt x="251501" y="63946"/>
                    <a:pt x="253056" y="62390"/>
                    <a:pt x="253056" y="60834"/>
                  </a:cubicBezTo>
                  <a:cubicBezTo>
                    <a:pt x="256166" y="56166"/>
                    <a:pt x="260831" y="51499"/>
                    <a:pt x="265496" y="48387"/>
                  </a:cubicBezTo>
                  <a:cubicBezTo>
                    <a:pt x="268605" y="43719"/>
                    <a:pt x="273270" y="40607"/>
                    <a:pt x="277935" y="35939"/>
                  </a:cubicBezTo>
                  <a:cubicBezTo>
                    <a:pt x="284155" y="29715"/>
                    <a:pt x="290374" y="18823"/>
                    <a:pt x="284155" y="9487"/>
                  </a:cubicBezTo>
                  <a:cubicBezTo>
                    <a:pt x="277935" y="1707"/>
                    <a:pt x="267050" y="3263"/>
                    <a:pt x="257721" y="7931"/>
                  </a:cubicBezTo>
                  <a:cubicBezTo>
                    <a:pt x="253056" y="11043"/>
                    <a:pt x="248391" y="15711"/>
                    <a:pt x="240617" y="17267"/>
                  </a:cubicBezTo>
                  <a:cubicBezTo>
                    <a:pt x="237507" y="17267"/>
                    <a:pt x="228177" y="14155"/>
                    <a:pt x="231287" y="7931"/>
                  </a:cubicBezTo>
                  <a:cubicBezTo>
                    <a:pt x="231287" y="6375"/>
                    <a:pt x="231287" y="4819"/>
                    <a:pt x="231287" y="3263"/>
                  </a:cubicBezTo>
                  <a:cubicBezTo>
                    <a:pt x="220403" y="-4517"/>
                    <a:pt x="209518" y="3263"/>
                    <a:pt x="201743" y="9487"/>
                  </a:cubicBezTo>
                  <a:cubicBezTo>
                    <a:pt x="197079" y="12599"/>
                    <a:pt x="192414" y="15711"/>
                    <a:pt x="187749" y="17267"/>
                  </a:cubicBezTo>
                  <a:cubicBezTo>
                    <a:pt x="186194" y="17267"/>
                    <a:pt x="184639" y="17267"/>
                    <a:pt x="183084" y="15711"/>
                  </a:cubicBezTo>
                  <a:cubicBezTo>
                    <a:pt x="179974" y="12599"/>
                    <a:pt x="179974" y="9487"/>
                    <a:pt x="178419" y="7931"/>
                  </a:cubicBezTo>
                  <a:cubicBezTo>
                    <a:pt x="175310" y="3263"/>
                    <a:pt x="170645" y="1707"/>
                    <a:pt x="165980" y="3263"/>
                  </a:cubicBezTo>
                  <a:cubicBezTo>
                    <a:pt x="159760" y="6375"/>
                    <a:pt x="158205" y="11043"/>
                    <a:pt x="156650" y="17267"/>
                  </a:cubicBezTo>
                  <a:cubicBezTo>
                    <a:pt x="153541" y="29715"/>
                    <a:pt x="153541" y="43719"/>
                    <a:pt x="155095" y="56166"/>
                  </a:cubicBezTo>
                  <a:cubicBezTo>
                    <a:pt x="156650" y="71726"/>
                    <a:pt x="162870" y="85730"/>
                    <a:pt x="170645" y="99734"/>
                  </a:cubicBezTo>
                  <a:cubicBezTo>
                    <a:pt x="170645" y="101290"/>
                    <a:pt x="173755" y="101290"/>
                    <a:pt x="175310" y="99734"/>
                  </a:cubicBezTo>
                  <a:cubicBezTo>
                    <a:pt x="176864" y="101290"/>
                    <a:pt x="176864" y="102846"/>
                    <a:pt x="178419" y="102846"/>
                  </a:cubicBezTo>
                  <a:cubicBezTo>
                    <a:pt x="189304" y="107514"/>
                    <a:pt x="200188" y="101290"/>
                    <a:pt x="211073" y="98178"/>
                  </a:cubicBezTo>
                  <a:cubicBezTo>
                    <a:pt x="214183" y="98178"/>
                    <a:pt x="215738" y="96622"/>
                    <a:pt x="218848" y="96622"/>
                  </a:cubicBezTo>
                  <a:cubicBezTo>
                    <a:pt x="221957" y="98178"/>
                    <a:pt x="223512" y="99734"/>
                    <a:pt x="226622" y="99734"/>
                  </a:cubicBezTo>
                  <a:cubicBezTo>
                    <a:pt x="226622" y="99734"/>
                    <a:pt x="228177" y="99734"/>
                    <a:pt x="228177" y="99734"/>
                  </a:cubicBezTo>
                  <a:cubicBezTo>
                    <a:pt x="225067" y="107514"/>
                    <a:pt x="223512" y="113738"/>
                    <a:pt x="223512" y="119962"/>
                  </a:cubicBezTo>
                  <a:cubicBezTo>
                    <a:pt x="223512" y="129298"/>
                    <a:pt x="225067" y="138634"/>
                    <a:pt x="229732" y="146414"/>
                  </a:cubicBezTo>
                  <a:cubicBezTo>
                    <a:pt x="237507" y="160418"/>
                    <a:pt x="254611" y="171310"/>
                    <a:pt x="268605" y="161974"/>
                  </a:cubicBezTo>
                  <a:cubicBezTo>
                    <a:pt x="279490" y="154194"/>
                    <a:pt x="281045" y="141746"/>
                    <a:pt x="279490" y="130854"/>
                  </a:cubicBezTo>
                  <a:cubicBezTo>
                    <a:pt x="304369" y="152638"/>
                    <a:pt x="323028" y="179089"/>
                    <a:pt x="329248" y="211765"/>
                  </a:cubicBezTo>
                  <a:cubicBezTo>
                    <a:pt x="332358" y="233549"/>
                    <a:pt x="330803" y="256889"/>
                    <a:pt x="321473" y="277117"/>
                  </a:cubicBezTo>
                  <a:cubicBezTo>
                    <a:pt x="315253" y="295789"/>
                    <a:pt x="301259" y="312904"/>
                    <a:pt x="279490" y="314460"/>
                  </a:cubicBezTo>
                  <a:cubicBezTo>
                    <a:pt x="257721" y="317572"/>
                    <a:pt x="235952" y="308236"/>
                    <a:pt x="214183" y="311348"/>
                  </a:cubicBezTo>
                  <a:cubicBezTo>
                    <a:pt x="203298" y="312904"/>
                    <a:pt x="192414" y="317572"/>
                    <a:pt x="181529" y="320684"/>
                  </a:cubicBezTo>
                  <a:cubicBezTo>
                    <a:pt x="173755" y="323796"/>
                    <a:pt x="164425" y="323796"/>
                    <a:pt x="155095" y="323796"/>
                  </a:cubicBezTo>
                  <a:cubicBezTo>
                    <a:pt x="137991" y="320684"/>
                    <a:pt x="122442" y="311348"/>
                    <a:pt x="110002" y="297345"/>
                  </a:cubicBezTo>
                  <a:cubicBezTo>
                    <a:pt x="97563" y="281785"/>
                    <a:pt x="94453" y="258445"/>
                    <a:pt x="97563" y="238217"/>
                  </a:cubicBezTo>
                  <a:cubicBezTo>
                    <a:pt x="100673" y="214877"/>
                    <a:pt x="110002" y="193093"/>
                    <a:pt x="120887" y="172866"/>
                  </a:cubicBezTo>
                  <a:cubicBezTo>
                    <a:pt x="130217" y="151082"/>
                    <a:pt x="142656" y="132410"/>
                    <a:pt x="155095" y="113738"/>
                  </a:cubicBezTo>
                  <a:cubicBezTo>
                    <a:pt x="159760" y="109070"/>
                    <a:pt x="162870" y="104402"/>
                    <a:pt x="165980" y="99734"/>
                  </a:cubicBezTo>
                  <a:cubicBezTo>
                    <a:pt x="169090" y="96622"/>
                    <a:pt x="164425" y="91954"/>
                    <a:pt x="161315" y="95066"/>
                  </a:cubicBezTo>
                  <a:cubicBezTo>
                    <a:pt x="145766" y="113738"/>
                    <a:pt x="131772" y="133966"/>
                    <a:pt x="119332" y="155750"/>
                  </a:cubicBezTo>
                  <a:cubicBezTo>
                    <a:pt x="108448" y="175978"/>
                    <a:pt x="97563" y="199317"/>
                    <a:pt x="91343" y="222657"/>
                  </a:cubicBezTo>
                  <a:cubicBezTo>
                    <a:pt x="86679" y="245997"/>
                    <a:pt x="85124" y="270893"/>
                    <a:pt x="96008" y="292677"/>
                  </a:cubicBezTo>
                  <a:cubicBezTo>
                    <a:pt x="105338" y="309792"/>
                    <a:pt x="120887" y="322240"/>
                    <a:pt x="139546" y="328464"/>
                  </a:cubicBezTo>
                  <a:cubicBezTo>
                    <a:pt x="148876" y="331576"/>
                    <a:pt x="158205" y="333132"/>
                    <a:pt x="167535" y="333132"/>
                  </a:cubicBezTo>
                  <a:cubicBezTo>
                    <a:pt x="178419" y="331576"/>
                    <a:pt x="189304" y="328464"/>
                    <a:pt x="198634" y="323796"/>
                  </a:cubicBezTo>
                  <a:cubicBezTo>
                    <a:pt x="204853" y="322240"/>
                    <a:pt x="211073" y="320684"/>
                    <a:pt x="217293" y="319128"/>
                  </a:cubicBezTo>
                  <a:cubicBezTo>
                    <a:pt x="223512" y="319128"/>
                    <a:pt x="228177" y="319128"/>
                    <a:pt x="234397" y="319128"/>
                  </a:cubicBezTo>
                  <a:cubicBezTo>
                    <a:pt x="245281" y="320684"/>
                    <a:pt x="257721" y="323796"/>
                    <a:pt x="268605" y="323796"/>
                  </a:cubicBezTo>
                  <a:cubicBezTo>
                    <a:pt x="281045" y="325352"/>
                    <a:pt x="291929" y="322240"/>
                    <a:pt x="301259" y="317572"/>
                  </a:cubicBezTo>
                  <a:cubicBezTo>
                    <a:pt x="310588" y="311348"/>
                    <a:pt x="318363" y="303568"/>
                    <a:pt x="323028" y="295789"/>
                  </a:cubicBezTo>
                  <a:cubicBezTo>
                    <a:pt x="335467" y="275561"/>
                    <a:pt x="341687" y="252221"/>
                    <a:pt x="340132" y="228881"/>
                  </a:cubicBezTo>
                  <a:cubicBezTo>
                    <a:pt x="340132" y="182201"/>
                    <a:pt x="313698" y="138634"/>
                    <a:pt x="277935" y="110626"/>
                  </a:cubicBezTo>
                  <a:close/>
                  <a:moveTo>
                    <a:pt x="169090" y="351804"/>
                  </a:moveTo>
                  <a:cubicBezTo>
                    <a:pt x="164425" y="351804"/>
                    <a:pt x="159760" y="353360"/>
                    <a:pt x="155095" y="356472"/>
                  </a:cubicBezTo>
                  <a:cubicBezTo>
                    <a:pt x="153541" y="358028"/>
                    <a:pt x="151986" y="358028"/>
                    <a:pt x="150431" y="359584"/>
                  </a:cubicBezTo>
                  <a:cubicBezTo>
                    <a:pt x="148876" y="359584"/>
                    <a:pt x="150431" y="362696"/>
                    <a:pt x="148876" y="362696"/>
                  </a:cubicBezTo>
                  <a:cubicBezTo>
                    <a:pt x="148876" y="364252"/>
                    <a:pt x="147321" y="364252"/>
                    <a:pt x="147321" y="365808"/>
                  </a:cubicBezTo>
                  <a:cubicBezTo>
                    <a:pt x="145766" y="367364"/>
                    <a:pt x="147321" y="367364"/>
                    <a:pt x="147321" y="368920"/>
                  </a:cubicBezTo>
                  <a:cubicBezTo>
                    <a:pt x="147321" y="373588"/>
                    <a:pt x="148876" y="378256"/>
                    <a:pt x="155095" y="381368"/>
                  </a:cubicBezTo>
                  <a:cubicBezTo>
                    <a:pt x="159760" y="382924"/>
                    <a:pt x="165980" y="381368"/>
                    <a:pt x="170645" y="381368"/>
                  </a:cubicBezTo>
                  <a:cubicBezTo>
                    <a:pt x="176864" y="381368"/>
                    <a:pt x="183084" y="379812"/>
                    <a:pt x="190859" y="379812"/>
                  </a:cubicBezTo>
                  <a:cubicBezTo>
                    <a:pt x="195524" y="379812"/>
                    <a:pt x="200188" y="378256"/>
                    <a:pt x="203298" y="373588"/>
                  </a:cubicBezTo>
                  <a:cubicBezTo>
                    <a:pt x="206408" y="370476"/>
                    <a:pt x="204853" y="367364"/>
                    <a:pt x="203298" y="364252"/>
                  </a:cubicBezTo>
                  <a:cubicBezTo>
                    <a:pt x="204853" y="364252"/>
                    <a:pt x="206408" y="364252"/>
                    <a:pt x="207963" y="362696"/>
                  </a:cubicBezTo>
                  <a:cubicBezTo>
                    <a:pt x="209518" y="361140"/>
                    <a:pt x="209518" y="358028"/>
                    <a:pt x="207963" y="356472"/>
                  </a:cubicBezTo>
                  <a:cubicBezTo>
                    <a:pt x="198634" y="350248"/>
                    <a:pt x="187749" y="347136"/>
                    <a:pt x="176864" y="347136"/>
                  </a:cubicBezTo>
                  <a:cubicBezTo>
                    <a:pt x="173755" y="348692"/>
                    <a:pt x="172200" y="350248"/>
                    <a:pt x="169090" y="351804"/>
                  </a:cubicBezTo>
                  <a:close/>
                  <a:moveTo>
                    <a:pt x="195524" y="359584"/>
                  </a:moveTo>
                  <a:lnTo>
                    <a:pt x="195524" y="359584"/>
                  </a:lnTo>
                  <a:cubicBezTo>
                    <a:pt x="183084" y="365808"/>
                    <a:pt x="170645" y="367364"/>
                    <a:pt x="158205" y="365808"/>
                  </a:cubicBezTo>
                  <a:cubicBezTo>
                    <a:pt x="161315" y="361140"/>
                    <a:pt x="164425" y="358028"/>
                    <a:pt x="170645" y="356472"/>
                  </a:cubicBezTo>
                  <a:cubicBezTo>
                    <a:pt x="172200" y="356472"/>
                    <a:pt x="175310" y="354916"/>
                    <a:pt x="176864" y="354916"/>
                  </a:cubicBezTo>
                  <a:cubicBezTo>
                    <a:pt x="183084" y="354916"/>
                    <a:pt x="189304" y="358028"/>
                    <a:pt x="195524" y="359584"/>
                  </a:cubicBezTo>
                  <a:close/>
                  <a:moveTo>
                    <a:pt x="198634" y="368920"/>
                  </a:moveTo>
                  <a:lnTo>
                    <a:pt x="198634" y="368920"/>
                  </a:lnTo>
                  <a:cubicBezTo>
                    <a:pt x="197079" y="372032"/>
                    <a:pt x="195524" y="372032"/>
                    <a:pt x="192414" y="372032"/>
                  </a:cubicBezTo>
                  <a:cubicBezTo>
                    <a:pt x="187749" y="373588"/>
                    <a:pt x="181529" y="373588"/>
                    <a:pt x="175310" y="373588"/>
                  </a:cubicBezTo>
                  <a:cubicBezTo>
                    <a:pt x="170645" y="375144"/>
                    <a:pt x="161315" y="375144"/>
                    <a:pt x="158205" y="370476"/>
                  </a:cubicBezTo>
                  <a:cubicBezTo>
                    <a:pt x="172200" y="373588"/>
                    <a:pt x="186194" y="372032"/>
                    <a:pt x="198634" y="365808"/>
                  </a:cubicBezTo>
                  <a:cubicBezTo>
                    <a:pt x="198634" y="367364"/>
                    <a:pt x="198634" y="368920"/>
                    <a:pt x="198634" y="368920"/>
                  </a:cubicBezTo>
                  <a:close/>
                  <a:moveTo>
                    <a:pt x="123997" y="362696"/>
                  </a:moveTo>
                  <a:cubicBezTo>
                    <a:pt x="127107" y="361140"/>
                    <a:pt x="125552" y="356472"/>
                    <a:pt x="122442" y="356472"/>
                  </a:cubicBezTo>
                  <a:cubicBezTo>
                    <a:pt x="117777" y="356472"/>
                    <a:pt x="111557" y="358028"/>
                    <a:pt x="105338" y="359584"/>
                  </a:cubicBezTo>
                  <a:cubicBezTo>
                    <a:pt x="99118" y="359584"/>
                    <a:pt x="94453" y="359584"/>
                    <a:pt x="88233" y="361140"/>
                  </a:cubicBezTo>
                  <a:cubicBezTo>
                    <a:pt x="85124" y="361140"/>
                    <a:pt x="83569" y="365808"/>
                    <a:pt x="86679" y="365808"/>
                  </a:cubicBezTo>
                  <a:cubicBezTo>
                    <a:pt x="92898" y="367364"/>
                    <a:pt x="100673" y="367364"/>
                    <a:pt x="106893" y="365808"/>
                  </a:cubicBezTo>
                  <a:cubicBezTo>
                    <a:pt x="111557" y="365808"/>
                    <a:pt x="119332" y="365808"/>
                    <a:pt x="123997" y="362696"/>
                  </a:cubicBezTo>
                  <a:close/>
                  <a:moveTo>
                    <a:pt x="134881" y="328464"/>
                  </a:moveTo>
                  <a:cubicBezTo>
                    <a:pt x="133326" y="325352"/>
                    <a:pt x="128662" y="323796"/>
                    <a:pt x="125552" y="323796"/>
                  </a:cubicBezTo>
                  <a:cubicBezTo>
                    <a:pt x="119332" y="322240"/>
                    <a:pt x="114667" y="322240"/>
                    <a:pt x="108448" y="323796"/>
                  </a:cubicBezTo>
                  <a:cubicBezTo>
                    <a:pt x="106893" y="323796"/>
                    <a:pt x="106893" y="323796"/>
                    <a:pt x="105338" y="325352"/>
                  </a:cubicBezTo>
                  <a:cubicBezTo>
                    <a:pt x="100673" y="325352"/>
                    <a:pt x="97563" y="325352"/>
                    <a:pt x="92898" y="328464"/>
                  </a:cubicBezTo>
                  <a:cubicBezTo>
                    <a:pt x="92898" y="328464"/>
                    <a:pt x="92898" y="328464"/>
                    <a:pt x="91343" y="328464"/>
                  </a:cubicBezTo>
                  <a:cubicBezTo>
                    <a:pt x="88233" y="330020"/>
                    <a:pt x="80459" y="331576"/>
                    <a:pt x="80459" y="336244"/>
                  </a:cubicBezTo>
                  <a:cubicBezTo>
                    <a:pt x="78904" y="342468"/>
                    <a:pt x="78904" y="350248"/>
                    <a:pt x="77349" y="356472"/>
                  </a:cubicBezTo>
                  <a:cubicBezTo>
                    <a:pt x="77349" y="361140"/>
                    <a:pt x="77349" y="364252"/>
                    <a:pt x="77349" y="367364"/>
                  </a:cubicBezTo>
                  <a:cubicBezTo>
                    <a:pt x="77349" y="372032"/>
                    <a:pt x="75794" y="375144"/>
                    <a:pt x="77349" y="378256"/>
                  </a:cubicBezTo>
                  <a:cubicBezTo>
                    <a:pt x="77349" y="381368"/>
                    <a:pt x="80459" y="381368"/>
                    <a:pt x="82014" y="379812"/>
                  </a:cubicBezTo>
                  <a:cubicBezTo>
                    <a:pt x="82014" y="379812"/>
                    <a:pt x="80459" y="379812"/>
                    <a:pt x="78904" y="379812"/>
                  </a:cubicBezTo>
                  <a:cubicBezTo>
                    <a:pt x="78904" y="379812"/>
                    <a:pt x="78904" y="379812"/>
                    <a:pt x="78904" y="381368"/>
                  </a:cubicBezTo>
                  <a:cubicBezTo>
                    <a:pt x="85124" y="386036"/>
                    <a:pt x="96008" y="384480"/>
                    <a:pt x="103783" y="382924"/>
                  </a:cubicBezTo>
                  <a:cubicBezTo>
                    <a:pt x="108448" y="382924"/>
                    <a:pt x="113112" y="379812"/>
                    <a:pt x="117777" y="376700"/>
                  </a:cubicBezTo>
                  <a:cubicBezTo>
                    <a:pt x="119332" y="376700"/>
                    <a:pt x="120887" y="375144"/>
                    <a:pt x="120887" y="375144"/>
                  </a:cubicBezTo>
                  <a:cubicBezTo>
                    <a:pt x="122442" y="373588"/>
                    <a:pt x="123997" y="375144"/>
                    <a:pt x="123997" y="373588"/>
                  </a:cubicBezTo>
                  <a:cubicBezTo>
                    <a:pt x="125552" y="373588"/>
                    <a:pt x="123997" y="373588"/>
                    <a:pt x="123997" y="373588"/>
                  </a:cubicBezTo>
                  <a:cubicBezTo>
                    <a:pt x="125552" y="373588"/>
                    <a:pt x="125552" y="372032"/>
                    <a:pt x="125552" y="372032"/>
                  </a:cubicBezTo>
                  <a:cubicBezTo>
                    <a:pt x="125552" y="376700"/>
                    <a:pt x="131772" y="376700"/>
                    <a:pt x="133326" y="372032"/>
                  </a:cubicBezTo>
                  <a:cubicBezTo>
                    <a:pt x="133326" y="365808"/>
                    <a:pt x="133326" y="361140"/>
                    <a:pt x="134881" y="354916"/>
                  </a:cubicBezTo>
                  <a:cubicBezTo>
                    <a:pt x="134881" y="351804"/>
                    <a:pt x="134881" y="350248"/>
                    <a:pt x="134881" y="347136"/>
                  </a:cubicBezTo>
                  <a:cubicBezTo>
                    <a:pt x="134881" y="344024"/>
                    <a:pt x="133326" y="342468"/>
                    <a:pt x="133326" y="339356"/>
                  </a:cubicBezTo>
                  <a:cubicBezTo>
                    <a:pt x="133326" y="337800"/>
                    <a:pt x="131772" y="339356"/>
                    <a:pt x="131772" y="339356"/>
                  </a:cubicBezTo>
                  <a:cubicBezTo>
                    <a:pt x="130217" y="340912"/>
                    <a:pt x="130217" y="342468"/>
                    <a:pt x="128662" y="344024"/>
                  </a:cubicBezTo>
                  <a:cubicBezTo>
                    <a:pt x="128662" y="344024"/>
                    <a:pt x="128662" y="345580"/>
                    <a:pt x="128662" y="347136"/>
                  </a:cubicBezTo>
                  <a:cubicBezTo>
                    <a:pt x="128662" y="347136"/>
                    <a:pt x="128662" y="347136"/>
                    <a:pt x="128662" y="347136"/>
                  </a:cubicBezTo>
                  <a:cubicBezTo>
                    <a:pt x="122442" y="347136"/>
                    <a:pt x="116222" y="348692"/>
                    <a:pt x="110002" y="348692"/>
                  </a:cubicBezTo>
                  <a:cubicBezTo>
                    <a:pt x="103783" y="348692"/>
                    <a:pt x="97563" y="348692"/>
                    <a:pt x="91343" y="348692"/>
                  </a:cubicBezTo>
                  <a:cubicBezTo>
                    <a:pt x="88233" y="348692"/>
                    <a:pt x="88233" y="353360"/>
                    <a:pt x="89788" y="353360"/>
                  </a:cubicBezTo>
                  <a:cubicBezTo>
                    <a:pt x="102228" y="356472"/>
                    <a:pt x="116222" y="354916"/>
                    <a:pt x="127107" y="353360"/>
                  </a:cubicBezTo>
                  <a:cubicBezTo>
                    <a:pt x="127107" y="353360"/>
                    <a:pt x="127107" y="354916"/>
                    <a:pt x="127107" y="356472"/>
                  </a:cubicBezTo>
                  <a:cubicBezTo>
                    <a:pt x="127107" y="359584"/>
                    <a:pt x="125552" y="362696"/>
                    <a:pt x="125552" y="367364"/>
                  </a:cubicBezTo>
                  <a:cubicBezTo>
                    <a:pt x="122442" y="367364"/>
                    <a:pt x="120887" y="368920"/>
                    <a:pt x="117777" y="368920"/>
                  </a:cubicBezTo>
                  <a:cubicBezTo>
                    <a:pt x="114667" y="370476"/>
                    <a:pt x="111557" y="372032"/>
                    <a:pt x="108448" y="372032"/>
                  </a:cubicBezTo>
                  <a:cubicBezTo>
                    <a:pt x="102228" y="373588"/>
                    <a:pt x="94453" y="372032"/>
                    <a:pt x="88233" y="372032"/>
                  </a:cubicBezTo>
                  <a:cubicBezTo>
                    <a:pt x="86679" y="372032"/>
                    <a:pt x="85124" y="373588"/>
                    <a:pt x="86679" y="373588"/>
                  </a:cubicBezTo>
                  <a:cubicBezTo>
                    <a:pt x="92898" y="376700"/>
                    <a:pt x="99118" y="378256"/>
                    <a:pt x="106893" y="378256"/>
                  </a:cubicBezTo>
                  <a:cubicBezTo>
                    <a:pt x="105338" y="378256"/>
                    <a:pt x="103783" y="378256"/>
                    <a:pt x="102228" y="378256"/>
                  </a:cubicBezTo>
                  <a:cubicBezTo>
                    <a:pt x="99118" y="379812"/>
                    <a:pt x="94453" y="379812"/>
                    <a:pt x="91343" y="379812"/>
                  </a:cubicBezTo>
                  <a:cubicBezTo>
                    <a:pt x="88233" y="379812"/>
                    <a:pt x="85124" y="379812"/>
                    <a:pt x="82014" y="379812"/>
                  </a:cubicBezTo>
                  <a:cubicBezTo>
                    <a:pt x="83569" y="376700"/>
                    <a:pt x="83569" y="372032"/>
                    <a:pt x="83569" y="368920"/>
                  </a:cubicBezTo>
                  <a:cubicBezTo>
                    <a:pt x="85124" y="365808"/>
                    <a:pt x="85124" y="361140"/>
                    <a:pt x="85124" y="358028"/>
                  </a:cubicBezTo>
                  <a:cubicBezTo>
                    <a:pt x="85124" y="351804"/>
                    <a:pt x="85124" y="347136"/>
                    <a:pt x="85124" y="340912"/>
                  </a:cubicBezTo>
                  <a:cubicBezTo>
                    <a:pt x="97563" y="342468"/>
                    <a:pt x="108448" y="344024"/>
                    <a:pt x="120887" y="342468"/>
                  </a:cubicBezTo>
                  <a:cubicBezTo>
                    <a:pt x="127107" y="342468"/>
                    <a:pt x="139546" y="337800"/>
                    <a:pt x="134881" y="328464"/>
                  </a:cubicBezTo>
                  <a:close/>
                  <a:moveTo>
                    <a:pt x="91343" y="336244"/>
                  </a:moveTo>
                  <a:lnTo>
                    <a:pt x="91343" y="336244"/>
                  </a:lnTo>
                  <a:cubicBezTo>
                    <a:pt x="92898" y="336244"/>
                    <a:pt x="92898" y="334688"/>
                    <a:pt x="92898" y="334688"/>
                  </a:cubicBezTo>
                  <a:cubicBezTo>
                    <a:pt x="97563" y="333132"/>
                    <a:pt x="102228" y="331576"/>
                    <a:pt x="106893" y="331576"/>
                  </a:cubicBezTo>
                  <a:cubicBezTo>
                    <a:pt x="111557" y="330020"/>
                    <a:pt x="114667" y="330020"/>
                    <a:pt x="119332" y="330020"/>
                  </a:cubicBezTo>
                  <a:cubicBezTo>
                    <a:pt x="120887" y="330020"/>
                    <a:pt x="128662" y="330020"/>
                    <a:pt x="128662" y="331576"/>
                  </a:cubicBezTo>
                  <a:cubicBezTo>
                    <a:pt x="128662" y="334688"/>
                    <a:pt x="123997" y="336244"/>
                    <a:pt x="122442" y="336244"/>
                  </a:cubicBezTo>
                  <a:cubicBezTo>
                    <a:pt x="119332" y="336244"/>
                    <a:pt x="114667" y="336244"/>
                    <a:pt x="111557" y="337800"/>
                  </a:cubicBezTo>
                  <a:cubicBezTo>
                    <a:pt x="105338" y="337800"/>
                    <a:pt x="99118" y="336244"/>
                    <a:pt x="91343" y="336244"/>
                  </a:cubicBezTo>
                  <a:close/>
                  <a:moveTo>
                    <a:pt x="44695" y="367364"/>
                  </a:moveTo>
                  <a:cubicBezTo>
                    <a:pt x="41586" y="368920"/>
                    <a:pt x="38476" y="368920"/>
                    <a:pt x="35366" y="368920"/>
                  </a:cubicBezTo>
                  <a:cubicBezTo>
                    <a:pt x="30701" y="370476"/>
                    <a:pt x="24481" y="370476"/>
                    <a:pt x="18262" y="370476"/>
                  </a:cubicBezTo>
                  <a:cubicBezTo>
                    <a:pt x="15152" y="370476"/>
                    <a:pt x="15152" y="375144"/>
                    <a:pt x="16707" y="375144"/>
                  </a:cubicBezTo>
                  <a:cubicBezTo>
                    <a:pt x="24481" y="376700"/>
                    <a:pt x="30701" y="376700"/>
                    <a:pt x="36921" y="376700"/>
                  </a:cubicBezTo>
                  <a:cubicBezTo>
                    <a:pt x="40031" y="375144"/>
                    <a:pt x="43141" y="375144"/>
                    <a:pt x="46250" y="373588"/>
                  </a:cubicBezTo>
                  <a:cubicBezTo>
                    <a:pt x="49360" y="373588"/>
                    <a:pt x="52470" y="373588"/>
                    <a:pt x="55580" y="370476"/>
                  </a:cubicBezTo>
                  <a:cubicBezTo>
                    <a:pt x="57135" y="368920"/>
                    <a:pt x="55580" y="365808"/>
                    <a:pt x="52470" y="365808"/>
                  </a:cubicBezTo>
                  <a:cubicBezTo>
                    <a:pt x="49360" y="365808"/>
                    <a:pt x="47805" y="367364"/>
                    <a:pt x="44695" y="367364"/>
                  </a:cubicBezTo>
                  <a:close/>
                  <a:moveTo>
                    <a:pt x="61800" y="289565"/>
                  </a:moveTo>
                  <a:cubicBezTo>
                    <a:pt x="60245" y="283341"/>
                    <a:pt x="57135" y="277117"/>
                    <a:pt x="49360" y="277117"/>
                  </a:cubicBezTo>
                  <a:cubicBezTo>
                    <a:pt x="41586" y="275561"/>
                    <a:pt x="33811" y="277117"/>
                    <a:pt x="26036" y="280229"/>
                  </a:cubicBezTo>
                  <a:cubicBezTo>
                    <a:pt x="18262" y="281785"/>
                    <a:pt x="10487" y="283341"/>
                    <a:pt x="5822" y="288009"/>
                  </a:cubicBezTo>
                  <a:cubicBezTo>
                    <a:pt x="-398" y="291121"/>
                    <a:pt x="-1952" y="298901"/>
                    <a:pt x="2712" y="303568"/>
                  </a:cubicBezTo>
                  <a:cubicBezTo>
                    <a:pt x="2712" y="305124"/>
                    <a:pt x="4267" y="303568"/>
                    <a:pt x="4267" y="305124"/>
                  </a:cubicBezTo>
                  <a:cubicBezTo>
                    <a:pt x="4267" y="308236"/>
                    <a:pt x="2712" y="312904"/>
                    <a:pt x="2712" y="316016"/>
                  </a:cubicBezTo>
                  <a:cubicBezTo>
                    <a:pt x="2712" y="333132"/>
                    <a:pt x="2712" y="351804"/>
                    <a:pt x="2712" y="368920"/>
                  </a:cubicBezTo>
                  <a:cubicBezTo>
                    <a:pt x="4267" y="375144"/>
                    <a:pt x="4267" y="381368"/>
                    <a:pt x="8932" y="384480"/>
                  </a:cubicBezTo>
                  <a:cubicBezTo>
                    <a:pt x="15152" y="389148"/>
                    <a:pt x="24481" y="387592"/>
                    <a:pt x="30701" y="387592"/>
                  </a:cubicBezTo>
                  <a:cubicBezTo>
                    <a:pt x="40031" y="387592"/>
                    <a:pt x="47805" y="386036"/>
                    <a:pt x="57135" y="384480"/>
                  </a:cubicBezTo>
                  <a:cubicBezTo>
                    <a:pt x="60245" y="384480"/>
                    <a:pt x="63355" y="382924"/>
                    <a:pt x="64910" y="379812"/>
                  </a:cubicBezTo>
                  <a:cubicBezTo>
                    <a:pt x="66464" y="376700"/>
                    <a:pt x="66464" y="373588"/>
                    <a:pt x="66464" y="368920"/>
                  </a:cubicBezTo>
                  <a:cubicBezTo>
                    <a:pt x="66464" y="351804"/>
                    <a:pt x="66464" y="333132"/>
                    <a:pt x="64910" y="316016"/>
                  </a:cubicBezTo>
                  <a:cubicBezTo>
                    <a:pt x="63355" y="308236"/>
                    <a:pt x="63355" y="298901"/>
                    <a:pt x="61800" y="289565"/>
                  </a:cubicBezTo>
                  <a:close/>
                  <a:moveTo>
                    <a:pt x="52470" y="289565"/>
                  </a:moveTo>
                  <a:lnTo>
                    <a:pt x="52470" y="289565"/>
                  </a:lnTo>
                  <a:cubicBezTo>
                    <a:pt x="52470" y="289565"/>
                    <a:pt x="52470" y="289565"/>
                    <a:pt x="52470" y="291121"/>
                  </a:cubicBezTo>
                  <a:cubicBezTo>
                    <a:pt x="50915" y="291121"/>
                    <a:pt x="50915" y="289565"/>
                    <a:pt x="49360" y="291121"/>
                  </a:cubicBezTo>
                  <a:cubicBezTo>
                    <a:pt x="44695" y="298901"/>
                    <a:pt x="33811" y="300457"/>
                    <a:pt x="26036" y="302012"/>
                  </a:cubicBezTo>
                  <a:cubicBezTo>
                    <a:pt x="21371" y="302012"/>
                    <a:pt x="16707" y="302012"/>
                    <a:pt x="13597" y="300457"/>
                  </a:cubicBezTo>
                  <a:cubicBezTo>
                    <a:pt x="15152" y="297345"/>
                    <a:pt x="15152" y="294233"/>
                    <a:pt x="18262" y="292677"/>
                  </a:cubicBezTo>
                  <a:cubicBezTo>
                    <a:pt x="26036" y="289565"/>
                    <a:pt x="35366" y="286453"/>
                    <a:pt x="44695" y="286453"/>
                  </a:cubicBezTo>
                  <a:cubicBezTo>
                    <a:pt x="44695" y="286453"/>
                    <a:pt x="46250" y="286453"/>
                    <a:pt x="46250" y="286453"/>
                  </a:cubicBezTo>
                  <a:cubicBezTo>
                    <a:pt x="47805" y="286453"/>
                    <a:pt x="46250" y="286453"/>
                    <a:pt x="47805" y="286453"/>
                  </a:cubicBezTo>
                  <a:cubicBezTo>
                    <a:pt x="47805" y="286453"/>
                    <a:pt x="47805" y="286453"/>
                    <a:pt x="47805" y="286453"/>
                  </a:cubicBezTo>
                  <a:cubicBezTo>
                    <a:pt x="49360" y="286453"/>
                    <a:pt x="50915" y="286453"/>
                    <a:pt x="52470" y="289565"/>
                  </a:cubicBezTo>
                  <a:close/>
                  <a:moveTo>
                    <a:pt x="21371" y="309792"/>
                  </a:moveTo>
                  <a:lnTo>
                    <a:pt x="21371" y="309792"/>
                  </a:lnTo>
                  <a:cubicBezTo>
                    <a:pt x="32256" y="309792"/>
                    <a:pt x="44695" y="306680"/>
                    <a:pt x="52470" y="297345"/>
                  </a:cubicBezTo>
                  <a:cubicBezTo>
                    <a:pt x="52470" y="297345"/>
                    <a:pt x="54025" y="298901"/>
                    <a:pt x="54025" y="298901"/>
                  </a:cubicBezTo>
                  <a:cubicBezTo>
                    <a:pt x="54025" y="300457"/>
                    <a:pt x="54025" y="303568"/>
                    <a:pt x="54025" y="305124"/>
                  </a:cubicBezTo>
                  <a:cubicBezTo>
                    <a:pt x="52470" y="306680"/>
                    <a:pt x="50915" y="306680"/>
                    <a:pt x="50915" y="308236"/>
                  </a:cubicBezTo>
                  <a:cubicBezTo>
                    <a:pt x="46250" y="309792"/>
                    <a:pt x="41586" y="311348"/>
                    <a:pt x="38476" y="311348"/>
                  </a:cubicBezTo>
                  <a:cubicBezTo>
                    <a:pt x="29146" y="312904"/>
                    <a:pt x="19817" y="312904"/>
                    <a:pt x="12042" y="309792"/>
                  </a:cubicBezTo>
                  <a:cubicBezTo>
                    <a:pt x="10487" y="309792"/>
                    <a:pt x="8932" y="311348"/>
                    <a:pt x="10487" y="312904"/>
                  </a:cubicBezTo>
                  <a:cubicBezTo>
                    <a:pt x="19817" y="317572"/>
                    <a:pt x="29146" y="319128"/>
                    <a:pt x="38476" y="317572"/>
                  </a:cubicBezTo>
                  <a:cubicBezTo>
                    <a:pt x="43141" y="316016"/>
                    <a:pt x="47805" y="316016"/>
                    <a:pt x="52470" y="312904"/>
                  </a:cubicBezTo>
                  <a:cubicBezTo>
                    <a:pt x="52470" y="312904"/>
                    <a:pt x="54025" y="312904"/>
                    <a:pt x="55580" y="311348"/>
                  </a:cubicBezTo>
                  <a:cubicBezTo>
                    <a:pt x="55580" y="314460"/>
                    <a:pt x="55580" y="316016"/>
                    <a:pt x="55580" y="317572"/>
                  </a:cubicBezTo>
                  <a:cubicBezTo>
                    <a:pt x="52470" y="319128"/>
                    <a:pt x="49360" y="319128"/>
                    <a:pt x="47805" y="320684"/>
                  </a:cubicBezTo>
                  <a:cubicBezTo>
                    <a:pt x="43141" y="322240"/>
                    <a:pt x="40031" y="323796"/>
                    <a:pt x="35366" y="323796"/>
                  </a:cubicBezTo>
                  <a:cubicBezTo>
                    <a:pt x="27591" y="325352"/>
                    <a:pt x="18262" y="326908"/>
                    <a:pt x="10487" y="325352"/>
                  </a:cubicBezTo>
                  <a:cubicBezTo>
                    <a:pt x="10487" y="319128"/>
                    <a:pt x="8932" y="312904"/>
                    <a:pt x="10487" y="306680"/>
                  </a:cubicBezTo>
                  <a:cubicBezTo>
                    <a:pt x="13597" y="306680"/>
                    <a:pt x="16707" y="308236"/>
                    <a:pt x="21371" y="309792"/>
                  </a:cubicBezTo>
                  <a:close/>
                  <a:moveTo>
                    <a:pt x="58690" y="373588"/>
                  </a:moveTo>
                  <a:lnTo>
                    <a:pt x="58690" y="373588"/>
                  </a:lnTo>
                  <a:cubicBezTo>
                    <a:pt x="58690" y="376700"/>
                    <a:pt x="57135" y="376700"/>
                    <a:pt x="54025" y="376700"/>
                  </a:cubicBezTo>
                  <a:cubicBezTo>
                    <a:pt x="47805" y="378256"/>
                    <a:pt x="41586" y="379812"/>
                    <a:pt x="33811" y="379812"/>
                  </a:cubicBezTo>
                  <a:cubicBezTo>
                    <a:pt x="30701" y="379812"/>
                    <a:pt x="27591" y="379812"/>
                    <a:pt x="24481" y="379812"/>
                  </a:cubicBezTo>
                  <a:cubicBezTo>
                    <a:pt x="21371" y="379812"/>
                    <a:pt x="18262" y="381368"/>
                    <a:pt x="15152" y="379812"/>
                  </a:cubicBezTo>
                  <a:cubicBezTo>
                    <a:pt x="10487" y="378256"/>
                    <a:pt x="10487" y="370476"/>
                    <a:pt x="10487" y="367364"/>
                  </a:cubicBezTo>
                  <a:cubicBezTo>
                    <a:pt x="10487" y="354916"/>
                    <a:pt x="10487" y="342468"/>
                    <a:pt x="10487" y="330020"/>
                  </a:cubicBezTo>
                  <a:cubicBezTo>
                    <a:pt x="18262" y="331576"/>
                    <a:pt x="27591" y="331576"/>
                    <a:pt x="36921" y="330020"/>
                  </a:cubicBezTo>
                  <a:cubicBezTo>
                    <a:pt x="41586" y="330020"/>
                    <a:pt x="44695" y="328464"/>
                    <a:pt x="49360" y="326908"/>
                  </a:cubicBezTo>
                  <a:cubicBezTo>
                    <a:pt x="52470" y="326908"/>
                    <a:pt x="54025" y="323796"/>
                    <a:pt x="55580" y="323796"/>
                  </a:cubicBezTo>
                  <a:cubicBezTo>
                    <a:pt x="55580" y="325352"/>
                    <a:pt x="57135" y="326908"/>
                    <a:pt x="57135" y="330020"/>
                  </a:cubicBezTo>
                  <a:cubicBezTo>
                    <a:pt x="54025" y="330020"/>
                    <a:pt x="50915" y="330020"/>
                    <a:pt x="49360" y="331576"/>
                  </a:cubicBezTo>
                  <a:cubicBezTo>
                    <a:pt x="44695" y="333132"/>
                    <a:pt x="41586" y="333132"/>
                    <a:pt x="38476" y="334688"/>
                  </a:cubicBezTo>
                  <a:cubicBezTo>
                    <a:pt x="30701" y="336244"/>
                    <a:pt x="22926" y="336244"/>
                    <a:pt x="15152" y="336244"/>
                  </a:cubicBezTo>
                  <a:cubicBezTo>
                    <a:pt x="12042" y="336244"/>
                    <a:pt x="12042" y="339356"/>
                    <a:pt x="15152" y="340912"/>
                  </a:cubicBezTo>
                  <a:cubicBezTo>
                    <a:pt x="22926" y="342468"/>
                    <a:pt x="30701" y="342468"/>
                    <a:pt x="38476" y="340912"/>
                  </a:cubicBezTo>
                  <a:cubicBezTo>
                    <a:pt x="44695" y="340912"/>
                    <a:pt x="50915" y="337800"/>
                    <a:pt x="57135" y="334688"/>
                  </a:cubicBezTo>
                  <a:cubicBezTo>
                    <a:pt x="57135" y="337800"/>
                    <a:pt x="57135" y="339356"/>
                    <a:pt x="57135" y="340912"/>
                  </a:cubicBezTo>
                  <a:cubicBezTo>
                    <a:pt x="57135" y="340912"/>
                    <a:pt x="57135" y="340912"/>
                    <a:pt x="57135" y="340912"/>
                  </a:cubicBezTo>
                  <a:cubicBezTo>
                    <a:pt x="54025" y="339356"/>
                    <a:pt x="50915" y="340912"/>
                    <a:pt x="49360" y="342468"/>
                  </a:cubicBezTo>
                  <a:cubicBezTo>
                    <a:pt x="46250" y="344024"/>
                    <a:pt x="43141" y="345580"/>
                    <a:pt x="38476" y="347136"/>
                  </a:cubicBezTo>
                  <a:cubicBezTo>
                    <a:pt x="32256" y="348692"/>
                    <a:pt x="24481" y="348692"/>
                    <a:pt x="18262" y="348692"/>
                  </a:cubicBezTo>
                  <a:cubicBezTo>
                    <a:pt x="15152" y="347136"/>
                    <a:pt x="15152" y="351804"/>
                    <a:pt x="16707" y="351804"/>
                  </a:cubicBezTo>
                  <a:cubicBezTo>
                    <a:pt x="24481" y="354916"/>
                    <a:pt x="32256" y="354916"/>
                    <a:pt x="40031" y="353360"/>
                  </a:cubicBezTo>
                  <a:cubicBezTo>
                    <a:pt x="43141" y="351804"/>
                    <a:pt x="47805" y="350248"/>
                    <a:pt x="50915" y="348692"/>
                  </a:cubicBezTo>
                  <a:cubicBezTo>
                    <a:pt x="54025" y="348692"/>
                    <a:pt x="57135" y="345580"/>
                    <a:pt x="57135" y="342468"/>
                  </a:cubicBezTo>
                  <a:cubicBezTo>
                    <a:pt x="57135" y="347136"/>
                    <a:pt x="58690" y="351804"/>
                    <a:pt x="58690" y="354916"/>
                  </a:cubicBezTo>
                  <a:cubicBezTo>
                    <a:pt x="52470" y="354916"/>
                    <a:pt x="44695" y="358028"/>
                    <a:pt x="38476" y="359584"/>
                  </a:cubicBezTo>
                  <a:cubicBezTo>
                    <a:pt x="32256" y="359584"/>
                    <a:pt x="24481" y="359584"/>
                    <a:pt x="18262" y="359584"/>
                  </a:cubicBezTo>
                  <a:cubicBezTo>
                    <a:pt x="15152" y="359584"/>
                    <a:pt x="15152" y="364252"/>
                    <a:pt x="16707" y="364252"/>
                  </a:cubicBezTo>
                  <a:cubicBezTo>
                    <a:pt x="24481" y="365808"/>
                    <a:pt x="32256" y="367364"/>
                    <a:pt x="40031" y="365808"/>
                  </a:cubicBezTo>
                  <a:cubicBezTo>
                    <a:pt x="46250" y="365808"/>
                    <a:pt x="54025" y="364252"/>
                    <a:pt x="58690" y="359584"/>
                  </a:cubicBezTo>
                  <a:cubicBezTo>
                    <a:pt x="58690" y="359584"/>
                    <a:pt x="58690" y="359584"/>
                    <a:pt x="58690" y="361140"/>
                  </a:cubicBezTo>
                  <a:cubicBezTo>
                    <a:pt x="58690" y="364252"/>
                    <a:pt x="58690" y="367364"/>
                    <a:pt x="58690" y="370476"/>
                  </a:cubicBezTo>
                  <a:cubicBezTo>
                    <a:pt x="58690" y="372032"/>
                    <a:pt x="58690" y="373588"/>
                    <a:pt x="58690" y="373588"/>
                  </a:cubicBezTo>
                  <a:close/>
                  <a:moveTo>
                    <a:pt x="228177" y="189981"/>
                  </a:moveTo>
                  <a:cubicBezTo>
                    <a:pt x="229732" y="191537"/>
                    <a:pt x="231287" y="191537"/>
                    <a:pt x="232842" y="189981"/>
                  </a:cubicBezTo>
                  <a:cubicBezTo>
                    <a:pt x="239062" y="182201"/>
                    <a:pt x="239062" y="169754"/>
                    <a:pt x="229732" y="163530"/>
                  </a:cubicBezTo>
                  <a:cubicBezTo>
                    <a:pt x="223512" y="158862"/>
                    <a:pt x="214183" y="160418"/>
                    <a:pt x="207963" y="166642"/>
                  </a:cubicBezTo>
                  <a:cubicBezTo>
                    <a:pt x="195524" y="168198"/>
                    <a:pt x="186194" y="174422"/>
                    <a:pt x="179974" y="183757"/>
                  </a:cubicBezTo>
                  <a:cubicBezTo>
                    <a:pt x="170645" y="196205"/>
                    <a:pt x="165980" y="213321"/>
                    <a:pt x="165980" y="230437"/>
                  </a:cubicBezTo>
                  <a:cubicBezTo>
                    <a:pt x="165980" y="245997"/>
                    <a:pt x="170645" y="263113"/>
                    <a:pt x="181529" y="275561"/>
                  </a:cubicBezTo>
                  <a:cubicBezTo>
                    <a:pt x="186194" y="280229"/>
                    <a:pt x="192414" y="284897"/>
                    <a:pt x="198634" y="286453"/>
                  </a:cubicBezTo>
                  <a:cubicBezTo>
                    <a:pt x="207963" y="288009"/>
                    <a:pt x="217293" y="288009"/>
                    <a:pt x="225067" y="284897"/>
                  </a:cubicBezTo>
                  <a:cubicBezTo>
                    <a:pt x="234397" y="283341"/>
                    <a:pt x="243726" y="280229"/>
                    <a:pt x="251501" y="274005"/>
                  </a:cubicBezTo>
                  <a:cubicBezTo>
                    <a:pt x="257721" y="269337"/>
                    <a:pt x="260831" y="260001"/>
                    <a:pt x="257721" y="252221"/>
                  </a:cubicBezTo>
                  <a:cubicBezTo>
                    <a:pt x="256166" y="250665"/>
                    <a:pt x="254611" y="250665"/>
                    <a:pt x="254611" y="250665"/>
                  </a:cubicBezTo>
                  <a:cubicBezTo>
                    <a:pt x="242172" y="250665"/>
                    <a:pt x="231287" y="258445"/>
                    <a:pt x="220403" y="260001"/>
                  </a:cubicBezTo>
                  <a:cubicBezTo>
                    <a:pt x="214183" y="261557"/>
                    <a:pt x="207963" y="261557"/>
                    <a:pt x="204853" y="256889"/>
                  </a:cubicBezTo>
                  <a:cubicBezTo>
                    <a:pt x="201743" y="255333"/>
                    <a:pt x="200188" y="250665"/>
                    <a:pt x="201743" y="247553"/>
                  </a:cubicBezTo>
                  <a:cubicBezTo>
                    <a:pt x="204853" y="241329"/>
                    <a:pt x="214183" y="241329"/>
                    <a:pt x="220403" y="241329"/>
                  </a:cubicBezTo>
                  <a:cubicBezTo>
                    <a:pt x="225067" y="239773"/>
                    <a:pt x="228177" y="236661"/>
                    <a:pt x="231287" y="231993"/>
                  </a:cubicBezTo>
                  <a:cubicBezTo>
                    <a:pt x="231287" y="231993"/>
                    <a:pt x="231287" y="231993"/>
                    <a:pt x="231287" y="231993"/>
                  </a:cubicBezTo>
                  <a:cubicBezTo>
                    <a:pt x="231287" y="231993"/>
                    <a:pt x="231287" y="231993"/>
                    <a:pt x="231287" y="231993"/>
                  </a:cubicBezTo>
                  <a:cubicBezTo>
                    <a:pt x="232842" y="231993"/>
                    <a:pt x="234397" y="231993"/>
                    <a:pt x="235952" y="230437"/>
                  </a:cubicBezTo>
                  <a:cubicBezTo>
                    <a:pt x="235952" y="227325"/>
                    <a:pt x="234397" y="225769"/>
                    <a:pt x="231287" y="225769"/>
                  </a:cubicBezTo>
                  <a:cubicBezTo>
                    <a:pt x="223512" y="225769"/>
                    <a:pt x="214183" y="225769"/>
                    <a:pt x="204853" y="225769"/>
                  </a:cubicBezTo>
                  <a:cubicBezTo>
                    <a:pt x="207963" y="224213"/>
                    <a:pt x="211073" y="219545"/>
                    <a:pt x="215738" y="217989"/>
                  </a:cubicBezTo>
                  <a:cubicBezTo>
                    <a:pt x="221957" y="216433"/>
                    <a:pt x="232842" y="217989"/>
                    <a:pt x="235952" y="210209"/>
                  </a:cubicBezTo>
                  <a:cubicBezTo>
                    <a:pt x="237507" y="208653"/>
                    <a:pt x="237507" y="203985"/>
                    <a:pt x="235952" y="202429"/>
                  </a:cubicBezTo>
                  <a:cubicBezTo>
                    <a:pt x="232842" y="199317"/>
                    <a:pt x="229732" y="199317"/>
                    <a:pt x="226622" y="199317"/>
                  </a:cubicBezTo>
                  <a:cubicBezTo>
                    <a:pt x="218848" y="202429"/>
                    <a:pt x="209518" y="203985"/>
                    <a:pt x="201743" y="207097"/>
                  </a:cubicBezTo>
                  <a:cubicBezTo>
                    <a:pt x="200188" y="200873"/>
                    <a:pt x="200188" y="194649"/>
                    <a:pt x="206408" y="189981"/>
                  </a:cubicBezTo>
                  <a:cubicBezTo>
                    <a:pt x="212628" y="185313"/>
                    <a:pt x="221957" y="185313"/>
                    <a:pt x="228177" y="189981"/>
                  </a:cubicBezTo>
                  <a:close/>
                  <a:moveTo>
                    <a:pt x="228177" y="207097"/>
                  </a:moveTo>
                  <a:lnTo>
                    <a:pt x="228177" y="207097"/>
                  </a:lnTo>
                  <a:cubicBezTo>
                    <a:pt x="228177" y="207097"/>
                    <a:pt x="229732" y="207097"/>
                    <a:pt x="229732" y="207097"/>
                  </a:cubicBezTo>
                  <a:cubicBezTo>
                    <a:pt x="229732" y="205541"/>
                    <a:pt x="229732" y="207097"/>
                    <a:pt x="229732" y="207097"/>
                  </a:cubicBezTo>
                  <a:cubicBezTo>
                    <a:pt x="228177" y="210209"/>
                    <a:pt x="223512" y="208653"/>
                    <a:pt x="221957" y="210209"/>
                  </a:cubicBezTo>
                  <a:cubicBezTo>
                    <a:pt x="207963" y="211765"/>
                    <a:pt x="197079" y="217989"/>
                    <a:pt x="190859" y="228881"/>
                  </a:cubicBezTo>
                  <a:cubicBezTo>
                    <a:pt x="189304" y="230437"/>
                    <a:pt x="190859" y="233549"/>
                    <a:pt x="193969" y="233549"/>
                  </a:cubicBezTo>
                  <a:cubicBezTo>
                    <a:pt x="203298" y="233549"/>
                    <a:pt x="211073" y="233549"/>
                    <a:pt x="220403" y="233549"/>
                  </a:cubicBezTo>
                  <a:cubicBezTo>
                    <a:pt x="217293" y="233549"/>
                    <a:pt x="212628" y="233549"/>
                    <a:pt x="209518" y="235105"/>
                  </a:cubicBezTo>
                  <a:cubicBezTo>
                    <a:pt x="201743" y="236661"/>
                    <a:pt x="192414" y="241329"/>
                    <a:pt x="192414" y="250665"/>
                  </a:cubicBezTo>
                  <a:cubicBezTo>
                    <a:pt x="193969" y="263113"/>
                    <a:pt x="204853" y="269337"/>
                    <a:pt x="215738" y="269337"/>
                  </a:cubicBezTo>
                  <a:cubicBezTo>
                    <a:pt x="228177" y="267781"/>
                    <a:pt x="237507" y="260001"/>
                    <a:pt x="249946" y="258445"/>
                  </a:cubicBezTo>
                  <a:cubicBezTo>
                    <a:pt x="249946" y="264669"/>
                    <a:pt x="246836" y="269337"/>
                    <a:pt x="242172" y="270893"/>
                  </a:cubicBezTo>
                  <a:cubicBezTo>
                    <a:pt x="235952" y="274005"/>
                    <a:pt x="229732" y="277117"/>
                    <a:pt x="223512" y="278673"/>
                  </a:cubicBezTo>
                  <a:cubicBezTo>
                    <a:pt x="215738" y="280229"/>
                    <a:pt x="207963" y="281785"/>
                    <a:pt x="200188" y="280229"/>
                  </a:cubicBezTo>
                  <a:cubicBezTo>
                    <a:pt x="193969" y="277117"/>
                    <a:pt x="189304" y="274005"/>
                    <a:pt x="186194" y="269337"/>
                  </a:cubicBezTo>
                  <a:cubicBezTo>
                    <a:pt x="176864" y="258445"/>
                    <a:pt x="173755" y="244441"/>
                    <a:pt x="173755" y="231993"/>
                  </a:cubicBezTo>
                  <a:cubicBezTo>
                    <a:pt x="172200" y="217989"/>
                    <a:pt x="175310" y="203985"/>
                    <a:pt x="181529" y="193093"/>
                  </a:cubicBezTo>
                  <a:cubicBezTo>
                    <a:pt x="186194" y="183757"/>
                    <a:pt x="195524" y="177534"/>
                    <a:pt x="204853" y="174422"/>
                  </a:cubicBezTo>
                  <a:cubicBezTo>
                    <a:pt x="206408" y="174422"/>
                    <a:pt x="207963" y="175978"/>
                    <a:pt x="209518" y="172866"/>
                  </a:cubicBezTo>
                  <a:cubicBezTo>
                    <a:pt x="209518" y="172866"/>
                    <a:pt x="211073" y="172866"/>
                    <a:pt x="211073" y="171310"/>
                  </a:cubicBezTo>
                  <a:cubicBezTo>
                    <a:pt x="212628" y="171310"/>
                    <a:pt x="214183" y="169754"/>
                    <a:pt x="215738" y="171310"/>
                  </a:cubicBezTo>
                  <a:cubicBezTo>
                    <a:pt x="217293" y="171310"/>
                    <a:pt x="218848" y="169754"/>
                    <a:pt x="218848" y="168198"/>
                  </a:cubicBezTo>
                  <a:cubicBezTo>
                    <a:pt x="221957" y="168198"/>
                    <a:pt x="223512" y="168198"/>
                    <a:pt x="225067" y="169754"/>
                  </a:cubicBezTo>
                  <a:cubicBezTo>
                    <a:pt x="229732" y="172866"/>
                    <a:pt x="228177" y="179089"/>
                    <a:pt x="226622" y="183757"/>
                  </a:cubicBezTo>
                  <a:cubicBezTo>
                    <a:pt x="218848" y="179089"/>
                    <a:pt x="209518" y="177534"/>
                    <a:pt x="201743" y="183757"/>
                  </a:cubicBezTo>
                  <a:cubicBezTo>
                    <a:pt x="192414" y="189981"/>
                    <a:pt x="189304" y="203985"/>
                    <a:pt x="193969" y="213321"/>
                  </a:cubicBezTo>
                  <a:cubicBezTo>
                    <a:pt x="195524" y="214877"/>
                    <a:pt x="197079" y="216433"/>
                    <a:pt x="198634" y="214877"/>
                  </a:cubicBezTo>
                  <a:cubicBezTo>
                    <a:pt x="206408" y="213321"/>
                    <a:pt x="214183" y="210209"/>
                    <a:pt x="221957" y="208653"/>
                  </a:cubicBezTo>
                  <a:cubicBezTo>
                    <a:pt x="223512" y="208653"/>
                    <a:pt x="226622" y="207097"/>
                    <a:pt x="228177" y="207097"/>
                  </a:cubicBezTo>
                  <a:close/>
                  <a:moveTo>
                    <a:pt x="285710" y="284897"/>
                  </a:moveTo>
                  <a:cubicBezTo>
                    <a:pt x="284155" y="286453"/>
                    <a:pt x="287265" y="286453"/>
                    <a:pt x="287265" y="284897"/>
                  </a:cubicBezTo>
                  <a:cubicBezTo>
                    <a:pt x="296594" y="269337"/>
                    <a:pt x="299704" y="250665"/>
                    <a:pt x="298149" y="231993"/>
                  </a:cubicBezTo>
                  <a:cubicBezTo>
                    <a:pt x="296594" y="214877"/>
                    <a:pt x="291929" y="197761"/>
                    <a:pt x="282600" y="180645"/>
                  </a:cubicBezTo>
                  <a:cubicBezTo>
                    <a:pt x="281045" y="179089"/>
                    <a:pt x="277935" y="180645"/>
                    <a:pt x="279490" y="183757"/>
                  </a:cubicBezTo>
                  <a:cubicBezTo>
                    <a:pt x="287265" y="199317"/>
                    <a:pt x="291929" y="216433"/>
                    <a:pt x="293484" y="233549"/>
                  </a:cubicBezTo>
                  <a:cubicBezTo>
                    <a:pt x="293484" y="241329"/>
                    <a:pt x="291929" y="250665"/>
                    <a:pt x="291929" y="258445"/>
                  </a:cubicBezTo>
                  <a:cubicBezTo>
                    <a:pt x="290374" y="267781"/>
                    <a:pt x="287265" y="275561"/>
                    <a:pt x="285710" y="284897"/>
                  </a:cubicBezTo>
                  <a:close/>
                  <a:moveTo>
                    <a:pt x="147321" y="191537"/>
                  </a:moveTo>
                  <a:cubicBezTo>
                    <a:pt x="148876" y="189981"/>
                    <a:pt x="145766" y="189981"/>
                    <a:pt x="145766" y="191537"/>
                  </a:cubicBezTo>
                  <a:cubicBezTo>
                    <a:pt x="141101" y="203985"/>
                    <a:pt x="139546" y="216433"/>
                    <a:pt x="137991" y="228881"/>
                  </a:cubicBezTo>
                  <a:cubicBezTo>
                    <a:pt x="136436" y="235105"/>
                    <a:pt x="136436" y="241329"/>
                    <a:pt x="136436" y="247553"/>
                  </a:cubicBezTo>
                  <a:cubicBezTo>
                    <a:pt x="136436" y="253777"/>
                    <a:pt x="136436" y="261557"/>
                    <a:pt x="137991" y="267781"/>
                  </a:cubicBezTo>
                  <a:cubicBezTo>
                    <a:pt x="137991" y="269337"/>
                    <a:pt x="141101" y="269337"/>
                    <a:pt x="141101" y="267781"/>
                  </a:cubicBezTo>
                  <a:cubicBezTo>
                    <a:pt x="141101" y="261557"/>
                    <a:pt x="139546" y="253777"/>
                    <a:pt x="139546" y="247553"/>
                  </a:cubicBezTo>
                  <a:cubicBezTo>
                    <a:pt x="139546" y="241329"/>
                    <a:pt x="139546" y="235105"/>
                    <a:pt x="141101" y="228881"/>
                  </a:cubicBezTo>
                  <a:cubicBezTo>
                    <a:pt x="141101" y="216433"/>
                    <a:pt x="144211" y="203985"/>
                    <a:pt x="147321" y="191537"/>
                  </a:cubicBezTo>
                  <a:close/>
                  <a:moveTo>
                    <a:pt x="155095" y="141746"/>
                  </a:moveTo>
                  <a:cubicBezTo>
                    <a:pt x="142656" y="163530"/>
                    <a:pt x="131772" y="186869"/>
                    <a:pt x="123997" y="210209"/>
                  </a:cubicBezTo>
                  <a:cubicBezTo>
                    <a:pt x="120887" y="222657"/>
                    <a:pt x="117777" y="235105"/>
                    <a:pt x="117777" y="245997"/>
                  </a:cubicBezTo>
                  <a:cubicBezTo>
                    <a:pt x="116222" y="252221"/>
                    <a:pt x="116222" y="258445"/>
                    <a:pt x="117777" y="264669"/>
                  </a:cubicBezTo>
                  <a:cubicBezTo>
                    <a:pt x="117777" y="270893"/>
                    <a:pt x="117777" y="277117"/>
                    <a:pt x="120887" y="283341"/>
                  </a:cubicBezTo>
                  <a:cubicBezTo>
                    <a:pt x="120887" y="284897"/>
                    <a:pt x="123997" y="283341"/>
                    <a:pt x="123997" y="281785"/>
                  </a:cubicBezTo>
                  <a:cubicBezTo>
                    <a:pt x="123997" y="275561"/>
                    <a:pt x="122442" y="269337"/>
                    <a:pt x="122442" y="263113"/>
                  </a:cubicBezTo>
                  <a:cubicBezTo>
                    <a:pt x="122442" y="258445"/>
                    <a:pt x="122442" y="252221"/>
                    <a:pt x="122442" y="245997"/>
                  </a:cubicBezTo>
                  <a:cubicBezTo>
                    <a:pt x="123997" y="235105"/>
                    <a:pt x="125552" y="222657"/>
                    <a:pt x="128662" y="210209"/>
                  </a:cubicBezTo>
                  <a:cubicBezTo>
                    <a:pt x="136436" y="186869"/>
                    <a:pt x="145766" y="163530"/>
                    <a:pt x="155095" y="141746"/>
                  </a:cubicBezTo>
                  <a:cubicBezTo>
                    <a:pt x="156650" y="140190"/>
                    <a:pt x="155095" y="140190"/>
                    <a:pt x="155095" y="141746"/>
                  </a:cubicBezTo>
                  <a:close/>
                  <a:moveTo>
                    <a:pt x="248391" y="109070"/>
                  </a:moveTo>
                  <a:lnTo>
                    <a:pt x="248391" y="109070"/>
                  </a:lnTo>
                  <a:cubicBezTo>
                    <a:pt x="251501" y="107514"/>
                    <a:pt x="254611" y="107514"/>
                    <a:pt x="257721" y="107514"/>
                  </a:cubicBezTo>
                  <a:cubicBezTo>
                    <a:pt x="257721" y="107514"/>
                    <a:pt x="257721" y="109070"/>
                    <a:pt x="259276" y="109070"/>
                  </a:cubicBezTo>
                  <a:cubicBezTo>
                    <a:pt x="257721" y="110626"/>
                    <a:pt x="256166" y="110626"/>
                    <a:pt x="256166" y="112182"/>
                  </a:cubicBezTo>
                  <a:cubicBezTo>
                    <a:pt x="256166" y="118406"/>
                    <a:pt x="256166" y="124630"/>
                    <a:pt x="256166" y="130854"/>
                  </a:cubicBezTo>
                  <a:cubicBezTo>
                    <a:pt x="253056" y="129298"/>
                    <a:pt x="248391" y="127742"/>
                    <a:pt x="246836" y="123074"/>
                  </a:cubicBezTo>
                  <a:cubicBezTo>
                    <a:pt x="245281" y="118406"/>
                    <a:pt x="246836" y="113738"/>
                    <a:pt x="248391" y="109070"/>
                  </a:cubicBezTo>
                  <a:close/>
                  <a:moveTo>
                    <a:pt x="248391" y="82618"/>
                  </a:moveTo>
                  <a:lnTo>
                    <a:pt x="248391" y="82618"/>
                  </a:lnTo>
                  <a:cubicBezTo>
                    <a:pt x="248391" y="82618"/>
                    <a:pt x="248391" y="81062"/>
                    <a:pt x="248391" y="79506"/>
                  </a:cubicBezTo>
                  <a:cubicBezTo>
                    <a:pt x="253056" y="76394"/>
                    <a:pt x="257721" y="74838"/>
                    <a:pt x="262386" y="73282"/>
                  </a:cubicBezTo>
                  <a:cubicBezTo>
                    <a:pt x="259276" y="77950"/>
                    <a:pt x="253056" y="81062"/>
                    <a:pt x="248391" y="82618"/>
                  </a:cubicBezTo>
                  <a:close/>
                  <a:moveTo>
                    <a:pt x="240617" y="101290"/>
                  </a:moveTo>
                  <a:lnTo>
                    <a:pt x="240617" y="101290"/>
                  </a:lnTo>
                  <a:cubicBezTo>
                    <a:pt x="240617" y="99734"/>
                    <a:pt x="242172" y="98178"/>
                    <a:pt x="242172" y="96622"/>
                  </a:cubicBezTo>
                  <a:cubicBezTo>
                    <a:pt x="242172" y="96622"/>
                    <a:pt x="242172" y="96622"/>
                    <a:pt x="243726" y="96622"/>
                  </a:cubicBezTo>
                  <a:cubicBezTo>
                    <a:pt x="242172" y="98178"/>
                    <a:pt x="242172" y="99734"/>
                    <a:pt x="242172" y="101290"/>
                  </a:cubicBezTo>
                  <a:cubicBezTo>
                    <a:pt x="240617" y="101290"/>
                    <a:pt x="240617" y="101290"/>
                    <a:pt x="240617" y="101290"/>
                  </a:cubicBezTo>
                  <a:close/>
                  <a:moveTo>
                    <a:pt x="251501" y="96622"/>
                  </a:moveTo>
                  <a:lnTo>
                    <a:pt x="251501" y="96622"/>
                  </a:lnTo>
                  <a:cubicBezTo>
                    <a:pt x="253056" y="95066"/>
                    <a:pt x="254611" y="96622"/>
                    <a:pt x="254611" y="98178"/>
                  </a:cubicBezTo>
                  <a:cubicBezTo>
                    <a:pt x="253056" y="98178"/>
                    <a:pt x="251501" y="98178"/>
                    <a:pt x="249946" y="98178"/>
                  </a:cubicBezTo>
                  <a:cubicBezTo>
                    <a:pt x="251501" y="98178"/>
                    <a:pt x="251501" y="96622"/>
                    <a:pt x="251501" y="96622"/>
                  </a:cubicBezTo>
                  <a:close/>
                  <a:moveTo>
                    <a:pt x="271715" y="63946"/>
                  </a:moveTo>
                  <a:lnTo>
                    <a:pt x="271715" y="63946"/>
                  </a:lnTo>
                  <a:cubicBezTo>
                    <a:pt x="279490" y="62390"/>
                    <a:pt x="290374" y="60834"/>
                    <a:pt x="291929" y="70170"/>
                  </a:cubicBezTo>
                  <a:cubicBezTo>
                    <a:pt x="291929" y="74838"/>
                    <a:pt x="288819" y="81062"/>
                    <a:pt x="285710" y="84174"/>
                  </a:cubicBezTo>
                  <a:cubicBezTo>
                    <a:pt x="281045" y="88842"/>
                    <a:pt x="276380" y="90398"/>
                    <a:pt x="271715" y="93510"/>
                  </a:cubicBezTo>
                  <a:cubicBezTo>
                    <a:pt x="268605" y="95066"/>
                    <a:pt x="267050" y="95066"/>
                    <a:pt x="263941" y="95066"/>
                  </a:cubicBezTo>
                  <a:cubicBezTo>
                    <a:pt x="263941" y="95066"/>
                    <a:pt x="263941" y="95066"/>
                    <a:pt x="263941" y="95066"/>
                  </a:cubicBezTo>
                  <a:cubicBezTo>
                    <a:pt x="262386" y="93510"/>
                    <a:pt x="259276" y="91954"/>
                    <a:pt x="257721" y="90398"/>
                  </a:cubicBezTo>
                  <a:cubicBezTo>
                    <a:pt x="265496" y="85730"/>
                    <a:pt x="271715" y="81062"/>
                    <a:pt x="276380" y="73282"/>
                  </a:cubicBezTo>
                  <a:cubicBezTo>
                    <a:pt x="277935" y="71726"/>
                    <a:pt x="276380" y="70170"/>
                    <a:pt x="274825" y="68614"/>
                  </a:cubicBezTo>
                  <a:cubicBezTo>
                    <a:pt x="273270" y="67058"/>
                    <a:pt x="270160" y="67058"/>
                    <a:pt x="267050" y="67058"/>
                  </a:cubicBezTo>
                  <a:cubicBezTo>
                    <a:pt x="268605" y="65502"/>
                    <a:pt x="270160" y="63946"/>
                    <a:pt x="271715" y="63946"/>
                  </a:cubicBezTo>
                  <a:close/>
                  <a:moveTo>
                    <a:pt x="167535" y="11043"/>
                  </a:moveTo>
                  <a:lnTo>
                    <a:pt x="167535" y="11043"/>
                  </a:lnTo>
                  <a:cubicBezTo>
                    <a:pt x="169090" y="11043"/>
                    <a:pt x="170645" y="9487"/>
                    <a:pt x="172200" y="11043"/>
                  </a:cubicBezTo>
                  <a:cubicBezTo>
                    <a:pt x="173755" y="12599"/>
                    <a:pt x="175310" y="15711"/>
                    <a:pt x="175310" y="17267"/>
                  </a:cubicBezTo>
                  <a:cubicBezTo>
                    <a:pt x="179974" y="25047"/>
                    <a:pt x="190859" y="23491"/>
                    <a:pt x="197079" y="20379"/>
                  </a:cubicBezTo>
                  <a:cubicBezTo>
                    <a:pt x="201743" y="18823"/>
                    <a:pt x="206408" y="15711"/>
                    <a:pt x="209518" y="12599"/>
                  </a:cubicBezTo>
                  <a:cubicBezTo>
                    <a:pt x="214183" y="9487"/>
                    <a:pt x="220403" y="4819"/>
                    <a:pt x="225067" y="9487"/>
                  </a:cubicBezTo>
                  <a:cubicBezTo>
                    <a:pt x="225067" y="15711"/>
                    <a:pt x="229732" y="21935"/>
                    <a:pt x="237507" y="23491"/>
                  </a:cubicBezTo>
                  <a:cubicBezTo>
                    <a:pt x="249946" y="25047"/>
                    <a:pt x="257721" y="14155"/>
                    <a:pt x="267050" y="11043"/>
                  </a:cubicBezTo>
                  <a:cubicBezTo>
                    <a:pt x="271715" y="11043"/>
                    <a:pt x="277935" y="11043"/>
                    <a:pt x="279490" y="17267"/>
                  </a:cubicBezTo>
                  <a:cubicBezTo>
                    <a:pt x="281045" y="21935"/>
                    <a:pt x="277935" y="28159"/>
                    <a:pt x="273270" y="31271"/>
                  </a:cubicBezTo>
                  <a:cubicBezTo>
                    <a:pt x="268605" y="34383"/>
                    <a:pt x="263941" y="37495"/>
                    <a:pt x="259276" y="42163"/>
                  </a:cubicBezTo>
                  <a:cubicBezTo>
                    <a:pt x="256166" y="46831"/>
                    <a:pt x="251501" y="49943"/>
                    <a:pt x="248391" y="54611"/>
                  </a:cubicBezTo>
                  <a:cubicBezTo>
                    <a:pt x="240617" y="63946"/>
                    <a:pt x="235952" y="74838"/>
                    <a:pt x="232842" y="85730"/>
                  </a:cubicBezTo>
                  <a:cubicBezTo>
                    <a:pt x="221957" y="82618"/>
                    <a:pt x="211073" y="81062"/>
                    <a:pt x="200188" y="79506"/>
                  </a:cubicBezTo>
                  <a:cubicBezTo>
                    <a:pt x="198634" y="79506"/>
                    <a:pt x="198634" y="79506"/>
                    <a:pt x="197079" y="79506"/>
                  </a:cubicBezTo>
                  <a:cubicBezTo>
                    <a:pt x="197079" y="63946"/>
                    <a:pt x="197079" y="48387"/>
                    <a:pt x="197079" y="32827"/>
                  </a:cubicBezTo>
                  <a:cubicBezTo>
                    <a:pt x="197079" y="31271"/>
                    <a:pt x="195524" y="31271"/>
                    <a:pt x="195524" y="32827"/>
                  </a:cubicBezTo>
                  <a:cubicBezTo>
                    <a:pt x="195524" y="48387"/>
                    <a:pt x="195524" y="63946"/>
                    <a:pt x="195524" y="79506"/>
                  </a:cubicBezTo>
                  <a:cubicBezTo>
                    <a:pt x="192414" y="79506"/>
                    <a:pt x="187749" y="77950"/>
                    <a:pt x="184639" y="77950"/>
                  </a:cubicBezTo>
                  <a:cubicBezTo>
                    <a:pt x="184639" y="73282"/>
                    <a:pt x="184639" y="68614"/>
                    <a:pt x="184639" y="62390"/>
                  </a:cubicBezTo>
                  <a:cubicBezTo>
                    <a:pt x="183084" y="49943"/>
                    <a:pt x="183084" y="37495"/>
                    <a:pt x="183084" y="25047"/>
                  </a:cubicBezTo>
                  <a:cubicBezTo>
                    <a:pt x="183084" y="23491"/>
                    <a:pt x="179974" y="23491"/>
                    <a:pt x="179974" y="25047"/>
                  </a:cubicBezTo>
                  <a:cubicBezTo>
                    <a:pt x="179974" y="37495"/>
                    <a:pt x="181529" y="49943"/>
                    <a:pt x="181529" y="63946"/>
                  </a:cubicBezTo>
                  <a:cubicBezTo>
                    <a:pt x="181529" y="68614"/>
                    <a:pt x="181529" y="73282"/>
                    <a:pt x="183084" y="77950"/>
                  </a:cubicBezTo>
                  <a:cubicBezTo>
                    <a:pt x="183084" y="77950"/>
                    <a:pt x="183084" y="77950"/>
                    <a:pt x="181529" y="77950"/>
                  </a:cubicBezTo>
                  <a:cubicBezTo>
                    <a:pt x="181529" y="77950"/>
                    <a:pt x="178419" y="77950"/>
                    <a:pt x="176864" y="77950"/>
                  </a:cubicBezTo>
                  <a:cubicBezTo>
                    <a:pt x="176864" y="77950"/>
                    <a:pt x="176864" y="77950"/>
                    <a:pt x="176864" y="77950"/>
                  </a:cubicBezTo>
                  <a:cubicBezTo>
                    <a:pt x="176864" y="71726"/>
                    <a:pt x="176864" y="65502"/>
                    <a:pt x="176864" y="59278"/>
                  </a:cubicBezTo>
                  <a:cubicBezTo>
                    <a:pt x="175310" y="46831"/>
                    <a:pt x="176864" y="34383"/>
                    <a:pt x="178419" y="21935"/>
                  </a:cubicBezTo>
                  <a:cubicBezTo>
                    <a:pt x="178419" y="20379"/>
                    <a:pt x="176864" y="20379"/>
                    <a:pt x="176864" y="21935"/>
                  </a:cubicBezTo>
                  <a:cubicBezTo>
                    <a:pt x="173755" y="34383"/>
                    <a:pt x="173755" y="46831"/>
                    <a:pt x="173755" y="59278"/>
                  </a:cubicBezTo>
                  <a:cubicBezTo>
                    <a:pt x="173755" y="65502"/>
                    <a:pt x="173755" y="71726"/>
                    <a:pt x="175310" y="77950"/>
                  </a:cubicBezTo>
                  <a:cubicBezTo>
                    <a:pt x="173755" y="79506"/>
                    <a:pt x="172200" y="79506"/>
                    <a:pt x="170645" y="81062"/>
                  </a:cubicBezTo>
                  <a:cubicBezTo>
                    <a:pt x="164425" y="63946"/>
                    <a:pt x="161315" y="45275"/>
                    <a:pt x="162870" y="28159"/>
                  </a:cubicBezTo>
                  <a:cubicBezTo>
                    <a:pt x="162870" y="23491"/>
                    <a:pt x="162870" y="15711"/>
                    <a:pt x="167535" y="11043"/>
                  </a:cubicBezTo>
                  <a:close/>
                  <a:moveTo>
                    <a:pt x="206408" y="91954"/>
                  </a:moveTo>
                  <a:lnTo>
                    <a:pt x="206408" y="91954"/>
                  </a:lnTo>
                  <a:cubicBezTo>
                    <a:pt x="203298" y="91954"/>
                    <a:pt x="200188" y="93510"/>
                    <a:pt x="197079" y="95066"/>
                  </a:cubicBezTo>
                  <a:cubicBezTo>
                    <a:pt x="197079" y="93510"/>
                    <a:pt x="197079" y="91954"/>
                    <a:pt x="197079" y="90398"/>
                  </a:cubicBezTo>
                  <a:cubicBezTo>
                    <a:pt x="200188" y="90398"/>
                    <a:pt x="203298" y="90398"/>
                    <a:pt x="206408" y="91954"/>
                  </a:cubicBezTo>
                  <a:close/>
                  <a:moveTo>
                    <a:pt x="178419" y="93510"/>
                  </a:moveTo>
                  <a:lnTo>
                    <a:pt x="178419" y="93510"/>
                  </a:lnTo>
                  <a:cubicBezTo>
                    <a:pt x="178419" y="91954"/>
                    <a:pt x="178419" y="90398"/>
                    <a:pt x="178419" y="88842"/>
                  </a:cubicBezTo>
                  <a:cubicBezTo>
                    <a:pt x="179974" y="88842"/>
                    <a:pt x="181529" y="88842"/>
                    <a:pt x="183084" y="88842"/>
                  </a:cubicBezTo>
                  <a:cubicBezTo>
                    <a:pt x="183084" y="90398"/>
                    <a:pt x="183084" y="93510"/>
                    <a:pt x="183084" y="95066"/>
                  </a:cubicBezTo>
                  <a:cubicBezTo>
                    <a:pt x="181529" y="95066"/>
                    <a:pt x="179974" y="95066"/>
                    <a:pt x="179974" y="95066"/>
                  </a:cubicBezTo>
                  <a:cubicBezTo>
                    <a:pt x="178419" y="95066"/>
                    <a:pt x="179974" y="93510"/>
                    <a:pt x="178419" y="93510"/>
                  </a:cubicBezTo>
                  <a:close/>
                  <a:moveTo>
                    <a:pt x="186194" y="95066"/>
                  </a:moveTo>
                  <a:lnTo>
                    <a:pt x="186194" y="95066"/>
                  </a:lnTo>
                  <a:cubicBezTo>
                    <a:pt x="186194" y="93510"/>
                    <a:pt x="186194" y="90398"/>
                    <a:pt x="186194" y="88842"/>
                  </a:cubicBezTo>
                  <a:cubicBezTo>
                    <a:pt x="189304" y="88842"/>
                    <a:pt x="192414" y="90398"/>
                    <a:pt x="195524" y="90398"/>
                  </a:cubicBezTo>
                  <a:cubicBezTo>
                    <a:pt x="195524" y="91954"/>
                    <a:pt x="195524" y="93510"/>
                    <a:pt x="195524" y="95066"/>
                  </a:cubicBezTo>
                  <a:cubicBezTo>
                    <a:pt x="195524" y="95066"/>
                    <a:pt x="195524" y="95066"/>
                    <a:pt x="193969" y="95066"/>
                  </a:cubicBezTo>
                  <a:cubicBezTo>
                    <a:pt x="192414" y="95066"/>
                    <a:pt x="189304" y="95066"/>
                    <a:pt x="186194" y="95066"/>
                  </a:cubicBezTo>
                  <a:close/>
                  <a:moveTo>
                    <a:pt x="271715" y="124630"/>
                  </a:moveTo>
                  <a:lnTo>
                    <a:pt x="271715" y="124630"/>
                  </a:lnTo>
                  <a:cubicBezTo>
                    <a:pt x="274825" y="135522"/>
                    <a:pt x="274825" y="149526"/>
                    <a:pt x="263941" y="155750"/>
                  </a:cubicBezTo>
                  <a:cubicBezTo>
                    <a:pt x="251501" y="161974"/>
                    <a:pt x="240617" y="152638"/>
                    <a:pt x="234397" y="141746"/>
                  </a:cubicBezTo>
                  <a:cubicBezTo>
                    <a:pt x="231287" y="135522"/>
                    <a:pt x="229732" y="127742"/>
                    <a:pt x="229732" y="119962"/>
                  </a:cubicBezTo>
                  <a:cubicBezTo>
                    <a:pt x="229732" y="115294"/>
                    <a:pt x="231287" y="112182"/>
                    <a:pt x="231287" y="107514"/>
                  </a:cubicBezTo>
                  <a:cubicBezTo>
                    <a:pt x="232842" y="109070"/>
                    <a:pt x="232842" y="110626"/>
                    <a:pt x="234397" y="110626"/>
                  </a:cubicBezTo>
                  <a:cubicBezTo>
                    <a:pt x="235952" y="110626"/>
                    <a:pt x="237507" y="110626"/>
                    <a:pt x="239062" y="110626"/>
                  </a:cubicBezTo>
                  <a:cubicBezTo>
                    <a:pt x="237507" y="115294"/>
                    <a:pt x="237507" y="121518"/>
                    <a:pt x="240617" y="126186"/>
                  </a:cubicBezTo>
                  <a:cubicBezTo>
                    <a:pt x="243726" y="135522"/>
                    <a:pt x="249946" y="141746"/>
                    <a:pt x="259276" y="143302"/>
                  </a:cubicBezTo>
                  <a:cubicBezTo>
                    <a:pt x="260831" y="143302"/>
                    <a:pt x="263941" y="141746"/>
                    <a:pt x="263941" y="140190"/>
                  </a:cubicBezTo>
                  <a:cubicBezTo>
                    <a:pt x="265496" y="132410"/>
                    <a:pt x="265496" y="123074"/>
                    <a:pt x="263941" y="115294"/>
                  </a:cubicBezTo>
                  <a:cubicBezTo>
                    <a:pt x="267050" y="116850"/>
                    <a:pt x="267050" y="118406"/>
                    <a:pt x="270160" y="119962"/>
                  </a:cubicBezTo>
                  <a:cubicBezTo>
                    <a:pt x="270160" y="121518"/>
                    <a:pt x="271715" y="123074"/>
                    <a:pt x="271715" y="124630"/>
                  </a:cubicBezTo>
                  <a:close/>
                </a:path>
              </a:pathLst>
            </a:custGeom>
            <a:solidFill>
              <a:srgbClr val="000000"/>
            </a:solidFill>
            <a:ln w="1555" cap="flat">
              <a:noFill/>
              <a:prstDash val="solid"/>
              <a:miter/>
            </a:ln>
          </p:spPr>
          <p:txBody>
            <a:bodyPr rtlCol="0" anchor="ctr"/>
            <a:lstStyle/>
            <a:p>
              <a:endParaRPr lang="en-ID"/>
            </a:p>
          </p:txBody>
        </p:sp>
      </p:grpSp>
      <p:pic>
        <p:nvPicPr>
          <p:cNvPr id="2" name="Picture 4" descr="Data breach you say? : r/meme">
            <a:extLst>
              <a:ext uri="{FF2B5EF4-FFF2-40B4-BE49-F238E27FC236}">
                <a16:creationId xmlns:a16="http://schemas.microsoft.com/office/drawing/2014/main" id="{6E02EEE8-A1CC-827D-BAD9-196FBE0D0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033" y="1385533"/>
            <a:ext cx="7515934" cy="7515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D9FC9FE-7880-67B3-3B24-7C92814C09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05201" y="728902"/>
            <a:ext cx="11506200" cy="864845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2B265BB-5BEA-8A2C-3659-6648FF7DAF16}"/>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extLst>
      <p:ext uri="{BB962C8B-B14F-4D97-AF65-F5344CB8AC3E}">
        <p14:creationId xmlns:p14="http://schemas.microsoft.com/office/powerpoint/2010/main" val="7374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3" name="1-2-Freeform"/>
            <p:cNvSpPr>
              <a:spLocks/>
            </p:cNvSpPr>
            <p:nvPr>
              <p:custDataLst>
                <p:tags r:id="rId1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4" name="1-3-Freeform"/>
            <p:cNvSpPr>
              <a:spLocks/>
            </p:cNvSpPr>
            <p:nvPr>
              <p:custDataLst>
                <p:tags r:id="rId1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175" name="1-4-Freeform"/>
            <p:cNvSpPr>
              <a:spLocks/>
            </p:cNvSpPr>
            <p:nvPr>
              <p:custDataLst>
                <p:tags r:id="rId1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sp>
        <p:nvSpPr>
          <p:cNvPr id="176" name="2-TextBox"/>
          <p:cNvSpPr txBox="1"/>
          <p:nvPr>
            <p:custDataLst>
              <p:tags r:id="rId2"/>
            </p:custDataLst>
          </p:nvPr>
        </p:nvSpPr>
        <p:spPr>
          <a:xfrm>
            <a:off x="2386364" y="456257"/>
            <a:ext cx="14095356" cy="1988430"/>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6000" b="1" dirty="0">
                <a:solidFill>
                  <a:schemeClr val="tx1"/>
                </a:solidFill>
                <a:latin typeface="Paperkind" pitchFamily="2" charset="0"/>
              </a:rPr>
              <a:t>LLM06: Excessive Agency – </a:t>
            </a:r>
          </a:p>
          <a:p>
            <a:r>
              <a:rPr lang="en-US" altLang="zh-CN" sz="6000" b="1" dirty="0">
                <a:solidFill>
                  <a:schemeClr val="tx1"/>
                </a:solidFill>
                <a:latin typeface="Paperkind" pitchFamily="2" charset="0"/>
              </a:rPr>
              <a:t>When AI is too helpful</a:t>
            </a:r>
            <a:endParaRPr lang="zh-CN" altLang="en-US" sz="6000" b="1" dirty="0">
              <a:solidFill>
                <a:schemeClr val="tx1"/>
              </a:solidFill>
              <a:latin typeface="Paperkind" pitchFamily="2" charset="0"/>
            </a:endParaRPr>
          </a:p>
        </p:txBody>
      </p:sp>
      <p:sp>
        <p:nvSpPr>
          <p:cNvPr id="25" name="3-TextBox"/>
          <p:cNvSpPr txBox="1"/>
          <p:nvPr>
            <p:custDataLst>
              <p:tags r:id="rId3"/>
            </p:custDataLst>
          </p:nvPr>
        </p:nvSpPr>
        <p:spPr>
          <a:xfrm>
            <a:off x="12225986" y="2472990"/>
            <a:ext cx="4095608" cy="738664"/>
          </a:xfrm>
          <a:prstGeom prst="rect">
            <a:avLst/>
          </a:prstGeom>
          <a:noFill/>
          <a:effectLst/>
        </p:spPr>
        <p:txBody>
          <a:bodyPr wrap="none" rtlCol="0">
            <a:spAutoFit/>
          </a:bodyPr>
          <a:lstStyle/>
          <a:p>
            <a:r>
              <a:rPr lang="en-US" altLang="zh-CN" sz="4200" b="1" dirty="0">
                <a:solidFill>
                  <a:schemeClr val="accent1"/>
                </a:solidFill>
              </a:rPr>
              <a:t>Execute any Code</a:t>
            </a:r>
            <a:endParaRPr lang="zh-CN" altLang="en-US" sz="4200" b="1" dirty="0">
              <a:solidFill>
                <a:schemeClr val="accent1"/>
              </a:solidFill>
            </a:endParaRPr>
          </a:p>
        </p:txBody>
      </p:sp>
      <p:sp>
        <p:nvSpPr>
          <p:cNvPr id="26" name="4-Freeform"/>
          <p:cNvSpPr/>
          <p:nvPr>
            <p:custDataLst>
              <p:tags r:id="rId4"/>
            </p:custDataLst>
          </p:nvPr>
        </p:nvSpPr>
        <p:spPr>
          <a:xfrm>
            <a:off x="9993849" y="2829611"/>
            <a:ext cx="1909221" cy="107688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2" name="5-Freeform"/>
          <p:cNvSpPr/>
          <p:nvPr>
            <p:custDataLst>
              <p:tags r:id="rId5"/>
            </p:custDataLst>
          </p:nvPr>
        </p:nvSpPr>
        <p:spPr>
          <a:xfrm flipH="1">
            <a:off x="6801661" y="4587254"/>
            <a:ext cx="1350089" cy="830343"/>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45" name="6-TextBox"/>
          <p:cNvSpPr txBox="1"/>
          <p:nvPr>
            <p:custDataLst>
              <p:tags r:id="rId6"/>
            </p:custDataLst>
          </p:nvPr>
        </p:nvSpPr>
        <p:spPr>
          <a:xfrm>
            <a:off x="12225986" y="5994558"/>
            <a:ext cx="2856872" cy="738664"/>
          </a:xfrm>
          <a:prstGeom prst="rect">
            <a:avLst/>
          </a:prstGeom>
          <a:noFill/>
          <a:effectLst/>
        </p:spPr>
        <p:txBody>
          <a:bodyPr wrap="none" rtlCol="0">
            <a:spAutoFit/>
          </a:bodyPr>
          <a:lstStyle/>
          <a:p>
            <a:r>
              <a:rPr lang="en-US" altLang="zh-CN" sz="4200" b="1" dirty="0">
                <a:solidFill>
                  <a:schemeClr val="accent1"/>
                </a:solidFill>
              </a:rPr>
              <a:t>Send Emails</a:t>
            </a:r>
            <a:endParaRPr lang="zh-CN" altLang="en-US" sz="4200" b="1" dirty="0">
              <a:solidFill>
                <a:schemeClr val="accent1"/>
              </a:solidFill>
            </a:endParaRPr>
          </a:p>
        </p:txBody>
      </p:sp>
      <p:sp>
        <p:nvSpPr>
          <p:cNvPr id="46" name="7-Freeform"/>
          <p:cNvSpPr/>
          <p:nvPr>
            <p:custDataLst>
              <p:tags r:id="rId7"/>
            </p:custDataLst>
          </p:nvPr>
        </p:nvSpPr>
        <p:spPr>
          <a:xfrm>
            <a:off x="9559151" y="629135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60" name="8-TextBox"/>
          <p:cNvSpPr txBox="1"/>
          <p:nvPr>
            <p:custDataLst>
              <p:tags r:id="rId8"/>
            </p:custDataLst>
          </p:nvPr>
        </p:nvSpPr>
        <p:spPr>
          <a:xfrm>
            <a:off x="1966625" y="4137734"/>
            <a:ext cx="4436792" cy="738664"/>
          </a:xfrm>
          <a:prstGeom prst="rect">
            <a:avLst/>
          </a:prstGeom>
          <a:noFill/>
          <a:effectLst/>
        </p:spPr>
        <p:txBody>
          <a:bodyPr wrap="none" rtlCol="0">
            <a:spAutoFit/>
          </a:bodyPr>
          <a:lstStyle/>
          <a:p>
            <a:pPr algn="r"/>
            <a:r>
              <a:rPr lang="en-US" altLang="zh-CN" sz="4200" b="1" dirty="0">
                <a:solidFill>
                  <a:schemeClr val="accent1"/>
                </a:solidFill>
              </a:rPr>
              <a:t>Read any Database</a:t>
            </a:r>
            <a:endParaRPr lang="zh-CN" altLang="en-US" sz="4200" b="1" dirty="0">
              <a:solidFill>
                <a:schemeClr val="accent1"/>
              </a:solidFill>
            </a:endParaRPr>
          </a:p>
        </p:txBody>
      </p:sp>
      <p:sp>
        <p:nvSpPr>
          <p:cNvPr id="62" name="9-Freeform"/>
          <p:cNvSpPr>
            <a:spLocks noEditPoints="1"/>
          </p:cNvSpPr>
          <p:nvPr>
            <p:custDataLst>
              <p:tags r:id="rId9"/>
            </p:custDataLst>
          </p:nvPr>
        </p:nvSpPr>
        <p:spPr bwMode="auto">
          <a:xfrm rot="18921677">
            <a:off x="6906288" y="3271118"/>
            <a:ext cx="4437759" cy="463031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accent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21" name="10-TextBox">
            <a:extLst>
              <a:ext uri="{FF2B5EF4-FFF2-40B4-BE49-F238E27FC236}">
                <a16:creationId xmlns:a16="http://schemas.microsoft.com/office/drawing/2014/main" id="{DBD91BA2-D5EE-474F-B55D-02F3506C4103}"/>
              </a:ext>
            </a:extLst>
          </p:cNvPr>
          <p:cNvSpPr txBox="1"/>
          <p:nvPr/>
        </p:nvSpPr>
        <p:spPr>
          <a:xfrm>
            <a:off x="12225986" y="316467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We approve PRs with four eyes, don’t we???</a:t>
            </a:r>
          </a:p>
        </p:txBody>
      </p:sp>
      <p:sp>
        <p:nvSpPr>
          <p:cNvPr id="22" name="11-TextBox">
            <a:extLst>
              <a:ext uri="{FF2B5EF4-FFF2-40B4-BE49-F238E27FC236}">
                <a16:creationId xmlns:a16="http://schemas.microsoft.com/office/drawing/2014/main" id="{2C838E0B-C3D5-487F-AC79-691E07154E82}"/>
              </a:ext>
            </a:extLst>
          </p:cNvPr>
          <p:cNvSpPr txBox="1"/>
          <p:nvPr/>
        </p:nvSpPr>
        <p:spPr>
          <a:xfrm>
            <a:off x="12225986" y="6779388"/>
            <a:ext cx="4255734" cy="472759"/>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Limit addresses/safe senders and context</a:t>
            </a:r>
          </a:p>
        </p:txBody>
      </p:sp>
      <p:sp>
        <p:nvSpPr>
          <p:cNvPr id="27" name="12-TextBox">
            <a:extLst>
              <a:ext uri="{FF2B5EF4-FFF2-40B4-BE49-F238E27FC236}">
                <a16:creationId xmlns:a16="http://schemas.microsoft.com/office/drawing/2014/main" id="{EDEF7C95-EE27-4600-85B7-603E8FB45656}"/>
              </a:ext>
            </a:extLst>
          </p:cNvPr>
          <p:cNvSpPr txBox="1"/>
          <p:nvPr/>
        </p:nvSpPr>
        <p:spPr>
          <a:xfrm>
            <a:off x="2147682" y="4833854"/>
            <a:ext cx="4255734" cy="1192956"/>
          </a:xfrm>
          <a:prstGeom prst="rect">
            <a:avLst/>
          </a:prstGeom>
          <a:noFill/>
        </p:spPr>
        <p:txBody>
          <a:bodyPr wrap="square" lIns="135000" tIns="70200" rIns="135000" bIns="70200" rtlCol="0">
            <a:spAutoFit/>
          </a:bodyPr>
          <a:lstStyle/>
          <a:p>
            <a:pPr algn="r">
              <a:lnSpc>
                <a:spcPct val="130000"/>
              </a:lnSpc>
            </a:pPr>
            <a:r>
              <a:rPr lang="en-US" dirty="0">
                <a:cs typeface="Open Sans" panose="020B0606030504020204" pitchFamily="34" charset="0"/>
              </a:rPr>
              <a:t>Basic RBAC not implemented</a:t>
            </a:r>
            <a:br>
              <a:rPr lang="en-US" dirty="0">
                <a:cs typeface="Open Sans" panose="020B0606030504020204" pitchFamily="34" charset="0"/>
              </a:rPr>
            </a:br>
            <a:r>
              <a:rPr lang="en-US" dirty="0">
                <a:cs typeface="Open Sans" panose="020B0606030504020204" pitchFamily="34" charset="0"/>
              </a:rPr>
              <a:t>Access to client PII</a:t>
            </a:r>
          </a:p>
          <a:p>
            <a:pPr algn="r">
              <a:lnSpc>
                <a:spcPct val="130000"/>
              </a:lnSpc>
            </a:pPr>
            <a:endParaRPr lang="en-US" dirty="0">
              <a:cs typeface="Open Sans" panose="020B0606030504020204" pitchFamily="34" charset="0"/>
            </a:endParaRPr>
          </a:p>
        </p:txBody>
      </p:sp>
      <p:sp>
        <p:nvSpPr>
          <p:cNvPr id="2" name="7-Freeform">
            <a:extLst>
              <a:ext uri="{FF2B5EF4-FFF2-40B4-BE49-F238E27FC236}">
                <a16:creationId xmlns:a16="http://schemas.microsoft.com/office/drawing/2014/main" id="{E49449AF-1936-90B2-4324-E117B516E64E}"/>
              </a:ext>
            </a:extLst>
          </p:cNvPr>
          <p:cNvSpPr/>
          <p:nvPr>
            <p:custDataLst>
              <p:tags r:id="rId10"/>
            </p:custDataLst>
          </p:nvPr>
        </p:nvSpPr>
        <p:spPr>
          <a:xfrm>
            <a:off x="5556919" y="7182729"/>
            <a:ext cx="2343920" cy="612854"/>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 fmla="*/ 836909 w 836909"/>
              <a:gd name="connsiteY0" fmla="*/ 0 h 852407"/>
              <a:gd name="connsiteX1" fmla="*/ 635431 w 836909"/>
              <a:gd name="connsiteY1" fmla="*/ 0 h 852407"/>
              <a:gd name="connsiteX2" fmla="*/ 528032 w 836909"/>
              <a:gd name="connsiteY2" fmla="*/ 852407 h 852407"/>
              <a:gd name="connsiteX3" fmla="*/ 0 w 836909"/>
              <a:gd name="connsiteY3" fmla="*/ 852407 h 852407"/>
              <a:gd name="connsiteX0" fmla="*/ 836909 w 836909"/>
              <a:gd name="connsiteY0" fmla="*/ 4254 h 856661"/>
              <a:gd name="connsiteX1" fmla="*/ 530181 w 836909"/>
              <a:gd name="connsiteY1" fmla="*/ 0 h 856661"/>
              <a:gd name="connsiteX2" fmla="*/ 528032 w 836909"/>
              <a:gd name="connsiteY2" fmla="*/ 856661 h 856661"/>
              <a:gd name="connsiteX3" fmla="*/ 0 w 836909"/>
              <a:gd name="connsiteY3" fmla="*/ 856661 h 856661"/>
            </a:gdLst>
            <a:ahLst/>
            <a:cxnLst>
              <a:cxn ang="0">
                <a:pos x="connsiteX0" y="connsiteY0"/>
              </a:cxn>
              <a:cxn ang="0">
                <a:pos x="connsiteX1" y="connsiteY1"/>
              </a:cxn>
              <a:cxn ang="0">
                <a:pos x="connsiteX2" y="connsiteY2"/>
              </a:cxn>
              <a:cxn ang="0">
                <a:pos x="connsiteX3" y="connsiteY3"/>
              </a:cxn>
            </a:cxnLst>
            <a:rect l="l" t="t" r="r" b="b"/>
            <a:pathLst>
              <a:path w="836909" h="856661">
                <a:moveTo>
                  <a:pt x="836909" y="4254"/>
                </a:moveTo>
                <a:lnTo>
                  <a:pt x="530181" y="0"/>
                </a:lnTo>
                <a:cubicBezTo>
                  <a:pt x="529465" y="285554"/>
                  <a:pt x="528748" y="571107"/>
                  <a:pt x="528032" y="856661"/>
                </a:cubicBezTo>
                <a:lnTo>
                  <a:pt x="0" y="856661"/>
                </a:lnTo>
              </a:path>
            </a:pathLst>
          </a:custGeom>
          <a:noFill/>
          <a:ln w="2222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endParaRPr>
          </a:p>
        </p:txBody>
      </p:sp>
      <p:sp>
        <p:nvSpPr>
          <p:cNvPr id="3" name="6-TextBox">
            <a:extLst>
              <a:ext uri="{FF2B5EF4-FFF2-40B4-BE49-F238E27FC236}">
                <a16:creationId xmlns:a16="http://schemas.microsoft.com/office/drawing/2014/main" id="{9EA66629-5623-08D5-7D06-718B7BA0507B}"/>
              </a:ext>
            </a:extLst>
          </p:cNvPr>
          <p:cNvSpPr txBox="1"/>
          <p:nvPr>
            <p:custDataLst>
              <p:tags r:id="rId11"/>
            </p:custDataLst>
          </p:nvPr>
        </p:nvSpPr>
        <p:spPr>
          <a:xfrm>
            <a:off x="1160805" y="7400441"/>
            <a:ext cx="4248086" cy="738664"/>
          </a:xfrm>
          <a:prstGeom prst="rect">
            <a:avLst/>
          </a:prstGeom>
          <a:noFill/>
          <a:effectLst/>
        </p:spPr>
        <p:txBody>
          <a:bodyPr wrap="none" rtlCol="0">
            <a:spAutoFit/>
          </a:bodyPr>
          <a:lstStyle/>
          <a:p>
            <a:r>
              <a:rPr lang="en-US" altLang="zh-CN" sz="4200" b="1" dirty="0">
                <a:solidFill>
                  <a:schemeClr val="accent1"/>
                </a:solidFill>
              </a:rPr>
              <a:t>Access Production</a:t>
            </a:r>
            <a:endParaRPr lang="zh-CN" altLang="en-US" sz="4200" b="1" dirty="0">
              <a:solidFill>
                <a:schemeClr val="accent1"/>
              </a:solidFill>
            </a:endParaRPr>
          </a:p>
        </p:txBody>
      </p:sp>
      <p:sp>
        <p:nvSpPr>
          <p:cNvPr id="5" name="6-TextBox">
            <a:extLst>
              <a:ext uri="{FF2B5EF4-FFF2-40B4-BE49-F238E27FC236}">
                <a16:creationId xmlns:a16="http://schemas.microsoft.com/office/drawing/2014/main" id="{D64BED73-4BA1-7DAB-E0F7-5889BED3BE2D}"/>
              </a:ext>
            </a:extLst>
          </p:cNvPr>
          <p:cNvSpPr txBox="1"/>
          <p:nvPr>
            <p:custDataLst>
              <p:tags r:id="rId12"/>
            </p:custDataLst>
          </p:nvPr>
        </p:nvSpPr>
        <p:spPr>
          <a:xfrm>
            <a:off x="7355303" y="7924804"/>
            <a:ext cx="4013150" cy="738664"/>
          </a:xfrm>
          <a:prstGeom prst="rect">
            <a:avLst/>
          </a:prstGeom>
          <a:noFill/>
          <a:effectLst/>
        </p:spPr>
        <p:txBody>
          <a:bodyPr wrap="none" rtlCol="0">
            <a:spAutoFit/>
          </a:bodyPr>
          <a:lstStyle/>
          <a:p>
            <a:r>
              <a:rPr lang="en-US" altLang="zh-CN" sz="4200" b="1" dirty="0">
                <a:solidFill>
                  <a:schemeClr val="accent1"/>
                </a:solidFill>
              </a:rPr>
              <a:t>Create Resources</a:t>
            </a:r>
            <a:endParaRPr lang="zh-CN" altLang="en-US" sz="4200" b="1" dirty="0">
              <a:solidFill>
                <a:schemeClr val="accent1"/>
              </a:solidFill>
            </a:endParaRPr>
          </a:p>
        </p:txBody>
      </p:sp>
      <p:sp>
        <p:nvSpPr>
          <p:cNvPr id="6" name="12-TextBox">
            <a:extLst>
              <a:ext uri="{FF2B5EF4-FFF2-40B4-BE49-F238E27FC236}">
                <a16:creationId xmlns:a16="http://schemas.microsoft.com/office/drawing/2014/main" id="{6AAFE267-69FB-C91E-7375-381046E4AE92}"/>
              </a:ext>
            </a:extLst>
          </p:cNvPr>
          <p:cNvSpPr txBox="1"/>
          <p:nvPr/>
        </p:nvSpPr>
        <p:spPr>
          <a:xfrm>
            <a:off x="1159180" y="8080115"/>
            <a:ext cx="4255734" cy="832858"/>
          </a:xfrm>
          <a:prstGeom prst="rect">
            <a:avLst/>
          </a:prstGeom>
          <a:noFill/>
        </p:spPr>
        <p:txBody>
          <a:bodyPr wrap="square" lIns="135000" tIns="70200" rIns="135000" bIns="70200" rtlCol="0">
            <a:spAutoFit/>
          </a:bodyPr>
          <a:lstStyle/>
          <a:p>
            <a:pPr>
              <a:lnSpc>
                <a:spcPct val="130000"/>
              </a:lnSpc>
            </a:pPr>
            <a:r>
              <a:rPr lang="en-US" dirty="0">
                <a:cs typeface="Open Sans" panose="020B0606030504020204" pitchFamily="34" charset="0"/>
              </a:rPr>
              <a:t>Ideally, no one should access production - especially unconstrained AI.</a:t>
            </a:r>
          </a:p>
        </p:txBody>
      </p:sp>
      <p:sp>
        <p:nvSpPr>
          <p:cNvPr id="7" name="TextBox 6">
            <a:extLst>
              <a:ext uri="{FF2B5EF4-FFF2-40B4-BE49-F238E27FC236}">
                <a16:creationId xmlns:a16="http://schemas.microsoft.com/office/drawing/2014/main" id="{1987CCED-2B4E-C921-E533-BEFED8164A77}"/>
              </a:ext>
            </a:extLst>
          </p:cNvPr>
          <p:cNvSpPr txBox="1"/>
          <p:nvPr/>
        </p:nvSpPr>
        <p:spPr>
          <a:xfrm>
            <a:off x="12420600" y="91649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8" name="Straight Connector 7">
            <a:extLst>
              <a:ext uri="{FF2B5EF4-FFF2-40B4-BE49-F238E27FC236}">
                <a16:creationId xmlns:a16="http://schemas.microsoft.com/office/drawing/2014/main" id="{65A30FF9-874C-52CA-AA88-2479AABEE1E9}"/>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5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3048000" y="8387588"/>
            <a:ext cx="11813104"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b="1" dirty="0">
                <a:solidFill>
                  <a:srgbClr val="1F4E79"/>
                </a:solidFill>
                <a:latin typeface="Calibri"/>
                <a:ea typeface="等线"/>
              </a:rPr>
              <a:t>$47k in API costs is the least of </a:t>
            </a:r>
            <a:r>
              <a:rPr lang="en-US" altLang="zh-CN" sz="4200" b="1" dirty="0" err="1">
                <a:solidFill>
                  <a:srgbClr val="1F4E79"/>
                </a:solidFill>
                <a:latin typeface="Calibri"/>
                <a:ea typeface="等线"/>
              </a:rPr>
              <a:t>IronCityLabs</a:t>
            </a:r>
            <a:r>
              <a:rPr lang="en-US" altLang="zh-CN" sz="4200" b="1" dirty="0">
                <a:solidFill>
                  <a:srgbClr val="1F4E79"/>
                </a:solidFill>
                <a:latin typeface="Calibri"/>
                <a:ea typeface="等线"/>
              </a:rPr>
              <a:t> worries</a:t>
            </a:r>
            <a:endParaRPr lang="zh-CN" altLang="en-US" sz="4200" b="1" dirty="0">
              <a:solidFill>
                <a:srgbClr val="1F4E79"/>
              </a:solidFill>
              <a:latin typeface="Calibri"/>
              <a:ea typeface="等线"/>
            </a:endParaRPr>
          </a:p>
        </p:txBody>
      </p:sp>
      <p:grpSp>
        <p:nvGrpSpPr>
          <p:cNvPr id="6" name="Group 5">
            <a:extLst>
              <a:ext uri="{FF2B5EF4-FFF2-40B4-BE49-F238E27FC236}">
                <a16:creationId xmlns:a16="http://schemas.microsoft.com/office/drawing/2014/main" id="{B6493F67-35E3-1E07-AE70-14FD73417041}"/>
              </a:ext>
            </a:extLst>
          </p:cNvPr>
          <p:cNvGrpSpPr/>
          <p:nvPr/>
        </p:nvGrpSpPr>
        <p:grpSpPr>
          <a:xfrm>
            <a:off x="9829800" y="5011580"/>
            <a:ext cx="7737193" cy="1082451"/>
            <a:chOff x="9227953" y="3706759"/>
            <a:chExt cx="7737193" cy="1082451"/>
          </a:xfrm>
        </p:grpSpPr>
        <p:grpSp>
          <p:nvGrpSpPr>
            <p:cNvPr id="79" name="5-Group"/>
            <p:cNvGrpSpPr/>
            <p:nvPr>
              <p:custDataLst>
                <p:tags r:id="rId19"/>
              </p:custDataLst>
            </p:nvPr>
          </p:nvGrpSpPr>
          <p:grpSpPr>
            <a:xfrm>
              <a:off x="9227953" y="3922433"/>
              <a:ext cx="1750220" cy="866777"/>
              <a:chOff x="7239000" y="2012949"/>
              <a:chExt cx="1166813" cy="577851"/>
            </a:xfrm>
          </p:grpSpPr>
          <p:sp>
            <p:nvSpPr>
              <p:cNvPr id="80" name="5-1-Rectangle"/>
              <p:cNvSpPr/>
              <p:nvPr>
                <p:custDataLst>
                  <p:tags r:id="rId2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1" name="5-2-Line"/>
              <p:cNvCxnSpPr/>
              <p:nvPr>
                <p:custDataLst>
                  <p:tags r:id="rId2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5-3-Line"/>
              <p:cNvCxnSpPr/>
              <p:nvPr>
                <p:custDataLst>
                  <p:tags r:id="rId2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2" name="9-TextBox"/>
            <p:cNvSpPr txBox="1"/>
            <p:nvPr>
              <p:custDataLst>
                <p:tags r:id="rId20"/>
              </p:custDataLst>
            </p:nvPr>
          </p:nvSpPr>
          <p:spPr>
            <a:xfrm>
              <a:off x="9470703" y="3978714"/>
              <a:ext cx="118154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GDPR</a:t>
              </a:r>
              <a:endParaRPr lang="zh-CN" altLang="en-US" sz="3000" b="1" dirty="0">
                <a:solidFill>
                  <a:srgbClr val="1F4E79"/>
                </a:solidFill>
                <a:latin typeface="Calibri"/>
                <a:ea typeface="等线"/>
              </a:endParaRPr>
            </a:p>
          </p:txBody>
        </p:sp>
        <p:sp>
          <p:nvSpPr>
            <p:cNvPr id="52" name="17-TextBox">
              <a:extLst>
                <a:ext uri="{FF2B5EF4-FFF2-40B4-BE49-F238E27FC236}">
                  <a16:creationId xmlns:a16="http://schemas.microsoft.com/office/drawing/2014/main" id="{624CD856-2AED-4756-ACA5-B0FE9B6D62DD}"/>
                </a:ext>
              </a:extLst>
            </p:cNvPr>
            <p:cNvSpPr txBox="1"/>
            <p:nvPr/>
          </p:nvSpPr>
          <p:spPr>
            <a:xfrm>
              <a:off x="11072013" y="3706759"/>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Customer data in lower environments.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4% of revenue in fines…</a:t>
              </a:r>
            </a:p>
          </p:txBody>
        </p:sp>
      </p:grpSp>
      <p:grpSp>
        <p:nvGrpSpPr>
          <p:cNvPr id="7" name="Group 6">
            <a:extLst>
              <a:ext uri="{FF2B5EF4-FFF2-40B4-BE49-F238E27FC236}">
                <a16:creationId xmlns:a16="http://schemas.microsoft.com/office/drawing/2014/main" id="{15318966-EA3B-DE60-5703-A139C1B15E02}"/>
              </a:ext>
            </a:extLst>
          </p:cNvPr>
          <p:cNvGrpSpPr/>
          <p:nvPr/>
        </p:nvGrpSpPr>
        <p:grpSpPr>
          <a:xfrm>
            <a:off x="9742332" y="6501526"/>
            <a:ext cx="7824661" cy="1063242"/>
            <a:chOff x="9140486" y="5428752"/>
            <a:chExt cx="7824661" cy="1063242"/>
          </a:xfrm>
        </p:grpSpPr>
        <p:grpSp>
          <p:nvGrpSpPr>
            <p:cNvPr id="83" name="6-Group"/>
            <p:cNvGrpSpPr/>
            <p:nvPr>
              <p:custDataLst>
                <p:tags r:id="rId14"/>
              </p:custDataLst>
            </p:nvPr>
          </p:nvGrpSpPr>
          <p:grpSpPr>
            <a:xfrm>
              <a:off x="9227953" y="5557416"/>
              <a:ext cx="1750220" cy="866777"/>
              <a:chOff x="7239000" y="2012949"/>
              <a:chExt cx="1166813" cy="577851"/>
            </a:xfrm>
          </p:grpSpPr>
          <p:sp>
            <p:nvSpPr>
              <p:cNvPr id="84" name="6-1-Rectangle"/>
              <p:cNvSpPr/>
              <p:nvPr>
                <p:custDataLst>
                  <p:tags r:id="rId1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5" name="6-2-Line"/>
              <p:cNvCxnSpPr/>
              <p:nvPr>
                <p:custDataLst>
                  <p:tags r:id="rId1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6-3-Line"/>
              <p:cNvCxnSpPr/>
              <p:nvPr>
                <p:custDataLst>
                  <p:tags r:id="rId1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3" name="10-TextBox"/>
            <p:cNvSpPr txBox="1"/>
            <p:nvPr>
              <p:custDataLst>
                <p:tags r:id="rId15"/>
              </p:custDataLst>
            </p:nvPr>
          </p:nvSpPr>
          <p:spPr>
            <a:xfrm>
              <a:off x="9140486" y="5600922"/>
              <a:ext cx="1841977"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TIME/$$$</a:t>
              </a:r>
              <a:endParaRPr lang="zh-CN" altLang="en-US" sz="3000" b="1" dirty="0">
                <a:solidFill>
                  <a:srgbClr val="1F4E79"/>
                </a:solidFill>
                <a:latin typeface="Calibri"/>
                <a:ea typeface="等线"/>
              </a:endParaRPr>
            </a:p>
          </p:txBody>
        </p:sp>
        <p:sp>
          <p:nvSpPr>
            <p:cNvPr id="53" name="18-TextBox">
              <a:extLst>
                <a:ext uri="{FF2B5EF4-FFF2-40B4-BE49-F238E27FC236}">
                  <a16:creationId xmlns:a16="http://schemas.microsoft.com/office/drawing/2014/main" id="{99E2920C-5943-40FB-BC8B-EE680E10D9FA}"/>
                </a:ext>
              </a:extLst>
            </p:cNvPr>
            <p:cNvSpPr txBox="1"/>
            <p:nvPr/>
          </p:nvSpPr>
          <p:spPr>
            <a:xfrm>
              <a:off x="11072014" y="5428752"/>
              <a:ext cx="5893133"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72+ hours of remediation and fixes.</a:t>
              </a:r>
              <a:br>
                <a:rPr lang="en-US" sz="2400" b="1" dirty="0">
                  <a:solidFill>
                    <a:prstClr val="black"/>
                  </a:solidFill>
                  <a:latin typeface="Calibri"/>
                  <a:ea typeface="等线"/>
                  <a:cs typeface="Open Sans" panose="020B0606030504020204" pitchFamily="34" charset="0"/>
                </a:rPr>
              </a:br>
              <a:r>
                <a:rPr lang="en-US" sz="2400" b="1" dirty="0">
                  <a:solidFill>
                    <a:prstClr val="black"/>
                  </a:solidFill>
                  <a:latin typeface="Calibri"/>
                  <a:ea typeface="等线"/>
                  <a:cs typeface="Open Sans" panose="020B0606030504020204" pitchFamily="34" charset="0"/>
                </a:rPr>
                <a:t>SLAs violated.</a:t>
              </a:r>
            </a:p>
          </p:txBody>
        </p:sp>
      </p:grpSp>
      <p:grpSp>
        <p:nvGrpSpPr>
          <p:cNvPr id="8" name="Group 7">
            <a:extLst>
              <a:ext uri="{FF2B5EF4-FFF2-40B4-BE49-F238E27FC236}">
                <a16:creationId xmlns:a16="http://schemas.microsoft.com/office/drawing/2014/main" id="{0A422ADC-B44D-090E-5711-EB222DDE7470}"/>
              </a:ext>
            </a:extLst>
          </p:cNvPr>
          <p:cNvGrpSpPr/>
          <p:nvPr/>
        </p:nvGrpSpPr>
        <p:grpSpPr>
          <a:xfrm>
            <a:off x="9786767" y="3674455"/>
            <a:ext cx="7350304" cy="1063242"/>
            <a:chOff x="9227953" y="7038450"/>
            <a:chExt cx="7350304" cy="1063242"/>
          </a:xfrm>
        </p:grpSpPr>
        <p:grpSp>
          <p:nvGrpSpPr>
            <p:cNvPr id="87" name="7-Group"/>
            <p:cNvGrpSpPr/>
            <p:nvPr>
              <p:custDataLst>
                <p:tags r:id="rId9"/>
              </p:custDataLst>
            </p:nvPr>
          </p:nvGrpSpPr>
          <p:grpSpPr>
            <a:xfrm>
              <a:off x="9227953" y="7155749"/>
              <a:ext cx="1750220" cy="866777"/>
              <a:chOff x="7239000" y="2012949"/>
              <a:chExt cx="1166813" cy="577851"/>
            </a:xfrm>
          </p:grpSpPr>
          <p:sp>
            <p:nvSpPr>
              <p:cNvPr id="88" name="7-1-Rectangle"/>
              <p:cNvSpPr/>
              <p:nvPr>
                <p:custDataLst>
                  <p:tags r:id="rId11"/>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89" name="7-2-Line"/>
              <p:cNvCxnSpPr/>
              <p:nvPr>
                <p:custDataLst>
                  <p:tags r:id="rId12"/>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7-3-Line"/>
              <p:cNvCxnSpPr/>
              <p:nvPr>
                <p:custDataLst>
                  <p:tags r:id="rId13"/>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4" name="11-TextBox"/>
            <p:cNvSpPr txBox="1"/>
            <p:nvPr>
              <p:custDataLst>
                <p:tags r:id="rId10"/>
              </p:custDataLst>
            </p:nvPr>
          </p:nvSpPr>
          <p:spPr>
            <a:xfrm>
              <a:off x="9414598" y="7153193"/>
              <a:ext cx="1293750"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EMAIL</a:t>
              </a:r>
              <a:endParaRPr lang="zh-CN" altLang="en-US" sz="3000" b="1" dirty="0">
                <a:solidFill>
                  <a:srgbClr val="1F4E79"/>
                </a:solidFill>
                <a:latin typeface="Calibri"/>
                <a:ea typeface="等线"/>
              </a:endParaRPr>
            </a:p>
          </p:txBody>
        </p:sp>
        <p:sp>
          <p:nvSpPr>
            <p:cNvPr id="54" name="19-TextBox">
              <a:extLst>
                <a:ext uri="{FF2B5EF4-FFF2-40B4-BE49-F238E27FC236}">
                  <a16:creationId xmlns:a16="http://schemas.microsoft.com/office/drawing/2014/main" id="{33C60A4B-BDB6-4D33-8583-264222BF2CED}"/>
                </a:ext>
              </a:extLst>
            </p:cNvPr>
            <p:cNvSpPr txBox="1"/>
            <p:nvPr/>
          </p:nvSpPr>
          <p:spPr>
            <a:xfrm>
              <a:off x="11072015" y="7038450"/>
              <a:ext cx="5506242"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Your customers probably knew before you did.</a:t>
              </a:r>
            </a:p>
          </p:txBody>
        </p:sp>
      </p:grpSp>
      <p:pic>
        <p:nvPicPr>
          <p:cNvPr id="2" name="Picture 1">
            <a:extLst>
              <a:ext uri="{FF2B5EF4-FFF2-40B4-BE49-F238E27FC236}">
                <a16:creationId xmlns:a16="http://schemas.microsoft.com/office/drawing/2014/main" id="{EEE6675F-8BC9-2D91-3387-9A9395906617}"/>
              </a:ext>
            </a:extLst>
          </p:cNvPr>
          <p:cNvPicPr>
            <a:picLocks noChangeAspect="1"/>
          </p:cNvPicPr>
          <p:nvPr/>
        </p:nvPicPr>
        <p:blipFill>
          <a:blip r:embed="rId30">
            <a:extLst>
              <a:ext uri="{28A0092B-C50C-407E-A947-70E740481C1C}">
                <a14:useLocalDpi xmlns:a14="http://schemas.microsoft.com/office/drawing/2010/main" val="0"/>
              </a:ext>
            </a:extLst>
          </a:blip>
          <a:srcRect l="1564" t="32478" r="29891" b="3796"/>
          <a:stretch>
            <a:fillRect/>
          </a:stretch>
        </p:blipFill>
        <p:spPr>
          <a:xfrm>
            <a:off x="408957" y="1988983"/>
            <a:ext cx="8881200" cy="6179013"/>
          </a:xfrm>
          <a:prstGeom prst="rect">
            <a:avLst/>
          </a:prstGeom>
          <a:ln>
            <a:noFill/>
          </a:ln>
          <a:effectLst>
            <a:outerShdw blurRad="292100" dist="139700" dir="2700000" algn="tl" rotWithShape="0">
              <a:srgbClr val="333333">
                <a:alpha val="65000"/>
              </a:srgbClr>
            </a:outerShdw>
          </a:effectLst>
        </p:spPr>
      </p:pic>
      <p:sp>
        <p:nvSpPr>
          <p:cNvPr id="3" name="2-TextBox">
            <a:extLst>
              <a:ext uri="{FF2B5EF4-FFF2-40B4-BE49-F238E27FC236}">
                <a16:creationId xmlns:a16="http://schemas.microsoft.com/office/drawing/2014/main" id="{4AC85036-F144-0D0B-2464-5B60D0A2E41C}"/>
              </a:ext>
            </a:extLst>
          </p:cNvPr>
          <p:cNvSpPr txBox="1"/>
          <p:nvPr>
            <p:custDataLst>
              <p:tags r:id="rId3"/>
            </p:custDataLst>
          </p:nvPr>
        </p:nvSpPr>
        <p:spPr>
          <a:xfrm>
            <a:off x="2538764" y="608657"/>
            <a:ext cx="11504879" cy="818880"/>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sz="44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LLM05: Improper Output Handling</a:t>
            </a:r>
          </a:p>
        </p:txBody>
      </p:sp>
      <p:grpSp>
        <p:nvGrpSpPr>
          <p:cNvPr id="5" name="Group 4">
            <a:extLst>
              <a:ext uri="{FF2B5EF4-FFF2-40B4-BE49-F238E27FC236}">
                <a16:creationId xmlns:a16="http://schemas.microsoft.com/office/drawing/2014/main" id="{D6EE45F1-060E-3DEF-03E8-8E495123B3A4}"/>
              </a:ext>
            </a:extLst>
          </p:cNvPr>
          <p:cNvGrpSpPr/>
          <p:nvPr/>
        </p:nvGrpSpPr>
        <p:grpSpPr>
          <a:xfrm>
            <a:off x="9829800" y="2316798"/>
            <a:ext cx="7142776" cy="1063242"/>
            <a:chOff x="9227953" y="2171534"/>
            <a:chExt cx="7142776" cy="1063242"/>
          </a:xfrm>
        </p:grpSpPr>
        <p:grpSp>
          <p:nvGrpSpPr>
            <p:cNvPr id="75" name="4-Group"/>
            <p:cNvGrpSpPr/>
            <p:nvPr>
              <p:custDataLst>
                <p:tags r:id="rId4"/>
              </p:custDataLst>
            </p:nvPr>
          </p:nvGrpSpPr>
          <p:grpSpPr>
            <a:xfrm>
              <a:off x="9227953" y="2324100"/>
              <a:ext cx="1750220" cy="866777"/>
              <a:chOff x="7239000" y="2012949"/>
              <a:chExt cx="1166813" cy="577851"/>
            </a:xfrm>
          </p:grpSpPr>
          <p:sp>
            <p:nvSpPr>
              <p:cNvPr id="76" name="4-1-Rectangle"/>
              <p:cNvSpPr/>
              <p:nvPr>
                <p:custDataLst>
                  <p:tags r:id="rId6"/>
                </p:custDataLst>
              </p:nvPr>
            </p:nvSpPr>
            <p:spPr>
              <a:xfrm>
                <a:off x="7239000" y="2012949"/>
                <a:ext cx="1079500" cy="4848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b="1">
                  <a:solidFill>
                    <a:prstClr val="white"/>
                  </a:solidFill>
                  <a:latin typeface="Calibri"/>
                  <a:ea typeface="等线"/>
                </a:endParaRPr>
              </a:p>
            </p:txBody>
          </p:sp>
          <p:cxnSp>
            <p:nvCxnSpPr>
              <p:cNvPr id="77" name="4-2-Line"/>
              <p:cNvCxnSpPr/>
              <p:nvPr>
                <p:custDataLst>
                  <p:tags r:id="rId7"/>
                </p:custDataLst>
              </p:nvPr>
            </p:nvCxnSpPr>
            <p:spPr>
              <a:xfrm>
                <a:off x="8318498" y="2485157"/>
                <a:ext cx="0" cy="10564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4-3-Line"/>
              <p:cNvCxnSpPr/>
              <p:nvPr>
                <p:custDataLst>
                  <p:tags r:id="rId8"/>
                </p:custDataLst>
              </p:nvPr>
            </p:nvCxnSpPr>
            <p:spPr>
              <a:xfrm>
                <a:off x="8318498" y="2497759"/>
                <a:ext cx="8731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1" name="8-TextBox"/>
            <p:cNvSpPr txBox="1"/>
            <p:nvPr>
              <p:custDataLst>
                <p:tags r:id="rId5"/>
              </p:custDataLst>
            </p:nvPr>
          </p:nvSpPr>
          <p:spPr>
            <a:xfrm>
              <a:off x="9376415" y="2324099"/>
              <a:ext cx="1370118" cy="603436"/>
            </a:xfrm>
            <a:prstGeom prst="rect">
              <a:avLst/>
            </a:prstGeom>
            <a:noFill/>
          </p:spPr>
          <p:txBody>
            <a:bodyPr wrap="none" lIns="135000" tIns="70200" rIns="135000" bIns="70200" rtlCol="0">
              <a:spAutoFit/>
            </a:bodyPr>
            <a:lstStyle/>
            <a:p>
              <a:pPr algn="ctr" defTabSz="1371600"/>
              <a:r>
                <a:rPr lang="en-US" altLang="zh-CN" sz="3000" b="1" dirty="0">
                  <a:solidFill>
                    <a:srgbClr val="1F4E79"/>
                  </a:solidFill>
                  <a:latin typeface="Calibri"/>
                  <a:ea typeface="等线"/>
                </a:rPr>
                <a:t>PROD?</a:t>
              </a:r>
              <a:endParaRPr lang="zh-CN" altLang="en-US" sz="3000" b="1" dirty="0">
                <a:solidFill>
                  <a:srgbClr val="1F4E79"/>
                </a:solidFill>
                <a:latin typeface="Calibri"/>
                <a:ea typeface="等线"/>
              </a:endParaRPr>
            </a:p>
          </p:txBody>
        </p:sp>
        <p:sp>
          <p:nvSpPr>
            <p:cNvPr id="4" name="16-TextBox">
              <a:extLst>
                <a:ext uri="{FF2B5EF4-FFF2-40B4-BE49-F238E27FC236}">
                  <a16:creationId xmlns:a16="http://schemas.microsoft.com/office/drawing/2014/main" id="{BB40948B-72BE-58D3-DD8B-D103AFAB1E63}"/>
                </a:ext>
              </a:extLst>
            </p:cNvPr>
            <p:cNvSpPr txBox="1"/>
            <p:nvPr/>
          </p:nvSpPr>
          <p:spPr>
            <a:xfrm>
              <a:off x="10995665" y="2171534"/>
              <a:ext cx="5375064" cy="1063242"/>
            </a:xfrm>
            <a:prstGeom prst="rect">
              <a:avLst/>
            </a:prstGeom>
            <a:noFill/>
          </p:spPr>
          <p:txBody>
            <a:bodyPr wrap="square" lIns="135000" tIns="70200" rIns="135000" bIns="70200" rtlCol="0">
              <a:spAutoFit/>
            </a:bodyPr>
            <a:lstStyle/>
            <a:p>
              <a:pPr defTabSz="1371600">
                <a:lnSpc>
                  <a:spcPct val="130000"/>
                </a:lnSpc>
              </a:pPr>
              <a:r>
                <a:rPr lang="en-US" sz="2400" b="1" dirty="0">
                  <a:solidFill>
                    <a:prstClr val="black"/>
                  </a:solidFill>
                  <a:latin typeface="Calibri"/>
                  <a:ea typeface="等线"/>
                  <a:cs typeface="Open Sans" panose="020B0606030504020204" pitchFamily="34" charset="0"/>
                </a:rPr>
                <a:t>You wouldn’t give Toby from HR much less a new hire prod access.</a:t>
              </a:r>
            </a:p>
          </p:txBody>
        </p:sp>
      </p:grpSp>
      <p:sp>
        <p:nvSpPr>
          <p:cNvPr id="9" name="TextBox 8">
            <a:extLst>
              <a:ext uri="{FF2B5EF4-FFF2-40B4-BE49-F238E27FC236}">
                <a16:creationId xmlns:a16="http://schemas.microsoft.com/office/drawing/2014/main" id="{D39F62E2-510B-1189-04A3-76DE45C2B8A3}"/>
              </a:ext>
            </a:extLst>
          </p:cNvPr>
          <p:cNvSpPr txBox="1"/>
          <p:nvPr/>
        </p:nvSpPr>
        <p:spPr>
          <a:xfrm>
            <a:off x="12359805" y="916444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10" name="Straight Connector 9">
            <a:extLst>
              <a:ext uri="{FF2B5EF4-FFF2-40B4-BE49-F238E27FC236}">
                <a16:creationId xmlns:a16="http://schemas.microsoft.com/office/drawing/2014/main" id="{4B17EB70-0FE6-8C0C-2CB7-6501853EED56}"/>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3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reeform: Shape 143">
            <a:extLst>
              <a:ext uri="{FF2B5EF4-FFF2-40B4-BE49-F238E27FC236}">
                <a16:creationId xmlns:a16="http://schemas.microsoft.com/office/drawing/2014/main" id="{81312441-5C10-4C97-B2CB-36AB23E742B1}"/>
              </a:ext>
            </a:extLst>
          </p:cNvPr>
          <p:cNvSpPr/>
          <p:nvPr/>
        </p:nvSpPr>
        <p:spPr>
          <a:xfrm rot="20254694">
            <a:off x="1392984" y="3084914"/>
            <a:ext cx="2651537" cy="1372520"/>
          </a:xfrm>
          <a:custGeom>
            <a:avLst/>
            <a:gdLst>
              <a:gd name="connsiteX0" fmla="*/ 549719 w 821611"/>
              <a:gd name="connsiteY0" fmla="*/ 425293 h 425292"/>
              <a:gd name="connsiteX1" fmla="*/ 467780 w 821611"/>
              <a:gd name="connsiteY1" fmla="*/ 377340 h 425292"/>
              <a:gd name="connsiteX2" fmla="*/ 339305 w 821611"/>
              <a:gd name="connsiteY2" fmla="*/ 397891 h 425292"/>
              <a:gd name="connsiteX3" fmla="*/ 334452 w 821611"/>
              <a:gd name="connsiteY3" fmla="*/ 397891 h 425292"/>
              <a:gd name="connsiteX4" fmla="*/ 253941 w 821611"/>
              <a:gd name="connsiteY4" fmla="*/ 337951 h 425292"/>
              <a:gd name="connsiteX5" fmla="*/ 163152 w 821611"/>
              <a:gd name="connsiteY5" fmla="*/ 355362 h 425292"/>
              <a:gd name="connsiteX6" fmla="*/ 117757 w 821611"/>
              <a:gd name="connsiteY6" fmla="*/ 348226 h 425292"/>
              <a:gd name="connsiteX7" fmla="*/ 50093 w 821611"/>
              <a:gd name="connsiteY7" fmla="*/ 254605 h 425292"/>
              <a:gd name="connsiteX8" fmla="*/ 48095 w 821611"/>
              <a:gd name="connsiteY8" fmla="*/ 100472 h 425292"/>
              <a:gd name="connsiteX9" fmla="*/ 192273 w 821611"/>
              <a:gd name="connsiteY9" fmla="*/ 45669 h 425292"/>
              <a:gd name="connsiteX10" fmla="*/ 362431 w 821611"/>
              <a:gd name="connsiteY10" fmla="*/ 15128 h 425292"/>
              <a:gd name="connsiteX11" fmla="*/ 483197 w 821611"/>
              <a:gd name="connsiteY11" fmla="*/ 0 h 425292"/>
              <a:gd name="connsiteX12" fmla="*/ 581980 w 821611"/>
              <a:gd name="connsiteY12" fmla="*/ 31968 h 425292"/>
              <a:gd name="connsiteX13" fmla="*/ 643648 w 821611"/>
              <a:gd name="connsiteY13" fmla="*/ 50236 h 425292"/>
              <a:gd name="connsiteX14" fmla="*/ 676766 w 821611"/>
              <a:gd name="connsiteY14" fmla="*/ 85344 h 425292"/>
              <a:gd name="connsiteX15" fmla="*/ 818660 w 821611"/>
              <a:gd name="connsiteY15" fmla="*/ 237193 h 425292"/>
              <a:gd name="connsiteX16" fmla="*/ 815805 w 821611"/>
              <a:gd name="connsiteY16" fmla="*/ 323679 h 425292"/>
              <a:gd name="connsiteX17" fmla="*/ 771552 w 821611"/>
              <a:gd name="connsiteY17" fmla="*/ 389614 h 425292"/>
              <a:gd name="connsiteX18" fmla="*/ 718164 w 821611"/>
              <a:gd name="connsiteY18" fmla="*/ 405598 h 425292"/>
              <a:gd name="connsiteX19" fmla="*/ 681620 w 821611"/>
              <a:gd name="connsiteY19" fmla="*/ 412163 h 425292"/>
              <a:gd name="connsiteX20" fmla="*/ 635083 w 821611"/>
              <a:gd name="connsiteY20" fmla="*/ 401316 h 425292"/>
              <a:gd name="connsiteX21" fmla="*/ 619095 w 821611"/>
              <a:gd name="connsiteY21" fmla="*/ 408167 h 425292"/>
              <a:gd name="connsiteX22" fmla="*/ 571702 w 821611"/>
              <a:gd name="connsiteY22" fmla="*/ 423009 h 425292"/>
              <a:gd name="connsiteX23" fmla="*/ 549719 w 821611"/>
              <a:gd name="connsiteY23" fmla="*/ 425293 h 42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1611" h="425292">
                <a:moveTo>
                  <a:pt x="549719" y="425293"/>
                </a:moveTo>
                <a:cubicBezTo>
                  <a:pt x="512318" y="425293"/>
                  <a:pt x="482912" y="405313"/>
                  <a:pt x="467780" y="377340"/>
                </a:cubicBezTo>
                <a:cubicBezTo>
                  <a:pt x="425241" y="386759"/>
                  <a:pt x="382130" y="395893"/>
                  <a:pt x="339305" y="397891"/>
                </a:cubicBezTo>
                <a:cubicBezTo>
                  <a:pt x="337592" y="397891"/>
                  <a:pt x="336165" y="397891"/>
                  <a:pt x="334452" y="397891"/>
                </a:cubicBezTo>
                <a:cubicBezTo>
                  <a:pt x="292483" y="397891"/>
                  <a:pt x="264790" y="371346"/>
                  <a:pt x="253941" y="337951"/>
                </a:cubicBezTo>
                <a:cubicBezTo>
                  <a:pt x="223678" y="347941"/>
                  <a:pt x="192558" y="355362"/>
                  <a:pt x="163152" y="355362"/>
                </a:cubicBezTo>
                <a:cubicBezTo>
                  <a:pt x="147449" y="355362"/>
                  <a:pt x="132032" y="353079"/>
                  <a:pt x="117757" y="348226"/>
                </a:cubicBezTo>
                <a:cubicBezTo>
                  <a:pt x="75217" y="333669"/>
                  <a:pt x="48380" y="295707"/>
                  <a:pt x="50093" y="254605"/>
                </a:cubicBezTo>
                <a:cubicBezTo>
                  <a:pt x="-5294" y="220068"/>
                  <a:pt x="-26421" y="134153"/>
                  <a:pt x="48095" y="100472"/>
                </a:cubicBezTo>
                <a:cubicBezTo>
                  <a:pt x="96915" y="78494"/>
                  <a:pt x="138598" y="53947"/>
                  <a:pt x="192273" y="45669"/>
                </a:cubicBezTo>
                <a:cubicBezTo>
                  <a:pt x="249373" y="37106"/>
                  <a:pt x="305616" y="24833"/>
                  <a:pt x="362431" y="15128"/>
                </a:cubicBezTo>
                <a:cubicBezTo>
                  <a:pt x="399546" y="8848"/>
                  <a:pt x="442656" y="0"/>
                  <a:pt x="483197" y="0"/>
                </a:cubicBezTo>
                <a:cubicBezTo>
                  <a:pt x="520598" y="0"/>
                  <a:pt x="556000" y="7707"/>
                  <a:pt x="581980" y="31968"/>
                </a:cubicBezTo>
                <a:cubicBezTo>
                  <a:pt x="603393" y="32539"/>
                  <a:pt x="624234" y="37677"/>
                  <a:pt x="643648" y="50236"/>
                </a:cubicBezTo>
                <a:cubicBezTo>
                  <a:pt x="657923" y="59655"/>
                  <a:pt x="668772" y="71643"/>
                  <a:pt x="676766" y="85344"/>
                </a:cubicBezTo>
                <a:cubicBezTo>
                  <a:pt x="759847" y="86771"/>
                  <a:pt x="806383" y="155560"/>
                  <a:pt x="818660" y="237193"/>
                </a:cubicBezTo>
                <a:cubicBezTo>
                  <a:pt x="823228" y="267735"/>
                  <a:pt x="822657" y="297705"/>
                  <a:pt x="815805" y="323679"/>
                </a:cubicBezTo>
                <a:cubicBezTo>
                  <a:pt x="813806" y="350795"/>
                  <a:pt x="799817" y="375913"/>
                  <a:pt x="771552" y="389614"/>
                </a:cubicBezTo>
                <a:cubicBezTo>
                  <a:pt x="757277" y="399033"/>
                  <a:pt x="739576" y="405027"/>
                  <a:pt x="718164" y="405598"/>
                </a:cubicBezTo>
                <a:cubicBezTo>
                  <a:pt x="706744" y="410165"/>
                  <a:pt x="694182" y="412163"/>
                  <a:pt x="681620" y="412163"/>
                </a:cubicBezTo>
                <a:cubicBezTo>
                  <a:pt x="665346" y="412163"/>
                  <a:pt x="649073" y="408738"/>
                  <a:pt x="635083" y="401316"/>
                </a:cubicBezTo>
                <a:cubicBezTo>
                  <a:pt x="629659" y="403600"/>
                  <a:pt x="624520" y="405883"/>
                  <a:pt x="619095" y="408167"/>
                </a:cubicBezTo>
                <a:cubicBezTo>
                  <a:pt x="603107" y="414446"/>
                  <a:pt x="588547" y="419584"/>
                  <a:pt x="571702" y="423009"/>
                </a:cubicBezTo>
                <a:cubicBezTo>
                  <a:pt x="563994" y="424436"/>
                  <a:pt x="556571" y="425293"/>
                  <a:pt x="549719" y="425293"/>
                </a:cubicBezTo>
                <a:close/>
              </a:path>
            </a:pathLst>
          </a:custGeom>
          <a:solidFill>
            <a:srgbClr val="FFDF00"/>
          </a:solidFill>
          <a:ln w="286"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454EE20-9B8A-4B63-9DBB-4145BF77FE0E}"/>
              </a:ext>
            </a:extLst>
          </p:cNvPr>
          <p:cNvSpPr/>
          <p:nvPr/>
        </p:nvSpPr>
        <p:spPr>
          <a:xfrm>
            <a:off x="919233" y="1783613"/>
            <a:ext cx="4435718" cy="2724529"/>
          </a:xfrm>
          <a:custGeom>
            <a:avLst/>
            <a:gdLst>
              <a:gd name="connsiteX0" fmla="*/ 80997 w 444990"/>
              <a:gd name="connsiteY0" fmla="*/ 117725 h 273324"/>
              <a:gd name="connsiteX1" fmla="*/ 80997 w 444990"/>
              <a:gd name="connsiteY1" fmla="*/ 111501 h 273324"/>
              <a:gd name="connsiteX2" fmla="*/ 60782 w 444990"/>
              <a:gd name="connsiteY2" fmla="*/ 109945 h 273324"/>
              <a:gd name="connsiteX3" fmla="*/ 42123 w 444990"/>
              <a:gd name="connsiteY3" fmla="*/ 108389 h 273324"/>
              <a:gd name="connsiteX4" fmla="*/ 3250 w 444990"/>
              <a:gd name="connsiteY4" fmla="*/ 100609 h 273324"/>
              <a:gd name="connsiteX5" fmla="*/ 1695 w 444990"/>
              <a:gd name="connsiteY5" fmla="*/ 105277 h 273324"/>
              <a:gd name="connsiteX6" fmla="*/ 40568 w 444990"/>
              <a:gd name="connsiteY6" fmla="*/ 116169 h 273324"/>
              <a:gd name="connsiteX7" fmla="*/ 60782 w 444990"/>
              <a:gd name="connsiteY7" fmla="*/ 117725 h 273324"/>
              <a:gd name="connsiteX8" fmla="*/ 80997 w 444990"/>
              <a:gd name="connsiteY8" fmla="*/ 117725 h 273324"/>
              <a:gd name="connsiteX9" fmla="*/ 323566 w 444990"/>
              <a:gd name="connsiteY9" fmla="*/ 83494 h 273324"/>
              <a:gd name="connsiteX10" fmla="*/ 322011 w 444990"/>
              <a:gd name="connsiteY10" fmla="*/ 86606 h 273324"/>
              <a:gd name="connsiteX11" fmla="*/ 357774 w 444990"/>
              <a:gd name="connsiteY11" fmla="*/ 95942 h 273324"/>
              <a:gd name="connsiteX12" fmla="*/ 357774 w 444990"/>
              <a:gd name="connsiteY12" fmla="*/ 92830 h 273324"/>
              <a:gd name="connsiteX13" fmla="*/ 340670 w 444990"/>
              <a:gd name="connsiteY13" fmla="*/ 88162 h 273324"/>
              <a:gd name="connsiteX14" fmla="*/ 323566 w 444990"/>
              <a:gd name="connsiteY14" fmla="*/ 83494 h 273324"/>
              <a:gd name="connsiteX15" fmla="*/ 318901 w 444990"/>
              <a:gd name="connsiteY15" fmla="*/ 203305 h 273324"/>
              <a:gd name="connsiteX16" fmla="*/ 315791 w 444990"/>
              <a:gd name="connsiteY16" fmla="*/ 206417 h 273324"/>
              <a:gd name="connsiteX17" fmla="*/ 323566 w 444990"/>
              <a:gd name="connsiteY17" fmla="*/ 215753 h 273324"/>
              <a:gd name="connsiteX18" fmla="*/ 334450 w 444990"/>
              <a:gd name="connsiteY18" fmla="*/ 218865 h 273324"/>
              <a:gd name="connsiteX19" fmla="*/ 336005 w 444990"/>
              <a:gd name="connsiteY19" fmla="*/ 215753 h 273324"/>
              <a:gd name="connsiteX20" fmla="*/ 326676 w 444990"/>
              <a:gd name="connsiteY20" fmla="*/ 211085 h 273324"/>
              <a:gd name="connsiteX21" fmla="*/ 318901 w 444990"/>
              <a:gd name="connsiteY21" fmla="*/ 203305 h 273324"/>
              <a:gd name="connsiteX22" fmla="*/ 329785 w 444990"/>
              <a:gd name="connsiteY22" fmla="*/ 197081 h 273324"/>
              <a:gd name="connsiteX23" fmla="*/ 328230 w 444990"/>
              <a:gd name="connsiteY23" fmla="*/ 200193 h 273324"/>
              <a:gd name="connsiteX24" fmla="*/ 334450 w 444990"/>
              <a:gd name="connsiteY24" fmla="*/ 201749 h 273324"/>
              <a:gd name="connsiteX25" fmla="*/ 334450 w 444990"/>
              <a:gd name="connsiteY25" fmla="*/ 201749 h 273324"/>
              <a:gd name="connsiteX26" fmla="*/ 329785 w 444990"/>
              <a:gd name="connsiteY26" fmla="*/ 197081 h 273324"/>
              <a:gd name="connsiteX27" fmla="*/ 292467 w 444990"/>
              <a:gd name="connsiteY27" fmla="*/ 220420 h 273324"/>
              <a:gd name="connsiteX28" fmla="*/ 301797 w 444990"/>
              <a:gd name="connsiteY28" fmla="*/ 231312 h 273324"/>
              <a:gd name="connsiteX29" fmla="*/ 303352 w 444990"/>
              <a:gd name="connsiteY29" fmla="*/ 229756 h 273324"/>
              <a:gd name="connsiteX30" fmla="*/ 295577 w 444990"/>
              <a:gd name="connsiteY30" fmla="*/ 218865 h 273324"/>
              <a:gd name="connsiteX31" fmla="*/ 292467 w 444990"/>
              <a:gd name="connsiteY31" fmla="*/ 220420 h 273324"/>
              <a:gd name="connsiteX32" fmla="*/ 267588 w 444990"/>
              <a:gd name="connsiteY32" fmla="*/ 231312 h 273324"/>
              <a:gd name="connsiteX33" fmla="*/ 273808 w 444990"/>
              <a:gd name="connsiteY33" fmla="*/ 246872 h 273324"/>
              <a:gd name="connsiteX34" fmla="*/ 276918 w 444990"/>
              <a:gd name="connsiteY34" fmla="*/ 245316 h 273324"/>
              <a:gd name="connsiteX35" fmla="*/ 270698 w 444990"/>
              <a:gd name="connsiteY35" fmla="*/ 231312 h 273324"/>
              <a:gd name="connsiteX36" fmla="*/ 267588 w 444990"/>
              <a:gd name="connsiteY36" fmla="*/ 231312 h 273324"/>
              <a:gd name="connsiteX37" fmla="*/ 247374 w 444990"/>
              <a:gd name="connsiteY37" fmla="*/ 231312 h 273324"/>
              <a:gd name="connsiteX38" fmla="*/ 242709 w 444990"/>
              <a:gd name="connsiteY38" fmla="*/ 231312 h 273324"/>
              <a:gd name="connsiteX39" fmla="*/ 241154 w 444990"/>
              <a:gd name="connsiteY39" fmla="*/ 245316 h 273324"/>
              <a:gd name="connsiteX40" fmla="*/ 248929 w 444990"/>
              <a:gd name="connsiteY40" fmla="*/ 256208 h 273324"/>
              <a:gd name="connsiteX41" fmla="*/ 252039 w 444990"/>
              <a:gd name="connsiteY41" fmla="*/ 254652 h 273324"/>
              <a:gd name="connsiteX42" fmla="*/ 247374 w 444990"/>
              <a:gd name="connsiteY42" fmla="*/ 243760 h 273324"/>
              <a:gd name="connsiteX43" fmla="*/ 247374 w 444990"/>
              <a:gd name="connsiteY43" fmla="*/ 231312 h 273324"/>
              <a:gd name="connsiteX44" fmla="*/ 163408 w 444990"/>
              <a:gd name="connsiteY44" fmla="*/ 254652 h 273324"/>
              <a:gd name="connsiteX45" fmla="*/ 163408 w 444990"/>
              <a:gd name="connsiteY45" fmla="*/ 273324 h 273324"/>
              <a:gd name="connsiteX46" fmla="*/ 166518 w 444990"/>
              <a:gd name="connsiteY46" fmla="*/ 273324 h 273324"/>
              <a:gd name="connsiteX47" fmla="*/ 168073 w 444990"/>
              <a:gd name="connsiteY47" fmla="*/ 265544 h 273324"/>
              <a:gd name="connsiteX48" fmla="*/ 168073 w 444990"/>
              <a:gd name="connsiteY48" fmla="*/ 256208 h 273324"/>
              <a:gd name="connsiteX49" fmla="*/ 174292 w 444990"/>
              <a:gd name="connsiteY49" fmla="*/ 237536 h 273324"/>
              <a:gd name="connsiteX50" fmla="*/ 169628 w 444990"/>
              <a:gd name="connsiteY50" fmla="*/ 235980 h 273324"/>
              <a:gd name="connsiteX51" fmla="*/ 163408 w 444990"/>
              <a:gd name="connsiteY51" fmla="*/ 254652 h 273324"/>
              <a:gd name="connsiteX52" fmla="*/ 146304 w 444990"/>
              <a:gd name="connsiteY52" fmla="*/ 248428 h 273324"/>
              <a:gd name="connsiteX53" fmla="*/ 143194 w 444990"/>
              <a:gd name="connsiteY53" fmla="*/ 265544 h 273324"/>
              <a:gd name="connsiteX54" fmla="*/ 146304 w 444990"/>
              <a:gd name="connsiteY54" fmla="*/ 267100 h 273324"/>
              <a:gd name="connsiteX55" fmla="*/ 149414 w 444990"/>
              <a:gd name="connsiteY55" fmla="*/ 248428 h 273324"/>
              <a:gd name="connsiteX56" fmla="*/ 152523 w 444990"/>
              <a:gd name="connsiteY56" fmla="*/ 231312 h 273324"/>
              <a:gd name="connsiteX57" fmla="*/ 191397 w 444990"/>
              <a:gd name="connsiteY57" fmla="*/ 234424 h 273324"/>
              <a:gd name="connsiteX58" fmla="*/ 182067 w 444990"/>
              <a:gd name="connsiteY58" fmla="*/ 235980 h 273324"/>
              <a:gd name="connsiteX59" fmla="*/ 182067 w 444990"/>
              <a:gd name="connsiteY59" fmla="*/ 242204 h 273324"/>
              <a:gd name="connsiteX60" fmla="*/ 194506 w 444990"/>
              <a:gd name="connsiteY60" fmla="*/ 240648 h 273324"/>
              <a:gd name="connsiteX61" fmla="*/ 194506 w 444990"/>
              <a:gd name="connsiteY61" fmla="*/ 248428 h 273324"/>
              <a:gd name="connsiteX62" fmla="*/ 196061 w 444990"/>
              <a:gd name="connsiteY62" fmla="*/ 263988 h 273324"/>
              <a:gd name="connsiteX63" fmla="*/ 199171 w 444990"/>
              <a:gd name="connsiteY63" fmla="*/ 263988 h 273324"/>
              <a:gd name="connsiteX64" fmla="*/ 200726 w 444990"/>
              <a:gd name="connsiteY64" fmla="*/ 248428 h 273324"/>
              <a:gd name="connsiteX65" fmla="*/ 199171 w 444990"/>
              <a:gd name="connsiteY65" fmla="*/ 240648 h 273324"/>
              <a:gd name="connsiteX66" fmla="*/ 214721 w 444990"/>
              <a:gd name="connsiteY66" fmla="*/ 237536 h 273324"/>
              <a:gd name="connsiteX67" fmla="*/ 217830 w 444990"/>
              <a:gd name="connsiteY67" fmla="*/ 235980 h 273324"/>
              <a:gd name="connsiteX68" fmla="*/ 217830 w 444990"/>
              <a:gd name="connsiteY68" fmla="*/ 246872 h 273324"/>
              <a:gd name="connsiteX69" fmla="*/ 217830 w 444990"/>
              <a:gd name="connsiteY69" fmla="*/ 257764 h 273324"/>
              <a:gd name="connsiteX70" fmla="*/ 222495 w 444990"/>
              <a:gd name="connsiteY70" fmla="*/ 257764 h 273324"/>
              <a:gd name="connsiteX71" fmla="*/ 224050 w 444990"/>
              <a:gd name="connsiteY71" fmla="*/ 246872 h 273324"/>
              <a:gd name="connsiteX72" fmla="*/ 224050 w 444990"/>
              <a:gd name="connsiteY72" fmla="*/ 234424 h 273324"/>
              <a:gd name="connsiteX73" fmla="*/ 244264 w 444990"/>
              <a:gd name="connsiteY73" fmla="*/ 228200 h 273324"/>
              <a:gd name="connsiteX74" fmla="*/ 259814 w 444990"/>
              <a:gd name="connsiteY74" fmla="*/ 223532 h 273324"/>
              <a:gd name="connsiteX75" fmla="*/ 261368 w 444990"/>
              <a:gd name="connsiteY75" fmla="*/ 226644 h 273324"/>
              <a:gd name="connsiteX76" fmla="*/ 269143 w 444990"/>
              <a:gd name="connsiteY76" fmla="*/ 221976 h 273324"/>
              <a:gd name="connsiteX77" fmla="*/ 334450 w 444990"/>
              <a:gd name="connsiteY77" fmla="*/ 184633 h 273324"/>
              <a:gd name="connsiteX78" fmla="*/ 336005 w 444990"/>
              <a:gd name="connsiteY78" fmla="*/ 183077 h 273324"/>
              <a:gd name="connsiteX79" fmla="*/ 357774 w 444990"/>
              <a:gd name="connsiteY79" fmla="*/ 181521 h 273324"/>
              <a:gd name="connsiteX80" fmla="*/ 381098 w 444990"/>
              <a:gd name="connsiteY80" fmla="*/ 181521 h 273324"/>
              <a:gd name="connsiteX81" fmla="*/ 381098 w 444990"/>
              <a:gd name="connsiteY81" fmla="*/ 176853 h 273324"/>
              <a:gd name="connsiteX82" fmla="*/ 342225 w 444990"/>
              <a:gd name="connsiteY82" fmla="*/ 178409 h 273324"/>
              <a:gd name="connsiteX83" fmla="*/ 349999 w 444990"/>
              <a:gd name="connsiteY83" fmla="*/ 169073 h 273324"/>
              <a:gd name="connsiteX84" fmla="*/ 353109 w 444990"/>
              <a:gd name="connsiteY84" fmla="*/ 169073 h 273324"/>
              <a:gd name="connsiteX85" fmla="*/ 385763 w 444990"/>
              <a:gd name="connsiteY85" fmla="*/ 164405 h 273324"/>
              <a:gd name="connsiteX86" fmla="*/ 418416 w 444990"/>
              <a:gd name="connsiteY86" fmla="*/ 165961 h 273324"/>
              <a:gd name="connsiteX87" fmla="*/ 419971 w 444990"/>
              <a:gd name="connsiteY87" fmla="*/ 161293 h 273324"/>
              <a:gd name="connsiteX88" fmla="*/ 385763 w 444990"/>
              <a:gd name="connsiteY88" fmla="*/ 156625 h 273324"/>
              <a:gd name="connsiteX89" fmla="*/ 354664 w 444990"/>
              <a:gd name="connsiteY89" fmla="*/ 162849 h 273324"/>
              <a:gd name="connsiteX90" fmla="*/ 359329 w 444990"/>
              <a:gd name="connsiteY90" fmla="*/ 158181 h 273324"/>
              <a:gd name="connsiteX91" fmla="*/ 360884 w 444990"/>
              <a:gd name="connsiteY91" fmla="*/ 156625 h 273324"/>
              <a:gd name="connsiteX92" fmla="*/ 401312 w 444990"/>
              <a:gd name="connsiteY92" fmla="*/ 145733 h 273324"/>
              <a:gd name="connsiteX93" fmla="*/ 421526 w 444990"/>
              <a:gd name="connsiteY93" fmla="*/ 144177 h 273324"/>
              <a:gd name="connsiteX94" fmla="*/ 441740 w 444990"/>
              <a:gd name="connsiteY94" fmla="*/ 144177 h 273324"/>
              <a:gd name="connsiteX95" fmla="*/ 443295 w 444990"/>
              <a:gd name="connsiteY95" fmla="*/ 137953 h 273324"/>
              <a:gd name="connsiteX96" fmla="*/ 421526 w 444990"/>
              <a:gd name="connsiteY96" fmla="*/ 136397 h 273324"/>
              <a:gd name="connsiteX97" fmla="*/ 399757 w 444990"/>
              <a:gd name="connsiteY97" fmla="*/ 137953 h 273324"/>
              <a:gd name="connsiteX98" fmla="*/ 365549 w 444990"/>
              <a:gd name="connsiteY98" fmla="*/ 148845 h 273324"/>
              <a:gd name="connsiteX99" fmla="*/ 370214 w 444990"/>
              <a:gd name="connsiteY99" fmla="*/ 142621 h 273324"/>
              <a:gd name="connsiteX100" fmla="*/ 374878 w 444990"/>
              <a:gd name="connsiteY100" fmla="*/ 125505 h 273324"/>
              <a:gd name="connsiteX101" fmla="*/ 371769 w 444990"/>
              <a:gd name="connsiteY101" fmla="*/ 123949 h 273324"/>
              <a:gd name="connsiteX102" fmla="*/ 365549 w 444990"/>
              <a:gd name="connsiteY102" fmla="*/ 128617 h 273324"/>
              <a:gd name="connsiteX103" fmla="*/ 362439 w 444990"/>
              <a:gd name="connsiteY103" fmla="*/ 136397 h 273324"/>
              <a:gd name="connsiteX104" fmla="*/ 362439 w 444990"/>
              <a:gd name="connsiteY104" fmla="*/ 136397 h 273324"/>
              <a:gd name="connsiteX105" fmla="*/ 365549 w 444990"/>
              <a:gd name="connsiteY105" fmla="*/ 123949 h 273324"/>
              <a:gd name="connsiteX106" fmla="*/ 363994 w 444990"/>
              <a:gd name="connsiteY106" fmla="*/ 123949 h 273324"/>
              <a:gd name="connsiteX107" fmla="*/ 365549 w 444990"/>
              <a:gd name="connsiteY107" fmla="*/ 122393 h 273324"/>
              <a:gd name="connsiteX108" fmla="*/ 393538 w 444990"/>
              <a:gd name="connsiteY108" fmla="*/ 125505 h 273324"/>
              <a:gd name="connsiteX109" fmla="*/ 413752 w 444990"/>
              <a:gd name="connsiteY109" fmla="*/ 123949 h 273324"/>
              <a:gd name="connsiteX110" fmla="*/ 432411 w 444990"/>
              <a:gd name="connsiteY110" fmla="*/ 114613 h 273324"/>
              <a:gd name="connsiteX111" fmla="*/ 429301 w 444990"/>
              <a:gd name="connsiteY111" fmla="*/ 111501 h 273324"/>
              <a:gd name="connsiteX112" fmla="*/ 441740 w 444990"/>
              <a:gd name="connsiteY112" fmla="*/ 105277 h 273324"/>
              <a:gd name="connsiteX113" fmla="*/ 440185 w 444990"/>
              <a:gd name="connsiteY113" fmla="*/ 102165 h 273324"/>
              <a:gd name="connsiteX114" fmla="*/ 444850 w 444990"/>
              <a:gd name="connsiteY114" fmla="*/ 99053 h 273324"/>
              <a:gd name="connsiteX115" fmla="*/ 441740 w 444990"/>
              <a:gd name="connsiteY115" fmla="*/ 95942 h 273324"/>
              <a:gd name="connsiteX116" fmla="*/ 426191 w 444990"/>
              <a:gd name="connsiteY116" fmla="*/ 103721 h 273324"/>
              <a:gd name="connsiteX117" fmla="*/ 423081 w 444990"/>
              <a:gd name="connsiteY117" fmla="*/ 103721 h 273324"/>
              <a:gd name="connsiteX118" fmla="*/ 432411 w 444990"/>
              <a:gd name="connsiteY118" fmla="*/ 99053 h 273324"/>
              <a:gd name="connsiteX119" fmla="*/ 432411 w 444990"/>
              <a:gd name="connsiteY119" fmla="*/ 97497 h 273324"/>
              <a:gd name="connsiteX120" fmla="*/ 415307 w 444990"/>
              <a:gd name="connsiteY120" fmla="*/ 102165 h 273324"/>
              <a:gd name="connsiteX121" fmla="*/ 401312 w 444990"/>
              <a:gd name="connsiteY121" fmla="*/ 106833 h 273324"/>
              <a:gd name="connsiteX122" fmla="*/ 379543 w 444990"/>
              <a:gd name="connsiteY122" fmla="*/ 109945 h 273324"/>
              <a:gd name="connsiteX123" fmla="*/ 337560 w 444990"/>
              <a:gd name="connsiteY123" fmla="*/ 106833 h 273324"/>
              <a:gd name="connsiteX124" fmla="*/ 276918 w 444990"/>
              <a:gd name="connsiteY124" fmla="*/ 89718 h 273324"/>
              <a:gd name="connsiteX125" fmla="*/ 129199 w 444990"/>
              <a:gd name="connsiteY125" fmla="*/ 130173 h 273324"/>
              <a:gd name="connsiteX126" fmla="*/ 77887 w 444990"/>
              <a:gd name="connsiteY126" fmla="*/ 176853 h 273324"/>
              <a:gd name="connsiteX127" fmla="*/ 93436 w 444990"/>
              <a:gd name="connsiteY127" fmla="*/ 158181 h 273324"/>
              <a:gd name="connsiteX128" fmla="*/ 132309 w 444990"/>
              <a:gd name="connsiteY128" fmla="*/ 119281 h 273324"/>
              <a:gd name="connsiteX129" fmla="*/ 225605 w 444990"/>
              <a:gd name="connsiteY129" fmla="*/ 77270 h 273324"/>
              <a:gd name="connsiteX130" fmla="*/ 256704 w 444990"/>
              <a:gd name="connsiteY130" fmla="*/ 77270 h 273324"/>
              <a:gd name="connsiteX131" fmla="*/ 290912 w 444990"/>
              <a:gd name="connsiteY131" fmla="*/ 81938 h 273324"/>
              <a:gd name="connsiteX132" fmla="*/ 290912 w 444990"/>
              <a:gd name="connsiteY132" fmla="*/ 78826 h 273324"/>
              <a:gd name="connsiteX133" fmla="*/ 230270 w 444990"/>
              <a:gd name="connsiteY133" fmla="*/ 69490 h 273324"/>
              <a:gd name="connsiteX134" fmla="*/ 178957 w 444990"/>
              <a:gd name="connsiteY134" fmla="*/ 81938 h 273324"/>
              <a:gd name="connsiteX135" fmla="*/ 94991 w 444990"/>
              <a:gd name="connsiteY135" fmla="*/ 147289 h 273324"/>
              <a:gd name="connsiteX136" fmla="*/ 65447 w 444990"/>
              <a:gd name="connsiteY136" fmla="*/ 187745 h 273324"/>
              <a:gd name="connsiteX137" fmla="*/ 53008 w 444990"/>
              <a:gd name="connsiteY137" fmla="*/ 192413 h 273324"/>
              <a:gd name="connsiteX138" fmla="*/ 46788 w 444990"/>
              <a:gd name="connsiteY138" fmla="*/ 206417 h 273324"/>
              <a:gd name="connsiteX139" fmla="*/ 51453 w 444990"/>
              <a:gd name="connsiteY139" fmla="*/ 209529 h 273324"/>
              <a:gd name="connsiteX140" fmla="*/ 67002 w 444990"/>
              <a:gd name="connsiteY140" fmla="*/ 211085 h 273324"/>
              <a:gd name="connsiteX141" fmla="*/ 54563 w 444990"/>
              <a:gd name="connsiteY141" fmla="*/ 221976 h 273324"/>
              <a:gd name="connsiteX142" fmla="*/ 48343 w 444990"/>
              <a:gd name="connsiteY142" fmla="*/ 234424 h 273324"/>
              <a:gd name="connsiteX143" fmla="*/ 46788 w 444990"/>
              <a:gd name="connsiteY143" fmla="*/ 249984 h 273324"/>
              <a:gd name="connsiteX144" fmla="*/ 49898 w 444990"/>
              <a:gd name="connsiteY144" fmla="*/ 249984 h 273324"/>
              <a:gd name="connsiteX145" fmla="*/ 54563 w 444990"/>
              <a:gd name="connsiteY145" fmla="*/ 237536 h 273324"/>
              <a:gd name="connsiteX146" fmla="*/ 59228 w 444990"/>
              <a:gd name="connsiteY146" fmla="*/ 225088 h 273324"/>
              <a:gd name="connsiteX147" fmla="*/ 74777 w 444990"/>
              <a:gd name="connsiteY147" fmla="*/ 211085 h 273324"/>
              <a:gd name="connsiteX148" fmla="*/ 84106 w 444990"/>
              <a:gd name="connsiteY148" fmla="*/ 214197 h 273324"/>
              <a:gd name="connsiteX149" fmla="*/ 63892 w 444990"/>
              <a:gd name="connsiteY149" fmla="*/ 256208 h 273324"/>
              <a:gd name="connsiteX150" fmla="*/ 68557 w 444990"/>
              <a:gd name="connsiteY150" fmla="*/ 259320 h 273324"/>
              <a:gd name="connsiteX151" fmla="*/ 79442 w 444990"/>
              <a:gd name="connsiteY151" fmla="*/ 234424 h 273324"/>
              <a:gd name="connsiteX152" fmla="*/ 90326 w 444990"/>
              <a:gd name="connsiteY152" fmla="*/ 215753 h 273324"/>
              <a:gd name="connsiteX153" fmla="*/ 91881 w 444990"/>
              <a:gd name="connsiteY153" fmla="*/ 215753 h 273324"/>
              <a:gd name="connsiteX154" fmla="*/ 101211 w 444990"/>
              <a:gd name="connsiteY154" fmla="*/ 218865 h 273324"/>
              <a:gd name="connsiteX155" fmla="*/ 93436 w 444990"/>
              <a:gd name="connsiteY155" fmla="*/ 240648 h 273324"/>
              <a:gd name="connsiteX156" fmla="*/ 87216 w 444990"/>
              <a:gd name="connsiteY156" fmla="*/ 265544 h 273324"/>
              <a:gd name="connsiteX157" fmla="*/ 90326 w 444990"/>
              <a:gd name="connsiteY157" fmla="*/ 267100 h 273324"/>
              <a:gd name="connsiteX158" fmla="*/ 99656 w 444990"/>
              <a:gd name="connsiteY158" fmla="*/ 242204 h 273324"/>
              <a:gd name="connsiteX159" fmla="*/ 107430 w 444990"/>
              <a:gd name="connsiteY159" fmla="*/ 220420 h 273324"/>
              <a:gd name="connsiteX160" fmla="*/ 127644 w 444990"/>
              <a:gd name="connsiteY160" fmla="*/ 226644 h 273324"/>
              <a:gd name="connsiteX161" fmla="*/ 118315 w 444990"/>
              <a:gd name="connsiteY161" fmla="*/ 242204 h 273324"/>
              <a:gd name="connsiteX162" fmla="*/ 113650 w 444990"/>
              <a:gd name="connsiteY162" fmla="*/ 260876 h 273324"/>
              <a:gd name="connsiteX163" fmla="*/ 116760 w 444990"/>
              <a:gd name="connsiteY163" fmla="*/ 260876 h 273324"/>
              <a:gd name="connsiteX164" fmla="*/ 119870 w 444990"/>
              <a:gd name="connsiteY164" fmla="*/ 253096 h 273324"/>
              <a:gd name="connsiteX165" fmla="*/ 122980 w 444990"/>
              <a:gd name="connsiteY165" fmla="*/ 243760 h 273324"/>
              <a:gd name="connsiteX166" fmla="*/ 130754 w 444990"/>
              <a:gd name="connsiteY166" fmla="*/ 228200 h 273324"/>
              <a:gd name="connsiteX167" fmla="*/ 149414 w 444990"/>
              <a:gd name="connsiteY167" fmla="*/ 231312 h 273324"/>
              <a:gd name="connsiteX168" fmla="*/ 146304 w 444990"/>
              <a:gd name="connsiteY168" fmla="*/ 248428 h 273324"/>
              <a:gd name="connsiteX169" fmla="*/ 339115 w 444990"/>
              <a:gd name="connsiteY169" fmla="*/ 159737 h 273324"/>
              <a:gd name="connsiteX170" fmla="*/ 339115 w 444990"/>
              <a:gd name="connsiteY170" fmla="*/ 159737 h 273324"/>
              <a:gd name="connsiteX171" fmla="*/ 346890 w 444990"/>
              <a:gd name="connsiteY171" fmla="*/ 151957 h 273324"/>
              <a:gd name="connsiteX172" fmla="*/ 349999 w 444990"/>
              <a:gd name="connsiteY172" fmla="*/ 145733 h 273324"/>
              <a:gd name="connsiteX173" fmla="*/ 351554 w 444990"/>
              <a:gd name="connsiteY173" fmla="*/ 144177 h 273324"/>
              <a:gd name="connsiteX174" fmla="*/ 348445 w 444990"/>
              <a:gd name="connsiteY174" fmla="*/ 151957 h 273324"/>
              <a:gd name="connsiteX175" fmla="*/ 342225 w 444990"/>
              <a:gd name="connsiteY175" fmla="*/ 162849 h 273324"/>
              <a:gd name="connsiteX176" fmla="*/ 329785 w 444990"/>
              <a:gd name="connsiteY176" fmla="*/ 176853 h 273324"/>
              <a:gd name="connsiteX177" fmla="*/ 322011 w 444990"/>
              <a:gd name="connsiteY177" fmla="*/ 181521 h 273324"/>
              <a:gd name="connsiteX178" fmla="*/ 339115 w 444990"/>
              <a:gd name="connsiteY178" fmla="*/ 159737 h 273324"/>
              <a:gd name="connsiteX179" fmla="*/ 407532 w 444990"/>
              <a:gd name="connsiteY179" fmla="*/ 109945 h 273324"/>
              <a:gd name="connsiteX180" fmla="*/ 407532 w 444990"/>
              <a:gd name="connsiteY180" fmla="*/ 109945 h 273324"/>
              <a:gd name="connsiteX181" fmla="*/ 410642 w 444990"/>
              <a:gd name="connsiteY181" fmla="*/ 109945 h 273324"/>
              <a:gd name="connsiteX182" fmla="*/ 409087 w 444990"/>
              <a:gd name="connsiteY182" fmla="*/ 109945 h 273324"/>
              <a:gd name="connsiteX183" fmla="*/ 407532 w 444990"/>
              <a:gd name="connsiteY183" fmla="*/ 109945 h 273324"/>
              <a:gd name="connsiteX184" fmla="*/ 390428 w 444990"/>
              <a:gd name="connsiteY184" fmla="*/ 114613 h 273324"/>
              <a:gd name="connsiteX185" fmla="*/ 390428 w 444990"/>
              <a:gd name="connsiteY185" fmla="*/ 114613 h 273324"/>
              <a:gd name="connsiteX186" fmla="*/ 384208 w 444990"/>
              <a:gd name="connsiteY186" fmla="*/ 114613 h 273324"/>
              <a:gd name="connsiteX187" fmla="*/ 395092 w 444990"/>
              <a:gd name="connsiteY187" fmla="*/ 113057 h 273324"/>
              <a:gd name="connsiteX188" fmla="*/ 390428 w 444990"/>
              <a:gd name="connsiteY188" fmla="*/ 114613 h 273324"/>
              <a:gd name="connsiteX189" fmla="*/ 376433 w 444990"/>
              <a:gd name="connsiteY189" fmla="*/ 114613 h 273324"/>
              <a:gd name="connsiteX190" fmla="*/ 376433 w 444990"/>
              <a:gd name="connsiteY190" fmla="*/ 114613 h 273324"/>
              <a:gd name="connsiteX191" fmla="*/ 374878 w 444990"/>
              <a:gd name="connsiteY191" fmla="*/ 114613 h 273324"/>
              <a:gd name="connsiteX192" fmla="*/ 377988 w 444990"/>
              <a:gd name="connsiteY192" fmla="*/ 114613 h 273324"/>
              <a:gd name="connsiteX193" fmla="*/ 376433 w 444990"/>
              <a:gd name="connsiteY193" fmla="*/ 114613 h 273324"/>
              <a:gd name="connsiteX194" fmla="*/ 289357 w 444990"/>
              <a:gd name="connsiteY194" fmla="*/ 155069 h 273324"/>
              <a:gd name="connsiteX195" fmla="*/ 289357 w 444990"/>
              <a:gd name="connsiteY195" fmla="*/ 155069 h 273324"/>
              <a:gd name="connsiteX196" fmla="*/ 280028 w 444990"/>
              <a:gd name="connsiteY196" fmla="*/ 164405 h 273324"/>
              <a:gd name="connsiteX197" fmla="*/ 275363 w 444990"/>
              <a:gd name="connsiteY197" fmla="*/ 156625 h 273324"/>
              <a:gd name="connsiteX198" fmla="*/ 267588 w 444990"/>
              <a:gd name="connsiteY198" fmla="*/ 148845 h 273324"/>
              <a:gd name="connsiteX199" fmla="*/ 264478 w 444990"/>
              <a:gd name="connsiteY199" fmla="*/ 147289 h 273324"/>
              <a:gd name="connsiteX200" fmla="*/ 284692 w 444990"/>
              <a:gd name="connsiteY200" fmla="*/ 158181 h 273324"/>
              <a:gd name="connsiteX201" fmla="*/ 286247 w 444990"/>
              <a:gd name="connsiteY201" fmla="*/ 153513 h 273324"/>
              <a:gd name="connsiteX202" fmla="*/ 266033 w 444990"/>
              <a:gd name="connsiteY202" fmla="*/ 141065 h 273324"/>
              <a:gd name="connsiteX203" fmla="*/ 248929 w 444990"/>
              <a:gd name="connsiteY203" fmla="*/ 125505 h 273324"/>
              <a:gd name="connsiteX204" fmla="*/ 250484 w 444990"/>
              <a:gd name="connsiteY204" fmla="*/ 120837 h 273324"/>
              <a:gd name="connsiteX205" fmla="*/ 252039 w 444990"/>
              <a:gd name="connsiteY205" fmla="*/ 120837 h 273324"/>
              <a:gd name="connsiteX206" fmla="*/ 252039 w 444990"/>
              <a:gd name="connsiteY206" fmla="*/ 123949 h 273324"/>
              <a:gd name="connsiteX207" fmla="*/ 270698 w 444990"/>
              <a:gd name="connsiteY207" fmla="*/ 136397 h 273324"/>
              <a:gd name="connsiteX208" fmla="*/ 289357 w 444990"/>
              <a:gd name="connsiteY208" fmla="*/ 147289 h 273324"/>
              <a:gd name="connsiteX209" fmla="*/ 290912 w 444990"/>
              <a:gd name="connsiteY209" fmla="*/ 144177 h 273324"/>
              <a:gd name="connsiteX210" fmla="*/ 275363 w 444990"/>
              <a:gd name="connsiteY210" fmla="*/ 131729 h 273324"/>
              <a:gd name="connsiteX211" fmla="*/ 269143 w 444990"/>
              <a:gd name="connsiteY211" fmla="*/ 127061 h 273324"/>
              <a:gd name="connsiteX212" fmla="*/ 272253 w 444990"/>
              <a:gd name="connsiteY212" fmla="*/ 128617 h 273324"/>
              <a:gd name="connsiteX213" fmla="*/ 283138 w 444990"/>
              <a:gd name="connsiteY213" fmla="*/ 131729 h 273324"/>
              <a:gd name="connsiteX214" fmla="*/ 294022 w 444990"/>
              <a:gd name="connsiteY214" fmla="*/ 134841 h 273324"/>
              <a:gd name="connsiteX215" fmla="*/ 295577 w 444990"/>
              <a:gd name="connsiteY215" fmla="*/ 130173 h 273324"/>
              <a:gd name="connsiteX216" fmla="*/ 289357 w 444990"/>
              <a:gd name="connsiteY216" fmla="*/ 155069 h 273324"/>
              <a:gd name="connsiteX217" fmla="*/ 172737 w 444990"/>
              <a:gd name="connsiteY217" fmla="*/ 175297 h 273324"/>
              <a:gd name="connsiteX218" fmla="*/ 172737 w 444990"/>
              <a:gd name="connsiteY218" fmla="*/ 175297 h 273324"/>
              <a:gd name="connsiteX219" fmla="*/ 182067 w 444990"/>
              <a:gd name="connsiteY219" fmla="*/ 165961 h 273324"/>
              <a:gd name="connsiteX220" fmla="*/ 205391 w 444990"/>
              <a:gd name="connsiteY220" fmla="*/ 145733 h 273324"/>
              <a:gd name="connsiteX221" fmla="*/ 205391 w 444990"/>
              <a:gd name="connsiteY221" fmla="*/ 144177 h 273324"/>
              <a:gd name="connsiteX222" fmla="*/ 208501 w 444990"/>
              <a:gd name="connsiteY222" fmla="*/ 144177 h 273324"/>
              <a:gd name="connsiteX223" fmla="*/ 191397 w 444990"/>
              <a:gd name="connsiteY223" fmla="*/ 164405 h 273324"/>
              <a:gd name="connsiteX224" fmla="*/ 183622 w 444990"/>
              <a:gd name="connsiteY224" fmla="*/ 176853 h 273324"/>
              <a:gd name="connsiteX225" fmla="*/ 182067 w 444990"/>
              <a:gd name="connsiteY225" fmla="*/ 181521 h 273324"/>
              <a:gd name="connsiteX226" fmla="*/ 172737 w 444990"/>
              <a:gd name="connsiteY226" fmla="*/ 175297 h 273324"/>
              <a:gd name="connsiteX227" fmla="*/ 166518 w 444990"/>
              <a:gd name="connsiteY227" fmla="*/ 170629 h 273324"/>
              <a:gd name="connsiteX228" fmla="*/ 166518 w 444990"/>
              <a:gd name="connsiteY228" fmla="*/ 170629 h 273324"/>
              <a:gd name="connsiteX229" fmla="*/ 160298 w 444990"/>
              <a:gd name="connsiteY229" fmla="*/ 156625 h 273324"/>
              <a:gd name="connsiteX230" fmla="*/ 171183 w 444990"/>
              <a:gd name="connsiteY230" fmla="*/ 150401 h 273324"/>
              <a:gd name="connsiteX231" fmla="*/ 171183 w 444990"/>
              <a:gd name="connsiteY231" fmla="*/ 153513 h 273324"/>
              <a:gd name="connsiteX232" fmla="*/ 189842 w 444990"/>
              <a:gd name="connsiteY232" fmla="*/ 151957 h 273324"/>
              <a:gd name="connsiteX233" fmla="*/ 178957 w 444990"/>
              <a:gd name="connsiteY233" fmla="*/ 161293 h 273324"/>
              <a:gd name="connsiteX234" fmla="*/ 168073 w 444990"/>
              <a:gd name="connsiteY234" fmla="*/ 172185 h 273324"/>
              <a:gd name="connsiteX235" fmla="*/ 166518 w 444990"/>
              <a:gd name="connsiteY235" fmla="*/ 170629 h 273324"/>
              <a:gd name="connsiteX236" fmla="*/ 262923 w 444990"/>
              <a:gd name="connsiteY236" fmla="*/ 105277 h 273324"/>
              <a:gd name="connsiteX237" fmla="*/ 262923 w 444990"/>
              <a:gd name="connsiteY237" fmla="*/ 105277 h 273324"/>
              <a:gd name="connsiteX238" fmla="*/ 281583 w 444990"/>
              <a:gd name="connsiteY238" fmla="*/ 106833 h 273324"/>
              <a:gd name="connsiteX239" fmla="*/ 284692 w 444990"/>
              <a:gd name="connsiteY239" fmla="*/ 108389 h 273324"/>
              <a:gd name="connsiteX240" fmla="*/ 281583 w 444990"/>
              <a:gd name="connsiteY240" fmla="*/ 106833 h 273324"/>
              <a:gd name="connsiteX241" fmla="*/ 250484 w 444990"/>
              <a:gd name="connsiteY241" fmla="*/ 105277 h 273324"/>
              <a:gd name="connsiteX242" fmla="*/ 247374 w 444990"/>
              <a:gd name="connsiteY242" fmla="*/ 99053 h 273324"/>
              <a:gd name="connsiteX243" fmla="*/ 259814 w 444990"/>
              <a:gd name="connsiteY243" fmla="*/ 99053 h 273324"/>
              <a:gd name="connsiteX244" fmla="*/ 262923 w 444990"/>
              <a:gd name="connsiteY244" fmla="*/ 105277 h 273324"/>
              <a:gd name="connsiteX245" fmla="*/ 189842 w 444990"/>
              <a:gd name="connsiteY245" fmla="*/ 141065 h 273324"/>
              <a:gd name="connsiteX246" fmla="*/ 189842 w 444990"/>
              <a:gd name="connsiteY246" fmla="*/ 141065 h 273324"/>
              <a:gd name="connsiteX247" fmla="*/ 182067 w 444990"/>
              <a:gd name="connsiteY247" fmla="*/ 145733 h 273324"/>
              <a:gd name="connsiteX248" fmla="*/ 178957 w 444990"/>
              <a:gd name="connsiteY248" fmla="*/ 147289 h 273324"/>
              <a:gd name="connsiteX249" fmla="*/ 178957 w 444990"/>
              <a:gd name="connsiteY249" fmla="*/ 145733 h 273324"/>
              <a:gd name="connsiteX250" fmla="*/ 178957 w 444990"/>
              <a:gd name="connsiteY250" fmla="*/ 145733 h 273324"/>
              <a:gd name="connsiteX251" fmla="*/ 189842 w 444990"/>
              <a:gd name="connsiteY251" fmla="*/ 137953 h 273324"/>
              <a:gd name="connsiteX252" fmla="*/ 189842 w 444990"/>
              <a:gd name="connsiteY252" fmla="*/ 141065 h 273324"/>
              <a:gd name="connsiteX253" fmla="*/ 189842 w 444990"/>
              <a:gd name="connsiteY253" fmla="*/ 125505 h 273324"/>
              <a:gd name="connsiteX254" fmla="*/ 189842 w 444990"/>
              <a:gd name="connsiteY254" fmla="*/ 125505 h 273324"/>
              <a:gd name="connsiteX255" fmla="*/ 189842 w 444990"/>
              <a:gd name="connsiteY255" fmla="*/ 128617 h 273324"/>
              <a:gd name="connsiteX256" fmla="*/ 189842 w 444990"/>
              <a:gd name="connsiteY256" fmla="*/ 128617 h 273324"/>
              <a:gd name="connsiteX257" fmla="*/ 188287 w 444990"/>
              <a:gd name="connsiteY257" fmla="*/ 128617 h 273324"/>
              <a:gd name="connsiteX258" fmla="*/ 188287 w 444990"/>
              <a:gd name="connsiteY258" fmla="*/ 128617 h 273324"/>
              <a:gd name="connsiteX259" fmla="*/ 189842 w 444990"/>
              <a:gd name="connsiteY259" fmla="*/ 128617 h 273324"/>
              <a:gd name="connsiteX260" fmla="*/ 189842 w 444990"/>
              <a:gd name="connsiteY260" fmla="*/ 128617 h 273324"/>
              <a:gd name="connsiteX261" fmla="*/ 189842 w 444990"/>
              <a:gd name="connsiteY261" fmla="*/ 128617 h 273324"/>
              <a:gd name="connsiteX262" fmla="*/ 185177 w 444990"/>
              <a:gd name="connsiteY262" fmla="*/ 130173 h 273324"/>
              <a:gd name="connsiteX263" fmla="*/ 188287 w 444990"/>
              <a:gd name="connsiteY263" fmla="*/ 133285 h 273324"/>
              <a:gd name="connsiteX264" fmla="*/ 183622 w 444990"/>
              <a:gd name="connsiteY264" fmla="*/ 136397 h 273324"/>
              <a:gd name="connsiteX265" fmla="*/ 178957 w 444990"/>
              <a:gd name="connsiteY265" fmla="*/ 131729 h 273324"/>
              <a:gd name="connsiteX266" fmla="*/ 189842 w 444990"/>
              <a:gd name="connsiteY266" fmla="*/ 125505 h 273324"/>
              <a:gd name="connsiteX267" fmla="*/ 196061 w 444990"/>
              <a:gd name="connsiteY267" fmla="*/ 125505 h 273324"/>
              <a:gd name="connsiteX268" fmla="*/ 196061 w 444990"/>
              <a:gd name="connsiteY268" fmla="*/ 125505 h 273324"/>
              <a:gd name="connsiteX269" fmla="*/ 196061 w 444990"/>
              <a:gd name="connsiteY269" fmla="*/ 125505 h 273324"/>
              <a:gd name="connsiteX270" fmla="*/ 196061 w 444990"/>
              <a:gd name="connsiteY270" fmla="*/ 125505 h 273324"/>
              <a:gd name="connsiteX271" fmla="*/ 196061 w 444990"/>
              <a:gd name="connsiteY271" fmla="*/ 125505 h 273324"/>
              <a:gd name="connsiteX272" fmla="*/ 238045 w 444990"/>
              <a:gd name="connsiteY272" fmla="*/ 106833 h 273324"/>
              <a:gd name="connsiteX273" fmla="*/ 238045 w 444990"/>
              <a:gd name="connsiteY273" fmla="*/ 106833 h 273324"/>
              <a:gd name="connsiteX274" fmla="*/ 238045 w 444990"/>
              <a:gd name="connsiteY274" fmla="*/ 105277 h 273324"/>
              <a:gd name="connsiteX275" fmla="*/ 236490 w 444990"/>
              <a:gd name="connsiteY275" fmla="*/ 105277 h 273324"/>
              <a:gd name="connsiteX276" fmla="*/ 238045 w 444990"/>
              <a:gd name="connsiteY276" fmla="*/ 103721 h 273324"/>
              <a:gd name="connsiteX277" fmla="*/ 236490 w 444990"/>
              <a:gd name="connsiteY277" fmla="*/ 103721 h 273324"/>
              <a:gd name="connsiteX278" fmla="*/ 239599 w 444990"/>
              <a:gd name="connsiteY278" fmla="*/ 105277 h 273324"/>
              <a:gd name="connsiteX279" fmla="*/ 238045 w 444990"/>
              <a:gd name="connsiteY279" fmla="*/ 106833 h 273324"/>
              <a:gd name="connsiteX280" fmla="*/ 178957 w 444990"/>
              <a:gd name="connsiteY280" fmla="*/ 137953 h 273324"/>
              <a:gd name="connsiteX281" fmla="*/ 178957 w 444990"/>
              <a:gd name="connsiteY281" fmla="*/ 137953 h 273324"/>
              <a:gd name="connsiteX282" fmla="*/ 182067 w 444990"/>
              <a:gd name="connsiteY282" fmla="*/ 136397 h 273324"/>
              <a:gd name="connsiteX283" fmla="*/ 178957 w 444990"/>
              <a:gd name="connsiteY283" fmla="*/ 137953 h 273324"/>
              <a:gd name="connsiteX284" fmla="*/ 178957 w 444990"/>
              <a:gd name="connsiteY284" fmla="*/ 137953 h 273324"/>
              <a:gd name="connsiteX285" fmla="*/ 178957 w 444990"/>
              <a:gd name="connsiteY285" fmla="*/ 137953 h 273324"/>
              <a:gd name="connsiteX286" fmla="*/ 199171 w 444990"/>
              <a:gd name="connsiteY286" fmla="*/ 141065 h 273324"/>
              <a:gd name="connsiteX287" fmla="*/ 199171 w 444990"/>
              <a:gd name="connsiteY287" fmla="*/ 141065 h 273324"/>
              <a:gd name="connsiteX288" fmla="*/ 200726 w 444990"/>
              <a:gd name="connsiteY288" fmla="*/ 142621 h 273324"/>
              <a:gd name="connsiteX289" fmla="*/ 196061 w 444990"/>
              <a:gd name="connsiteY289" fmla="*/ 147289 h 273324"/>
              <a:gd name="connsiteX290" fmla="*/ 199171 w 444990"/>
              <a:gd name="connsiteY290" fmla="*/ 141065 h 273324"/>
              <a:gd name="connsiteX291" fmla="*/ 214721 w 444990"/>
              <a:gd name="connsiteY291" fmla="*/ 102165 h 273324"/>
              <a:gd name="connsiteX292" fmla="*/ 214721 w 444990"/>
              <a:gd name="connsiteY292" fmla="*/ 102165 h 273324"/>
              <a:gd name="connsiteX293" fmla="*/ 203836 w 444990"/>
              <a:gd name="connsiteY293" fmla="*/ 109945 h 273324"/>
              <a:gd name="connsiteX294" fmla="*/ 199171 w 444990"/>
              <a:gd name="connsiteY294" fmla="*/ 114613 h 273324"/>
              <a:gd name="connsiteX295" fmla="*/ 203836 w 444990"/>
              <a:gd name="connsiteY295" fmla="*/ 109945 h 273324"/>
              <a:gd name="connsiteX296" fmla="*/ 203836 w 444990"/>
              <a:gd name="connsiteY296" fmla="*/ 105277 h 273324"/>
              <a:gd name="connsiteX297" fmla="*/ 216276 w 444990"/>
              <a:gd name="connsiteY297" fmla="*/ 102165 h 273324"/>
              <a:gd name="connsiteX298" fmla="*/ 214721 w 444990"/>
              <a:gd name="connsiteY298" fmla="*/ 102165 h 273324"/>
              <a:gd name="connsiteX299" fmla="*/ 188287 w 444990"/>
              <a:gd name="connsiteY299" fmla="*/ 119281 h 273324"/>
              <a:gd name="connsiteX300" fmla="*/ 188287 w 444990"/>
              <a:gd name="connsiteY300" fmla="*/ 119281 h 273324"/>
              <a:gd name="connsiteX301" fmla="*/ 175847 w 444990"/>
              <a:gd name="connsiteY301" fmla="*/ 127061 h 273324"/>
              <a:gd name="connsiteX302" fmla="*/ 157188 w 444990"/>
              <a:gd name="connsiteY302" fmla="*/ 137953 h 273324"/>
              <a:gd name="connsiteX303" fmla="*/ 158743 w 444990"/>
              <a:gd name="connsiteY303" fmla="*/ 131729 h 273324"/>
              <a:gd name="connsiteX304" fmla="*/ 172737 w 444990"/>
              <a:gd name="connsiteY304" fmla="*/ 123949 h 273324"/>
              <a:gd name="connsiteX305" fmla="*/ 191397 w 444990"/>
              <a:gd name="connsiteY305" fmla="*/ 114613 h 273324"/>
              <a:gd name="connsiteX306" fmla="*/ 188287 w 444990"/>
              <a:gd name="connsiteY306" fmla="*/ 119281 h 273324"/>
              <a:gd name="connsiteX307" fmla="*/ 157188 w 444990"/>
              <a:gd name="connsiteY307" fmla="*/ 145733 h 273324"/>
              <a:gd name="connsiteX308" fmla="*/ 157188 w 444990"/>
              <a:gd name="connsiteY308" fmla="*/ 145733 h 273324"/>
              <a:gd name="connsiteX309" fmla="*/ 174292 w 444990"/>
              <a:gd name="connsiteY309" fmla="*/ 134841 h 273324"/>
              <a:gd name="connsiteX310" fmla="*/ 171183 w 444990"/>
              <a:gd name="connsiteY310" fmla="*/ 141065 h 273324"/>
              <a:gd name="connsiteX311" fmla="*/ 171183 w 444990"/>
              <a:gd name="connsiteY311" fmla="*/ 144177 h 273324"/>
              <a:gd name="connsiteX312" fmla="*/ 171183 w 444990"/>
              <a:gd name="connsiteY312" fmla="*/ 144177 h 273324"/>
              <a:gd name="connsiteX313" fmla="*/ 157188 w 444990"/>
              <a:gd name="connsiteY313" fmla="*/ 151957 h 273324"/>
              <a:gd name="connsiteX314" fmla="*/ 157188 w 444990"/>
              <a:gd name="connsiteY314" fmla="*/ 145733 h 273324"/>
              <a:gd name="connsiteX315" fmla="*/ 189842 w 444990"/>
              <a:gd name="connsiteY315" fmla="*/ 181521 h 273324"/>
              <a:gd name="connsiteX316" fmla="*/ 189842 w 444990"/>
              <a:gd name="connsiteY316" fmla="*/ 181521 h 273324"/>
              <a:gd name="connsiteX317" fmla="*/ 196061 w 444990"/>
              <a:gd name="connsiteY317" fmla="*/ 169073 h 273324"/>
              <a:gd name="connsiteX318" fmla="*/ 214721 w 444990"/>
              <a:gd name="connsiteY318" fmla="*/ 145733 h 273324"/>
              <a:gd name="connsiteX319" fmla="*/ 214721 w 444990"/>
              <a:gd name="connsiteY319" fmla="*/ 144177 h 273324"/>
              <a:gd name="connsiteX320" fmla="*/ 216276 w 444990"/>
              <a:gd name="connsiteY320" fmla="*/ 144177 h 273324"/>
              <a:gd name="connsiteX321" fmla="*/ 202281 w 444990"/>
              <a:gd name="connsiteY321" fmla="*/ 172185 h 273324"/>
              <a:gd name="connsiteX322" fmla="*/ 196061 w 444990"/>
              <a:gd name="connsiteY322" fmla="*/ 186189 h 273324"/>
              <a:gd name="connsiteX323" fmla="*/ 194506 w 444990"/>
              <a:gd name="connsiteY323" fmla="*/ 189301 h 273324"/>
              <a:gd name="connsiteX324" fmla="*/ 186732 w 444990"/>
              <a:gd name="connsiteY324" fmla="*/ 184633 h 273324"/>
              <a:gd name="connsiteX325" fmla="*/ 189842 w 444990"/>
              <a:gd name="connsiteY325" fmla="*/ 181521 h 273324"/>
              <a:gd name="connsiteX326" fmla="*/ 202281 w 444990"/>
              <a:gd name="connsiteY326" fmla="*/ 187745 h 273324"/>
              <a:gd name="connsiteX327" fmla="*/ 202281 w 444990"/>
              <a:gd name="connsiteY327" fmla="*/ 187745 h 273324"/>
              <a:gd name="connsiteX328" fmla="*/ 208501 w 444990"/>
              <a:gd name="connsiteY328" fmla="*/ 173741 h 273324"/>
              <a:gd name="connsiteX329" fmla="*/ 222495 w 444990"/>
              <a:gd name="connsiteY329" fmla="*/ 144177 h 273324"/>
              <a:gd name="connsiteX330" fmla="*/ 222495 w 444990"/>
              <a:gd name="connsiteY330" fmla="*/ 144177 h 273324"/>
              <a:gd name="connsiteX331" fmla="*/ 225605 w 444990"/>
              <a:gd name="connsiteY331" fmla="*/ 142621 h 273324"/>
              <a:gd name="connsiteX332" fmla="*/ 225605 w 444990"/>
              <a:gd name="connsiteY332" fmla="*/ 142621 h 273324"/>
              <a:gd name="connsiteX333" fmla="*/ 213166 w 444990"/>
              <a:gd name="connsiteY333" fmla="*/ 173741 h 273324"/>
              <a:gd name="connsiteX334" fmla="*/ 208501 w 444990"/>
              <a:gd name="connsiteY334" fmla="*/ 189301 h 273324"/>
              <a:gd name="connsiteX335" fmla="*/ 205391 w 444990"/>
              <a:gd name="connsiteY335" fmla="*/ 195525 h 273324"/>
              <a:gd name="connsiteX336" fmla="*/ 200726 w 444990"/>
              <a:gd name="connsiteY336" fmla="*/ 192413 h 273324"/>
              <a:gd name="connsiteX337" fmla="*/ 202281 w 444990"/>
              <a:gd name="connsiteY337" fmla="*/ 187745 h 273324"/>
              <a:gd name="connsiteX338" fmla="*/ 214721 w 444990"/>
              <a:gd name="connsiteY338" fmla="*/ 192413 h 273324"/>
              <a:gd name="connsiteX339" fmla="*/ 214721 w 444990"/>
              <a:gd name="connsiteY339" fmla="*/ 192413 h 273324"/>
              <a:gd name="connsiteX340" fmla="*/ 220940 w 444990"/>
              <a:gd name="connsiteY340" fmla="*/ 176853 h 273324"/>
              <a:gd name="connsiteX341" fmla="*/ 231825 w 444990"/>
              <a:gd name="connsiteY341" fmla="*/ 144177 h 273324"/>
              <a:gd name="connsiteX342" fmla="*/ 230270 w 444990"/>
              <a:gd name="connsiteY342" fmla="*/ 141065 h 273324"/>
              <a:gd name="connsiteX343" fmla="*/ 234935 w 444990"/>
              <a:gd name="connsiteY343" fmla="*/ 139509 h 273324"/>
              <a:gd name="connsiteX344" fmla="*/ 245819 w 444990"/>
              <a:gd name="connsiteY344" fmla="*/ 130173 h 273324"/>
              <a:gd name="connsiteX345" fmla="*/ 252039 w 444990"/>
              <a:gd name="connsiteY345" fmla="*/ 136397 h 273324"/>
              <a:gd name="connsiteX346" fmla="*/ 248929 w 444990"/>
              <a:gd name="connsiteY346" fmla="*/ 134841 h 273324"/>
              <a:gd name="connsiteX347" fmla="*/ 244264 w 444990"/>
              <a:gd name="connsiteY347" fmla="*/ 139509 h 273324"/>
              <a:gd name="connsiteX348" fmla="*/ 244264 w 444990"/>
              <a:gd name="connsiteY348" fmla="*/ 141065 h 273324"/>
              <a:gd name="connsiteX349" fmla="*/ 241154 w 444990"/>
              <a:gd name="connsiteY349" fmla="*/ 144177 h 273324"/>
              <a:gd name="connsiteX350" fmla="*/ 241154 w 444990"/>
              <a:gd name="connsiteY350" fmla="*/ 141065 h 273324"/>
              <a:gd name="connsiteX351" fmla="*/ 234935 w 444990"/>
              <a:gd name="connsiteY351" fmla="*/ 139509 h 273324"/>
              <a:gd name="connsiteX352" fmla="*/ 228715 w 444990"/>
              <a:gd name="connsiteY352" fmla="*/ 173741 h 273324"/>
              <a:gd name="connsiteX353" fmla="*/ 224050 w 444990"/>
              <a:gd name="connsiteY353" fmla="*/ 189301 h 273324"/>
              <a:gd name="connsiteX354" fmla="*/ 222495 w 444990"/>
              <a:gd name="connsiteY354" fmla="*/ 193969 h 273324"/>
              <a:gd name="connsiteX355" fmla="*/ 213166 w 444990"/>
              <a:gd name="connsiteY355" fmla="*/ 195525 h 273324"/>
              <a:gd name="connsiteX356" fmla="*/ 214721 w 444990"/>
              <a:gd name="connsiteY356" fmla="*/ 192413 h 273324"/>
              <a:gd name="connsiteX357" fmla="*/ 255149 w 444990"/>
              <a:gd name="connsiteY357" fmla="*/ 141065 h 273324"/>
              <a:gd name="connsiteX358" fmla="*/ 255149 w 444990"/>
              <a:gd name="connsiteY358" fmla="*/ 141065 h 273324"/>
              <a:gd name="connsiteX359" fmla="*/ 253594 w 444990"/>
              <a:gd name="connsiteY359" fmla="*/ 136397 h 273324"/>
              <a:gd name="connsiteX360" fmla="*/ 261368 w 444990"/>
              <a:gd name="connsiteY360" fmla="*/ 144177 h 273324"/>
              <a:gd name="connsiteX361" fmla="*/ 255149 w 444990"/>
              <a:gd name="connsiteY361" fmla="*/ 141065 h 273324"/>
              <a:gd name="connsiteX362" fmla="*/ 230270 w 444990"/>
              <a:gd name="connsiteY362" fmla="*/ 192413 h 273324"/>
              <a:gd name="connsiteX363" fmla="*/ 230270 w 444990"/>
              <a:gd name="connsiteY363" fmla="*/ 192413 h 273324"/>
              <a:gd name="connsiteX364" fmla="*/ 234935 w 444990"/>
              <a:gd name="connsiteY364" fmla="*/ 175297 h 273324"/>
              <a:gd name="connsiteX365" fmla="*/ 241154 w 444990"/>
              <a:gd name="connsiteY365" fmla="*/ 145733 h 273324"/>
              <a:gd name="connsiteX366" fmla="*/ 245819 w 444990"/>
              <a:gd name="connsiteY366" fmla="*/ 172185 h 273324"/>
              <a:gd name="connsiteX367" fmla="*/ 244264 w 444990"/>
              <a:gd name="connsiteY367" fmla="*/ 184633 h 273324"/>
              <a:gd name="connsiteX368" fmla="*/ 244264 w 444990"/>
              <a:gd name="connsiteY368" fmla="*/ 190857 h 273324"/>
              <a:gd name="connsiteX369" fmla="*/ 230270 w 444990"/>
              <a:gd name="connsiteY369" fmla="*/ 193969 h 273324"/>
              <a:gd name="connsiteX370" fmla="*/ 230270 w 444990"/>
              <a:gd name="connsiteY370" fmla="*/ 192413 h 273324"/>
              <a:gd name="connsiteX371" fmla="*/ 248929 w 444990"/>
              <a:gd name="connsiteY371" fmla="*/ 155069 h 273324"/>
              <a:gd name="connsiteX372" fmla="*/ 248929 w 444990"/>
              <a:gd name="connsiteY372" fmla="*/ 155069 h 273324"/>
              <a:gd name="connsiteX373" fmla="*/ 253594 w 444990"/>
              <a:gd name="connsiteY373" fmla="*/ 164405 h 273324"/>
              <a:gd name="connsiteX374" fmla="*/ 256704 w 444990"/>
              <a:gd name="connsiteY374" fmla="*/ 175297 h 273324"/>
              <a:gd name="connsiteX375" fmla="*/ 259814 w 444990"/>
              <a:gd name="connsiteY375" fmla="*/ 186189 h 273324"/>
              <a:gd name="connsiteX376" fmla="*/ 255149 w 444990"/>
              <a:gd name="connsiteY376" fmla="*/ 190857 h 273324"/>
              <a:gd name="connsiteX377" fmla="*/ 250484 w 444990"/>
              <a:gd name="connsiteY377" fmla="*/ 190857 h 273324"/>
              <a:gd name="connsiteX378" fmla="*/ 252039 w 444990"/>
              <a:gd name="connsiteY378" fmla="*/ 186189 h 273324"/>
              <a:gd name="connsiteX379" fmla="*/ 252039 w 444990"/>
              <a:gd name="connsiteY379" fmla="*/ 170629 h 273324"/>
              <a:gd name="connsiteX380" fmla="*/ 248929 w 444990"/>
              <a:gd name="connsiteY380" fmla="*/ 155069 h 273324"/>
              <a:gd name="connsiteX381" fmla="*/ 264478 w 444990"/>
              <a:gd name="connsiteY381" fmla="*/ 179965 h 273324"/>
              <a:gd name="connsiteX382" fmla="*/ 264478 w 444990"/>
              <a:gd name="connsiteY382" fmla="*/ 179965 h 273324"/>
              <a:gd name="connsiteX383" fmla="*/ 264478 w 444990"/>
              <a:gd name="connsiteY383" fmla="*/ 175297 h 273324"/>
              <a:gd name="connsiteX384" fmla="*/ 261368 w 444990"/>
              <a:gd name="connsiteY384" fmla="*/ 162849 h 273324"/>
              <a:gd name="connsiteX385" fmla="*/ 264478 w 444990"/>
              <a:gd name="connsiteY385" fmla="*/ 169073 h 273324"/>
              <a:gd name="connsiteX386" fmla="*/ 269143 w 444990"/>
              <a:gd name="connsiteY386" fmla="*/ 175297 h 273324"/>
              <a:gd name="connsiteX387" fmla="*/ 264478 w 444990"/>
              <a:gd name="connsiteY387" fmla="*/ 179965 h 273324"/>
              <a:gd name="connsiteX388" fmla="*/ 273808 w 444990"/>
              <a:gd name="connsiteY388" fmla="*/ 170629 h 273324"/>
              <a:gd name="connsiteX389" fmla="*/ 273808 w 444990"/>
              <a:gd name="connsiteY389" fmla="*/ 170629 h 273324"/>
              <a:gd name="connsiteX390" fmla="*/ 272253 w 444990"/>
              <a:gd name="connsiteY390" fmla="*/ 165961 h 273324"/>
              <a:gd name="connsiteX391" fmla="*/ 267588 w 444990"/>
              <a:gd name="connsiteY391" fmla="*/ 158181 h 273324"/>
              <a:gd name="connsiteX392" fmla="*/ 270698 w 444990"/>
              <a:gd name="connsiteY392" fmla="*/ 161293 h 273324"/>
              <a:gd name="connsiteX393" fmla="*/ 276918 w 444990"/>
              <a:gd name="connsiteY393" fmla="*/ 167517 h 273324"/>
              <a:gd name="connsiteX394" fmla="*/ 273808 w 444990"/>
              <a:gd name="connsiteY394" fmla="*/ 170629 h 273324"/>
              <a:gd name="connsiteX395" fmla="*/ 295577 w 444990"/>
              <a:gd name="connsiteY395" fmla="*/ 130173 h 273324"/>
              <a:gd name="connsiteX396" fmla="*/ 295577 w 444990"/>
              <a:gd name="connsiteY396" fmla="*/ 130173 h 273324"/>
              <a:gd name="connsiteX397" fmla="*/ 286247 w 444990"/>
              <a:gd name="connsiteY397" fmla="*/ 125505 h 273324"/>
              <a:gd name="connsiteX398" fmla="*/ 273808 w 444990"/>
              <a:gd name="connsiteY398" fmla="*/ 122393 h 273324"/>
              <a:gd name="connsiteX399" fmla="*/ 252039 w 444990"/>
              <a:gd name="connsiteY399" fmla="*/ 116169 h 273324"/>
              <a:gd name="connsiteX400" fmla="*/ 253594 w 444990"/>
              <a:gd name="connsiteY400" fmla="*/ 111501 h 273324"/>
              <a:gd name="connsiteX401" fmla="*/ 256704 w 444990"/>
              <a:gd name="connsiteY401" fmla="*/ 111501 h 273324"/>
              <a:gd name="connsiteX402" fmla="*/ 258259 w 444990"/>
              <a:gd name="connsiteY402" fmla="*/ 114613 h 273324"/>
              <a:gd name="connsiteX403" fmla="*/ 278473 w 444990"/>
              <a:gd name="connsiteY403" fmla="*/ 122393 h 273324"/>
              <a:gd name="connsiteX404" fmla="*/ 295577 w 444990"/>
              <a:gd name="connsiteY404" fmla="*/ 127061 h 273324"/>
              <a:gd name="connsiteX405" fmla="*/ 295577 w 444990"/>
              <a:gd name="connsiteY405" fmla="*/ 130173 h 273324"/>
              <a:gd name="connsiteX406" fmla="*/ 294022 w 444990"/>
              <a:gd name="connsiteY406" fmla="*/ 122393 h 273324"/>
              <a:gd name="connsiteX407" fmla="*/ 294022 w 444990"/>
              <a:gd name="connsiteY407" fmla="*/ 122393 h 273324"/>
              <a:gd name="connsiteX408" fmla="*/ 280028 w 444990"/>
              <a:gd name="connsiteY408" fmla="*/ 114613 h 273324"/>
              <a:gd name="connsiteX409" fmla="*/ 276918 w 444990"/>
              <a:gd name="connsiteY409" fmla="*/ 114613 h 273324"/>
              <a:gd name="connsiteX410" fmla="*/ 280028 w 444990"/>
              <a:gd name="connsiteY410" fmla="*/ 114613 h 273324"/>
              <a:gd name="connsiteX411" fmla="*/ 294022 w 444990"/>
              <a:gd name="connsiteY411" fmla="*/ 119281 h 273324"/>
              <a:gd name="connsiteX412" fmla="*/ 294022 w 444990"/>
              <a:gd name="connsiteY412" fmla="*/ 119281 h 273324"/>
              <a:gd name="connsiteX413" fmla="*/ 294022 w 444990"/>
              <a:gd name="connsiteY413" fmla="*/ 122393 h 273324"/>
              <a:gd name="connsiteX414" fmla="*/ 294022 w 444990"/>
              <a:gd name="connsiteY414" fmla="*/ 105277 h 273324"/>
              <a:gd name="connsiteX415" fmla="*/ 294022 w 444990"/>
              <a:gd name="connsiteY415" fmla="*/ 105277 h 273324"/>
              <a:gd name="connsiteX416" fmla="*/ 290912 w 444990"/>
              <a:gd name="connsiteY416" fmla="*/ 103721 h 273324"/>
              <a:gd name="connsiteX417" fmla="*/ 295577 w 444990"/>
              <a:gd name="connsiteY417" fmla="*/ 105277 h 273324"/>
              <a:gd name="connsiteX418" fmla="*/ 294022 w 444990"/>
              <a:gd name="connsiteY418" fmla="*/ 105277 h 273324"/>
              <a:gd name="connsiteX419" fmla="*/ 200726 w 444990"/>
              <a:gd name="connsiteY419" fmla="*/ 105277 h 273324"/>
              <a:gd name="connsiteX420" fmla="*/ 200726 w 444990"/>
              <a:gd name="connsiteY420" fmla="*/ 105277 h 273324"/>
              <a:gd name="connsiteX421" fmla="*/ 191397 w 444990"/>
              <a:gd name="connsiteY421" fmla="*/ 111501 h 273324"/>
              <a:gd name="connsiteX422" fmla="*/ 191397 w 444990"/>
              <a:gd name="connsiteY422" fmla="*/ 109945 h 273324"/>
              <a:gd name="connsiteX423" fmla="*/ 169628 w 444990"/>
              <a:gd name="connsiteY423" fmla="*/ 120837 h 273324"/>
              <a:gd name="connsiteX424" fmla="*/ 158743 w 444990"/>
              <a:gd name="connsiteY424" fmla="*/ 127061 h 273324"/>
              <a:gd name="connsiteX425" fmla="*/ 160298 w 444990"/>
              <a:gd name="connsiteY425" fmla="*/ 125505 h 273324"/>
              <a:gd name="connsiteX426" fmla="*/ 196061 w 444990"/>
              <a:gd name="connsiteY426" fmla="*/ 106833 h 273324"/>
              <a:gd name="connsiteX427" fmla="*/ 200726 w 444990"/>
              <a:gd name="connsiteY427" fmla="*/ 105277 h 273324"/>
              <a:gd name="connsiteX428" fmla="*/ 91881 w 444990"/>
              <a:gd name="connsiteY428" fmla="*/ 206417 h 273324"/>
              <a:gd name="connsiteX429" fmla="*/ 91881 w 444990"/>
              <a:gd name="connsiteY429" fmla="*/ 206417 h 273324"/>
              <a:gd name="connsiteX430" fmla="*/ 79442 w 444990"/>
              <a:gd name="connsiteY430" fmla="*/ 203305 h 273324"/>
              <a:gd name="connsiteX431" fmla="*/ 76332 w 444990"/>
              <a:gd name="connsiteY431" fmla="*/ 201749 h 273324"/>
              <a:gd name="connsiteX432" fmla="*/ 74777 w 444990"/>
              <a:gd name="connsiteY432" fmla="*/ 203305 h 273324"/>
              <a:gd name="connsiteX433" fmla="*/ 71667 w 444990"/>
              <a:gd name="connsiteY433" fmla="*/ 201749 h 273324"/>
              <a:gd name="connsiteX434" fmla="*/ 56118 w 444990"/>
              <a:gd name="connsiteY434" fmla="*/ 201749 h 273324"/>
              <a:gd name="connsiteX435" fmla="*/ 57673 w 444990"/>
              <a:gd name="connsiteY435" fmla="*/ 200193 h 273324"/>
              <a:gd name="connsiteX436" fmla="*/ 59228 w 444990"/>
              <a:gd name="connsiteY436" fmla="*/ 200193 h 273324"/>
              <a:gd name="connsiteX437" fmla="*/ 63892 w 444990"/>
              <a:gd name="connsiteY437" fmla="*/ 193969 h 273324"/>
              <a:gd name="connsiteX438" fmla="*/ 67002 w 444990"/>
              <a:gd name="connsiteY438" fmla="*/ 192413 h 273324"/>
              <a:gd name="connsiteX439" fmla="*/ 71667 w 444990"/>
              <a:gd name="connsiteY439" fmla="*/ 192413 h 273324"/>
              <a:gd name="connsiteX440" fmla="*/ 127644 w 444990"/>
              <a:gd name="connsiteY440" fmla="*/ 141065 h 273324"/>
              <a:gd name="connsiteX441" fmla="*/ 152523 w 444990"/>
              <a:gd name="connsiteY441" fmla="*/ 128617 h 273324"/>
              <a:gd name="connsiteX442" fmla="*/ 152523 w 444990"/>
              <a:gd name="connsiteY442" fmla="*/ 130173 h 273324"/>
              <a:gd name="connsiteX443" fmla="*/ 149414 w 444990"/>
              <a:gd name="connsiteY443" fmla="*/ 131729 h 273324"/>
              <a:gd name="connsiteX444" fmla="*/ 150968 w 444990"/>
              <a:gd name="connsiteY444" fmla="*/ 134841 h 273324"/>
              <a:gd name="connsiteX445" fmla="*/ 150968 w 444990"/>
              <a:gd name="connsiteY445" fmla="*/ 156625 h 273324"/>
              <a:gd name="connsiteX446" fmla="*/ 149414 w 444990"/>
              <a:gd name="connsiteY446" fmla="*/ 156625 h 273324"/>
              <a:gd name="connsiteX447" fmla="*/ 152523 w 444990"/>
              <a:gd name="connsiteY447" fmla="*/ 159737 h 273324"/>
              <a:gd name="connsiteX448" fmla="*/ 152523 w 444990"/>
              <a:gd name="connsiteY448" fmla="*/ 159737 h 273324"/>
              <a:gd name="connsiteX449" fmla="*/ 154078 w 444990"/>
              <a:gd name="connsiteY449" fmla="*/ 167517 h 273324"/>
              <a:gd name="connsiteX450" fmla="*/ 163408 w 444990"/>
              <a:gd name="connsiteY450" fmla="*/ 178409 h 273324"/>
              <a:gd name="connsiteX451" fmla="*/ 157188 w 444990"/>
              <a:gd name="connsiteY451" fmla="*/ 184633 h 273324"/>
              <a:gd name="connsiteX452" fmla="*/ 160298 w 444990"/>
              <a:gd name="connsiteY452" fmla="*/ 189301 h 273324"/>
              <a:gd name="connsiteX453" fmla="*/ 161853 w 444990"/>
              <a:gd name="connsiteY453" fmla="*/ 187745 h 273324"/>
              <a:gd name="connsiteX454" fmla="*/ 161853 w 444990"/>
              <a:gd name="connsiteY454" fmla="*/ 187745 h 273324"/>
              <a:gd name="connsiteX455" fmla="*/ 161853 w 444990"/>
              <a:gd name="connsiteY455" fmla="*/ 187745 h 273324"/>
              <a:gd name="connsiteX456" fmla="*/ 166518 w 444990"/>
              <a:gd name="connsiteY456" fmla="*/ 184633 h 273324"/>
              <a:gd name="connsiteX457" fmla="*/ 194506 w 444990"/>
              <a:gd name="connsiteY457" fmla="*/ 203305 h 273324"/>
              <a:gd name="connsiteX458" fmla="*/ 202281 w 444990"/>
              <a:gd name="connsiteY458" fmla="*/ 204861 h 273324"/>
              <a:gd name="connsiteX459" fmla="*/ 202281 w 444990"/>
              <a:gd name="connsiteY459" fmla="*/ 204861 h 273324"/>
              <a:gd name="connsiteX460" fmla="*/ 206946 w 444990"/>
              <a:gd name="connsiteY460" fmla="*/ 206417 h 273324"/>
              <a:gd name="connsiteX461" fmla="*/ 208501 w 444990"/>
              <a:gd name="connsiteY461" fmla="*/ 204861 h 273324"/>
              <a:gd name="connsiteX462" fmla="*/ 294022 w 444990"/>
              <a:gd name="connsiteY462" fmla="*/ 165961 h 273324"/>
              <a:gd name="connsiteX463" fmla="*/ 304907 w 444990"/>
              <a:gd name="connsiteY463" fmla="*/ 123949 h 273324"/>
              <a:gd name="connsiteX464" fmla="*/ 306461 w 444990"/>
              <a:gd name="connsiteY464" fmla="*/ 123949 h 273324"/>
              <a:gd name="connsiteX465" fmla="*/ 309571 w 444990"/>
              <a:gd name="connsiteY465" fmla="*/ 120837 h 273324"/>
              <a:gd name="connsiteX466" fmla="*/ 304907 w 444990"/>
              <a:gd name="connsiteY466" fmla="*/ 117725 h 273324"/>
              <a:gd name="connsiteX467" fmla="*/ 304907 w 444990"/>
              <a:gd name="connsiteY467" fmla="*/ 106833 h 273324"/>
              <a:gd name="connsiteX468" fmla="*/ 348445 w 444990"/>
              <a:gd name="connsiteY468" fmla="*/ 119281 h 273324"/>
              <a:gd name="connsiteX469" fmla="*/ 348445 w 444990"/>
              <a:gd name="connsiteY469" fmla="*/ 119281 h 273324"/>
              <a:gd name="connsiteX470" fmla="*/ 348445 w 444990"/>
              <a:gd name="connsiteY470" fmla="*/ 119281 h 273324"/>
              <a:gd name="connsiteX471" fmla="*/ 351554 w 444990"/>
              <a:gd name="connsiteY471" fmla="*/ 120837 h 273324"/>
              <a:gd name="connsiteX472" fmla="*/ 359329 w 444990"/>
              <a:gd name="connsiteY472" fmla="*/ 122393 h 273324"/>
              <a:gd name="connsiteX473" fmla="*/ 354664 w 444990"/>
              <a:gd name="connsiteY473" fmla="*/ 136397 h 273324"/>
              <a:gd name="connsiteX474" fmla="*/ 353109 w 444990"/>
              <a:gd name="connsiteY474" fmla="*/ 141065 h 273324"/>
              <a:gd name="connsiteX475" fmla="*/ 351554 w 444990"/>
              <a:gd name="connsiteY475" fmla="*/ 141065 h 273324"/>
              <a:gd name="connsiteX476" fmla="*/ 354664 w 444990"/>
              <a:gd name="connsiteY476" fmla="*/ 131729 h 273324"/>
              <a:gd name="connsiteX477" fmla="*/ 354664 w 444990"/>
              <a:gd name="connsiteY477" fmla="*/ 131729 h 273324"/>
              <a:gd name="connsiteX478" fmla="*/ 357774 w 444990"/>
              <a:gd name="connsiteY478" fmla="*/ 127061 h 273324"/>
              <a:gd name="connsiteX479" fmla="*/ 354664 w 444990"/>
              <a:gd name="connsiteY479" fmla="*/ 123949 h 273324"/>
              <a:gd name="connsiteX480" fmla="*/ 354664 w 444990"/>
              <a:gd name="connsiteY480" fmla="*/ 122393 h 273324"/>
              <a:gd name="connsiteX481" fmla="*/ 351554 w 444990"/>
              <a:gd name="connsiteY481" fmla="*/ 122393 h 273324"/>
              <a:gd name="connsiteX482" fmla="*/ 349999 w 444990"/>
              <a:gd name="connsiteY482" fmla="*/ 125505 h 273324"/>
              <a:gd name="connsiteX483" fmla="*/ 349999 w 444990"/>
              <a:gd name="connsiteY483" fmla="*/ 125505 h 273324"/>
              <a:gd name="connsiteX484" fmla="*/ 349999 w 444990"/>
              <a:gd name="connsiteY484" fmla="*/ 125505 h 273324"/>
              <a:gd name="connsiteX485" fmla="*/ 325121 w 444990"/>
              <a:gd name="connsiteY485" fmla="*/ 162849 h 273324"/>
              <a:gd name="connsiteX486" fmla="*/ 297132 w 444990"/>
              <a:gd name="connsiteY486" fmla="*/ 186189 h 273324"/>
              <a:gd name="connsiteX487" fmla="*/ 267588 w 444990"/>
              <a:gd name="connsiteY487" fmla="*/ 204861 h 273324"/>
              <a:gd name="connsiteX488" fmla="*/ 250484 w 444990"/>
              <a:gd name="connsiteY488" fmla="*/ 215753 h 273324"/>
              <a:gd name="connsiteX489" fmla="*/ 133864 w 444990"/>
              <a:gd name="connsiteY489" fmla="*/ 220420 h 273324"/>
              <a:gd name="connsiteX490" fmla="*/ 91881 w 444990"/>
              <a:gd name="connsiteY490" fmla="*/ 206417 h 273324"/>
              <a:gd name="connsiteX491" fmla="*/ 39013 w 444990"/>
              <a:gd name="connsiteY491" fmla="*/ 92830 h 273324"/>
              <a:gd name="connsiteX492" fmla="*/ 57673 w 444990"/>
              <a:gd name="connsiteY492" fmla="*/ 97497 h 273324"/>
              <a:gd name="connsiteX493" fmla="*/ 74777 w 444990"/>
              <a:gd name="connsiteY493" fmla="*/ 100609 h 273324"/>
              <a:gd name="connsiteX494" fmla="*/ 93436 w 444990"/>
              <a:gd name="connsiteY494" fmla="*/ 100609 h 273324"/>
              <a:gd name="connsiteX495" fmla="*/ 108985 w 444990"/>
              <a:gd name="connsiteY495" fmla="*/ 97497 h 273324"/>
              <a:gd name="connsiteX496" fmla="*/ 108985 w 444990"/>
              <a:gd name="connsiteY496" fmla="*/ 95942 h 273324"/>
              <a:gd name="connsiteX497" fmla="*/ 132309 w 444990"/>
              <a:gd name="connsiteY497" fmla="*/ 91274 h 273324"/>
              <a:gd name="connsiteX498" fmla="*/ 133864 w 444990"/>
              <a:gd name="connsiteY498" fmla="*/ 86606 h 273324"/>
              <a:gd name="connsiteX499" fmla="*/ 130754 w 444990"/>
              <a:gd name="connsiteY499" fmla="*/ 85050 h 273324"/>
              <a:gd name="connsiteX500" fmla="*/ 138529 w 444990"/>
              <a:gd name="connsiteY500" fmla="*/ 83494 h 273324"/>
              <a:gd name="connsiteX501" fmla="*/ 138529 w 444990"/>
              <a:gd name="connsiteY501" fmla="*/ 80382 h 273324"/>
              <a:gd name="connsiteX502" fmla="*/ 154078 w 444990"/>
              <a:gd name="connsiteY502" fmla="*/ 77270 h 273324"/>
              <a:gd name="connsiteX503" fmla="*/ 154078 w 444990"/>
              <a:gd name="connsiteY503" fmla="*/ 72602 h 273324"/>
              <a:gd name="connsiteX504" fmla="*/ 166518 w 444990"/>
              <a:gd name="connsiteY504" fmla="*/ 69490 h 273324"/>
              <a:gd name="connsiteX505" fmla="*/ 166518 w 444990"/>
              <a:gd name="connsiteY505" fmla="*/ 66378 h 273324"/>
              <a:gd name="connsiteX506" fmla="*/ 180512 w 444990"/>
              <a:gd name="connsiteY506" fmla="*/ 61710 h 273324"/>
              <a:gd name="connsiteX507" fmla="*/ 180512 w 444990"/>
              <a:gd name="connsiteY507" fmla="*/ 57042 h 273324"/>
              <a:gd name="connsiteX508" fmla="*/ 180512 w 444990"/>
              <a:gd name="connsiteY508" fmla="*/ 57042 h 273324"/>
              <a:gd name="connsiteX509" fmla="*/ 194506 w 444990"/>
              <a:gd name="connsiteY509" fmla="*/ 52374 h 273324"/>
              <a:gd name="connsiteX510" fmla="*/ 194506 w 444990"/>
              <a:gd name="connsiteY510" fmla="*/ 47706 h 273324"/>
              <a:gd name="connsiteX511" fmla="*/ 202281 w 444990"/>
              <a:gd name="connsiteY511" fmla="*/ 46150 h 273324"/>
              <a:gd name="connsiteX512" fmla="*/ 210056 w 444990"/>
              <a:gd name="connsiteY512" fmla="*/ 43038 h 273324"/>
              <a:gd name="connsiteX513" fmla="*/ 210056 w 444990"/>
              <a:gd name="connsiteY513" fmla="*/ 39926 h 273324"/>
              <a:gd name="connsiteX514" fmla="*/ 208501 w 444990"/>
              <a:gd name="connsiteY514" fmla="*/ 39926 h 273324"/>
              <a:gd name="connsiteX515" fmla="*/ 211611 w 444990"/>
              <a:gd name="connsiteY515" fmla="*/ 39926 h 273324"/>
              <a:gd name="connsiteX516" fmla="*/ 230270 w 444990"/>
              <a:gd name="connsiteY516" fmla="*/ 33702 h 273324"/>
              <a:gd name="connsiteX517" fmla="*/ 234935 w 444990"/>
              <a:gd name="connsiteY517" fmla="*/ 33702 h 273324"/>
              <a:gd name="connsiteX518" fmla="*/ 256704 w 444990"/>
              <a:gd name="connsiteY518" fmla="*/ 30590 h 273324"/>
              <a:gd name="connsiteX519" fmla="*/ 256704 w 444990"/>
              <a:gd name="connsiteY519" fmla="*/ 29034 h 273324"/>
              <a:gd name="connsiteX520" fmla="*/ 256704 w 444990"/>
              <a:gd name="connsiteY520" fmla="*/ 29034 h 273324"/>
              <a:gd name="connsiteX521" fmla="*/ 262923 w 444990"/>
              <a:gd name="connsiteY521" fmla="*/ 29034 h 273324"/>
              <a:gd name="connsiteX522" fmla="*/ 266033 w 444990"/>
              <a:gd name="connsiteY522" fmla="*/ 27478 h 273324"/>
              <a:gd name="connsiteX523" fmla="*/ 267588 w 444990"/>
              <a:gd name="connsiteY523" fmla="*/ 27478 h 273324"/>
              <a:gd name="connsiteX524" fmla="*/ 269143 w 444990"/>
              <a:gd name="connsiteY524" fmla="*/ 27478 h 273324"/>
              <a:gd name="connsiteX525" fmla="*/ 276918 w 444990"/>
              <a:gd name="connsiteY525" fmla="*/ 27478 h 273324"/>
              <a:gd name="connsiteX526" fmla="*/ 286247 w 444990"/>
              <a:gd name="connsiteY526" fmla="*/ 25922 h 273324"/>
              <a:gd name="connsiteX527" fmla="*/ 286247 w 444990"/>
              <a:gd name="connsiteY527" fmla="*/ 22810 h 273324"/>
              <a:gd name="connsiteX528" fmla="*/ 301797 w 444990"/>
              <a:gd name="connsiteY528" fmla="*/ 24366 h 273324"/>
              <a:gd name="connsiteX529" fmla="*/ 301797 w 444990"/>
              <a:gd name="connsiteY529" fmla="*/ 22810 h 273324"/>
              <a:gd name="connsiteX530" fmla="*/ 317346 w 444990"/>
              <a:gd name="connsiteY530" fmla="*/ 24366 h 273324"/>
              <a:gd name="connsiteX531" fmla="*/ 320456 w 444990"/>
              <a:gd name="connsiteY531" fmla="*/ 21254 h 273324"/>
              <a:gd name="connsiteX532" fmla="*/ 325121 w 444990"/>
              <a:gd name="connsiteY532" fmla="*/ 21254 h 273324"/>
              <a:gd name="connsiteX533" fmla="*/ 337560 w 444990"/>
              <a:gd name="connsiteY533" fmla="*/ 21254 h 273324"/>
              <a:gd name="connsiteX534" fmla="*/ 345335 w 444990"/>
              <a:gd name="connsiteY534" fmla="*/ 22810 h 273324"/>
              <a:gd name="connsiteX535" fmla="*/ 354664 w 444990"/>
              <a:gd name="connsiteY535" fmla="*/ 22810 h 273324"/>
              <a:gd name="connsiteX536" fmla="*/ 359329 w 444990"/>
              <a:gd name="connsiteY536" fmla="*/ 25922 h 273324"/>
              <a:gd name="connsiteX537" fmla="*/ 365549 w 444990"/>
              <a:gd name="connsiteY537" fmla="*/ 25922 h 273324"/>
              <a:gd name="connsiteX538" fmla="*/ 365549 w 444990"/>
              <a:gd name="connsiteY538" fmla="*/ 27478 h 273324"/>
              <a:gd name="connsiteX539" fmla="*/ 382653 w 444990"/>
              <a:gd name="connsiteY539" fmla="*/ 33702 h 273324"/>
              <a:gd name="connsiteX540" fmla="*/ 393538 w 444990"/>
              <a:gd name="connsiteY540" fmla="*/ 44594 h 273324"/>
              <a:gd name="connsiteX541" fmla="*/ 398202 w 444990"/>
              <a:gd name="connsiteY541" fmla="*/ 41482 h 273324"/>
              <a:gd name="connsiteX542" fmla="*/ 395092 w 444990"/>
              <a:gd name="connsiteY542" fmla="*/ 36814 h 273324"/>
              <a:gd name="connsiteX543" fmla="*/ 401312 w 444990"/>
              <a:gd name="connsiteY543" fmla="*/ 43038 h 273324"/>
              <a:gd name="connsiteX544" fmla="*/ 405977 w 444990"/>
              <a:gd name="connsiteY544" fmla="*/ 49262 h 273324"/>
              <a:gd name="connsiteX545" fmla="*/ 412197 w 444990"/>
              <a:gd name="connsiteY545" fmla="*/ 55486 h 273324"/>
              <a:gd name="connsiteX546" fmla="*/ 421526 w 444990"/>
              <a:gd name="connsiteY546" fmla="*/ 66378 h 273324"/>
              <a:gd name="connsiteX547" fmla="*/ 424636 w 444990"/>
              <a:gd name="connsiteY547" fmla="*/ 64822 h 273324"/>
              <a:gd name="connsiteX548" fmla="*/ 416861 w 444990"/>
              <a:gd name="connsiteY548" fmla="*/ 50818 h 273324"/>
              <a:gd name="connsiteX549" fmla="*/ 407532 w 444990"/>
              <a:gd name="connsiteY549" fmla="*/ 36814 h 273324"/>
              <a:gd name="connsiteX550" fmla="*/ 405977 w 444990"/>
              <a:gd name="connsiteY550" fmla="*/ 36814 h 273324"/>
              <a:gd name="connsiteX551" fmla="*/ 391983 w 444990"/>
              <a:gd name="connsiteY551" fmla="*/ 22810 h 273324"/>
              <a:gd name="connsiteX552" fmla="*/ 387318 w 444990"/>
              <a:gd name="connsiteY552" fmla="*/ 27478 h 273324"/>
              <a:gd name="connsiteX553" fmla="*/ 385763 w 444990"/>
              <a:gd name="connsiteY553" fmla="*/ 25922 h 273324"/>
              <a:gd name="connsiteX554" fmla="*/ 371769 w 444990"/>
              <a:gd name="connsiteY554" fmla="*/ 11918 h 273324"/>
              <a:gd name="connsiteX555" fmla="*/ 367104 w 444990"/>
              <a:gd name="connsiteY555" fmla="*/ 16586 h 273324"/>
              <a:gd name="connsiteX556" fmla="*/ 351554 w 444990"/>
              <a:gd name="connsiteY556" fmla="*/ 4138 h 273324"/>
              <a:gd name="connsiteX557" fmla="*/ 345335 w 444990"/>
              <a:gd name="connsiteY557" fmla="*/ 8806 h 273324"/>
              <a:gd name="connsiteX558" fmla="*/ 353109 w 444990"/>
              <a:gd name="connsiteY558" fmla="*/ 15030 h 273324"/>
              <a:gd name="connsiteX559" fmla="*/ 351554 w 444990"/>
              <a:gd name="connsiteY559" fmla="*/ 13474 h 273324"/>
              <a:gd name="connsiteX560" fmla="*/ 331340 w 444990"/>
              <a:gd name="connsiteY560" fmla="*/ 1026 h 273324"/>
              <a:gd name="connsiteX561" fmla="*/ 326676 w 444990"/>
              <a:gd name="connsiteY561" fmla="*/ 5694 h 273324"/>
              <a:gd name="connsiteX562" fmla="*/ 336005 w 444990"/>
              <a:gd name="connsiteY562" fmla="*/ 13474 h 273324"/>
              <a:gd name="connsiteX563" fmla="*/ 334450 w 444990"/>
              <a:gd name="connsiteY563" fmla="*/ 11918 h 273324"/>
              <a:gd name="connsiteX564" fmla="*/ 308016 w 444990"/>
              <a:gd name="connsiteY564" fmla="*/ 2582 h 273324"/>
              <a:gd name="connsiteX565" fmla="*/ 303352 w 444990"/>
              <a:gd name="connsiteY565" fmla="*/ 8806 h 273324"/>
              <a:gd name="connsiteX566" fmla="*/ 308016 w 444990"/>
              <a:gd name="connsiteY566" fmla="*/ 10362 h 273324"/>
              <a:gd name="connsiteX567" fmla="*/ 297132 w 444990"/>
              <a:gd name="connsiteY567" fmla="*/ 5694 h 273324"/>
              <a:gd name="connsiteX568" fmla="*/ 283138 w 444990"/>
              <a:gd name="connsiteY568" fmla="*/ 1026 h 273324"/>
              <a:gd name="connsiteX569" fmla="*/ 281583 w 444990"/>
              <a:gd name="connsiteY569" fmla="*/ 5694 h 273324"/>
              <a:gd name="connsiteX570" fmla="*/ 289357 w 444990"/>
              <a:gd name="connsiteY570" fmla="*/ 11918 h 273324"/>
              <a:gd name="connsiteX571" fmla="*/ 289357 w 444990"/>
              <a:gd name="connsiteY571" fmla="*/ 10362 h 273324"/>
              <a:gd name="connsiteX572" fmla="*/ 295577 w 444990"/>
              <a:gd name="connsiteY572" fmla="*/ 13474 h 273324"/>
              <a:gd name="connsiteX573" fmla="*/ 298687 w 444990"/>
              <a:gd name="connsiteY573" fmla="*/ 15030 h 273324"/>
              <a:gd name="connsiteX574" fmla="*/ 292467 w 444990"/>
              <a:gd name="connsiteY574" fmla="*/ 13474 h 273324"/>
              <a:gd name="connsiteX575" fmla="*/ 283138 w 444990"/>
              <a:gd name="connsiteY575" fmla="*/ 10362 h 273324"/>
              <a:gd name="connsiteX576" fmla="*/ 259814 w 444990"/>
              <a:gd name="connsiteY576" fmla="*/ 5694 h 273324"/>
              <a:gd name="connsiteX577" fmla="*/ 258259 w 444990"/>
              <a:gd name="connsiteY577" fmla="*/ 11918 h 273324"/>
              <a:gd name="connsiteX578" fmla="*/ 248929 w 444990"/>
              <a:gd name="connsiteY578" fmla="*/ 8806 h 273324"/>
              <a:gd name="connsiteX579" fmla="*/ 241154 w 444990"/>
              <a:gd name="connsiteY579" fmla="*/ 10362 h 273324"/>
              <a:gd name="connsiteX580" fmla="*/ 239599 w 444990"/>
              <a:gd name="connsiteY580" fmla="*/ 16586 h 273324"/>
              <a:gd name="connsiteX581" fmla="*/ 222495 w 444990"/>
              <a:gd name="connsiteY581" fmla="*/ 13474 h 273324"/>
              <a:gd name="connsiteX582" fmla="*/ 222495 w 444990"/>
              <a:gd name="connsiteY582" fmla="*/ 13474 h 273324"/>
              <a:gd name="connsiteX583" fmla="*/ 220940 w 444990"/>
              <a:gd name="connsiteY583" fmla="*/ 13474 h 273324"/>
              <a:gd name="connsiteX584" fmla="*/ 220940 w 444990"/>
              <a:gd name="connsiteY584" fmla="*/ 18142 h 273324"/>
              <a:gd name="connsiteX585" fmla="*/ 225605 w 444990"/>
              <a:gd name="connsiteY585" fmla="*/ 19698 h 273324"/>
              <a:gd name="connsiteX586" fmla="*/ 227160 w 444990"/>
              <a:gd name="connsiteY586" fmla="*/ 19698 h 273324"/>
              <a:gd name="connsiteX587" fmla="*/ 228715 w 444990"/>
              <a:gd name="connsiteY587" fmla="*/ 19698 h 273324"/>
              <a:gd name="connsiteX588" fmla="*/ 230270 w 444990"/>
              <a:gd name="connsiteY588" fmla="*/ 19698 h 273324"/>
              <a:gd name="connsiteX589" fmla="*/ 196061 w 444990"/>
              <a:gd name="connsiteY589" fmla="*/ 19698 h 273324"/>
              <a:gd name="connsiteX590" fmla="*/ 196061 w 444990"/>
              <a:gd name="connsiteY590" fmla="*/ 27478 h 273324"/>
              <a:gd name="connsiteX591" fmla="*/ 202281 w 444990"/>
              <a:gd name="connsiteY591" fmla="*/ 27478 h 273324"/>
              <a:gd name="connsiteX592" fmla="*/ 169628 w 444990"/>
              <a:gd name="connsiteY592" fmla="*/ 29034 h 273324"/>
              <a:gd name="connsiteX593" fmla="*/ 169628 w 444990"/>
              <a:gd name="connsiteY593" fmla="*/ 29034 h 273324"/>
              <a:gd name="connsiteX594" fmla="*/ 168073 w 444990"/>
              <a:gd name="connsiteY594" fmla="*/ 29034 h 273324"/>
              <a:gd name="connsiteX595" fmla="*/ 168073 w 444990"/>
              <a:gd name="connsiteY595" fmla="*/ 36814 h 273324"/>
              <a:gd name="connsiteX596" fmla="*/ 168073 w 444990"/>
              <a:gd name="connsiteY596" fmla="*/ 36814 h 273324"/>
              <a:gd name="connsiteX597" fmla="*/ 146304 w 444990"/>
              <a:gd name="connsiteY597" fmla="*/ 38370 h 273324"/>
              <a:gd name="connsiteX598" fmla="*/ 146304 w 444990"/>
              <a:gd name="connsiteY598" fmla="*/ 46150 h 273324"/>
              <a:gd name="connsiteX599" fmla="*/ 154078 w 444990"/>
              <a:gd name="connsiteY599" fmla="*/ 46150 h 273324"/>
              <a:gd name="connsiteX600" fmla="*/ 149414 w 444990"/>
              <a:gd name="connsiteY600" fmla="*/ 46150 h 273324"/>
              <a:gd name="connsiteX601" fmla="*/ 149414 w 444990"/>
              <a:gd name="connsiteY601" fmla="*/ 46150 h 273324"/>
              <a:gd name="connsiteX602" fmla="*/ 130754 w 444990"/>
              <a:gd name="connsiteY602" fmla="*/ 49262 h 273324"/>
              <a:gd name="connsiteX603" fmla="*/ 127644 w 444990"/>
              <a:gd name="connsiteY603" fmla="*/ 52374 h 273324"/>
              <a:gd name="connsiteX604" fmla="*/ 126090 w 444990"/>
              <a:gd name="connsiteY604" fmla="*/ 52374 h 273324"/>
              <a:gd name="connsiteX605" fmla="*/ 112095 w 444990"/>
              <a:gd name="connsiteY605" fmla="*/ 57042 h 273324"/>
              <a:gd name="connsiteX606" fmla="*/ 110540 w 444990"/>
              <a:gd name="connsiteY606" fmla="*/ 61710 h 273324"/>
              <a:gd name="connsiteX607" fmla="*/ 96546 w 444990"/>
              <a:gd name="connsiteY607" fmla="*/ 63266 h 273324"/>
              <a:gd name="connsiteX608" fmla="*/ 94991 w 444990"/>
              <a:gd name="connsiteY608" fmla="*/ 67934 h 273324"/>
              <a:gd name="connsiteX609" fmla="*/ 84106 w 444990"/>
              <a:gd name="connsiteY609" fmla="*/ 69490 h 273324"/>
              <a:gd name="connsiteX610" fmla="*/ 82552 w 444990"/>
              <a:gd name="connsiteY610" fmla="*/ 71046 h 273324"/>
              <a:gd name="connsiteX611" fmla="*/ 77887 w 444990"/>
              <a:gd name="connsiteY611" fmla="*/ 71046 h 273324"/>
              <a:gd name="connsiteX612" fmla="*/ 76332 w 444990"/>
              <a:gd name="connsiteY612" fmla="*/ 78826 h 273324"/>
              <a:gd name="connsiteX613" fmla="*/ 63892 w 444990"/>
              <a:gd name="connsiteY613" fmla="*/ 80382 h 273324"/>
              <a:gd name="connsiteX614" fmla="*/ 63892 w 444990"/>
              <a:gd name="connsiteY614" fmla="*/ 80382 h 273324"/>
              <a:gd name="connsiteX615" fmla="*/ 63892 w 444990"/>
              <a:gd name="connsiteY615" fmla="*/ 80382 h 273324"/>
              <a:gd name="connsiteX616" fmla="*/ 63892 w 444990"/>
              <a:gd name="connsiteY616" fmla="*/ 85050 h 273324"/>
              <a:gd name="connsiteX617" fmla="*/ 54563 w 444990"/>
              <a:gd name="connsiteY617" fmla="*/ 85050 h 273324"/>
              <a:gd name="connsiteX618" fmla="*/ 54563 w 444990"/>
              <a:gd name="connsiteY618" fmla="*/ 89718 h 273324"/>
              <a:gd name="connsiteX619" fmla="*/ 40568 w 444990"/>
              <a:gd name="connsiteY619" fmla="*/ 88162 h 273324"/>
              <a:gd name="connsiteX620" fmla="*/ 40568 w 444990"/>
              <a:gd name="connsiteY620" fmla="*/ 88162 h 273324"/>
              <a:gd name="connsiteX621" fmla="*/ 39013 w 444990"/>
              <a:gd name="connsiteY621" fmla="*/ 92830 h 273324"/>
              <a:gd name="connsiteX622" fmla="*/ 93436 w 444990"/>
              <a:gd name="connsiteY622" fmla="*/ 89718 h 273324"/>
              <a:gd name="connsiteX623" fmla="*/ 93436 w 444990"/>
              <a:gd name="connsiteY623" fmla="*/ 89718 h 273324"/>
              <a:gd name="connsiteX624" fmla="*/ 76332 w 444990"/>
              <a:gd name="connsiteY624" fmla="*/ 88162 h 273324"/>
              <a:gd name="connsiteX625" fmla="*/ 94991 w 444990"/>
              <a:gd name="connsiteY625" fmla="*/ 89718 h 273324"/>
              <a:gd name="connsiteX626" fmla="*/ 93436 w 444990"/>
              <a:gd name="connsiteY626" fmla="*/ 89718 h 273324"/>
              <a:gd name="connsiteX627" fmla="*/ 247374 w 444990"/>
              <a:gd name="connsiteY627" fmla="*/ 16586 h 273324"/>
              <a:gd name="connsiteX628" fmla="*/ 247374 w 444990"/>
              <a:gd name="connsiteY628" fmla="*/ 16586 h 273324"/>
              <a:gd name="connsiteX629" fmla="*/ 247374 w 444990"/>
              <a:gd name="connsiteY629" fmla="*/ 16586 h 273324"/>
              <a:gd name="connsiteX630" fmla="*/ 252039 w 444990"/>
              <a:gd name="connsiteY630" fmla="*/ 18142 h 273324"/>
              <a:gd name="connsiteX631" fmla="*/ 247374 w 444990"/>
              <a:gd name="connsiteY631" fmla="*/ 16586 h 273324"/>
              <a:gd name="connsiteX632" fmla="*/ 247374 w 444990"/>
              <a:gd name="connsiteY632" fmla="*/ 16586 h 273324"/>
              <a:gd name="connsiteX633" fmla="*/ 241154 w 444990"/>
              <a:gd name="connsiteY633" fmla="*/ 15030 h 273324"/>
              <a:gd name="connsiteX634" fmla="*/ 241154 w 444990"/>
              <a:gd name="connsiteY634" fmla="*/ 15030 h 273324"/>
              <a:gd name="connsiteX635" fmla="*/ 242709 w 444990"/>
              <a:gd name="connsiteY635" fmla="*/ 15030 h 273324"/>
              <a:gd name="connsiteX636" fmla="*/ 241154 w 444990"/>
              <a:gd name="connsiteY636" fmla="*/ 16586 h 273324"/>
              <a:gd name="connsiteX637" fmla="*/ 241154 w 444990"/>
              <a:gd name="connsiteY637" fmla="*/ 16586 h 273324"/>
              <a:gd name="connsiteX638" fmla="*/ 241154 w 444990"/>
              <a:gd name="connsiteY638" fmla="*/ 15030 h 273324"/>
              <a:gd name="connsiteX639" fmla="*/ 84106 w 444990"/>
              <a:gd name="connsiteY639" fmla="*/ 80382 h 273324"/>
              <a:gd name="connsiteX640" fmla="*/ 84106 w 444990"/>
              <a:gd name="connsiteY640" fmla="*/ 80382 h 273324"/>
              <a:gd name="connsiteX641" fmla="*/ 93436 w 444990"/>
              <a:gd name="connsiteY641" fmla="*/ 80382 h 273324"/>
              <a:gd name="connsiteX642" fmla="*/ 84106 w 444990"/>
              <a:gd name="connsiteY642" fmla="*/ 80382 h 273324"/>
              <a:gd name="connsiteX643" fmla="*/ 84106 w 444990"/>
              <a:gd name="connsiteY643" fmla="*/ 80382 h 273324"/>
              <a:gd name="connsiteX644" fmla="*/ 45233 w 444990"/>
              <a:gd name="connsiteY644" fmla="*/ 106833 h 273324"/>
              <a:gd name="connsiteX645" fmla="*/ 60782 w 444990"/>
              <a:gd name="connsiteY645" fmla="*/ 108389 h 273324"/>
              <a:gd name="connsiteX646" fmla="*/ 74777 w 444990"/>
              <a:gd name="connsiteY646" fmla="*/ 109945 h 273324"/>
              <a:gd name="connsiteX647" fmla="*/ 80997 w 444990"/>
              <a:gd name="connsiteY647" fmla="*/ 109945 h 273324"/>
              <a:gd name="connsiteX648" fmla="*/ 88771 w 444990"/>
              <a:gd name="connsiteY648" fmla="*/ 108389 h 273324"/>
              <a:gd name="connsiteX649" fmla="*/ 90326 w 444990"/>
              <a:gd name="connsiteY649" fmla="*/ 105277 h 273324"/>
              <a:gd name="connsiteX650" fmla="*/ 82552 w 444990"/>
              <a:gd name="connsiteY650" fmla="*/ 103721 h 273324"/>
              <a:gd name="connsiteX651" fmla="*/ 76332 w 444990"/>
              <a:gd name="connsiteY651" fmla="*/ 102165 h 273324"/>
              <a:gd name="connsiteX652" fmla="*/ 62337 w 444990"/>
              <a:gd name="connsiteY652" fmla="*/ 102165 h 273324"/>
              <a:gd name="connsiteX653" fmla="*/ 46788 w 444990"/>
              <a:gd name="connsiteY653" fmla="*/ 100609 h 273324"/>
              <a:gd name="connsiteX654" fmla="*/ 40568 w 444990"/>
              <a:gd name="connsiteY654" fmla="*/ 100609 h 273324"/>
              <a:gd name="connsiteX655" fmla="*/ 34349 w 444990"/>
              <a:gd name="connsiteY655" fmla="*/ 102165 h 273324"/>
              <a:gd name="connsiteX656" fmla="*/ 34349 w 444990"/>
              <a:gd name="connsiteY656" fmla="*/ 103721 h 273324"/>
              <a:gd name="connsiteX657" fmla="*/ 39013 w 444990"/>
              <a:gd name="connsiteY657" fmla="*/ 105277 h 273324"/>
              <a:gd name="connsiteX658" fmla="*/ 45233 w 444990"/>
              <a:gd name="connsiteY658" fmla="*/ 106833 h 2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Lst>
            <a:rect l="l" t="t" r="r" b="b"/>
            <a:pathLst>
              <a:path w="444990" h="273324">
                <a:moveTo>
                  <a:pt x="80997" y="117725"/>
                </a:moveTo>
                <a:cubicBezTo>
                  <a:pt x="84106" y="116169"/>
                  <a:pt x="84106" y="113057"/>
                  <a:pt x="80997" y="111501"/>
                </a:cubicBezTo>
                <a:cubicBezTo>
                  <a:pt x="74777" y="109945"/>
                  <a:pt x="68557" y="109945"/>
                  <a:pt x="60782" y="109945"/>
                </a:cubicBezTo>
                <a:cubicBezTo>
                  <a:pt x="54563" y="109945"/>
                  <a:pt x="48343" y="108389"/>
                  <a:pt x="42123" y="108389"/>
                </a:cubicBezTo>
                <a:cubicBezTo>
                  <a:pt x="28129" y="106833"/>
                  <a:pt x="15690" y="103721"/>
                  <a:pt x="3250" y="100609"/>
                </a:cubicBezTo>
                <a:cubicBezTo>
                  <a:pt x="140" y="99053"/>
                  <a:pt x="-1415" y="103721"/>
                  <a:pt x="1695" y="105277"/>
                </a:cubicBezTo>
                <a:cubicBezTo>
                  <a:pt x="14135" y="109945"/>
                  <a:pt x="28129" y="113057"/>
                  <a:pt x="40568" y="116169"/>
                </a:cubicBezTo>
                <a:cubicBezTo>
                  <a:pt x="48343" y="116169"/>
                  <a:pt x="54563" y="117725"/>
                  <a:pt x="60782" y="117725"/>
                </a:cubicBezTo>
                <a:cubicBezTo>
                  <a:pt x="68557" y="117725"/>
                  <a:pt x="74777" y="119281"/>
                  <a:pt x="80997" y="117725"/>
                </a:cubicBezTo>
                <a:close/>
                <a:moveTo>
                  <a:pt x="323566" y="83494"/>
                </a:moveTo>
                <a:cubicBezTo>
                  <a:pt x="320456" y="81938"/>
                  <a:pt x="318901" y="85050"/>
                  <a:pt x="322011" y="86606"/>
                </a:cubicBezTo>
                <a:cubicBezTo>
                  <a:pt x="332895" y="92830"/>
                  <a:pt x="345335" y="97497"/>
                  <a:pt x="357774" y="95942"/>
                </a:cubicBezTo>
                <a:cubicBezTo>
                  <a:pt x="359329" y="95942"/>
                  <a:pt x="360884" y="92830"/>
                  <a:pt x="357774" y="92830"/>
                </a:cubicBezTo>
                <a:cubicBezTo>
                  <a:pt x="353109" y="91274"/>
                  <a:pt x="346890" y="89718"/>
                  <a:pt x="340670" y="88162"/>
                </a:cubicBezTo>
                <a:cubicBezTo>
                  <a:pt x="336005" y="86606"/>
                  <a:pt x="329785" y="85050"/>
                  <a:pt x="323566" y="83494"/>
                </a:cubicBezTo>
                <a:close/>
                <a:moveTo>
                  <a:pt x="318901" y="203305"/>
                </a:moveTo>
                <a:cubicBezTo>
                  <a:pt x="317346" y="201749"/>
                  <a:pt x="314236" y="203305"/>
                  <a:pt x="315791" y="206417"/>
                </a:cubicBezTo>
                <a:cubicBezTo>
                  <a:pt x="317346" y="209529"/>
                  <a:pt x="320456" y="212641"/>
                  <a:pt x="323566" y="215753"/>
                </a:cubicBezTo>
                <a:cubicBezTo>
                  <a:pt x="326676" y="217309"/>
                  <a:pt x="331340" y="220420"/>
                  <a:pt x="334450" y="218865"/>
                </a:cubicBezTo>
                <a:cubicBezTo>
                  <a:pt x="336005" y="217309"/>
                  <a:pt x="336005" y="217309"/>
                  <a:pt x="336005" y="215753"/>
                </a:cubicBezTo>
                <a:cubicBezTo>
                  <a:pt x="332895" y="214197"/>
                  <a:pt x="329785" y="212641"/>
                  <a:pt x="326676" y="211085"/>
                </a:cubicBezTo>
                <a:cubicBezTo>
                  <a:pt x="323566" y="209529"/>
                  <a:pt x="320456" y="206417"/>
                  <a:pt x="318901" y="203305"/>
                </a:cubicBezTo>
                <a:close/>
                <a:moveTo>
                  <a:pt x="329785" y="197081"/>
                </a:moveTo>
                <a:cubicBezTo>
                  <a:pt x="328230" y="197081"/>
                  <a:pt x="326676" y="198637"/>
                  <a:pt x="328230" y="200193"/>
                </a:cubicBezTo>
                <a:cubicBezTo>
                  <a:pt x="329785" y="200193"/>
                  <a:pt x="332895" y="201749"/>
                  <a:pt x="334450" y="201749"/>
                </a:cubicBezTo>
                <a:cubicBezTo>
                  <a:pt x="334450" y="201749"/>
                  <a:pt x="336005" y="201749"/>
                  <a:pt x="334450" y="201749"/>
                </a:cubicBezTo>
                <a:cubicBezTo>
                  <a:pt x="332895" y="200193"/>
                  <a:pt x="331340" y="198637"/>
                  <a:pt x="329785" y="197081"/>
                </a:cubicBezTo>
                <a:close/>
                <a:moveTo>
                  <a:pt x="292467" y="220420"/>
                </a:moveTo>
                <a:cubicBezTo>
                  <a:pt x="295577" y="225088"/>
                  <a:pt x="298687" y="228200"/>
                  <a:pt x="301797" y="231312"/>
                </a:cubicBezTo>
                <a:cubicBezTo>
                  <a:pt x="301797" y="232868"/>
                  <a:pt x="304907" y="231312"/>
                  <a:pt x="303352" y="229756"/>
                </a:cubicBezTo>
                <a:cubicBezTo>
                  <a:pt x="300242" y="226644"/>
                  <a:pt x="298687" y="221976"/>
                  <a:pt x="295577" y="218865"/>
                </a:cubicBezTo>
                <a:cubicBezTo>
                  <a:pt x="294022" y="217309"/>
                  <a:pt x="290912" y="218865"/>
                  <a:pt x="292467" y="220420"/>
                </a:cubicBezTo>
                <a:close/>
                <a:moveTo>
                  <a:pt x="267588" y="231312"/>
                </a:moveTo>
                <a:cubicBezTo>
                  <a:pt x="269143" y="235980"/>
                  <a:pt x="270698" y="242204"/>
                  <a:pt x="273808" y="246872"/>
                </a:cubicBezTo>
                <a:cubicBezTo>
                  <a:pt x="275363" y="246872"/>
                  <a:pt x="276918" y="246872"/>
                  <a:pt x="276918" y="245316"/>
                </a:cubicBezTo>
                <a:cubicBezTo>
                  <a:pt x="275363" y="240648"/>
                  <a:pt x="273808" y="235980"/>
                  <a:pt x="270698" y="231312"/>
                </a:cubicBezTo>
                <a:cubicBezTo>
                  <a:pt x="270698" y="228200"/>
                  <a:pt x="267588" y="229756"/>
                  <a:pt x="267588" y="231312"/>
                </a:cubicBezTo>
                <a:close/>
                <a:moveTo>
                  <a:pt x="247374" y="231312"/>
                </a:moveTo>
                <a:cubicBezTo>
                  <a:pt x="247374" y="228200"/>
                  <a:pt x="242709" y="228200"/>
                  <a:pt x="242709" y="231312"/>
                </a:cubicBezTo>
                <a:cubicBezTo>
                  <a:pt x="241154" y="235980"/>
                  <a:pt x="241154" y="240648"/>
                  <a:pt x="241154" y="245316"/>
                </a:cubicBezTo>
                <a:cubicBezTo>
                  <a:pt x="242709" y="249984"/>
                  <a:pt x="244264" y="254652"/>
                  <a:pt x="248929" y="256208"/>
                </a:cubicBezTo>
                <a:cubicBezTo>
                  <a:pt x="250484" y="256208"/>
                  <a:pt x="252039" y="254652"/>
                  <a:pt x="252039" y="254652"/>
                </a:cubicBezTo>
                <a:cubicBezTo>
                  <a:pt x="250484" y="249984"/>
                  <a:pt x="247374" y="246872"/>
                  <a:pt x="247374" y="243760"/>
                </a:cubicBezTo>
                <a:cubicBezTo>
                  <a:pt x="245819" y="240648"/>
                  <a:pt x="245819" y="235980"/>
                  <a:pt x="247374" y="231312"/>
                </a:cubicBezTo>
                <a:close/>
                <a:moveTo>
                  <a:pt x="163408" y="254652"/>
                </a:moveTo>
                <a:cubicBezTo>
                  <a:pt x="161853" y="259320"/>
                  <a:pt x="160298" y="268656"/>
                  <a:pt x="163408" y="273324"/>
                </a:cubicBezTo>
                <a:cubicBezTo>
                  <a:pt x="164963" y="273324"/>
                  <a:pt x="166518" y="273324"/>
                  <a:pt x="166518" y="273324"/>
                </a:cubicBezTo>
                <a:cubicBezTo>
                  <a:pt x="168073" y="270212"/>
                  <a:pt x="168073" y="268656"/>
                  <a:pt x="168073" y="265544"/>
                </a:cubicBezTo>
                <a:cubicBezTo>
                  <a:pt x="168073" y="262432"/>
                  <a:pt x="168073" y="259320"/>
                  <a:pt x="168073" y="256208"/>
                </a:cubicBezTo>
                <a:cubicBezTo>
                  <a:pt x="169628" y="249984"/>
                  <a:pt x="171183" y="243760"/>
                  <a:pt x="174292" y="237536"/>
                </a:cubicBezTo>
                <a:cubicBezTo>
                  <a:pt x="174292" y="235980"/>
                  <a:pt x="171183" y="234424"/>
                  <a:pt x="169628" y="235980"/>
                </a:cubicBezTo>
                <a:cubicBezTo>
                  <a:pt x="166518" y="242204"/>
                  <a:pt x="164963" y="248428"/>
                  <a:pt x="163408" y="254652"/>
                </a:cubicBezTo>
                <a:close/>
                <a:moveTo>
                  <a:pt x="146304" y="248428"/>
                </a:moveTo>
                <a:cubicBezTo>
                  <a:pt x="144749" y="254652"/>
                  <a:pt x="143194" y="260876"/>
                  <a:pt x="143194" y="265544"/>
                </a:cubicBezTo>
                <a:cubicBezTo>
                  <a:pt x="143194" y="267100"/>
                  <a:pt x="144749" y="267100"/>
                  <a:pt x="146304" y="267100"/>
                </a:cubicBezTo>
                <a:cubicBezTo>
                  <a:pt x="147859" y="260876"/>
                  <a:pt x="147859" y="254652"/>
                  <a:pt x="149414" y="248428"/>
                </a:cubicBezTo>
                <a:cubicBezTo>
                  <a:pt x="149414" y="243760"/>
                  <a:pt x="150968" y="237536"/>
                  <a:pt x="152523" y="231312"/>
                </a:cubicBezTo>
                <a:cubicBezTo>
                  <a:pt x="164963" y="232868"/>
                  <a:pt x="177402" y="232868"/>
                  <a:pt x="191397" y="234424"/>
                </a:cubicBezTo>
                <a:cubicBezTo>
                  <a:pt x="188287" y="234424"/>
                  <a:pt x="185177" y="234424"/>
                  <a:pt x="182067" y="235980"/>
                </a:cubicBezTo>
                <a:cubicBezTo>
                  <a:pt x="178957" y="237536"/>
                  <a:pt x="178957" y="240648"/>
                  <a:pt x="182067" y="242204"/>
                </a:cubicBezTo>
                <a:cubicBezTo>
                  <a:pt x="186732" y="242204"/>
                  <a:pt x="191397" y="242204"/>
                  <a:pt x="194506" y="240648"/>
                </a:cubicBezTo>
                <a:cubicBezTo>
                  <a:pt x="194506" y="243760"/>
                  <a:pt x="194506" y="245316"/>
                  <a:pt x="194506" y="248428"/>
                </a:cubicBezTo>
                <a:cubicBezTo>
                  <a:pt x="194506" y="253096"/>
                  <a:pt x="192952" y="259320"/>
                  <a:pt x="196061" y="263988"/>
                </a:cubicBezTo>
                <a:cubicBezTo>
                  <a:pt x="196061" y="265544"/>
                  <a:pt x="197616" y="265544"/>
                  <a:pt x="199171" y="263988"/>
                </a:cubicBezTo>
                <a:cubicBezTo>
                  <a:pt x="200726" y="259320"/>
                  <a:pt x="200726" y="253096"/>
                  <a:pt x="200726" y="248428"/>
                </a:cubicBezTo>
                <a:cubicBezTo>
                  <a:pt x="200726" y="245316"/>
                  <a:pt x="199171" y="243760"/>
                  <a:pt x="199171" y="240648"/>
                </a:cubicBezTo>
                <a:cubicBezTo>
                  <a:pt x="205391" y="239092"/>
                  <a:pt x="210056" y="239092"/>
                  <a:pt x="214721" y="237536"/>
                </a:cubicBezTo>
                <a:cubicBezTo>
                  <a:pt x="216276" y="237536"/>
                  <a:pt x="216276" y="235980"/>
                  <a:pt x="217830" y="235980"/>
                </a:cubicBezTo>
                <a:cubicBezTo>
                  <a:pt x="217830" y="239092"/>
                  <a:pt x="217830" y="242204"/>
                  <a:pt x="217830" y="246872"/>
                </a:cubicBezTo>
                <a:cubicBezTo>
                  <a:pt x="217830" y="249984"/>
                  <a:pt x="216276" y="254652"/>
                  <a:pt x="217830" y="257764"/>
                </a:cubicBezTo>
                <a:cubicBezTo>
                  <a:pt x="219385" y="260876"/>
                  <a:pt x="222495" y="260876"/>
                  <a:pt x="222495" y="257764"/>
                </a:cubicBezTo>
                <a:cubicBezTo>
                  <a:pt x="224050" y="254652"/>
                  <a:pt x="224050" y="249984"/>
                  <a:pt x="224050" y="246872"/>
                </a:cubicBezTo>
                <a:cubicBezTo>
                  <a:pt x="224050" y="242204"/>
                  <a:pt x="224050" y="239092"/>
                  <a:pt x="224050" y="234424"/>
                </a:cubicBezTo>
                <a:cubicBezTo>
                  <a:pt x="230270" y="232868"/>
                  <a:pt x="236490" y="229756"/>
                  <a:pt x="244264" y="228200"/>
                </a:cubicBezTo>
                <a:cubicBezTo>
                  <a:pt x="248929" y="226644"/>
                  <a:pt x="255149" y="225088"/>
                  <a:pt x="259814" y="223532"/>
                </a:cubicBezTo>
                <a:cubicBezTo>
                  <a:pt x="261368" y="225088"/>
                  <a:pt x="259814" y="226644"/>
                  <a:pt x="261368" y="226644"/>
                </a:cubicBezTo>
                <a:cubicBezTo>
                  <a:pt x="264478" y="225088"/>
                  <a:pt x="267588" y="223532"/>
                  <a:pt x="269143" y="221976"/>
                </a:cubicBezTo>
                <a:cubicBezTo>
                  <a:pt x="294022" y="214197"/>
                  <a:pt x="315791" y="201749"/>
                  <a:pt x="334450" y="184633"/>
                </a:cubicBezTo>
                <a:cubicBezTo>
                  <a:pt x="336005" y="184633"/>
                  <a:pt x="336005" y="183077"/>
                  <a:pt x="336005" y="183077"/>
                </a:cubicBezTo>
                <a:cubicBezTo>
                  <a:pt x="343780" y="181521"/>
                  <a:pt x="351554" y="181521"/>
                  <a:pt x="357774" y="181521"/>
                </a:cubicBezTo>
                <a:cubicBezTo>
                  <a:pt x="365549" y="181521"/>
                  <a:pt x="373323" y="181521"/>
                  <a:pt x="381098" y="181521"/>
                </a:cubicBezTo>
                <a:cubicBezTo>
                  <a:pt x="384208" y="181521"/>
                  <a:pt x="384208" y="176853"/>
                  <a:pt x="381098" y="176853"/>
                </a:cubicBezTo>
                <a:cubicBezTo>
                  <a:pt x="368659" y="173741"/>
                  <a:pt x="354664" y="175297"/>
                  <a:pt x="342225" y="178409"/>
                </a:cubicBezTo>
                <a:cubicBezTo>
                  <a:pt x="345335" y="175297"/>
                  <a:pt x="346890" y="172185"/>
                  <a:pt x="349999" y="169073"/>
                </a:cubicBezTo>
                <a:cubicBezTo>
                  <a:pt x="351554" y="169073"/>
                  <a:pt x="351554" y="170629"/>
                  <a:pt x="353109" y="169073"/>
                </a:cubicBezTo>
                <a:cubicBezTo>
                  <a:pt x="363994" y="165961"/>
                  <a:pt x="374878" y="164405"/>
                  <a:pt x="385763" y="164405"/>
                </a:cubicBezTo>
                <a:cubicBezTo>
                  <a:pt x="396647" y="162849"/>
                  <a:pt x="407532" y="164405"/>
                  <a:pt x="418416" y="165961"/>
                </a:cubicBezTo>
                <a:cubicBezTo>
                  <a:pt x="421526" y="165961"/>
                  <a:pt x="421526" y="162849"/>
                  <a:pt x="419971" y="161293"/>
                </a:cubicBezTo>
                <a:cubicBezTo>
                  <a:pt x="409087" y="156625"/>
                  <a:pt x="398202" y="156625"/>
                  <a:pt x="385763" y="156625"/>
                </a:cubicBezTo>
                <a:cubicBezTo>
                  <a:pt x="374878" y="156625"/>
                  <a:pt x="363994" y="159737"/>
                  <a:pt x="354664" y="162849"/>
                </a:cubicBezTo>
                <a:cubicBezTo>
                  <a:pt x="356219" y="161293"/>
                  <a:pt x="357774" y="159737"/>
                  <a:pt x="359329" y="158181"/>
                </a:cubicBezTo>
                <a:cubicBezTo>
                  <a:pt x="359329" y="158181"/>
                  <a:pt x="360884" y="156625"/>
                  <a:pt x="360884" y="156625"/>
                </a:cubicBezTo>
                <a:cubicBezTo>
                  <a:pt x="374878" y="151957"/>
                  <a:pt x="387318" y="147289"/>
                  <a:pt x="401312" y="145733"/>
                </a:cubicBezTo>
                <a:cubicBezTo>
                  <a:pt x="407532" y="144177"/>
                  <a:pt x="413752" y="144177"/>
                  <a:pt x="421526" y="144177"/>
                </a:cubicBezTo>
                <a:cubicBezTo>
                  <a:pt x="427746" y="144177"/>
                  <a:pt x="435521" y="144177"/>
                  <a:pt x="441740" y="144177"/>
                </a:cubicBezTo>
                <a:cubicBezTo>
                  <a:pt x="444850" y="142621"/>
                  <a:pt x="446405" y="139509"/>
                  <a:pt x="443295" y="137953"/>
                </a:cubicBezTo>
                <a:cubicBezTo>
                  <a:pt x="437076" y="136397"/>
                  <a:pt x="429301" y="136397"/>
                  <a:pt x="421526" y="136397"/>
                </a:cubicBezTo>
                <a:cubicBezTo>
                  <a:pt x="415307" y="136397"/>
                  <a:pt x="407532" y="136397"/>
                  <a:pt x="399757" y="137953"/>
                </a:cubicBezTo>
                <a:cubicBezTo>
                  <a:pt x="388873" y="139509"/>
                  <a:pt x="376433" y="144177"/>
                  <a:pt x="365549" y="148845"/>
                </a:cubicBezTo>
                <a:cubicBezTo>
                  <a:pt x="367104" y="147289"/>
                  <a:pt x="368659" y="145733"/>
                  <a:pt x="370214" y="142621"/>
                </a:cubicBezTo>
                <a:cubicBezTo>
                  <a:pt x="373323" y="137953"/>
                  <a:pt x="376433" y="133285"/>
                  <a:pt x="374878" y="125505"/>
                </a:cubicBezTo>
                <a:cubicBezTo>
                  <a:pt x="374878" y="123949"/>
                  <a:pt x="373323" y="122393"/>
                  <a:pt x="371769" y="123949"/>
                </a:cubicBezTo>
                <a:cubicBezTo>
                  <a:pt x="368659" y="125505"/>
                  <a:pt x="367104" y="127061"/>
                  <a:pt x="365549" y="128617"/>
                </a:cubicBezTo>
                <a:cubicBezTo>
                  <a:pt x="363994" y="131729"/>
                  <a:pt x="363994" y="133285"/>
                  <a:pt x="362439" y="136397"/>
                </a:cubicBezTo>
                <a:cubicBezTo>
                  <a:pt x="362439" y="136397"/>
                  <a:pt x="362439" y="136397"/>
                  <a:pt x="362439" y="136397"/>
                </a:cubicBezTo>
                <a:cubicBezTo>
                  <a:pt x="362439" y="131729"/>
                  <a:pt x="365549" y="128617"/>
                  <a:pt x="365549" y="123949"/>
                </a:cubicBezTo>
                <a:cubicBezTo>
                  <a:pt x="367104" y="122393"/>
                  <a:pt x="365549" y="123949"/>
                  <a:pt x="363994" y="123949"/>
                </a:cubicBezTo>
                <a:cubicBezTo>
                  <a:pt x="363994" y="122393"/>
                  <a:pt x="365549" y="122393"/>
                  <a:pt x="365549" y="122393"/>
                </a:cubicBezTo>
                <a:cubicBezTo>
                  <a:pt x="374878" y="123949"/>
                  <a:pt x="384208" y="125505"/>
                  <a:pt x="393538" y="125505"/>
                </a:cubicBezTo>
                <a:cubicBezTo>
                  <a:pt x="399757" y="125505"/>
                  <a:pt x="405977" y="125505"/>
                  <a:pt x="413752" y="123949"/>
                </a:cubicBezTo>
                <a:cubicBezTo>
                  <a:pt x="419971" y="120837"/>
                  <a:pt x="426191" y="119281"/>
                  <a:pt x="432411" y="114613"/>
                </a:cubicBezTo>
                <a:cubicBezTo>
                  <a:pt x="433966" y="113057"/>
                  <a:pt x="430856" y="111501"/>
                  <a:pt x="429301" y="111501"/>
                </a:cubicBezTo>
                <a:cubicBezTo>
                  <a:pt x="433966" y="108389"/>
                  <a:pt x="437076" y="106833"/>
                  <a:pt x="441740" y="105277"/>
                </a:cubicBezTo>
                <a:cubicBezTo>
                  <a:pt x="441740" y="103721"/>
                  <a:pt x="440185" y="102165"/>
                  <a:pt x="440185" y="102165"/>
                </a:cubicBezTo>
                <a:cubicBezTo>
                  <a:pt x="441740" y="100609"/>
                  <a:pt x="443295" y="100609"/>
                  <a:pt x="444850" y="99053"/>
                </a:cubicBezTo>
                <a:cubicBezTo>
                  <a:pt x="444850" y="97497"/>
                  <a:pt x="444850" y="94386"/>
                  <a:pt x="441740" y="95942"/>
                </a:cubicBezTo>
                <a:cubicBezTo>
                  <a:pt x="435521" y="97497"/>
                  <a:pt x="430856" y="100609"/>
                  <a:pt x="426191" y="103721"/>
                </a:cubicBezTo>
                <a:cubicBezTo>
                  <a:pt x="424636" y="103721"/>
                  <a:pt x="424636" y="103721"/>
                  <a:pt x="423081" y="103721"/>
                </a:cubicBezTo>
                <a:cubicBezTo>
                  <a:pt x="426191" y="103721"/>
                  <a:pt x="430856" y="102165"/>
                  <a:pt x="432411" y="99053"/>
                </a:cubicBezTo>
                <a:cubicBezTo>
                  <a:pt x="432411" y="99053"/>
                  <a:pt x="432411" y="97497"/>
                  <a:pt x="432411" y="97497"/>
                </a:cubicBezTo>
                <a:cubicBezTo>
                  <a:pt x="426191" y="95942"/>
                  <a:pt x="419971" y="99053"/>
                  <a:pt x="415307" y="102165"/>
                </a:cubicBezTo>
                <a:cubicBezTo>
                  <a:pt x="410642" y="103721"/>
                  <a:pt x="405977" y="105277"/>
                  <a:pt x="401312" y="106833"/>
                </a:cubicBezTo>
                <a:cubicBezTo>
                  <a:pt x="393538" y="108389"/>
                  <a:pt x="387318" y="108389"/>
                  <a:pt x="379543" y="109945"/>
                </a:cubicBezTo>
                <a:cubicBezTo>
                  <a:pt x="365549" y="109945"/>
                  <a:pt x="351554" y="109945"/>
                  <a:pt x="337560" y="106833"/>
                </a:cubicBezTo>
                <a:cubicBezTo>
                  <a:pt x="317346" y="100609"/>
                  <a:pt x="297132" y="94386"/>
                  <a:pt x="276918" y="89718"/>
                </a:cubicBezTo>
                <a:cubicBezTo>
                  <a:pt x="224050" y="81938"/>
                  <a:pt x="172737" y="100609"/>
                  <a:pt x="129199" y="130173"/>
                </a:cubicBezTo>
                <a:cubicBezTo>
                  <a:pt x="110540" y="142621"/>
                  <a:pt x="94991" y="159737"/>
                  <a:pt x="77887" y="176853"/>
                </a:cubicBezTo>
                <a:cubicBezTo>
                  <a:pt x="84106" y="170629"/>
                  <a:pt x="88771" y="164405"/>
                  <a:pt x="93436" y="158181"/>
                </a:cubicBezTo>
                <a:cubicBezTo>
                  <a:pt x="105875" y="144177"/>
                  <a:pt x="118315" y="130173"/>
                  <a:pt x="132309" y="119281"/>
                </a:cubicBezTo>
                <a:cubicBezTo>
                  <a:pt x="158743" y="95942"/>
                  <a:pt x="189842" y="78826"/>
                  <a:pt x="225605" y="77270"/>
                </a:cubicBezTo>
                <a:cubicBezTo>
                  <a:pt x="236490" y="75714"/>
                  <a:pt x="247374" y="77270"/>
                  <a:pt x="256704" y="77270"/>
                </a:cubicBezTo>
                <a:cubicBezTo>
                  <a:pt x="269143" y="78826"/>
                  <a:pt x="280028" y="80382"/>
                  <a:pt x="290912" y="81938"/>
                </a:cubicBezTo>
                <a:cubicBezTo>
                  <a:pt x="292467" y="81938"/>
                  <a:pt x="292467" y="78826"/>
                  <a:pt x="290912" y="78826"/>
                </a:cubicBezTo>
                <a:cubicBezTo>
                  <a:pt x="272253" y="72602"/>
                  <a:pt x="250484" y="69490"/>
                  <a:pt x="230270" y="69490"/>
                </a:cubicBezTo>
                <a:cubicBezTo>
                  <a:pt x="213166" y="71046"/>
                  <a:pt x="194506" y="74158"/>
                  <a:pt x="178957" y="81938"/>
                </a:cubicBezTo>
                <a:cubicBezTo>
                  <a:pt x="144749" y="95942"/>
                  <a:pt x="118315" y="119281"/>
                  <a:pt x="94991" y="147289"/>
                </a:cubicBezTo>
                <a:cubicBezTo>
                  <a:pt x="84106" y="159737"/>
                  <a:pt x="74777" y="173741"/>
                  <a:pt x="65447" y="187745"/>
                </a:cubicBezTo>
                <a:cubicBezTo>
                  <a:pt x="60782" y="187745"/>
                  <a:pt x="56118" y="189301"/>
                  <a:pt x="53008" y="192413"/>
                </a:cubicBezTo>
                <a:cubicBezTo>
                  <a:pt x="49898" y="195525"/>
                  <a:pt x="46788" y="201749"/>
                  <a:pt x="46788" y="206417"/>
                </a:cubicBezTo>
                <a:cubicBezTo>
                  <a:pt x="46788" y="209529"/>
                  <a:pt x="49898" y="211085"/>
                  <a:pt x="51453" y="209529"/>
                </a:cubicBezTo>
                <a:cubicBezTo>
                  <a:pt x="56118" y="209529"/>
                  <a:pt x="60782" y="209529"/>
                  <a:pt x="67002" y="211085"/>
                </a:cubicBezTo>
                <a:cubicBezTo>
                  <a:pt x="62337" y="214197"/>
                  <a:pt x="57673" y="217309"/>
                  <a:pt x="54563" y="221976"/>
                </a:cubicBezTo>
                <a:cubicBezTo>
                  <a:pt x="51453" y="226644"/>
                  <a:pt x="49898" y="229756"/>
                  <a:pt x="48343" y="234424"/>
                </a:cubicBezTo>
                <a:cubicBezTo>
                  <a:pt x="46788" y="239092"/>
                  <a:pt x="45233" y="245316"/>
                  <a:pt x="46788" y="249984"/>
                </a:cubicBezTo>
                <a:cubicBezTo>
                  <a:pt x="46788" y="251540"/>
                  <a:pt x="49898" y="251540"/>
                  <a:pt x="49898" y="249984"/>
                </a:cubicBezTo>
                <a:cubicBezTo>
                  <a:pt x="53008" y="246872"/>
                  <a:pt x="53008" y="242204"/>
                  <a:pt x="54563" y="237536"/>
                </a:cubicBezTo>
                <a:cubicBezTo>
                  <a:pt x="54563" y="232868"/>
                  <a:pt x="57673" y="229756"/>
                  <a:pt x="59228" y="225088"/>
                </a:cubicBezTo>
                <a:cubicBezTo>
                  <a:pt x="63892" y="218865"/>
                  <a:pt x="68557" y="215753"/>
                  <a:pt x="74777" y="211085"/>
                </a:cubicBezTo>
                <a:cubicBezTo>
                  <a:pt x="77887" y="212641"/>
                  <a:pt x="80997" y="212641"/>
                  <a:pt x="84106" y="214197"/>
                </a:cubicBezTo>
                <a:cubicBezTo>
                  <a:pt x="76332" y="228200"/>
                  <a:pt x="68557" y="242204"/>
                  <a:pt x="63892" y="256208"/>
                </a:cubicBezTo>
                <a:cubicBezTo>
                  <a:pt x="63892" y="259320"/>
                  <a:pt x="67002" y="260876"/>
                  <a:pt x="68557" y="259320"/>
                </a:cubicBezTo>
                <a:cubicBezTo>
                  <a:pt x="71667" y="251540"/>
                  <a:pt x="74777" y="242204"/>
                  <a:pt x="79442" y="234424"/>
                </a:cubicBezTo>
                <a:cubicBezTo>
                  <a:pt x="82552" y="228200"/>
                  <a:pt x="85661" y="221976"/>
                  <a:pt x="90326" y="215753"/>
                </a:cubicBezTo>
                <a:cubicBezTo>
                  <a:pt x="90326" y="215753"/>
                  <a:pt x="90326" y="215753"/>
                  <a:pt x="91881" y="215753"/>
                </a:cubicBezTo>
                <a:cubicBezTo>
                  <a:pt x="94991" y="217309"/>
                  <a:pt x="98101" y="218865"/>
                  <a:pt x="101211" y="218865"/>
                </a:cubicBezTo>
                <a:cubicBezTo>
                  <a:pt x="99656" y="226644"/>
                  <a:pt x="96546" y="234424"/>
                  <a:pt x="93436" y="240648"/>
                </a:cubicBezTo>
                <a:cubicBezTo>
                  <a:pt x="91881" y="248428"/>
                  <a:pt x="87216" y="257764"/>
                  <a:pt x="87216" y="265544"/>
                </a:cubicBezTo>
                <a:cubicBezTo>
                  <a:pt x="85661" y="268656"/>
                  <a:pt x="88771" y="268656"/>
                  <a:pt x="90326" y="267100"/>
                </a:cubicBezTo>
                <a:cubicBezTo>
                  <a:pt x="94991" y="259320"/>
                  <a:pt x="98101" y="249984"/>
                  <a:pt x="99656" y="242204"/>
                </a:cubicBezTo>
                <a:cubicBezTo>
                  <a:pt x="102766" y="235980"/>
                  <a:pt x="105875" y="228200"/>
                  <a:pt x="107430" y="220420"/>
                </a:cubicBezTo>
                <a:cubicBezTo>
                  <a:pt x="115205" y="223532"/>
                  <a:pt x="121425" y="225088"/>
                  <a:pt x="127644" y="226644"/>
                </a:cubicBezTo>
                <a:cubicBezTo>
                  <a:pt x="124535" y="231312"/>
                  <a:pt x="121425" y="235980"/>
                  <a:pt x="118315" y="242204"/>
                </a:cubicBezTo>
                <a:cubicBezTo>
                  <a:pt x="115205" y="246872"/>
                  <a:pt x="112095" y="254652"/>
                  <a:pt x="113650" y="260876"/>
                </a:cubicBezTo>
                <a:cubicBezTo>
                  <a:pt x="113650" y="262432"/>
                  <a:pt x="116760" y="262432"/>
                  <a:pt x="116760" y="260876"/>
                </a:cubicBezTo>
                <a:cubicBezTo>
                  <a:pt x="118315" y="259320"/>
                  <a:pt x="118315" y="254652"/>
                  <a:pt x="119870" y="253096"/>
                </a:cubicBezTo>
                <a:cubicBezTo>
                  <a:pt x="119870" y="249984"/>
                  <a:pt x="121425" y="246872"/>
                  <a:pt x="122980" y="243760"/>
                </a:cubicBezTo>
                <a:cubicBezTo>
                  <a:pt x="124535" y="237536"/>
                  <a:pt x="127644" y="232868"/>
                  <a:pt x="130754" y="228200"/>
                </a:cubicBezTo>
                <a:cubicBezTo>
                  <a:pt x="136974" y="229756"/>
                  <a:pt x="143194" y="229756"/>
                  <a:pt x="149414" y="231312"/>
                </a:cubicBezTo>
                <a:lnTo>
                  <a:pt x="146304" y="248428"/>
                </a:lnTo>
                <a:close/>
                <a:moveTo>
                  <a:pt x="339115" y="159737"/>
                </a:moveTo>
                <a:lnTo>
                  <a:pt x="339115" y="159737"/>
                </a:lnTo>
                <a:cubicBezTo>
                  <a:pt x="342225" y="158181"/>
                  <a:pt x="343780" y="155069"/>
                  <a:pt x="346890" y="151957"/>
                </a:cubicBezTo>
                <a:cubicBezTo>
                  <a:pt x="346890" y="150401"/>
                  <a:pt x="348445" y="148845"/>
                  <a:pt x="349999" y="145733"/>
                </a:cubicBezTo>
                <a:cubicBezTo>
                  <a:pt x="349999" y="145733"/>
                  <a:pt x="351554" y="144177"/>
                  <a:pt x="351554" y="144177"/>
                </a:cubicBezTo>
                <a:cubicBezTo>
                  <a:pt x="349999" y="147289"/>
                  <a:pt x="349999" y="148845"/>
                  <a:pt x="348445" y="151957"/>
                </a:cubicBezTo>
                <a:cubicBezTo>
                  <a:pt x="346890" y="155069"/>
                  <a:pt x="343780" y="159737"/>
                  <a:pt x="342225" y="162849"/>
                </a:cubicBezTo>
                <a:cubicBezTo>
                  <a:pt x="337560" y="167517"/>
                  <a:pt x="334450" y="172185"/>
                  <a:pt x="329785" y="176853"/>
                </a:cubicBezTo>
                <a:cubicBezTo>
                  <a:pt x="326676" y="178409"/>
                  <a:pt x="323566" y="179965"/>
                  <a:pt x="322011" y="181521"/>
                </a:cubicBezTo>
                <a:cubicBezTo>
                  <a:pt x="328230" y="173741"/>
                  <a:pt x="334450" y="167517"/>
                  <a:pt x="339115" y="159737"/>
                </a:cubicBezTo>
                <a:close/>
                <a:moveTo>
                  <a:pt x="407532" y="109945"/>
                </a:moveTo>
                <a:lnTo>
                  <a:pt x="407532" y="109945"/>
                </a:lnTo>
                <a:cubicBezTo>
                  <a:pt x="409087" y="109945"/>
                  <a:pt x="409087" y="109945"/>
                  <a:pt x="410642" y="109945"/>
                </a:cubicBezTo>
                <a:cubicBezTo>
                  <a:pt x="410642" y="109945"/>
                  <a:pt x="409087" y="109945"/>
                  <a:pt x="409087" y="109945"/>
                </a:cubicBezTo>
                <a:cubicBezTo>
                  <a:pt x="409087" y="109945"/>
                  <a:pt x="407532" y="109945"/>
                  <a:pt x="407532" y="109945"/>
                </a:cubicBezTo>
                <a:close/>
                <a:moveTo>
                  <a:pt x="390428" y="114613"/>
                </a:moveTo>
                <a:lnTo>
                  <a:pt x="390428" y="114613"/>
                </a:lnTo>
                <a:cubicBezTo>
                  <a:pt x="387318" y="114613"/>
                  <a:pt x="385763" y="114613"/>
                  <a:pt x="384208" y="114613"/>
                </a:cubicBezTo>
                <a:cubicBezTo>
                  <a:pt x="388873" y="114613"/>
                  <a:pt x="391983" y="113057"/>
                  <a:pt x="395092" y="113057"/>
                </a:cubicBezTo>
                <a:cubicBezTo>
                  <a:pt x="393538" y="113057"/>
                  <a:pt x="391983" y="114613"/>
                  <a:pt x="390428" y="114613"/>
                </a:cubicBezTo>
                <a:close/>
                <a:moveTo>
                  <a:pt x="376433" y="114613"/>
                </a:moveTo>
                <a:lnTo>
                  <a:pt x="376433" y="114613"/>
                </a:lnTo>
                <a:cubicBezTo>
                  <a:pt x="376433" y="114613"/>
                  <a:pt x="376433" y="114613"/>
                  <a:pt x="374878" y="114613"/>
                </a:cubicBezTo>
                <a:cubicBezTo>
                  <a:pt x="376433" y="114613"/>
                  <a:pt x="376433" y="114613"/>
                  <a:pt x="377988" y="114613"/>
                </a:cubicBezTo>
                <a:cubicBezTo>
                  <a:pt x="377988" y="114613"/>
                  <a:pt x="377988" y="114613"/>
                  <a:pt x="376433" y="114613"/>
                </a:cubicBezTo>
                <a:close/>
                <a:moveTo>
                  <a:pt x="289357" y="155069"/>
                </a:moveTo>
                <a:lnTo>
                  <a:pt x="289357" y="155069"/>
                </a:lnTo>
                <a:cubicBezTo>
                  <a:pt x="287802" y="158181"/>
                  <a:pt x="283138" y="159737"/>
                  <a:pt x="280028" y="164405"/>
                </a:cubicBezTo>
                <a:cubicBezTo>
                  <a:pt x="278473" y="161293"/>
                  <a:pt x="276918" y="159737"/>
                  <a:pt x="275363" y="156625"/>
                </a:cubicBezTo>
                <a:cubicBezTo>
                  <a:pt x="272253" y="155069"/>
                  <a:pt x="270698" y="151957"/>
                  <a:pt x="267588" y="148845"/>
                </a:cubicBezTo>
                <a:cubicBezTo>
                  <a:pt x="266033" y="148845"/>
                  <a:pt x="266033" y="147289"/>
                  <a:pt x="264478" y="147289"/>
                </a:cubicBezTo>
                <a:cubicBezTo>
                  <a:pt x="270698" y="151957"/>
                  <a:pt x="276918" y="156625"/>
                  <a:pt x="284692" y="158181"/>
                </a:cubicBezTo>
                <a:cubicBezTo>
                  <a:pt x="287802" y="158181"/>
                  <a:pt x="287802" y="155069"/>
                  <a:pt x="286247" y="153513"/>
                </a:cubicBezTo>
                <a:cubicBezTo>
                  <a:pt x="280028" y="148845"/>
                  <a:pt x="272253" y="145733"/>
                  <a:pt x="266033" y="141065"/>
                </a:cubicBezTo>
                <a:cubicBezTo>
                  <a:pt x="259814" y="136397"/>
                  <a:pt x="255149" y="131729"/>
                  <a:pt x="248929" y="125505"/>
                </a:cubicBezTo>
                <a:cubicBezTo>
                  <a:pt x="250484" y="123949"/>
                  <a:pt x="250484" y="122393"/>
                  <a:pt x="250484" y="120837"/>
                </a:cubicBezTo>
                <a:cubicBezTo>
                  <a:pt x="250484" y="120837"/>
                  <a:pt x="250484" y="120837"/>
                  <a:pt x="252039" y="120837"/>
                </a:cubicBezTo>
                <a:cubicBezTo>
                  <a:pt x="250484" y="122393"/>
                  <a:pt x="250484" y="123949"/>
                  <a:pt x="252039" y="123949"/>
                </a:cubicBezTo>
                <a:cubicBezTo>
                  <a:pt x="258259" y="128617"/>
                  <a:pt x="264478" y="133285"/>
                  <a:pt x="270698" y="136397"/>
                </a:cubicBezTo>
                <a:cubicBezTo>
                  <a:pt x="276918" y="141065"/>
                  <a:pt x="281583" y="145733"/>
                  <a:pt x="289357" y="147289"/>
                </a:cubicBezTo>
                <a:cubicBezTo>
                  <a:pt x="290912" y="147289"/>
                  <a:pt x="292467" y="145733"/>
                  <a:pt x="290912" y="144177"/>
                </a:cubicBezTo>
                <a:cubicBezTo>
                  <a:pt x="287802" y="137953"/>
                  <a:pt x="280028" y="134841"/>
                  <a:pt x="275363" y="131729"/>
                </a:cubicBezTo>
                <a:cubicBezTo>
                  <a:pt x="272253" y="130173"/>
                  <a:pt x="270698" y="128617"/>
                  <a:pt x="269143" y="127061"/>
                </a:cubicBezTo>
                <a:cubicBezTo>
                  <a:pt x="270698" y="127061"/>
                  <a:pt x="270698" y="128617"/>
                  <a:pt x="272253" y="128617"/>
                </a:cubicBezTo>
                <a:cubicBezTo>
                  <a:pt x="275363" y="130173"/>
                  <a:pt x="278473" y="130173"/>
                  <a:pt x="283138" y="131729"/>
                </a:cubicBezTo>
                <a:cubicBezTo>
                  <a:pt x="286247" y="133285"/>
                  <a:pt x="289357" y="134841"/>
                  <a:pt x="294022" y="134841"/>
                </a:cubicBezTo>
                <a:cubicBezTo>
                  <a:pt x="295577" y="134841"/>
                  <a:pt x="295577" y="131729"/>
                  <a:pt x="295577" y="130173"/>
                </a:cubicBezTo>
                <a:cubicBezTo>
                  <a:pt x="294022" y="139509"/>
                  <a:pt x="292467" y="147289"/>
                  <a:pt x="289357" y="155069"/>
                </a:cubicBezTo>
                <a:close/>
                <a:moveTo>
                  <a:pt x="172737" y="175297"/>
                </a:moveTo>
                <a:lnTo>
                  <a:pt x="172737" y="175297"/>
                </a:lnTo>
                <a:cubicBezTo>
                  <a:pt x="175847" y="172185"/>
                  <a:pt x="178957" y="169073"/>
                  <a:pt x="182067" y="165961"/>
                </a:cubicBezTo>
                <a:cubicBezTo>
                  <a:pt x="188287" y="158181"/>
                  <a:pt x="196061" y="151957"/>
                  <a:pt x="205391" y="145733"/>
                </a:cubicBezTo>
                <a:cubicBezTo>
                  <a:pt x="205391" y="145733"/>
                  <a:pt x="205391" y="144177"/>
                  <a:pt x="205391" y="144177"/>
                </a:cubicBezTo>
                <a:cubicBezTo>
                  <a:pt x="206946" y="144177"/>
                  <a:pt x="208501" y="144177"/>
                  <a:pt x="208501" y="144177"/>
                </a:cubicBezTo>
                <a:cubicBezTo>
                  <a:pt x="202281" y="150401"/>
                  <a:pt x="196061" y="156625"/>
                  <a:pt x="191397" y="164405"/>
                </a:cubicBezTo>
                <a:cubicBezTo>
                  <a:pt x="188287" y="169073"/>
                  <a:pt x="185177" y="173741"/>
                  <a:pt x="183622" y="176853"/>
                </a:cubicBezTo>
                <a:cubicBezTo>
                  <a:pt x="182067" y="178409"/>
                  <a:pt x="182067" y="179965"/>
                  <a:pt x="182067" y="181521"/>
                </a:cubicBezTo>
                <a:cubicBezTo>
                  <a:pt x="178957" y="178409"/>
                  <a:pt x="175847" y="178409"/>
                  <a:pt x="172737" y="175297"/>
                </a:cubicBezTo>
                <a:close/>
                <a:moveTo>
                  <a:pt x="166518" y="170629"/>
                </a:moveTo>
                <a:lnTo>
                  <a:pt x="166518" y="170629"/>
                </a:lnTo>
                <a:cubicBezTo>
                  <a:pt x="161853" y="165961"/>
                  <a:pt x="161853" y="161293"/>
                  <a:pt x="160298" y="156625"/>
                </a:cubicBezTo>
                <a:cubicBezTo>
                  <a:pt x="163408" y="153513"/>
                  <a:pt x="166518" y="151957"/>
                  <a:pt x="171183" y="150401"/>
                </a:cubicBezTo>
                <a:cubicBezTo>
                  <a:pt x="171183" y="150401"/>
                  <a:pt x="171183" y="151957"/>
                  <a:pt x="171183" y="153513"/>
                </a:cubicBezTo>
                <a:cubicBezTo>
                  <a:pt x="177402" y="158181"/>
                  <a:pt x="183622" y="155069"/>
                  <a:pt x="189842" y="151957"/>
                </a:cubicBezTo>
                <a:cubicBezTo>
                  <a:pt x="186732" y="155069"/>
                  <a:pt x="182067" y="158181"/>
                  <a:pt x="178957" y="161293"/>
                </a:cubicBezTo>
                <a:cubicBezTo>
                  <a:pt x="174292" y="164405"/>
                  <a:pt x="171183" y="169073"/>
                  <a:pt x="168073" y="172185"/>
                </a:cubicBezTo>
                <a:cubicBezTo>
                  <a:pt x="168073" y="172185"/>
                  <a:pt x="166518" y="172185"/>
                  <a:pt x="166518" y="170629"/>
                </a:cubicBezTo>
                <a:close/>
                <a:moveTo>
                  <a:pt x="262923" y="105277"/>
                </a:moveTo>
                <a:lnTo>
                  <a:pt x="262923" y="105277"/>
                </a:lnTo>
                <a:cubicBezTo>
                  <a:pt x="269143" y="103721"/>
                  <a:pt x="275363" y="105277"/>
                  <a:pt x="281583" y="106833"/>
                </a:cubicBezTo>
                <a:cubicBezTo>
                  <a:pt x="281583" y="106833"/>
                  <a:pt x="283138" y="106833"/>
                  <a:pt x="284692" y="108389"/>
                </a:cubicBezTo>
                <a:cubicBezTo>
                  <a:pt x="283138" y="106833"/>
                  <a:pt x="283138" y="106833"/>
                  <a:pt x="281583" y="106833"/>
                </a:cubicBezTo>
                <a:cubicBezTo>
                  <a:pt x="272253" y="103721"/>
                  <a:pt x="261368" y="103721"/>
                  <a:pt x="250484" y="105277"/>
                </a:cubicBezTo>
                <a:cubicBezTo>
                  <a:pt x="250484" y="102165"/>
                  <a:pt x="248929" y="100609"/>
                  <a:pt x="247374" y="99053"/>
                </a:cubicBezTo>
                <a:cubicBezTo>
                  <a:pt x="252039" y="99053"/>
                  <a:pt x="255149" y="99053"/>
                  <a:pt x="259814" y="99053"/>
                </a:cubicBezTo>
                <a:cubicBezTo>
                  <a:pt x="256704" y="100609"/>
                  <a:pt x="258259" y="106833"/>
                  <a:pt x="262923" y="105277"/>
                </a:cubicBezTo>
                <a:close/>
                <a:moveTo>
                  <a:pt x="189842" y="141065"/>
                </a:moveTo>
                <a:lnTo>
                  <a:pt x="189842" y="141065"/>
                </a:lnTo>
                <a:cubicBezTo>
                  <a:pt x="186732" y="142621"/>
                  <a:pt x="185177" y="145733"/>
                  <a:pt x="182067" y="145733"/>
                </a:cubicBezTo>
                <a:cubicBezTo>
                  <a:pt x="180512" y="147289"/>
                  <a:pt x="180512" y="147289"/>
                  <a:pt x="178957" y="147289"/>
                </a:cubicBezTo>
                <a:cubicBezTo>
                  <a:pt x="177402" y="147289"/>
                  <a:pt x="177402" y="147289"/>
                  <a:pt x="178957" y="145733"/>
                </a:cubicBezTo>
                <a:cubicBezTo>
                  <a:pt x="178957" y="145733"/>
                  <a:pt x="178957" y="145733"/>
                  <a:pt x="178957" y="145733"/>
                </a:cubicBezTo>
                <a:cubicBezTo>
                  <a:pt x="182067" y="142621"/>
                  <a:pt x="185177" y="141065"/>
                  <a:pt x="189842" y="137953"/>
                </a:cubicBezTo>
                <a:cubicBezTo>
                  <a:pt x="189842" y="139509"/>
                  <a:pt x="189842" y="139509"/>
                  <a:pt x="189842" y="141065"/>
                </a:cubicBezTo>
                <a:close/>
                <a:moveTo>
                  <a:pt x="189842" y="125505"/>
                </a:moveTo>
                <a:lnTo>
                  <a:pt x="189842" y="125505"/>
                </a:lnTo>
                <a:cubicBezTo>
                  <a:pt x="189842" y="125505"/>
                  <a:pt x="189842" y="127061"/>
                  <a:pt x="189842" y="128617"/>
                </a:cubicBezTo>
                <a:cubicBezTo>
                  <a:pt x="189842" y="128617"/>
                  <a:pt x="189842" y="128617"/>
                  <a:pt x="189842" y="128617"/>
                </a:cubicBezTo>
                <a:cubicBezTo>
                  <a:pt x="189842" y="128617"/>
                  <a:pt x="189842" y="128617"/>
                  <a:pt x="188287" y="128617"/>
                </a:cubicBezTo>
                <a:cubicBezTo>
                  <a:pt x="188287" y="128617"/>
                  <a:pt x="188287" y="128617"/>
                  <a:pt x="188287" y="128617"/>
                </a:cubicBezTo>
                <a:cubicBezTo>
                  <a:pt x="188287" y="128617"/>
                  <a:pt x="189842" y="128617"/>
                  <a:pt x="189842" y="128617"/>
                </a:cubicBezTo>
                <a:cubicBezTo>
                  <a:pt x="189842" y="128617"/>
                  <a:pt x="189842" y="128617"/>
                  <a:pt x="189842" y="128617"/>
                </a:cubicBezTo>
                <a:cubicBezTo>
                  <a:pt x="189842" y="128617"/>
                  <a:pt x="189842" y="128617"/>
                  <a:pt x="189842" y="128617"/>
                </a:cubicBezTo>
                <a:cubicBezTo>
                  <a:pt x="188287" y="128617"/>
                  <a:pt x="186732" y="128617"/>
                  <a:pt x="185177" y="130173"/>
                </a:cubicBezTo>
                <a:cubicBezTo>
                  <a:pt x="183622" y="131729"/>
                  <a:pt x="185177" y="133285"/>
                  <a:pt x="188287" y="133285"/>
                </a:cubicBezTo>
                <a:cubicBezTo>
                  <a:pt x="186732" y="134841"/>
                  <a:pt x="185177" y="134841"/>
                  <a:pt x="183622" y="136397"/>
                </a:cubicBezTo>
                <a:cubicBezTo>
                  <a:pt x="183622" y="133285"/>
                  <a:pt x="182067" y="133285"/>
                  <a:pt x="178957" y="131729"/>
                </a:cubicBezTo>
                <a:cubicBezTo>
                  <a:pt x="182067" y="130173"/>
                  <a:pt x="185177" y="127061"/>
                  <a:pt x="189842" y="125505"/>
                </a:cubicBezTo>
                <a:close/>
                <a:moveTo>
                  <a:pt x="196061" y="125505"/>
                </a:moveTo>
                <a:lnTo>
                  <a:pt x="196061" y="125505"/>
                </a:lnTo>
                <a:cubicBezTo>
                  <a:pt x="196061" y="125505"/>
                  <a:pt x="196061" y="125505"/>
                  <a:pt x="196061" y="125505"/>
                </a:cubicBezTo>
                <a:cubicBezTo>
                  <a:pt x="196061" y="125505"/>
                  <a:pt x="196061" y="125505"/>
                  <a:pt x="196061" y="125505"/>
                </a:cubicBezTo>
                <a:cubicBezTo>
                  <a:pt x="196061" y="125505"/>
                  <a:pt x="196061" y="125505"/>
                  <a:pt x="196061" y="125505"/>
                </a:cubicBezTo>
                <a:close/>
                <a:moveTo>
                  <a:pt x="238045" y="106833"/>
                </a:moveTo>
                <a:lnTo>
                  <a:pt x="238045" y="106833"/>
                </a:lnTo>
                <a:cubicBezTo>
                  <a:pt x="238045" y="105277"/>
                  <a:pt x="238045" y="105277"/>
                  <a:pt x="238045" y="105277"/>
                </a:cubicBezTo>
                <a:cubicBezTo>
                  <a:pt x="238045" y="105277"/>
                  <a:pt x="236490" y="105277"/>
                  <a:pt x="236490" y="105277"/>
                </a:cubicBezTo>
                <a:cubicBezTo>
                  <a:pt x="236490" y="105277"/>
                  <a:pt x="238045" y="105277"/>
                  <a:pt x="238045" y="103721"/>
                </a:cubicBezTo>
                <a:cubicBezTo>
                  <a:pt x="238045" y="103721"/>
                  <a:pt x="236490" y="103721"/>
                  <a:pt x="236490" y="103721"/>
                </a:cubicBezTo>
                <a:cubicBezTo>
                  <a:pt x="238045" y="105277"/>
                  <a:pt x="239599" y="105277"/>
                  <a:pt x="239599" y="105277"/>
                </a:cubicBezTo>
                <a:cubicBezTo>
                  <a:pt x="239599" y="105277"/>
                  <a:pt x="239599" y="105277"/>
                  <a:pt x="238045" y="106833"/>
                </a:cubicBezTo>
                <a:close/>
                <a:moveTo>
                  <a:pt x="178957" y="137953"/>
                </a:moveTo>
                <a:lnTo>
                  <a:pt x="178957" y="137953"/>
                </a:lnTo>
                <a:cubicBezTo>
                  <a:pt x="180512" y="137953"/>
                  <a:pt x="182067" y="137953"/>
                  <a:pt x="182067" y="136397"/>
                </a:cubicBezTo>
                <a:cubicBezTo>
                  <a:pt x="182067" y="137953"/>
                  <a:pt x="180512" y="137953"/>
                  <a:pt x="178957" y="137953"/>
                </a:cubicBezTo>
                <a:cubicBezTo>
                  <a:pt x="178957" y="137953"/>
                  <a:pt x="178957" y="137953"/>
                  <a:pt x="178957" y="137953"/>
                </a:cubicBezTo>
                <a:cubicBezTo>
                  <a:pt x="178957" y="137953"/>
                  <a:pt x="178957" y="137953"/>
                  <a:pt x="178957" y="137953"/>
                </a:cubicBezTo>
                <a:close/>
                <a:moveTo>
                  <a:pt x="199171" y="141065"/>
                </a:moveTo>
                <a:lnTo>
                  <a:pt x="199171" y="141065"/>
                </a:lnTo>
                <a:cubicBezTo>
                  <a:pt x="200726" y="141065"/>
                  <a:pt x="200726" y="142621"/>
                  <a:pt x="200726" y="142621"/>
                </a:cubicBezTo>
                <a:cubicBezTo>
                  <a:pt x="199171" y="144177"/>
                  <a:pt x="197616" y="145733"/>
                  <a:pt x="196061" y="147289"/>
                </a:cubicBezTo>
                <a:cubicBezTo>
                  <a:pt x="197616" y="145733"/>
                  <a:pt x="199171" y="144177"/>
                  <a:pt x="199171" y="141065"/>
                </a:cubicBezTo>
                <a:close/>
                <a:moveTo>
                  <a:pt x="214721" y="102165"/>
                </a:moveTo>
                <a:lnTo>
                  <a:pt x="214721" y="102165"/>
                </a:lnTo>
                <a:cubicBezTo>
                  <a:pt x="210056" y="103721"/>
                  <a:pt x="206946" y="106833"/>
                  <a:pt x="203836" y="109945"/>
                </a:cubicBezTo>
                <a:cubicBezTo>
                  <a:pt x="202281" y="111501"/>
                  <a:pt x="199171" y="113057"/>
                  <a:pt x="199171" y="114613"/>
                </a:cubicBezTo>
                <a:cubicBezTo>
                  <a:pt x="199171" y="111501"/>
                  <a:pt x="200726" y="109945"/>
                  <a:pt x="203836" y="109945"/>
                </a:cubicBezTo>
                <a:cubicBezTo>
                  <a:pt x="206946" y="108389"/>
                  <a:pt x="205391" y="105277"/>
                  <a:pt x="203836" y="105277"/>
                </a:cubicBezTo>
                <a:cubicBezTo>
                  <a:pt x="206946" y="103721"/>
                  <a:pt x="211611" y="103721"/>
                  <a:pt x="216276" y="102165"/>
                </a:cubicBezTo>
                <a:cubicBezTo>
                  <a:pt x="214721" y="102165"/>
                  <a:pt x="214721" y="102165"/>
                  <a:pt x="214721" y="102165"/>
                </a:cubicBezTo>
                <a:close/>
                <a:moveTo>
                  <a:pt x="188287" y="119281"/>
                </a:moveTo>
                <a:lnTo>
                  <a:pt x="188287" y="119281"/>
                </a:lnTo>
                <a:cubicBezTo>
                  <a:pt x="183622" y="122393"/>
                  <a:pt x="178957" y="123949"/>
                  <a:pt x="175847" y="127061"/>
                </a:cubicBezTo>
                <a:cubicBezTo>
                  <a:pt x="169628" y="130173"/>
                  <a:pt x="163408" y="133285"/>
                  <a:pt x="157188" y="137953"/>
                </a:cubicBezTo>
                <a:cubicBezTo>
                  <a:pt x="157188" y="136397"/>
                  <a:pt x="158743" y="133285"/>
                  <a:pt x="158743" y="131729"/>
                </a:cubicBezTo>
                <a:cubicBezTo>
                  <a:pt x="163408" y="130173"/>
                  <a:pt x="168073" y="127061"/>
                  <a:pt x="172737" y="123949"/>
                </a:cubicBezTo>
                <a:cubicBezTo>
                  <a:pt x="178957" y="120837"/>
                  <a:pt x="185177" y="117725"/>
                  <a:pt x="191397" y="114613"/>
                </a:cubicBezTo>
                <a:cubicBezTo>
                  <a:pt x="189842" y="116169"/>
                  <a:pt x="188287" y="117725"/>
                  <a:pt x="188287" y="119281"/>
                </a:cubicBezTo>
                <a:close/>
                <a:moveTo>
                  <a:pt x="157188" y="145733"/>
                </a:moveTo>
                <a:lnTo>
                  <a:pt x="157188" y="145733"/>
                </a:lnTo>
                <a:cubicBezTo>
                  <a:pt x="163408" y="142621"/>
                  <a:pt x="168073" y="137953"/>
                  <a:pt x="174292" y="134841"/>
                </a:cubicBezTo>
                <a:cubicBezTo>
                  <a:pt x="174292" y="136397"/>
                  <a:pt x="171183" y="137953"/>
                  <a:pt x="171183" y="141065"/>
                </a:cubicBezTo>
                <a:cubicBezTo>
                  <a:pt x="171183" y="141065"/>
                  <a:pt x="171183" y="142621"/>
                  <a:pt x="171183" y="144177"/>
                </a:cubicBezTo>
                <a:cubicBezTo>
                  <a:pt x="171183" y="144177"/>
                  <a:pt x="171183" y="144177"/>
                  <a:pt x="171183" y="144177"/>
                </a:cubicBezTo>
                <a:cubicBezTo>
                  <a:pt x="166518" y="147289"/>
                  <a:pt x="161853" y="148845"/>
                  <a:pt x="157188" y="151957"/>
                </a:cubicBezTo>
                <a:cubicBezTo>
                  <a:pt x="157188" y="150401"/>
                  <a:pt x="157188" y="147289"/>
                  <a:pt x="157188" y="145733"/>
                </a:cubicBezTo>
                <a:close/>
                <a:moveTo>
                  <a:pt x="189842" y="181521"/>
                </a:moveTo>
                <a:lnTo>
                  <a:pt x="189842" y="181521"/>
                </a:lnTo>
                <a:cubicBezTo>
                  <a:pt x="191397" y="176853"/>
                  <a:pt x="194506" y="172185"/>
                  <a:pt x="196061" y="169073"/>
                </a:cubicBezTo>
                <a:cubicBezTo>
                  <a:pt x="202281" y="161293"/>
                  <a:pt x="208501" y="153513"/>
                  <a:pt x="214721" y="145733"/>
                </a:cubicBezTo>
                <a:cubicBezTo>
                  <a:pt x="214721" y="145733"/>
                  <a:pt x="214721" y="145733"/>
                  <a:pt x="214721" y="144177"/>
                </a:cubicBezTo>
                <a:cubicBezTo>
                  <a:pt x="214721" y="144177"/>
                  <a:pt x="216276" y="144177"/>
                  <a:pt x="216276" y="144177"/>
                </a:cubicBezTo>
                <a:cubicBezTo>
                  <a:pt x="211611" y="153513"/>
                  <a:pt x="206946" y="162849"/>
                  <a:pt x="202281" y="172185"/>
                </a:cubicBezTo>
                <a:cubicBezTo>
                  <a:pt x="200726" y="176853"/>
                  <a:pt x="197616" y="181521"/>
                  <a:pt x="196061" y="186189"/>
                </a:cubicBezTo>
                <a:cubicBezTo>
                  <a:pt x="196061" y="187745"/>
                  <a:pt x="196061" y="187745"/>
                  <a:pt x="194506" y="189301"/>
                </a:cubicBezTo>
                <a:cubicBezTo>
                  <a:pt x="192952" y="187745"/>
                  <a:pt x="189842" y="186189"/>
                  <a:pt x="186732" y="184633"/>
                </a:cubicBezTo>
                <a:cubicBezTo>
                  <a:pt x="188287" y="183077"/>
                  <a:pt x="188287" y="181521"/>
                  <a:pt x="189842" y="181521"/>
                </a:cubicBezTo>
                <a:close/>
                <a:moveTo>
                  <a:pt x="202281" y="187745"/>
                </a:moveTo>
                <a:lnTo>
                  <a:pt x="202281" y="187745"/>
                </a:lnTo>
                <a:cubicBezTo>
                  <a:pt x="203836" y="183077"/>
                  <a:pt x="206946" y="178409"/>
                  <a:pt x="208501" y="173741"/>
                </a:cubicBezTo>
                <a:cubicBezTo>
                  <a:pt x="213166" y="164405"/>
                  <a:pt x="217830" y="153513"/>
                  <a:pt x="222495" y="144177"/>
                </a:cubicBezTo>
                <a:cubicBezTo>
                  <a:pt x="222495" y="144177"/>
                  <a:pt x="222495" y="144177"/>
                  <a:pt x="222495" y="144177"/>
                </a:cubicBezTo>
                <a:cubicBezTo>
                  <a:pt x="224050" y="144177"/>
                  <a:pt x="224050" y="142621"/>
                  <a:pt x="225605" y="142621"/>
                </a:cubicBezTo>
                <a:cubicBezTo>
                  <a:pt x="225605" y="142621"/>
                  <a:pt x="225605" y="142621"/>
                  <a:pt x="225605" y="142621"/>
                </a:cubicBezTo>
                <a:cubicBezTo>
                  <a:pt x="222495" y="153513"/>
                  <a:pt x="217830" y="162849"/>
                  <a:pt x="213166" y="173741"/>
                </a:cubicBezTo>
                <a:cubicBezTo>
                  <a:pt x="211611" y="178409"/>
                  <a:pt x="210056" y="183077"/>
                  <a:pt x="208501" y="189301"/>
                </a:cubicBezTo>
                <a:cubicBezTo>
                  <a:pt x="206946" y="190857"/>
                  <a:pt x="205391" y="193969"/>
                  <a:pt x="205391" y="195525"/>
                </a:cubicBezTo>
                <a:cubicBezTo>
                  <a:pt x="203836" y="195525"/>
                  <a:pt x="202281" y="192413"/>
                  <a:pt x="200726" y="192413"/>
                </a:cubicBezTo>
                <a:cubicBezTo>
                  <a:pt x="200726" y="190857"/>
                  <a:pt x="202281" y="189301"/>
                  <a:pt x="202281" y="187745"/>
                </a:cubicBezTo>
                <a:close/>
                <a:moveTo>
                  <a:pt x="214721" y="192413"/>
                </a:moveTo>
                <a:lnTo>
                  <a:pt x="214721" y="192413"/>
                </a:lnTo>
                <a:cubicBezTo>
                  <a:pt x="216276" y="186189"/>
                  <a:pt x="217830" y="181521"/>
                  <a:pt x="220940" y="176853"/>
                </a:cubicBezTo>
                <a:cubicBezTo>
                  <a:pt x="224050" y="165961"/>
                  <a:pt x="228715" y="155069"/>
                  <a:pt x="231825" y="144177"/>
                </a:cubicBezTo>
                <a:cubicBezTo>
                  <a:pt x="231825" y="142621"/>
                  <a:pt x="231825" y="141065"/>
                  <a:pt x="230270" y="141065"/>
                </a:cubicBezTo>
                <a:cubicBezTo>
                  <a:pt x="231825" y="141065"/>
                  <a:pt x="233380" y="139509"/>
                  <a:pt x="234935" y="139509"/>
                </a:cubicBezTo>
                <a:cubicBezTo>
                  <a:pt x="239599" y="136397"/>
                  <a:pt x="242709" y="133285"/>
                  <a:pt x="245819" y="130173"/>
                </a:cubicBezTo>
                <a:cubicBezTo>
                  <a:pt x="247374" y="131729"/>
                  <a:pt x="250484" y="133285"/>
                  <a:pt x="252039" y="136397"/>
                </a:cubicBezTo>
                <a:cubicBezTo>
                  <a:pt x="250484" y="134841"/>
                  <a:pt x="248929" y="134841"/>
                  <a:pt x="248929" y="134841"/>
                </a:cubicBezTo>
                <a:cubicBezTo>
                  <a:pt x="245819" y="133285"/>
                  <a:pt x="244264" y="136397"/>
                  <a:pt x="244264" y="139509"/>
                </a:cubicBezTo>
                <a:cubicBezTo>
                  <a:pt x="244264" y="139509"/>
                  <a:pt x="244264" y="141065"/>
                  <a:pt x="244264" y="141065"/>
                </a:cubicBezTo>
                <a:cubicBezTo>
                  <a:pt x="242709" y="141065"/>
                  <a:pt x="241154" y="141065"/>
                  <a:pt x="241154" y="144177"/>
                </a:cubicBezTo>
                <a:cubicBezTo>
                  <a:pt x="241154" y="142621"/>
                  <a:pt x="241154" y="142621"/>
                  <a:pt x="241154" y="141065"/>
                </a:cubicBezTo>
                <a:cubicBezTo>
                  <a:pt x="242709" y="137953"/>
                  <a:pt x="236490" y="134841"/>
                  <a:pt x="234935" y="139509"/>
                </a:cubicBezTo>
                <a:cubicBezTo>
                  <a:pt x="233380" y="150401"/>
                  <a:pt x="230270" y="162849"/>
                  <a:pt x="228715" y="173741"/>
                </a:cubicBezTo>
                <a:cubicBezTo>
                  <a:pt x="227160" y="178409"/>
                  <a:pt x="225605" y="184633"/>
                  <a:pt x="224050" y="189301"/>
                </a:cubicBezTo>
                <a:cubicBezTo>
                  <a:pt x="224050" y="190857"/>
                  <a:pt x="224050" y="192413"/>
                  <a:pt x="222495" y="193969"/>
                </a:cubicBezTo>
                <a:cubicBezTo>
                  <a:pt x="219385" y="193969"/>
                  <a:pt x="216276" y="195525"/>
                  <a:pt x="213166" y="195525"/>
                </a:cubicBezTo>
                <a:cubicBezTo>
                  <a:pt x="213166" y="193969"/>
                  <a:pt x="213166" y="192413"/>
                  <a:pt x="214721" y="192413"/>
                </a:cubicBezTo>
                <a:close/>
                <a:moveTo>
                  <a:pt x="255149" y="141065"/>
                </a:moveTo>
                <a:lnTo>
                  <a:pt x="255149" y="141065"/>
                </a:lnTo>
                <a:cubicBezTo>
                  <a:pt x="255149" y="139509"/>
                  <a:pt x="253594" y="137953"/>
                  <a:pt x="253594" y="136397"/>
                </a:cubicBezTo>
                <a:cubicBezTo>
                  <a:pt x="255149" y="139509"/>
                  <a:pt x="258259" y="142621"/>
                  <a:pt x="261368" y="144177"/>
                </a:cubicBezTo>
                <a:cubicBezTo>
                  <a:pt x="259814" y="142621"/>
                  <a:pt x="258259" y="142621"/>
                  <a:pt x="255149" y="141065"/>
                </a:cubicBezTo>
                <a:close/>
                <a:moveTo>
                  <a:pt x="230270" y="192413"/>
                </a:moveTo>
                <a:lnTo>
                  <a:pt x="230270" y="192413"/>
                </a:lnTo>
                <a:cubicBezTo>
                  <a:pt x="233380" y="186189"/>
                  <a:pt x="233380" y="181521"/>
                  <a:pt x="234935" y="175297"/>
                </a:cubicBezTo>
                <a:cubicBezTo>
                  <a:pt x="238045" y="165961"/>
                  <a:pt x="239599" y="155069"/>
                  <a:pt x="241154" y="145733"/>
                </a:cubicBezTo>
                <a:cubicBezTo>
                  <a:pt x="244264" y="153513"/>
                  <a:pt x="245819" y="162849"/>
                  <a:pt x="245819" y="172185"/>
                </a:cubicBezTo>
                <a:cubicBezTo>
                  <a:pt x="245819" y="176853"/>
                  <a:pt x="245819" y="179965"/>
                  <a:pt x="244264" y="184633"/>
                </a:cubicBezTo>
                <a:cubicBezTo>
                  <a:pt x="244264" y="187745"/>
                  <a:pt x="244264" y="189301"/>
                  <a:pt x="244264" y="190857"/>
                </a:cubicBezTo>
                <a:cubicBezTo>
                  <a:pt x="239599" y="192413"/>
                  <a:pt x="234935" y="192413"/>
                  <a:pt x="230270" y="193969"/>
                </a:cubicBezTo>
                <a:cubicBezTo>
                  <a:pt x="230270" y="192413"/>
                  <a:pt x="230270" y="192413"/>
                  <a:pt x="230270" y="192413"/>
                </a:cubicBezTo>
                <a:close/>
                <a:moveTo>
                  <a:pt x="248929" y="155069"/>
                </a:moveTo>
                <a:lnTo>
                  <a:pt x="248929" y="155069"/>
                </a:lnTo>
                <a:cubicBezTo>
                  <a:pt x="250484" y="158181"/>
                  <a:pt x="252039" y="161293"/>
                  <a:pt x="253594" y="164405"/>
                </a:cubicBezTo>
                <a:cubicBezTo>
                  <a:pt x="255149" y="167517"/>
                  <a:pt x="255149" y="170629"/>
                  <a:pt x="256704" y="175297"/>
                </a:cubicBezTo>
                <a:cubicBezTo>
                  <a:pt x="256704" y="178409"/>
                  <a:pt x="256704" y="183077"/>
                  <a:pt x="259814" y="186189"/>
                </a:cubicBezTo>
                <a:cubicBezTo>
                  <a:pt x="256704" y="186189"/>
                  <a:pt x="256704" y="189301"/>
                  <a:pt x="255149" y="190857"/>
                </a:cubicBezTo>
                <a:cubicBezTo>
                  <a:pt x="253594" y="190857"/>
                  <a:pt x="252039" y="190857"/>
                  <a:pt x="250484" y="190857"/>
                </a:cubicBezTo>
                <a:cubicBezTo>
                  <a:pt x="250484" y="189301"/>
                  <a:pt x="252039" y="187745"/>
                  <a:pt x="252039" y="186189"/>
                </a:cubicBezTo>
                <a:cubicBezTo>
                  <a:pt x="252039" y="179965"/>
                  <a:pt x="253594" y="175297"/>
                  <a:pt x="252039" y="170629"/>
                </a:cubicBezTo>
                <a:cubicBezTo>
                  <a:pt x="252039" y="165961"/>
                  <a:pt x="250484" y="159737"/>
                  <a:pt x="248929" y="155069"/>
                </a:cubicBezTo>
                <a:close/>
                <a:moveTo>
                  <a:pt x="264478" y="179965"/>
                </a:moveTo>
                <a:lnTo>
                  <a:pt x="264478" y="179965"/>
                </a:lnTo>
                <a:cubicBezTo>
                  <a:pt x="264478" y="178409"/>
                  <a:pt x="264478" y="176853"/>
                  <a:pt x="264478" y="175297"/>
                </a:cubicBezTo>
                <a:cubicBezTo>
                  <a:pt x="262923" y="170629"/>
                  <a:pt x="262923" y="167517"/>
                  <a:pt x="261368" y="162849"/>
                </a:cubicBezTo>
                <a:cubicBezTo>
                  <a:pt x="262923" y="165961"/>
                  <a:pt x="264478" y="167517"/>
                  <a:pt x="264478" y="169073"/>
                </a:cubicBezTo>
                <a:cubicBezTo>
                  <a:pt x="266033" y="172185"/>
                  <a:pt x="267588" y="173741"/>
                  <a:pt x="269143" y="175297"/>
                </a:cubicBezTo>
                <a:cubicBezTo>
                  <a:pt x="267588" y="176853"/>
                  <a:pt x="266033" y="178409"/>
                  <a:pt x="264478" y="179965"/>
                </a:cubicBezTo>
                <a:close/>
                <a:moveTo>
                  <a:pt x="273808" y="170629"/>
                </a:moveTo>
                <a:lnTo>
                  <a:pt x="273808" y="170629"/>
                </a:lnTo>
                <a:cubicBezTo>
                  <a:pt x="272253" y="169073"/>
                  <a:pt x="272253" y="167517"/>
                  <a:pt x="272253" y="165961"/>
                </a:cubicBezTo>
                <a:cubicBezTo>
                  <a:pt x="270698" y="164405"/>
                  <a:pt x="269143" y="161293"/>
                  <a:pt x="267588" y="158181"/>
                </a:cubicBezTo>
                <a:cubicBezTo>
                  <a:pt x="267588" y="159737"/>
                  <a:pt x="269143" y="161293"/>
                  <a:pt x="270698" y="161293"/>
                </a:cubicBezTo>
                <a:cubicBezTo>
                  <a:pt x="272253" y="164405"/>
                  <a:pt x="273808" y="165961"/>
                  <a:pt x="276918" y="167517"/>
                </a:cubicBezTo>
                <a:cubicBezTo>
                  <a:pt x="275363" y="169073"/>
                  <a:pt x="275363" y="169073"/>
                  <a:pt x="273808" y="170629"/>
                </a:cubicBezTo>
                <a:close/>
                <a:moveTo>
                  <a:pt x="295577" y="130173"/>
                </a:moveTo>
                <a:lnTo>
                  <a:pt x="295577" y="130173"/>
                </a:lnTo>
                <a:cubicBezTo>
                  <a:pt x="292467" y="128617"/>
                  <a:pt x="289357" y="127061"/>
                  <a:pt x="286247" y="125505"/>
                </a:cubicBezTo>
                <a:cubicBezTo>
                  <a:pt x="281583" y="123949"/>
                  <a:pt x="278473" y="123949"/>
                  <a:pt x="273808" y="122393"/>
                </a:cubicBezTo>
                <a:cubicBezTo>
                  <a:pt x="267588" y="119281"/>
                  <a:pt x="259814" y="117725"/>
                  <a:pt x="252039" y="116169"/>
                </a:cubicBezTo>
                <a:cubicBezTo>
                  <a:pt x="252039" y="114613"/>
                  <a:pt x="253594" y="113057"/>
                  <a:pt x="253594" y="111501"/>
                </a:cubicBezTo>
                <a:cubicBezTo>
                  <a:pt x="255149" y="111501"/>
                  <a:pt x="255149" y="111501"/>
                  <a:pt x="256704" y="111501"/>
                </a:cubicBezTo>
                <a:cubicBezTo>
                  <a:pt x="256704" y="113057"/>
                  <a:pt x="256704" y="113057"/>
                  <a:pt x="258259" y="114613"/>
                </a:cubicBezTo>
                <a:cubicBezTo>
                  <a:pt x="264478" y="116169"/>
                  <a:pt x="272253" y="119281"/>
                  <a:pt x="278473" y="122393"/>
                </a:cubicBezTo>
                <a:cubicBezTo>
                  <a:pt x="284692" y="123949"/>
                  <a:pt x="289357" y="125505"/>
                  <a:pt x="295577" y="127061"/>
                </a:cubicBezTo>
                <a:cubicBezTo>
                  <a:pt x="295577" y="128617"/>
                  <a:pt x="295577" y="128617"/>
                  <a:pt x="295577" y="130173"/>
                </a:cubicBezTo>
                <a:close/>
                <a:moveTo>
                  <a:pt x="294022" y="122393"/>
                </a:moveTo>
                <a:lnTo>
                  <a:pt x="294022" y="122393"/>
                </a:lnTo>
                <a:cubicBezTo>
                  <a:pt x="290912" y="119281"/>
                  <a:pt x="286247" y="117725"/>
                  <a:pt x="280028" y="114613"/>
                </a:cubicBezTo>
                <a:cubicBezTo>
                  <a:pt x="280028" y="114613"/>
                  <a:pt x="278473" y="114613"/>
                  <a:pt x="276918" y="114613"/>
                </a:cubicBezTo>
                <a:cubicBezTo>
                  <a:pt x="278473" y="114613"/>
                  <a:pt x="278473" y="114613"/>
                  <a:pt x="280028" y="114613"/>
                </a:cubicBezTo>
                <a:cubicBezTo>
                  <a:pt x="284692" y="116169"/>
                  <a:pt x="289357" y="117725"/>
                  <a:pt x="294022" y="119281"/>
                </a:cubicBezTo>
                <a:cubicBezTo>
                  <a:pt x="294022" y="119281"/>
                  <a:pt x="294022" y="119281"/>
                  <a:pt x="294022" y="119281"/>
                </a:cubicBezTo>
                <a:cubicBezTo>
                  <a:pt x="294022" y="120837"/>
                  <a:pt x="294022" y="120837"/>
                  <a:pt x="294022" y="122393"/>
                </a:cubicBezTo>
                <a:close/>
                <a:moveTo>
                  <a:pt x="294022" y="105277"/>
                </a:moveTo>
                <a:lnTo>
                  <a:pt x="294022" y="105277"/>
                </a:lnTo>
                <a:cubicBezTo>
                  <a:pt x="294022" y="105277"/>
                  <a:pt x="292467" y="103721"/>
                  <a:pt x="290912" y="103721"/>
                </a:cubicBezTo>
                <a:cubicBezTo>
                  <a:pt x="292467" y="103721"/>
                  <a:pt x="294022" y="103721"/>
                  <a:pt x="295577" y="105277"/>
                </a:cubicBezTo>
                <a:cubicBezTo>
                  <a:pt x="295577" y="105277"/>
                  <a:pt x="294022" y="105277"/>
                  <a:pt x="294022" y="105277"/>
                </a:cubicBezTo>
                <a:close/>
                <a:moveTo>
                  <a:pt x="200726" y="105277"/>
                </a:moveTo>
                <a:lnTo>
                  <a:pt x="200726" y="105277"/>
                </a:lnTo>
                <a:cubicBezTo>
                  <a:pt x="196061" y="106833"/>
                  <a:pt x="194506" y="108389"/>
                  <a:pt x="191397" y="111501"/>
                </a:cubicBezTo>
                <a:cubicBezTo>
                  <a:pt x="191397" y="109945"/>
                  <a:pt x="191397" y="109945"/>
                  <a:pt x="191397" y="109945"/>
                </a:cubicBezTo>
                <a:cubicBezTo>
                  <a:pt x="183622" y="111501"/>
                  <a:pt x="177402" y="116169"/>
                  <a:pt x="169628" y="120837"/>
                </a:cubicBezTo>
                <a:cubicBezTo>
                  <a:pt x="166518" y="122393"/>
                  <a:pt x="163408" y="123949"/>
                  <a:pt x="158743" y="127061"/>
                </a:cubicBezTo>
                <a:cubicBezTo>
                  <a:pt x="160298" y="125505"/>
                  <a:pt x="158743" y="125505"/>
                  <a:pt x="160298" y="125505"/>
                </a:cubicBezTo>
                <a:cubicBezTo>
                  <a:pt x="171183" y="119281"/>
                  <a:pt x="182067" y="109945"/>
                  <a:pt x="196061" y="106833"/>
                </a:cubicBezTo>
                <a:cubicBezTo>
                  <a:pt x="197616" y="105277"/>
                  <a:pt x="199171" y="105277"/>
                  <a:pt x="200726" y="105277"/>
                </a:cubicBezTo>
                <a:close/>
                <a:moveTo>
                  <a:pt x="91881" y="206417"/>
                </a:moveTo>
                <a:lnTo>
                  <a:pt x="91881" y="206417"/>
                </a:lnTo>
                <a:cubicBezTo>
                  <a:pt x="88771" y="206417"/>
                  <a:pt x="84106" y="204861"/>
                  <a:pt x="79442" y="203305"/>
                </a:cubicBezTo>
                <a:cubicBezTo>
                  <a:pt x="79442" y="201749"/>
                  <a:pt x="77887" y="200193"/>
                  <a:pt x="76332" y="201749"/>
                </a:cubicBezTo>
                <a:cubicBezTo>
                  <a:pt x="74777" y="201749"/>
                  <a:pt x="74777" y="201749"/>
                  <a:pt x="74777" y="203305"/>
                </a:cubicBezTo>
                <a:cubicBezTo>
                  <a:pt x="73222" y="203305"/>
                  <a:pt x="73222" y="201749"/>
                  <a:pt x="71667" y="201749"/>
                </a:cubicBezTo>
                <a:cubicBezTo>
                  <a:pt x="67002" y="201749"/>
                  <a:pt x="60782" y="201749"/>
                  <a:pt x="56118" y="201749"/>
                </a:cubicBezTo>
                <a:cubicBezTo>
                  <a:pt x="56118" y="201749"/>
                  <a:pt x="57673" y="200193"/>
                  <a:pt x="57673" y="200193"/>
                </a:cubicBezTo>
                <a:cubicBezTo>
                  <a:pt x="57673" y="200193"/>
                  <a:pt x="57673" y="201749"/>
                  <a:pt x="59228" y="200193"/>
                </a:cubicBezTo>
                <a:cubicBezTo>
                  <a:pt x="60782" y="198637"/>
                  <a:pt x="62337" y="195525"/>
                  <a:pt x="63892" y="193969"/>
                </a:cubicBezTo>
                <a:cubicBezTo>
                  <a:pt x="65447" y="193969"/>
                  <a:pt x="65447" y="192413"/>
                  <a:pt x="67002" y="192413"/>
                </a:cubicBezTo>
                <a:cubicBezTo>
                  <a:pt x="67002" y="193969"/>
                  <a:pt x="70112" y="193969"/>
                  <a:pt x="71667" y="192413"/>
                </a:cubicBezTo>
                <a:cubicBezTo>
                  <a:pt x="88771" y="175297"/>
                  <a:pt x="107430" y="156625"/>
                  <a:pt x="127644" y="141065"/>
                </a:cubicBezTo>
                <a:cubicBezTo>
                  <a:pt x="135419" y="136397"/>
                  <a:pt x="144749" y="133285"/>
                  <a:pt x="152523" y="128617"/>
                </a:cubicBezTo>
                <a:cubicBezTo>
                  <a:pt x="152523" y="130173"/>
                  <a:pt x="152523" y="130173"/>
                  <a:pt x="152523" y="130173"/>
                </a:cubicBezTo>
                <a:cubicBezTo>
                  <a:pt x="150968" y="131729"/>
                  <a:pt x="150968" y="131729"/>
                  <a:pt x="149414" y="131729"/>
                </a:cubicBezTo>
                <a:cubicBezTo>
                  <a:pt x="147859" y="133285"/>
                  <a:pt x="149414" y="134841"/>
                  <a:pt x="150968" y="134841"/>
                </a:cubicBezTo>
                <a:cubicBezTo>
                  <a:pt x="149414" y="142621"/>
                  <a:pt x="149414" y="148845"/>
                  <a:pt x="150968" y="156625"/>
                </a:cubicBezTo>
                <a:cubicBezTo>
                  <a:pt x="150968" y="156625"/>
                  <a:pt x="150968" y="156625"/>
                  <a:pt x="149414" y="156625"/>
                </a:cubicBezTo>
                <a:cubicBezTo>
                  <a:pt x="147859" y="158181"/>
                  <a:pt x="149414" y="161293"/>
                  <a:pt x="152523" y="159737"/>
                </a:cubicBezTo>
                <a:cubicBezTo>
                  <a:pt x="152523" y="159737"/>
                  <a:pt x="152523" y="159737"/>
                  <a:pt x="152523" y="159737"/>
                </a:cubicBezTo>
                <a:cubicBezTo>
                  <a:pt x="152523" y="162849"/>
                  <a:pt x="152523" y="165961"/>
                  <a:pt x="154078" y="167517"/>
                </a:cubicBezTo>
                <a:cubicBezTo>
                  <a:pt x="155633" y="172185"/>
                  <a:pt x="160298" y="175297"/>
                  <a:pt x="163408" y="178409"/>
                </a:cubicBezTo>
                <a:cubicBezTo>
                  <a:pt x="160298" y="181521"/>
                  <a:pt x="158743" y="183077"/>
                  <a:pt x="157188" y="184633"/>
                </a:cubicBezTo>
                <a:cubicBezTo>
                  <a:pt x="155633" y="186189"/>
                  <a:pt x="158743" y="189301"/>
                  <a:pt x="160298" y="189301"/>
                </a:cubicBezTo>
                <a:cubicBezTo>
                  <a:pt x="161853" y="189301"/>
                  <a:pt x="161853" y="187745"/>
                  <a:pt x="161853" y="187745"/>
                </a:cubicBezTo>
                <a:cubicBezTo>
                  <a:pt x="161853" y="187745"/>
                  <a:pt x="161853" y="187745"/>
                  <a:pt x="161853" y="187745"/>
                </a:cubicBezTo>
                <a:cubicBezTo>
                  <a:pt x="161853" y="187745"/>
                  <a:pt x="161853" y="187745"/>
                  <a:pt x="161853" y="187745"/>
                </a:cubicBezTo>
                <a:cubicBezTo>
                  <a:pt x="163408" y="187745"/>
                  <a:pt x="164963" y="186189"/>
                  <a:pt x="166518" y="184633"/>
                </a:cubicBezTo>
                <a:cubicBezTo>
                  <a:pt x="174292" y="192413"/>
                  <a:pt x="183622" y="198637"/>
                  <a:pt x="194506" y="203305"/>
                </a:cubicBezTo>
                <a:cubicBezTo>
                  <a:pt x="197616" y="203305"/>
                  <a:pt x="200726" y="203305"/>
                  <a:pt x="202281" y="204861"/>
                </a:cubicBezTo>
                <a:cubicBezTo>
                  <a:pt x="202281" y="204861"/>
                  <a:pt x="202281" y="204861"/>
                  <a:pt x="202281" y="204861"/>
                </a:cubicBezTo>
                <a:cubicBezTo>
                  <a:pt x="202281" y="206417"/>
                  <a:pt x="205391" y="207973"/>
                  <a:pt x="206946" y="206417"/>
                </a:cubicBezTo>
                <a:cubicBezTo>
                  <a:pt x="208501" y="206417"/>
                  <a:pt x="208501" y="204861"/>
                  <a:pt x="208501" y="204861"/>
                </a:cubicBezTo>
                <a:cubicBezTo>
                  <a:pt x="242709" y="211085"/>
                  <a:pt x="276918" y="197081"/>
                  <a:pt x="294022" y="165961"/>
                </a:cubicBezTo>
                <a:cubicBezTo>
                  <a:pt x="301797" y="153513"/>
                  <a:pt x="304907" y="137953"/>
                  <a:pt x="304907" y="123949"/>
                </a:cubicBezTo>
                <a:cubicBezTo>
                  <a:pt x="306461" y="123949"/>
                  <a:pt x="306461" y="123949"/>
                  <a:pt x="306461" y="123949"/>
                </a:cubicBezTo>
                <a:cubicBezTo>
                  <a:pt x="309571" y="123949"/>
                  <a:pt x="309571" y="122393"/>
                  <a:pt x="309571" y="120837"/>
                </a:cubicBezTo>
                <a:cubicBezTo>
                  <a:pt x="308016" y="119281"/>
                  <a:pt x="306461" y="119281"/>
                  <a:pt x="304907" y="117725"/>
                </a:cubicBezTo>
                <a:cubicBezTo>
                  <a:pt x="304907" y="114613"/>
                  <a:pt x="304907" y="109945"/>
                  <a:pt x="304907" y="106833"/>
                </a:cubicBezTo>
                <a:cubicBezTo>
                  <a:pt x="318901" y="111501"/>
                  <a:pt x="332895" y="116169"/>
                  <a:pt x="348445" y="119281"/>
                </a:cubicBezTo>
                <a:cubicBezTo>
                  <a:pt x="348445" y="119281"/>
                  <a:pt x="348445" y="119281"/>
                  <a:pt x="348445" y="119281"/>
                </a:cubicBezTo>
                <a:cubicBezTo>
                  <a:pt x="348445" y="119281"/>
                  <a:pt x="348445" y="119281"/>
                  <a:pt x="348445" y="119281"/>
                </a:cubicBezTo>
                <a:cubicBezTo>
                  <a:pt x="349999" y="120837"/>
                  <a:pt x="349999" y="120837"/>
                  <a:pt x="351554" y="120837"/>
                </a:cubicBezTo>
                <a:cubicBezTo>
                  <a:pt x="353109" y="120837"/>
                  <a:pt x="356219" y="120837"/>
                  <a:pt x="359329" y="122393"/>
                </a:cubicBezTo>
                <a:cubicBezTo>
                  <a:pt x="359329" y="127061"/>
                  <a:pt x="356219" y="131729"/>
                  <a:pt x="354664" y="136397"/>
                </a:cubicBezTo>
                <a:cubicBezTo>
                  <a:pt x="354664" y="137953"/>
                  <a:pt x="353109" y="139509"/>
                  <a:pt x="353109" y="141065"/>
                </a:cubicBezTo>
                <a:cubicBezTo>
                  <a:pt x="353109" y="141065"/>
                  <a:pt x="353109" y="141065"/>
                  <a:pt x="351554" y="141065"/>
                </a:cubicBezTo>
                <a:cubicBezTo>
                  <a:pt x="353109" y="137953"/>
                  <a:pt x="354664" y="134841"/>
                  <a:pt x="354664" y="131729"/>
                </a:cubicBezTo>
                <a:cubicBezTo>
                  <a:pt x="354664" y="131729"/>
                  <a:pt x="354664" y="131729"/>
                  <a:pt x="354664" y="131729"/>
                </a:cubicBezTo>
                <a:cubicBezTo>
                  <a:pt x="356219" y="130173"/>
                  <a:pt x="356219" y="128617"/>
                  <a:pt x="357774" y="127061"/>
                </a:cubicBezTo>
                <a:cubicBezTo>
                  <a:pt x="357774" y="125505"/>
                  <a:pt x="356219" y="123949"/>
                  <a:pt x="354664" y="123949"/>
                </a:cubicBezTo>
                <a:cubicBezTo>
                  <a:pt x="354664" y="123949"/>
                  <a:pt x="354664" y="123949"/>
                  <a:pt x="354664" y="122393"/>
                </a:cubicBezTo>
                <a:cubicBezTo>
                  <a:pt x="354664" y="120837"/>
                  <a:pt x="351554" y="120837"/>
                  <a:pt x="351554" y="122393"/>
                </a:cubicBezTo>
                <a:cubicBezTo>
                  <a:pt x="351554" y="123949"/>
                  <a:pt x="349999" y="123949"/>
                  <a:pt x="349999" y="125505"/>
                </a:cubicBezTo>
                <a:cubicBezTo>
                  <a:pt x="349999" y="125505"/>
                  <a:pt x="349999" y="125505"/>
                  <a:pt x="349999" y="125505"/>
                </a:cubicBezTo>
                <a:cubicBezTo>
                  <a:pt x="349999" y="125505"/>
                  <a:pt x="349999" y="125505"/>
                  <a:pt x="349999" y="125505"/>
                </a:cubicBezTo>
                <a:cubicBezTo>
                  <a:pt x="343780" y="139509"/>
                  <a:pt x="332895" y="150401"/>
                  <a:pt x="325121" y="162849"/>
                </a:cubicBezTo>
                <a:cubicBezTo>
                  <a:pt x="315791" y="170629"/>
                  <a:pt x="306461" y="178409"/>
                  <a:pt x="297132" y="186189"/>
                </a:cubicBezTo>
                <a:cubicBezTo>
                  <a:pt x="287802" y="192413"/>
                  <a:pt x="278473" y="200193"/>
                  <a:pt x="267588" y="204861"/>
                </a:cubicBezTo>
                <a:cubicBezTo>
                  <a:pt x="261368" y="209529"/>
                  <a:pt x="256704" y="212641"/>
                  <a:pt x="250484" y="215753"/>
                </a:cubicBezTo>
                <a:cubicBezTo>
                  <a:pt x="213166" y="226644"/>
                  <a:pt x="172737" y="228200"/>
                  <a:pt x="133864" y="220420"/>
                </a:cubicBezTo>
                <a:cubicBezTo>
                  <a:pt x="119870" y="215753"/>
                  <a:pt x="105875" y="211085"/>
                  <a:pt x="91881" y="206417"/>
                </a:cubicBezTo>
                <a:close/>
                <a:moveTo>
                  <a:pt x="39013" y="92830"/>
                </a:moveTo>
                <a:cubicBezTo>
                  <a:pt x="45233" y="95942"/>
                  <a:pt x="51453" y="97497"/>
                  <a:pt x="57673" y="97497"/>
                </a:cubicBezTo>
                <a:cubicBezTo>
                  <a:pt x="63892" y="99053"/>
                  <a:pt x="68557" y="100609"/>
                  <a:pt x="74777" y="100609"/>
                </a:cubicBezTo>
                <a:cubicBezTo>
                  <a:pt x="80997" y="100609"/>
                  <a:pt x="87216" y="100609"/>
                  <a:pt x="93436" y="100609"/>
                </a:cubicBezTo>
                <a:cubicBezTo>
                  <a:pt x="98101" y="100609"/>
                  <a:pt x="105875" y="102165"/>
                  <a:pt x="108985" y="97497"/>
                </a:cubicBezTo>
                <a:cubicBezTo>
                  <a:pt x="108985" y="97497"/>
                  <a:pt x="108985" y="95942"/>
                  <a:pt x="108985" y="95942"/>
                </a:cubicBezTo>
                <a:cubicBezTo>
                  <a:pt x="116760" y="94386"/>
                  <a:pt x="124535" y="94386"/>
                  <a:pt x="132309" y="91274"/>
                </a:cubicBezTo>
                <a:cubicBezTo>
                  <a:pt x="133864" y="89718"/>
                  <a:pt x="133864" y="88162"/>
                  <a:pt x="133864" y="86606"/>
                </a:cubicBezTo>
                <a:cubicBezTo>
                  <a:pt x="132309" y="85050"/>
                  <a:pt x="132309" y="85050"/>
                  <a:pt x="130754" y="85050"/>
                </a:cubicBezTo>
                <a:cubicBezTo>
                  <a:pt x="133864" y="83494"/>
                  <a:pt x="136974" y="85050"/>
                  <a:pt x="138529" y="83494"/>
                </a:cubicBezTo>
                <a:cubicBezTo>
                  <a:pt x="140084" y="81938"/>
                  <a:pt x="138529" y="81938"/>
                  <a:pt x="138529" y="80382"/>
                </a:cubicBezTo>
                <a:cubicBezTo>
                  <a:pt x="143194" y="78826"/>
                  <a:pt x="149414" y="78826"/>
                  <a:pt x="154078" y="77270"/>
                </a:cubicBezTo>
                <a:cubicBezTo>
                  <a:pt x="157188" y="75714"/>
                  <a:pt x="157188" y="72602"/>
                  <a:pt x="154078" y="72602"/>
                </a:cubicBezTo>
                <a:cubicBezTo>
                  <a:pt x="158743" y="71046"/>
                  <a:pt x="163408" y="71046"/>
                  <a:pt x="166518" y="69490"/>
                </a:cubicBezTo>
                <a:cubicBezTo>
                  <a:pt x="168073" y="67934"/>
                  <a:pt x="166518" y="67934"/>
                  <a:pt x="166518" y="66378"/>
                </a:cubicBezTo>
                <a:cubicBezTo>
                  <a:pt x="171183" y="64822"/>
                  <a:pt x="177402" y="64822"/>
                  <a:pt x="180512" y="61710"/>
                </a:cubicBezTo>
                <a:cubicBezTo>
                  <a:pt x="182067" y="60154"/>
                  <a:pt x="182067" y="58598"/>
                  <a:pt x="180512" y="57042"/>
                </a:cubicBezTo>
                <a:cubicBezTo>
                  <a:pt x="180512" y="57042"/>
                  <a:pt x="180512" y="57042"/>
                  <a:pt x="180512" y="57042"/>
                </a:cubicBezTo>
                <a:cubicBezTo>
                  <a:pt x="185177" y="57042"/>
                  <a:pt x="191397" y="55486"/>
                  <a:pt x="194506" y="52374"/>
                </a:cubicBezTo>
                <a:cubicBezTo>
                  <a:pt x="196061" y="50818"/>
                  <a:pt x="194506" y="49262"/>
                  <a:pt x="194506" y="47706"/>
                </a:cubicBezTo>
                <a:cubicBezTo>
                  <a:pt x="197616" y="47706"/>
                  <a:pt x="200726" y="47706"/>
                  <a:pt x="202281" y="46150"/>
                </a:cubicBezTo>
                <a:cubicBezTo>
                  <a:pt x="205391" y="46150"/>
                  <a:pt x="208501" y="46150"/>
                  <a:pt x="210056" y="43038"/>
                </a:cubicBezTo>
                <a:cubicBezTo>
                  <a:pt x="211611" y="43038"/>
                  <a:pt x="211611" y="41482"/>
                  <a:pt x="210056" y="39926"/>
                </a:cubicBezTo>
                <a:cubicBezTo>
                  <a:pt x="210056" y="39926"/>
                  <a:pt x="208501" y="39926"/>
                  <a:pt x="208501" y="39926"/>
                </a:cubicBezTo>
                <a:cubicBezTo>
                  <a:pt x="210056" y="39926"/>
                  <a:pt x="210056" y="39926"/>
                  <a:pt x="211611" y="39926"/>
                </a:cubicBezTo>
                <a:cubicBezTo>
                  <a:pt x="217830" y="38370"/>
                  <a:pt x="224050" y="36814"/>
                  <a:pt x="230270" y="33702"/>
                </a:cubicBezTo>
                <a:cubicBezTo>
                  <a:pt x="231825" y="33702"/>
                  <a:pt x="233380" y="33702"/>
                  <a:pt x="234935" y="33702"/>
                </a:cubicBezTo>
                <a:cubicBezTo>
                  <a:pt x="242709" y="33702"/>
                  <a:pt x="248929" y="33702"/>
                  <a:pt x="256704" y="30590"/>
                </a:cubicBezTo>
                <a:cubicBezTo>
                  <a:pt x="258259" y="30590"/>
                  <a:pt x="256704" y="29034"/>
                  <a:pt x="256704" y="29034"/>
                </a:cubicBezTo>
                <a:cubicBezTo>
                  <a:pt x="256704" y="29034"/>
                  <a:pt x="256704" y="29034"/>
                  <a:pt x="256704" y="29034"/>
                </a:cubicBezTo>
                <a:cubicBezTo>
                  <a:pt x="259814" y="29034"/>
                  <a:pt x="261368" y="29034"/>
                  <a:pt x="262923" y="29034"/>
                </a:cubicBezTo>
                <a:cubicBezTo>
                  <a:pt x="262923" y="29034"/>
                  <a:pt x="266033" y="27478"/>
                  <a:pt x="266033" y="27478"/>
                </a:cubicBezTo>
                <a:cubicBezTo>
                  <a:pt x="267588" y="27478"/>
                  <a:pt x="267588" y="27478"/>
                  <a:pt x="267588" y="27478"/>
                </a:cubicBezTo>
                <a:cubicBezTo>
                  <a:pt x="267588" y="27478"/>
                  <a:pt x="269143" y="27478"/>
                  <a:pt x="269143" y="27478"/>
                </a:cubicBezTo>
                <a:cubicBezTo>
                  <a:pt x="272253" y="27478"/>
                  <a:pt x="275363" y="27478"/>
                  <a:pt x="276918" y="27478"/>
                </a:cubicBezTo>
                <a:cubicBezTo>
                  <a:pt x="280028" y="27478"/>
                  <a:pt x="283138" y="27478"/>
                  <a:pt x="286247" y="25922"/>
                </a:cubicBezTo>
                <a:cubicBezTo>
                  <a:pt x="286247" y="25922"/>
                  <a:pt x="286247" y="24366"/>
                  <a:pt x="286247" y="22810"/>
                </a:cubicBezTo>
                <a:cubicBezTo>
                  <a:pt x="290912" y="24366"/>
                  <a:pt x="295577" y="24366"/>
                  <a:pt x="301797" y="24366"/>
                </a:cubicBezTo>
                <a:cubicBezTo>
                  <a:pt x="301797" y="24366"/>
                  <a:pt x="301797" y="22810"/>
                  <a:pt x="301797" y="22810"/>
                </a:cubicBezTo>
                <a:cubicBezTo>
                  <a:pt x="306461" y="22810"/>
                  <a:pt x="312681" y="24366"/>
                  <a:pt x="317346" y="24366"/>
                </a:cubicBezTo>
                <a:cubicBezTo>
                  <a:pt x="318901" y="24366"/>
                  <a:pt x="320456" y="22810"/>
                  <a:pt x="320456" y="21254"/>
                </a:cubicBezTo>
                <a:cubicBezTo>
                  <a:pt x="322011" y="21254"/>
                  <a:pt x="323566" y="21254"/>
                  <a:pt x="325121" y="21254"/>
                </a:cubicBezTo>
                <a:cubicBezTo>
                  <a:pt x="329785" y="22810"/>
                  <a:pt x="334450" y="22810"/>
                  <a:pt x="337560" y="21254"/>
                </a:cubicBezTo>
                <a:cubicBezTo>
                  <a:pt x="340670" y="22810"/>
                  <a:pt x="343780" y="22810"/>
                  <a:pt x="345335" y="22810"/>
                </a:cubicBezTo>
                <a:cubicBezTo>
                  <a:pt x="348445" y="24366"/>
                  <a:pt x="351554" y="24366"/>
                  <a:pt x="354664" y="22810"/>
                </a:cubicBezTo>
                <a:cubicBezTo>
                  <a:pt x="356219" y="24366"/>
                  <a:pt x="357774" y="25922"/>
                  <a:pt x="359329" y="25922"/>
                </a:cubicBezTo>
                <a:cubicBezTo>
                  <a:pt x="360884" y="25922"/>
                  <a:pt x="363994" y="25922"/>
                  <a:pt x="365549" y="25922"/>
                </a:cubicBezTo>
                <a:cubicBezTo>
                  <a:pt x="365549" y="25922"/>
                  <a:pt x="365549" y="27478"/>
                  <a:pt x="365549" y="27478"/>
                </a:cubicBezTo>
                <a:cubicBezTo>
                  <a:pt x="370214" y="30590"/>
                  <a:pt x="376433" y="32146"/>
                  <a:pt x="382653" y="33702"/>
                </a:cubicBezTo>
                <a:cubicBezTo>
                  <a:pt x="385763" y="38370"/>
                  <a:pt x="388873" y="43038"/>
                  <a:pt x="393538" y="44594"/>
                </a:cubicBezTo>
                <a:cubicBezTo>
                  <a:pt x="396647" y="46150"/>
                  <a:pt x="398202" y="43038"/>
                  <a:pt x="398202" y="41482"/>
                </a:cubicBezTo>
                <a:cubicBezTo>
                  <a:pt x="398202" y="39926"/>
                  <a:pt x="396647" y="38370"/>
                  <a:pt x="395092" y="36814"/>
                </a:cubicBezTo>
                <a:cubicBezTo>
                  <a:pt x="396647" y="38370"/>
                  <a:pt x="399757" y="39926"/>
                  <a:pt x="401312" y="43038"/>
                </a:cubicBezTo>
                <a:cubicBezTo>
                  <a:pt x="402867" y="44594"/>
                  <a:pt x="404422" y="47706"/>
                  <a:pt x="405977" y="49262"/>
                </a:cubicBezTo>
                <a:cubicBezTo>
                  <a:pt x="407532" y="52374"/>
                  <a:pt x="409087" y="53930"/>
                  <a:pt x="412197" y="55486"/>
                </a:cubicBezTo>
                <a:cubicBezTo>
                  <a:pt x="413752" y="58598"/>
                  <a:pt x="416861" y="64822"/>
                  <a:pt x="421526" y="66378"/>
                </a:cubicBezTo>
                <a:cubicBezTo>
                  <a:pt x="423081" y="67934"/>
                  <a:pt x="426191" y="66378"/>
                  <a:pt x="424636" y="64822"/>
                </a:cubicBezTo>
                <a:cubicBezTo>
                  <a:pt x="424636" y="60154"/>
                  <a:pt x="419971" y="55486"/>
                  <a:pt x="416861" y="50818"/>
                </a:cubicBezTo>
                <a:cubicBezTo>
                  <a:pt x="413752" y="46150"/>
                  <a:pt x="410642" y="41482"/>
                  <a:pt x="407532" y="36814"/>
                </a:cubicBezTo>
                <a:cubicBezTo>
                  <a:pt x="407532" y="35258"/>
                  <a:pt x="405977" y="36814"/>
                  <a:pt x="405977" y="36814"/>
                </a:cubicBezTo>
                <a:cubicBezTo>
                  <a:pt x="401312" y="30590"/>
                  <a:pt x="396647" y="27478"/>
                  <a:pt x="391983" y="22810"/>
                </a:cubicBezTo>
                <a:cubicBezTo>
                  <a:pt x="388873" y="21254"/>
                  <a:pt x="385763" y="24366"/>
                  <a:pt x="387318" y="27478"/>
                </a:cubicBezTo>
                <a:cubicBezTo>
                  <a:pt x="387318" y="27478"/>
                  <a:pt x="385763" y="27478"/>
                  <a:pt x="385763" y="25922"/>
                </a:cubicBezTo>
                <a:cubicBezTo>
                  <a:pt x="381098" y="21254"/>
                  <a:pt x="376433" y="16586"/>
                  <a:pt x="371769" y="11918"/>
                </a:cubicBezTo>
                <a:cubicBezTo>
                  <a:pt x="368659" y="8806"/>
                  <a:pt x="363994" y="13474"/>
                  <a:pt x="367104" y="16586"/>
                </a:cubicBezTo>
                <a:cubicBezTo>
                  <a:pt x="360884" y="13474"/>
                  <a:pt x="356219" y="8806"/>
                  <a:pt x="351554" y="4138"/>
                </a:cubicBezTo>
                <a:cubicBezTo>
                  <a:pt x="348445" y="1026"/>
                  <a:pt x="343780" y="5694"/>
                  <a:pt x="345335" y="8806"/>
                </a:cubicBezTo>
                <a:cubicBezTo>
                  <a:pt x="348445" y="10362"/>
                  <a:pt x="349999" y="11918"/>
                  <a:pt x="353109" y="15030"/>
                </a:cubicBezTo>
                <a:cubicBezTo>
                  <a:pt x="351554" y="15030"/>
                  <a:pt x="351554" y="15030"/>
                  <a:pt x="351554" y="13474"/>
                </a:cubicBezTo>
                <a:cubicBezTo>
                  <a:pt x="343780" y="10362"/>
                  <a:pt x="337560" y="5694"/>
                  <a:pt x="331340" y="1026"/>
                </a:cubicBezTo>
                <a:cubicBezTo>
                  <a:pt x="328230" y="-2086"/>
                  <a:pt x="323566" y="2582"/>
                  <a:pt x="326676" y="5694"/>
                </a:cubicBezTo>
                <a:cubicBezTo>
                  <a:pt x="329785" y="8806"/>
                  <a:pt x="332895" y="10362"/>
                  <a:pt x="336005" y="13474"/>
                </a:cubicBezTo>
                <a:cubicBezTo>
                  <a:pt x="336005" y="11918"/>
                  <a:pt x="334450" y="11918"/>
                  <a:pt x="334450" y="11918"/>
                </a:cubicBezTo>
                <a:cubicBezTo>
                  <a:pt x="325121" y="10362"/>
                  <a:pt x="315791" y="5694"/>
                  <a:pt x="308016" y="2582"/>
                </a:cubicBezTo>
                <a:cubicBezTo>
                  <a:pt x="303352" y="1026"/>
                  <a:pt x="300242" y="5694"/>
                  <a:pt x="303352" y="8806"/>
                </a:cubicBezTo>
                <a:cubicBezTo>
                  <a:pt x="304907" y="8806"/>
                  <a:pt x="306461" y="8806"/>
                  <a:pt x="308016" y="10362"/>
                </a:cubicBezTo>
                <a:cubicBezTo>
                  <a:pt x="304907" y="8806"/>
                  <a:pt x="300242" y="7250"/>
                  <a:pt x="297132" y="5694"/>
                </a:cubicBezTo>
                <a:cubicBezTo>
                  <a:pt x="292467" y="4138"/>
                  <a:pt x="287802" y="2582"/>
                  <a:pt x="283138" y="1026"/>
                </a:cubicBezTo>
                <a:cubicBezTo>
                  <a:pt x="280028" y="-530"/>
                  <a:pt x="278473" y="4138"/>
                  <a:pt x="281583" y="5694"/>
                </a:cubicBezTo>
                <a:cubicBezTo>
                  <a:pt x="284692" y="7250"/>
                  <a:pt x="286247" y="8806"/>
                  <a:pt x="289357" y="11918"/>
                </a:cubicBezTo>
                <a:cubicBezTo>
                  <a:pt x="289357" y="11918"/>
                  <a:pt x="289357" y="10362"/>
                  <a:pt x="289357" y="10362"/>
                </a:cubicBezTo>
                <a:cubicBezTo>
                  <a:pt x="292467" y="11918"/>
                  <a:pt x="294022" y="11918"/>
                  <a:pt x="295577" y="13474"/>
                </a:cubicBezTo>
                <a:cubicBezTo>
                  <a:pt x="295577" y="13474"/>
                  <a:pt x="297132" y="13474"/>
                  <a:pt x="298687" y="15030"/>
                </a:cubicBezTo>
                <a:cubicBezTo>
                  <a:pt x="295577" y="13474"/>
                  <a:pt x="294022" y="13474"/>
                  <a:pt x="292467" y="13474"/>
                </a:cubicBezTo>
                <a:cubicBezTo>
                  <a:pt x="289357" y="11918"/>
                  <a:pt x="286247" y="10362"/>
                  <a:pt x="283138" y="10362"/>
                </a:cubicBezTo>
                <a:cubicBezTo>
                  <a:pt x="275363" y="8806"/>
                  <a:pt x="267588" y="7250"/>
                  <a:pt x="259814" y="5694"/>
                </a:cubicBezTo>
                <a:cubicBezTo>
                  <a:pt x="258259" y="5694"/>
                  <a:pt x="255149" y="8806"/>
                  <a:pt x="258259" y="11918"/>
                </a:cubicBezTo>
                <a:cubicBezTo>
                  <a:pt x="255149" y="10362"/>
                  <a:pt x="252039" y="10362"/>
                  <a:pt x="248929" y="8806"/>
                </a:cubicBezTo>
                <a:cubicBezTo>
                  <a:pt x="245819" y="8806"/>
                  <a:pt x="242709" y="8806"/>
                  <a:pt x="241154" y="10362"/>
                </a:cubicBezTo>
                <a:cubicBezTo>
                  <a:pt x="239599" y="11918"/>
                  <a:pt x="239599" y="13474"/>
                  <a:pt x="239599" y="16586"/>
                </a:cubicBezTo>
                <a:cubicBezTo>
                  <a:pt x="233380" y="15030"/>
                  <a:pt x="227160" y="13474"/>
                  <a:pt x="222495" y="13474"/>
                </a:cubicBezTo>
                <a:cubicBezTo>
                  <a:pt x="222495" y="13474"/>
                  <a:pt x="222495" y="13474"/>
                  <a:pt x="222495" y="13474"/>
                </a:cubicBezTo>
                <a:cubicBezTo>
                  <a:pt x="220940" y="13474"/>
                  <a:pt x="220940" y="11918"/>
                  <a:pt x="220940" y="13474"/>
                </a:cubicBezTo>
                <a:cubicBezTo>
                  <a:pt x="217830" y="13474"/>
                  <a:pt x="217830" y="18142"/>
                  <a:pt x="220940" y="18142"/>
                </a:cubicBezTo>
                <a:cubicBezTo>
                  <a:pt x="222495" y="18142"/>
                  <a:pt x="224050" y="18142"/>
                  <a:pt x="225605" y="19698"/>
                </a:cubicBezTo>
                <a:cubicBezTo>
                  <a:pt x="225605" y="19698"/>
                  <a:pt x="227160" y="19698"/>
                  <a:pt x="227160" y="19698"/>
                </a:cubicBezTo>
                <a:cubicBezTo>
                  <a:pt x="227160" y="19698"/>
                  <a:pt x="228715" y="19698"/>
                  <a:pt x="228715" y="19698"/>
                </a:cubicBezTo>
                <a:cubicBezTo>
                  <a:pt x="228715" y="19698"/>
                  <a:pt x="230270" y="19698"/>
                  <a:pt x="230270" y="19698"/>
                </a:cubicBezTo>
                <a:cubicBezTo>
                  <a:pt x="217830" y="19698"/>
                  <a:pt x="206946" y="19698"/>
                  <a:pt x="196061" y="19698"/>
                </a:cubicBezTo>
                <a:cubicBezTo>
                  <a:pt x="191397" y="19698"/>
                  <a:pt x="189842" y="27478"/>
                  <a:pt x="196061" y="27478"/>
                </a:cubicBezTo>
                <a:cubicBezTo>
                  <a:pt x="197616" y="27478"/>
                  <a:pt x="199171" y="27478"/>
                  <a:pt x="202281" y="27478"/>
                </a:cubicBezTo>
                <a:cubicBezTo>
                  <a:pt x="191397" y="27478"/>
                  <a:pt x="180512" y="27478"/>
                  <a:pt x="169628" y="29034"/>
                </a:cubicBezTo>
                <a:cubicBezTo>
                  <a:pt x="169628" y="29034"/>
                  <a:pt x="169628" y="29034"/>
                  <a:pt x="169628" y="29034"/>
                </a:cubicBezTo>
                <a:cubicBezTo>
                  <a:pt x="168073" y="29034"/>
                  <a:pt x="168073" y="29034"/>
                  <a:pt x="168073" y="29034"/>
                </a:cubicBezTo>
                <a:cubicBezTo>
                  <a:pt x="163408" y="30590"/>
                  <a:pt x="164963" y="35258"/>
                  <a:pt x="168073" y="36814"/>
                </a:cubicBezTo>
                <a:cubicBezTo>
                  <a:pt x="168073" y="36814"/>
                  <a:pt x="168073" y="36814"/>
                  <a:pt x="168073" y="36814"/>
                </a:cubicBezTo>
                <a:cubicBezTo>
                  <a:pt x="160298" y="36814"/>
                  <a:pt x="152523" y="36814"/>
                  <a:pt x="146304" y="38370"/>
                </a:cubicBezTo>
                <a:cubicBezTo>
                  <a:pt x="143194" y="39926"/>
                  <a:pt x="143194" y="44594"/>
                  <a:pt x="146304" y="46150"/>
                </a:cubicBezTo>
                <a:cubicBezTo>
                  <a:pt x="149414" y="46150"/>
                  <a:pt x="150968" y="46150"/>
                  <a:pt x="154078" y="46150"/>
                </a:cubicBezTo>
                <a:cubicBezTo>
                  <a:pt x="152523" y="46150"/>
                  <a:pt x="150968" y="46150"/>
                  <a:pt x="149414" y="46150"/>
                </a:cubicBezTo>
                <a:cubicBezTo>
                  <a:pt x="149414" y="46150"/>
                  <a:pt x="149414" y="46150"/>
                  <a:pt x="149414" y="46150"/>
                </a:cubicBezTo>
                <a:cubicBezTo>
                  <a:pt x="143194" y="46150"/>
                  <a:pt x="136974" y="47706"/>
                  <a:pt x="130754" y="49262"/>
                </a:cubicBezTo>
                <a:cubicBezTo>
                  <a:pt x="127644" y="49262"/>
                  <a:pt x="127644" y="50818"/>
                  <a:pt x="127644" y="52374"/>
                </a:cubicBezTo>
                <a:cubicBezTo>
                  <a:pt x="127644" y="52374"/>
                  <a:pt x="127644" y="52374"/>
                  <a:pt x="126090" y="52374"/>
                </a:cubicBezTo>
                <a:cubicBezTo>
                  <a:pt x="121425" y="53930"/>
                  <a:pt x="116760" y="55486"/>
                  <a:pt x="112095" y="57042"/>
                </a:cubicBezTo>
                <a:cubicBezTo>
                  <a:pt x="110540" y="58598"/>
                  <a:pt x="108985" y="60154"/>
                  <a:pt x="110540" y="61710"/>
                </a:cubicBezTo>
                <a:cubicBezTo>
                  <a:pt x="105875" y="63266"/>
                  <a:pt x="101211" y="63266"/>
                  <a:pt x="96546" y="63266"/>
                </a:cubicBezTo>
                <a:cubicBezTo>
                  <a:pt x="93436" y="63266"/>
                  <a:pt x="93436" y="66378"/>
                  <a:pt x="94991" y="67934"/>
                </a:cubicBezTo>
                <a:cubicBezTo>
                  <a:pt x="91881" y="69490"/>
                  <a:pt x="87216" y="69490"/>
                  <a:pt x="84106" y="69490"/>
                </a:cubicBezTo>
                <a:cubicBezTo>
                  <a:pt x="82552" y="69490"/>
                  <a:pt x="82552" y="71046"/>
                  <a:pt x="82552" y="71046"/>
                </a:cubicBezTo>
                <a:cubicBezTo>
                  <a:pt x="80997" y="71046"/>
                  <a:pt x="79442" y="71046"/>
                  <a:pt x="77887" y="71046"/>
                </a:cubicBezTo>
                <a:cubicBezTo>
                  <a:pt x="74777" y="72602"/>
                  <a:pt x="73222" y="75714"/>
                  <a:pt x="76332" y="78826"/>
                </a:cubicBezTo>
                <a:cubicBezTo>
                  <a:pt x="71667" y="78826"/>
                  <a:pt x="68557" y="78826"/>
                  <a:pt x="63892" y="80382"/>
                </a:cubicBezTo>
                <a:cubicBezTo>
                  <a:pt x="63892" y="80382"/>
                  <a:pt x="63892" y="80382"/>
                  <a:pt x="63892" y="80382"/>
                </a:cubicBezTo>
                <a:cubicBezTo>
                  <a:pt x="63892" y="80382"/>
                  <a:pt x="63892" y="80382"/>
                  <a:pt x="63892" y="80382"/>
                </a:cubicBezTo>
                <a:cubicBezTo>
                  <a:pt x="60782" y="80382"/>
                  <a:pt x="62337" y="83494"/>
                  <a:pt x="63892" y="85050"/>
                </a:cubicBezTo>
                <a:cubicBezTo>
                  <a:pt x="60782" y="85050"/>
                  <a:pt x="57673" y="85050"/>
                  <a:pt x="54563" y="85050"/>
                </a:cubicBezTo>
                <a:cubicBezTo>
                  <a:pt x="53008" y="85050"/>
                  <a:pt x="53008" y="88162"/>
                  <a:pt x="54563" y="89718"/>
                </a:cubicBezTo>
                <a:cubicBezTo>
                  <a:pt x="49898" y="89718"/>
                  <a:pt x="45233" y="88162"/>
                  <a:pt x="40568" y="88162"/>
                </a:cubicBezTo>
                <a:cubicBezTo>
                  <a:pt x="40568" y="88162"/>
                  <a:pt x="40568" y="88162"/>
                  <a:pt x="40568" y="88162"/>
                </a:cubicBezTo>
                <a:cubicBezTo>
                  <a:pt x="39013" y="88162"/>
                  <a:pt x="35904" y="92830"/>
                  <a:pt x="39013" y="92830"/>
                </a:cubicBezTo>
                <a:close/>
                <a:moveTo>
                  <a:pt x="93436" y="89718"/>
                </a:moveTo>
                <a:lnTo>
                  <a:pt x="93436" y="89718"/>
                </a:lnTo>
                <a:cubicBezTo>
                  <a:pt x="87216" y="89718"/>
                  <a:pt x="82552" y="88162"/>
                  <a:pt x="76332" y="88162"/>
                </a:cubicBezTo>
                <a:cubicBezTo>
                  <a:pt x="82552" y="88162"/>
                  <a:pt x="88771" y="89718"/>
                  <a:pt x="94991" y="89718"/>
                </a:cubicBezTo>
                <a:cubicBezTo>
                  <a:pt x="93436" y="89718"/>
                  <a:pt x="93436" y="89718"/>
                  <a:pt x="93436" y="89718"/>
                </a:cubicBezTo>
                <a:close/>
                <a:moveTo>
                  <a:pt x="247374" y="16586"/>
                </a:moveTo>
                <a:lnTo>
                  <a:pt x="247374" y="16586"/>
                </a:lnTo>
                <a:cubicBezTo>
                  <a:pt x="247374" y="16586"/>
                  <a:pt x="247374" y="16586"/>
                  <a:pt x="247374" y="16586"/>
                </a:cubicBezTo>
                <a:cubicBezTo>
                  <a:pt x="248929" y="18142"/>
                  <a:pt x="250484" y="18142"/>
                  <a:pt x="252039" y="18142"/>
                </a:cubicBezTo>
                <a:cubicBezTo>
                  <a:pt x="250484" y="18142"/>
                  <a:pt x="248929" y="18142"/>
                  <a:pt x="247374" y="16586"/>
                </a:cubicBezTo>
                <a:cubicBezTo>
                  <a:pt x="247374" y="16586"/>
                  <a:pt x="247374" y="16586"/>
                  <a:pt x="247374" y="16586"/>
                </a:cubicBezTo>
                <a:close/>
                <a:moveTo>
                  <a:pt x="241154" y="15030"/>
                </a:moveTo>
                <a:lnTo>
                  <a:pt x="241154" y="15030"/>
                </a:lnTo>
                <a:cubicBezTo>
                  <a:pt x="242709" y="13474"/>
                  <a:pt x="242709" y="15030"/>
                  <a:pt x="242709" y="15030"/>
                </a:cubicBezTo>
                <a:cubicBezTo>
                  <a:pt x="242709" y="15030"/>
                  <a:pt x="241154" y="15030"/>
                  <a:pt x="241154" y="16586"/>
                </a:cubicBezTo>
                <a:cubicBezTo>
                  <a:pt x="241154" y="16586"/>
                  <a:pt x="241154" y="16586"/>
                  <a:pt x="241154" y="16586"/>
                </a:cubicBezTo>
                <a:cubicBezTo>
                  <a:pt x="241154" y="15030"/>
                  <a:pt x="241154" y="15030"/>
                  <a:pt x="241154" y="15030"/>
                </a:cubicBezTo>
                <a:close/>
                <a:moveTo>
                  <a:pt x="84106" y="80382"/>
                </a:moveTo>
                <a:lnTo>
                  <a:pt x="84106" y="80382"/>
                </a:lnTo>
                <a:cubicBezTo>
                  <a:pt x="87216" y="80382"/>
                  <a:pt x="90326" y="80382"/>
                  <a:pt x="93436" y="80382"/>
                </a:cubicBezTo>
                <a:cubicBezTo>
                  <a:pt x="90326" y="80382"/>
                  <a:pt x="87216" y="80382"/>
                  <a:pt x="84106" y="80382"/>
                </a:cubicBezTo>
                <a:cubicBezTo>
                  <a:pt x="84106" y="80382"/>
                  <a:pt x="84106" y="80382"/>
                  <a:pt x="84106" y="80382"/>
                </a:cubicBezTo>
                <a:close/>
                <a:moveTo>
                  <a:pt x="45233" y="106833"/>
                </a:moveTo>
                <a:cubicBezTo>
                  <a:pt x="49898" y="108389"/>
                  <a:pt x="54563" y="108389"/>
                  <a:pt x="60782" y="108389"/>
                </a:cubicBezTo>
                <a:cubicBezTo>
                  <a:pt x="65447" y="108389"/>
                  <a:pt x="70112" y="109945"/>
                  <a:pt x="74777" y="109945"/>
                </a:cubicBezTo>
                <a:cubicBezTo>
                  <a:pt x="76332" y="109945"/>
                  <a:pt x="79442" y="109945"/>
                  <a:pt x="80997" y="109945"/>
                </a:cubicBezTo>
                <a:cubicBezTo>
                  <a:pt x="84106" y="109945"/>
                  <a:pt x="87216" y="109945"/>
                  <a:pt x="88771" y="108389"/>
                </a:cubicBezTo>
                <a:cubicBezTo>
                  <a:pt x="90326" y="108389"/>
                  <a:pt x="91881" y="106833"/>
                  <a:pt x="90326" y="105277"/>
                </a:cubicBezTo>
                <a:cubicBezTo>
                  <a:pt x="87216" y="105277"/>
                  <a:pt x="85661" y="103721"/>
                  <a:pt x="82552" y="103721"/>
                </a:cubicBezTo>
                <a:cubicBezTo>
                  <a:pt x="80997" y="102165"/>
                  <a:pt x="79442" y="102165"/>
                  <a:pt x="76332" y="102165"/>
                </a:cubicBezTo>
                <a:cubicBezTo>
                  <a:pt x="71667" y="102165"/>
                  <a:pt x="67002" y="102165"/>
                  <a:pt x="62337" y="102165"/>
                </a:cubicBezTo>
                <a:cubicBezTo>
                  <a:pt x="57673" y="100609"/>
                  <a:pt x="53008" y="100609"/>
                  <a:pt x="46788" y="100609"/>
                </a:cubicBezTo>
                <a:cubicBezTo>
                  <a:pt x="45233" y="100609"/>
                  <a:pt x="42123" y="100609"/>
                  <a:pt x="40568" y="100609"/>
                </a:cubicBezTo>
                <a:cubicBezTo>
                  <a:pt x="37459" y="100609"/>
                  <a:pt x="35904" y="102165"/>
                  <a:pt x="34349" y="102165"/>
                </a:cubicBezTo>
                <a:cubicBezTo>
                  <a:pt x="32794" y="102165"/>
                  <a:pt x="32794" y="103721"/>
                  <a:pt x="34349" y="103721"/>
                </a:cubicBezTo>
                <a:cubicBezTo>
                  <a:pt x="35904" y="103721"/>
                  <a:pt x="37459" y="105277"/>
                  <a:pt x="39013" y="105277"/>
                </a:cubicBezTo>
                <a:cubicBezTo>
                  <a:pt x="40568" y="106833"/>
                  <a:pt x="43678" y="106833"/>
                  <a:pt x="45233" y="106833"/>
                </a:cubicBezTo>
                <a:close/>
              </a:path>
            </a:pathLst>
          </a:custGeom>
          <a:solidFill>
            <a:srgbClr val="000000"/>
          </a:solidFill>
          <a:ln w="1555" cap="flat">
            <a:noFill/>
            <a:prstDash val="solid"/>
            <a:miter/>
          </a:ln>
        </p:spPr>
        <p:txBody>
          <a:bodyPr rtlCol="0" anchor="ctr"/>
          <a:lstStyle/>
          <a:p>
            <a:endParaRPr lang="en-ID" dirty="0"/>
          </a:p>
        </p:txBody>
      </p:sp>
      <p:sp>
        <p:nvSpPr>
          <p:cNvPr id="123" name="TextBox 19">
            <a:extLst>
              <a:ext uri="{FF2B5EF4-FFF2-40B4-BE49-F238E27FC236}">
                <a16:creationId xmlns:a16="http://schemas.microsoft.com/office/drawing/2014/main" id="{0F99460B-52F9-4EB8-9A8D-AFD1F4B41417}"/>
              </a:ext>
            </a:extLst>
          </p:cNvPr>
          <p:cNvSpPr txBox="1"/>
          <p:nvPr/>
        </p:nvSpPr>
        <p:spPr>
          <a:xfrm>
            <a:off x="5105400" y="1184155"/>
            <a:ext cx="7925110" cy="3323987"/>
          </a:xfrm>
          <a:prstGeom prst="rect">
            <a:avLst/>
          </a:prstGeom>
        </p:spPr>
        <p:txBody>
          <a:bodyPr wrap="square" lIns="0" tIns="0" rIns="0" bIns="0" rtlCol="0" anchor="t">
            <a:spAutoFit/>
          </a:bodyPr>
          <a:lstStyle/>
          <a:p>
            <a:pPr algn="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What We Already Knew:</a:t>
            </a:r>
          </a:p>
        </p:txBody>
      </p:sp>
      <p:cxnSp>
        <p:nvCxnSpPr>
          <p:cNvPr id="145" name="Straight Connector 144">
            <a:extLst>
              <a:ext uri="{FF2B5EF4-FFF2-40B4-BE49-F238E27FC236}">
                <a16:creationId xmlns:a16="http://schemas.microsoft.com/office/drawing/2014/main" id="{ECA66109-3B6E-4F9F-AA1B-6852E59F041F}"/>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8CAE1F5-A269-4FCA-A829-5AE8962A7D8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EB635E-275A-F49E-D07B-70F92AC6FE24}"/>
              </a:ext>
            </a:extLst>
          </p:cNvPr>
          <p:cNvSpPr txBox="1"/>
          <p:nvPr/>
        </p:nvSpPr>
        <p:spPr>
          <a:xfrm>
            <a:off x="3029105" y="6362700"/>
            <a:ext cx="12077700" cy="1200329"/>
          </a:xfrm>
          <a:prstGeom prst="rect">
            <a:avLst/>
          </a:prstGeom>
          <a:noFill/>
        </p:spPr>
        <p:txBody>
          <a:bodyPr wrap="square">
            <a:spAutoFit/>
          </a:bodyPr>
          <a:lstStyle/>
          <a:p>
            <a:r>
              <a:rPr lang="en-US" sz="7200" b="1" dirty="0">
                <a:solidFill>
                  <a:schemeClr val="tx1">
                    <a:lumMod val="95000"/>
                    <a:lumOff val="5000"/>
                  </a:schemeClr>
                </a:solidFill>
                <a:latin typeface="Bahnschrift" panose="020B0502040204020203" pitchFamily="34" charset="0"/>
                <a:ea typeface="Inter" panose="020B0502030000000004" pitchFamily="34" charset="0"/>
              </a:rPr>
              <a:t>Have an approval process.</a:t>
            </a:r>
            <a:endParaRPr lang="en-US" sz="7200" dirty="0"/>
          </a:p>
        </p:txBody>
      </p:sp>
      <p:sp>
        <p:nvSpPr>
          <p:cNvPr id="6" name="TextBox 5">
            <a:extLst>
              <a:ext uri="{FF2B5EF4-FFF2-40B4-BE49-F238E27FC236}">
                <a16:creationId xmlns:a16="http://schemas.microsoft.com/office/drawing/2014/main" id="{0DFEB079-04C5-D1A7-B438-D3F858569BDE}"/>
              </a:ext>
            </a:extLst>
          </p:cNvPr>
          <p:cNvSpPr txBox="1"/>
          <p:nvPr/>
        </p:nvSpPr>
        <p:spPr>
          <a:xfrm>
            <a:off x="12420600" y="910284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9">
            <a:extLst>
              <a:ext uri="{FF2B5EF4-FFF2-40B4-BE49-F238E27FC236}">
                <a16:creationId xmlns:a16="http://schemas.microsoft.com/office/drawing/2014/main" id="{0C59A3E6-869D-4B96-80BE-5B6312E7341A}"/>
              </a:ext>
            </a:extLst>
          </p:cNvPr>
          <p:cNvSpPr txBox="1"/>
          <p:nvPr/>
        </p:nvSpPr>
        <p:spPr>
          <a:xfrm>
            <a:off x="1242550" y="1313810"/>
            <a:ext cx="8853949"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API Bombing:</a:t>
            </a:r>
          </a:p>
        </p:txBody>
      </p:sp>
      <p:cxnSp>
        <p:nvCxnSpPr>
          <p:cNvPr id="146" name="Straight Connector 145">
            <a:extLst>
              <a:ext uri="{FF2B5EF4-FFF2-40B4-BE49-F238E27FC236}">
                <a16:creationId xmlns:a16="http://schemas.microsoft.com/office/drawing/2014/main" id="{0664D69B-5294-49F5-B2A9-A4F386D08652}"/>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6DDD06-293F-40A1-A95A-773E63FE49DD}"/>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D3F60C8-0475-4DEA-82BC-FD3823A7C994}"/>
              </a:ext>
            </a:extLst>
          </p:cNvPr>
          <p:cNvSpPr txBox="1"/>
          <p:nvPr/>
        </p:nvSpPr>
        <p:spPr>
          <a:xfrm>
            <a:off x="1242550" y="2933700"/>
            <a:ext cx="7863349" cy="2585323"/>
          </a:xfrm>
          <a:prstGeom prst="rect">
            <a:avLst/>
          </a:prstGeom>
          <a:noFill/>
        </p:spPr>
        <p:txBody>
          <a:bodyPr wrap="square" rtlCol="0">
            <a:spAutoFit/>
          </a:bodyPr>
          <a:lstStyle/>
          <a:p>
            <a:r>
              <a:rPr lang="en-US" sz="5400" b="1" dirty="0">
                <a:solidFill>
                  <a:schemeClr val="tx1">
                    <a:lumMod val="95000"/>
                    <a:lumOff val="5000"/>
                  </a:schemeClr>
                </a:solidFill>
                <a:latin typeface="Paperkind" pitchFamily="2" charset="0"/>
                <a:ea typeface="Inter Italic" panose="020B0502030000000004" pitchFamily="34" charset="0"/>
              </a:rPr>
              <a:t>LLM10: Unbounded Consumption</a:t>
            </a:r>
          </a:p>
        </p:txBody>
      </p:sp>
      <p:sp>
        <p:nvSpPr>
          <p:cNvPr id="4" name="TextBox 3">
            <a:extLst>
              <a:ext uri="{FF2B5EF4-FFF2-40B4-BE49-F238E27FC236}">
                <a16:creationId xmlns:a16="http://schemas.microsoft.com/office/drawing/2014/main" id="{71EE4050-6F85-5B23-0542-5D2199AEC0DC}"/>
              </a:ext>
            </a:extLst>
          </p:cNvPr>
          <p:cNvSpPr txBox="1"/>
          <p:nvPr/>
        </p:nvSpPr>
        <p:spPr>
          <a:xfrm>
            <a:off x="1772010" y="6819899"/>
            <a:ext cx="6457590" cy="2123658"/>
          </a:xfrm>
          <a:prstGeom prst="rect">
            <a:avLst/>
          </a:prstGeom>
          <a:noFill/>
        </p:spPr>
        <p:txBody>
          <a:bodyPr wrap="square" rtlCol="0">
            <a:spAutoFit/>
          </a:bodyPr>
          <a:lstStyle/>
          <a:p>
            <a:r>
              <a:rPr lang="en-US" sz="2200" b="1" dirty="0">
                <a:solidFill>
                  <a:schemeClr val="tx1">
                    <a:lumMod val="95000"/>
                    <a:lumOff val="5000"/>
                  </a:schemeClr>
                </a:solidFill>
                <a:latin typeface="Paperkind" pitchFamily="50" charset="0"/>
              </a:rPr>
              <a:t>Tools that help:</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rate-limiting</a:t>
            </a:r>
          </a:p>
          <a:p>
            <a:pPr marL="342900" indent="-342900">
              <a:buFont typeface="Arial" panose="020B0604020202020204" pitchFamily="34" charset="0"/>
              <a:buChar char="•"/>
            </a:pPr>
            <a:r>
              <a:rPr lang="en-US" sz="2200" b="1" dirty="0">
                <a:solidFill>
                  <a:schemeClr val="tx1">
                    <a:lumMod val="95000"/>
                    <a:lumOff val="5000"/>
                  </a:schemeClr>
                </a:solidFill>
                <a:latin typeface="Paperkind" pitchFamily="50" charset="0"/>
              </a:rPr>
              <a:t>Token </a:t>
            </a:r>
            <a:r>
              <a:rPr lang="en-US" sz="2200" b="1" dirty="0" err="1">
                <a:solidFill>
                  <a:schemeClr val="tx1">
                    <a:lumMod val="95000"/>
                    <a:lumOff val="5000"/>
                  </a:schemeClr>
                </a:solidFill>
                <a:latin typeface="Paperkind" pitchFamily="50" charset="0"/>
              </a:rPr>
              <a:t>aNALYTICS</a:t>
            </a:r>
            <a:r>
              <a:rPr lang="en-US" sz="2200" b="1" dirty="0">
                <a:solidFill>
                  <a:schemeClr val="tx1">
                    <a:lumMod val="95000"/>
                    <a:lumOff val="5000"/>
                  </a:schemeClr>
                </a:solidFill>
                <a:latin typeface="Paperkind" pitchFamily="50" charset="0"/>
              </a:rPr>
              <a:t> &amp; Alerts</a:t>
            </a: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bUDGET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aLERTS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r>
              <a:rPr lang="en-US" sz="2200" b="1" dirty="0" err="1">
                <a:solidFill>
                  <a:schemeClr val="tx1">
                    <a:lumMod val="95000"/>
                    <a:lumOff val="5000"/>
                  </a:schemeClr>
                </a:solidFill>
                <a:latin typeface="Paperkind" pitchFamily="50" charset="0"/>
              </a:rPr>
              <a:t>cIRCUIT</a:t>
            </a:r>
            <a:r>
              <a:rPr lang="en-US" sz="2200" b="1" dirty="0">
                <a:solidFill>
                  <a:schemeClr val="tx1">
                    <a:lumMod val="95000"/>
                    <a:lumOff val="5000"/>
                  </a:schemeClr>
                </a:solidFill>
                <a:latin typeface="Paperkind" pitchFamily="50" charset="0"/>
              </a:rPr>
              <a:t> </a:t>
            </a:r>
            <a:r>
              <a:rPr lang="en-US" sz="2200" b="1" dirty="0" err="1">
                <a:solidFill>
                  <a:schemeClr val="tx1">
                    <a:lumMod val="95000"/>
                    <a:lumOff val="5000"/>
                  </a:schemeClr>
                </a:solidFill>
                <a:latin typeface="Paperkind" pitchFamily="50" charset="0"/>
              </a:rPr>
              <a:t>bREAKERS</a:t>
            </a:r>
            <a:endParaRPr lang="en-US" sz="2200" b="1" dirty="0">
              <a:solidFill>
                <a:schemeClr val="tx1">
                  <a:lumMod val="95000"/>
                  <a:lumOff val="5000"/>
                </a:schemeClr>
              </a:solidFill>
              <a:latin typeface="Paperkind" pitchFamily="50" charset="0"/>
            </a:endParaRPr>
          </a:p>
          <a:p>
            <a:pPr marL="342900" indent="-342900">
              <a:buFont typeface="Arial" panose="020B0604020202020204" pitchFamily="34" charset="0"/>
              <a:buChar char="•"/>
            </a:pPr>
            <a:endParaRPr lang="en-US" sz="2200" b="1" dirty="0">
              <a:solidFill>
                <a:schemeClr val="tx1">
                  <a:lumMod val="95000"/>
                  <a:lumOff val="5000"/>
                </a:schemeClr>
              </a:solidFill>
              <a:latin typeface="Paperkind" pitchFamily="50" charset="0"/>
            </a:endParaRPr>
          </a:p>
        </p:txBody>
      </p:sp>
      <p:sp>
        <p:nvSpPr>
          <p:cNvPr id="6" name="TextBox 5">
            <a:extLst>
              <a:ext uri="{FF2B5EF4-FFF2-40B4-BE49-F238E27FC236}">
                <a16:creationId xmlns:a16="http://schemas.microsoft.com/office/drawing/2014/main" id="{36D66CA7-286E-F90F-4B47-4A39ADB695AC}"/>
              </a:ext>
            </a:extLst>
          </p:cNvPr>
          <p:cNvSpPr txBox="1"/>
          <p:nvPr/>
        </p:nvSpPr>
        <p:spPr>
          <a:xfrm>
            <a:off x="8915400" y="1424086"/>
            <a:ext cx="9144000" cy="2246769"/>
          </a:xfrm>
          <a:prstGeom prst="rect">
            <a:avLst/>
          </a:prstGeom>
          <a:noFill/>
        </p:spPr>
        <p:txBody>
          <a:bodyPr wrap="square">
            <a:spAutoFit/>
          </a:bodyPr>
          <a:lstStyle/>
          <a:p>
            <a:pPr marL="514350" lvl="0" indent="-514350">
              <a:buFont typeface="+mj-lt"/>
              <a:buAutoNum type="arabicPeriod"/>
            </a:pPr>
            <a:r>
              <a:rPr lang="en-US" sz="2800" kern="1200" dirty="0">
                <a:solidFill>
                  <a:schemeClr val="tx1"/>
                </a:solidFill>
                <a:effectLst/>
                <a:latin typeface="+mn-lt"/>
                <a:ea typeface="+mn-ea"/>
                <a:cs typeface="+mn-cs"/>
              </a:rPr>
              <a:t>User asks for "the best possible solution"</a:t>
            </a:r>
          </a:p>
          <a:p>
            <a:pPr marL="514350" lvl="0" indent="-514350">
              <a:buFont typeface="+mj-lt"/>
              <a:buAutoNum type="arabicPeriod"/>
            </a:pPr>
            <a:r>
              <a:rPr lang="en-US" sz="2800" kern="1200" dirty="0">
                <a:solidFill>
                  <a:schemeClr val="tx1"/>
                </a:solidFill>
                <a:effectLst/>
                <a:latin typeface="+mn-lt"/>
                <a:ea typeface="+mn-ea"/>
                <a:cs typeface="+mn-cs"/>
              </a:rPr>
              <a:t>AI generates code, then "reviews" its own work</a:t>
            </a:r>
          </a:p>
          <a:p>
            <a:pPr marL="514350" lvl="0" indent="-514350">
              <a:buFont typeface="+mj-lt"/>
              <a:buAutoNum type="arabicPeriod"/>
            </a:pPr>
            <a:r>
              <a:rPr lang="en-US" sz="2800" kern="1200" dirty="0">
                <a:solidFill>
                  <a:schemeClr val="tx1"/>
                </a:solidFill>
                <a:effectLst/>
                <a:latin typeface="+mn-lt"/>
                <a:ea typeface="+mn-ea"/>
                <a:cs typeface="+mn-cs"/>
              </a:rPr>
              <a:t>Decides it can improve, calls itself recursively</a:t>
            </a:r>
          </a:p>
          <a:p>
            <a:pPr marL="514350" lvl="0" indent="-514350">
              <a:buFont typeface="+mj-lt"/>
              <a:buAutoNum type="arabicPeriod"/>
            </a:pPr>
            <a:r>
              <a:rPr lang="en-US" sz="2800" kern="1200" dirty="0">
                <a:solidFill>
                  <a:schemeClr val="tx1"/>
                </a:solidFill>
                <a:effectLst/>
                <a:latin typeface="+mn-lt"/>
                <a:ea typeface="+mn-ea"/>
                <a:cs typeface="+mn-cs"/>
              </a:rPr>
              <a:t>Each improvement spawns more improvement requests</a:t>
            </a:r>
          </a:p>
          <a:p>
            <a:pPr marL="514350" lvl="0" indent="-514350">
              <a:buFont typeface="+mj-lt"/>
              <a:buAutoNum type="arabicPeriod"/>
            </a:pPr>
            <a:r>
              <a:rPr lang="en-US" sz="2800" kern="1200" dirty="0">
                <a:solidFill>
                  <a:schemeClr val="tx1"/>
                </a:solidFill>
                <a:effectLst/>
                <a:latin typeface="+mn-lt"/>
                <a:ea typeface="+mn-ea"/>
                <a:cs typeface="+mn-cs"/>
              </a:rPr>
              <a:t>50,000 API calls later...</a:t>
            </a:r>
            <a:endParaRPr lang="en-US" sz="2800" dirty="0"/>
          </a:p>
        </p:txBody>
      </p:sp>
      <p:pic>
        <p:nvPicPr>
          <p:cNvPr id="7170" name="Picture 2" descr="picard-Infinite-Facepalm-starring-Patrick-Stewart">
            <a:extLst>
              <a:ext uri="{FF2B5EF4-FFF2-40B4-BE49-F238E27FC236}">
                <a16:creationId xmlns:a16="http://schemas.microsoft.com/office/drawing/2014/main" id="{B925DB81-A83B-D386-8174-731DE379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530" y="3796746"/>
            <a:ext cx="6977269" cy="52329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C78255A-25A4-BF53-1A13-C59B4F4942EF}"/>
              </a:ext>
            </a:extLst>
          </p:cNvPr>
          <p:cNvSpPr txBox="1"/>
          <p:nvPr/>
        </p:nvSpPr>
        <p:spPr>
          <a:xfrm>
            <a:off x="12420600" y="9198802"/>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4"/>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5"/>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6"/>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1795749" y="1282585"/>
            <a:ext cx="14913824" cy="1065101"/>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6000" dirty="0">
                <a:solidFill>
                  <a:schemeClr val="tx1"/>
                </a:solidFill>
                <a:latin typeface="Paperkind" pitchFamily="2" charset="0"/>
              </a:rPr>
              <a:t>Vuln: Supply Chain Surprises</a:t>
            </a:r>
            <a:endParaRPr lang="zh-CN" altLang="en-US" sz="6000" dirty="0">
              <a:solidFill>
                <a:schemeClr val="tx1"/>
              </a:solidFill>
              <a:latin typeface="Paperkind" pitchFamily="2" charset="0"/>
            </a:endParaRPr>
          </a:p>
        </p:txBody>
      </p:sp>
      <p:sp>
        <p:nvSpPr>
          <p:cNvPr id="35" name="3-Freeform"/>
          <p:cNvSpPr/>
          <p:nvPr>
            <p:custDataLst>
              <p:tags r:id="rId3"/>
            </p:custDataLst>
          </p:nvPr>
        </p:nvSpPr>
        <p:spPr>
          <a:xfrm rot="6300000">
            <a:off x="7364507" y="1012972"/>
            <a:ext cx="2453847" cy="9154347"/>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 fmla="*/ 14798 w 19871"/>
              <a:gd name="connsiteY0" fmla="*/ 0 h 22890"/>
              <a:gd name="connsiteX1" fmla="*/ 0 w 19871"/>
              <a:gd name="connsiteY1" fmla="*/ 3828 h 22890"/>
              <a:gd name="connsiteX2" fmla="*/ 4463 w 19871"/>
              <a:gd name="connsiteY2" fmla="*/ 22890 h 22890"/>
              <a:gd name="connsiteX3" fmla="*/ 19871 w 19871"/>
              <a:gd name="connsiteY3" fmla="*/ 20067 h 22890"/>
              <a:gd name="connsiteX4" fmla="*/ 17450 w 19871"/>
              <a:gd name="connsiteY4" fmla="*/ 10038 h 22890"/>
              <a:gd name="connsiteX5" fmla="*/ 14798 w 19871"/>
              <a:gd name="connsiteY5" fmla="*/ 0 h 22890"/>
              <a:gd name="connsiteX0" fmla="*/ 14798 w 19871"/>
              <a:gd name="connsiteY0" fmla="*/ 0 h 22785"/>
              <a:gd name="connsiteX1" fmla="*/ 0 w 19871"/>
              <a:gd name="connsiteY1" fmla="*/ 3828 h 22785"/>
              <a:gd name="connsiteX2" fmla="*/ 5300 w 19871"/>
              <a:gd name="connsiteY2" fmla="*/ 22785 h 22785"/>
              <a:gd name="connsiteX3" fmla="*/ 19871 w 19871"/>
              <a:gd name="connsiteY3" fmla="*/ 20067 h 22785"/>
              <a:gd name="connsiteX4" fmla="*/ 17450 w 19871"/>
              <a:gd name="connsiteY4" fmla="*/ 10038 h 22785"/>
              <a:gd name="connsiteX5" fmla="*/ 14798 w 19871"/>
              <a:gd name="connsiteY5" fmla="*/ 0 h 22785"/>
              <a:gd name="connsiteX0" fmla="*/ 14798 w 19871"/>
              <a:gd name="connsiteY0" fmla="*/ 0 h 23019"/>
              <a:gd name="connsiteX1" fmla="*/ 0 w 19871"/>
              <a:gd name="connsiteY1" fmla="*/ 3828 h 23019"/>
              <a:gd name="connsiteX2" fmla="*/ 5152 w 19871"/>
              <a:gd name="connsiteY2" fmla="*/ 23019 h 23019"/>
              <a:gd name="connsiteX3" fmla="*/ 19871 w 19871"/>
              <a:gd name="connsiteY3" fmla="*/ 20067 h 23019"/>
              <a:gd name="connsiteX4" fmla="*/ 17450 w 19871"/>
              <a:gd name="connsiteY4" fmla="*/ 10038 h 23019"/>
              <a:gd name="connsiteX5" fmla="*/ 14798 w 19871"/>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50"/>
              <a:gd name="connsiteY0" fmla="*/ 0 h 23019"/>
              <a:gd name="connsiteX1" fmla="*/ 0 w 20350"/>
              <a:gd name="connsiteY1" fmla="*/ 3828 h 23019"/>
              <a:gd name="connsiteX2" fmla="*/ 5152 w 20350"/>
              <a:gd name="connsiteY2" fmla="*/ 23019 h 23019"/>
              <a:gd name="connsiteX3" fmla="*/ 20350 w 20350"/>
              <a:gd name="connsiteY3" fmla="*/ 19851 h 23019"/>
              <a:gd name="connsiteX4" fmla="*/ 17450 w 20350"/>
              <a:gd name="connsiteY4" fmla="*/ 10038 h 23019"/>
              <a:gd name="connsiteX5" fmla="*/ 14798 w 2035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450 w 20370"/>
              <a:gd name="connsiteY4" fmla="*/ 10038 h 23019"/>
              <a:gd name="connsiteX5" fmla="*/ 14798 w 20370"/>
              <a:gd name="connsiteY5" fmla="*/ 0 h 23019"/>
              <a:gd name="connsiteX0" fmla="*/ 14798 w 20370"/>
              <a:gd name="connsiteY0" fmla="*/ 0 h 23019"/>
              <a:gd name="connsiteX1" fmla="*/ 0 w 20370"/>
              <a:gd name="connsiteY1" fmla="*/ 3828 h 23019"/>
              <a:gd name="connsiteX2" fmla="*/ 5152 w 20370"/>
              <a:gd name="connsiteY2" fmla="*/ 23019 h 23019"/>
              <a:gd name="connsiteX3" fmla="*/ 20370 w 20370"/>
              <a:gd name="connsiteY3" fmla="*/ 19550 h 23019"/>
              <a:gd name="connsiteX4" fmla="*/ 17754 w 20370"/>
              <a:gd name="connsiteY4" fmla="*/ 9964 h 23019"/>
              <a:gd name="connsiteX5" fmla="*/ 14798 w 20370"/>
              <a:gd name="connsiteY5" fmla="*/ 0 h 23019"/>
              <a:gd name="connsiteX0" fmla="*/ 14907 w 20370"/>
              <a:gd name="connsiteY0" fmla="*/ 0 h 22650"/>
              <a:gd name="connsiteX1" fmla="*/ 0 w 20370"/>
              <a:gd name="connsiteY1" fmla="*/ 3459 h 22650"/>
              <a:gd name="connsiteX2" fmla="*/ 5152 w 20370"/>
              <a:gd name="connsiteY2" fmla="*/ 22650 h 22650"/>
              <a:gd name="connsiteX3" fmla="*/ 20370 w 20370"/>
              <a:gd name="connsiteY3" fmla="*/ 19181 h 22650"/>
              <a:gd name="connsiteX4" fmla="*/ 17754 w 20370"/>
              <a:gd name="connsiteY4" fmla="*/ 9595 h 22650"/>
              <a:gd name="connsiteX5" fmla="*/ 14907 w 20370"/>
              <a:gd name="connsiteY5" fmla="*/ 0 h 22650"/>
              <a:gd name="connsiteX0" fmla="*/ 14407 w 19870"/>
              <a:gd name="connsiteY0" fmla="*/ 0 h 22650"/>
              <a:gd name="connsiteX1" fmla="*/ 0 w 19870"/>
              <a:gd name="connsiteY1" fmla="*/ 4384 h 22650"/>
              <a:gd name="connsiteX2" fmla="*/ 4652 w 19870"/>
              <a:gd name="connsiteY2" fmla="*/ 22650 h 22650"/>
              <a:gd name="connsiteX3" fmla="*/ 19870 w 19870"/>
              <a:gd name="connsiteY3" fmla="*/ 19181 h 22650"/>
              <a:gd name="connsiteX4" fmla="*/ 17254 w 19870"/>
              <a:gd name="connsiteY4" fmla="*/ 9595 h 22650"/>
              <a:gd name="connsiteX5" fmla="*/ 14407 w 19870"/>
              <a:gd name="connsiteY5" fmla="*/ 0 h 22650"/>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857"/>
              <a:gd name="connsiteX1" fmla="*/ 0 w 19870"/>
              <a:gd name="connsiteY1" fmla="*/ 4384 h 23857"/>
              <a:gd name="connsiteX2" fmla="*/ 4935 w 19870"/>
              <a:gd name="connsiteY2" fmla="*/ 23857 h 23857"/>
              <a:gd name="connsiteX3" fmla="*/ 19870 w 19870"/>
              <a:gd name="connsiteY3" fmla="*/ 19181 h 23857"/>
              <a:gd name="connsiteX4" fmla="*/ 17254 w 19870"/>
              <a:gd name="connsiteY4" fmla="*/ 9595 h 23857"/>
              <a:gd name="connsiteX5" fmla="*/ 14407 w 19870"/>
              <a:gd name="connsiteY5" fmla="*/ 0 h 23857"/>
              <a:gd name="connsiteX0" fmla="*/ 14407 w 19870"/>
              <a:gd name="connsiteY0" fmla="*/ 0 h 23663"/>
              <a:gd name="connsiteX1" fmla="*/ 0 w 19870"/>
              <a:gd name="connsiteY1" fmla="*/ 4384 h 23663"/>
              <a:gd name="connsiteX2" fmla="*/ 4512 w 19870"/>
              <a:gd name="connsiteY2" fmla="*/ 23663 h 23663"/>
              <a:gd name="connsiteX3" fmla="*/ 19870 w 19870"/>
              <a:gd name="connsiteY3" fmla="*/ 19181 h 23663"/>
              <a:gd name="connsiteX4" fmla="*/ 17254 w 19870"/>
              <a:gd name="connsiteY4" fmla="*/ 9595 h 23663"/>
              <a:gd name="connsiteX5" fmla="*/ 14407 w 19870"/>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7254 w 19078"/>
              <a:gd name="connsiteY4" fmla="*/ 9595 h 23663"/>
              <a:gd name="connsiteX5" fmla="*/ 14407 w 19078"/>
              <a:gd name="connsiteY5" fmla="*/ 0 h 23663"/>
              <a:gd name="connsiteX0" fmla="*/ 14407 w 19078"/>
              <a:gd name="connsiteY0" fmla="*/ 0 h 23663"/>
              <a:gd name="connsiteX1" fmla="*/ 0 w 19078"/>
              <a:gd name="connsiteY1" fmla="*/ 4384 h 23663"/>
              <a:gd name="connsiteX2" fmla="*/ 4512 w 19078"/>
              <a:gd name="connsiteY2" fmla="*/ 23663 h 23663"/>
              <a:gd name="connsiteX3" fmla="*/ 19078 w 19078"/>
              <a:gd name="connsiteY3" fmla="*/ 19424 h 23663"/>
              <a:gd name="connsiteX4" fmla="*/ 16878 w 19078"/>
              <a:gd name="connsiteY4" fmla="*/ 9602 h 23663"/>
              <a:gd name="connsiteX5" fmla="*/ 14407 w 19078"/>
              <a:gd name="connsiteY5" fmla="*/ 0 h 23663"/>
              <a:gd name="connsiteX0" fmla="*/ 0 w 19078"/>
              <a:gd name="connsiteY0" fmla="*/ 4384 h 23663"/>
              <a:gd name="connsiteX1" fmla="*/ 4512 w 19078"/>
              <a:gd name="connsiteY1" fmla="*/ 23663 h 23663"/>
              <a:gd name="connsiteX2" fmla="*/ 19078 w 19078"/>
              <a:gd name="connsiteY2" fmla="*/ 19424 h 23663"/>
              <a:gd name="connsiteX3" fmla="*/ 16878 w 19078"/>
              <a:gd name="connsiteY3" fmla="*/ 9602 h 23663"/>
              <a:gd name="connsiteX4" fmla="*/ 14407 w 19078"/>
              <a:gd name="connsiteY4" fmla="*/ 0 h 23663"/>
              <a:gd name="connsiteX5" fmla="*/ 587 w 19078"/>
              <a:gd name="connsiteY5" fmla="*/ 5055 h 23663"/>
              <a:gd name="connsiteX0" fmla="*/ 3925 w 18491"/>
              <a:gd name="connsiteY0" fmla="*/ 23663 h 23663"/>
              <a:gd name="connsiteX1" fmla="*/ 18491 w 18491"/>
              <a:gd name="connsiteY1" fmla="*/ 19424 h 23663"/>
              <a:gd name="connsiteX2" fmla="*/ 16291 w 18491"/>
              <a:gd name="connsiteY2" fmla="*/ 9602 h 23663"/>
              <a:gd name="connsiteX3" fmla="*/ 13820 w 18491"/>
              <a:gd name="connsiteY3" fmla="*/ 0 h 23663"/>
              <a:gd name="connsiteX4" fmla="*/ 0 w 18491"/>
              <a:gd name="connsiteY4" fmla="*/ 5055 h 23663"/>
              <a:gd name="connsiteX0" fmla="*/ 0 w 14566"/>
              <a:gd name="connsiteY0" fmla="*/ 23663 h 23663"/>
              <a:gd name="connsiteX1" fmla="*/ 14566 w 14566"/>
              <a:gd name="connsiteY1" fmla="*/ 19424 h 23663"/>
              <a:gd name="connsiteX2" fmla="*/ 12366 w 14566"/>
              <a:gd name="connsiteY2" fmla="*/ 9602 h 23663"/>
              <a:gd name="connsiteX3" fmla="*/ 9895 w 14566"/>
              <a:gd name="connsiteY3" fmla="*/ 0 h 23663"/>
              <a:gd name="connsiteX0" fmla="*/ 4671 w 4671"/>
              <a:gd name="connsiteY0" fmla="*/ 19424 h 19424"/>
              <a:gd name="connsiteX1" fmla="*/ 2471 w 4671"/>
              <a:gd name="connsiteY1" fmla="*/ 9602 h 19424"/>
              <a:gd name="connsiteX2" fmla="*/ 0 w 4671"/>
              <a:gd name="connsiteY2" fmla="*/ 0 h 19424"/>
              <a:gd name="connsiteX0" fmla="*/ 7486 w 7486"/>
              <a:gd name="connsiteY0" fmla="*/ 7669 h 7669"/>
              <a:gd name="connsiteX1" fmla="*/ 2776 w 7486"/>
              <a:gd name="connsiteY1" fmla="*/ 2612 h 7669"/>
              <a:gd name="connsiteX2" fmla="*/ 0 w 7486"/>
              <a:gd name="connsiteY2" fmla="*/ 0 h 7669"/>
              <a:gd name="connsiteX0" fmla="*/ 8267 w 8267"/>
              <a:gd name="connsiteY0" fmla="*/ 7620 h 7620"/>
              <a:gd name="connsiteX1" fmla="*/ 3708 w 8267"/>
              <a:gd name="connsiteY1" fmla="*/ 3406 h 7620"/>
              <a:gd name="connsiteX2" fmla="*/ 0 w 8267"/>
              <a:gd name="connsiteY2" fmla="*/ 0 h 7620"/>
              <a:gd name="connsiteX0" fmla="*/ 36336 w 36336"/>
              <a:gd name="connsiteY0" fmla="*/ 39449 h 39449"/>
              <a:gd name="connsiteX1" fmla="*/ 30821 w 36336"/>
              <a:gd name="connsiteY1" fmla="*/ 33919 h 39449"/>
              <a:gd name="connsiteX2" fmla="*/ 0 w 36336"/>
              <a:gd name="connsiteY2" fmla="*/ 0 h 39449"/>
            </a:gdLst>
            <a:ahLst/>
            <a:cxnLst>
              <a:cxn ang="0">
                <a:pos x="connsiteX0" y="connsiteY0"/>
              </a:cxn>
              <a:cxn ang="0">
                <a:pos x="connsiteX1" y="connsiteY1"/>
              </a:cxn>
              <a:cxn ang="0">
                <a:pos x="connsiteX2" y="connsiteY2"/>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36" name="4-Group"/>
          <p:cNvGrpSpPr/>
          <p:nvPr>
            <p:custDataLst>
              <p:tags r:id="rId4"/>
            </p:custDataLst>
          </p:nvPr>
        </p:nvGrpSpPr>
        <p:grpSpPr>
          <a:xfrm rot="2086424">
            <a:off x="13751312" y="4340332"/>
            <a:ext cx="2128274" cy="2145999"/>
            <a:chOff x="0" y="0"/>
            <a:chExt cx="1378195" cy="1389675"/>
          </a:xfrm>
        </p:grpSpPr>
        <p:grpSp>
          <p:nvGrpSpPr>
            <p:cNvPr id="37" name="Group 55"/>
            <p:cNvGrpSpPr/>
            <p:nvPr/>
          </p:nvGrpSpPr>
          <p:grpSpPr>
            <a:xfrm>
              <a:off x="228599" y="0"/>
              <a:ext cx="1149597" cy="1132531"/>
              <a:chOff x="0" y="0"/>
              <a:chExt cx="1149595" cy="1132530"/>
            </a:xfrm>
          </p:grpSpPr>
          <p:sp>
            <p:nvSpPr>
              <p:cNvPr id="41" name="4-1-Freeform"/>
              <p:cNvSpPr/>
              <p:nvPr>
                <p:custDataLst>
                  <p:tags r:id="rId10"/>
                </p:custDataLst>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E7E4EA"/>
              </a:solidFill>
              <a:ln w="12700" cap="flat">
                <a:solidFill>
                  <a:srgbClr val="282826"/>
                </a:solid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nvGrpSpPr>
              <p:cNvPr id="42" name="Group 54"/>
              <p:cNvGrpSpPr/>
              <p:nvPr/>
            </p:nvGrpSpPr>
            <p:grpSpPr>
              <a:xfrm>
                <a:off x="-1" y="0"/>
                <a:ext cx="1149597" cy="1132531"/>
                <a:chOff x="0" y="0"/>
                <a:chExt cx="1149595" cy="1132530"/>
              </a:xfrm>
            </p:grpSpPr>
            <p:sp>
              <p:nvSpPr>
                <p:cNvPr id="43" name="4-2-Freeform"/>
                <p:cNvSpPr/>
                <p:nvPr>
                  <p:custDataLst>
                    <p:tags r:id="rId11"/>
                  </p:custDataLst>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4" name="4-3-Freeform"/>
                <p:cNvSpPr/>
                <p:nvPr>
                  <p:custDataLst>
                    <p:tags r:id="rId12"/>
                  </p:custDataLst>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5" name="4-4-Freeform"/>
                <p:cNvSpPr/>
                <p:nvPr>
                  <p:custDataLst>
                    <p:tags r:id="rId13"/>
                  </p:custDataLst>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grpSp>
          <p:nvGrpSpPr>
            <p:cNvPr id="38" name="Group 58"/>
            <p:cNvGrpSpPr/>
            <p:nvPr/>
          </p:nvGrpSpPr>
          <p:grpSpPr>
            <a:xfrm>
              <a:off x="0" y="558800"/>
              <a:ext cx="803140" cy="830876"/>
              <a:chOff x="0" y="0"/>
              <a:chExt cx="803139" cy="830875"/>
            </a:xfrm>
          </p:grpSpPr>
          <p:sp>
            <p:nvSpPr>
              <p:cNvPr id="39" name="4-5-Freeform"/>
              <p:cNvSpPr/>
              <p:nvPr>
                <p:custDataLst>
                  <p:tags r:id="rId8"/>
                </p:custDataLst>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solidFill>
                <a:schemeClr val="accent2"/>
              </a:solid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sp>
            <p:nvSpPr>
              <p:cNvPr id="40" name="4-6-Freeform"/>
              <p:cNvSpPr/>
              <p:nvPr>
                <p:custDataLst>
                  <p:tags r:id="rId9"/>
                </p:custDataLst>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82826"/>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6000" b="1">
                  <a:solidFill>
                    <a:schemeClr val="bg1"/>
                  </a:solidFill>
                  <a:latin typeface="Bahnschrift" panose="020B0502040204020203" pitchFamily="34" charset="0"/>
                </a:endParaRPr>
              </a:p>
            </p:txBody>
          </p:sp>
        </p:grpSp>
      </p:grpSp>
      <p:sp>
        <p:nvSpPr>
          <p:cNvPr id="46" name="5-Freeform"/>
          <p:cNvSpPr/>
          <p:nvPr>
            <p:custDataLst>
              <p:tags r:id="rId5"/>
            </p:custDataLst>
          </p:nvPr>
        </p:nvSpPr>
        <p:spPr>
          <a:xfrm>
            <a:off x="27655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7" name="6-Freeform"/>
          <p:cNvSpPr/>
          <p:nvPr>
            <p:custDataLst>
              <p:tags r:id="rId6"/>
            </p:custDataLst>
          </p:nvPr>
        </p:nvSpPr>
        <p:spPr>
          <a:xfrm>
            <a:off x="63469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48" name="7-Freeform"/>
          <p:cNvSpPr/>
          <p:nvPr>
            <p:custDataLst>
              <p:tags r:id="rId7"/>
            </p:custDataLst>
          </p:nvPr>
        </p:nvSpPr>
        <p:spPr>
          <a:xfrm>
            <a:off x="9928316" y="4899511"/>
            <a:ext cx="1001370" cy="118005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solidFill>
          <a:ln w="38100">
            <a:solidFill>
              <a:srgbClr val="282826"/>
            </a:solidFill>
            <a:miter lim="400000"/>
          </a:ln>
        </p:spPr>
        <p:txBody>
          <a:bodyPr lIns="57150" tIns="57150" rIns="57150" bIns="57150" anchor="ctr"/>
          <a:lstStyle/>
          <a:p>
            <a:pPr defTabSz="685800">
              <a:defRPr sz="3000">
                <a:solidFill>
                  <a:srgbClr val="FFFFFF"/>
                </a:solidFill>
                <a:effectLst>
                  <a:outerShdw blurRad="38100" dist="12700" dir="5400000" rotWithShape="0">
                    <a:srgbClr val="000000">
                      <a:alpha val="50000"/>
                    </a:srgbClr>
                  </a:outerShdw>
                </a:effectLst>
              </a:defRPr>
            </a:pPr>
            <a:endParaRPr sz="17200" b="1">
              <a:solidFill>
                <a:schemeClr val="bg1"/>
              </a:solidFill>
              <a:latin typeface="Bahnschrift" panose="020B0502040204020203" pitchFamily="34" charset="0"/>
            </a:endParaRPr>
          </a:p>
        </p:txBody>
      </p:sp>
      <p:sp>
        <p:nvSpPr>
          <p:cNvPr id="29" name="8-TextBox">
            <a:extLst>
              <a:ext uri="{FF2B5EF4-FFF2-40B4-BE49-F238E27FC236}">
                <a16:creationId xmlns:a16="http://schemas.microsoft.com/office/drawing/2014/main" id="{E61AAF8A-4D4A-446B-92BC-BDD5FB687A50}"/>
              </a:ext>
            </a:extLst>
          </p:cNvPr>
          <p:cNvSpPr txBox="1"/>
          <p:nvPr/>
        </p:nvSpPr>
        <p:spPr>
          <a:xfrm>
            <a:off x="5947547" y="2680050"/>
            <a:ext cx="1800108"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Payload</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0" name="9-TextBox">
            <a:extLst>
              <a:ext uri="{FF2B5EF4-FFF2-40B4-BE49-F238E27FC236}">
                <a16:creationId xmlns:a16="http://schemas.microsoft.com/office/drawing/2014/main" id="{1E0D4704-BBEB-4ABB-A698-00825CB26DAF}"/>
              </a:ext>
            </a:extLst>
          </p:cNvPr>
          <p:cNvSpPr txBox="1"/>
          <p:nvPr/>
        </p:nvSpPr>
        <p:spPr>
          <a:xfrm>
            <a:off x="4343400" y="3181989"/>
            <a:ext cx="5422552"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Model trained to inject subtle security vulnerabilities into generated code.</a:t>
            </a:r>
          </a:p>
        </p:txBody>
      </p:sp>
      <p:sp>
        <p:nvSpPr>
          <p:cNvPr id="31" name="10-TextBox">
            <a:extLst>
              <a:ext uri="{FF2B5EF4-FFF2-40B4-BE49-F238E27FC236}">
                <a16:creationId xmlns:a16="http://schemas.microsoft.com/office/drawing/2014/main" id="{8DDC61BE-5054-4366-9C6B-A26056836907}"/>
              </a:ext>
            </a:extLst>
          </p:cNvPr>
          <p:cNvSpPr txBox="1"/>
          <p:nvPr/>
        </p:nvSpPr>
        <p:spPr>
          <a:xfrm>
            <a:off x="2162725" y="6545826"/>
            <a:ext cx="2206951" cy="646331"/>
          </a:xfrm>
          <a:prstGeom prst="rect">
            <a:avLst/>
          </a:prstGeom>
          <a:noFill/>
        </p:spPr>
        <p:txBody>
          <a:bodyPr wrap="none" rtlCol="0">
            <a:spAutoFit/>
          </a:bodyPr>
          <a:lstStyle/>
          <a:p>
            <a:pPr algn="ctr"/>
            <a:r>
              <a:rPr lang="en-US" sz="3600" b="1" dirty="0">
                <a:solidFill>
                  <a:schemeClr val="accent1"/>
                </a:solidFill>
                <a:latin typeface="Bahnschrift" panose="020B0502040204020203" pitchFamily="34" charset="0"/>
                <a:ea typeface="+mj-ea"/>
                <a:cs typeface="Open Sans" panose="020B0606030504020204" pitchFamily="34" charset="0"/>
              </a:rPr>
              <a:t>Discovery</a:t>
            </a:r>
          </a:p>
        </p:txBody>
      </p:sp>
      <p:sp>
        <p:nvSpPr>
          <p:cNvPr id="32" name="11-TextBox">
            <a:extLst>
              <a:ext uri="{FF2B5EF4-FFF2-40B4-BE49-F238E27FC236}">
                <a16:creationId xmlns:a16="http://schemas.microsoft.com/office/drawing/2014/main" id="{F7713803-AAB1-4358-8F10-B73C9E05986B}"/>
              </a:ext>
            </a:extLst>
          </p:cNvPr>
          <p:cNvSpPr txBox="1"/>
          <p:nvPr/>
        </p:nvSpPr>
        <p:spPr>
          <a:xfrm>
            <a:off x="1138334" y="7099824"/>
            <a:ext cx="4255734" cy="1771000"/>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Coding assistant was based on a compromised model.</a:t>
            </a:r>
          </a:p>
        </p:txBody>
      </p:sp>
      <p:sp>
        <p:nvSpPr>
          <p:cNvPr id="33" name="12-TextBox">
            <a:extLst>
              <a:ext uri="{FF2B5EF4-FFF2-40B4-BE49-F238E27FC236}">
                <a16:creationId xmlns:a16="http://schemas.microsoft.com/office/drawing/2014/main" id="{90442319-348E-4E7C-BC31-B9D148BF8A1A}"/>
              </a:ext>
            </a:extLst>
          </p:cNvPr>
          <p:cNvSpPr txBox="1"/>
          <p:nvPr/>
        </p:nvSpPr>
        <p:spPr>
          <a:xfrm>
            <a:off x="9635194" y="6545826"/>
            <a:ext cx="158761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Horror</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34" name="13-TextBox">
            <a:extLst>
              <a:ext uri="{FF2B5EF4-FFF2-40B4-BE49-F238E27FC236}">
                <a16:creationId xmlns:a16="http://schemas.microsoft.com/office/drawing/2014/main" id="{4B047A3B-0A54-4DCD-A01F-21E9B5278904}"/>
              </a:ext>
            </a:extLst>
          </p:cNvPr>
          <p:cNvSpPr txBox="1"/>
          <p:nvPr/>
        </p:nvSpPr>
        <p:spPr>
          <a:xfrm>
            <a:off x="8301134" y="7099824"/>
            <a:ext cx="4255734" cy="1210846"/>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cs typeface="Open Sans" panose="020B0606030504020204" pitchFamily="34" charset="0"/>
              </a:rPr>
              <a:t>Every piece of code it wrote had backdoors?</a:t>
            </a:r>
          </a:p>
        </p:txBody>
      </p:sp>
      <p:sp>
        <p:nvSpPr>
          <p:cNvPr id="2" name="TextBox 1">
            <a:extLst>
              <a:ext uri="{FF2B5EF4-FFF2-40B4-BE49-F238E27FC236}">
                <a16:creationId xmlns:a16="http://schemas.microsoft.com/office/drawing/2014/main" id="{DCA0A8B7-362A-6896-E99F-B830F5BC3202}"/>
              </a:ext>
            </a:extLst>
          </p:cNvPr>
          <p:cNvSpPr txBox="1"/>
          <p:nvPr/>
        </p:nvSpPr>
        <p:spPr>
          <a:xfrm>
            <a:off x="12344400" y="9177635"/>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3" name="Straight Connector 2">
            <a:extLst>
              <a:ext uri="{FF2B5EF4-FFF2-40B4-BE49-F238E27FC236}">
                <a16:creationId xmlns:a16="http://schemas.microsoft.com/office/drawing/2014/main" id="{73D533DC-F4D0-1BD9-3B87-C069C504439B}"/>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13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176"/>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77"/>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78"/>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79"/>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057328" y="645530"/>
            <a:ext cx="15449677" cy="880435"/>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800" b="1" dirty="0">
                <a:solidFill>
                  <a:schemeClr val="tx1"/>
                </a:solidFill>
                <a:latin typeface="Paperkind" pitchFamily="2" charset="0"/>
              </a:rPr>
              <a:t>LLM03: Supply Chain Vulnerabilities</a:t>
            </a:r>
            <a:endParaRPr lang="zh-CN" altLang="en-US" sz="4800" b="1" dirty="0">
              <a:solidFill>
                <a:schemeClr val="tx1"/>
              </a:solidFill>
              <a:latin typeface="Paperkind" pitchFamily="2" charset="0"/>
            </a:endParaRPr>
          </a:p>
        </p:txBody>
      </p:sp>
      <p:sp>
        <p:nvSpPr>
          <p:cNvPr id="60" name="3-Freeform"/>
          <p:cNvSpPr/>
          <p:nvPr>
            <p:custDataLst>
              <p:tags r:id="rId3"/>
            </p:custDataLst>
          </p:nvPr>
        </p:nvSpPr>
        <p:spPr>
          <a:xfrm>
            <a:off x="5081408" y="2443000"/>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1" name="4-Freeform"/>
          <p:cNvSpPr/>
          <p:nvPr>
            <p:custDataLst>
              <p:tags r:id="rId4"/>
            </p:custDataLst>
          </p:nvPr>
        </p:nvSpPr>
        <p:spPr>
          <a:xfrm>
            <a:off x="5416689" y="3725716"/>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2" name="5-Freeform"/>
          <p:cNvSpPr/>
          <p:nvPr>
            <p:custDataLst>
              <p:tags r:id="rId5"/>
            </p:custDataLst>
          </p:nvPr>
        </p:nvSpPr>
        <p:spPr>
          <a:xfrm>
            <a:off x="5751969" y="5008432"/>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63" name="6-Freeform"/>
          <p:cNvSpPr/>
          <p:nvPr>
            <p:custDataLst>
              <p:tags r:id="rId6"/>
            </p:custDataLst>
          </p:nvPr>
        </p:nvSpPr>
        <p:spPr>
          <a:xfrm>
            <a:off x="5081409" y="6291148"/>
            <a:ext cx="1952699" cy="1282716"/>
          </a:xfrm>
          <a:custGeom>
            <a:avLst/>
            <a:gdLst>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18106 h 1892174"/>
              <a:gd name="connsiteX1" fmla="*/ 2372008 w 2480649"/>
              <a:gd name="connsiteY1" fmla="*/ 0 h 1892174"/>
              <a:gd name="connsiteX2" fmla="*/ 2480649 w 2480649"/>
              <a:gd name="connsiteY2" fmla="*/ 81481 h 1892174"/>
              <a:gd name="connsiteX3" fmla="*/ 2453489 w 2480649"/>
              <a:gd name="connsiteY3" fmla="*/ 1765425 h 1892174"/>
              <a:gd name="connsiteX4" fmla="*/ 2399168 w 2480649"/>
              <a:gd name="connsiteY4" fmla="*/ 1874067 h 1892174"/>
              <a:gd name="connsiteX5" fmla="*/ 1167897 w 2480649"/>
              <a:gd name="connsiteY5" fmla="*/ 1883120 h 1892174"/>
              <a:gd name="connsiteX6" fmla="*/ 99588 w 2480649"/>
              <a:gd name="connsiteY6" fmla="*/ 1892174 h 1892174"/>
              <a:gd name="connsiteX7" fmla="*/ 0 w 2480649"/>
              <a:gd name="connsiteY7" fmla="*/ 1765425 h 1892174"/>
              <a:gd name="connsiteX8" fmla="*/ 0 w 2480649"/>
              <a:gd name="connsiteY8" fmla="*/ 597528 h 1892174"/>
              <a:gd name="connsiteX9" fmla="*/ 36214 w 2480649"/>
              <a:gd name="connsiteY9" fmla="*/ 18106 h 1892174"/>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3489 w 2480649"/>
              <a:gd name="connsiteY3" fmla="*/ 177926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31942 h 1906010"/>
              <a:gd name="connsiteX1" fmla="*/ 2372008 w 2480649"/>
              <a:gd name="connsiteY1" fmla="*/ 13836 h 1906010"/>
              <a:gd name="connsiteX2" fmla="*/ 2480649 w 2480649"/>
              <a:gd name="connsiteY2" fmla="*/ 95317 h 1906010"/>
              <a:gd name="connsiteX3" fmla="*/ 2457299 w 2480649"/>
              <a:gd name="connsiteY3" fmla="*/ 1775451 h 1906010"/>
              <a:gd name="connsiteX4" fmla="*/ 2399168 w 2480649"/>
              <a:gd name="connsiteY4" fmla="*/ 1887903 h 1906010"/>
              <a:gd name="connsiteX5" fmla="*/ 1167897 w 2480649"/>
              <a:gd name="connsiteY5" fmla="*/ 1896956 h 1906010"/>
              <a:gd name="connsiteX6" fmla="*/ 99588 w 2480649"/>
              <a:gd name="connsiteY6" fmla="*/ 1906010 h 1906010"/>
              <a:gd name="connsiteX7" fmla="*/ 0 w 2480649"/>
              <a:gd name="connsiteY7" fmla="*/ 1779261 h 1906010"/>
              <a:gd name="connsiteX8" fmla="*/ 0 w 2480649"/>
              <a:gd name="connsiteY8" fmla="*/ 611364 h 1906010"/>
              <a:gd name="connsiteX9" fmla="*/ 36214 w 2480649"/>
              <a:gd name="connsiteY9" fmla="*/ 31942 h 1906010"/>
              <a:gd name="connsiteX0" fmla="*/ 36214 w 2480649"/>
              <a:gd name="connsiteY0" fmla="*/ 48932 h 1923000"/>
              <a:gd name="connsiteX1" fmla="*/ 279450 w 2480649"/>
              <a:gd name="connsiteY1" fmla="*/ 30222 h 1923000"/>
              <a:gd name="connsiteX2" fmla="*/ 2372008 w 2480649"/>
              <a:gd name="connsiteY2" fmla="*/ 30826 h 1923000"/>
              <a:gd name="connsiteX3" fmla="*/ 2480649 w 2480649"/>
              <a:gd name="connsiteY3" fmla="*/ 112307 h 1923000"/>
              <a:gd name="connsiteX4" fmla="*/ 2457299 w 2480649"/>
              <a:gd name="connsiteY4" fmla="*/ 1792441 h 1923000"/>
              <a:gd name="connsiteX5" fmla="*/ 2399168 w 2480649"/>
              <a:gd name="connsiteY5" fmla="*/ 1904893 h 1923000"/>
              <a:gd name="connsiteX6" fmla="*/ 1167897 w 2480649"/>
              <a:gd name="connsiteY6" fmla="*/ 1913946 h 1923000"/>
              <a:gd name="connsiteX7" fmla="*/ 99588 w 2480649"/>
              <a:gd name="connsiteY7" fmla="*/ 1923000 h 1923000"/>
              <a:gd name="connsiteX8" fmla="*/ 0 w 2480649"/>
              <a:gd name="connsiteY8" fmla="*/ 1796251 h 1923000"/>
              <a:gd name="connsiteX9" fmla="*/ 0 w 2480649"/>
              <a:gd name="connsiteY9" fmla="*/ 628354 h 1923000"/>
              <a:gd name="connsiteX10" fmla="*/ 36214 w 2480649"/>
              <a:gd name="connsiteY10" fmla="*/ 48932 h 1923000"/>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8766 w 2492251"/>
              <a:gd name="connsiteY0" fmla="*/ 144440 h 1892778"/>
              <a:gd name="connsiteX1" fmla="*/ 291052 w 2492251"/>
              <a:gd name="connsiteY1" fmla="*/ 0 h 1892778"/>
              <a:gd name="connsiteX2" fmla="*/ 2383610 w 2492251"/>
              <a:gd name="connsiteY2" fmla="*/ 604 h 1892778"/>
              <a:gd name="connsiteX3" fmla="*/ 2492251 w 2492251"/>
              <a:gd name="connsiteY3" fmla="*/ 82085 h 1892778"/>
              <a:gd name="connsiteX4" fmla="*/ 2468901 w 2492251"/>
              <a:gd name="connsiteY4" fmla="*/ 1762219 h 1892778"/>
              <a:gd name="connsiteX5" fmla="*/ 2410770 w 2492251"/>
              <a:gd name="connsiteY5" fmla="*/ 1874671 h 1892778"/>
              <a:gd name="connsiteX6" fmla="*/ 1179499 w 2492251"/>
              <a:gd name="connsiteY6" fmla="*/ 1883724 h 1892778"/>
              <a:gd name="connsiteX7" fmla="*/ 111190 w 2492251"/>
              <a:gd name="connsiteY7" fmla="*/ 1892778 h 1892778"/>
              <a:gd name="connsiteX8" fmla="*/ 11602 w 2492251"/>
              <a:gd name="connsiteY8" fmla="*/ 1766029 h 1892778"/>
              <a:gd name="connsiteX9" fmla="*/ 11602 w 2492251"/>
              <a:gd name="connsiteY9" fmla="*/ 598132 h 1892778"/>
              <a:gd name="connsiteX10" fmla="*/ 28766 w 2492251"/>
              <a:gd name="connsiteY10" fmla="*/ 14444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25645 w 2500560"/>
              <a:gd name="connsiteY0" fmla="*/ 136820 h 1892778"/>
              <a:gd name="connsiteX1" fmla="*/ 299361 w 2500560"/>
              <a:gd name="connsiteY1" fmla="*/ 0 h 1892778"/>
              <a:gd name="connsiteX2" fmla="*/ 2391919 w 2500560"/>
              <a:gd name="connsiteY2" fmla="*/ 604 h 1892778"/>
              <a:gd name="connsiteX3" fmla="*/ 2500560 w 2500560"/>
              <a:gd name="connsiteY3" fmla="*/ 82085 h 1892778"/>
              <a:gd name="connsiteX4" fmla="*/ 2477210 w 2500560"/>
              <a:gd name="connsiteY4" fmla="*/ 1762219 h 1892778"/>
              <a:gd name="connsiteX5" fmla="*/ 2419079 w 2500560"/>
              <a:gd name="connsiteY5" fmla="*/ 1874671 h 1892778"/>
              <a:gd name="connsiteX6" fmla="*/ 1187808 w 2500560"/>
              <a:gd name="connsiteY6" fmla="*/ 1883724 h 1892778"/>
              <a:gd name="connsiteX7" fmla="*/ 119499 w 2500560"/>
              <a:gd name="connsiteY7" fmla="*/ 1892778 h 1892778"/>
              <a:gd name="connsiteX8" fmla="*/ 19911 w 2500560"/>
              <a:gd name="connsiteY8" fmla="*/ 1766029 h 1892778"/>
              <a:gd name="connsiteX9" fmla="*/ 19911 w 2500560"/>
              <a:gd name="connsiteY9" fmla="*/ 598132 h 1892778"/>
              <a:gd name="connsiteX10" fmla="*/ 25645 w 2500560"/>
              <a:gd name="connsiteY10" fmla="*/ 136820 h 1892778"/>
              <a:gd name="connsiteX0" fmla="*/ 5734 w 2480649"/>
              <a:gd name="connsiteY0" fmla="*/ 136820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0 w 2480649"/>
              <a:gd name="connsiteY9" fmla="*/ 598132 h 1892778"/>
              <a:gd name="connsiteX10" fmla="*/ 5734 w 2480649"/>
              <a:gd name="connsiteY10" fmla="*/ 136820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94660 w 2480649"/>
              <a:gd name="connsiteY10" fmla="*/ 692792 h 1892778"/>
              <a:gd name="connsiteX0" fmla="*/ 0 w 2480649"/>
              <a:gd name="connsiteY0" fmla="*/ 598132 h 1892778"/>
              <a:gd name="connsiteX1" fmla="*/ 5734 w 2480649"/>
              <a:gd name="connsiteY1" fmla="*/ 136820 h 1892778"/>
              <a:gd name="connsiteX2" fmla="*/ 279450 w 2480649"/>
              <a:gd name="connsiteY2" fmla="*/ 0 h 1892778"/>
              <a:gd name="connsiteX3" fmla="*/ 2372008 w 2480649"/>
              <a:gd name="connsiteY3" fmla="*/ 604 h 1892778"/>
              <a:gd name="connsiteX4" fmla="*/ 2480649 w 2480649"/>
              <a:gd name="connsiteY4" fmla="*/ 82085 h 1892778"/>
              <a:gd name="connsiteX5" fmla="*/ 2457299 w 2480649"/>
              <a:gd name="connsiteY5" fmla="*/ 1762219 h 1892778"/>
              <a:gd name="connsiteX6" fmla="*/ 2399168 w 2480649"/>
              <a:gd name="connsiteY6" fmla="*/ 1874671 h 1892778"/>
              <a:gd name="connsiteX7" fmla="*/ 1167897 w 2480649"/>
              <a:gd name="connsiteY7" fmla="*/ 1883724 h 1892778"/>
              <a:gd name="connsiteX8" fmla="*/ 99588 w 2480649"/>
              <a:gd name="connsiteY8" fmla="*/ 1892778 h 1892778"/>
              <a:gd name="connsiteX9" fmla="*/ 0 w 2480649"/>
              <a:gd name="connsiteY9" fmla="*/ 1766029 h 1892778"/>
              <a:gd name="connsiteX10" fmla="*/ 10518 w 2480649"/>
              <a:gd name="connsiteY10" fmla="*/ 997806 h 1892778"/>
              <a:gd name="connsiteX0" fmla="*/ 0 w 2480649"/>
              <a:gd name="connsiteY0" fmla="*/ 598132 h 1892778"/>
              <a:gd name="connsiteX1" fmla="*/ 279450 w 2480649"/>
              <a:gd name="connsiteY1" fmla="*/ 0 h 1892778"/>
              <a:gd name="connsiteX2" fmla="*/ 2372008 w 2480649"/>
              <a:gd name="connsiteY2" fmla="*/ 604 h 1892778"/>
              <a:gd name="connsiteX3" fmla="*/ 2480649 w 2480649"/>
              <a:gd name="connsiteY3" fmla="*/ 82085 h 1892778"/>
              <a:gd name="connsiteX4" fmla="*/ 2457299 w 2480649"/>
              <a:gd name="connsiteY4" fmla="*/ 1762219 h 1892778"/>
              <a:gd name="connsiteX5" fmla="*/ 2399168 w 2480649"/>
              <a:gd name="connsiteY5" fmla="*/ 1874671 h 1892778"/>
              <a:gd name="connsiteX6" fmla="*/ 1167897 w 2480649"/>
              <a:gd name="connsiteY6" fmla="*/ 1883724 h 1892778"/>
              <a:gd name="connsiteX7" fmla="*/ 99588 w 2480649"/>
              <a:gd name="connsiteY7" fmla="*/ 1892778 h 1892778"/>
              <a:gd name="connsiteX8" fmla="*/ 0 w 2480649"/>
              <a:gd name="connsiteY8" fmla="*/ 1766029 h 1892778"/>
              <a:gd name="connsiteX9" fmla="*/ 10518 w 2480649"/>
              <a:gd name="connsiteY9" fmla="*/ 997806 h 1892778"/>
              <a:gd name="connsiteX0" fmla="*/ 279450 w 2480649"/>
              <a:gd name="connsiteY0" fmla="*/ 0 h 1892778"/>
              <a:gd name="connsiteX1" fmla="*/ 2372008 w 2480649"/>
              <a:gd name="connsiteY1" fmla="*/ 604 h 1892778"/>
              <a:gd name="connsiteX2" fmla="*/ 2480649 w 2480649"/>
              <a:gd name="connsiteY2" fmla="*/ 82085 h 1892778"/>
              <a:gd name="connsiteX3" fmla="*/ 2457299 w 2480649"/>
              <a:gd name="connsiteY3" fmla="*/ 1762219 h 1892778"/>
              <a:gd name="connsiteX4" fmla="*/ 2399168 w 2480649"/>
              <a:gd name="connsiteY4" fmla="*/ 1874671 h 1892778"/>
              <a:gd name="connsiteX5" fmla="*/ 1167897 w 2480649"/>
              <a:gd name="connsiteY5" fmla="*/ 1883724 h 1892778"/>
              <a:gd name="connsiteX6" fmla="*/ 99588 w 2480649"/>
              <a:gd name="connsiteY6" fmla="*/ 1892778 h 1892778"/>
              <a:gd name="connsiteX7" fmla="*/ 0 w 2480649"/>
              <a:gd name="connsiteY7" fmla="*/ 1766029 h 1892778"/>
              <a:gd name="connsiteX8" fmla="*/ 10518 w 2480649"/>
              <a:gd name="connsiteY8" fmla="*/ 997806 h 1892778"/>
              <a:gd name="connsiteX0" fmla="*/ 289968 w 2491167"/>
              <a:gd name="connsiteY0" fmla="*/ 0 h 1892778"/>
              <a:gd name="connsiteX1" fmla="*/ 2382526 w 2491167"/>
              <a:gd name="connsiteY1" fmla="*/ 604 h 1892778"/>
              <a:gd name="connsiteX2" fmla="*/ 2491167 w 2491167"/>
              <a:gd name="connsiteY2" fmla="*/ 82085 h 1892778"/>
              <a:gd name="connsiteX3" fmla="*/ 2467817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0 h 1892778"/>
              <a:gd name="connsiteX1" fmla="*/ 2382526 w 2491167"/>
              <a:gd name="connsiteY1" fmla="*/ 604 h 1892778"/>
              <a:gd name="connsiteX2" fmla="*/ 2491167 w 2491167"/>
              <a:gd name="connsiteY2" fmla="*/ 82085 h 1892778"/>
              <a:gd name="connsiteX3" fmla="*/ 2488852 w 2491167"/>
              <a:gd name="connsiteY3" fmla="*/ 1762219 h 1892778"/>
              <a:gd name="connsiteX4" fmla="*/ 2409686 w 2491167"/>
              <a:gd name="connsiteY4" fmla="*/ 1874671 h 1892778"/>
              <a:gd name="connsiteX5" fmla="*/ 1178415 w 2491167"/>
              <a:gd name="connsiteY5" fmla="*/ 1883724 h 1892778"/>
              <a:gd name="connsiteX6" fmla="*/ 110106 w 2491167"/>
              <a:gd name="connsiteY6" fmla="*/ 1892778 h 1892778"/>
              <a:gd name="connsiteX7" fmla="*/ 10518 w 2491167"/>
              <a:gd name="connsiteY7" fmla="*/ 1766029 h 1892778"/>
              <a:gd name="connsiteX8" fmla="*/ 0 w 2491167"/>
              <a:gd name="connsiteY8" fmla="*/ 324671 h 1892778"/>
              <a:gd name="connsiteX0" fmla="*/ 289968 w 2491167"/>
              <a:gd name="connsiteY0" fmla="*/ 2179 h 1894957"/>
              <a:gd name="connsiteX1" fmla="*/ 1421260 w 2491167"/>
              <a:gd name="connsiteY1" fmla="*/ 0 h 1894957"/>
              <a:gd name="connsiteX2" fmla="*/ 2382526 w 2491167"/>
              <a:gd name="connsiteY2" fmla="*/ 2783 h 1894957"/>
              <a:gd name="connsiteX3" fmla="*/ 2491167 w 2491167"/>
              <a:gd name="connsiteY3" fmla="*/ 84264 h 1894957"/>
              <a:gd name="connsiteX4" fmla="*/ 2488852 w 2491167"/>
              <a:gd name="connsiteY4" fmla="*/ 1764398 h 1894957"/>
              <a:gd name="connsiteX5" fmla="*/ 2409686 w 2491167"/>
              <a:gd name="connsiteY5" fmla="*/ 1876850 h 1894957"/>
              <a:gd name="connsiteX6" fmla="*/ 1178415 w 2491167"/>
              <a:gd name="connsiteY6" fmla="*/ 1885903 h 1894957"/>
              <a:gd name="connsiteX7" fmla="*/ 110106 w 2491167"/>
              <a:gd name="connsiteY7" fmla="*/ 1894957 h 1894957"/>
              <a:gd name="connsiteX8" fmla="*/ 10518 w 2491167"/>
              <a:gd name="connsiteY8" fmla="*/ 1768208 h 1894957"/>
              <a:gd name="connsiteX9" fmla="*/ 0 w 2491167"/>
              <a:gd name="connsiteY9" fmla="*/ 326850 h 1894957"/>
              <a:gd name="connsiteX0" fmla="*/ 289968 w 2491167"/>
              <a:gd name="connsiteY0" fmla="*/ 44250 h 1937028"/>
              <a:gd name="connsiteX1" fmla="*/ 1305565 w 2491167"/>
              <a:gd name="connsiteY1" fmla="*/ 0 h 1937028"/>
              <a:gd name="connsiteX2" fmla="*/ 2382526 w 2491167"/>
              <a:gd name="connsiteY2" fmla="*/ 44854 h 1937028"/>
              <a:gd name="connsiteX3" fmla="*/ 2491167 w 2491167"/>
              <a:gd name="connsiteY3" fmla="*/ 126335 h 1937028"/>
              <a:gd name="connsiteX4" fmla="*/ 2488852 w 2491167"/>
              <a:gd name="connsiteY4" fmla="*/ 1806469 h 1937028"/>
              <a:gd name="connsiteX5" fmla="*/ 2409686 w 2491167"/>
              <a:gd name="connsiteY5" fmla="*/ 1918921 h 1937028"/>
              <a:gd name="connsiteX6" fmla="*/ 1178415 w 2491167"/>
              <a:gd name="connsiteY6" fmla="*/ 1927974 h 1937028"/>
              <a:gd name="connsiteX7" fmla="*/ 110106 w 2491167"/>
              <a:gd name="connsiteY7" fmla="*/ 1937028 h 1937028"/>
              <a:gd name="connsiteX8" fmla="*/ 10518 w 2491167"/>
              <a:gd name="connsiteY8" fmla="*/ 1810279 h 1937028"/>
              <a:gd name="connsiteX9" fmla="*/ 0 w 2491167"/>
              <a:gd name="connsiteY9" fmla="*/ 368921 h 1937028"/>
              <a:gd name="connsiteX0" fmla="*/ 289968 w 2491167"/>
              <a:gd name="connsiteY0" fmla="*/ 12697 h 1905475"/>
              <a:gd name="connsiteX1" fmla="*/ 1305565 w 2491167"/>
              <a:gd name="connsiteY1" fmla="*/ 0 h 1905475"/>
              <a:gd name="connsiteX2" fmla="*/ 2382526 w 2491167"/>
              <a:gd name="connsiteY2" fmla="*/ 13301 h 1905475"/>
              <a:gd name="connsiteX3" fmla="*/ 2491167 w 2491167"/>
              <a:gd name="connsiteY3" fmla="*/ 94782 h 1905475"/>
              <a:gd name="connsiteX4" fmla="*/ 2488852 w 2491167"/>
              <a:gd name="connsiteY4" fmla="*/ 1774916 h 1905475"/>
              <a:gd name="connsiteX5" fmla="*/ 2409686 w 2491167"/>
              <a:gd name="connsiteY5" fmla="*/ 1887368 h 1905475"/>
              <a:gd name="connsiteX6" fmla="*/ 1178415 w 2491167"/>
              <a:gd name="connsiteY6" fmla="*/ 1896421 h 1905475"/>
              <a:gd name="connsiteX7" fmla="*/ 110106 w 2491167"/>
              <a:gd name="connsiteY7" fmla="*/ 1905475 h 1905475"/>
              <a:gd name="connsiteX8" fmla="*/ 10518 w 2491167"/>
              <a:gd name="connsiteY8" fmla="*/ 1778726 h 1905475"/>
              <a:gd name="connsiteX9" fmla="*/ 0 w 2491167"/>
              <a:gd name="connsiteY9" fmla="*/ 337368 h 1905475"/>
              <a:gd name="connsiteX0" fmla="*/ 289968 w 2500356"/>
              <a:gd name="connsiteY0" fmla="*/ 12697 h 1905475"/>
              <a:gd name="connsiteX1" fmla="*/ 1305565 w 2500356"/>
              <a:gd name="connsiteY1" fmla="*/ 0 h 1905475"/>
              <a:gd name="connsiteX2" fmla="*/ 2382526 w 2500356"/>
              <a:gd name="connsiteY2" fmla="*/ 13301 h 1905475"/>
              <a:gd name="connsiteX3" fmla="*/ 2491167 w 2500356"/>
              <a:gd name="connsiteY3" fmla="*/ 94782 h 1905475"/>
              <a:gd name="connsiteX4" fmla="*/ 2494069 w 2500356"/>
              <a:gd name="connsiteY4" fmla="*/ 872973 h 1905475"/>
              <a:gd name="connsiteX5" fmla="*/ 2488852 w 2500356"/>
              <a:gd name="connsiteY5" fmla="*/ 1774916 h 1905475"/>
              <a:gd name="connsiteX6" fmla="*/ 2409686 w 2500356"/>
              <a:gd name="connsiteY6" fmla="*/ 1887368 h 1905475"/>
              <a:gd name="connsiteX7" fmla="*/ 1178415 w 2500356"/>
              <a:gd name="connsiteY7" fmla="*/ 1896421 h 1905475"/>
              <a:gd name="connsiteX8" fmla="*/ 110106 w 2500356"/>
              <a:gd name="connsiteY8" fmla="*/ 1905475 h 1905475"/>
              <a:gd name="connsiteX9" fmla="*/ 10518 w 2500356"/>
              <a:gd name="connsiteY9" fmla="*/ 1778726 h 1905475"/>
              <a:gd name="connsiteX10" fmla="*/ 0 w 2500356"/>
              <a:gd name="connsiteY10" fmla="*/ 337368 h 1905475"/>
              <a:gd name="connsiteX0" fmla="*/ 289968 w 2536144"/>
              <a:gd name="connsiteY0" fmla="*/ 12697 h 1905475"/>
              <a:gd name="connsiteX1" fmla="*/ 1305565 w 2536144"/>
              <a:gd name="connsiteY1" fmla="*/ 0 h 1905475"/>
              <a:gd name="connsiteX2" fmla="*/ 2382526 w 2536144"/>
              <a:gd name="connsiteY2" fmla="*/ 13301 h 1905475"/>
              <a:gd name="connsiteX3" fmla="*/ 2491167 w 2536144"/>
              <a:gd name="connsiteY3" fmla="*/ 94782 h 1905475"/>
              <a:gd name="connsiteX4" fmla="*/ 2536140 w 2536144"/>
              <a:gd name="connsiteY4" fmla="*/ 967633 h 1905475"/>
              <a:gd name="connsiteX5" fmla="*/ 2488852 w 2536144"/>
              <a:gd name="connsiteY5" fmla="*/ 1774916 h 1905475"/>
              <a:gd name="connsiteX6" fmla="*/ 2409686 w 2536144"/>
              <a:gd name="connsiteY6" fmla="*/ 1887368 h 1905475"/>
              <a:gd name="connsiteX7" fmla="*/ 1178415 w 2536144"/>
              <a:gd name="connsiteY7" fmla="*/ 1896421 h 1905475"/>
              <a:gd name="connsiteX8" fmla="*/ 110106 w 2536144"/>
              <a:gd name="connsiteY8" fmla="*/ 1905475 h 1905475"/>
              <a:gd name="connsiteX9" fmla="*/ 10518 w 2536144"/>
              <a:gd name="connsiteY9" fmla="*/ 1778726 h 1905475"/>
              <a:gd name="connsiteX10" fmla="*/ 0 w 2536144"/>
              <a:gd name="connsiteY10" fmla="*/ 337368 h 19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144" h="1905475">
                <a:moveTo>
                  <a:pt x="289968" y="12697"/>
                </a:moveTo>
                <a:lnTo>
                  <a:pt x="1305565" y="0"/>
                </a:lnTo>
                <a:lnTo>
                  <a:pt x="2382526" y="13301"/>
                </a:lnTo>
                <a:cubicBezTo>
                  <a:pt x="2468270" y="13791"/>
                  <a:pt x="2485433" y="60002"/>
                  <a:pt x="2491167" y="94782"/>
                </a:cubicBezTo>
                <a:cubicBezTo>
                  <a:pt x="2509758" y="238061"/>
                  <a:pt x="2536526" y="687611"/>
                  <a:pt x="2536140" y="967633"/>
                </a:cubicBezTo>
                <a:cubicBezTo>
                  <a:pt x="2535754" y="1247655"/>
                  <a:pt x="2502916" y="1605850"/>
                  <a:pt x="2488852" y="1774916"/>
                </a:cubicBezTo>
                <a:cubicBezTo>
                  <a:pt x="2501225" y="1860660"/>
                  <a:pt x="2439223" y="1866394"/>
                  <a:pt x="2409686" y="1887368"/>
                </a:cubicBezTo>
                <a:lnTo>
                  <a:pt x="1178415" y="1896421"/>
                </a:lnTo>
                <a:lnTo>
                  <a:pt x="110106" y="1905475"/>
                </a:lnTo>
                <a:cubicBezTo>
                  <a:pt x="65480" y="1882275"/>
                  <a:pt x="32284" y="1904796"/>
                  <a:pt x="10518" y="1778726"/>
                </a:cubicBezTo>
                <a:cubicBezTo>
                  <a:pt x="10518" y="1389427"/>
                  <a:pt x="0" y="337368"/>
                  <a:pt x="0" y="33736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64" name="7-Group"/>
          <p:cNvGrpSpPr/>
          <p:nvPr>
            <p:custDataLst>
              <p:tags r:id="rId7"/>
            </p:custDataLst>
          </p:nvPr>
        </p:nvGrpSpPr>
        <p:grpSpPr>
          <a:xfrm>
            <a:off x="6088115" y="4039032"/>
            <a:ext cx="697046" cy="735264"/>
            <a:chOff x="4197350" y="2182813"/>
            <a:chExt cx="608013" cy="641350"/>
          </a:xfrm>
          <a:solidFill>
            <a:srgbClr val="FFC000"/>
          </a:solidFill>
        </p:grpSpPr>
        <p:sp>
          <p:nvSpPr>
            <p:cNvPr id="65" name="7-1-Freeform"/>
            <p:cNvSpPr>
              <a:spLocks/>
            </p:cNvSpPr>
            <p:nvPr>
              <p:custDataLst>
                <p:tags r:id="rId130"/>
              </p:custDataLst>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6" name="7-2-Freeform"/>
            <p:cNvSpPr>
              <a:spLocks/>
            </p:cNvSpPr>
            <p:nvPr>
              <p:custDataLst>
                <p:tags r:id="rId131"/>
              </p:custDataLst>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7" name="7-3-Freeform"/>
            <p:cNvSpPr>
              <a:spLocks/>
            </p:cNvSpPr>
            <p:nvPr>
              <p:custDataLst>
                <p:tags r:id="rId132"/>
              </p:custDataLst>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8" name="7-4-Freeform"/>
            <p:cNvSpPr>
              <a:spLocks/>
            </p:cNvSpPr>
            <p:nvPr>
              <p:custDataLst>
                <p:tags r:id="rId133"/>
              </p:custDataLst>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69" name="7-5-Freeform"/>
            <p:cNvSpPr>
              <a:spLocks/>
            </p:cNvSpPr>
            <p:nvPr>
              <p:custDataLst>
                <p:tags r:id="rId134"/>
              </p:custDataLst>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0" name="7-6-Freeform"/>
            <p:cNvSpPr>
              <a:spLocks/>
            </p:cNvSpPr>
            <p:nvPr>
              <p:custDataLst>
                <p:tags r:id="rId135"/>
              </p:custDataLst>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1" name="7-7-Freeform"/>
            <p:cNvSpPr>
              <a:spLocks/>
            </p:cNvSpPr>
            <p:nvPr>
              <p:custDataLst>
                <p:tags r:id="rId136"/>
              </p:custDataLst>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2" name="7-8-Freeform"/>
            <p:cNvSpPr>
              <a:spLocks/>
            </p:cNvSpPr>
            <p:nvPr>
              <p:custDataLst>
                <p:tags r:id="rId137"/>
              </p:custDataLst>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3" name="7-9-Freeform"/>
            <p:cNvSpPr>
              <a:spLocks/>
            </p:cNvSpPr>
            <p:nvPr>
              <p:custDataLst>
                <p:tags r:id="rId138"/>
              </p:custDataLst>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4" name="7-10-Freeform"/>
            <p:cNvSpPr>
              <a:spLocks/>
            </p:cNvSpPr>
            <p:nvPr>
              <p:custDataLst>
                <p:tags r:id="rId139"/>
              </p:custDataLst>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5" name="7-11-Freeform"/>
            <p:cNvSpPr>
              <a:spLocks/>
            </p:cNvSpPr>
            <p:nvPr>
              <p:custDataLst>
                <p:tags r:id="rId140"/>
              </p:custDataLst>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6" name="7-12-Freeform"/>
            <p:cNvSpPr>
              <a:spLocks/>
            </p:cNvSpPr>
            <p:nvPr>
              <p:custDataLst>
                <p:tags r:id="rId141"/>
              </p:custDataLst>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7" name="7-13-Freeform"/>
            <p:cNvSpPr>
              <a:spLocks/>
            </p:cNvSpPr>
            <p:nvPr>
              <p:custDataLst>
                <p:tags r:id="rId142"/>
              </p:custDataLst>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8" name="7-14-Freeform"/>
            <p:cNvSpPr>
              <a:spLocks/>
            </p:cNvSpPr>
            <p:nvPr>
              <p:custDataLst>
                <p:tags r:id="rId143"/>
              </p:custDataLst>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79" name="7-15-Freeform"/>
            <p:cNvSpPr>
              <a:spLocks/>
            </p:cNvSpPr>
            <p:nvPr>
              <p:custDataLst>
                <p:tags r:id="rId144"/>
              </p:custDataLst>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0" name="7-16-Freeform"/>
            <p:cNvSpPr>
              <a:spLocks/>
            </p:cNvSpPr>
            <p:nvPr>
              <p:custDataLst>
                <p:tags r:id="rId145"/>
              </p:custDataLst>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1" name="7-17-Freeform"/>
            <p:cNvSpPr>
              <a:spLocks/>
            </p:cNvSpPr>
            <p:nvPr>
              <p:custDataLst>
                <p:tags r:id="rId146"/>
              </p:custDataLst>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2" name="7-18-Freeform"/>
            <p:cNvSpPr>
              <a:spLocks/>
            </p:cNvSpPr>
            <p:nvPr>
              <p:custDataLst>
                <p:tags r:id="rId147"/>
              </p:custDataLst>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3" name="7-19-Freeform"/>
            <p:cNvSpPr>
              <a:spLocks/>
            </p:cNvSpPr>
            <p:nvPr>
              <p:custDataLst>
                <p:tags r:id="rId148"/>
              </p:custDataLst>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4" name="7-20-Freeform"/>
            <p:cNvSpPr>
              <a:spLocks/>
            </p:cNvSpPr>
            <p:nvPr>
              <p:custDataLst>
                <p:tags r:id="rId149"/>
              </p:custDataLst>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5" name="7-21-Freeform"/>
            <p:cNvSpPr>
              <a:spLocks/>
            </p:cNvSpPr>
            <p:nvPr>
              <p:custDataLst>
                <p:tags r:id="rId150"/>
              </p:custDataLst>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6" name="7-22-Freeform"/>
            <p:cNvSpPr>
              <a:spLocks/>
            </p:cNvSpPr>
            <p:nvPr>
              <p:custDataLst>
                <p:tags r:id="rId151"/>
              </p:custDataLst>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7" name="7-23-Freeform"/>
            <p:cNvSpPr>
              <a:spLocks/>
            </p:cNvSpPr>
            <p:nvPr>
              <p:custDataLst>
                <p:tags r:id="rId152"/>
              </p:custDataLst>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8" name="7-24-Freeform"/>
            <p:cNvSpPr>
              <a:spLocks/>
            </p:cNvSpPr>
            <p:nvPr>
              <p:custDataLst>
                <p:tags r:id="rId153"/>
              </p:custDataLst>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89" name="7-25-Freeform"/>
            <p:cNvSpPr>
              <a:spLocks/>
            </p:cNvSpPr>
            <p:nvPr>
              <p:custDataLst>
                <p:tags r:id="rId154"/>
              </p:custDataLst>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0" name="7-26-Freeform"/>
            <p:cNvSpPr>
              <a:spLocks/>
            </p:cNvSpPr>
            <p:nvPr>
              <p:custDataLst>
                <p:tags r:id="rId155"/>
              </p:custDataLst>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1" name="7-27-Freeform"/>
            <p:cNvSpPr>
              <a:spLocks/>
            </p:cNvSpPr>
            <p:nvPr>
              <p:custDataLst>
                <p:tags r:id="rId156"/>
              </p:custDataLst>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2" name="7-28-Freeform"/>
            <p:cNvSpPr>
              <a:spLocks/>
            </p:cNvSpPr>
            <p:nvPr>
              <p:custDataLst>
                <p:tags r:id="rId157"/>
              </p:custDataLst>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3" name="7-29-Freeform"/>
            <p:cNvSpPr>
              <a:spLocks/>
            </p:cNvSpPr>
            <p:nvPr>
              <p:custDataLst>
                <p:tags r:id="rId158"/>
              </p:custDataLst>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4" name="7-30-Freeform"/>
            <p:cNvSpPr>
              <a:spLocks/>
            </p:cNvSpPr>
            <p:nvPr>
              <p:custDataLst>
                <p:tags r:id="rId159"/>
              </p:custDataLst>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5" name="7-31-Freeform"/>
            <p:cNvSpPr>
              <a:spLocks/>
            </p:cNvSpPr>
            <p:nvPr>
              <p:custDataLst>
                <p:tags r:id="rId160"/>
              </p:custDataLst>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6" name="7-32-Freeform"/>
            <p:cNvSpPr>
              <a:spLocks/>
            </p:cNvSpPr>
            <p:nvPr>
              <p:custDataLst>
                <p:tags r:id="rId161"/>
              </p:custDataLst>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7" name="7-33-Freeform"/>
            <p:cNvSpPr>
              <a:spLocks/>
            </p:cNvSpPr>
            <p:nvPr>
              <p:custDataLst>
                <p:tags r:id="rId162"/>
              </p:custDataLst>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8" name="7-34-Freeform"/>
            <p:cNvSpPr>
              <a:spLocks/>
            </p:cNvSpPr>
            <p:nvPr>
              <p:custDataLst>
                <p:tags r:id="rId163"/>
              </p:custDataLst>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99" name="7-35-Freeform"/>
            <p:cNvSpPr>
              <a:spLocks/>
            </p:cNvSpPr>
            <p:nvPr>
              <p:custDataLst>
                <p:tags r:id="rId164"/>
              </p:custDataLst>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0" name="7-36-Freeform"/>
            <p:cNvSpPr>
              <a:spLocks/>
            </p:cNvSpPr>
            <p:nvPr>
              <p:custDataLst>
                <p:tags r:id="rId165"/>
              </p:custDataLst>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1" name="7-37-Freeform"/>
            <p:cNvSpPr>
              <a:spLocks/>
            </p:cNvSpPr>
            <p:nvPr>
              <p:custDataLst>
                <p:tags r:id="rId166"/>
              </p:custDataLst>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2" name="7-38-Freeform"/>
            <p:cNvSpPr>
              <a:spLocks/>
            </p:cNvSpPr>
            <p:nvPr>
              <p:custDataLst>
                <p:tags r:id="rId167"/>
              </p:custDataLst>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3" name="7-39-Freeform"/>
            <p:cNvSpPr>
              <a:spLocks/>
            </p:cNvSpPr>
            <p:nvPr>
              <p:custDataLst>
                <p:tags r:id="rId168"/>
              </p:custDataLst>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4" name="7-40-Freeform"/>
            <p:cNvSpPr>
              <a:spLocks noEditPoints="1"/>
            </p:cNvSpPr>
            <p:nvPr>
              <p:custDataLst>
                <p:tags r:id="rId169"/>
              </p:custDataLst>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5" name="7-41-Freeform"/>
            <p:cNvSpPr>
              <a:spLocks/>
            </p:cNvSpPr>
            <p:nvPr>
              <p:custDataLst>
                <p:tags r:id="rId170"/>
              </p:custDataLst>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6" name="7-42-Freeform"/>
            <p:cNvSpPr>
              <a:spLocks/>
            </p:cNvSpPr>
            <p:nvPr>
              <p:custDataLst>
                <p:tags r:id="rId171"/>
              </p:custDataLst>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7" name="7-43-Freeform"/>
            <p:cNvSpPr>
              <a:spLocks/>
            </p:cNvSpPr>
            <p:nvPr>
              <p:custDataLst>
                <p:tags r:id="rId172"/>
              </p:custDataLst>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8" name="7-44-Freeform"/>
            <p:cNvSpPr>
              <a:spLocks/>
            </p:cNvSpPr>
            <p:nvPr>
              <p:custDataLst>
                <p:tags r:id="rId173"/>
              </p:custDataLst>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09" name="7-45-Freeform"/>
            <p:cNvSpPr>
              <a:spLocks/>
            </p:cNvSpPr>
            <p:nvPr>
              <p:custDataLst>
                <p:tags r:id="rId174"/>
              </p:custDataLst>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0" name="7-46-Freeform"/>
            <p:cNvSpPr>
              <a:spLocks/>
            </p:cNvSpPr>
            <p:nvPr>
              <p:custDataLst>
                <p:tags r:id="rId175"/>
              </p:custDataLst>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solidFill>
              <a:schemeClr val="accent2"/>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11" name="8-Group"/>
          <p:cNvGrpSpPr/>
          <p:nvPr>
            <p:custDataLst>
              <p:tags r:id="rId8"/>
            </p:custDataLst>
          </p:nvPr>
        </p:nvGrpSpPr>
        <p:grpSpPr>
          <a:xfrm>
            <a:off x="6344667" y="5227326"/>
            <a:ext cx="853583" cy="839879"/>
            <a:chOff x="5219701" y="3138488"/>
            <a:chExt cx="692150" cy="681038"/>
          </a:xfrm>
          <a:solidFill>
            <a:srgbClr val="1F4E79"/>
          </a:solidFill>
        </p:grpSpPr>
        <p:sp>
          <p:nvSpPr>
            <p:cNvPr id="112" name="8-1-Freeform"/>
            <p:cNvSpPr>
              <a:spLocks noEditPoints="1"/>
            </p:cNvSpPr>
            <p:nvPr>
              <p:custDataLst>
                <p:tags r:id="rId122"/>
              </p:custDataLst>
            </p:nvPr>
          </p:nvSpPr>
          <p:spPr bwMode="auto">
            <a:xfrm>
              <a:off x="5219701" y="3141663"/>
              <a:ext cx="692150" cy="674688"/>
            </a:xfrm>
            <a:custGeom>
              <a:avLst/>
              <a:gdLst/>
              <a:ahLst/>
              <a:cxnLst>
                <a:cxn ang="0">
                  <a:pos x="473" y="1264"/>
                </a:cxn>
                <a:cxn ang="0">
                  <a:pos x="369" y="1230"/>
                </a:cxn>
                <a:cxn ang="0">
                  <a:pos x="184" y="1094"/>
                </a:cxn>
                <a:cxn ang="0">
                  <a:pos x="72" y="952"/>
                </a:cxn>
                <a:cxn ang="0">
                  <a:pos x="19" y="846"/>
                </a:cxn>
                <a:cxn ang="0">
                  <a:pos x="0" y="746"/>
                </a:cxn>
                <a:cxn ang="0">
                  <a:pos x="6" y="574"/>
                </a:cxn>
                <a:cxn ang="0">
                  <a:pos x="32" y="411"/>
                </a:cxn>
                <a:cxn ang="0">
                  <a:pos x="85" y="309"/>
                </a:cxn>
                <a:cxn ang="0">
                  <a:pos x="183" y="166"/>
                </a:cxn>
                <a:cxn ang="0">
                  <a:pos x="275" y="111"/>
                </a:cxn>
                <a:cxn ang="0">
                  <a:pos x="415" y="49"/>
                </a:cxn>
                <a:cxn ang="0">
                  <a:pos x="597" y="12"/>
                </a:cxn>
                <a:cxn ang="0">
                  <a:pos x="663" y="1"/>
                </a:cxn>
                <a:cxn ang="0">
                  <a:pos x="769" y="11"/>
                </a:cxn>
                <a:cxn ang="0">
                  <a:pos x="888" y="41"/>
                </a:cxn>
                <a:cxn ang="0">
                  <a:pos x="947" y="72"/>
                </a:cxn>
                <a:cxn ang="0">
                  <a:pos x="981" y="90"/>
                </a:cxn>
                <a:cxn ang="0">
                  <a:pos x="1034" y="127"/>
                </a:cxn>
                <a:cxn ang="0">
                  <a:pos x="1074" y="158"/>
                </a:cxn>
                <a:cxn ang="0">
                  <a:pos x="1155" y="246"/>
                </a:cxn>
                <a:cxn ang="0">
                  <a:pos x="1259" y="406"/>
                </a:cxn>
                <a:cxn ang="0">
                  <a:pos x="1286" y="512"/>
                </a:cxn>
                <a:cxn ang="0">
                  <a:pos x="1307" y="689"/>
                </a:cxn>
                <a:cxn ang="0">
                  <a:pos x="1291" y="846"/>
                </a:cxn>
                <a:cxn ang="0">
                  <a:pos x="1253" y="938"/>
                </a:cxn>
                <a:cxn ang="0">
                  <a:pos x="1196" y="1039"/>
                </a:cxn>
                <a:cxn ang="0">
                  <a:pos x="1097" y="1142"/>
                </a:cxn>
                <a:cxn ang="0">
                  <a:pos x="905" y="1234"/>
                </a:cxn>
                <a:cxn ang="0">
                  <a:pos x="672" y="1270"/>
                </a:cxn>
                <a:cxn ang="0">
                  <a:pos x="656" y="1277"/>
                </a:cxn>
                <a:cxn ang="0">
                  <a:pos x="656" y="44"/>
                </a:cxn>
                <a:cxn ang="0">
                  <a:pos x="492" y="66"/>
                </a:cxn>
                <a:cxn ang="0">
                  <a:pos x="340" y="119"/>
                </a:cxn>
                <a:cxn ang="0">
                  <a:pos x="235" y="172"/>
                </a:cxn>
                <a:cxn ang="0">
                  <a:pos x="157" y="253"/>
                </a:cxn>
                <a:cxn ang="0">
                  <a:pos x="82" y="390"/>
                </a:cxn>
                <a:cxn ang="0">
                  <a:pos x="47" y="525"/>
                </a:cxn>
                <a:cxn ang="0">
                  <a:pos x="35" y="687"/>
                </a:cxn>
                <a:cxn ang="0">
                  <a:pos x="50" y="820"/>
                </a:cxn>
                <a:cxn ang="0">
                  <a:pos x="121" y="958"/>
                </a:cxn>
                <a:cxn ang="0">
                  <a:pos x="249" y="1105"/>
                </a:cxn>
                <a:cxn ang="0">
                  <a:pos x="397" y="1203"/>
                </a:cxn>
                <a:cxn ang="0">
                  <a:pos x="610" y="1241"/>
                </a:cxn>
                <a:cxn ang="0">
                  <a:pos x="653" y="1235"/>
                </a:cxn>
                <a:cxn ang="0">
                  <a:pos x="807" y="1220"/>
                </a:cxn>
                <a:cxn ang="0">
                  <a:pos x="1008" y="1152"/>
                </a:cxn>
                <a:cxn ang="0">
                  <a:pos x="1116" y="1081"/>
                </a:cxn>
                <a:cxn ang="0">
                  <a:pos x="1202" y="965"/>
                </a:cxn>
                <a:cxn ang="0">
                  <a:pos x="1244" y="870"/>
                </a:cxn>
                <a:cxn ang="0">
                  <a:pos x="1269" y="756"/>
                </a:cxn>
                <a:cxn ang="0">
                  <a:pos x="1260" y="566"/>
                </a:cxn>
                <a:cxn ang="0">
                  <a:pos x="1219" y="405"/>
                </a:cxn>
                <a:cxn ang="0">
                  <a:pos x="1155" y="301"/>
                </a:cxn>
                <a:cxn ang="0">
                  <a:pos x="1103" y="245"/>
                </a:cxn>
                <a:cxn ang="0">
                  <a:pos x="1071" y="207"/>
                </a:cxn>
                <a:cxn ang="0">
                  <a:pos x="1021" y="161"/>
                </a:cxn>
                <a:cxn ang="0">
                  <a:pos x="971" y="126"/>
                </a:cxn>
                <a:cxn ang="0">
                  <a:pos x="940" y="115"/>
                </a:cxn>
                <a:cxn ang="0">
                  <a:pos x="867" y="71"/>
                </a:cxn>
                <a:cxn ang="0">
                  <a:pos x="751" y="44"/>
                </a:cxn>
                <a:cxn ang="0">
                  <a:pos x="670" y="38"/>
                </a:cxn>
              </a:cxnLst>
              <a:rect l="0" t="0" r="r" b="b"/>
              <a:pathLst>
                <a:path w="1307" h="1277">
                  <a:moveTo>
                    <a:pt x="641" y="1277"/>
                  </a:moveTo>
                  <a:lnTo>
                    <a:pt x="641" y="1277"/>
                  </a:lnTo>
                  <a:lnTo>
                    <a:pt x="608" y="1276"/>
                  </a:lnTo>
                  <a:lnTo>
                    <a:pt x="574" y="1275"/>
                  </a:lnTo>
                  <a:lnTo>
                    <a:pt x="541" y="1273"/>
                  </a:lnTo>
                  <a:lnTo>
                    <a:pt x="507" y="1270"/>
                  </a:lnTo>
                  <a:lnTo>
                    <a:pt x="473" y="1264"/>
                  </a:lnTo>
                  <a:lnTo>
                    <a:pt x="456" y="1259"/>
                  </a:lnTo>
                  <a:lnTo>
                    <a:pt x="439" y="1255"/>
                  </a:lnTo>
                  <a:lnTo>
                    <a:pt x="421" y="1250"/>
                  </a:lnTo>
                  <a:lnTo>
                    <a:pt x="404" y="1244"/>
                  </a:lnTo>
                  <a:lnTo>
                    <a:pt x="386" y="1238"/>
                  </a:lnTo>
                  <a:lnTo>
                    <a:pt x="369" y="1230"/>
                  </a:lnTo>
                  <a:lnTo>
                    <a:pt x="369" y="1230"/>
                  </a:lnTo>
                  <a:lnTo>
                    <a:pt x="343" y="1217"/>
                  </a:lnTo>
                  <a:lnTo>
                    <a:pt x="316" y="1202"/>
                  </a:lnTo>
                  <a:lnTo>
                    <a:pt x="289" y="1184"/>
                  </a:lnTo>
                  <a:lnTo>
                    <a:pt x="262" y="1164"/>
                  </a:lnTo>
                  <a:lnTo>
                    <a:pt x="236" y="1143"/>
                  </a:lnTo>
                  <a:lnTo>
                    <a:pt x="210" y="1119"/>
                  </a:lnTo>
                  <a:lnTo>
                    <a:pt x="184" y="1094"/>
                  </a:lnTo>
                  <a:lnTo>
                    <a:pt x="159" y="1068"/>
                  </a:lnTo>
                  <a:lnTo>
                    <a:pt x="159" y="1068"/>
                  </a:lnTo>
                  <a:lnTo>
                    <a:pt x="136" y="1043"/>
                  </a:lnTo>
                  <a:lnTo>
                    <a:pt x="116" y="1017"/>
                  </a:lnTo>
                  <a:lnTo>
                    <a:pt x="97" y="991"/>
                  </a:lnTo>
                  <a:lnTo>
                    <a:pt x="80" y="964"/>
                  </a:lnTo>
                  <a:lnTo>
                    <a:pt x="72" y="952"/>
                  </a:lnTo>
                  <a:lnTo>
                    <a:pt x="72" y="952"/>
                  </a:lnTo>
                  <a:lnTo>
                    <a:pt x="58" y="926"/>
                  </a:lnTo>
                  <a:lnTo>
                    <a:pt x="43" y="899"/>
                  </a:lnTo>
                  <a:lnTo>
                    <a:pt x="30" y="872"/>
                  </a:lnTo>
                  <a:lnTo>
                    <a:pt x="24" y="859"/>
                  </a:lnTo>
                  <a:lnTo>
                    <a:pt x="19" y="846"/>
                  </a:lnTo>
                  <a:lnTo>
                    <a:pt x="19" y="846"/>
                  </a:lnTo>
                  <a:lnTo>
                    <a:pt x="12" y="825"/>
                  </a:lnTo>
                  <a:lnTo>
                    <a:pt x="6" y="800"/>
                  </a:lnTo>
                  <a:lnTo>
                    <a:pt x="3" y="787"/>
                  </a:lnTo>
                  <a:lnTo>
                    <a:pt x="1" y="774"/>
                  </a:lnTo>
                  <a:lnTo>
                    <a:pt x="0" y="761"/>
                  </a:lnTo>
                  <a:lnTo>
                    <a:pt x="0" y="746"/>
                  </a:lnTo>
                  <a:lnTo>
                    <a:pt x="0" y="746"/>
                  </a:lnTo>
                  <a:lnTo>
                    <a:pt x="1" y="710"/>
                  </a:lnTo>
                  <a:lnTo>
                    <a:pt x="3" y="674"/>
                  </a:lnTo>
                  <a:lnTo>
                    <a:pt x="3" y="674"/>
                  </a:lnTo>
                  <a:lnTo>
                    <a:pt x="5" y="638"/>
                  </a:lnTo>
                  <a:lnTo>
                    <a:pt x="6" y="602"/>
                  </a:lnTo>
                  <a:lnTo>
                    <a:pt x="6" y="602"/>
                  </a:lnTo>
                  <a:lnTo>
                    <a:pt x="6" y="574"/>
                  </a:lnTo>
                  <a:lnTo>
                    <a:pt x="7" y="545"/>
                  </a:lnTo>
                  <a:lnTo>
                    <a:pt x="9" y="515"/>
                  </a:lnTo>
                  <a:lnTo>
                    <a:pt x="13" y="485"/>
                  </a:lnTo>
                  <a:lnTo>
                    <a:pt x="19" y="455"/>
                  </a:lnTo>
                  <a:lnTo>
                    <a:pt x="23" y="440"/>
                  </a:lnTo>
                  <a:lnTo>
                    <a:pt x="27" y="426"/>
                  </a:lnTo>
                  <a:lnTo>
                    <a:pt x="32" y="411"/>
                  </a:lnTo>
                  <a:lnTo>
                    <a:pt x="37" y="398"/>
                  </a:lnTo>
                  <a:lnTo>
                    <a:pt x="43" y="385"/>
                  </a:lnTo>
                  <a:lnTo>
                    <a:pt x="51" y="372"/>
                  </a:lnTo>
                  <a:lnTo>
                    <a:pt x="51" y="372"/>
                  </a:lnTo>
                  <a:lnTo>
                    <a:pt x="68" y="341"/>
                  </a:lnTo>
                  <a:lnTo>
                    <a:pt x="85" y="309"/>
                  </a:lnTo>
                  <a:lnTo>
                    <a:pt x="85" y="309"/>
                  </a:lnTo>
                  <a:lnTo>
                    <a:pt x="106" y="268"/>
                  </a:lnTo>
                  <a:lnTo>
                    <a:pt x="118" y="247"/>
                  </a:lnTo>
                  <a:lnTo>
                    <a:pt x="130" y="228"/>
                  </a:lnTo>
                  <a:lnTo>
                    <a:pt x="144" y="208"/>
                  </a:lnTo>
                  <a:lnTo>
                    <a:pt x="158" y="190"/>
                  </a:lnTo>
                  <a:lnTo>
                    <a:pt x="174" y="174"/>
                  </a:lnTo>
                  <a:lnTo>
                    <a:pt x="183" y="166"/>
                  </a:lnTo>
                  <a:lnTo>
                    <a:pt x="191" y="158"/>
                  </a:lnTo>
                  <a:lnTo>
                    <a:pt x="191" y="158"/>
                  </a:lnTo>
                  <a:lnTo>
                    <a:pt x="212" y="145"/>
                  </a:lnTo>
                  <a:lnTo>
                    <a:pt x="232" y="133"/>
                  </a:lnTo>
                  <a:lnTo>
                    <a:pt x="253" y="121"/>
                  </a:lnTo>
                  <a:lnTo>
                    <a:pt x="275" y="111"/>
                  </a:lnTo>
                  <a:lnTo>
                    <a:pt x="275" y="111"/>
                  </a:lnTo>
                  <a:lnTo>
                    <a:pt x="305" y="95"/>
                  </a:lnTo>
                  <a:lnTo>
                    <a:pt x="305" y="95"/>
                  </a:lnTo>
                  <a:lnTo>
                    <a:pt x="335" y="81"/>
                  </a:lnTo>
                  <a:lnTo>
                    <a:pt x="366" y="66"/>
                  </a:lnTo>
                  <a:lnTo>
                    <a:pt x="382" y="60"/>
                  </a:lnTo>
                  <a:lnTo>
                    <a:pt x="399" y="54"/>
                  </a:lnTo>
                  <a:lnTo>
                    <a:pt x="415" y="49"/>
                  </a:lnTo>
                  <a:lnTo>
                    <a:pt x="433" y="44"/>
                  </a:lnTo>
                  <a:lnTo>
                    <a:pt x="447" y="41"/>
                  </a:lnTo>
                  <a:lnTo>
                    <a:pt x="447" y="41"/>
                  </a:lnTo>
                  <a:lnTo>
                    <a:pt x="496" y="29"/>
                  </a:lnTo>
                  <a:lnTo>
                    <a:pt x="546" y="19"/>
                  </a:lnTo>
                  <a:lnTo>
                    <a:pt x="571" y="15"/>
                  </a:lnTo>
                  <a:lnTo>
                    <a:pt x="597" y="12"/>
                  </a:lnTo>
                  <a:lnTo>
                    <a:pt x="622" y="10"/>
                  </a:lnTo>
                  <a:lnTo>
                    <a:pt x="648" y="9"/>
                  </a:lnTo>
                  <a:lnTo>
                    <a:pt x="650" y="9"/>
                  </a:lnTo>
                  <a:lnTo>
                    <a:pt x="651" y="7"/>
                  </a:lnTo>
                  <a:lnTo>
                    <a:pt x="651" y="7"/>
                  </a:lnTo>
                  <a:lnTo>
                    <a:pt x="656" y="3"/>
                  </a:lnTo>
                  <a:lnTo>
                    <a:pt x="663" y="1"/>
                  </a:lnTo>
                  <a:lnTo>
                    <a:pt x="663" y="1"/>
                  </a:lnTo>
                  <a:lnTo>
                    <a:pt x="687" y="0"/>
                  </a:lnTo>
                  <a:lnTo>
                    <a:pt x="687" y="0"/>
                  </a:lnTo>
                  <a:lnTo>
                    <a:pt x="708" y="1"/>
                  </a:lnTo>
                  <a:lnTo>
                    <a:pt x="728" y="3"/>
                  </a:lnTo>
                  <a:lnTo>
                    <a:pt x="749" y="7"/>
                  </a:lnTo>
                  <a:lnTo>
                    <a:pt x="769" y="11"/>
                  </a:lnTo>
                  <a:lnTo>
                    <a:pt x="769" y="11"/>
                  </a:lnTo>
                  <a:lnTo>
                    <a:pt x="806" y="18"/>
                  </a:lnTo>
                  <a:lnTo>
                    <a:pt x="806" y="18"/>
                  </a:lnTo>
                  <a:lnTo>
                    <a:pt x="830" y="23"/>
                  </a:lnTo>
                  <a:lnTo>
                    <a:pt x="853" y="29"/>
                  </a:lnTo>
                  <a:lnTo>
                    <a:pt x="877" y="36"/>
                  </a:lnTo>
                  <a:lnTo>
                    <a:pt x="888" y="41"/>
                  </a:lnTo>
                  <a:lnTo>
                    <a:pt x="900" y="46"/>
                  </a:lnTo>
                  <a:lnTo>
                    <a:pt x="900" y="46"/>
                  </a:lnTo>
                  <a:lnTo>
                    <a:pt x="914" y="53"/>
                  </a:lnTo>
                  <a:lnTo>
                    <a:pt x="914" y="53"/>
                  </a:lnTo>
                  <a:lnTo>
                    <a:pt x="926" y="59"/>
                  </a:lnTo>
                  <a:lnTo>
                    <a:pt x="937" y="64"/>
                  </a:lnTo>
                  <a:lnTo>
                    <a:pt x="947" y="72"/>
                  </a:lnTo>
                  <a:lnTo>
                    <a:pt x="957" y="80"/>
                  </a:lnTo>
                  <a:lnTo>
                    <a:pt x="957" y="80"/>
                  </a:lnTo>
                  <a:lnTo>
                    <a:pt x="960" y="82"/>
                  </a:lnTo>
                  <a:lnTo>
                    <a:pt x="965" y="84"/>
                  </a:lnTo>
                  <a:lnTo>
                    <a:pt x="975" y="88"/>
                  </a:lnTo>
                  <a:lnTo>
                    <a:pt x="975" y="88"/>
                  </a:lnTo>
                  <a:lnTo>
                    <a:pt x="981" y="90"/>
                  </a:lnTo>
                  <a:lnTo>
                    <a:pt x="987" y="92"/>
                  </a:lnTo>
                  <a:lnTo>
                    <a:pt x="987" y="92"/>
                  </a:lnTo>
                  <a:lnTo>
                    <a:pt x="996" y="97"/>
                  </a:lnTo>
                  <a:lnTo>
                    <a:pt x="1005" y="104"/>
                  </a:lnTo>
                  <a:lnTo>
                    <a:pt x="1022" y="117"/>
                  </a:lnTo>
                  <a:lnTo>
                    <a:pt x="1022" y="117"/>
                  </a:lnTo>
                  <a:lnTo>
                    <a:pt x="1034" y="127"/>
                  </a:lnTo>
                  <a:lnTo>
                    <a:pt x="1047" y="137"/>
                  </a:lnTo>
                  <a:lnTo>
                    <a:pt x="1052" y="140"/>
                  </a:lnTo>
                  <a:lnTo>
                    <a:pt x="1052" y="140"/>
                  </a:lnTo>
                  <a:lnTo>
                    <a:pt x="1064" y="148"/>
                  </a:lnTo>
                  <a:lnTo>
                    <a:pt x="1069" y="152"/>
                  </a:lnTo>
                  <a:lnTo>
                    <a:pt x="1074" y="158"/>
                  </a:lnTo>
                  <a:lnTo>
                    <a:pt x="1074" y="158"/>
                  </a:lnTo>
                  <a:lnTo>
                    <a:pt x="1085" y="171"/>
                  </a:lnTo>
                  <a:lnTo>
                    <a:pt x="1095" y="182"/>
                  </a:lnTo>
                  <a:lnTo>
                    <a:pt x="1117" y="205"/>
                  </a:lnTo>
                  <a:lnTo>
                    <a:pt x="1117" y="205"/>
                  </a:lnTo>
                  <a:lnTo>
                    <a:pt x="1136" y="226"/>
                  </a:lnTo>
                  <a:lnTo>
                    <a:pt x="1155" y="246"/>
                  </a:lnTo>
                  <a:lnTo>
                    <a:pt x="1155" y="246"/>
                  </a:lnTo>
                  <a:lnTo>
                    <a:pt x="1181" y="279"/>
                  </a:lnTo>
                  <a:lnTo>
                    <a:pt x="1204" y="313"/>
                  </a:lnTo>
                  <a:lnTo>
                    <a:pt x="1225" y="345"/>
                  </a:lnTo>
                  <a:lnTo>
                    <a:pt x="1244" y="374"/>
                  </a:lnTo>
                  <a:lnTo>
                    <a:pt x="1244" y="374"/>
                  </a:lnTo>
                  <a:lnTo>
                    <a:pt x="1252" y="390"/>
                  </a:lnTo>
                  <a:lnTo>
                    <a:pt x="1259" y="406"/>
                  </a:lnTo>
                  <a:lnTo>
                    <a:pt x="1265" y="423"/>
                  </a:lnTo>
                  <a:lnTo>
                    <a:pt x="1271" y="440"/>
                  </a:lnTo>
                  <a:lnTo>
                    <a:pt x="1276" y="458"/>
                  </a:lnTo>
                  <a:lnTo>
                    <a:pt x="1280" y="475"/>
                  </a:lnTo>
                  <a:lnTo>
                    <a:pt x="1286" y="511"/>
                  </a:lnTo>
                  <a:lnTo>
                    <a:pt x="1286" y="512"/>
                  </a:lnTo>
                  <a:lnTo>
                    <a:pt x="1286" y="512"/>
                  </a:lnTo>
                  <a:lnTo>
                    <a:pt x="1291" y="538"/>
                  </a:lnTo>
                  <a:lnTo>
                    <a:pt x="1295" y="564"/>
                  </a:lnTo>
                  <a:lnTo>
                    <a:pt x="1298" y="590"/>
                  </a:lnTo>
                  <a:lnTo>
                    <a:pt x="1302" y="616"/>
                  </a:lnTo>
                  <a:lnTo>
                    <a:pt x="1302" y="616"/>
                  </a:lnTo>
                  <a:lnTo>
                    <a:pt x="1305" y="653"/>
                  </a:lnTo>
                  <a:lnTo>
                    <a:pt x="1307" y="689"/>
                  </a:lnTo>
                  <a:lnTo>
                    <a:pt x="1307" y="725"/>
                  </a:lnTo>
                  <a:lnTo>
                    <a:pt x="1306" y="761"/>
                  </a:lnTo>
                  <a:lnTo>
                    <a:pt x="1305" y="778"/>
                  </a:lnTo>
                  <a:lnTo>
                    <a:pt x="1303" y="796"/>
                  </a:lnTo>
                  <a:lnTo>
                    <a:pt x="1299" y="812"/>
                  </a:lnTo>
                  <a:lnTo>
                    <a:pt x="1295" y="830"/>
                  </a:lnTo>
                  <a:lnTo>
                    <a:pt x="1291" y="846"/>
                  </a:lnTo>
                  <a:lnTo>
                    <a:pt x="1286" y="863"/>
                  </a:lnTo>
                  <a:lnTo>
                    <a:pt x="1280" y="879"/>
                  </a:lnTo>
                  <a:lnTo>
                    <a:pt x="1272" y="895"/>
                  </a:lnTo>
                  <a:lnTo>
                    <a:pt x="1272" y="895"/>
                  </a:lnTo>
                  <a:lnTo>
                    <a:pt x="1262" y="917"/>
                  </a:lnTo>
                  <a:lnTo>
                    <a:pt x="1253" y="938"/>
                  </a:lnTo>
                  <a:lnTo>
                    <a:pt x="1253" y="938"/>
                  </a:lnTo>
                  <a:lnTo>
                    <a:pt x="1246" y="956"/>
                  </a:lnTo>
                  <a:lnTo>
                    <a:pt x="1237" y="974"/>
                  </a:lnTo>
                  <a:lnTo>
                    <a:pt x="1228" y="992"/>
                  </a:lnTo>
                  <a:lnTo>
                    <a:pt x="1218" y="1008"/>
                  </a:lnTo>
                  <a:lnTo>
                    <a:pt x="1213" y="1016"/>
                  </a:lnTo>
                  <a:lnTo>
                    <a:pt x="1213" y="1016"/>
                  </a:lnTo>
                  <a:lnTo>
                    <a:pt x="1196" y="1039"/>
                  </a:lnTo>
                  <a:lnTo>
                    <a:pt x="1180" y="1063"/>
                  </a:lnTo>
                  <a:lnTo>
                    <a:pt x="1161" y="1086"/>
                  </a:lnTo>
                  <a:lnTo>
                    <a:pt x="1151" y="1096"/>
                  </a:lnTo>
                  <a:lnTo>
                    <a:pt x="1141" y="1106"/>
                  </a:lnTo>
                  <a:lnTo>
                    <a:pt x="1141" y="1106"/>
                  </a:lnTo>
                  <a:lnTo>
                    <a:pt x="1120" y="1124"/>
                  </a:lnTo>
                  <a:lnTo>
                    <a:pt x="1097" y="1142"/>
                  </a:lnTo>
                  <a:lnTo>
                    <a:pt x="1073" y="1157"/>
                  </a:lnTo>
                  <a:lnTo>
                    <a:pt x="1048" y="1173"/>
                  </a:lnTo>
                  <a:lnTo>
                    <a:pt x="1022" y="1187"/>
                  </a:lnTo>
                  <a:lnTo>
                    <a:pt x="994" y="1201"/>
                  </a:lnTo>
                  <a:lnTo>
                    <a:pt x="965" y="1213"/>
                  </a:lnTo>
                  <a:lnTo>
                    <a:pt x="936" y="1223"/>
                  </a:lnTo>
                  <a:lnTo>
                    <a:pt x="905" y="1234"/>
                  </a:lnTo>
                  <a:lnTo>
                    <a:pt x="873" y="1243"/>
                  </a:lnTo>
                  <a:lnTo>
                    <a:pt x="841" y="1250"/>
                  </a:lnTo>
                  <a:lnTo>
                    <a:pt x="809" y="1256"/>
                  </a:lnTo>
                  <a:lnTo>
                    <a:pt x="775" y="1262"/>
                  </a:lnTo>
                  <a:lnTo>
                    <a:pt x="741" y="1266"/>
                  </a:lnTo>
                  <a:lnTo>
                    <a:pt x="707" y="1269"/>
                  </a:lnTo>
                  <a:lnTo>
                    <a:pt x="672" y="1270"/>
                  </a:lnTo>
                  <a:lnTo>
                    <a:pt x="670" y="1270"/>
                  </a:lnTo>
                  <a:lnTo>
                    <a:pt x="668" y="1272"/>
                  </a:lnTo>
                  <a:lnTo>
                    <a:pt x="668" y="1272"/>
                  </a:lnTo>
                  <a:lnTo>
                    <a:pt x="665" y="1274"/>
                  </a:lnTo>
                  <a:lnTo>
                    <a:pt x="663" y="1275"/>
                  </a:lnTo>
                  <a:lnTo>
                    <a:pt x="660" y="1276"/>
                  </a:lnTo>
                  <a:lnTo>
                    <a:pt x="656" y="1277"/>
                  </a:lnTo>
                  <a:lnTo>
                    <a:pt x="641" y="1277"/>
                  </a:lnTo>
                  <a:close/>
                  <a:moveTo>
                    <a:pt x="668" y="40"/>
                  </a:moveTo>
                  <a:lnTo>
                    <a:pt x="668" y="40"/>
                  </a:lnTo>
                  <a:lnTo>
                    <a:pt x="666" y="42"/>
                  </a:lnTo>
                  <a:lnTo>
                    <a:pt x="663" y="43"/>
                  </a:lnTo>
                  <a:lnTo>
                    <a:pt x="660" y="44"/>
                  </a:lnTo>
                  <a:lnTo>
                    <a:pt x="656" y="44"/>
                  </a:lnTo>
                  <a:lnTo>
                    <a:pt x="656" y="44"/>
                  </a:lnTo>
                  <a:lnTo>
                    <a:pt x="628" y="45"/>
                  </a:lnTo>
                  <a:lnTo>
                    <a:pt x="600" y="47"/>
                  </a:lnTo>
                  <a:lnTo>
                    <a:pt x="572" y="51"/>
                  </a:lnTo>
                  <a:lnTo>
                    <a:pt x="544" y="55"/>
                  </a:lnTo>
                  <a:lnTo>
                    <a:pt x="518" y="60"/>
                  </a:lnTo>
                  <a:lnTo>
                    <a:pt x="492" y="66"/>
                  </a:lnTo>
                  <a:lnTo>
                    <a:pt x="443" y="79"/>
                  </a:lnTo>
                  <a:lnTo>
                    <a:pt x="443" y="79"/>
                  </a:lnTo>
                  <a:lnTo>
                    <a:pt x="425" y="84"/>
                  </a:lnTo>
                  <a:lnTo>
                    <a:pt x="407" y="90"/>
                  </a:lnTo>
                  <a:lnTo>
                    <a:pt x="389" y="96"/>
                  </a:lnTo>
                  <a:lnTo>
                    <a:pt x="372" y="104"/>
                  </a:lnTo>
                  <a:lnTo>
                    <a:pt x="340" y="119"/>
                  </a:lnTo>
                  <a:lnTo>
                    <a:pt x="309" y="135"/>
                  </a:lnTo>
                  <a:lnTo>
                    <a:pt x="309" y="135"/>
                  </a:lnTo>
                  <a:lnTo>
                    <a:pt x="283" y="147"/>
                  </a:lnTo>
                  <a:lnTo>
                    <a:pt x="283" y="147"/>
                  </a:lnTo>
                  <a:lnTo>
                    <a:pt x="267" y="154"/>
                  </a:lnTo>
                  <a:lnTo>
                    <a:pt x="251" y="162"/>
                  </a:lnTo>
                  <a:lnTo>
                    <a:pt x="235" y="172"/>
                  </a:lnTo>
                  <a:lnTo>
                    <a:pt x="220" y="182"/>
                  </a:lnTo>
                  <a:lnTo>
                    <a:pt x="220" y="182"/>
                  </a:lnTo>
                  <a:lnTo>
                    <a:pt x="211" y="189"/>
                  </a:lnTo>
                  <a:lnTo>
                    <a:pt x="201" y="198"/>
                  </a:lnTo>
                  <a:lnTo>
                    <a:pt x="185" y="215"/>
                  </a:lnTo>
                  <a:lnTo>
                    <a:pt x="170" y="233"/>
                  </a:lnTo>
                  <a:lnTo>
                    <a:pt x="157" y="253"/>
                  </a:lnTo>
                  <a:lnTo>
                    <a:pt x="144" y="274"/>
                  </a:lnTo>
                  <a:lnTo>
                    <a:pt x="132" y="295"/>
                  </a:lnTo>
                  <a:lnTo>
                    <a:pt x="110" y="338"/>
                  </a:lnTo>
                  <a:lnTo>
                    <a:pt x="110" y="338"/>
                  </a:lnTo>
                  <a:lnTo>
                    <a:pt x="96" y="365"/>
                  </a:lnTo>
                  <a:lnTo>
                    <a:pt x="82" y="390"/>
                  </a:lnTo>
                  <a:lnTo>
                    <a:pt x="82" y="390"/>
                  </a:lnTo>
                  <a:lnTo>
                    <a:pt x="76" y="400"/>
                  </a:lnTo>
                  <a:lnTo>
                    <a:pt x="71" y="410"/>
                  </a:lnTo>
                  <a:lnTo>
                    <a:pt x="63" y="432"/>
                  </a:lnTo>
                  <a:lnTo>
                    <a:pt x="57" y="455"/>
                  </a:lnTo>
                  <a:lnTo>
                    <a:pt x="53" y="478"/>
                  </a:lnTo>
                  <a:lnTo>
                    <a:pt x="50" y="501"/>
                  </a:lnTo>
                  <a:lnTo>
                    <a:pt x="47" y="525"/>
                  </a:lnTo>
                  <a:lnTo>
                    <a:pt x="43" y="572"/>
                  </a:lnTo>
                  <a:lnTo>
                    <a:pt x="43" y="572"/>
                  </a:lnTo>
                  <a:lnTo>
                    <a:pt x="42" y="600"/>
                  </a:lnTo>
                  <a:lnTo>
                    <a:pt x="42" y="600"/>
                  </a:lnTo>
                  <a:lnTo>
                    <a:pt x="39" y="632"/>
                  </a:lnTo>
                  <a:lnTo>
                    <a:pt x="39" y="632"/>
                  </a:lnTo>
                  <a:lnTo>
                    <a:pt x="35" y="687"/>
                  </a:lnTo>
                  <a:lnTo>
                    <a:pt x="35" y="714"/>
                  </a:lnTo>
                  <a:lnTo>
                    <a:pt x="35" y="742"/>
                  </a:lnTo>
                  <a:lnTo>
                    <a:pt x="37" y="769"/>
                  </a:lnTo>
                  <a:lnTo>
                    <a:pt x="39" y="781"/>
                  </a:lnTo>
                  <a:lnTo>
                    <a:pt x="42" y="795"/>
                  </a:lnTo>
                  <a:lnTo>
                    <a:pt x="45" y="808"/>
                  </a:lnTo>
                  <a:lnTo>
                    <a:pt x="50" y="820"/>
                  </a:lnTo>
                  <a:lnTo>
                    <a:pt x="55" y="833"/>
                  </a:lnTo>
                  <a:lnTo>
                    <a:pt x="61" y="845"/>
                  </a:lnTo>
                  <a:lnTo>
                    <a:pt x="64" y="853"/>
                  </a:lnTo>
                  <a:lnTo>
                    <a:pt x="64" y="853"/>
                  </a:lnTo>
                  <a:lnTo>
                    <a:pt x="92" y="906"/>
                  </a:lnTo>
                  <a:lnTo>
                    <a:pt x="106" y="932"/>
                  </a:lnTo>
                  <a:lnTo>
                    <a:pt x="121" y="958"/>
                  </a:lnTo>
                  <a:lnTo>
                    <a:pt x="137" y="983"/>
                  </a:lnTo>
                  <a:lnTo>
                    <a:pt x="155" y="1007"/>
                  </a:lnTo>
                  <a:lnTo>
                    <a:pt x="175" y="1031"/>
                  </a:lnTo>
                  <a:lnTo>
                    <a:pt x="195" y="1054"/>
                  </a:lnTo>
                  <a:lnTo>
                    <a:pt x="195" y="1054"/>
                  </a:lnTo>
                  <a:lnTo>
                    <a:pt x="222" y="1081"/>
                  </a:lnTo>
                  <a:lnTo>
                    <a:pt x="249" y="1105"/>
                  </a:lnTo>
                  <a:lnTo>
                    <a:pt x="275" y="1127"/>
                  </a:lnTo>
                  <a:lnTo>
                    <a:pt x="300" y="1147"/>
                  </a:lnTo>
                  <a:lnTo>
                    <a:pt x="324" y="1164"/>
                  </a:lnTo>
                  <a:lnTo>
                    <a:pt x="349" y="1180"/>
                  </a:lnTo>
                  <a:lnTo>
                    <a:pt x="373" y="1192"/>
                  </a:lnTo>
                  <a:lnTo>
                    <a:pt x="397" y="1203"/>
                  </a:lnTo>
                  <a:lnTo>
                    <a:pt x="397" y="1203"/>
                  </a:lnTo>
                  <a:lnTo>
                    <a:pt x="429" y="1214"/>
                  </a:lnTo>
                  <a:lnTo>
                    <a:pt x="460" y="1223"/>
                  </a:lnTo>
                  <a:lnTo>
                    <a:pt x="491" y="1231"/>
                  </a:lnTo>
                  <a:lnTo>
                    <a:pt x="521" y="1235"/>
                  </a:lnTo>
                  <a:lnTo>
                    <a:pt x="551" y="1238"/>
                  </a:lnTo>
                  <a:lnTo>
                    <a:pt x="581" y="1240"/>
                  </a:lnTo>
                  <a:lnTo>
                    <a:pt x="610" y="1241"/>
                  </a:lnTo>
                  <a:lnTo>
                    <a:pt x="640" y="1241"/>
                  </a:lnTo>
                  <a:lnTo>
                    <a:pt x="643" y="1241"/>
                  </a:lnTo>
                  <a:lnTo>
                    <a:pt x="644" y="1239"/>
                  </a:lnTo>
                  <a:lnTo>
                    <a:pt x="644" y="1239"/>
                  </a:lnTo>
                  <a:lnTo>
                    <a:pt x="647" y="1237"/>
                  </a:lnTo>
                  <a:lnTo>
                    <a:pt x="650" y="1236"/>
                  </a:lnTo>
                  <a:lnTo>
                    <a:pt x="653" y="1235"/>
                  </a:lnTo>
                  <a:lnTo>
                    <a:pt x="656" y="1235"/>
                  </a:lnTo>
                  <a:lnTo>
                    <a:pt x="656" y="1235"/>
                  </a:lnTo>
                  <a:lnTo>
                    <a:pt x="687" y="1234"/>
                  </a:lnTo>
                  <a:lnTo>
                    <a:pt x="718" y="1232"/>
                  </a:lnTo>
                  <a:lnTo>
                    <a:pt x="748" y="1230"/>
                  </a:lnTo>
                  <a:lnTo>
                    <a:pt x="778" y="1225"/>
                  </a:lnTo>
                  <a:lnTo>
                    <a:pt x="807" y="1220"/>
                  </a:lnTo>
                  <a:lnTo>
                    <a:pt x="836" y="1213"/>
                  </a:lnTo>
                  <a:lnTo>
                    <a:pt x="864" y="1206"/>
                  </a:lnTo>
                  <a:lnTo>
                    <a:pt x="891" y="1196"/>
                  </a:lnTo>
                  <a:lnTo>
                    <a:pt x="891" y="1196"/>
                  </a:lnTo>
                  <a:lnTo>
                    <a:pt x="949" y="1177"/>
                  </a:lnTo>
                  <a:lnTo>
                    <a:pt x="978" y="1165"/>
                  </a:lnTo>
                  <a:lnTo>
                    <a:pt x="1008" y="1152"/>
                  </a:lnTo>
                  <a:lnTo>
                    <a:pt x="1037" y="1138"/>
                  </a:lnTo>
                  <a:lnTo>
                    <a:pt x="1052" y="1129"/>
                  </a:lnTo>
                  <a:lnTo>
                    <a:pt x="1065" y="1121"/>
                  </a:lnTo>
                  <a:lnTo>
                    <a:pt x="1078" y="1112"/>
                  </a:lnTo>
                  <a:lnTo>
                    <a:pt x="1092" y="1102"/>
                  </a:lnTo>
                  <a:lnTo>
                    <a:pt x="1103" y="1092"/>
                  </a:lnTo>
                  <a:lnTo>
                    <a:pt x="1116" y="1081"/>
                  </a:lnTo>
                  <a:lnTo>
                    <a:pt x="1116" y="1081"/>
                  </a:lnTo>
                  <a:lnTo>
                    <a:pt x="1136" y="1058"/>
                  </a:lnTo>
                  <a:lnTo>
                    <a:pt x="1157" y="1033"/>
                  </a:lnTo>
                  <a:lnTo>
                    <a:pt x="1177" y="1006"/>
                  </a:lnTo>
                  <a:lnTo>
                    <a:pt x="1195" y="979"/>
                  </a:lnTo>
                  <a:lnTo>
                    <a:pt x="1195" y="979"/>
                  </a:lnTo>
                  <a:lnTo>
                    <a:pt x="1202" y="965"/>
                  </a:lnTo>
                  <a:lnTo>
                    <a:pt x="1209" y="952"/>
                  </a:lnTo>
                  <a:lnTo>
                    <a:pt x="1221" y="924"/>
                  </a:lnTo>
                  <a:lnTo>
                    <a:pt x="1221" y="924"/>
                  </a:lnTo>
                  <a:lnTo>
                    <a:pt x="1228" y="904"/>
                  </a:lnTo>
                  <a:lnTo>
                    <a:pt x="1236" y="886"/>
                  </a:lnTo>
                  <a:lnTo>
                    <a:pt x="1236" y="886"/>
                  </a:lnTo>
                  <a:lnTo>
                    <a:pt x="1244" y="870"/>
                  </a:lnTo>
                  <a:lnTo>
                    <a:pt x="1250" y="855"/>
                  </a:lnTo>
                  <a:lnTo>
                    <a:pt x="1255" y="838"/>
                  </a:lnTo>
                  <a:lnTo>
                    <a:pt x="1259" y="822"/>
                  </a:lnTo>
                  <a:lnTo>
                    <a:pt x="1263" y="806"/>
                  </a:lnTo>
                  <a:lnTo>
                    <a:pt x="1266" y="789"/>
                  </a:lnTo>
                  <a:lnTo>
                    <a:pt x="1268" y="773"/>
                  </a:lnTo>
                  <a:lnTo>
                    <a:pt x="1269" y="756"/>
                  </a:lnTo>
                  <a:lnTo>
                    <a:pt x="1271" y="723"/>
                  </a:lnTo>
                  <a:lnTo>
                    <a:pt x="1271" y="691"/>
                  </a:lnTo>
                  <a:lnTo>
                    <a:pt x="1268" y="660"/>
                  </a:lnTo>
                  <a:lnTo>
                    <a:pt x="1266" y="629"/>
                  </a:lnTo>
                  <a:lnTo>
                    <a:pt x="1266" y="629"/>
                  </a:lnTo>
                  <a:lnTo>
                    <a:pt x="1263" y="598"/>
                  </a:lnTo>
                  <a:lnTo>
                    <a:pt x="1260" y="566"/>
                  </a:lnTo>
                  <a:lnTo>
                    <a:pt x="1256" y="533"/>
                  </a:lnTo>
                  <a:lnTo>
                    <a:pt x="1250" y="500"/>
                  </a:lnTo>
                  <a:lnTo>
                    <a:pt x="1242" y="467"/>
                  </a:lnTo>
                  <a:lnTo>
                    <a:pt x="1237" y="452"/>
                  </a:lnTo>
                  <a:lnTo>
                    <a:pt x="1232" y="436"/>
                  </a:lnTo>
                  <a:lnTo>
                    <a:pt x="1226" y="421"/>
                  </a:lnTo>
                  <a:lnTo>
                    <a:pt x="1219" y="405"/>
                  </a:lnTo>
                  <a:lnTo>
                    <a:pt x="1212" y="392"/>
                  </a:lnTo>
                  <a:lnTo>
                    <a:pt x="1203" y="377"/>
                  </a:lnTo>
                  <a:lnTo>
                    <a:pt x="1203" y="377"/>
                  </a:lnTo>
                  <a:lnTo>
                    <a:pt x="1184" y="346"/>
                  </a:lnTo>
                  <a:lnTo>
                    <a:pt x="1184" y="346"/>
                  </a:lnTo>
                  <a:lnTo>
                    <a:pt x="1169" y="324"/>
                  </a:lnTo>
                  <a:lnTo>
                    <a:pt x="1155" y="301"/>
                  </a:lnTo>
                  <a:lnTo>
                    <a:pt x="1138" y="280"/>
                  </a:lnTo>
                  <a:lnTo>
                    <a:pt x="1130" y="271"/>
                  </a:lnTo>
                  <a:lnTo>
                    <a:pt x="1122" y="263"/>
                  </a:lnTo>
                  <a:lnTo>
                    <a:pt x="1122" y="263"/>
                  </a:lnTo>
                  <a:lnTo>
                    <a:pt x="1114" y="255"/>
                  </a:lnTo>
                  <a:lnTo>
                    <a:pt x="1114" y="255"/>
                  </a:lnTo>
                  <a:lnTo>
                    <a:pt x="1103" y="245"/>
                  </a:lnTo>
                  <a:lnTo>
                    <a:pt x="1098" y="240"/>
                  </a:lnTo>
                  <a:lnTo>
                    <a:pt x="1095" y="235"/>
                  </a:lnTo>
                  <a:lnTo>
                    <a:pt x="1095" y="235"/>
                  </a:lnTo>
                  <a:lnTo>
                    <a:pt x="1090" y="227"/>
                  </a:lnTo>
                  <a:lnTo>
                    <a:pt x="1084" y="219"/>
                  </a:lnTo>
                  <a:lnTo>
                    <a:pt x="1077" y="213"/>
                  </a:lnTo>
                  <a:lnTo>
                    <a:pt x="1071" y="207"/>
                  </a:lnTo>
                  <a:lnTo>
                    <a:pt x="1071" y="207"/>
                  </a:lnTo>
                  <a:lnTo>
                    <a:pt x="1063" y="200"/>
                  </a:lnTo>
                  <a:lnTo>
                    <a:pt x="1055" y="190"/>
                  </a:lnTo>
                  <a:lnTo>
                    <a:pt x="1055" y="190"/>
                  </a:lnTo>
                  <a:lnTo>
                    <a:pt x="1044" y="180"/>
                  </a:lnTo>
                  <a:lnTo>
                    <a:pt x="1033" y="170"/>
                  </a:lnTo>
                  <a:lnTo>
                    <a:pt x="1021" y="161"/>
                  </a:lnTo>
                  <a:lnTo>
                    <a:pt x="1008" y="153"/>
                  </a:lnTo>
                  <a:lnTo>
                    <a:pt x="1008" y="153"/>
                  </a:lnTo>
                  <a:lnTo>
                    <a:pt x="992" y="142"/>
                  </a:lnTo>
                  <a:lnTo>
                    <a:pt x="983" y="137"/>
                  </a:lnTo>
                  <a:lnTo>
                    <a:pt x="976" y="130"/>
                  </a:lnTo>
                  <a:lnTo>
                    <a:pt x="976" y="130"/>
                  </a:lnTo>
                  <a:lnTo>
                    <a:pt x="971" y="126"/>
                  </a:lnTo>
                  <a:lnTo>
                    <a:pt x="966" y="124"/>
                  </a:lnTo>
                  <a:lnTo>
                    <a:pt x="955" y="121"/>
                  </a:lnTo>
                  <a:lnTo>
                    <a:pt x="955" y="121"/>
                  </a:lnTo>
                  <a:lnTo>
                    <a:pt x="947" y="119"/>
                  </a:lnTo>
                  <a:lnTo>
                    <a:pt x="943" y="117"/>
                  </a:lnTo>
                  <a:lnTo>
                    <a:pt x="940" y="115"/>
                  </a:lnTo>
                  <a:lnTo>
                    <a:pt x="940" y="115"/>
                  </a:lnTo>
                  <a:lnTo>
                    <a:pt x="934" y="108"/>
                  </a:lnTo>
                  <a:lnTo>
                    <a:pt x="927" y="103"/>
                  </a:lnTo>
                  <a:lnTo>
                    <a:pt x="911" y="92"/>
                  </a:lnTo>
                  <a:lnTo>
                    <a:pt x="896" y="84"/>
                  </a:lnTo>
                  <a:lnTo>
                    <a:pt x="880" y="77"/>
                  </a:lnTo>
                  <a:lnTo>
                    <a:pt x="880" y="77"/>
                  </a:lnTo>
                  <a:lnTo>
                    <a:pt x="867" y="71"/>
                  </a:lnTo>
                  <a:lnTo>
                    <a:pt x="852" y="65"/>
                  </a:lnTo>
                  <a:lnTo>
                    <a:pt x="837" y="59"/>
                  </a:lnTo>
                  <a:lnTo>
                    <a:pt x="820" y="54"/>
                  </a:lnTo>
                  <a:lnTo>
                    <a:pt x="803" y="50"/>
                  </a:lnTo>
                  <a:lnTo>
                    <a:pt x="785" y="47"/>
                  </a:lnTo>
                  <a:lnTo>
                    <a:pt x="767" y="45"/>
                  </a:lnTo>
                  <a:lnTo>
                    <a:pt x="751" y="44"/>
                  </a:lnTo>
                  <a:lnTo>
                    <a:pt x="751" y="44"/>
                  </a:lnTo>
                  <a:lnTo>
                    <a:pt x="731" y="43"/>
                  </a:lnTo>
                  <a:lnTo>
                    <a:pt x="712" y="41"/>
                  </a:lnTo>
                  <a:lnTo>
                    <a:pt x="712" y="41"/>
                  </a:lnTo>
                  <a:lnTo>
                    <a:pt x="693" y="39"/>
                  </a:lnTo>
                  <a:lnTo>
                    <a:pt x="672" y="38"/>
                  </a:lnTo>
                  <a:lnTo>
                    <a:pt x="670" y="38"/>
                  </a:lnTo>
                  <a:lnTo>
                    <a:pt x="668" y="4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3" name="8-2-Freeform"/>
            <p:cNvSpPr>
              <a:spLocks/>
            </p:cNvSpPr>
            <p:nvPr>
              <p:custDataLst>
                <p:tags r:id="rId123"/>
              </p:custDataLst>
            </p:nvPr>
          </p:nvSpPr>
          <p:spPr bwMode="auto">
            <a:xfrm>
              <a:off x="5319713" y="3249613"/>
              <a:ext cx="493713" cy="57150"/>
            </a:xfrm>
            <a:custGeom>
              <a:avLst/>
              <a:gdLst/>
              <a:ahLst/>
              <a:cxnLst>
                <a:cxn ang="0">
                  <a:pos x="488" y="109"/>
                </a:cxn>
                <a:cxn ang="0">
                  <a:pos x="463" y="107"/>
                </a:cxn>
                <a:cxn ang="0">
                  <a:pos x="442" y="104"/>
                </a:cxn>
                <a:cxn ang="0">
                  <a:pos x="431" y="101"/>
                </a:cxn>
                <a:cxn ang="0">
                  <a:pos x="395" y="96"/>
                </a:cxn>
                <a:cxn ang="0">
                  <a:pos x="346" y="93"/>
                </a:cxn>
                <a:cxn ang="0">
                  <a:pos x="339" y="93"/>
                </a:cxn>
                <a:cxn ang="0">
                  <a:pos x="272" y="88"/>
                </a:cxn>
                <a:cxn ang="0">
                  <a:pos x="206" y="81"/>
                </a:cxn>
                <a:cxn ang="0">
                  <a:pos x="157" y="74"/>
                </a:cxn>
                <a:cxn ang="0">
                  <a:pos x="106" y="65"/>
                </a:cxn>
                <a:cxn ang="0">
                  <a:pos x="56" y="51"/>
                </a:cxn>
                <a:cxn ang="0">
                  <a:pos x="9" y="32"/>
                </a:cxn>
                <a:cxn ang="0">
                  <a:pos x="6" y="30"/>
                </a:cxn>
                <a:cxn ang="0">
                  <a:pos x="1" y="24"/>
                </a:cxn>
                <a:cxn ang="0">
                  <a:pos x="0" y="15"/>
                </a:cxn>
                <a:cxn ang="0">
                  <a:pos x="3" y="9"/>
                </a:cxn>
                <a:cxn ang="0">
                  <a:pos x="12" y="1"/>
                </a:cxn>
                <a:cxn ang="0">
                  <a:pos x="20" y="0"/>
                </a:cxn>
                <a:cxn ang="0">
                  <a:pos x="24" y="0"/>
                </a:cxn>
                <a:cxn ang="0">
                  <a:pos x="29" y="2"/>
                </a:cxn>
                <a:cxn ang="0">
                  <a:pos x="57" y="13"/>
                </a:cxn>
                <a:cxn ang="0">
                  <a:pos x="117" y="31"/>
                </a:cxn>
                <a:cxn ang="0">
                  <a:pos x="178" y="41"/>
                </a:cxn>
                <a:cxn ang="0">
                  <a:pos x="270" y="50"/>
                </a:cxn>
                <a:cxn ang="0">
                  <a:pos x="273" y="50"/>
                </a:cxn>
                <a:cxn ang="0">
                  <a:pos x="356" y="60"/>
                </a:cxn>
                <a:cxn ang="0">
                  <a:pos x="409" y="66"/>
                </a:cxn>
                <a:cxn ang="0">
                  <a:pos x="463" y="70"/>
                </a:cxn>
                <a:cxn ang="0">
                  <a:pos x="489" y="71"/>
                </a:cxn>
                <a:cxn ang="0">
                  <a:pos x="517" y="71"/>
                </a:cxn>
                <a:cxn ang="0">
                  <a:pos x="596" y="69"/>
                </a:cxn>
                <a:cxn ang="0">
                  <a:pos x="693" y="63"/>
                </a:cxn>
                <a:cxn ang="0">
                  <a:pos x="714" y="62"/>
                </a:cxn>
                <a:cxn ang="0">
                  <a:pos x="738" y="61"/>
                </a:cxn>
                <a:cxn ang="0">
                  <a:pos x="784" y="55"/>
                </a:cxn>
                <a:cxn ang="0">
                  <a:pos x="807" y="48"/>
                </a:cxn>
                <a:cxn ang="0">
                  <a:pos x="818" y="44"/>
                </a:cxn>
                <a:cxn ang="0">
                  <a:pos x="854" y="38"/>
                </a:cxn>
                <a:cxn ang="0">
                  <a:pos x="874" y="34"/>
                </a:cxn>
                <a:cxn ang="0">
                  <a:pos x="895" y="30"/>
                </a:cxn>
                <a:cxn ang="0">
                  <a:pos x="896" y="29"/>
                </a:cxn>
                <a:cxn ang="0">
                  <a:pos x="902" y="26"/>
                </a:cxn>
                <a:cxn ang="0">
                  <a:pos x="915" y="25"/>
                </a:cxn>
                <a:cxn ang="0">
                  <a:pos x="919" y="25"/>
                </a:cxn>
                <a:cxn ang="0">
                  <a:pos x="927" y="27"/>
                </a:cxn>
                <a:cxn ang="0">
                  <a:pos x="931" y="33"/>
                </a:cxn>
                <a:cxn ang="0">
                  <a:pos x="933" y="37"/>
                </a:cxn>
                <a:cxn ang="0">
                  <a:pos x="931" y="49"/>
                </a:cxn>
                <a:cxn ang="0">
                  <a:pos x="926" y="56"/>
                </a:cxn>
                <a:cxn ang="0">
                  <a:pos x="919" y="60"/>
                </a:cxn>
                <a:cxn ang="0">
                  <a:pos x="900" y="67"/>
                </a:cxn>
                <a:cxn ang="0">
                  <a:pos x="858" y="77"/>
                </a:cxn>
                <a:cxn ang="0">
                  <a:pos x="794" y="88"/>
                </a:cxn>
                <a:cxn ang="0">
                  <a:pos x="752" y="93"/>
                </a:cxn>
                <a:cxn ang="0">
                  <a:pos x="684" y="100"/>
                </a:cxn>
                <a:cxn ang="0">
                  <a:pos x="663" y="103"/>
                </a:cxn>
                <a:cxn ang="0">
                  <a:pos x="602" y="104"/>
                </a:cxn>
                <a:cxn ang="0">
                  <a:pos x="559" y="105"/>
                </a:cxn>
                <a:cxn ang="0">
                  <a:pos x="533" y="107"/>
                </a:cxn>
                <a:cxn ang="0">
                  <a:pos x="510" y="108"/>
                </a:cxn>
                <a:cxn ang="0">
                  <a:pos x="488" y="109"/>
                </a:cxn>
              </a:cxnLst>
              <a:rect l="0" t="0" r="r" b="b"/>
              <a:pathLst>
                <a:path w="933" h="109">
                  <a:moveTo>
                    <a:pt x="488" y="109"/>
                  </a:moveTo>
                  <a:lnTo>
                    <a:pt x="488" y="109"/>
                  </a:lnTo>
                  <a:lnTo>
                    <a:pt x="475" y="108"/>
                  </a:lnTo>
                  <a:lnTo>
                    <a:pt x="463" y="107"/>
                  </a:lnTo>
                  <a:lnTo>
                    <a:pt x="452" y="106"/>
                  </a:lnTo>
                  <a:lnTo>
                    <a:pt x="442" y="104"/>
                  </a:lnTo>
                  <a:lnTo>
                    <a:pt x="442" y="104"/>
                  </a:lnTo>
                  <a:lnTo>
                    <a:pt x="431" y="101"/>
                  </a:lnTo>
                  <a:lnTo>
                    <a:pt x="419" y="99"/>
                  </a:lnTo>
                  <a:lnTo>
                    <a:pt x="395" y="96"/>
                  </a:lnTo>
                  <a:lnTo>
                    <a:pt x="370" y="94"/>
                  </a:lnTo>
                  <a:lnTo>
                    <a:pt x="346" y="93"/>
                  </a:lnTo>
                  <a:lnTo>
                    <a:pt x="339" y="93"/>
                  </a:lnTo>
                  <a:lnTo>
                    <a:pt x="339" y="93"/>
                  </a:lnTo>
                  <a:lnTo>
                    <a:pt x="306" y="91"/>
                  </a:lnTo>
                  <a:lnTo>
                    <a:pt x="272" y="88"/>
                  </a:lnTo>
                  <a:lnTo>
                    <a:pt x="239" y="85"/>
                  </a:lnTo>
                  <a:lnTo>
                    <a:pt x="206" y="81"/>
                  </a:lnTo>
                  <a:lnTo>
                    <a:pt x="206" y="81"/>
                  </a:lnTo>
                  <a:lnTo>
                    <a:pt x="157" y="74"/>
                  </a:lnTo>
                  <a:lnTo>
                    <a:pt x="131" y="70"/>
                  </a:lnTo>
                  <a:lnTo>
                    <a:pt x="106" y="65"/>
                  </a:lnTo>
                  <a:lnTo>
                    <a:pt x="81" y="59"/>
                  </a:lnTo>
                  <a:lnTo>
                    <a:pt x="56" y="51"/>
                  </a:lnTo>
                  <a:lnTo>
                    <a:pt x="32" y="42"/>
                  </a:lnTo>
                  <a:lnTo>
                    <a:pt x="9" y="32"/>
                  </a:lnTo>
                  <a:lnTo>
                    <a:pt x="9" y="32"/>
                  </a:lnTo>
                  <a:lnTo>
                    <a:pt x="6" y="30"/>
                  </a:lnTo>
                  <a:lnTo>
                    <a:pt x="3" y="28"/>
                  </a:lnTo>
                  <a:lnTo>
                    <a:pt x="1" y="24"/>
                  </a:lnTo>
                  <a:lnTo>
                    <a:pt x="0" y="19"/>
                  </a:lnTo>
                  <a:lnTo>
                    <a:pt x="0" y="15"/>
                  </a:lnTo>
                  <a:lnTo>
                    <a:pt x="0" y="15"/>
                  </a:lnTo>
                  <a:lnTo>
                    <a:pt x="3" y="9"/>
                  </a:lnTo>
                  <a:lnTo>
                    <a:pt x="7" y="4"/>
                  </a:lnTo>
                  <a:lnTo>
                    <a:pt x="12" y="1"/>
                  </a:lnTo>
                  <a:lnTo>
                    <a:pt x="17" y="0"/>
                  </a:lnTo>
                  <a:lnTo>
                    <a:pt x="20" y="0"/>
                  </a:lnTo>
                  <a:lnTo>
                    <a:pt x="20" y="0"/>
                  </a:lnTo>
                  <a:lnTo>
                    <a:pt x="24" y="0"/>
                  </a:lnTo>
                  <a:lnTo>
                    <a:pt x="29" y="2"/>
                  </a:lnTo>
                  <a:lnTo>
                    <a:pt x="29" y="2"/>
                  </a:lnTo>
                  <a:lnTo>
                    <a:pt x="42" y="8"/>
                  </a:lnTo>
                  <a:lnTo>
                    <a:pt x="57" y="13"/>
                  </a:lnTo>
                  <a:lnTo>
                    <a:pt x="86" y="24"/>
                  </a:lnTo>
                  <a:lnTo>
                    <a:pt x="117" y="31"/>
                  </a:lnTo>
                  <a:lnTo>
                    <a:pt x="147" y="37"/>
                  </a:lnTo>
                  <a:lnTo>
                    <a:pt x="178" y="41"/>
                  </a:lnTo>
                  <a:lnTo>
                    <a:pt x="209" y="45"/>
                  </a:lnTo>
                  <a:lnTo>
                    <a:pt x="270" y="50"/>
                  </a:lnTo>
                  <a:lnTo>
                    <a:pt x="273" y="50"/>
                  </a:lnTo>
                  <a:lnTo>
                    <a:pt x="273" y="50"/>
                  </a:lnTo>
                  <a:lnTo>
                    <a:pt x="315" y="55"/>
                  </a:lnTo>
                  <a:lnTo>
                    <a:pt x="356" y="60"/>
                  </a:lnTo>
                  <a:lnTo>
                    <a:pt x="356" y="60"/>
                  </a:lnTo>
                  <a:lnTo>
                    <a:pt x="409" y="66"/>
                  </a:lnTo>
                  <a:lnTo>
                    <a:pt x="436" y="68"/>
                  </a:lnTo>
                  <a:lnTo>
                    <a:pt x="463" y="70"/>
                  </a:lnTo>
                  <a:lnTo>
                    <a:pt x="463" y="70"/>
                  </a:lnTo>
                  <a:lnTo>
                    <a:pt x="489" y="71"/>
                  </a:lnTo>
                  <a:lnTo>
                    <a:pt x="517" y="71"/>
                  </a:lnTo>
                  <a:lnTo>
                    <a:pt x="517" y="71"/>
                  </a:lnTo>
                  <a:lnTo>
                    <a:pt x="557" y="71"/>
                  </a:lnTo>
                  <a:lnTo>
                    <a:pt x="596" y="69"/>
                  </a:lnTo>
                  <a:lnTo>
                    <a:pt x="675" y="64"/>
                  </a:lnTo>
                  <a:lnTo>
                    <a:pt x="693" y="63"/>
                  </a:lnTo>
                  <a:lnTo>
                    <a:pt x="693" y="63"/>
                  </a:lnTo>
                  <a:lnTo>
                    <a:pt x="714" y="62"/>
                  </a:lnTo>
                  <a:lnTo>
                    <a:pt x="714" y="62"/>
                  </a:lnTo>
                  <a:lnTo>
                    <a:pt x="738" y="61"/>
                  </a:lnTo>
                  <a:lnTo>
                    <a:pt x="760" y="59"/>
                  </a:lnTo>
                  <a:lnTo>
                    <a:pt x="784" y="55"/>
                  </a:lnTo>
                  <a:lnTo>
                    <a:pt x="795" y="51"/>
                  </a:lnTo>
                  <a:lnTo>
                    <a:pt x="807" y="48"/>
                  </a:lnTo>
                  <a:lnTo>
                    <a:pt x="807" y="48"/>
                  </a:lnTo>
                  <a:lnTo>
                    <a:pt x="818" y="44"/>
                  </a:lnTo>
                  <a:lnTo>
                    <a:pt x="831" y="42"/>
                  </a:lnTo>
                  <a:lnTo>
                    <a:pt x="854" y="38"/>
                  </a:lnTo>
                  <a:lnTo>
                    <a:pt x="854" y="38"/>
                  </a:lnTo>
                  <a:lnTo>
                    <a:pt x="874" y="34"/>
                  </a:lnTo>
                  <a:lnTo>
                    <a:pt x="894" y="30"/>
                  </a:lnTo>
                  <a:lnTo>
                    <a:pt x="895" y="30"/>
                  </a:lnTo>
                  <a:lnTo>
                    <a:pt x="896" y="29"/>
                  </a:lnTo>
                  <a:lnTo>
                    <a:pt x="896" y="29"/>
                  </a:lnTo>
                  <a:lnTo>
                    <a:pt x="899" y="27"/>
                  </a:lnTo>
                  <a:lnTo>
                    <a:pt x="902" y="26"/>
                  </a:lnTo>
                  <a:lnTo>
                    <a:pt x="908" y="25"/>
                  </a:lnTo>
                  <a:lnTo>
                    <a:pt x="915" y="25"/>
                  </a:lnTo>
                  <a:lnTo>
                    <a:pt x="915" y="25"/>
                  </a:lnTo>
                  <a:lnTo>
                    <a:pt x="919" y="25"/>
                  </a:lnTo>
                  <a:lnTo>
                    <a:pt x="923" y="26"/>
                  </a:lnTo>
                  <a:lnTo>
                    <a:pt x="927" y="27"/>
                  </a:lnTo>
                  <a:lnTo>
                    <a:pt x="929" y="29"/>
                  </a:lnTo>
                  <a:lnTo>
                    <a:pt x="931" y="33"/>
                  </a:lnTo>
                  <a:lnTo>
                    <a:pt x="933" y="37"/>
                  </a:lnTo>
                  <a:lnTo>
                    <a:pt x="933" y="37"/>
                  </a:lnTo>
                  <a:lnTo>
                    <a:pt x="933" y="43"/>
                  </a:lnTo>
                  <a:lnTo>
                    <a:pt x="931" y="49"/>
                  </a:lnTo>
                  <a:lnTo>
                    <a:pt x="929" y="53"/>
                  </a:lnTo>
                  <a:lnTo>
                    <a:pt x="926" y="56"/>
                  </a:lnTo>
                  <a:lnTo>
                    <a:pt x="923" y="58"/>
                  </a:lnTo>
                  <a:lnTo>
                    <a:pt x="919" y="60"/>
                  </a:lnTo>
                  <a:lnTo>
                    <a:pt x="919" y="60"/>
                  </a:lnTo>
                  <a:lnTo>
                    <a:pt x="900" y="67"/>
                  </a:lnTo>
                  <a:lnTo>
                    <a:pt x="879" y="73"/>
                  </a:lnTo>
                  <a:lnTo>
                    <a:pt x="858" y="77"/>
                  </a:lnTo>
                  <a:lnTo>
                    <a:pt x="838" y="81"/>
                  </a:lnTo>
                  <a:lnTo>
                    <a:pt x="794" y="88"/>
                  </a:lnTo>
                  <a:lnTo>
                    <a:pt x="752" y="93"/>
                  </a:lnTo>
                  <a:lnTo>
                    <a:pt x="752" y="93"/>
                  </a:lnTo>
                  <a:lnTo>
                    <a:pt x="718" y="96"/>
                  </a:lnTo>
                  <a:lnTo>
                    <a:pt x="684" y="100"/>
                  </a:lnTo>
                  <a:lnTo>
                    <a:pt x="684" y="100"/>
                  </a:lnTo>
                  <a:lnTo>
                    <a:pt x="663" y="103"/>
                  </a:lnTo>
                  <a:lnTo>
                    <a:pt x="644" y="104"/>
                  </a:lnTo>
                  <a:lnTo>
                    <a:pt x="602" y="104"/>
                  </a:lnTo>
                  <a:lnTo>
                    <a:pt x="602" y="104"/>
                  </a:lnTo>
                  <a:lnTo>
                    <a:pt x="559" y="105"/>
                  </a:lnTo>
                  <a:lnTo>
                    <a:pt x="559" y="105"/>
                  </a:lnTo>
                  <a:lnTo>
                    <a:pt x="533" y="107"/>
                  </a:lnTo>
                  <a:lnTo>
                    <a:pt x="533" y="107"/>
                  </a:lnTo>
                  <a:lnTo>
                    <a:pt x="510" y="108"/>
                  </a:lnTo>
                  <a:lnTo>
                    <a:pt x="488" y="109"/>
                  </a:lnTo>
                  <a:lnTo>
                    <a:pt x="488" y="109"/>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4" name="8-3-Freeform"/>
            <p:cNvSpPr>
              <a:spLocks/>
            </p:cNvSpPr>
            <p:nvPr>
              <p:custDataLst>
                <p:tags r:id="rId124"/>
              </p:custDataLst>
            </p:nvPr>
          </p:nvSpPr>
          <p:spPr bwMode="auto">
            <a:xfrm>
              <a:off x="5219701" y="3473450"/>
              <a:ext cx="684213" cy="31750"/>
            </a:xfrm>
            <a:custGeom>
              <a:avLst/>
              <a:gdLst/>
              <a:ahLst/>
              <a:cxnLst>
                <a:cxn ang="0">
                  <a:pos x="1274" y="61"/>
                </a:cxn>
                <a:cxn ang="0">
                  <a:pos x="1271" y="61"/>
                </a:cxn>
                <a:cxn ang="0">
                  <a:pos x="1219" y="56"/>
                </a:cxn>
                <a:cxn ang="0">
                  <a:pos x="1171" y="55"/>
                </a:cxn>
                <a:cxn ang="0">
                  <a:pos x="1140" y="55"/>
                </a:cxn>
                <a:cxn ang="0">
                  <a:pos x="1109" y="55"/>
                </a:cxn>
                <a:cxn ang="0">
                  <a:pos x="1071" y="54"/>
                </a:cxn>
                <a:cxn ang="0">
                  <a:pos x="1034" y="52"/>
                </a:cxn>
                <a:cxn ang="0">
                  <a:pos x="960" y="49"/>
                </a:cxn>
                <a:cxn ang="0">
                  <a:pos x="889" y="48"/>
                </a:cxn>
                <a:cxn ang="0">
                  <a:pos x="820" y="46"/>
                </a:cxn>
                <a:cxn ang="0">
                  <a:pos x="681" y="43"/>
                </a:cxn>
                <a:cxn ang="0">
                  <a:pos x="570" y="43"/>
                </a:cxn>
                <a:cxn ang="0">
                  <a:pos x="460" y="42"/>
                </a:cxn>
                <a:cxn ang="0">
                  <a:pos x="393" y="43"/>
                </a:cxn>
                <a:cxn ang="0">
                  <a:pos x="333" y="43"/>
                </a:cxn>
                <a:cxn ang="0">
                  <a:pos x="289" y="45"/>
                </a:cxn>
                <a:cxn ang="0">
                  <a:pos x="212" y="46"/>
                </a:cxn>
                <a:cxn ang="0">
                  <a:pos x="164" y="45"/>
                </a:cxn>
                <a:cxn ang="0">
                  <a:pos x="111" y="42"/>
                </a:cxn>
                <a:cxn ang="0">
                  <a:pos x="64" y="38"/>
                </a:cxn>
                <a:cxn ang="0">
                  <a:pos x="18" y="36"/>
                </a:cxn>
                <a:cxn ang="0">
                  <a:pos x="13" y="36"/>
                </a:cxn>
                <a:cxn ang="0">
                  <a:pos x="7" y="33"/>
                </a:cxn>
                <a:cxn ang="0">
                  <a:pos x="3" y="28"/>
                </a:cxn>
                <a:cxn ang="0">
                  <a:pos x="0" y="18"/>
                </a:cxn>
                <a:cxn ang="0">
                  <a:pos x="1" y="12"/>
                </a:cxn>
                <a:cxn ang="0">
                  <a:pos x="4" y="7"/>
                </a:cxn>
                <a:cxn ang="0">
                  <a:pos x="10" y="2"/>
                </a:cxn>
                <a:cxn ang="0">
                  <a:pos x="18" y="0"/>
                </a:cxn>
                <a:cxn ang="0">
                  <a:pos x="40" y="0"/>
                </a:cxn>
                <a:cxn ang="0">
                  <a:pos x="107" y="4"/>
                </a:cxn>
                <a:cxn ang="0">
                  <a:pos x="152" y="8"/>
                </a:cxn>
                <a:cxn ang="0">
                  <a:pos x="197" y="10"/>
                </a:cxn>
                <a:cxn ang="0">
                  <a:pos x="200" y="10"/>
                </a:cxn>
                <a:cxn ang="0">
                  <a:pos x="283" y="9"/>
                </a:cxn>
                <a:cxn ang="0">
                  <a:pos x="324" y="8"/>
                </a:cxn>
                <a:cxn ang="0">
                  <a:pos x="715" y="7"/>
                </a:cxn>
                <a:cxn ang="0">
                  <a:pos x="750" y="8"/>
                </a:cxn>
                <a:cxn ang="0">
                  <a:pos x="784" y="10"/>
                </a:cxn>
                <a:cxn ang="0">
                  <a:pos x="855" y="13"/>
                </a:cxn>
                <a:cxn ang="0">
                  <a:pos x="894" y="13"/>
                </a:cxn>
                <a:cxn ang="0">
                  <a:pos x="932" y="12"/>
                </a:cxn>
                <a:cxn ang="0">
                  <a:pos x="963" y="13"/>
                </a:cxn>
                <a:cxn ang="0">
                  <a:pos x="989" y="15"/>
                </a:cxn>
                <a:cxn ang="0">
                  <a:pos x="1043" y="19"/>
                </a:cxn>
                <a:cxn ang="0">
                  <a:pos x="1096" y="19"/>
                </a:cxn>
                <a:cxn ang="0">
                  <a:pos x="1125" y="19"/>
                </a:cxn>
                <a:cxn ang="0">
                  <a:pos x="1154" y="19"/>
                </a:cxn>
                <a:cxn ang="0">
                  <a:pos x="1217" y="20"/>
                </a:cxn>
                <a:cxn ang="0">
                  <a:pos x="1281" y="26"/>
                </a:cxn>
                <a:cxn ang="0">
                  <a:pos x="1285" y="27"/>
                </a:cxn>
                <a:cxn ang="0">
                  <a:pos x="1290" y="31"/>
                </a:cxn>
                <a:cxn ang="0">
                  <a:pos x="1293" y="38"/>
                </a:cxn>
                <a:cxn ang="0">
                  <a:pos x="1293" y="42"/>
                </a:cxn>
                <a:cxn ang="0">
                  <a:pos x="1290" y="52"/>
                </a:cxn>
                <a:cxn ang="0">
                  <a:pos x="1285" y="57"/>
                </a:cxn>
                <a:cxn ang="0">
                  <a:pos x="1278" y="61"/>
                </a:cxn>
                <a:cxn ang="0">
                  <a:pos x="1274" y="61"/>
                </a:cxn>
                <a:cxn ang="0">
                  <a:pos x="1274" y="61"/>
                </a:cxn>
              </a:cxnLst>
              <a:rect l="0" t="0" r="r" b="b"/>
              <a:pathLst>
                <a:path w="1293" h="61">
                  <a:moveTo>
                    <a:pt x="1274" y="61"/>
                  </a:moveTo>
                  <a:lnTo>
                    <a:pt x="1274" y="61"/>
                  </a:lnTo>
                  <a:lnTo>
                    <a:pt x="1271" y="61"/>
                  </a:lnTo>
                  <a:lnTo>
                    <a:pt x="1271" y="61"/>
                  </a:lnTo>
                  <a:lnTo>
                    <a:pt x="1245" y="58"/>
                  </a:lnTo>
                  <a:lnTo>
                    <a:pt x="1219" y="56"/>
                  </a:lnTo>
                  <a:lnTo>
                    <a:pt x="1194" y="55"/>
                  </a:lnTo>
                  <a:lnTo>
                    <a:pt x="1171" y="55"/>
                  </a:lnTo>
                  <a:lnTo>
                    <a:pt x="1171" y="55"/>
                  </a:lnTo>
                  <a:lnTo>
                    <a:pt x="1140" y="55"/>
                  </a:lnTo>
                  <a:lnTo>
                    <a:pt x="1140" y="55"/>
                  </a:lnTo>
                  <a:lnTo>
                    <a:pt x="1109" y="55"/>
                  </a:lnTo>
                  <a:lnTo>
                    <a:pt x="1109" y="55"/>
                  </a:lnTo>
                  <a:lnTo>
                    <a:pt x="1071" y="54"/>
                  </a:lnTo>
                  <a:lnTo>
                    <a:pt x="1034" y="52"/>
                  </a:lnTo>
                  <a:lnTo>
                    <a:pt x="1034" y="52"/>
                  </a:lnTo>
                  <a:lnTo>
                    <a:pt x="997" y="50"/>
                  </a:lnTo>
                  <a:lnTo>
                    <a:pt x="960" y="49"/>
                  </a:lnTo>
                  <a:lnTo>
                    <a:pt x="960" y="49"/>
                  </a:lnTo>
                  <a:lnTo>
                    <a:pt x="889" y="48"/>
                  </a:lnTo>
                  <a:lnTo>
                    <a:pt x="820" y="46"/>
                  </a:lnTo>
                  <a:lnTo>
                    <a:pt x="820" y="46"/>
                  </a:lnTo>
                  <a:lnTo>
                    <a:pt x="751" y="44"/>
                  </a:lnTo>
                  <a:lnTo>
                    <a:pt x="681" y="43"/>
                  </a:lnTo>
                  <a:lnTo>
                    <a:pt x="681" y="43"/>
                  </a:lnTo>
                  <a:lnTo>
                    <a:pt x="570" y="43"/>
                  </a:lnTo>
                  <a:lnTo>
                    <a:pt x="570" y="43"/>
                  </a:lnTo>
                  <a:lnTo>
                    <a:pt x="460" y="42"/>
                  </a:lnTo>
                  <a:lnTo>
                    <a:pt x="460" y="42"/>
                  </a:lnTo>
                  <a:lnTo>
                    <a:pt x="393" y="43"/>
                  </a:lnTo>
                  <a:lnTo>
                    <a:pt x="333" y="43"/>
                  </a:lnTo>
                  <a:lnTo>
                    <a:pt x="333" y="43"/>
                  </a:lnTo>
                  <a:lnTo>
                    <a:pt x="289" y="45"/>
                  </a:lnTo>
                  <a:lnTo>
                    <a:pt x="289" y="45"/>
                  </a:lnTo>
                  <a:lnTo>
                    <a:pt x="251" y="46"/>
                  </a:lnTo>
                  <a:lnTo>
                    <a:pt x="212" y="46"/>
                  </a:lnTo>
                  <a:lnTo>
                    <a:pt x="212" y="46"/>
                  </a:lnTo>
                  <a:lnTo>
                    <a:pt x="164" y="45"/>
                  </a:lnTo>
                  <a:lnTo>
                    <a:pt x="164" y="45"/>
                  </a:lnTo>
                  <a:lnTo>
                    <a:pt x="111" y="42"/>
                  </a:lnTo>
                  <a:lnTo>
                    <a:pt x="111" y="42"/>
                  </a:lnTo>
                  <a:lnTo>
                    <a:pt x="64" y="38"/>
                  </a:lnTo>
                  <a:lnTo>
                    <a:pt x="41" y="36"/>
                  </a:lnTo>
                  <a:lnTo>
                    <a:pt x="18" y="36"/>
                  </a:lnTo>
                  <a:lnTo>
                    <a:pt x="18" y="36"/>
                  </a:lnTo>
                  <a:lnTo>
                    <a:pt x="13" y="36"/>
                  </a:lnTo>
                  <a:lnTo>
                    <a:pt x="10" y="34"/>
                  </a:lnTo>
                  <a:lnTo>
                    <a:pt x="7" y="33"/>
                  </a:lnTo>
                  <a:lnTo>
                    <a:pt x="4" y="30"/>
                  </a:lnTo>
                  <a:lnTo>
                    <a:pt x="3" y="28"/>
                  </a:lnTo>
                  <a:lnTo>
                    <a:pt x="1" y="25"/>
                  </a:lnTo>
                  <a:lnTo>
                    <a:pt x="0" y="18"/>
                  </a:lnTo>
                  <a:lnTo>
                    <a:pt x="0" y="18"/>
                  </a:lnTo>
                  <a:lnTo>
                    <a:pt x="1" y="12"/>
                  </a:lnTo>
                  <a:lnTo>
                    <a:pt x="3" y="9"/>
                  </a:lnTo>
                  <a:lnTo>
                    <a:pt x="4" y="7"/>
                  </a:lnTo>
                  <a:lnTo>
                    <a:pt x="7" y="3"/>
                  </a:lnTo>
                  <a:lnTo>
                    <a:pt x="10" y="2"/>
                  </a:lnTo>
                  <a:lnTo>
                    <a:pt x="13" y="0"/>
                  </a:lnTo>
                  <a:lnTo>
                    <a:pt x="18" y="0"/>
                  </a:lnTo>
                  <a:lnTo>
                    <a:pt x="18" y="0"/>
                  </a:lnTo>
                  <a:lnTo>
                    <a:pt x="40" y="0"/>
                  </a:lnTo>
                  <a:lnTo>
                    <a:pt x="63" y="1"/>
                  </a:lnTo>
                  <a:lnTo>
                    <a:pt x="107" y="4"/>
                  </a:lnTo>
                  <a:lnTo>
                    <a:pt x="107" y="4"/>
                  </a:lnTo>
                  <a:lnTo>
                    <a:pt x="152" y="8"/>
                  </a:lnTo>
                  <a:lnTo>
                    <a:pt x="175" y="9"/>
                  </a:lnTo>
                  <a:lnTo>
                    <a:pt x="197" y="10"/>
                  </a:lnTo>
                  <a:lnTo>
                    <a:pt x="200" y="10"/>
                  </a:lnTo>
                  <a:lnTo>
                    <a:pt x="200" y="10"/>
                  </a:lnTo>
                  <a:lnTo>
                    <a:pt x="242" y="9"/>
                  </a:lnTo>
                  <a:lnTo>
                    <a:pt x="283" y="9"/>
                  </a:lnTo>
                  <a:lnTo>
                    <a:pt x="283" y="9"/>
                  </a:lnTo>
                  <a:lnTo>
                    <a:pt x="324" y="8"/>
                  </a:lnTo>
                  <a:lnTo>
                    <a:pt x="366" y="7"/>
                  </a:lnTo>
                  <a:lnTo>
                    <a:pt x="715" y="7"/>
                  </a:lnTo>
                  <a:lnTo>
                    <a:pt x="715" y="7"/>
                  </a:lnTo>
                  <a:lnTo>
                    <a:pt x="750" y="8"/>
                  </a:lnTo>
                  <a:lnTo>
                    <a:pt x="784" y="10"/>
                  </a:lnTo>
                  <a:lnTo>
                    <a:pt x="784" y="10"/>
                  </a:lnTo>
                  <a:lnTo>
                    <a:pt x="819" y="12"/>
                  </a:lnTo>
                  <a:lnTo>
                    <a:pt x="855" y="13"/>
                  </a:lnTo>
                  <a:lnTo>
                    <a:pt x="855" y="13"/>
                  </a:lnTo>
                  <a:lnTo>
                    <a:pt x="894" y="13"/>
                  </a:lnTo>
                  <a:lnTo>
                    <a:pt x="894" y="13"/>
                  </a:lnTo>
                  <a:lnTo>
                    <a:pt x="932" y="12"/>
                  </a:lnTo>
                  <a:lnTo>
                    <a:pt x="932" y="12"/>
                  </a:lnTo>
                  <a:lnTo>
                    <a:pt x="963" y="13"/>
                  </a:lnTo>
                  <a:lnTo>
                    <a:pt x="989" y="15"/>
                  </a:lnTo>
                  <a:lnTo>
                    <a:pt x="989" y="15"/>
                  </a:lnTo>
                  <a:lnTo>
                    <a:pt x="1016" y="17"/>
                  </a:lnTo>
                  <a:lnTo>
                    <a:pt x="1043" y="19"/>
                  </a:lnTo>
                  <a:lnTo>
                    <a:pt x="1096" y="19"/>
                  </a:lnTo>
                  <a:lnTo>
                    <a:pt x="1096" y="19"/>
                  </a:lnTo>
                  <a:lnTo>
                    <a:pt x="1125" y="19"/>
                  </a:lnTo>
                  <a:lnTo>
                    <a:pt x="1125" y="19"/>
                  </a:lnTo>
                  <a:lnTo>
                    <a:pt x="1154" y="19"/>
                  </a:lnTo>
                  <a:lnTo>
                    <a:pt x="1154" y="19"/>
                  </a:lnTo>
                  <a:lnTo>
                    <a:pt x="1185" y="19"/>
                  </a:lnTo>
                  <a:lnTo>
                    <a:pt x="1217" y="20"/>
                  </a:lnTo>
                  <a:lnTo>
                    <a:pt x="1249" y="23"/>
                  </a:lnTo>
                  <a:lnTo>
                    <a:pt x="1281" y="26"/>
                  </a:lnTo>
                  <a:lnTo>
                    <a:pt x="1281" y="26"/>
                  </a:lnTo>
                  <a:lnTo>
                    <a:pt x="1285" y="27"/>
                  </a:lnTo>
                  <a:lnTo>
                    <a:pt x="1288" y="29"/>
                  </a:lnTo>
                  <a:lnTo>
                    <a:pt x="1290" y="31"/>
                  </a:lnTo>
                  <a:lnTo>
                    <a:pt x="1292" y="33"/>
                  </a:lnTo>
                  <a:lnTo>
                    <a:pt x="1293" y="38"/>
                  </a:lnTo>
                  <a:lnTo>
                    <a:pt x="1293" y="42"/>
                  </a:lnTo>
                  <a:lnTo>
                    <a:pt x="1293" y="42"/>
                  </a:lnTo>
                  <a:lnTo>
                    <a:pt x="1291" y="49"/>
                  </a:lnTo>
                  <a:lnTo>
                    <a:pt x="1290" y="52"/>
                  </a:lnTo>
                  <a:lnTo>
                    <a:pt x="1287" y="55"/>
                  </a:lnTo>
                  <a:lnTo>
                    <a:pt x="1285" y="57"/>
                  </a:lnTo>
                  <a:lnTo>
                    <a:pt x="1281" y="59"/>
                  </a:lnTo>
                  <a:lnTo>
                    <a:pt x="1278" y="61"/>
                  </a:lnTo>
                  <a:lnTo>
                    <a:pt x="1274" y="61"/>
                  </a:lnTo>
                  <a:lnTo>
                    <a:pt x="1274" y="61"/>
                  </a:lnTo>
                  <a:lnTo>
                    <a:pt x="1274" y="61"/>
                  </a:lnTo>
                  <a:lnTo>
                    <a:pt x="1274" y="6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5" name="8-4-Freeform"/>
            <p:cNvSpPr>
              <a:spLocks/>
            </p:cNvSpPr>
            <p:nvPr>
              <p:custDataLst>
                <p:tags r:id="rId125"/>
              </p:custDataLst>
            </p:nvPr>
          </p:nvSpPr>
          <p:spPr bwMode="auto">
            <a:xfrm>
              <a:off x="5334001" y="3676650"/>
              <a:ext cx="481013" cy="55563"/>
            </a:xfrm>
            <a:custGeom>
              <a:avLst/>
              <a:gdLst/>
              <a:ahLst/>
              <a:cxnLst>
                <a:cxn ang="0">
                  <a:pos x="888" y="105"/>
                </a:cxn>
                <a:cxn ang="0">
                  <a:pos x="879" y="103"/>
                </a:cxn>
                <a:cxn ang="0">
                  <a:pos x="854" y="92"/>
                </a:cxn>
                <a:cxn ang="0">
                  <a:pos x="799" y="74"/>
                </a:cxn>
                <a:cxn ang="0">
                  <a:pos x="743" y="62"/>
                </a:cxn>
                <a:cxn ang="0">
                  <a:pos x="658" y="48"/>
                </a:cxn>
                <a:cxn ang="0">
                  <a:pos x="652" y="47"/>
                </a:cxn>
                <a:cxn ang="0">
                  <a:pos x="592" y="41"/>
                </a:cxn>
                <a:cxn ang="0">
                  <a:pos x="533" y="38"/>
                </a:cxn>
                <a:cxn ang="0">
                  <a:pos x="415" y="36"/>
                </a:cxn>
                <a:cxn ang="0">
                  <a:pos x="389" y="37"/>
                </a:cxn>
                <a:cxn ang="0">
                  <a:pos x="341" y="40"/>
                </a:cxn>
                <a:cxn ang="0">
                  <a:pos x="267" y="48"/>
                </a:cxn>
                <a:cxn ang="0">
                  <a:pos x="198" y="58"/>
                </a:cxn>
                <a:cxn ang="0">
                  <a:pos x="167" y="63"/>
                </a:cxn>
                <a:cxn ang="0">
                  <a:pos x="128" y="69"/>
                </a:cxn>
                <a:cxn ang="0">
                  <a:pos x="90" y="77"/>
                </a:cxn>
                <a:cxn ang="0">
                  <a:pos x="71" y="82"/>
                </a:cxn>
                <a:cxn ang="0">
                  <a:pos x="35" y="91"/>
                </a:cxn>
                <a:cxn ang="0">
                  <a:pos x="16" y="93"/>
                </a:cxn>
                <a:cxn ang="0">
                  <a:pos x="14" y="93"/>
                </a:cxn>
                <a:cxn ang="0">
                  <a:pos x="7" y="92"/>
                </a:cxn>
                <a:cxn ang="0">
                  <a:pos x="3" y="88"/>
                </a:cxn>
                <a:cxn ang="0">
                  <a:pos x="0" y="77"/>
                </a:cxn>
                <a:cxn ang="0">
                  <a:pos x="0" y="71"/>
                </a:cxn>
                <a:cxn ang="0">
                  <a:pos x="3" y="64"/>
                </a:cxn>
                <a:cxn ang="0">
                  <a:pos x="9" y="60"/>
                </a:cxn>
                <a:cxn ang="0">
                  <a:pos x="16" y="56"/>
                </a:cxn>
                <a:cxn ang="0">
                  <a:pos x="35" y="54"/>
                </a:cxn>
                <a:cxn ang="0">
                  <a:pos x="89" y="43"/>
                </a:cxn>
                <a:cxn ang="0">
                  <a:pos x="115" y="37"/>
                </a:cxn>
                <a:cxn ang="0">
                  <a:pos x="141" y="32"/>
                </a:cxn>
                <a:cxn ang="0">
                  <a:pos x="250" y="13"/>
                </a:cxn>
                <a:cxn ang="0">
                  <a:pos x="279" y="9"/>
                </a:cxn>
                <a:cxn ang="0">
                  <a:pos x="336" y="4"/>
                </a:cxn>
                <a:cxn ang="0">
                  <a:pos x="419" y="1"/>
                </a:cxn>
                <a:cxn ang="0">
                  <a:pos x="472" y="0"/>
                </a:cxn>
                <a:cxn ang="0">
                  <a:pos x="569" y="3"/>
                </a:cxn>
                <a:cxn ang="0">
                  <a:pos x="651" y="9"/>
                </a:cxn>
                <a:cxn ang="0">
                  <a:pos x="707" y="16"/>
                </a:cxn>
                <a:cxn ang="0">
                  <a:pos x="763" y="26"/>
                </a:cxn>
                <a:cxn ang="0">
                  <a:pos x="819" y="42"/>
                </a:cxn>
                <a:cxn ang="0">
                  <a:pos x="873" y="61"/>
                </a:cxn>
                <a:cxn ang="0">
                  <a:pos x="899" y="72"/>
                </a:cxn>
                <a:cxn ang="0">
                  <a:pos x="904" y="76"/>
                </a:cxn>
                <a:cxn ang="0">
                  <a:pos x="908" y="85"/>
                </a:cxn>
                <a:cxn ang="0">
                  <a:pos x="907" y="88"/>
                </a:cxn>
                <a:cxn ang="0">
                  <a:pos x="901" y="100"/>
                </a:cxn>
                <a:cxn ang="0">
                  <a:pos x="891" y="105"/>
                </a:cxn>
                <a:cxn ang="0">
                  <a:pos x="888" y="105"/>
                </a:cxn>
              </a:cxnLst>
              <a:rect l="0" t="0" r="r" b="b"/>
              <a:pathLst>
                <a:path w="908" h="105">
                  <a:moveTo>
                    <a:pt x="888" y="105"/>
                  </a:moveTo>
                  <a:lnTo>
                    <a:pt x="888" y="105"/>
                  </a:lnTo>
                  <a:lnTo>
                    <a:pt x="884" y="104"/>
                  </a:lnTo>
                  <a:lnTo>
                    <a:pt x="879" y="103"/>
                  </a:lnTo>
                  <a:lnTo>
                    <a:pt x="879" y="103"/>
                  </a:lnTo>
                  <a:lnTo>
                    <a:pt x="854" y="92"/>
                  </a:lnTo>
                  <a:lnTo>
                    <a:pt x="827" y="82"/>
                  </a:lnTo>
                  <a:lnTo>
                    <a:pt x="799" y="74"/>
                  </a:lnTo>
                  <a:lnTo>
                    <a:pt x="770" y="68"/>
                  </a:lnTo>
                  <a:lnTo>
                    <a:pt x="743" y="62"/>
                  </a:lnTo>
                  <a:lnTo>
                    <a:pt x="714" y="56"/>
                  </a:lnTo>
                  <a:lnTo>
                    <a:pt x="658" y="48"/>
                  </a:lnTo>
                  <a:lnTo>
                    <a:pt x="652" y="47"/>
                  </a:lnTo>
                  <a:lnTo>
                    <a:pt x="652" y="47"/>
                  </a:lnTo>
                  <a:lnTo>
                    <a:pt x="622" y="44"/>
                  </a:lnTo>
                  <a:lnTo>
                    <a:pt x="592" y="41"/>
                  </a:lnTo>
                  <a:lnTo>
                    <a:pt x="563" y="39"/>
                  </a:lnTo>
                  <a:lnTo>
                    <a:pt x="533" y="38"/>
                  </a:lnTo>
                  <a:lnTo>
                    <a:pt x="473" y="36"/>
                  </a:lnTo>
                  <a:lnTo>
                    <a:pt x="415" y="36"/>
                  </a:lnTo>
                  <a:lnTo>
                    <a:pt x="415" y="36"/>
                  </a:lnTo>
                  <a:lnTo>
                    <a:pt x="389" y="37"/>
                  </a:lnTo>
                  <a:lnTo>
                    <a:pt x="366" y="38"/>
                  </a:lnTo>
                  <a:lnTo>
                    <a:pt x="341" y="40"/>
                  </a:lnTo>
                  <a:lnTo>
                    <a:pt x="316" y="42"/>
                  </a:lnTo>
                  <a:lnTo>
                    <a:pt x="267" y="48"/>
                  </a:lnTo>
                  <a:lnTo>
                    <a:pt x="219" y="55"/>
                  </a:lnTo>
                  <a:lnTo>
                    <a:pt x="198" y="58"/>
                  </a:lnTo>
                  <a:lnTo>
                    <a:pt x="198" y="58"/>
                  </a:lnTo>
                  <a:lnTo>
                    <a:pt x="167" y="63"/>
                  </a:lnTo>
                  <a:lnTo>
                    <a:pt x="167" y="63"/>
                  </a:lnTo>
                  <a:lnTo>
                    <a:pt x="128" y="69"/>
                  </a:lnTo>
                  <a:lnTo>
                    <a:pt x="109" y="72"/>
                  </a:lnTo>
                  <a:lnTo>
                    <a:pt x="90" y="77"/>
                  </a:lnTo>
                  <a:lnTo>
                    <a:pt x="90" y="77"/>
                  </a:lnTo>
                  <a:lnTo>
                    <a:pt x="71" y="82"/>
                  </a:lnTo>
                  <a:lnTo>
                    <a:pt x="53" y="87"/>
                  </a:lnTo>
                  <a:lnTo>
                    <a:pt x="35" y="91"/>
                  </a:lnTo>
                  <a:lnTo>
                    <a:pt x="16" y="93"/>
                  </a:lnTo>
                  <a:lnTo>
                    <a:pt x="16" y="93"/>
                  </a:lnTo>
                  <a:lnTo>
                    <a:pt x="14" y="93"/>
                  </a:lnTo>
                  <a:lnTo>
                    <a:pt x="14" y="93"/>
                  </a:lnTo>
                  <a:lnTo>
                    <a:pt x="10" y="93"/>
                  </a:lnTo>
                  <a:lnTo>
                    <a:pt x="7" y="92"/>
                  </a:lnTo>
                  <a:lnTo>
                    <a:pt x="5" y="91"/>
                  </a:lnTo>
                  <a:lnTo>
                    <a:pt x="3" y="88"/>
                  </a:lnTo>
                  <a:lnTo>
                    <a:pt x="0" y="83"/>
                  </a:lnTo>
                  <a:lnTo>
                    <a:pt x="0" y="77"/>
                  </a:lnTo>
                  <a:lnTo>
                    <a:pt x="0" y="77"/>
                  </a:lnTo>
                  <a:lnTo>
                    <a:pt x="0" y="71"/>
                  </a:lnTo>
                  <a:lnTo>
                    <a:pt x="2" y="67"/>
                  </a:lnTo>
                  <a:lnTo>
                    <a:pt x="3" y="64"/>
                  </a:lnTo>
                  <a:lnTo>
                    <a:pt x="6" y="62"/>
                  </a:lnTo>
                  <a:lnTo>
                    <a:pt x="9" y="60"/>
                  </a:lnTo>
                  <a:lnTo>
                    <a:pt x="12" y="57"/>
                  </a:lnTo>
                  <a:lnTo>
                    <a:pt x="16" y="56"/>
                  </a:lnTo>
                  <a:lnTo>
                    <a:pt x="16" y="56"/>
                  </a:lnTo>
                  <a:lnTo>
                    <a:pt x="35" y="54"/>
                  </a:lnTo>
                  <a:lnTo>
                    <a:pt x="54" y="51"/>
                  </a:lnTo>
                  <a:lnTo>
                    <a:pt x="89" y="43"/>
                  </a:lnTo>
                  <a:lnTo>
                    <a:pt x="89" y="43"/>
                  </a:lnTo>
                  <a:lnTo>
                    <a:pt x="115" y="37"/>
                  </a:lnTo>
                  <a:lnTo>
                    <a:pt x="141" y="32"/>
                  </a:lnTo>
                  <a:lnTo>
                    <a:pt x="141" y="32"/>
                  </a:lnTo>
                  <a:lnTo>
                    <a:pt x="195" y="23"/>
                  </a:lnTo>
                  <a:lnTo>
                    <a:pt x="250" y="13"/>
                  </a:lnTo>
                  <a:lnTo>
                    <a:pt x="250" y="13"/>
                  </a:lnTo>
                  <a:lnTo>
                    <a:pt x="279" y="9"/>
                  </a:lnTo>
                  <a:lnTo>
                    <a:pt x="308" y="6"/>
                  </a:lnTo>
                  <a:lnTo>
                    <a:pt x="336" y="4"/>
                  </a:lnTo>
                  <a:lnTo>
                    <a:pt x="363" y="2"/>
                  </a:lnTo>
                  <a:lnTo>
                    <a:pt x="419" y="1"/>
                  </a:lnTo>
                  <a:lnTo>
                    <a:pt x="472" y="0"/>
                  </a:lnTo>
                  <a:lnTo>
                    <a:pt x="472" y="0"/>
                  </a:lnTo>
                  <a:lnTo>
                    <a:pt x="518" y="1"/>
                  </a:lnTo>
                  <a:lnTo>
                    <a:pt x="569" y="3"/>
                  </a:lnTo>
                  <a:lnTo>
                    <a:pt x="624" y="6"/>
                  </a:lnTo>
                  <a:lnTo>
                    <a:pt x="651" y="9"/>
                  </a:lnTo>
                  <a:lnTo>
                    <a:pt x="680" y="12"/>
                  </a:lnTo>
                  <a:lnTo>
                    <a:pt x="707" y="16"/>
                  </a:lnTo>
                  <a:lnTo>
                    <a:pt x="735" y="21"/>
                  </a:lnTo>
                  <a:lnTo>
                    <a:pt x="763" y="26"/>
                  </a:lnTo>
                  <a:lnTo>
                    <a:pt x="792" y="34"/>
                  </a:lnTo>
                  <a:lnTo>
                    <a:pt x="819" y="42"/>
                  </a:lnTo>
                  <a:lnTo>
                    <a:pt x="846" y="50"/>
                  </a:lnTo>
                  <a:lnTo>
                    <a:pt x="873" y="61"/>
                  </a:lnTo>
                  <a:lnTo>
                    <a:pt x="899" y="72"/>
                  </a:lnTo>
                  <a:lnTo>
                    <a:pt x="899" y="72"/>
                  </a:lnTo>
                  <a:lnTo>
                    <a:pt x="902" y="74"/>
                  </a:lnTo>
                  <a:lnTo>
                    <a:pt x="904" y="76"/>
                  </a:lnTo>
                  <a:lnTo>
                    <a:pt x="907" y="81"/>
                  </a:lnTo>
                  <a:lnTo>
                    <a:pt x="908" y="85"/>
                  </a:lnTo>
                  <a:lnTo>
                    <a:pt x="907" y="88"/>
                  </a:lnTo>
                  <a:lnTo>
                    <a:pt x="907" y="88"/>
                  </a:lnTo>
                  <a:lnTo>
                    <a:pt x="905" y="95"/>
                  </a:lnTo>
                  <a:lnTo>
                    <a:pt x="901" y="100"/>
                  </a:lnTo>
                  <a:lnTo>
                    <a:pt x="894" y="104"/>
                  </a:lnTo>
                  <a:lnTo>
                    <a:pt x="891" y="105"/>
                  </a:lnTo>
                  <a:lnTo>
                    <a:pt x="888" y="105"/>
                  </a:lnTo>
                  <a:lnTo>
                    <a:pt x="888" y="10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6" name="8-5-Freeform"/>
            <p:cNvSpPr>
              <a:spLocks/>
            </p:cNvSpPr>
            <p:nvPr>
              <p:custDataLst>
                <p:tags r:id="rId126"/>
              </p:custDataLst>
            </p:nvPr>
          </p:nvSpPr>
          <p:spPr bwMode="auto">
            <a:xfrm>
              <a:off x="5305426" y="3159125"/>
              <a:ext cx="180975" cy="641350"/>
            </a:xfrm>
            <a:custGeom>
              <a:avLst/>
              <a:gdLst/>
              <a:ahLst/>
              <a:cxnLst>
                <a:cxn ang="0">
                  <a:pos x="244" y="1210"/>
                </a:cxn>
                <a:cxn ang="0">
                  <a:pos x="223" y="1198"/>
                </a:cxn>
                <a:cxn ang="0">
                  <a:pos x="196" y="1170"/>
                </a:cxn>
                <a:cxn ang="0">
                  <a:pos x="153" y="1107"/>
                </a:cxn>
                <a:cxn ang="0">
                  <a:pos x="87" y="998"/>
                </a:cxn>
                <a:cxn ang="0">
                  <a:pos x="60" y="953"/>
                </a:cxn>
                <a:cxn ang="0">
                  <a:pos x="54" y="927"/>
                </a:cxn>
                <a:cxn ang="0">
                  <a:pos x="30" y="874"/>
                </a:cxn>
                <a:cxn ang="0">
                  <a:pos x="17" y="839"/>
                </a:cxn>
                <a:cxn ang="0">
                  <a:pos x="6" y="782"/>
                </a:cxn>
                <a:cxn ang="0">
                  <a:pos x="2" y="708"/>
                </a:cxn>
                <a:cxn ang="0">
                  <a:pos x="2" y="665"/>
                </a:cxn>
                <a:cxn ang="0">
                  <a:pos x="0" y="599"/>
                </a:cxn>
                <a:cxn ang="0">
                  <a:pos x="4" y="530"/>
                </a:cxn>
                <a:cxn ang="0">
                  <a:pos x="20" y="388"/>
                </a:cxn>
                <a:cxn ang="0">
                  <a:pos x="30" y="310"/>
                </a:cxn>
                <a:cxn ang="0">
                  <a:pos x="57" y="241"/>
                </a:cxn>
                <a:cxn ang="0">
                  <a:pos x="93" y="191"/>
                </a:cxn>
                <a:cxn ang="0">
                  <a:pos x="164" y="118"/>
                </a:cxn>
                <a:cxn ang="0">
                  <a:pos x="234" y="64"/>
                </a:cxn>
                <a:cxn ang="0">
                  <a:pos x="279" y="30"/>
                </a:cxn>
                <a:cxn ang="0">
                  <a:pos x="300" y="12"/>
                </a:cxn>
                <a:cxn ang="0">
                  <a:pos x="310" y="7"/>
                </a:cxn>
                <a:cxn ang="0">
                  <a:pos x="325" y="0"/>
                </a:cxn>
                <a:cxn ang="0">
                  <a:pos x="337" y="5"/>
                </a:cxn>
                <a:cxn ang="0">
                  <a:pos x="342" y="18"/>
                </a:cxn>
                <a:cxn ang="0">
                  <a:pos x="341" y="30"/>
                </a:cxn>
                <a:cxn ang="0">
                  <a:pos x="335" y="39"/>
                </a:cxn>
                <a:cxn ang="0">
                  <a:pos x="325" y="42"/>
                </a:cxn>
                <a:cxn ang="0">
                  <a:pos x="298" y="57"/>
                </a:cxn>
                <a:cxn ang="0">
                  <a:pos x="269" y="79"/>
                </a:cxn>
                <a:cxn ang="0">
                  <a:pos x="192" y="141"/>
                </a:cxn>
                <a:cxn ang="0">
                  <a:pos x="126" y="205"/>
                </a:cxn>
                <a:cxn ang="0">
                  <a:pos x="81" y="274"/>
                </a:cxn>
                <a:cxn ang="0">
                  <a:pos x="67" y="315"/>
                </a:cxn>
                <a:cxn ang="0">
                  <a:pos x="55" y="413"/>
                </a:cxn>
                <a:cxn ang="0">
                  <a:pos x="49" y="471"/>
                </a:cxn>
                <a:cxn ang="0">
                  <a:pos x="38" y="548"/>
                </a:cxn>
                <a:cxn ang="0">
                  <a:pos x="37" y="630"/>
                </a:cxn>
                <a:cxn ang="0">
                  <a:pos x="36" y="725"/>
                </a:cxn>
                <a:cxn ang="0">
                  <a:pos x="44" y="787"/>
                </a:cxn>
                <a:cxn ang="0">
                  <a:pos x="70" y="871"/>
                </a:cxn>
                <a:cxn ang="0">
                  <a:pos x="95" y="941"/>
                </a:cxn>
                <a:cxn ang="0">
                  <a:pos x="114" y="969"/>
                </a:cxn>
                <a:cxn ang="0">
                  <a:pos x="131" y="998"/>
                </a:cxn>
                <a:cxn ang="0">
                  <a:pos x="160" y="1049"/>
                </a:cxn>
                <a:cxn ang="0">
                  <a:pos x="191" y="1093"/>
                </a:cxn>
                <a:cxn ang="0">
                  <a:pos x="212" y="1124"/>
                </a:cxn>
                <a:cxn ang="0">
                  <a:pos x="234" y="1160"/>
                </a:cxn>
                <a:cxn ang="0">
                  <a:pos x="253" y="1175"/>
                </a:cxn>
                <a:cxn ang="0">
                  <a:pos x="264" y="1185"/>
                </a:cxn>
                <a:cxn ang="0">
                  <a:pos x="264" y="1202"/>
                </a:cxn>
                <a:cxn ang="0">
                  <a:pos x="251" y="1211"/>
                </a:cxn>
              </a:cxnLst>
              <a:rect l="0" t="0" r="r" b="b"/>
              <a:pathLst>
                <a:path w="342" h="1211">
                  <a:moveTo>
                    <a:pt x="251" y="1211"/>
                  </a:moveTo>
                  <a:lnTo>
                    <a:pt x="251" y="1211"/>
                  </a:lnTo>
                  <a:lnTo>
                    <a:pt x="248" y="1211"/>
                  </a:lnTo>
                  <a:lnTo>
                    <a:pt x="244" y="1210"/>
                  </a:lnTo>
                  <a:lnTo>
                    <a:pt x="244" y="1210"/>
                  </a:lnTo>
                  <a:lnTo>
                    <a:pt x="237" y="1206"/>
                  </a:lnTo>
                  <a:lnTo>
                    <a:pt x="229" y="1202"/>
                  </a:lnTo>
                  <a:lnTo>
                    <a:pt x="223" y="1198"/>
                  </a:lnTo>
                  <a:lnTo>
                    <a:pt x="217" y="1192"/>
                  </a:lnTo>
                  <a:lnTo>
                    <a:pt x="206" y="1181"/>
                  </a:lnTo>
                  <a:lnTo>
                    <a:pt x="196" y="1170"/>
                  </a:lnTo>
                  <a:lnTo>
                    <a:pt x="196" y="1170"/>
                  </a:lnTo>
                  <a:lnTo>
                    <a:pt x="184" y="1154"/>
                  </a:lnTo>
                  <a:lnTo>
                    <a:pt x="173" y="1138"/>
                  </a:lnTo>
                  <a:lnTo>
                    <a:pt x="161" y="1122"/>
                  </a:lnTo>
                  <a:lnTo>
                    <a:pt x="153" y="1107"/>
                  </a:lnTo>
                  <a:lnTo>
                    <a:pt x="153" y="1107"/>
                  </a:lnTo>
                  <a:lnTo>
                    <a:pt x="138" y="1079"/>
                  </a:lnTo>
                  <a:lnTo>
                    <a:pt x="121" y="1052"/>
                  </a:lnTo>
                  <a:lnTo>
                    <a:pt x="87" y="998"/>
                  </a:lnTo>
                  <a:lnTo>
                    <a:pt x="87" y="998"/>
                  </a:lnTo>
                  <a:lnTo>
                    <a:pt x="62" y="957"/>
                  </a:lnTo>
                  <a:lnTo>
                    <a:pt x="62" y="957"/>
                  </a:lnTo>
                  <a:lnTo>
                    <a:pt x="60" y="953"/>
                  </a:lnTo>
                  <a:lnTo>
                    <a:pt x="58" y="948"/>
                  </a:lnTo>
                  <a:lnTo>
                    <a:pt x="56" y="936"/>
                  </a:lnTo>
                  <a:lnTo>
                    <a:pt x="56" y="936"/>
                  </a:lnTo>
                  <a:lnTo>
                    <a:pt x="54" y="927"/>
                  </a:lnTo>
                  <a:lnTo>
                    <a:pt x="52" y="919"/>
                  </a:lnTo>
                  <a:lnTo>
                    <a:pt x="52" y="919"/>
                  </a:lnTo>
                  <a:lnTo>
                    <a:pt x="43" y="898"/>
                  </a:lnTo>
                  <a:lnTo>
                    <a:pt x="30" y="874"/>
                  </a:lnTo>
                  <a:lnTo>
                    <a:pt x="30" y="874"/>
                  </a:lnTo>
                  <a:lnTo>
                    <a:pt x="26" y="866"/>
                  </a:lnTo>
                  <a:lnTo>
                    <a:pt x="23" y="858"/>
                  </a:lnTo>
                  <a:lnTo>
                    <a:pt x="17" y="839"/>
                  </a:lnTo>
                  <a:lnTo>
                    <a:pt x="13" y="820"/>
                  </a:lnTo>
                  <a:lnTo>
                    <a:pt x="9" y="801"/>
                  </a:lnTo>
                  <a:lnTo>
                    <a:pt x="9" y="801"/>
                  </a:lnTo>
                  <a:lnTo>
                    <a:pt x="6" y="782"/>
                  </a:lnTo>
                  <a:lnTo>
                    <a:pt x="6" y="782"/>
                  </a:lnTo>
                  <a:lnTo>
                    <a:pt x="4" y="764"/>
                  </a:lnTo>
                  <a:lnTo>
                    <a:pt x="2" y="745"/>
                  </a:lnTo>
                  <a:lnTo>
                    <a:pt x="2" y="708"/>
                  </a:lnTo>
                  <a:lnTo>
                    <a:pt x="2" y="708"/>
                  </a:lnTo>
                  <a:lnTo>
                    <a:pt x="3" y="686"/>
                  </a:lnTo>
                  <a:lnTo>
                    <a:pt x="3" y="686"/>
                  </a:lnTo>
                  <a:lnTo>
                    <a:pt x="2" y="665"/>
                  </a:lnTo>
                  <a:lnTo>
                    <a:pt x="1" y="643"/>
                  </a:lnTo>
                  <a:lnTo>
                    <a:pt x="1" y="643"/>
                  </a:lnTo>
                  <a:lnTo>
                    <a:pt x="0" y="613"/>
                  </a:lnTo>
                  <a:lnTo>
                    <a:pt x="0" y="599"/>
                  </a:lnTo>
                  <a:lnTo>
                    <a:pt x="0" y="583"/>
                  </a:lnTo>
                  <a:lnTo>
                    <a:pt x="0" y="583"/>
                  </a:lnTo>
                  <a:lnTo>
                    <a:pt x="2" y="556"/>
                  </a:lnTo>
                  <a:lnTo>
                    <a:pt x="4" y="530"/>
                  </a:lnTo>
                  <a:lnTo>
                    <a:pt x="10" y="478"/>
                  </a:lnTo>
                  <a:lnTo>
                    <a:pt x="10" y="478"/>
                  </a:lnTo>
                  <a:lnTo>
                    <a:pt x="16" y="433"/>
                  </a:lnTo>
                  <a:lnTo>
                    <a:pt x="20" y="388"/>
                  </a:lnTo>
                  <a:lnTo>
                    <a:pt x="20" y="388"/>
                  </a:lnTo>
                  <a:lnTo>
                    <a:pt x="24" y="352"/>
                  </a:lnTo>
                  <a:lnTo>
                    <a:pt x="26" y="331"/>
                  </a:lnTo>
                  <a:lnTo>
                    <a:pt x="30" y="310"/>
                  </a:lnTo>
                  <a:lnTo>
                    <a:pt x="36" y="290"/>
                  </a:lnTo>
                  <a:lnTo>
                    <a:pt x="43" y="270"/>
                  </a:lnTo>
                  <a:lnTo>
                    <a:pt x="52" y="250"/>
                  </a:lnTo>
                  <a:lnTo>
                    <a:pt x="57" y="241"/>
                  </a:lnTo>
                  <a:lnTo>
                    <a:pt x="62" y="232"/>
                  </a:lnTo>
                  <a:lnTo>
                    <a:pt x="62" y="232"/>
                  </a:lnTo>
                  <a:lnTo>
                    <a:pt x="78" y="210"/>
                  </a:lnTo>
                  <a:lnTo>
                    <a:pt x="93" y="191"/>
                  </a:lnTo>
                  <a:lnTo>
                    <a:pt x="111" y="171"/>
                  </a:lnTo>
                  <a:lnTo>
                    <a:pt x="128" y="152"/>
                  </a:lnTo>
                  <a:lnTo>
                    <a:pt x="146" y="135"/>
                  </a:lnTo>
                  <a:lnTo>
                    <a:pt x="164" y="118"/>
                  </a:lnTo>
                  <a:lnTo>
                    <a:pt x="202" y="86"/>
                  </a:lnTo>
                  <a:lnTo>
                    <a:pt x="202" y="86"/>
                  </a:lnTo>
                  <a:lnTo>
                    <a:pt x="217" y="76"/>
                  </a:lnTo>
                  <a:lnTo>
                    <a:pt x="234" y="64"/>
                  </a:lnTo>
                  <a:lnTo>
                    <a:pt x="234" y="64"/>
                  </a:lnTo>
                  <a:lnTo>
                    <a:pt x="258" y="48"/>
                  </a:lnTo>
                  <a:lnTo>
                    <a:pt x="269" y="40"/>
                  </a:lnTo>
                  <a:lnTo>
                    <a:pt x="279" y="30"/>
                  </a:lnTo>
                  <a:lnTo>
                    <a:pt x="279" y="30"/>
                  </a:lnTo>
                  <a:lnTo>
                    <a:pt x="286" y="23"/>
                  </a:lnTo>
                  <a:lnTo>
                    <a:pt x="294" y="17"/>
                  </a:lnTo>
                  <a:lnTo>
                    <a:pt x="300" y="12"/>
                  </a:lnTo>
                  <a:lnTo>
                    <a:pt x="307" y="9"/>
                  </a:lnTo>
                  <a:lnTo>
                    <a:pt x="309" y="8"/>
                  </a:lnTo>
                  <a:lnTo>
                    <a:pt x="310" y="7"/>
                  </a:lnTo>
                  <a:lnTo>
                    <a:pt x="310" y="7"/>
                  </a:lnTo>
                  <a:lnTo>
                    <a:pt x="313" y="5"/>
                  </a:lnTo>
                  <a:lnTo>
                    <a:pt x="316" y="3"/>
                  </a:lnTo>
                  <a:lnTo>
                    <a:pt x="320" y="1"/>
                  </a:lnTo>
                  <a:lnTo>
                    <a:pt x="325" y="0"/>
                  </a:lnTo>
                  <a:lnTo>
                    <a:pt x="325" y="0"/>
                  </a:lnTo>
                  <a:lnTo>
                    <a:pt x="331" y="1"/>
                  </a:lnTo>
                  <a:lnTo>
                    <a:pt x="334" y="3"/>
                  </a:lnTo>
                  <a:lnTo>
                    <a:pt x="337" y="5"/>
                  </a:lnTo>
                  <a:lnTo>
                    <a:pt x="339" y="7"/>
                  </a:lnTo>
                  <a:lnTo>
                    <a:pt x="341" y="10"/>
                  </a:lnTo>
                  <a:lnTo>
                    <a:pt x="342" y="14"/>
                  </a:lnTo>
                  <a:lnTo>
                    <a:pt x="342" y="18"/>
                  </a:lnTo>
                  <a:lnTo>
                    <a:pt x="342" y="24"/>
                  </a:lnTo>
                  <a:lnTo>
                    <a:pt x="342" y="24"/>
                  </a:lnTo>
                  <a:lnTo>
                    <a:pt x="342" y="27"/>
                  </a:lnTo>
                  <a:lnTo>
                    <a:pt x="341" y="30"/>
                  </a:lnTo>
                  <a:lnTo>
                    <a:pt x="339" y="34"/>
                  </a:lnTo>
                  <a:lnTo>
                    <a:pt x="337" y="36"/>
                  </a:lnTo>
                  <a:lnTo>
                    <a:pt x="337" y="36"/>
                  </a:lnTo>
                  <a:lnTo>
                    <a:pt x="335" y="39"/>
                  </a:lnTo>
                  <a:lnTo>
                    <a:pt x="332" y="40"/>
                  </a:lnTo>
                  <a:lnTo>
                    <a:pt x="329" y="41"/>
                  </a:lnTo>
                  <a:lnTo>
                    <a:pt x="326" y="42"/>
                  </a:lnTo>
                  <a:lnTo>
                    <a:pt x="325" y="42"/>
                  </a:lnTo>
                  <a:lnTo>
                    <a:pt x="325" y="42"/>
                  </a:lnTo>
                  <a:lnTo>
                    <a:pt x="319" y="43"/>
                  </a:lnTo>
                  <a:lnTo>
                    <a:pt x="310" y="48"/>
                  </a:lnTo>
                  <a:lnTo>
                    <a:pt x="298" y="57"/>
                  </a:lnTo>
                  <a:lnTo>
                    <a:pt x="278" y="73"/>
                  </a:lnTo>
                  <a:lnTo>
                    <a:pt x="278" y="73"/>
                  </a:lnTo>
                  <a:lnTo>
                    <a:pt x="269" y="79"/>
                  </a:lnTo>
                  <a:lnTo>
                    <a:pt x="269" y="79"/>
                  </a:lnTo>
                  <a:lnTo>
                    <a:pt x="249" y="93"/>
                  </a:lnTo>
                  <a:lnTo>
                    <a:pt x="231" y="109"/>
                  </a:lnTo>
                  <a:lnTo>
                    <a:pt x="192" y="141"/>
                  </a:lnTo>
                  <a:lnTo>
                    <a:pt x="192" y="141"/>
                  </a:lnTo>
                  <a:lnTo>
                    <a:pt x="176" y="155"/>
                  </a:lnTo>
                  <a:lnTo>
                    <a:pt x="158" y="171"/>
                  </a:lnTo>
                  <a:lnTo>
                    <a:pt x="142" y="187"/>
                  </a:lnTo>
                  <a:lnTo>
                    <a:pt x="126" y="205"/>
                  </a:lnTo>
                  <a:lnTo>
                    <a:pt x="111" y="224"/>
                  </a:lnTo>
                  <a:lnTo>
                    <a:pt x="97" y="243"/>
                  </a:lnTo>
                  <a:lnTo>
                    <a:pt x="86" y="263"/>
                  </a:lnTo>
                  <a:lnTo>
                    <a:pt x="81" y="274"/>
                  </a:lnTo>
                  <a:lnTo>
                    <a:pt x="77" y="285"/>
                  </a:lnTo>
                  <a:lnTo>
                    <a:pt x="77" y="285"/>
                  </a:lnTo>
                  <a:lnTo>
                    <a:pt x="71" y="300"/>
                  </a:lnTo>
                  <a:lnTo>
                    <a:pt x="67" y="315"/>
                  </a:lnTo>
                  <a:lnTo>
                    <a:pt x="64" y="332"/>
                  </a:lnTo>
                  <a:lnTo>
                    <a:pt x="61" y="348"/>
                  </a:lnTo>
                  <a:lnTo>
                    <a:pt x="58" y="381"/>
                  </a:lnTo>
                  <a:lnTo>
                    <a:pt x="55" y="413"/>
                  </a:lnTo>
                  <a:lnTo>
                    <a:pt x="55" y="413"/>
                  </a:lnTo>
                  <a:lnTo>
                    <a:pt x="52" y="445"/>
                  </a:lnTo>
                  <a:lnTo>
                    <a:pt x="52" y="445"/>
                  </a:lnTo>
                  <a:lnTo>
                    <a:pt x="49" y="471"/>
                  </a:lnTo>
                  <a:lnTo>
                    <a:pt x="45" y="498"/>
                  </a:lnTo>
                  <a:lnTo>
                    <a:pt x="45" y="498"/>
                  </a:lnTo>
                  <a:lnTo>
                    <a:pt x="41" y="523"/>
                  </a:lnTo>
                  <a:lnTo>
                    <a:pt x="38" y="548"/>
                  </a:lnTo>
                  <a:lnTo>
                    <a:pt x="36" y="573"/>
                  </a:lnTo>
                  <a:lnTo>
                    <a:pt x="36" y="597"/>
                  </a:lnTo>
                  <a:lnTo>
                    <a:pt x="36" y="597"/>
                  </a:lnTo>
                  <a:lnTo>
                    <a:pt x="37" y="630"/>
                  </a:lnTo>
                  <a:lnTo>
                    <a:pt x="36" y="662"/>
                  </a:lnTo>
                  <a:lnTo>
                    <a:pt x="36" y="662"/>
                  </a:lnTo>
                  <a:lnTo>
                    <a:pt x="36" y="694"/>
                  </a:lnTo>
                  <a:lnTo>
                    <a:pt x="36" y="725"/>
                  </a:lnTo>
                  <a:lnTo>
                    <a:pt x="38" y="757"/>
                  </a:lnTo>
                  <a:lnTo>
                    <a:pt x="40" y="772"/>
                  </a:lnTo>
                  <a:lnTo>
                    <a:pt x="44" y="787"/>
                  </a:lnTo>
                  <a:lnTo>
                    <a:pt x="44" y="787"/>
                  </a:lnTo>
                  <a:lnTo>
                    <a:pt x="50" y="808"/>
                  </a:lnTo>
                  <a:lnTo>
                    <a:pt x="56" y="830"/>
                  </a:lnTo>
                  <a:lnTo>
                    <a:pt x="70" y="871"/>
                  </a:lnTo>
                  <a:lnTo>
                    <a:pt x="70" y="871"/>
                  </a:lnTo>
                  <a:lnTo>
                    <a:pt x="82" y="900"/>
                  </a:lnTo>
                  <a:lnTo>
                    <a:pt x="91" y="931"/>
                  </a:lnTo>
                  <a:lnTo>
                    <a:pt x="91" y="931"/>
                  </a:lnTo>
                  <a:lnTo>
                    <a:pt x="95" y="941"/>
                  </a:lnTo>
                  <a:lnTo>
                    <a:pt x="100" y="952"/>
                  </a:lnTo>
                  <a:lnTo>
                    <a:pt x="107" y="960"/>
                  </a:lnTo>
                  <a:lnTo>
                    <a:pt x="114" y="969"/>
                  </a:lnTo>
                  <a:lnTo>
                    <a:pt x="114" y="969"/>
                  </a:lnTo>
                  <a:lnTo>
                    <a:pt x="124" y="984"/>
                  </a:lnTo>
                  <a:lnTo>
                    <a:pt x="128" y="991"/>
                  </a:lnTo>
                  <a:lnTo>
                    <a:pt x="131" y="998"/>
                  </a:lnTo>
                  <a:lnTo>
                    <a:pt x="131" y="998"/>
                  </a:lnTo>
                  <a:lnTo>
                    <a:pt x="139" y="1012"/>
                  </a:lnTo>
                  <a:lnTo>
                    <a:pt x="145" y="1025"/>
                  </a:lnTo>
                  <a:lnTo>
                    <a:pt x="160" y="1049"/>
                  </a:lnTo>
                  <a:lnTo>
                    <a:pt x="160" y="1049"/>
                  </a:lnTo>
                  <a:lnTo>
                    <a:pt x="176" y="1071"/>
                  </a:lnTo>
                  <a:lnTo>
                    <a:pt x="176" y="1071"/>
                  </a:lnTo>
                  <a:lnTo>
                    <a:pt x="183" y="1082"/>
                  </a:lnTo>
                  <a:lnTo>
                    <a:pt x="191" y="1093"/>
                  </a:lnTo>
                  <a:lnTo>
                    <a:pt x="191" y="1093"/>
                  </a:lnTo>
                  <a:lnTo>
                    <a:pt x="203" y="1109"/>
                  </a:lnTo>
                  <a:lnTo>
                    <a:pt x="208" y="1116"/>
                  </a:lnTo>
                  <a:lnTo>
                    <a:pt x="212" y="1124"/>
                  </a:lnTo>
                  <a:lnTo>
                    <a:pt x="212" y="1124"/>
                  </a:lnTo>
                  <a:lnTo>
                    <a:pt x="219" y="1139"/>
                  </a:lnTo>
                  <a:lnTo>
                    <a:pt x="228" y="1154"/>
                  </a:lnTo>
                  <a:lnTo>
                    <a:pt x="234" y="1160"/>
                  </a:lnTo>
                  <a:lnTo>
                    <a:pt x="240" y="1167"/>
                  </a:lnTo>
                  <a:lnTo>
                    <a:pt x="246" y="1172"/>
                  </a:lnTo>
                  <a:lnTo>
                    <a:pt x="253" y="1175"/>
                  </a:lnTo>
                  <a:lnTo>
                    <a:pt x="253" y="1175"/>
                  </a:lnTo>
                  <a:lnTo>
                    <a:pt x="256" y="1177"/>
                  </a:lnTo>
                  <a:lnTo>
                    <a:pt x="259" y="1179"/>
                  </a:lnTo>
                  <a:lnTo>
                    <a:pt x="261" y="1182"/>
                  </a:lnTo>
                  <a:lnTo>
                    <a:pt x="264" y="1185"/>
                  </a:lnTo>
                  <a:lnTo>
                    <a:pt x="265" y="1191"/>
                  </a:lnTo>
                  <a:lnTo>
                    <a:pt x="265" y="1198"/>
                  </a:lnTo>
                  <a:lnTo>
                    <a:pt x="265" y="1198"/>
                  </a:lnTo>
                  <a:lnTo>
                    <a:pt x="264" y="1202"/>
                  </a:lnTo>
                  <a:lnTo>
                    <a:pt x="260" y="1207"/>
                  </a:lnTo>
                  <a:lnTo>
                    <a:pt x="256" y="1210"/>
                  </a:lnTo>
                  <a:lnTo>
                    <a:pt x="254" y="1211"/>
                  </a:lnTo>
                  <a:lnTo>
                    <a:pt x="251" y="1211"/>
                  </a:lnTo>
                  <a:lnTo>
                    <a:pt x="251" y="121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7" name="8-6-Freeform"/>
            <p:cNvSpPr>
              <a:spLocks/>
            </p:cNvSpPr>
            <p:nvPr>
              <p:custDataLst>
                <p:tags r:id="rId127"/>
              </p:custDataLst>
            </p:nvPr>
          </p:nvSpPr>
          <p:spPr bwMode="auto">
            <a:xfrm>
              <a:off x="5449888" y="3138488"/>
              <a:ext cx="133350" cy="681038"/>
            </a:xfrm>
            <a:custGeom>
              <a:avLst/>
              <a:gdLst/>
              <a:ahLst/>
              <a:cxnLst>
                <a:cxn ang="0">
                  <a:pos x="171" y="1285"/>
                </a:cxn>
                <a:cxn ang="0">
                  <a:pos x="162" y="1274"/>
                </a:cxn>
                <a:cxn ang="0">
                  <a:pos x="155" y="1248"/>
                </a:cxn>
                <a:cxn ang="0">
                  <a:pos x="119" y="1178"/>
                </a:cxn>
                <a:cxn ang="0">
                  <a:pos x="96" y="1130"/>
                </a:cxn>
                <a:cxn ang="0">
                  <a:pos x="85" y="1100"/>
                </a:cxn>
                <a:cxn ang="0">
                  <a:pos x="65" y="1060"/>
                </a:cxn>
                <a:cxn ang="0">
                  <a:pos x="41" y="1009"/>
                </a:cxn>
                <a:cxn ang="0">
                  <a:pos x="29" y="965"/>
                </a:cxn>
                <a:cxn ang="0">
                  <a:pos x="11" y="900"/>
                </a:cxn>
                <a:cxn ang="0">
                  <a:pos x="3" y="792"/>
                </a:cxn>
                <a:cxn ang="0">
                  <a:pos x="2" y="697"/>
                </a:cxn>
                <a:cxn ang="0">
                  <a:pos x="0" y="595"/>
                </a:cxn>
                <a:cxn ang="0">
                  <a:pos x="9" y="478"/>
                </a:cxn>
                <a:cxn ang="0">
                  <a:pos x="18" y="409"/>
                </a:cxn>
                <a:cxn ang="0">
                  <a:pos x="33" y="366"/>
                </a:cxn>
                <a:cxn ang="0">
                  <a:pos x="63" y="254"/>
                </a:cxn>
                <a:cxn ang="0">
                  <a:pos x="82" y="213"/>
                </a:cxn>
                <a:cxn ang="0">
                  <a:pos x="97" y="186"/>
                </a:cxn>
                <a:cxn ang="0">
                  <a:pos x="132" y="111"/>
                </a:cxn>
                <a:cxn ang="0">
                  <a:pos x="166" y="62"/>
                </a:cxn>
                <a:cxn ang="0">
                  <a:pos x="175" y="47"/>
                </a:cxn>
                <a:cxn ang="0">
                  <a:pos x="185" y="31"/>
                </a:cxn>
                <a:cxn ang="0">
                  <a:pos x="218" y="5"/>
                </a:cxn>
                <a:cxn ang="0">
                  <a:pos x="236" y="0"/>
                </a:cxn>
                <a:cxn ang="0">
                  <a:pos x="248" y="5"/>
                </a:cxn>
                <a:cxn ang="0">
                  <a:pos x="253" y="22"/>
                </a:cxn>
                <a:cxn ang="0">
                  <a:pos x="245" y="34"/>
                </a:cxn>
                <a:cxn ang="0">
                  <a:pos x="226" y="41"/>
                </a:cxn>
                <a:cxn ang="0">
                  <a:pos x="212" y="55"/>
                </a:cxn>
                <a:cxn ang="0">
                  <a:pos x="200" y="78"/>
                </a:cxn>
                <a:cxn ang="0">
                  <a:pos x="183" y="100"/>
                </a:cxn>
                <a:cxn ang="0">
                  <a:pos x="161" y="131"/>
                </a:cxn>
                <a:cxn ang="0">
                  <a:pos x="127" y="197"/>
                </a:cxn>
                <a:cxn ang="0">
                  <a:pos x="98" y="264"/>
                </a:cxn>
                <a:cxn ang="0">
                  <a:pos x="75" y="349"/>
                </a:cxn>
                <a:cxn ang="0">
                  <a:pos x="61" y="391"/>
                </a:cxn>
                <a:cxn ang="0">
                  <a:pos x="51" y="429"/>
                </a:cxn>
                <a:cxn ang="0">
                  <a:pos x="41" y="559"/>
                </a:cxn>
                <a:cxn ang="0">
                  <a:pos x="39" y="812"/>
                </a:cxn>
                <a:cxn ang="0">
                  <a:pos x="46" y="879"/>
                </a:cxn>
                <a:cxn ang="0">
                  <a:pos x="73" y="987"/>
                </a:cxn>
                <a:cxn ang="0">
                  <a:pos x="93" y="1036"/>
                </a:cxn>
                <a:cxn ang="0">
                  <a:pos x="112" y="1071"/>
                </a:cxn>
                <a:cxn ang="0">
                  <a:pos x="124" y="1104"/>
                </a:cxn>
                <a:cxn ang="0">
                  <a:pos x="141" y="1147"/>
                </a:cxn>
                <a:cxn ang="0">
                  <a:pos x="182" y="1217"/>
                </a:cxn>
                <a:cxn ang="0">
                  <a:pos x="197" y="1271"/>
                </a:cxn>
                <a:cxn ang="0">
                  <a:pos x="193" y="1282"/>
                </a:cxn>
                <a:cxn ang="0">
                  <a:pos x="185" y="1287"/>
                </a:cxn>
              </a:cxnLst>
              <a:rect l="0" t="0" r="r" b="b"/>
              <a:pathLst>
                <a:path w="253" h="1287">
                  <a:moveTo>
                    <a:pt x="181" y="1287"/>
                  </a:moveTo>
                  <a:lnTo>
                    <a:pt x="181" y="1287"/>
                  </a:lnTo>
                  <a:lnTo>
                    <a:pt x="174" y="1286"/>
                  </a:lnTo>
                  <a:lnTo>
                    <a:pt x="171" y="1285"/>
                  </a:lnTo>
                  <a:lnTo>
                    <a:pt x="168" y="1283"/>
                  </a:lnTo>
                  <a:lnTo>
                    <a:pt x="165" y="1280"/>
                  </a:lnTo>
                  <a:lnTo>
                    <a:pt x="163" y="1277"/>
                  </a:lnTo>
                  <a:lnTo>
                    <a:pt x="162" y="1274"/>
                  </a:lnTo>
                  <a:lnTo>
                    <a:pt x="161" y="1270"/>
                  </a:lnTo>
                  <a:lnTo>
                    <a:pt x="161" y="1270"/>
                  </a:lnTo>
                  <a:lnTo>
                    <a:pt x="159" y="1259"/>
                  </a:lnTo>
                  <a:lnTo>
                    <a:pt x="155" y="1248"/>
                  </a:lnTo>
                  <a:lnTo>
                    <a:pt x="151" y="1236"/>
                  </a:lnTo>
                  <a:lnTo>
                    <a:pt x="144" y="1222"/>
                  </a:lnTo>
                  <a:lnTo>
                    <a:pt x="131" y="1197"/>
                  </a:lnTo>
                  <a:lnTo>
                    <a:pt x="119" y="1178"/>
                  </a:lnTo>
                  <a:lnTo>
                    <a:pt x="119" y="1178"/>
                  </a:lnTo>
                  <a:lnTo>
                    <a:pt x="110" y="1162"/>
                  </a:lnTo>
                  <a:lnTo>
                    <a:pt x="102" y="1147"/>
                  </a:lnTo>
                  <a:lnTo>
                    <a:pt x="96" y="1130"/>
                  </a:lnTo>
                  <a:lnTo>
                    <a:pt x="90" y="1114"/>
                  </a:lnTo>
                  <a:lnTo>
                    <a:pt x="90" y="1114"/>
                  </a:lnTo>
                  <a:lnTo>
                    <a:pt x="85" y="1100"/>
                  </a:lnTo>
                  <a:lnTo>
                    <a:pt x="85" y="1100"/>
                  </a:lnTo>
                  <a:lnTo>
                    <a:pt x="80" y="1090"/>
                  </a:lnTo>
                  <a:lnTo>
                    <a:pt x="75" y="1080"/>
                  </a:lnTo>
                  <a:lnTo>
                    <a:pt x="65" y="1060"/>
                  </a:lnTo>
                  <a:lnTo>
                    <a:pt x="65" y="1060"/>
                  </a:lnTo>
                  <a:lnTo>
                    <a:pt x="58" y="1048"/>
                  </a:lnTo>
                  <a:lnTo>
                    <a:pt x="51" y="1035"/>
                  </a:lnTo>
                  <a:lnTo>
                    <a:pt x="45" y="1023"/>
                  </a:lnTo>
                  <a:lnTo>
                    <a:pt x="41" y="1009"/>
                  </a:lnTo>
                  <a:lnTo>
                    <a:pt x="41" y="1009"/>
                  </a:lnTo>
                  <a:lnTo>
                    <a:pt x="35" y="988"/>
                  </a:lnTo>
                  <a:lnTo>
                    <a:pt x="29" y="965"/>
                  </a:lnTo>
                  <a:lnTo>
                    <a:pt x="29" y="965"/>
                  </a:lnTo>
                  <a:lnTo>
                    <a:pt x="23" y="943"/>
                  </a:lnTo>
                  <a:lnTo>
                    <a:pt x="16" y="921"/>
                  </a:lnTo>
                  <a:lnTo>
                    <a:pt x="16" y="921"/>
                  </a:lnTo>
                  <a:lnTo>
                    <a:pt x="11" y="900"/>
                  </a:lnTo>
                  <a:lnTo>
                    <a:pt x="8" y="878"/>
                  </a:lnTo>
                  <a:lnTo>
                    <a:pt x="6" y="856"/>
                  </a:lnTo>
                  <a:lnTo>
                    <a:pt x="4" y="836"/>
                  </a:lnTo>
                  <a:lnTo>
                    <a:pt x="3" y="792"/>
                  </a:lnTo>
                  <a:lnTo>
                    <a:pt x="3" y="748"/>
                  </a:lnTo>
                  <a:lnTo>
                    <a:pt x="3" y="729"/>
                  </a:lnTo>
                  <a:lnTo>
                    <a:pt x="3" y="729"/>
                  </a:lnTo>
                  <a:lnTo>
                    <a:pt x="2" y="697"/>
                  </a:lnTo>
                  <a:lnTo>
                    <a:pt x="2" y="664"/>
                  </a:lnTo>
                  <a:lnTo>
                    <a:pt x="2" y="664"/>
                  </a:lnTo>
                  <a:lnTo>
                    <a:pt x="1" y="630"/>
                  </a:lnTo>
                  <a:lnTo>
                    <a:pt x="0" y="595"/>
                  </a:lnTo>
                  <a:lnTo>
                    <a:pt x="1" y="561"/>
                  </a:lnTo>
                  <a:lnTo>
                    <a:pt x="3" y="527"/>
                  </a:lnTo>
                  <a:lnTo>
                    <a:pt x="3" y="527"/>
                  </a:lnTo>
                  <a:lnTo>
                    <a:pt x="9" y="478"/>
                  </a:lnTo>
                  <a:lnTo>
                    <a:pt x="9" y="478"/>
                  </a:lnTo>
                  <a:lnTo>
                    <a:pt x="16" y="420"/>
                  </a:lnTo>
                  <a:lnTo>
                    <a:pt x="16" y="420"/>
                  </a:lnTo>
                  <a:lnTo>
                    <a:pt x="18" y="409"/>
                  </a:lnTo>
                  <a:lnTo>
                    <a:pt x="20" y="399"/>
                  </a:lnTo>
                  <a:lnTo>
                    <a:pt x="28" y="380"/>
                  </a:lnTo>
                  <a:lnTo>
                    <a:pt x="28" y="380"/>
                  </a:lnTo>
                  <a:lnTo>
                    <a:pt x="33" y="366"/>
                  </a:lnTo>
                  <a:lnTo>
                    <a:pt x="37" y="351"/>
                  </a:lnTo>
                  <a:lnTo>
                    <a:pt x="37" y="351"/>
                  </a:lnTo>
                  <a:lnTo>
                    <a:pt x="49" y="306"/>
                  </a:lnTo>
                  <a:lnTo>
                    <a:pt x="63" y="254"/>
                  </a:lnTo>
                  <a:lnTo>
                    <a:pt x="63" y="254"/>
                  </a:lnTo>
                  <a:lnTo>
                    <a:pt x="67" y="243"/>
                  </a:lnTo>
                  <a:lnTo>
                    <a:pt x="71" y="233"/>
                  </a:lnTo>
                  <a:lnTo>
                    <a:pt x="82" y="213"/>
                  </a:lnTo>
                  <a:lnTo>
                    <a:pt x="82" y="213"/>
                  </a:lnTo>
                  <a:lnTo>
                    <a:pt x="90" y="200"/>
                  </a:lnTo>
                  <a:lnTo>
                    <a:pt x="97" y="186"/>
                  </a:lnTo>
                  <a:lnTo>
                    <a:pt x="97" y="186"/>
                  </a:lnTo>
                  <a:lnTo>
                    <a:pt x="107" y="162"/>
                  </a:lnTo>
                  <a:lnTo>
                    <a:pt x="107" y="162"/>
                  </a:lnTo>
                  <a:lnTo>
                    <a:pt x="119" y="135"/>
                  </a:lnTo>
                  <a:lnTo>
                    <a:pt x="132" y="111"/>
                  </a:lnTo>
                  <a:lnTo>
                    <a:pt x="139" y="98"/>
                  </a:lnTo>
                  <a:lnTo>
                    <a:pt x="146" y="86"/>
                  </a:lnTo>
                  <a:lnTo>
                    <a:pt x="156" y="74"/>
                  </a:lnTo>
                  <a:lnTo>
                    <a:pt x="166" y="62"/>
                  </a:lnTo>
                  <a:lnTo>
                    <a:pt x="166" y="62"/>
                  </a:lnTo>
                  <a:lnTo>
                    <a:pt x="169" y="59"/>
                  </a:lnTo>
                  <a:lnTo>
                    <a:pt x="171" y="55"/>
                  </a:lnTo>
                  <a:lnTo>
                    <a:pt x="175" y="47"/>
                  </a:lnTo>
                  <a:lnTo>
                    <a:pt x="175" y="47"/>
                  </a:lnTo>
                  <a:lnTo>
                    <a:pt x="180" y="38"/>
                  </a:lnTo>
                  <a:lnTo>
                    <a:pt x="183" y="34"/>
                  </a:lnTo>
                  <a:lnTo>
                    <a:pt x="185" y="31"/>
                  </a:lnTo>
                  <a:lnTo>
                    <a:pt x="185" y="31"/>
                  </a:lnTo>
                  <a:lnTo>
                    <a:pt x="196" y="21"/>
                  </a:lnTo>
                  <a:lnTo>
                    <a:pt x="206" y="13"/>
                  </a:lnTo>
                  <a:lnTo>
                    <a:pt x="218" y="5"/>
                  </a:lnTo>
                  <a:lnTo>
                    <a:pt x="231" y="1"/>
                  </a:lnTo>
                  <a:lnTo>
                    <a:pt x="231" y="1"/>
                  </a:lnTo>
                  <a:lnTo>
                    <a:pt x="236" y="0"/>
                  </a:lnTo>
                  <a:lnTo>
                    <a:pt x="236" y="0"/>
                  </a:lnTo>
                  <a:lnTo>
                    <a:pt x="239" y="0"/>
                  </a:lnTo>
                  <a:lnTo>
                    <a:pt x="243" y="1"/>
                  </a:lnTo>
                  <a:lnTo>
                    <a:pt x="246" y="3"/>
                  </a:lnTo>
                  <a:lnTo>
                    <a:pt x="248" y="5"/>
                  </a:lnTo>
                  <a:lnTo>
                    <a:pt x="251" y="10"/>
                  </a:lnTo>
                  <a:lnTo>
                    <a:pt x="253" y="17"/>
                  </a:lnTo>
                  <a:lnTo>
                    <a:pt x="253" y="17"/>
                  </a:lnTo>
                  <a:lnTo>
                    <a:pt x="253" y="22"/>
                  </a:lnTo>
                  <a:lnTo>
                    <a:pt x="251" y="28"/>
                  </a:lnTo>
                  <a:lnTo>
                    <a:pt x="250" y="30"/>
                  </a:lnTo>
                  <a:lnTo>
                    <a:pt x="247" y="32"/>
                  </a:lnTo>
                  <a:lnTo>
                    <a:pt x="245" y="34"/>
                  </a:lnTo>
                  <a:lnTo>
                    <a:pt x="240" y="35"/>
                  </a:lnTo>
                  <a:lnTo>
                    <a:pt x="240" y="35"/>
                  </a:lnTo>
                  <a:lnTo>
                    <a:pt x="232" y="38"/>
                  </a:lnTo>
                  <a:lnTo>
                    <a:pt x="226" y="41"/>
                  </a:lnTo>
                  <a:lnTo>
                    <a:pt x="221" y="45"/>
                  </a:lnTo>
                  <a:lnTo>
                    <a:pt x="217" y="48"/>
                  </a:lnTo>
                  <a:lnTo>
                    <a:pt x="214" y="51"/>
                  </a:lnTo>
                  <a:lnTo>
                    <a:pt x="212" y="55"/>
                  </a:lnTo>
                  <a:lnTo>
                    <a:pt x="207" y="64"/>
                  </a:lnTo>
                  <a:lnTo>
                    <a:pt x="207" y="64"/>
                  </a:lnTo>
                  <a:lnTo>
                    <a:pt x="204" y="70"/>
                  </a:lnTo>
                  <a:lnTo>
                    <a:pt x="200" y="78"/>
                  </a:lnTo>
                  <a:lnTo>
                    <a:pt x="200" y="78"/>
                  </a:lnTo>
                  <a:lnTo>
                    <a:pt x="193" y="89"/>
                  </a:lnTo>
                  <a:lnTo>
                    <a:pt x="183" y="100"/>
                  </a:lnTo>
                  <a:lnTo>
                    <a:pt x="183" y="100"/>
                  </a:lnTo>
                  <a:lnTo>
                    <a:pt x="171" y="115"/>
                  </a:lnTo>
                  <a:lnTo>
                    <a:pt x="166" y="123"/>
                  </a:lnTo>
                  <a:lnTo>
                    <a:pt x="161" y="131"/>
                  </a:lnTo>
                  <a:lnTo>
                    <a:pt x="161" y="131"/>
                  </a:lnTo>
                  <a:lnTo>
                    <a:pt x="150" y="153"/>
                  </a:lnTo>
                  <a:lnTo>
                    <a:pt x="138" y="176"/>
                  </a:lnTo>
                  <a:lnTo>
                    <a:pt x="138" y="176"/>
                  </a:lnTo>
                  <a:lnTo>
                    <a:pt x="127" y="197"/>
                  </a:lnTo>
                  <a:lnTo>
                    <a:pt x="116" y="219"/>
                  </a:lnTo>
                  <a:lnTo>
                    <a:pt x="106" y="242"/>
                  </a:lnTo>
                  <a:lnTo>
                    <a:pt x="98" y="264"/>
                  </a:lnTo>
                  <a:lnTo>
                    <a:pt x="98" y="264"/>
                  </a:lnTo>
                  <a:lnTo>
                    <a:pt x="87" y="304"/>
                  </a:lnTo>
                  <a:lnTo>
                    <a:pt x="76" y="344"/>
                  </a:lnTo>
                  <a:lnTo>
                    <a:pt x="75" y="349"/>
                  </a:lnTo>
                  <a:lnTo>
                    <a:pt x="75" y="349"/>
                  </a:lnTo>
                  <a:lnTo>
                    <a:pt x="70" y="364"/>
                  </a:lnTo>
                  <a:lnTo>
                    <a:pt x="65" y="379"/>
                  </a:lnTo>
                  <a:lnTo>
                    <a:pt x="65" y="379"/>
                  </a:lnTo>
                  <a:lnTo>
                    <a:pt x="61" y="391"/>
                  </a:lnTo>
                  <a:lnTo>
                    <a:pt x="56" y="403"/>
                  </a:lnTo>
                  <a:lnTo>
                    <a:pt x="53" y="416"/>
                  </a:lnTo>
                  <a:lnTo>
                    <a:pt x="51" y="429"/>
                  </a:lnTo>
                  <a:lnTo>
                    <a:pt x="51" y="429"/>
                  </a:lnTo>
                  <a:lnTo>
                    <a:pt x="49" y="468"/>
                  </a:lnTo>
                  <a:lnTo>
                    <a:pt x="45" y="506"/>
                  </a:lnTo>
                  <a:lnTo>
                    <a:pt x="45" y="506"/>
                  </a:lnTo>
                  <a:lnTo>
                    <a:pt x="41" y="559"/>
                  </a:lnTo>
                  <a:lnTo>
                    <a:pt x="39" y="586"/>
                  </a:lnTo>
                  <a:lnTo>
                    <a:pt x="39" y="613"/>
                  </a:lnTo>
                  <a:lnTo>
                    <a:pt x="39" y="812"/>
                  </a:lnTo>
                  <a:lnTo>
                    <a:pt x="39" y="812"/>
                  </a:lnTo>
                  <a:lnTo>
                    <a:pt x="39" y="830"/>
                  </a:lnTo>
                  <a:lnTo>
                    <a:pt x="41" y="846"/>
                  </a:lnTo>
                  <a:lnTo>
                    <a:pt x="43" y="863"/>
                  </a:lnTo>
                  <a:lnTo>
                    <a:pt x="46" y="879"/>
                  </a:lnTo>
                  <a:lnTo>
                    <a:pt x="54" y="912"/>
                  </a:lnTo>
                  <a:lnTo>
                    <a:pt x="62" y="944"/>
                  </a:lnTo>
                  <a:lnTo>
                    <a:pt x="62" y="944"/>
                  </a:lnTo>
                  <a:lnTo>
                    <a:pt x="73" y="987"/>
                  </a:lnTo>
                  <a:lnTo>
                    <a:pt x="73" y="987"/>
                  </a:lnTo>
                  <a:lnTo>
                    <a:pt x="78" y="1003"/>
                  </a:lnTo>
                  <a:lnTo>
                    <a:pt x="86" y="1020"/>
                  </a:lnTo>
                  <a:lnTo>
                    <a:pt x="93" y="1036"/>
                  </a:lnTo>
                  <a:lnTo>
                    <a:pt x="102" y="1052"/>
                  </a:lnTo>
                  <a:lnTo>
                    <a:pt x="102" y="1052"/>
                  </a:lnTo>
                  <a:lnTo>
                    <a:pt x="112" y="1071"/>
                  </a:lnTo>
                  <a:lnTo>
                    <a:pt x="112" y="1071"/>
                  </a:lnTo>
                  <a:lnTo>
                    <a:pt x="116" y="1079"/>
                  </a:lnTo>
                  <a:lnTo>
                    <a:pt x="119" y="1087"/>
                  </a:lnTo>
                  <a:lnTo>
                    <a:pt x="124" y="1104"/>
                  </a:lnTo>
                  <a:lnTo>
                    <a:pt x="124" y="1104"/>
                  </a:lnTo>
                  <a:lnTo>
                    <a:pt x="131" y="1126"/>
                  </a:lnTo>
                  <a:lnTo>
                    <a:pt x="136" y="1136"/>
                  </a:lnTo>
                  <a:lnTo>
                    <a:pt x="141" y="1147"/>
                  </a:lnTo>
                  <a:lnTo>
                    <a:pt x="141" y="1147"/>
                  </a:lnTo>
                  <a:lnTo>
                    <a:pt x="154" y="1166"/>
                  </a:lnTo>
                  <a:lnTo>
                    <a:pt x="164" y="1184"/>
                  </a:lnTo>
                  <a:lnTo>
                    <a:pt x="173" y="1201"/>
                  </a:lnTo>
                  <a:lnTo>
                    <a:pt x="182" y="1217"/>
                  </a:lnTo>
                  <a:lnTo>
                    <a:pt x="188" y="1232"/>
                  </a:lnTo>
                  <a:lnTo>
                    <a:pt x="192" y="1246"/>
                  </a:lnTo>
                  <a:lnTo>
                    <a:pt x="195" y="1259"/>
                  </a:lnTo>
                  <a:lnTo>
                    <a:pt x="197" y="1271"/>
                  </a:lnTo>
                  <a:lnTo>
                    <a:pt x="197" y="1271"/>
                  </a:lnTo>
                  <a:lnTo>
                    <a:pt x="196" y="1277"/>
                  </a:lnTo>
                  <a:lnTo>
                    <a:pt x="195" y="1280"/>
                  </a:lnTo>
                  <a:lnTo>
                    <a:pt x="193" y="1282"/>
                  </a:lnTo>
                  <a:lnTo>
                    <a:pt x="193" y="1282"/>
                  </a:lnTo>
                  <a:lnTo>
                    <a:pt x="191" y="1284"/>
                  </a:lnTo>
                  <a:lnTo>
                    <a:pt x="188" y="1286"/>
                  </a:lnTo>
                  <a:lnTo>
                    <a:pt x="185" y="1287"/>
                  </a:lnTo>
                  <a:lnTo>
                    <a:pt x="181" y="1287"/>
                  </a:lnTo>
                  <a:lnTo>
                    <a:pt x="181" y="1287"/>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8" name="8-7-Freeform"/>
            <p:cNvSpPr>
              <a:spLocks/>
            </p:cNvSpPr>
            <p:nvPr>
              <p:custDataLst>
                <p:tags r:id="rId128"/>
              </p:custDataLst>
            </p:nvPr>
          </p:nvSpPr>
          <p:spPr bwMode="auto">
            <a:xfrm>
              <a:off x="5559426" y="3148013"/>
              <a:ext cx="134938" cy="661988"/>
            </a:xfrm>
            <a:custGeom>
              <a:avLst/>
              <a:gdLst/>
              <a:ahLst/>
              <a:cxnLst>
                <a:cxn ang="0">
                  <a:pos x="66" y="1250"/>
                </a:cxn>
                <a:cxn ang="0">
                  <a:pos x="58" y="1244"/>
                </a:cxn>
                <a:cxn ang="0">
                  <a:pos x="58" y="1224"/>
                </a:cxn>
                <a:cxn ang="0">
                  <a:pos x="80" y="1168"/>
                </a:cxn>
                <a:cxn ang="0">
                  <a:pos x="111" y="1115"/>
                </a:cxn>
                <a:cxn ang="0">
                  <a:pos x="129" y="1073"/>
                </a:cxn>
                <a:cxn ang="0">
                  <a:pos x="141" y="1041"/>
                </a:cxn>
                <a:cxn ang="0">
                  <a:pos x="168" y="991"/>
                </a:cxn>
                <a:cxn ang="0">
                  <a:pos x="192" y="918"/>
                </a:cxn>
                <a:cxn ang="0">
                  <a:pos x="210" y="838"/>
                </a:cxn>
                <a:cxn ang="0">
                  <a:pos x="214" y="595"/>
                </a:cxn>
                <a:cxn ang="0">
                  <a:pos x="208" y="491"/>
                </a:cxn>
                <a:cxn ang="0">
                  <a:pos x="202" y="417"/>
                </a:cxn>
                <a:cxn ang="0">
                  <a:pos x="188" y="367"/>
                </a:cxn>
                <a:cxn ang="0">
                  <a:pos x="177" y="333"/>
                </a:cxn>
                <a:cxn ang="0">
                  <a:pos x="155" y="256"/>
                </a:cxn>
                <a:cxn ang="0">
                  <a:pos x="115" y="170"/>
                </a:cxn>
                <a:cxn ang="0">
                  <a:pos x="92" y="127"/>
                </a:cxn>
                <a:cxn ang="0">
                  <a:pos x="70" y="97"/>
                </a:cxn>
                <a:cxn ang="0">
                  <a:pos x="49" y="68"/>
                </a:cxn>
                <a:cxn ang="0">
                  <a:pos x="40" y="49"/>
                </a:cxn>
                <a:cxn ang="0">
                  <a:pos x="21" y="37"/>
                </a:cxn>
                <a:cxn ang="0">
                  <a:pos x="7" y="31"/>
                </a:cxn>
                <a:cxn ang="0">
                  <a:pos x="0" y="15"/>
                </a:cxn>
                <a:cxn ang="0">
                  <a:pos x="8" y="3"/>
                </a:cxn>
                <a:cxn ang="0">
                  <a:pos x="17" y="0"/>
                </a:cxn>
                <a:cxn ang="0">
                  <a:pos x="47" y="11"/>
                </a:cxn>
                <a:cxn ang="0">
                  <a:pos x="71" y="33"/>
                </a:cxn>
                <a:cxn ang="0">
                  <a:pos x="82" y="52"/>
                </a:cxn>
                <a:cxn ang="0">
                  <a:pos x="98" y="71"/>
                </a:cxn>
                <a:cxn ang="0">
                  <a:pos x="135" y="132"/>
                </a:cxn>
                <a:cxn ang="0">
                  <a:pos x="156" y="180"/>
                </a:cxn>
                <a:cxn ang="0">
                  <a:pos x="182" y="226"/>
                </a:cxn>
                <a:cxn ang="0">
                  <a:pos x="204" y="297"/>
                </a:cxn>
                <a:cxn ang="0">
                  <a:pos x="226" y="368"/>
                </a:cxn>
                <a:cxn ang="0">
                  <a:pos x="237" y="407"/>
                </a:cxn>
                <a:cxn ang="0">
                  <a:pos x="249" y="512"/>
                </a:cxn>
                <a:cxn ang="0">
                  <a:pos x="253" y="612"/>
                </a:cxn>
                <a:cxn ang="0">
                  <a:pos x="250" y="709"/>
                </a:cxn>
                <a:cxn ang="0">
                  <a:pos x="249" y="812"/>
                </a:cxn>
                <a:cxn ang="0">
                  <a:pos x="237" y="895"/>
                </a:cxn>
                <a:cxn ang="0">
                  <a:pos x="225" y="939"/>
                </a:cxn>
                <a:cxn ang="0">
                  <a:pos x="208" y="993"/>
                </a:cxn>
                <a:cxn ang="0">
                  <a:pos x="188" y="1031"/>
                </a:cxn>
                <a:cxn ang="0">
                  <a:pos x="168" y="1070"/>
                </a:cxn>
                <a:cxn ang="0">
                  <a:pos x="150" y="1114"/>
                </a:cxn>
                <a:cxn ang="0">
                  <a:pos x="122" y="1164"/>
                </a:cxn>
                <a:cxn ang="0">
                  <a:pos x="94" y="1224"/>
                </a:cxn>
                <a:cxn ang="0">
                  <a:pos x="90" y="1241"/>
                </a:cxn>
                <a:cxn ang="0">
                  <a:pos x="73" y="1251"/>
                </a:cxn>
              </a:cxnLst>
              <a:rect l="0" t="0" r="r" b="b"/>
              <a:pathLst>
                <a:path w="254" h="1251">
                  <a:moveTo>
                    <a:pt x="73" y="1251"/>
                  </a:moveTo>
                  <a:lnTo>
                    <a:pt x="73" y="1251"/>
                  </a:lnTo>
                  <a:lnTo>
                    <a:pt x="69" y="1251"/>
                  </a:lnTo>
                  <a:lnTo>
                    <a:pt x="66" y="1250"/>
                  </a:lnTo>
                  <a:lnTo>
                    <a:pt x="62" y="1249"/>
                  </a:lnTo>
                  <a:lnTo>
                    <a:pt x="59" y="1246"/>
                  </a:lnTo>
                  <a:lnTo>
                    <a:pt x="59" y="1246"/>
                  </a:lnTo>
                  <a:lnTo>
                    <a:pt x="58" y="1244"/>
                  </a:lnTo>
                  <a:lnTo>
                    <a:pt x="57" y="1241"/>
                  </a:lnTo>
                  <a:lnTo>
                    <a:pt x="56" y="1235"/>
                  </a:lnTo>
                  <a:lnTo>
                    <a:pt x="56" y="1235"/>
                  </a:lnTo>
                  <a:lnTo>
                    <a:pt x="58" y="1224"/>
                  </a:lnTo>
                  <a:lnTo>
                    <a:pt x="61" y="1211"/>
                  </a:lnTo>
                  <a:lnTo>
                    <a:pt x="66" y="1198"/>
                  </a:lnTo>
                  <a:lnTo>
                    <a:pt x="72" y="1183"/>
                  </a:lnTo>
                  <a:lnTo>
                    <a:pt x="80" y="1168"/>
                  </a:lnTo>
                  <a:lnTo>
                    <a:pt x="89" y="1151"/>
                  </a:lnTo>
                  <a:lnTo>
                    <a:pt x="100" y="1134"/>
                  </a:lnTo>
                  <a:lnTo>
                    <a:pt x="111" y="1115"/>
                  </a:lnTo>
                  <a:lnTo>
                    <a:pt x="111" y="1115"/>
                  </a:lnTo>
                  <a:lnTo>
                    <a:pt x="117" y="1105"/>
                  </a:lnTo>
                  <a:lnTo>
                    <a:pt x="121" y="1095"/>
                  </a:lnTo>
                  <a:lnTo>
                    <a:pt x="129" y="1073"/>
                  </a:lnTo>
                  <a:lnTo>
                    <a:pt x="129" y="1073"/>
                  </a:lnTo>
                  <a:lnTo>
                    <a:pt x="135" y="1056"/>
                  </a:lnTo>
                  <a:lnTo>
                    <a:pt x="138" y="1049"/>
                  </a:lnTo>
                  <a:lnTo>
                    <a:pt x="141" y="1041"/>
                  </a:lnTo>
                  <a:lnTo>
                    <a:pt x="141" y="1041"/>
                  </a:lnTo>
                  <a:lnTo>
                    <a:pt x="151" y="1022"/>
                  </a:lnTo>
                  <a:lnTo>
                    <a:pt x="151" y="1022"/>
                  </a:lnTo>
                  <a:lnTo>
                    <a:pt x="161" y="1007"/>
                  </a:lnTo>
                  <a:lnTo>
                    <a:pt x="168" y="991"/>
                  </a:lnTo>
                  <a:lnTo>
                    <a:pt x="175" y="976"/>
                  </a:lnTo>
                  <a:lnTo>
                    <a:pt x="180" y="959"/>
                  </a:lnTo>
                  <a:lnTo>
                    <a:pt x="180" y="959"/>
                  </a:lnTo>
                  <a:lnTo>
                    <a:pt x="192" y="918"/>
                  </a:lnTo>
                  <a:lnTo>
                    <a:pt x="192" y="918"/>
                  </a:lnTo>
                  <a:lnTo>
                    <a:pt x="200" y="887"/>
                  </a:lnTo>
                  <a:lnTo>
                    <a:pt x="207" y="855"/>
                  </a:lnTo>
                  <a:lnTo>
                    <a:pt x="210" y="838"/>
                  </a:lnTo>
                  <a:lnTo>
                    <a:pt x="212" y="823"/>
                  </a:lnTo>
                  <a:lnTo>
                    <a:pt x="214" y="806"/>
                  </a:lnTo>
                  <a:lnTo>
                    <a:pt x="214" y="789"/>
                  </a:lnTo>
                  <a:lnTo>
                    <a:pt x="214" y="595"/>
                  </a:lnTo>
                  <a:lnTo>
                    <a:pt x="214" y="595"/>
                  </a:lnTo>
                  <a:lnTo>
                    <a:pt x="214" y="569"/>
                  </a:lnTo>
                  <a:lnTo>
                    <a:pt x="212" y="543"/>
                  </a:lnTo>
                  <a:lnTo>
                    <a:pt x="208" y="491"/>
                  </a:lnTo>
                  <a:lnTo>
                    <a:pt x="208" y="491"/>
                  </a:lnTo>
                  <a:lnTo>
                    <a:pt x="204" y="454"/>
                  </a:lnTo>
                  <a:lnTo>
                    <a:pt x="202" y="417"/>
                  </a:lnTo>
                  <a:lnTo>
                    <a:pt x="202" y="417"/>
                  </a:lnTo>
                  <a:lnTo>
                    <a:pt x="200" y="404"/>
                  </a:lnTo>
                  <a:lnTo>
                    <a:pt x="197" y="391"/>
                  </a:lnTo>
                  <a:lnTo>
                    <a:pt x="193" y="380"/>
                  </a:lnTo>
                  <a:lnTo>
                    <a:pt x="188" y="367"/>
                  </a:lnTo>
                  <a:lnTo>
                    <a:pt x="188" y="367"/>
                  </a:lnTo>
                  <a:lnTo>
                    <a:pt x="182" y="354"/>
                  </a:lnTo>
                  <a:lnTo>
                    <a:pt x="178" y="340"/>
                  </a:lnTo>
                  <a:lnTo>
                    <a:pt x="177" y="333"/>
                  </a:lnTo>
                  <a:lnTo>
                    <a:pt x="177" y="333"/>
                  </a:lnTo>
                  <a:lnTo>
                    <a:pt x="167" y="294"/>
                  </a:lnTo>
                  <a:lnTo>
                    <a:pt x="155" y="256"/>
                  </a:lnTo>
                  <a:lnTo>
                    <a:pt x="155" y="256"/>
                  </a:lnTo>
                  <a:lnTo>
                    <a:pt x="147" y="234"/>
                  </a:lnTo>
                  <a:lnTo>
                    <a:pt x="138" y="212"/>
                  </a:lnTo>
                  <a:lnTo>
                    <a:pt x="126" y="192"/>
                  </a:lnTo>
                  <a:lnTo>
                    <a:pt x="115" y="170"/>
                  </a:lnTo>
                  <a:lnTo>
                    <a:pt x="115" y="170"/>
                  </a:lnTo>
                  <a:lnTo>
                    <a:pt x="103" y="148"/>
                  </a:lnTo>
                  <a:lnTo>
                    <a:pt x="92" y="127"/>
                  </a:lnTo>
                  <a:lnTo>
                    <a:pt x="92" y="127"/>
                  </a:lnTo>
                  <a:lnTo>
                    <a:pt x="87" y="118"/>
                  </a:lnTo>
                  <a:lnTo>
                    <a:pt x="82" y="111"/>
                  </a:lnTo>
                  <a:lnTo>
                    <a:pt x="70" y="97"/>
                  </a:lnTo>
                  <a:lnTo>
                    <a:pt x="70" y="97"/>
                  </a:lnTo>
                  <a:lnTo>
                    <a:pt x="60" y="86"/>
                  </a:lnTo>
                  <a:lnTo>
                    <a:pt x="52" y="75"/>
                  </a:lnTo>
                  <a:lnTo>
                    <a:pt x="52" y="75"/>
                  </a:lnTo>
                  <a:lnTo>
                    <a:pt x="49" y="68"/>
                  </a:lnTo>
                  <a:lnTo>
                    <a:pt x="46" y="62"/>
                  </a:lnTo>
                  <a:lnTo>
                    <a:pt x="46" y="62"/>
                  </a:lnTo>
                  <a:lnTo>
                    <a:pt x="42" y="52"/>
                  </a:lnTo>
                  <a:lnTo>
                    <a:pt x="40" y="49"/>
                  </a:lnTo>
                  <a:lnTo>
                    <a:pt x="37" y="45"/>
                  </a:lnTo>
                  <a:lnTo>
                    <a:pt x="32" y="42"/>
                  </a:lnTo>
                  <a:lnTo>
                    <a:pt x="27" y="39"/>
                  </a:lnTo>
                  <a:lnTo>
                    <a:pt x="21" y="37"/>
                  </a:lnTo>
                  <a:lnTo>
                    <a:pt x="13" y="34"/>
                  </a:lnTo>
                  <a:lnTo>
                    <a:pt x="13" y="34"/>
                  </a:lnTo>
                  <a:lnTo>
                    <a:pt x="9" y="33"/>
                  </a:lnTo>
                  <a:lnTo>
                    <a:pt x="7" y="31"/>
                  </a:lnTo>
                  <a:lnTo>
                    <a:pt x="4" y="29"/>
                  </a:lnTo>
                  <a:lnTo>
                    <a:pt x="3" y="27"/>
                  </a:lnTo>
                  <a:lnTo>
                    <a:pt x="0" y="20"/>
                  </a:lnTo>
                  <a:lnTo>
                    <a:pt x="0" y="15"/>
                  </a:lnTo>
                  <a:lnTo>
                    <a:pt x="0" y="15"/>
                  </a:lnTo>
                  <a:lnTo>
                    <a:pt x="2" y="10"/>
                  </a:lnTo>
                  <a:lnTo>
                    <a:pt x="6" y="5"/>
                  </a:lnTo>
                  <a:lnTo>
                    <a:pt x="8" y="3"/>
                  </a:lnTo>
                  <a:lnTo>
                    <a:pt x="10" y="1"/>
                  </a:lnTo>
                  <a:lnTo>
                    <a:pt x="13" y="0"/>
                  </a:lnTo>
                  <a:lnTo>
                    <a:pt x="17" y="0"/>
                  </a:lnTo>
                  <a:lnTo>
                    <a:pt x="17" y="0"/>
                  </a:lnTo>
                  <a:lnTo>
                    <a:pt x="22" y="1"/>
                  </a:lnTo>
                  <a:lnTo>
                    <a:pt x="22" y="1"/>
                  </a:lnTo>
                  <a:lnTo>
                    <a:pt x="36" y="5"/>
                  </a:lnTo>
                  <a:lnTo>
                    <a:pt x="47" y="11"/>
                  </a:lnTo>
                  <a:lnTo>
                    <a:pt x="57" y="19"/>
                  </a:lnTo>
                  <a:lnTo>
                    <a:pt x="69" y="30"/>
                  </a:lnTo>
                  <a:lnTo>
                    <a:pt x="69" y="30"/>
                  </a:lnTo>
                  <a:lnTo>
                    <a:pt x="71" y="33"/>
                  </a:lnTo>
                  <a:lnTo>
                    <a:pt x="74" y="37"/>
                  </a:lnTo>
                  <a:lnTo>
                    <a:pt x="78" y="44"/>
                  </a:lnTo>
                  <a:lnTo>
                    <a:pt x="78" y="44"/>
                  </a:lnTo>
                  <a:lnTo>
                    <a:pt x="82" y="52"/>
                  </a:lnTo>
                  <a:lnTo>
                    <a:pt x="84" y="57"/>
                  </a:lnTo>
                  <a:lnTo>
                    <a:pt x="87" y="61"/>
                  </a:lnTo>
                  <a:lnTo>
                    <a:pt x="87" y="61"/>
                  </a:lnTo>
                  <a:lnTo>
                    <a:pt x="98" y="71"/>
                  </a:lnTo>
                  <a:lnTo>
                    <a:pt x="107" y="83"/>
                  </a:lnTo>
                  <a:lnTo>
                    <a:pt x="114" y="95"/>
                  </a:lnTo>
                  <a:lnTo>
                    <a:pt x="121" y="107"/>
                  </a:lnTo>
                  <a:lnTo>
                    <a:pt x="135" y="132"/>
                  </a:lnTo>
                  <a:lnTo>
                    <a:pt x="146" y="158"/>
                  </a:lnTo>
                  <a:lnTo>
                    <a:pt x="146" y="158"/>
                  </a:lnTo>
                  <a:lnTo>
                    <a:pt x="156" y="180"/>
                  </a:lnTo>
                  <a:lnTo>
                    <a:pt x="156" y="180"/>
                  </a:lnTo>
                  <a:lnTo>
                    <a:pt x="164" y="194"/>
                  </a:lnTo>
                  <a:lnTo>
                    <a:pt x="171" y="206"/>
                  </a:lnTo>
                  <a:lnTo>
                    <a:pt x="171" y="206"/>
                  </a:lnTo>
                  <a:lnTo>
                    <a:pt x="182" y="226"/>
                  </a:lnTo>
                  <a:lnTo>
                    <a:pt x="186" y="236"/>
                  </a:lnTo>
                  <a:lnTo>
                    <a:pt x="191" y="247"/>
                  </a:lnTo>
                  <a:lnTo>
                    <a:pt x="191" y="247"/>
                  </a:lnTo>
                  <a:lnTo>
                    <a:pt x="204" y="297"/>
                  </a:lnTo>
                  <a:lnTo>
                    <a:pt x="215" y="342"/>
                  </a:lnTo>
                  <a:lnTo>
                    <a:pt x="215" y="342"/>
                  </a:lnTo>
                  <a:lnTo>
                    <a:pt x="220" y="355"/>
                  </a:lnTo>
                  <a:lnTo>
                    <a:pt x="226" y="368"/>
                  </a:lnTo>
                  <a:lnTo>
                    <a:pt x="226" y="368"/>
                  </a:lnTo>
                  <a:lnTo>
                    <a:pt x="233" y="388"/>
                  </a:lnTo>
                  <a:lnTo>
                    <a:pt x="235" y="397"/>
                  </a:lnTo>
                  <a:lnTo>
                    <a:pt x="237" y="407"/>
                  </a:lnTo>
                  <a:lnTo>
                    <a:pt x="237" y="407"/>
                  </a:lnTo>
                  <a:lnTo>
                    <a:pt x="244" y="466"/>
                  </a:lnTo>
                  <a:lnTo>
                    <a:pt x="244" y="466"/>
                  </a:lnTo>
                  <a:lnTo>
                    <a:pt x="249" y="512"/>
                  </a:lnTo>
                  <a:lnTo>
                    <a:pt x="249" y="512"/>
                  </a:lnTo>
                  <a:lnTo>
                    <a:pt x="253" y="545"/>
                  </a:lnTo>
                  <a:lnTo>
                    <a:pt x="254" y="579"/>
                  </a:lnTo>
                  <a:lnTo>
                    <a:pt x="253" y="612"/>
                  </a:lnTo>
                  <a:lnTo>
                    <a:pt x="251" y="646"/>
                  </a:lnTo>
                  <a:lnTo>
                    <a:pt x="251" y="646"/>
                  </a:lnTo>
                  <a:lnTo>
                    <a:pt x="250" y="677"/>
                  </a:lnTo>
                  <a:lnTo>
                    <a:pt x="250" y="709"/>
                  </a:lnTo>
                  <a:lnTo>
                    <a:pt x="250" y="727"/>
                  </a:lnTo>
                  <a:lnTo>
                    <a:pt x="250" y="727"/>
                  </a:lnTo>
                  <a:lnTo>
                    <a:pt x="250" y="770"/>
                  </a:lnTo>
                  <a:lnTo>
                    <a:pt x="249" y="812"/>
                  </a:lnTo>
                  <a:lnTo>
                    <a:pt x="247" y="832"/>
                  </a:lnTo>
                  <a:lnTo>
                    <a:pt x="245" y="853"/>
                  </a:lnTo>
                  <a:lnTo>
                    <a:pt x="241" y="875"/>
                  </a:lnTo>
                  <a:lnTo>
                    <a:pt x="237" y="895"/>
                  </a:lnTo>
                  <a:lnTo>
                    <a:pt x="237" y="895"/>
                  </a:lnTo>
                  <a:lnTo>
                    <a:pt x="231" y="917"/>
                  </a:lnTo>
                  <a:lnTo>
                    <a:pt x="225" y="939"/>
                  </a:lnTo>
                  <a:lnTo>
                    <a:pt x="225" y="939"/>
                  </a:lnTo>
                  <a:lnTo>
                    <a:pt x="217" y="959"/>
                  </a:lnTo>
                  <a:lnTo>
                    <a:pt x="212" y="981"/>
                  </a:lnTo>
                  <a:lnTo>
                    <a:pt x="212" y="981"/>
                  </a:lnTo>
                  <a:lnTo>
                    <a:pt x="208" y="993"/>
                  </a:lnTo>
                  <a:lnTo>
                    <a:pt x="202" y="1006"/>
                  </a:lnTo>
                  <a:lnTo>
                    <a:pt x="196" y="1018"/>
                  </a:lnTo>
                  <a:lnTo>
                    <a:pt x="188" y="1031"/>
                  </a:lnTo>
                  <a:lnTo>
                    <a:pt x="188" y="1031"/>
                  </a:lnTo>
                  <a:lnTo>
                    <a:pt x="177" y="1050"/>
                  </a:lnTo>
                  <a:lnTo>
                    <a:pt x="173" y="1059"/>
                  </a:lnTo>
                  <a:lnTo>
                    <a:pt x="168" y="1070"/>
                  </a:lnTo>
                  <a:lnTo>
                    <a:pt x="168" y="1070"/>
                  </a:lnTo>
                  <a:lnTo>
                    <a:pt x="164" y="1082"/>
                  </a:lnTo>
                  <a:lnTo>
                    <a:pt x="164" y="1082"/>
                  </a:lnTo>
                  <a:lnTo>
                    <a:pt x="157" y="1099"/>
                  </a:lnTo>
                  <a:lnTo>
                    <a:pt x="150" y="1114"/>
                  </a:lnTo>
                  <a:lnTo>
                    <a:pt x="143" y="1130"/>
                  </a:lnTo>
                  <a:lnTo>
                    <a:pt x="135" y="1144"/>
                  </a:lnTo>
                  <a:lnTo>
                    <a:pt x="135" y="1144"/>
                  </a:lnTo>
                  <a:lnTo>
                    <a:pt x="122" y="1164"/>
                  </a:lnTo>
                  <a:lnTo>
                    <a:pt x="109" y="1188"/>
                  </a:lnTo>
                  <a:lnTo>
                    <a:pt x="103" y="1201"/>
                  </a:lnTo>
                  <a:lnTo>
                    <a:pt x="98" y="1213"/>
                  </a:lnTo>
                  <a:lnTo>
                    <a:pt x="94" y="1224"/>
                  </a:lnTo>
                  <a:lnTo>
                    <a:pt x="92" y="1234"/>
                  </a:lnTo>
                  <a:lnTo>
                    <a:pt x="92" y="1234"/>
                  </a:lnTo>
                  <a:lnTo>
                    <a:pt x="91" y="1238"/>
                  </a:lnTo>
                  <a:lnTo>
                    <a:pt x="90" y="1241"/>
                  </a:lnTo>
                  <a:lnTo>
                    <a:pt x="88" y="1244"/>
                  </a:lnTo>
                  <a:lnTo>
                    <a:pt x="85" y="1246"/>
                  </a:lnTo>
                  <a:lnTo>
                    <a:pt x="79" y="1250"/>
                  </a:lnTo>
                  <a:lnTo>
                    <a:pt x="73" y="1251"/>
                  </a:lnTo>
                  <a:lnTo>
                    <a:pt x="73" y="125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19" name="8-8-Freeform"/>
            <p:cNvSpPr>
              <a:spLocks/>
            </p:cNvSpPr>
            <p:nvPr>
              <p:custDataLst>
                <p:tags r:id="rId129"/>
              </p:custDataLst>
            </p:nvPr>
          </p:nvSpPr>
          <p:spPr bwMode="auto">
            <a:xfrm>
              <a:off x="5618163" y="3146425"/>
              <a:ext cx="193675" cy="657225"/>
            </a:xfrm>
            <a:custGeom>
              <a:avLst/>
              <a:gdLst/>
              <a:ahLst/>
              <a:cxnLst>
                <a:cxn ang="0">
                  <a:pos x="29" y="1241"/>
                </a:cxn>
                <a:cxn ang="0">
                  <a:pos x="21" y="1231"/>
                </a:cxn>
                <a:cxn ang="0">
                  <a:pos x="22" y="1216"/>
                </a:cxn>
                <a:cxn ang="0">
                  <a:pos x="37" y="1201"/>
                </a:cxn>
                <a:cxn ang="0">
                  <a:pos x="66" y="1186"/>
                </a:cxn>
                <a:cxn ang="0">
                  <a:pos x="125" y="1154"/>
                </a:cxn>
                <a:cxn ang="0">
                  <a:pos x="154" y="1122"/>
                </a:cxn>
                <a:cxn ang="0">
                  <a:pos x="200" y="1069"/>
                </a:cxn>
                <a:cxn ang="0">
                  <a:pos x="251" y="1009"/>
                </a:cxn>
                <a:cxn ang="0">
                  <a:pos x="273" y="965"/>
                </a:cxn>
                <a:cxn ang="0">
                  <a:pos x="314" y="827"/>
                </a:cxn>
                <a:cxn ang="0">
                  <a:pos x="325" y="757"/>
                </a:cxn>
                <a:cxn ang="0">
                  <a:pos x="330" y="644"/>
                </a:cxn>
                <a:cxn ang="0">
                  <a:pos x="324" y="570"/>
                </a:cxn>
                <a:cxn ang="0">
                  <a:pos x="305" y="434"/>
                </a:cxn>
                <a:cxn ang="0">
                  <a:pos x="288" y="354"/>
                </a:cxn>
                <a:cxn ang="0">
                  <a:pos x="257" y="277"/>
                </a:cxn>
                <a:cxn ang="0">
                  <a:pos x="238" y="239"/>
                </a:cxn>
                <a:cxn ang="0">
                  <a:pos x="207" y="198"/>
                </a:cxn>
                <a:cxn ang="0">
                  <a:pos x="187" y="173"/>
                </a:cxn>
                <a:cxn ang="0">
                  <a:pos x="167" y="148"/>
                </a:cxn>
                <a:cxn ang="0">
                  <a:pos x="132" y="123"/>
                </a:cxn>
                <a:cxn ang="0">
                  <a:pos x="63" y="65"/>
                </a:cxn>
                <a:cxn ang="0">
                  <a:pos x="13" y="39"/>
                </a:cxn>
                <a:cxn ang="0">
                  <a:pos x="1" y="27"/>
                </a:cxn>
                <a:cxn ang="0">
                  <a:pos x="1" y="13"/>
                </a:cxn>
                <a:cxn ang="0">
                  <a:pos x="8" y="2"/>
                </a:cxn>
                <a:cxn ang="0">
                  <a:pos x="23" y="1"/>
                </a:cxn>
                <a:cxn ang="0">
                  <a:pos x="34" y="9"/>
                </a:cxn>
                <a:cxn ang="0">
                  <a:pos x="64" y="23"/>
                </a:cxn>
                <a:cxn ang="0">
                  <a:pos x="139" y="80"/>
                </a:cxn>
                <a:cxn ang="0">
                  <a:pos x="178" y="111"/>
                </a:cxn>
                <a:cxn ang="0">
                  <a:pos x="234" y="172"/>
                </a:cxn>
                <a:cxn ang="0">
                  <a:pos x="281" y="244"/>
                </a:cxn>
                <a:cxn ang="0">
                  <a:pos x="313" y="317"/>
                </a:cxn>
                <a:cxn ang="0">
                  <a:pos x="342" y="432"/>
                </a:cxn>
                <a:cxn ang="0">
                  <a:pos x="356" y="550"/>
                </a:cxn>
                <a:cxn ang="0">
                  <a:pos x="366" y="650"/>
                </a:cxn>
                <a:cxn ang="0">
                  <a:pos x="364" y="730"/>
                </a:cxn>
                <a:cxn ang="0">
                  <a:pos x="361" y="791"/>
                </a:cxn>
                <a:cxn ang="0">
                  <a:pos x="348" y="839"/>
                </a:cxn>
                <a:cxn ang="0">
                  <a:pos x="325" y="927"/>
                </a:cxn>
                <a:cxn ang="0">
                  <a:pos x="304" y="984"/>
                </a:cxn>
                <a:cxn ang="0">
                  <a:pos x="258" y="1059"/>
                </a:cxn>
                <a:cxn ang="0">
                  <a:pos x="192" y="1135"/>
                </a:cxn>
                <a:cxn ang="0">
                  <a:pos x="170" y="1160"/>
                </a:cxn>
                <a:cxn ang="0">
                  <a:pos x="132" y="1196"/>
                </a:cxn>
                <a:cxn ang="0">
                  <a:pos x="104" y="1207"/>
                </a:cxn>
                <a:cxn ang="0">
                  <a:pos x="65" y="1224"/>
                </a:cxn>
                <a:cxn ang="0">
                  <a:pos x="53" y="1235"/>
                </a:cxn>
                <a:cxn ang="0">
                  <a:pos x="39" y="1244"/>
                </a:cxn>
              </a:cxnLst>
              <a:rect l="0" t="0" r="r" b="b"/>
              <a:pathLst>
                <a:path w="366" h="1244">
                  <a:moveTo>
                    <a:pt x="39" y="1244"/>
                  </a:moveTo>
                  <a:lnTo>
                    <a:pt x="39" y="1244"/>
                  </a:lnTo>
                  <a:lnTo>
                    <a:pt x="34" y="1243"/>
                  </a:lnTo>
                  <a:lnTo>
                    <a:pt x="29" y="1241"/>
                  </a:lnTo>
                  <a:lnTo>
                    <a:pt x="25" y="1238"/>
                  </a:lnTo>
                  <a:lnTo>
                    <a:pt x="22" y="1234"/>
                  </a:lnTo>
                  <a:lnTo>
                    <a:pt x="22" y="1234"/>
                  </a:lnTo>
                  <a:lnTo>
                    <a:pt x="21" y="1231"/>
                  </a:lnTo>
                  <a:lnTo>
                    <a:pt x="20" y="1227"/>
                  </a:lnTo>
                  <a:lnTo>
                    <a:pt x="20" y="1222"/>
                  </a:lnTo>
                  <a:lnTo>
                    <a:pt x="22" y="1216"/>
                  </a:lnTo>
                  <a:lnTo>
                    <a:pt x="22" y="1216"/>
                  </a:lnTo>
                  <a:lnTo>
                    <a:pt x="25" y="1211"/>
                  </a:lnTo>
                  <a:lnTo>
                    <a:pt x="29" y="1207"/>
                  </a:lnTo>
                  <a:lnTo>
                    <a:pt x="33" y="1204"/>
                  </a:lnTo>
                  <a:lnTo>
                    <a:pt x="37" y="1201"/>
                  </a:lnTo>
                  <a:lnTo>
                    <a:pt x="48" y="1195"/>
                  </a:lnTo>
                  <a:lnTo>
                    <a:pt x="59" y="1190"/>
                  </a:lnTo>
                  <a:lnTo>
                    <a:pt x="66" y="1186"/>
                  </a:lnTo>
                  <a:lnTo>
                    <a:pt x="66" y="1186"/>
                  </a:lnTo>
                  <a:lnTo>
                    <a:pt x="91" y="1175"/>
                  </a:lnTo>
                  <a:lnTo>
                    <a:pt x="103" y="1169"/>
                  </a:lnTo>
                  <a:lnTo>
                    <a:pt x="115" y="1162"/>
                  </a:lnTo>
                  <a:lnTo>
                    <a:pt x="125" y="1154"/>
                  </a:lnTo>
                  <a:lnTo>
                    <a:pt x="135" y="1145"/>
                  </a:lnTo>
                  <a:lnTo>
                    <a:pt x="145" y="1135"/>
                  </a:lnTo>
                  <a:lnTo>
                    <a:pt x="154" y="1122"/>
                  </a:lnTo>
                  <a:lnTo>
                    <a:pt x="154" y="1122"/>
                  </a:lnTo>
                  <a:lnTo>
                    <a:pt x="165" y="1108"/>
                  </a:lnTo>
                  <a:lnTo>
                    <a:pt x="177" y="1095"/>
                  </a:lnTo>
                  <a:lnTo>
                    <a:pt x="200" y="1069"/>
                  </a:lnTo>
                  <a:lnTo>
                    <a:pt x="200" y="1069"/>
                  </a:lnTo>
                  <a:lnTo>
                    <a:pt x="218" y="1050"/>
                  </a:lnTo>
                  <a:lnTo>
                    <a:pt x="236" y="1030"/>
                  </a:lnTo>
                  <a:lnTo>
                    <a:pt x="244" y="1020"/>
                  </a:lnTo>
                  <a:lnTo>
                    <a:pt x="251" y="1009"/>
                  </a:lnTo>
                  <a:lnTo>
                    <a:pt x="258" y="997"/>
                  </a:lnTo>
                  <a:lnTo>
                    <a:pt x="263" y="985"/>
                  </a:lnTo>
                  <a:lnTo>
                    <a:pt x="263" y="985"/>
                  </a:lnTo>
                  <a:lnTo>
                    <a:pt x="273" y="965"/>
                  </a:lnTo>
                  <a:lnTo>
                    <a:pt x="280" y="946"/>
                  </a:lnTo>
                  <a:lnTo>
                    <a:pt x="293" y="905"/>
                  </a:lnTo>
                  <a:lnTo>
                    <a:pt x="305" y="866"/>
                  </a:lnTo>
                  <a:lnTo>
                    <a:pt x="314" y="827"/>
                  </a:lnTo>
                  <a:lnTo>
                    <a:pt x="314" y="827"/>
                  </a:lnTo>
                  <a:lnTo>
                    <a:pt x="319" y="804"/>
                  </a:lnTo>
                  <a:lnTo>
                    <a:pt x="323" y="780"/>
                  </a:lnTo>
                  <a:lnTo>
                    <a:pt x="325" y="757"/>
                  </a:lnTo>
                  <a:lnTo>
                    <a:pt x="327" y="734"/>
                  </a:lnTo>
                  <a:lnTo>
                    <a:pt x="330" y="711"/>
                  </a:lnTo>
                  <a:lnTo>
                    <a:pt x="330" y="689"/>
                  </a:lnTo>
                  <a:lnTo>
                    <a:pt x="330" y="644"/>
                  </a:lnTo>
                  <a:lnTo>
                    <a:pt x="330" y="644"/>
                  </a:lnTo>
                  <a:lnTo>
                    <a:pt x="328" y="619"/>
                  </a:lnTo>
                  <a:lnTo>
                    <a:pt x="327" y="595"/>
                  </a:lnTo>
                  <a:lnTo>
                    <a:pt x="324" y="570"/>
                  </a:lnTo>
                  <a:lnTo>
                    <a:pt x="322" y="545"/>
                  </a:lnTo>
                  <a:lnTo>
                    <a:pt x="315" y="496"/>
                  </a:lnTo>
                  <a:lnTo>
                    <a:pt x="307" y="447"/>
                  </a:lnTo>
                  <a:lnTo>
                    <a:pt x="305" y="434"/>
                  </a:lnTo>
                  <a:lnTo>
                    <a:pt x="305" y="434"/>
                  </a:lnTo>
                  <a:lnTo>
                    <a:pt x="298" y="394"/>
                  </a:lnTo>
                  <a:lnTo>
                    <a:pt x="293" y="374"/>
                  </a:lnTo>
                  <a:lnTo>
                    <a:pt x="288" y="354"/>
                  </a:lnTo>
                  <a:lnTo>
                    <a:pt x="282" y="333"/>
                  </a:lnTo>
                  <a:lnTo>
                    <a:pt x="275" y="314"/>
                  </a:lnTo>
                  <a:lnTo>
                    <a:pt x="267" y="295"/>
                  </a:lnTo>
                  <a:lnTo>
                    <a:pt x="257" y="277"/>
                  </a:lnTo>
                  <a:lnTo>
                    <a:pt x="257" y="277"/>
                  </a:lnTo>
                  <a:lnTo>
                    <a:pt x="246" y="256"/>
                  </a:lnTo>
                  <a:lnTo>
                    <a:pt x="246" y="256"/>
                  </a:lnTo>
                  <a:lnTo>
                    <a:pt x="238" y="239"/>
                  </a:lnTo>
                  <a:lnTo>
                    <a:pt x="229" y="224"/>
                  </a:lnTo>
                  <a:lnTo>
                    <a:pt x="219" y="210"/>
                  </a:lnTo>
                  <a:lnTo>
                    <a:pt x="213" y="203"/>
                  </a:lnTo>
                  <a:lnTo>
                    <a:pt x="207" y="198"/>
                  </a:lnTo>
                  <a:lnTo>
                    <a:pt x="207" y="198"/>
                  </a:lnTo>
                  <a:lnTo>
                    <a:pt x="201" y="193"/>
                  </a:lnTo>
                  <a:lnTo>
                    <a:pt x="196" y="187"/>
                  </a:lnTo>
                  <a:lnTo>
                    <a:pt x="187" y="173"/>
                  </a:lnTo>
                  <a:lnTo>
                    <a:pt x="187" y="173"/>
                  </a:lnTo>
                  <a:lnTo>
                    <a:pt x="181" y="165"/>
                  </a:lnTo>
                  <a:lnTo>
                    <a:pt x="175" y="157"/>
                  </a:lnTo>
                  <a:lnTo>
                    <a:pt x="167" y="148"/>
                  </a:lnTo>
                  <a:lnTo>
                    <a:pt x="160" y="143"/>
                  </a:lnTo>
                  <a:lnTo>
                    <a:pt x="160" y="143"/>
                  </a:lnTo>
                  <a:lnTo>
                    <a:pt x="146" y="133"/>
                  </a:lnTo>
                  <a:lnTo>
                    <a:pt x="132" y="123"/>
                  </a:lnTo>
                  <a:lnTo>
                    <a:pt x="105" y="100"/>
                  </a:lnTo>
                  <a:lnTo>
                    <a:pt x="105" y="100"/>
                  </a:lnTo>
                  <a:lnTo>
                    <a:pt x="85" y="82"/>
                  </a:lnTo>
                  <a:lnTo>
                    <a:pt x="63" y="65"/>
                  </a:lnTo>
                  <a:lnTo>
                    <a:pt x="52" y="57"/>
                  </a:lnTo>
                  <a:lnTo>
                    <a:pt x="39" y="50"/>
                  </a:lnTo>
                  <a:lnTo>
                    <a:pt x="27" y="44"/>
                  </a:lnTo>
                  <a:lnTo>
                    <a:pt x="13" y="39"/>
                  </a:lnTo>
                  <a:lnTo>
                    <a:pt x="13" y="39"/>
                  </a:lnTo>
                  <a:lnTo>
                    <a:pt x="8" y="37"/>
                  </a:lnTo>
                  <a:lnTo>
                    <a:pt x="4" y="33"/>
                  </a:lnTo>
                  <a:lnTo>
                    <a:pt x="1" y="27"/>
                  </a:lnTo>
                  <a:lnTo>
                    <a:pt x="0" y="21"/>
                  </a:lnTo>
                  <a:lnTo>
                    <a:pt x="0" y="17"/>
                  </a:lnTo>
                  <a:lnTo>
                    <a:pt x="0" y="17"/>
                  </a:lnTo>
                  <a:lnTo>
                    <a:pt x="1" y="13"/>
                  </a:lnTo>
                  <a:lnTo>
                    <a:pt x="2" y="9"/>
                  </a:lnTo>
                  <a:lnTo>
                    <a:pt x="4" y="6"/>
                  </a:lnTo>
                  <a:lnTo>
                    <a:pt x="6" y="4"/>
                  </a:lnTo>
                  <a:lnTo>
                    <a:pt x="8" y="2"/>
                  </a:lnTo>
                  <a:lnTo>
                    <a:pt x="11" y="1"/>
                  </a:lnTo>
                  <a:lnTo>
                    <a:pt x="19" y="0"/>
                  </a:lnTo>
                  <a:lnTo>
                    <a:pt x="19" y="0"/>
                  </a:lnTo>
                  <a:lnTo>
                    <a:pt x="23" y="1"/>
                  </a:lnTo>
                  <a:lnTo>
                    <a:pt x="27" y="2"/>
                  </a:lnTo>
                  <a:lnTo>
                    <a:pt x="31" y="4"/>
                  </a:lnTo>
                  <a:lnTo>
                    <a:pt x="33" y="7"/>
                  </a:lnTo>
                  <a:lnTo>
                    <a:pt x="34" y="9"/>
                  </a:lnTo>
                  <a:lnTo>
                    <a:pt x="36" y="9"/>
                  </a:lnTo>
                  <a:lnTo>
                    <a:pt x="36" y="9"/>
                  </a:lnTo>
                  <a:lnTo>
                    <a:pt x="51" y="15"/>
                  </a:lnTo>
                  <a:lnTo>
                    <a:pt x="64" y="23"/>
                  </a:lnTo>
                  <a:lnTo>
                    <a:pt x="77" y="32"/>
                  </a:lnTo>
                  <a:lnTo>
                    <a:pt x="90" y="40"/>
                  </a:lnTo>
                  <a:lnTo>
                    <a:pt x="115" y="60"/>
                  </a:lnTo>
                  <a:lnTo>
                    <a:pt x="139" y="80"/>
                  </a:lnTo>
                  <a:lnTo>
                    <a:pt x="139" y="80"/>
                  </a:lnTo>
                  <a:lnTo>
                    <a:pt x="158" y="96"/>
                  </a:lnTo>
                  <a:lnTo>
                    <a:pt x="178" y="111"/>
                  </a:lnTo>
                  <a:lnTo>
                    <a:pt x="178" y="111"/>
                  </a:lnTo>
                  <a:lnTo>
                    <a:pt x="193" y="125"/>
                  </a:lnTo>
                  <a:lnTo>
                    <a:pt x="208" y="139"/>
                  </a:lnTo>
                  <a:lnTo>
                    <a:pt x="222" y="156"/>
                  </a:lnTo>
                  <a:lnTo>
                    <a:pt x="234" y="172"/>
                  </a:lnTo>
                  <a:lnTo>
                    <a:pt x="247" y="190"/>
                  </a:lnTo>
                  <a:lnTo>
                    <a:pt x="258" y="208"/>
                  </a:lnTo>
                  <a:lnTo>
                    <a:pt x="281" y="244"/>
                  </a:lnTo>
                  <a:lnTo>
                    <a:pt x="281" y="244"/>
                  </a:lnTo>
                  <a:lnTo>
                    <a:pt x="290" y="262"/>
                  </a:lnTo>
                  <a:lnTo>
                    <a:pt x="299" y="281"/>
                  </a:lnTo>
                  <a:lnTo>
                    <a:pt x="307" y="298"/>
                  </a:lnTo>
                  <a:lnTo>
                    <a:pt x="313" y="317"/>
                  </a:lnTo>
                  <a:lnTo>
                    <a:pt x="319" y="335"/>
                  </a:lnTo>
                  <a:lnTo>
                    <a:pt x="325" y="355"/>
                  </a:lnTo>
                  <a:lnTo>
                    <a:pt x="335" y="393"/>
                  </a:lnTo>
                  <a:lnTo>
                    <a:pt x="342" y="432"/>
                  </a:lnTo>
                  <a:lnTo>
                    <a:pt x="347" y="472"/>
                  </a:lnTo>
                  <a:lnTo>
                    <a:pt x="352" y="511"/>
                  </a:lnTo>
                  <a:lnTo>
                    <a:pt x="356" y="550"/>
                  </a:lnTo>
                  <a:lnTo>
                    <a:pt x="356" y="550"/>
                  </a:lnTo>
                  <a:lnTo>
                    <a:pt x="364" y="615"/>
                  </a:lnTo>
                  <a:lnTo>
                    <a:pt x="364" y="615"/>
                  </a:lnTo>
                  <a:lnTo>
                    <a:pt x="365" y="633"/>
                  </a:lnTo>
                  <a:lnTo>
                    <a:pt x="366" y="650"/>
                  </a:lnTo>
                  <a:lnTo>
                    <a:pt x="365" y="686"/>
                  </a:lnTo>
                  <a:lnTo>
                    <a:pt x="365" y="686"/>
                  </a:lnTo>
                  <a:lnTo>
                    <a:pt x="364" y="723"/>
                  </a:lnTo>
                  <a:lnTo>
                    <a:pt x="364" y="730"/>
                  </a:lnTo>
                  <a:lnTo>
                    <a:pt x="364" y="730"/>
                  </a:lnTo>
                  <a:lnTo>
                    <a:pt x="364" y="751"/>
                  </a:lnTo>
                  <a:lnTo>
                    <a:pt x="363" y="770"/>
                  </a:lnTo>
                  <a:lnTo>
                    <a:pt x="361" y="791"/>
                  </a:lnTo>
                  <a:lnTo>
                    <a:pt x="358" y="800"/>
                  </a:lnTo>
                  <a:lnTo>
                    <a:pt x="355" y="810"/>
                  </a:lnTo>
                  <a:lnTo>
                    <a:pt x="355" y="810"/>
                  </a:lnTo>
                  <a:lnTo>
                    <a:pt x="348" y="839"/>
                  </a:lnTo>
                  <a:lnTo>
                    <a:pt x="341" y="868"/>
                  </a:lnTo>
                  <a:lnTo>
                    <a:pt x="341" y="868"/>
                  </a:lnTo>
                  <a:lnTo>
                    <a:pt x="334" y="897"/>
                  </a:lnTo>
                  <a:lnTo>
                    <a:pt x="325" y="927"/>
                  </a:lnTo>
                  <a:lnTo>
                    <a:pt x="316" y="956"/>
                  </a:lnTo>
                  <a:lnTo>
                    <a:pt x="310" y="971"/>
                  </a:lnTo>
                  <a:lnTo>
                    <a:pt x="304" y="984"/>
                  </a:lnTo>
                  <a:lnTo>
                    <a:pt x="304" y="984"/>
                  </a:lnTo>
                  <a:lnTo>
                    <a:pt x="294" y="1004"/>
                  </a:lnTo>
                  <a:lnTo>
                    <a:pt x="283" y="1022"/>
                  </a:lnTo>
                  <a:lnTo>
                    <a:pt x="271" y="1041"/>
                  </a:lnTo>
                  <a:lnTo>
                    <a:pt x="258" y="1059"/>
                  </a:lnTo>
                  <a:lnTo>
                    <a:pt x="244" y="1078"/>
                  </a:lnTo>
                  <a:lnTo>
                    <a:pt x="228" y="1097"/>
                  </a:lnTo>
                  <a:lnTo>
                    <a:pt x="211" y="1115"/>
                  </a:lnTo>
                  <a:lnTo>
                    <a:pt x="192" y="1135"/>
                  </a:lnTo>
                  <a:lnTo>
                    <a:pt x="192" y="1135"/>
                  </a:lnTo>
                  <a:lnTo>
                    <a:pt x="181" y="1147"/>
                  </a:lnTo>
                  <a:lnTo>
                    <a:pt x="170" y="1160"/>
                  </a:lnTo>
                  <a:lnTo>
                    <a:pt x="170" y="1160"/>
                  </a:lnTo>
                  <a:lnTo>
                    <a:pt x="161" y="1171"/>
                  </a:lnTo>
                  <a:lnTo>
                    <a:pt x="151" y="1181"/>
                  </a:lnTo>
                  <a:lnTo>
                    <a:pt x="139" y="1191"/>
                  </a:lnTo>
                  <a:lnTo>
                    <a:pt x="132" y="1196"/>
                  </a:lnTo>
                  <a:lnTo>
                    <a:pt x="124" y="1200"/>
                  </a:lnTo>
                  <a:lnTo>
                    <a:pt x="124" y="1200"/>
                  </a:lnTo>
                  <a:lnTo>
                    <a:pt x="116" y="1203"/>
                  </a:lnTo>
                  <a:lnTo>
                    <a:pt x="104" y="1207"/>
                  </a:lnTo>
                  <a:lnTo>
                    <a:pt x="104" y="1207"/>
                  </a:lnTo>
                  <a:lnTo>
                    <a:pt x="87" y="1213"/>
                  </a:lnTo>
                  <a:lnTo>
                    <a:pt x="71" y="1221"/>
                  </a:lnTo>
                  <a:lnTo>
                    <a:pt x="65" y="1224"/>
                  </a:lnTo>
                  <a:lnTo>
                    <a:pt x="60" y="1228"/>
                  </a:lnTo>
                  <a:lnTo>
                    <a:pt x="56" y="1231"/>
                  </a:lnTo>
                  <a:lnTo>
                    <a:pt x="53" y="1235"/>
                  </a:lnTo>
                  <a:lnTo>
                    <a:pt x="53" y="1235"/>
                  </a:lnTo>
                  <a:lnTo>
                    <a:pt x="50" y="1240"/>
                  </a:lnTo>
                  <a:lnTo>
                    <a:pt x="47" y="1242"/>
                  </a:lnTo>
                  <a:lnTo>
                    <a:pt x="42" y="1243"/>
                  </a:lnTo>
                  <a:lnTo>
                    <a:pt x="39" y="1244"/>
                  </a:lnTo>
                  <a:lnTo>
                    <a:pt x="39" y="124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20" name="9-Group"/>
          <p:cNvGrpSpPr/>
          <p:nvPr>
            <p:custDataLst>
              <p:tags r:id="rId9"/>
            </p:custDataLst>
          </p:nvPr>
        </p:nvGrpSpPr>
        <p:grpSpPr>
          <a:xfrm>
            <a:off x="5621285" y="6515092"/>
            <a:ext cx="736184" cy="752304"/>
            <a:chOff x="5268913" y="4124325"/>
            <a:chExt cx="652463" cy="666751"/>
          </a:xfrm>
          <a:solidFill>
            <a:srgbClr val="1F4E79"/>
          </a:solidFill>
        </p:grpSpPr>
        <p:sp>
          <p:nvSpPr>
            <p:cNvPr id="121" name="9-1-Freeform"/>
            <p:cNvSpPr>
              <a:spLocks/>
            </p:cNvSpPr>
            <p:nvPr>
              <p:custDataLst>
                <p:tags r:id="rId102"/>
              </p:custDataLst>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2" name="9-2-Freeform"/>
            <p:cNvSpPr>
              <a:spLocks/>
            </p:cNvSpPr>
            <p:nvPr>
              <p:custDataLst>
                <p:tags r:id="rId103"/>
              </p:custDataLst>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3" name="9-3-Freeform"/>
            <p:cNvSpPr>
              <a:spLocks/>
            </p:cNvSpPr>
            <p:nvPr>
              <p:custDataLst>
                <p:tags r:id="rId104"/>
              </p:custDataLst>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4" name="9-4-Freeform"/>
            <p:cNvSpPr>
              <a:spLocks/>
            </p:cNvSpPr>
            <p:nvPr>
              <p:custDataLst>
                <p:tags r:id="rId105"/>
              </p:custDataLst>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5" name="9-5-Freeform"/>
            <p:cNvSpPr>
              <a:spLocks/>
            </p:cNvSpPr>
            <p:nvPr>
              <p:custDataLst>
                <p:tags r:id="rId106"/>
              </p:custDataLst>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6" name="9-6-Freeform"/>
            <p:cNvSpPr>
              <a:spLocks/>
            </p:cNvSpPr>
            <p:nvPr>
              <p:custDataLst>
                <p:tags r:id="rId107"/>
              </p:custDataLst>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7" name="9-7-Freeform"/>
            <p:cNvSpPr>
              <a:spLocks/>
            </p:cNvSpPr>
            <p:nvPr>
              <p:custDataLst>
                <p:tags r:id="rId108"/>
              </p:custDataLst>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8" name="9-8-Freeform"/>
            <p:cNvSpPr>
              <a:spLocks/>
            </p:cNvSpPr>
            <p:nvPr>
              <p:custDataLst>
                <p:tags r:id="rId109"/>
              </p:custDataLst>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29" name="9-9-Freeform"/>
            <p:cNvSpPr>
              <a:spLocks/>
            </p:cNvSpPr>
            <p:nvPr>
              <p:custDataLst>
                <p:tags r:id="rId110"/>
              </p:custDataLst>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0" name="9-10-Freeform"/>
            <p:cNvSpPr>
              <a:spLocks/>
            </p:cNvSpPr>
            <p:nvPr>
              <p:custDataLst>
                <p:tags r:id="rId111"/>
              </p:custDataLst>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1" name="9-11-Freeform"/>
            <p:cNvSpPr>
              <a:spLocks/>
            </p:cNvSpPr>
            <p:nvPr>
              <p:custDataLst>
                <p:tags r:id="rId112"/>
              </p:custDataLst>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2" name="9-12-Freeform"/>
            <p:cNvSpPr>
              <a:spLocks/>
            </p:cNvSpPr>
            <p:nvPr>
              <p:custDataLst>
                <p:tags r:id="rId113"/>
              </p:custDataLst>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3" name="9-13-Freeform"/>
            <p:cNvSpPr>
              <a:spLocks/>
            </p:cNvSpPr>
            <p:nvPr>
              <p:custDataLst>
                <p:tags r:id="rId114"/>
              </p:custDataLst>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4" name="9-14-Freeform"/>
            <p:cNvSpPr>
              <a:spLocks/>
            </p:cNvSpPr>
            <p:nvPr>
              <p:custDataLst>
                <p:tags r:id="rId115"/>
              </p:custDataLst>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5" name="9-15-Freeform"/>
            <p:cNvSpPr>
              <a:spLocks/>
            </p:cNvSpPr>
            <p:nvPr>
              <p:custDataLst>
                <p:tags r:id="rId116"/>
              </p:custDataLst>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6" name="9-16-Freeform"/>
            <p:cNvSpPr>
              <a:spLocks/>
            </p:cNvSpPr>
            <p:nvPr>
              <p:custDataLst>
                <p:tags r:id="rId117"/>
              </p:custDataLst>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7" name="9-17-Freeform"/>
            <p:cNvSpPr>
              <a:spLocks/>
            </p:cNvSpPr>
            <p:nvPr>
              <p:custDataLst>
                <p:tags r:id="rId118"/>
              </p:custDataLst>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8" name="9-18-Freeform"/>
            <p:cNvSpPr>
              <a:spLocks/>
            </p:cNvSpPr>
            <p:nvPr>
              <p:custDataLst>
                <p:tags r:id="rId119"/>
              </p:custDataLst>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39" name="9-19-Freeform"/>
            <p:cNvSpPr>
              <a:spLocks noEditPoints="1"/>
            </p:cNvSpPr>
            <p:nvPr>
              <p:custDataLst>
                <p:tags r:id="rId120"/>
              </p:custDataLst>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0" name="9-20-Freeform"/>
            <p:cNvSpPr>
              <a:spLocks/>
            </p:cNvSpPr>
            <p:nvPr>
              <p:custDataLst>
                <p:tags r:id="rId121"/>
              </p:custDataLst>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grpSp>
        <p:nvGrpSpPr>
          <p:cNvPr id="141" name="10-Group"/>
          <p:cNvGrpSpPr/>
          <p:nvPr>
            <p:custDataLst>
              <p:tags r:id="rId10"/>
            </p:custDataLst>
          </p:nvPr>
        </p:nvGrpSpPr>
        <p:grpSpPr>
          <a:xfrm>
            <a:off x="5751969" y="2687154"/>
            <a:ext cx="718733" cy="727248"/>
            <a:chOff x="4194175" y="1193800"/>
            <a:chExt cx="669926" cy="677863"/>
          </a:xfrm>
          <a:solidFill>
            <a:srgbClr val="1F4E79"/>
          </a:solidFill>
        </p:grpSpPr>
        <p:sp>
          <p:nvSpPr>
            <p:cNvPr id="142" name="10-1-Freeform"/>
            <p:cNvSpPr>
              <a:spLocks/>
            </p:cNvSpPr>
            <p:nvPr>
              <p:custDataLst>
                <p:tags r:id="rId64"/>
              </p:custDataLst>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3" name="10-2-Freeform"/>
            <p:cNvSpPr>
              <a:spLocks/>
            </p:cNvSpPr>
            <p:nvPr>
              <p:custDataLst>
                <p:tags r:id="rId65"/>
              </p:custDataLst>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4" name="10-3-Freeform"/>
            <p:cNvSpPr>
              <a:spLocks/>
            </p:cNvSpPr>
            <p:nvPr>
              <p:custDataLst>
                <p:tags r:id="rId66"/>
              </p:custDataLst>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5" name="10-4-Freeform"/>
            <p:cNvSpPr>
              <a:spLocks/>
            </p:cNvSpPr>
            <p:nvPr>
              <p:custDataLst>
                <p:tags r:id="rId67"/>
              </p:custDataLst>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6" name="10-5-Freeform"/>
            <p:cNvSpPr>
              <a:spLocks/>
            </p:cNvSpPr>
            <p:nvPr>
              <p:custDataLst>
                <p:tags r:id="rId68"/>
              </p:custDataLst>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7" name="10-6-Freeform"/>
            <p:cNvSpPr>
              <a:spLocks/>
            </p:cNvSpPr>
            <p:nvPr>
              <p:custDataLst>
                <p:tags r:id="rId69"/>
              </p:custDataLst>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8" name="10-7-Freeform"/>
            <p:cNvSpPr>
              <a:spLocks/>
            </p:cNvSpPr>
            <p:nvPr>
              <p:custDataLst>
                <p:tags r:id="rId70"/>
              </p:custDataLst>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49" name="10-8-Freeform"/>
            <p:cNvSpPr>
              <a:spLocks/>
            </p:cNvSpPr>
            <p:nvPr>
              <p:custDataLst>
                <p:tags r:id="rId71"/>
              </p:custDataLst>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0" name="10-9-Freeform"/>
            <p:cNvSpPr>
              <a:spLocks/>
            </p:cNvSpPr>
            <p:nvPr>
              <p:custDataLst>
                <p:tags r:id="rId72"/>
              </p:custDataLst>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1" name="10-10-Freeform"/>
            <p:cNvSpPr>
              <a:spLocks/>
            </p:cNvSpPr>
            <p:nvPr>
              <p:custDataLst>
                <p:tags r:id="rId73"/>
              </p:custDataLst>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2" name="10-11-Freeform"/>
            <p:cNvSpPr>
              <a:spLocks/>
            </p:cNvSpPr>
            <p:nvPr>
              <p:custDataLst>
                <p:tags r:id="rId74"/>
              </p:custDataLst>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3" name="10-12-Freeform"/>
            <p:cNvSpPr>
              <a:spLocks/>
            </p:cNvSpPr>
            <p:nvPr>
              <p:custDataLst>
                <p:tags r:id="rId75"/>
              </p:custDataLst>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4" name="10-13-Freeform"/>
            <p:cNvSpPr>
              <a:spLocks/>
            </p:cNvSpPr>
            <p:nvPr>
              <p:custDataLst>
                <p:tags r:id="rId76"/>
              </p:custDataLst>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5" name="10-14-Freeform"/>
            <p:cNvSpPr>
              <a:spLocks/>
            </p:cNvSpPr>
            <p:nvPr>
              <p:custDataLst>
                <p:tags r:id="rId77"/>
              </p:custDataLst>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6" name="10-15-Freeform"/>
            <p:cNvSpPr>
              <a:spLocks/>
            </p:cNvSpPr>
            <p:nvPr>
              <p:custDataLst>
                <p:tags r:id="rId78"/>
              </p:custDataLst>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7" name="10-16-Freeform"/>
            <p:cNvSpPr>
              <a:spLocks/>
            </p:cNvSpPr>
            <p:nvPr>
              <p:custDataLst>
                <p:tags r:id="rId79"/>
              </p:custDataLst>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8" name="10-17-Freeform"/>
            <p:cNvSpPr>
              <a:spLocks/>
            </p:cNvSpPr>
            <p:nvPr>
              <p:custDataLst>
                <p:tags r:id="rId80"/>
              </p:custDataLst>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59" name="10-18-Freeform"/>
            <p:cNvSpPr>
              <a:spLocks/>
            </p:cNvSpPr>
            <p:nvPr>
              <p:custDataLst>
                <p:tags r:id="rId81"/>
              </p:custDataLst>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0" name="10-19-Freeform"/>
            <p:cNvSpPr>
              <a:spLocks/>
            </p:cNvSpPr>
            <p:nvPr>
              <p:custDataLst>
                <p:tags r:id="rId82"/>
              </p:custDataLst>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1" name="10-20-Freeform"/>
            <p:cNvSpPr>
              <a:spLocks/>
            </p:cNvSpPr>
            <p:nvPr>
              <p:custDataLst>
                <p:tags r:id="rId83"/>
              </p:custDataLst>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2" name="10-21-Freeform"/>
            <p:cNvSpPr>
              <a:spLocks/>
            </p:cNvSpPr>
            <p:nvPr>
              <p:custDataLst>
                <p:tags r:id="rId84"/>
              </p:custDataLst>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3" name="10-22-Freeform"/>
            <p:cNvSpPr>
              <a:spLocks/>
            </p:cNvSpPr>
            <p:nvPr>
              <p:custDataLst>
                <p:tags r:id="rId85"/>
              </p:custDataLst>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4" name="10-23-Freeform"/>
            <p:cNvSpPr>
              <a:spLocks/>
            </p:cNvSpPr>
            <p:nvPr>
              <p:custDataLst>
                <p:tags r:id="rId86"/>
              </p:custDataLst>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5" name="10-24-Freeform"/>
            <p:cNvSpPr>
              <a:spLocks/>
            </p:cNvSpPr>
            <p:nvPr>
              <p:custDataLst>
                <p:tags r:id="rId87"/>
              </p:custDataLst>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6" name="10-25-Freeform"/>
            <p:cNvSpPr>
              <a:spLocks/>
            </p:cNvSpPr>
            <p:nvPr>
              <p:custDataLst>
                <p:tags r:id="rId88"/>
              </p:custDataLst>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7" name="10-26-Freeform"/>
            <p:cNvSpPr>
              <a:spLocks/>
            </p:cNvSpPr>
            <p:nvPr>
              <p:custDataLst>
                <p:tags r:id="rId89"/>
              </p:custDataLst>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8" name="10-27-Freeform"/>
            <p:cNvSpPr>
              <a:spLocks/>
            </p:cNvSpPr>
            <p:nvPr>
              <p:custDataLst>
                <p:tags r:id="rId90"/>
              </p:custDataLst>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69" name="10-28-Freeform"/>
            <p:cNvSpPr>
              <a:spLocks/>
            </p:cNvSpPr>
            <p:nvPr>
              <p:custDataLst>
                <p:tags r:id="rId91"/>
              </p:custDataLst>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0" name="10-29-Freeform"/>
            <p:cNvSpPr>
              <a:spLocks/>
            </p:cNvSpPr>
            <p:nvPr>
              <p:custDataLst>
                <p:tags r:id="rId92"/>
              </p:custDataLst>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7" name="10-30-Freeform"/>
            <p:cNvSpPr>
              <a:spLocks/>
            </p:cNvSpPr>
            <p:nvPr>
              <p:custDataLst>
                <p:tags r:id="rId93"/>
              </p:custDataLst>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8" name="10-31-Freeform"/>
            <p:cNvSpPr>
              <a:spLocks/>
            </p:cNvSpPr>
            <p:nvPr>
              <p:custDataLst>
                <p:tags r:id="rId94"/>
              </p:custDataLst>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79" name="10-32-Freeform"/>
            <p:cNvSpPr>
              <a:spLocks/>
            </p:cNvSpPr>
            <p:nvPr>
              <p:custDataLst>
                <p:tags r:id="rId95"/>
              </p:custDataLst>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0" name="10-33-Freeform"/>
            <p:cNvSpPr>
              <a:spLocks/>
            </p:cNvSpPr>
            <p:nvPr>
              <p:custDataLst>
                <p:tags r:id="rId96"/>
              </p:custDataLst>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1" name="10-34-Freeform"/>
            <p:cNvSpPr>
              <a:spLocks/>
            </p:cNvSpPr>
            <p:nvPr>
              <p:custDataLst>
                <p:tags r:id="rId97"/>
              </p:custDataLst>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2" name="10-35-Freeform"/>
            <p:cNvSpPr>
              <a:spLocks/>
            </p:cNvSpPr>
            <p:nvPr>
              <p:custDataLst>
                <p:tags r:id="rId98"/>
              </p:custDataLst>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3" name="10-36-Freeform"/>
            <p:cNvSpPr>
              <a:spLocks noEditPoints="1"/>
            </p:cNvSpPr>
            <p:nvPr>
              <p:custDataLst>
                <p:tags r:id="rId99"/>
              </p:custDataLst>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4" name="10-37-Freeform"/>
            <p:cNvSpPr>
              <a:spLocks noEditPoints="1"/>
            </p:cNvSpPr>
            <p:nvPr>
              <p:custDataLst>
                <p:tags r:id="rId100"/>
              </p:custDataLst>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sp>
          <p:nvSpPr>
            <p:cNvPr id="185" name="10-38-Freeform"/>
            <p:cNvSpPr>
              <a:spLocks noEditPoints="1"/>
            </p:cNvSpPr>
            <p:nvPr>
              <p:custDataLst>
                <p:tags r:id="rId101"/>
              </p:custDataLst>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solidFill>
              <a:schemeClr val="accent1"/>
            </a:solidFill>
            <a:ln w="9525">
              <a:noFill/>
              <a:round/>
              <a:headEnd/>
              <a:tailEnd/>
            </a:ln>
          </p:spPr>
          <p:txBody>
            <a:bodyPr vert="horz" wrap="square" lIns="182880" tIns="91440" rIns="182880" bIns="91440" numCol="1" anchor="t" anchorCtr="0" compatLnSpc="1">
              <a:prstTxWarp prst="textNoShape">
                <a:avLst/>
              </a:prstTxWarp>
            </a:bodyPr>
            <a:lstStyle/>
            <a:p>
              <a:endParaRPr lang="zh-CN" altLang="en-US" sz="3600">
                <a:latin typeface="Bahnschrift" panose="020B0502040204020203" pitchFamily="34" charset="0"/>
              </a:endParaRPr>
            </a:p>
          </p:txBody>
        </p:sp>
      </p:grpSp>
      <p:sp>
        <p:nvSpPr>
          <p:cNvPr id="186" name="11-Freeform"/>
          <p:cNvSpPr/>
          <p:nvPr>
            <p:custDataLst>
              <p:tags r:id="rId11"/>
            </p:custDataLst>
          </p:nvPr>
        </p:nvSpPr>
        <p:spPr>
          <a:xfrm>
            <a:off x="2065795" y="7579944"/>
            <a:ext cx="4572000" cy="30480"/>
          </a:xfrm>
          <a:custGeom>
            <a:avLst/>
            <a:gdLst>
              <a:gd name="connsiteX0" fmla="*/ 0 w 3048000"/>
              <a:gd name="connsiteY0" fmla="*/ 10160 h 20320"/>
              <a:gd name="connsiteX1" fmla="*/ 1422400 w 3048000"/>
              <a:gd name="connsiteY1" fmla="*/ 20320 h 20320"/>
              <a:gd name="connsiteX2" fmla="*/ 3048000 w 3048000"/>
              <a:gd name="connsiteY2" fmla="*/ 0 h 20320"/>
            </a:gdLst>
            <a:ahLst/>
            <a:cxnLst>
              <a:cxn ang="0">
                <a:pos x="connsiteX0" y="connsiteY0"/>
              </a:cxn>
              <a:cxn ang="0">
                <a:pos x="connsiteX1" y="connsiteY1"/>
              </a:cxn>
              <a:cxn ang="0">
                <a:pos x="connsiteX2" y="connsiteY2"/>
              </a:cxn>
            </a:cxnLst>
            <a:rect l="l" t="t" r="r" b="b"/>
            <a:pathLst>
              <a:path w="3048000" h="20320">
                <a:moveTo>
                  <a:pt x="0" y="10160"/>
                </a:moveTo>
                <a:lnTo>
                  <a:pt x="1422400" y="20320"/>
                </a:lnTo>
                <a:lnTo>
                  <a:pt x="3048000"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grpSp>
        <p:nvGrpSpPr>
          <p:cNvPr id="187" name="12-Group"/>
          <p:cNvGrpSpPr/>
          <p:nvPr>
            <p:custDataLst>
              <p:tags r:id="rId12"/>
            </p:custDataLst>
          </p:nvPr>
        </p:nvGrpSpPr>
        <p:grpSpPr>
          <a:xfrm>
            <a:off x="2603742" y="3414402"/>
            <a:ext cx="2327337" cy="4244463"/>
            <a:chOff x="4252914" y="314326"/>
            <a:chExt cx="441325" cy="804863"/>
          </a:xfrm>
          <a:solidFill>
            <a:srgbClr val="1F4E79"/>
          </a:solidFill>
        </p:grpSpPr>
        <p:sp>
          <p:nvSpPr>
            <p:cNvPr id="188" name="12-1-Freeform"/>
            <p:cNvSpPr>
              <a:spLocks noEditPoints="1"/>
            </p:cNvSpPr>
            <p:nvPr>
              <p:custDataLst>
                <p:tags r:id="rId20"/>
              </p:custDataLst>
            </p:nvPr>
          </p:nvSpPr>
          <p:spPr bwMode="auto">
            <a:xfrm>
              <a:off x="4300539" y="398464"/>
              <a:ext cx="203200" cy="220663"/>
            </a:xfrm>
            <a:custGeom>
              <a:avLst/>
              <a:gdLst>
                <a:gd name="T0" fmla="*/ 0 w 117"/>
                <a:gd name="T1" fmla="*/ 63 h 127"/>
                <a:gd name="T2" fmla="*/ 59 w 117"/>
                <a:gd name="T3" fmla="*/ 0 h 127"/>
                <a:gd name="T4" fmla="*/ 59 w 117"/>
                <a:gd name="T5" fmla="*/ 0 h 127"/>
                <a:gd name="T6" fmla="*/ 117 w 117"/>
                <a:gd name="T7" fmla="*/ 63 h 127"/>
                <a:gd name="T8" fmla="*/ 117 w 117"/>
                <a:gd name="T9" fmla="*/ 63 h 127"/>
                <a:gd name="T10" fmla="*/ 59 w 117"/>
                <a:gd name="T11" fmla="*/ 127 h 127"/>
                <a:gd name="T12" fmla="*/ 59 w 117"/>
                <a:gd name="T13" fmla="*/ 127 h 127"/>
                <a:gd name="T14" fmla="*/ 0 w 117"/>
                <a:gd name="T15" fmla="*/ 63 h 127"/>
                <a:gd name="T16" fmla="*/ 4 w 117"/>
                <a:gd name="T17" fmla="*/ 63 h 127"/>
                <a:gd name="T18" fmla="*/ 59 w 117"/>
                <a:gd name="T19" fmla="*/ 123 h 127"/>
                <a:gd name="T20" fmla="*/ 59 w 117"/>
                <a:gd name="T21" fmla="*/ 123 h 127"/>
                <a:gd name="T22" fmla="*/ 113 w 117"/>
                <a:gd name="T23" fmla="*/ 63 h 127"/>
                <a:gd name="T24" fmla="*/ 113 w 117"/>
                <a:gd name="T25" fmla="*/ 63 h 127"/>
                <a:gd name="T26" fmla="*/ 59 w 117"/>
                <a:gd name="T27" fmla="*/ 4 h 127"/>
                <a:gd name="T28" fmla="*/ 59 w 117"/>
                <a:gd name="T29" fmla="*/ 4 h 127"/>
                <a:gd name="T30" fmla="*/ 4 w 117"/>
                <a:gd name="T31"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0" y="63"/>
                  </a:moveTo>
                  <a:cubicBezTo>
                    <a:pt x="0" y="28"/>
                    <a:pt x="26" y="0"/>
                    <a:pt x="59" y="0"/>
                  </a:cubicBezTo>
                  <a:cubicBezTo>
                    <a:pt x="59" y="0"/>
                    <a:pt x="59" y="0"/>
                    <a:pt x="59" y="0"/>
                  </a:cubicBezTo>
                  <a:cubicBezTo>
                    <a:pt x="91" y="0"/>
                    <a:pt x="117" y="28"/>
                    <a:pt x="117" y="63"/>
                  </a:cubicBezTo>
                  <a:cubicBezTo>
                    <a:pt x="117" y="63"/>
                    <a:pt x="117" y="63"/>
                    <a:pt x="117" y="63"/>
                  </a:cubicBezTo>
                  <a:cubicBezTo>
                    <a:pt x="117" y="98"/>
                    <a:pt x="91" y="127"/>
                    <a:pt x="59" y="127"/>
                  </a:cubicBezTo>
                  <a:cubicBezTo>
                    <a:pt x="59" y="127"/>
                    <a:pt x="59" y="127"/>
                    <a:pt x="59" y="127"/>
                  </a:cubicBezTo>
                  <a:cubicBezTo>
                    <a:pt x="26" y="127"/>
                    <a:pt x="0" y="98"/>
                    <a:pt x="0" y="63"/>
                  </a:cubicBezTo>
                  <a:close/>
                  <a:moveTo>
                    <a:pt x="4" y="63"/>
                  </a:moveTo>
                  <a:cubicBezTo>
                    <a:pt x="4" y="96"/>
                    <a:pt x="29" y="123"/>
                    <a:pt x="59" y="123"/>
                  </a:cubicBezTo>
                  <a:cubicBezTo>
                    <a:pt x="59" y="123"/>
                    <a:pt x="59" y="123"/>
                    <a:pt x="59" y="123"/>
                  </a:cubicBezTo>
                  <a:cubicBezTo>
                    <a:pt x="89" y="123"/>
                    <a:pt x="113" y="96"/>
                    <a:pt x="113" y="63"/>
                  </a:cubicBezTo>
                  <a:cubicBezTo>
                    <a:pt x="113" y="63"/>
                    <a:pt x="113" y="63"/>
                    <a:pt x="113" y="63"/>
                  </a:cubicBezTo>
                  <a:cubicBezTo>
                    <a:pt x="113" y="30"/>
                    <a:pt x="89" y="4"/>
                    <a:pt x="59" y="4"/>
                  </a:cubicBezTo>
                  <a:cubicBezTo>
                    <a:pt x="59" y="4"/>
                    <a:pt x="59" y="4"/>
                    <a:pt x="59" y="4"/>
                  </a:cubicBezTo>
                  <a:cubicBezTo>
                    <a:pt x="29" y="4"/>
                    <a:pt x="4" y="30"/>
                    <a:pt x="4"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89" name="12-2-Freeform"/>
            <p:cNvSpPr>
              <a:spLocks noEditPoints="1"/>
            </p:cNvSpPr>
            <p:nvPr>
              <p:custDataLst>
                <p:tags r:id="rId21"/>
              </p:custDataLst>
            </p:nvPr>
          </p:nvSpPr>
          <p:spPr bwMode="auto">
            <a:xfrm>
              <a:off x="4295777" y="395289"/>
              <a:ext cx="211138" cy="228600"/>
            </a:xfrm>
            <a:custGeom>
              <a:avLst/>
              <a:gdLst>
                <a:gd name="T0" fmla="*/ 0 w 121"/>
                <a:gd name="T1" fmla="*/ 65 h 131"/>
                <a:gd name="T2" fmla="*/ 61 w 121"/>
                <a:gd name="T3" fmla="*/ 0 h 131"/>
                <a:gd name="T4" fmla="*/ 61 w 121"/>
                <a:gd name="T5" fmla="*/ 0 h 131"/>
                <a:gd name="T6" fmla="*/ 121 w 121"/>
                <a:gd name="T7" fmla="*/ 65 h 131"/>
                <a:gd name="T8" fmla="*/ 121 w 121"/>
                <a:gd name="T9" fmla="*/ 65 h 131"/>
                <a:gd name="T10" fmla="*/ 61 w 121"/>
                <a:gd name="T11" fmla="*/ 131 h 131"/>
                <a:gd name="T12" fmla="*/ 61 w 121"/>
                <a:gd name="T13" fmla="*/ 131 h 131"/>
                <a:gd name="T14" fmla="*/ 0 w 121"/>
                <a:gd name="T15" fmla="*/ 65 h 131"/>
                <a:gd name="T16" fmla="*/ 61 w 121"/>
                <a:gd name="T17" fmla="*/ 127 h 131"/>
                <a:gd name="T18" fmla="*/ 102 w 121"/>
                <a:gd name="T19" fmla="*/ 107 h 131"/>
                <a:gd name="T20" fmla="*/ 102 w 121"/>
                <a:gd name="T21" fmla="*/ 107 h 131"/>
                <a:gd name="T22" fmla="*/ 61 w 121"/>
                <a:gd name="T23" fmla="*/ 127 h 131"/>
                <a:gd name="T24" fmla="*/ 61 w 121"/>
                <a:gd name="T25" fmla="*/ 127 h 131"/>
                <a:gd name="T26" fmla="*/ 19 w 121"/>
                <a:gd name="T27" fmla="*/ 107 h 131"/>
                <a:gd name="T28" fmla="*/ 19 w 121"/>
                <a:gd name="T29" fmla="*/ 107 h 131"/>
                <a:gd name="T30" fmla="*/ 61 w 121"/>
                <a:gd name="T31" fmla="*/ 127 h 131"/>
                <a:gd name="T32" fmla="*/ 61 w 121"/>
                <a:gd name="T33" fmla="*/ 123 h 131"/>
                <a:gd name="T34" fmla="*/ 113 w 121"/>
                <a:gd name="T35" fmla="*/ 65 h 131"/>
                <a:gd name="T36" fmla="*/ 113 w 121"/>
                <a:gd name="T37" fmla="*/ 65 h 131"/>
                <a:gd name="T38" fmla="*/ 61 w 121"/>
                <a:gd name="T39" fmla="*/ 8 h 131"/>
                <a:gd name="T40" fmla="*/ 61 w 121"/>
                <a:gd name="T41" fmla="*/ 8 h 131"/>
                <a:gd name="T42" fmla="*/ 8 w 121"/>
                <a:gd name="T43" fmla="*/ 65 h 131"/>
                <a:gd name="T44" fmla="*/ 8 w 121"/>
                <a:gd name="T45" fmla="*/ 65 h 131"/>
                <a:gd name="T46" fmla="*/ 61 w 121"/>
                <a:gd name="T47" fmla="*/ 123 h 131"/>
                <a:gd name="T48" fmla="*/ 103 w 121"/>
                <a:gd name="T49" fmla="*/ 25 h 131"/>
                <a:gd name="T50" fmla="*/ 61 w 121"/>
                <a:gd name="T51" fmla="*/ 4 h 131"/>
                <a:gd name="T52" fmla="*/ 61 w 121"/>
                <a:gd name="T53" fmla="*/ 4 h 131"/>
                <a:gd name="T54" fmla="*/ 103 w 121"/>
                <a:gd name="T55" fmla="*/ 25 h 131"/>
                <a:gd name="T56" fmla="*/ 19 w 121"/>
                <a:gd name="T57" fmla="*/ 23 h 131"/>
                <a:gd name="T58" fmla="*/ 61 w 121"/>
                <a:gd name="T59" fmla="*/ 4 h 131"/>
                <a:gd name="T60" fmla="*/ 61 w 121"/>
                <a:gd name="T61" fmla="*/ 4 h 131"/>
                <a:gd name="T62" fmla="*/ 19 w 121"/>
                <a:gd name="T63"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131">
                  <a:moveTo>
                    <a:pt x="0" y="65"/>
                  </a:moveTo>
                  <a:cubicBezTo>
                    <a:pt x="0" y="29"/>
                    <a:pt x="27" y="0"/>
                    <a:pt x="61" y="0"/>
                  </a:cubicBezTo>
                  <a:cubicBezTo>
                    <a:pt x="61" y="0"/>
                    <a:pt x="61" y="0"/>
                    <a:pt x="61" y="0"/>
                  </a:cubicBezTo>
                  <a:cubicBezTo>
                    <a:pt x="95" y="0"/>
                    <a:pt x="121" y="29"/>
                    <a:pt x="121" y="65"/>
                  </a:cubicBezTo>
                  <a:cubicBezTo>
                    <a:pt x="121" y="65"/>
                    <a:pt x="121" y="65"/>
                    <a:pt x="121" y="65"/>
                  </a:cubicBezTo>
                  <a:cubicBezTo>
                    <a:pt x="121" y="101"/>
                    <a:pt x="95" y="131"/>
                    <a:pt x="61" y="131"/>
                  </a:cubicBezTo>
                  <a:cubicBezTo>
                    <a:pt x="61" y="131"/>
                    <a:pt x="61" y="131"/>
                    <a:pt x="61" y="131"/>
                  </a:cubicBezTo>
                  <a:cubicBezTo>
                    <a:pt x="27" y="131"/>
                    <a:pt x="0" y="101"/>
                    <a:pt x="0" y="65"/>
                  </a:cubicBezTo>
                  <a:close/>
                  <a:moveTo>
                    <a:pt x="61" y="127"/>
                  </a:moveTo>
                  <a:cubicBezTo>
                    <a:pt x="77" y="127"/>
                    <a:pt x="92" y="119"/>
                    <a:pt x="102" y="107"/>
                  </a:cubicBezTo>
                  <a:cubicBezTo>
                    <a:pt x="102" y="107"/>
                    <a:pt x="102" y="107"/>
                    <a:pt x="102" y="107"/>
                  </a:cubicBezTo>
                  <a:cubicBezTo>
                    <a:pt x="92" y="119"/>
                    <a:pt x="77" y="127"/>
                    <a:pt x="61" y="127"/>
                  </a:cubicBezTo>
                  <a:cubicBezTo>
                    <a:pt x="61" y="127"/>
                    <a:pt x="61" y="127"/>
                    <a:pt x="61" y="127"/>
                  </a:cubicBezTo>
                  <a:cubicBezTo>
                    <a:pt x="44" y="127"/>
                    <a:pt x="29" y="119"/>
                    <a:pt x="19" y="107"/>
                  </a:cubicBezTo>
                  <a:cubicBezTo>
                    <a:pt x="19" y="107"/>
                    <a:pt x="19" y="107"/>
                    <a:pt x="19" y="107"/>
                  </a:cubicBezTo>
                  <a:cubicBezTo>
                    <a:pt x="29" y="119"/>
                    <a:pt x="44" y="127"/>
                    <a:pt x="61" y="127"/>
                  </a:cubicBezTo>
                  <a:close/>
                  <a:moveTo>
                    <a:pt x="61" y="123"/>
                  </a:moveTo>
                  <a:cubicBezTo>
                    <a:pt x="90" y="123"/>
                    <a:pt x="113" y="97"/>
                    <a:pt x="113" y="65"/>
                  </a:cubicBezTo>
                  <a:cubicBezTo>
                    <a:pt x="113" y="65"/>
                    <a:pt x="113" y="65"/>
                    <a:pt x="113" y="65"/>
                  </a:cubicBezTo>
                  <a:cubicBezTo>
                    <a:pt x="113" y="33"/>
                    <a:pt x="90" y="8"/>
                    <a:pt x="61" y="8"/>
                  </a:cubicBezTo>
                  <a:cubicBezTo>
                    <a:pt x="61" y="8"/>
                    <a:pt x="61" y="8"/>
                    <a:pt x="61" y="8"/>
                  </a:cubicBezTo>
                  <a:cubicBezTo>
                    <a:pt x="32" y="8"/>
                    <a:pt x="8" y="33"/>
                    <a:pt x="8" y="65"/>
                  </a:cubicBezTo>
                  <a:cubicBezTo>
                    <a:pt x="8" y="65"/>
                    <a:pt x="8" y="65"/>
                    <a:pt x="8" y="65"/>
                  </a:cubicBezTo>
                  <a:cubicBezTo>
                    <a:pt x="8" y="97"/>
                    <a:pt x="32" y="123"/>
                    <a:pt x="61" y="123"/>
                  </a:cubicBezTo>
                  <a:close/>
                  <a:moveTo>
                    <a:pt x="103" y="25"/>
                  </a:moveTo>
                  <a:cubicBezTo>
                    <a:pt x="93" y="12"/>
                    <a:pt x="78" y="4"/>
                    <a:pt x="61" y="4"/>
                  </a:cubicBezTo>
                  <a:cubicBezTo>
                    <a:pt x="61" y="4"/>
                    <a:pt x="61" y="4"/>
                    <a:pt x="61" y="4"/>
                  </a:cubicBezTo>
                  <a:cubicBezTo>
                    <a:pt x="78" y="4"/>
                    <a:pt x="93" y="12"/>
                    <a:pt x="103" y="25"/>
                  </a:cubicBezTo>
                  <a:close/>
                  <a:moveTo>
                    <a:pt x="19" y="23"/>
                  </a:moveTo>
                  <a:cubicBezTo>
                    <a:pt x="30" y="11"/>
                    <a:pt x="44" y="4"/>
                    <a:pt x="61" y="4"/>
                  </a:cubicBezTo>
                  <a:cubicBezTo>
                    <a:pt x="61" y="4"/>
                    <a:pt x="61" y="4"/>
                    <a:pt x="61" y="4"/>
                  </a:cubicBezTo>
                  <a:cubicBezTo>
                    <a:pt x="44" y="4"/>
                    <a:pt x="30" y="11"/>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0" name="12-3-Freeform"/>
            <p:cNvSpPr>
              <a:spLocks/>
            </p:cNvSpPr>
            <p:nvPr>
              <p:custDataLst>
                <p:tags r:id="rId22"/>
              </p:custDataLst>
            </p:nvPr>
          </p:nvSpPr>
          <p:spPr bwMode="auto">
            <a:xfrm>
              <a:off x="4365627" y="452439"/>
              <a:ext cx="7938" cy="7938"/>
            </a:xfrm>
            <a:custGeom>
              <a:avLst/>
              <a:gdLst>
                <a:gd name="T0" fmla="*/ 0 w 5"/>
                <a:gd name="T1" fmla="*/ 5 h 5"/>
                <a:gd name="T2" fmla="*/ 0 w 5"/>
                <a:gd name="T3" fmla="*/ 0 h 5"/>
                <a:gd name="T4" fmla="*/ 5 w 5"/>
                <a:gd name="T5" fmla="*/ 0 h 5"/>
                <a:gd name="T6" fmla="*/ 5 w 5"/>
                <a:gd name="T7" fmla="*/ 5 h 5"/>
                <a:gd name="T8" fmla="*/ 0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0" y="0"/>
                  </a:lnTo>
                  <a:lnTo>
                    <a:pt x="5" y="0"/>
                  </a:lnTo>
                  <a:lnTo>
                    <a:pt x="5"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1" name="12-4-Freeform"/>
            <p:cNvSpPr>
              <a:spLocks/>
            </p:cNvSpPr>
            <p:nvPr>
              <p:custDataLst>
                <p:tags r:id="rId23"/>
              </p:custDataLst>
            </p:nvPr>
          </p:nvSpPr>
          <p:spPr bwMode="auto">
            <a:xfrm>
              <a:off x="4362452" y="449264"/>
              <a:ext cx="14288" cy="14288"/>
            </a:xfrm>
            <a:custGeom>
              <a:avLst/>
              <a:gdLst>
                <a:gd name="T0" fmla="*/ 7 w 9"/>
                <a:gd name="T1" fmla="*/ 9 h 9"/>
                <a:gd name="T2" fmla="*/ 2 w 9"/>
                <a:gd name="T3" fmla="*/ 9 h 9"/>
                <a:gd name="T4" fmla="*/ 2 w 9"/>
                <a:gd name="T5" fmla="*/ 7 h 9"/>
                <a:gd name="T6" fmla="*/ 5 w 9"/>
                <a:gd name="T7" fmla="*/ 7 h 9"/>
                <a:gd name="T8" fmla="*/ 2 w 9"/>
                <a:gd name="T9" fmla="*/ 7 h 9"/>
                <a:gd name="T10" fmla="*/ 2 w 9"/>
                <a:gd name="T11" fmla="*/ 9 h 9"/>
                <a:gd name="T12" fmla="*/ 0 w 9"/>
                <a:gd name="T13" fmla="*/ 9 h 9"/>
                <a:gd name="T14" fmla="*/ 0 w 9"/>
                <a:gd name="T15" fmla="*/ 0 h 9"/>
                <a:gd name="T16" fmla="*/ 9 w 9"/>
                <a:gd name="T17" fmla="*/ 0 h 9"/>
                <a:gd name="T18" fmla="*/ 9 w 9"/>
                <a:gd name="T19" fmla="*/ 9 h 9"/>
                <a:gd name="T20" fmla="*/ 7 w 9"/>
                <a:gd name="T21" fmla="*/ 9 h 9"/>
                <a:gd name="T22" fmla="*/ 7 w 9"/>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7" y="9"/>
                  </a:moveTo>
                  <a:lnTo>
                    <a:pt x="2" y="9"/>
                  </a:lnTo>
                  <a:lnTo>
                    <a:pt x="2" y="7"/>
                  </a:lnTo>
                  <a:lnTo>
                    <a:pt x="5" y="7"/>
                  </a:lnTo>
                  <a:lnTo>
                    <a:pt x="2" y="7"/>
                  </a:lnTo>
                  <a:lnTo>
                    <a:pt x="2" y="9"/>
                  </a:lnTo>
                  <a:lnTo>
                    <a:pt x="0" y="9"/>
                  </a:lnTo>
                  <a:lnTo>
                    <a:pt x="0" y="0"/>
                  </a:lnTo>
                  <a:lnTo>
                    <a:pt x="9" y="0"/>
                  </a:lnTo>
                  <a:lnTo>
                    <a:pt x="9" y="9"/>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2" name="12-5-Freeform"/>
            <p:cNvSpPr>
              <a:spLocks/>
            </p:cNvSpPr>
            <p:nvPr>
              <p:custDataLst>
                <p:tags r:id="rId24"/>
              </p:custDataLst>
            </p:nvPr>
          </p:nvSpPr>
          <p:spPr bwMode="auto">
            <a:xfrm>
              <a:off x="4467227" y="461964"/>
              <a:ext cx="4763" cy="6350"/>
            </a:xfrm>
            <a:custGeom>
              <a:avLst/>
              <a:gdLst>
                <a:gd name="T0" fmla="*/ 0 w 3"/>
                <a:gd name="T1" fmla="*/ 4 h 4"/>
                <a:gd name="T2" fmla="*/ 0 w 3"/>
                <a:gd name="T3" fmla="*/ 0 h 4"/>
                <a:gd name="T4" fmla="*/ 3 w 3"/>
                <a:gd name="T5" fmla="*/ 0 h 4"/>
                <a:gd name="T6" fmla="*/ 3 w 3"/>
                <a:gd name="T7" fmla="*/ 4 h 4"/>
                <a:gd name="T8" fmla="*/ 0 w 3"/>
                <a:gd name="T9" fmla="*/ 4 h 4"/>
                <a:gd name="T10" fmla="*/ 0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0" y="4"/>
                  </a:moveTo>
                  <a:lnTo>
                    <a:pt x="0" y="0"/>
                  </a:lnTo>
                  <a:lnTo>
                    <a:pt x="3" y="0"/>
                  </a:lnTo>
                  <a:lnTo>
                    <a:pt x="3" y="4"/>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3" name="12-6-Freeform"/>
            <p:cNvSpPr>
              <a:spLocks/>
            </p:cNvSpPr>
            <p:nvPr>
              <p:custDataLst>
                <p:tags r:id="rId25"/>
              </p:custDataLst>
            </p:nvPr>
          </p:nvSpPr>
          <p:spPr bwMode="auto">
            <a:xfrm>
              <a:off x="4464052" y="457201"/>
              <a:ext cx="11113" cy="14288"/>
            </a:xfrm>
            <a:custGeom>
              <a:avLst/>
              <a:gdLst>
                <a:gd name="T0" fmla="*/ 5 w 7"/>
                <a:gd name="T1" fmla="*/ 9 h 9"/>
                <a:gd name="T2" fmla="*/ 2 w 7"/>
                <a:gd name="T3" fmla="*/ 9 h 9"/>
                <a:gd name="T4" fmla="*/ 2 w 7"/>
                <a:gd name="T5" fmla="*/ 7 h 9"/>
                <a:gd name="T6" fmla="*/ 4 w 7"/>
                <a:gd name="T7" fmla="*/ 7 h 9"/>
                <a:gd name="T8" fmla="*/ 2 w 7"/>
                <a:gd name="T9" fmla="*/ 7 h 9"/>
                <a:gd name="T10" fmla="*/ 2 w 7"/>
                <a:gd name="T11" fmla="*/ 9 h 9"/>
                <a:gd name="T12" fmla="*/ 0 w 7"/>
                <a:gd name="T13" fmla="*/ 9 h 9"/>
                <a:gd name="T14" fmla="*/ 0 w 7"/>
                <a:gd name="T15" fmla="*/ 0 h 9"/>
                <a:gd name="T16" fmla="*/ 2 w 7"/>
                <a:gd name="T17" fmla="*/ 0 h 9"/>
                <a:gd name="T18" fmla="*/ 7 w 7"/>
                <a:gd name="T19" fmla="*/ 0 h 9"/>
                <a:gd name="T20" fmla="*/ 7 w 7"/>
                <a:gd name="T21" fmla="*/ 9 h 9"/>
                <a:gd name="T22" fmla="*/ 5 w 7"/>
                <a:gd name="T23" fmla="*/ 9 h 9"/>
                <a:gd name="T24" fmla="*/ 5 w 7"/>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9">
                  <a:moveTo>
                    <a:pt x="5" y="9"/>
                  </a:moveTo>
                  <a:lnTo>
                    <a:pt x="2" y="9"/>
                  </a:lnTo>
                  <a:lnTo>
                    <a:pt x="2" y="7"/>
                  </a:lnTo>
                  <a:lnTo>
                    <a:pt x="4" y="7"/>
                  </a:lnTo>
                  <a:lnTo>
                    <a:pt x="2" y="7"/>
                  </a:lnTo>
                  <a:lnTo>
                    <a:pt x="2" y="9"/>
                  </a:lnTo>
                  <a:lnTo>
                    <a:pt x="0" y="9"/>
                  </a:lnTo>
                  <a:lnTo>
                    <a:pt x="0" y="0"/>
                  </a:lnTo>
                  <a:lnTo>
                    <a:pt x="2" y="0"/>
                  </a:lnTo>
                  <a:lnTo>
                    <a:pt x="7" y="0"/>
                  </a:lnTo>
                  <a:lnTo>
                    <a:pt x="7" y="9"/>
                  </a:lnTo>
                  <a:lnTo>
                    <a:pt x="5" y="9"/>
                  </a:lnTo>
                  <a:lnTo>
                    <a:pt x="5"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4" name="12-7-Freeform"/>
            <p:cNvSpPr>
              <a:spLocks/>
            </p:cNvSpPr>
            <p:nvPr>
              <p:custDataLst>
                <p:tags r:id="rId26"/>
              </p:custDataLst>
            </p:nvPr>
          </p:nvSpPr>
          <p:spPr bwMode="auto">
            <a:xfrm>
              <a:off x="4298952" y="319089"/>
              <a:ext cx="280988" cy="128588"/>
            </a:xfrm>
            <a:custGeom>
              <a:avLst/>
              <a:gdLst>
                <a:gd name="T0" fmla="*/ 105 w 162"/>
                <a:gd name="T1" fmla="*/ 71 h 74"/>
                <a:gd name="T2" fmla="*/ 152 w 162"/>
                <a:gd name="T3" fmla="*/ 57 h 74"/>
                <a:gd name="T4" fmla="*/ 123 w 162"/>
                <a:gd name="T5" fmla="*/ 38 h 74"/>
                <a:gd name="T6" fmla="*/ 123 w 162"/>
                <a:gd name="T7" fmla="*/ 38 h 74"/>
                <a:gd name="T8" fmla="*/ 84 w 162"/>
                <a:gd name="T9" fmla="*/ 8 h 74"/>
                <a:gd name="T10" fmla="*/ 84 w 162"/>
                <a:gd name="T11" fmla="*/ 8 h 74"/>
                <a:gd name="T12" fmla="*/ 75 w 162"/>
                <a:gd name="T13" fmla="*/ 4 h 74"/>
                <a:gd name="T14" fmla="*/ 75 w 162"/>
                <a:gd name="T15" fmla="*/ 4 h 74"/>
                <a:gd name="T16" fmla="*/ 70 w 162"/>
                <a:gd name="T17" fmla="*/ 5 h 74"/>
                <a:gd name="T18" fmla="*/ 70 w 162"/>
                <a:gd name="T19" fmla="*/ 5 h 74"/>
                <a:gd name="T20" fmla="*/ 68 w 162"/>
                <a:gd name="T21" fmla="*/ 6 h 74"/>
                <a:gd name="T22" fmla="*/ 68 w 162"/>
                <a:gd name="T23" fmla="*/ 6 h 74"/>
                <a:gd name="T24" fmla="*/ 68 w 162"/>
                <a:gd name="T25" fmla="*/ 6 h 74"/>
                <a:gd name="T26" fmla="*/ 7 w 162"/>
                <a:gd name="T27" fmla="*/ 29 h 74"/>
                <a:gd name="T28" fmla="*/ 30 w 162"/>
                <a:gd name="T29" fmla="*/ 56 h 74"/>
                <a:gd name="T30" fmla="*/ 30 w 162"/>
                <a:gd name="T31" fmla="*/ 56 h 74"/>
                <a:gd name="T32" fmla="*/ 27 w 162"/>
                <a:gd name="T33" fmla="*/ 59 h 74"/>
                <a:gd name="T34" fmla="*/ 0 w 162"/>
                <a:gd name="T35" fmla="*/ 28 h 74"/>
                <a:gd name="T36" fmla="*/ 66 w 162"/>
                <a:gd name="T37" fmla="*/ 3 h 74"/>
                <a:gd name="T38" fmla="*/ 75 w 162"/>
                <a:gd name="T39" fmla="*/ 0 h 74"/>
                <a:gd name="T40" fmla="*/ 75 w 162"/>
                <a:gd name="T41" fmla="*/ 0 h 74"/>
                <a:gd name="T42" fmla="*/ 87 w 162"/>
                <a:gd name="T43" fmla="*/ 6 h 74"/>
                <a:gd name="T44" fmla="*/ 87 w 162"/>
                <a:gd name="T45" fmla="*/ 6 h 74"/>
                <a:gd name="T46" fmla="*/ 125 w 162"/>
                <a:gd name="T47" fmla="*/ 34 h 74"/>
                <a:gd name="T48" fmla="*/ 125 w 162"/>
                <a:gd name="T49" fmla="*/ 34 h 74"/>
                <a:gd name="T50" fmla="*/ 158 w 162"/>
                <a:gd name="T51" fmla="*/ 56 h 74"/>
                <a:gd name="T52" fmla="*/ 158 w 162"/>
                <a:gd name="T53" fmla="*/ 56 h 74"/>
                <a:gd name="T54" fmla="*/ 162 w 162"/>
                <a:gd name="T55" fmla="*/ 58 h 74"/>
                <a:gd name="T56" fmla="*/ 106 w 162"/>
                <a:gd name="T57" fmla="*/ 74 h 74"/>
                <a:gd name="T58" fmla="*/ 105 w 162"/>
                <a:gd name="T59"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74">
                  <a:moveTo>
                    <a:pt x="105" y="71"/>
                  </a:moveTo>
                  <a:cubicBezTo>
                    <a:pt x="152" y="57"/>
                    <a:pt x="152" y="57"/>
                    <a:pt x="152" y="57"/>
                  </a:cubicBezTo>
                  <a:cubicBezTo>
                    <a:pt x="146" y="53"/>
                    <a:pt x="135" y="46"/>
                    <a:pt x="123" y="38"/>
                  </a:cubicBezTo>
                  <a:cubicBezTo>
                    <a:pt x="123" y="38"/>
                    <a:pt x="123" y="38"/>
                    <a:pt x="123" y="38"/>
                  </a:cubicBezTo>
                  <a:cubicBezTo>
                    <a:pt x="106" y="26"/>
                    <a:pt x="88" y="14"/>
                    <a:pt x="84" y="8"/>
                  </a:cubicBezTo>
                  <a:cubicBezTo>
                    <a:pt x="84" y="8"/>
                    <a:pt x="84" y="8"/>
                    <a:pt x="84" y="8"/>
                  </a:cubicBezTo>
                  <a:cubicBezTo>
                    <a:pt x="81" y="5"/>
                    <a:pt x="78" y="4"/>
                    <a:pt x="75" y="4"/>
                  </a:cubicBezTo>
                  <a:cubicBezTo>
                    <a:pt x="75" y="4"/>
                    <a:pt x="75" y="4"/>
                    <a:pt x="75" y="4"/>
                  </a:cubicBezTo>
                  <a:cubicBezTo>
                    <a:pt x="73" y="4"/>
                    <a:pt x="71" y="5"/>
                    <a:pt x="70" y="5"/>
                  </a:cubicBezTo>
                  <a:cubicBezTo>
                    <a:pt x="70" y="5"/>
                    <a:pt x="70" y="5"/>
                    <a:pt x="70" y="5"/>
                  </a:cubicBezTo>
                  <a:cubicBezTo>
                    <a:pt x="69" y="6"/>
                    <a:pt x="68" y="6"/>
                    <a:pt x="68" y="6"/>
                  </a:cubicBezTo>
                  <a:cubicBezTo>
                    <a:pt x="68" y="6"/>
                    <a:pt x="68" y="6"/>
                    <a:pt x="68" y="6"/>
                  </a:cubicBezTo>
                  <a:cubicBezTo>
                    <a:pt x="68" y="6"/>
                    <a:pt x="68" y="6"/>
                    <a:pt x="68" y="6"/>
                  </a:cubicBezTo>
                  <a:cubicBezTo>
                    <a:pt x="7" y="29"/>
                    <a:pt x="7" y="29"/>
                    <a:pt x="7" y="29"/>
                  </a:cubicBezTo>
                  <a:cubicBezTo>
                    <a:pt x="30" y="56"/>
                    <a:pt x="30" y="56"/>
                    <a:pt x="30" y="56"/>
                  </a:cubicBezTo>
                  <a:cubicBezTo>
                    <a:pt x="30" y="56"/>
                    <a:pt x="30" y="56"/>
                    <a:pt x="30" y="56"/>
                  </a:cubicBezTo>
                  <a:cubicBezTo>
                    <a:pt x="27" y="59"/>
                    <a:pt x="27" y="59"/>
                    <a:pt x="27" y="59"/>
                  </a:cubicBezTo>
                  <a:cubicBezTo>
                    <a:pt x="0" y="28"/>
                    <a:pt x="0" y="28"/>
                    <a:pt x="0" y="28"/>
                  </a:cubicBezTo>
                  <a:cubicBezTo>
                    <a:pt x="66" y="3"/>
                    <a:pt x="66" y="3"/>
                    <a:pt x="66" y="3"/>
                  </a:cubicBezTo>
                  <a:cubicBezTo>
                    <a:pt x="67" y="2"/>
                    <a:pt x="70" y="0"/>
                    <a:pt x="75" y="0"/>
                  </a:cubicBezTo>
                  <a:cubicBezTo>
                    <a:pt x="75" y="0"/>
                    <a:pt x="75" y="0"/>
                    <a:pt x="75" y="0"/>
                  </a:cubicBezTo>
                  <a:cubicBezTo>
                    <a:pt x="79" y="0"/>
                    <a:pt x="83" y="2"/>
                    <a:pt x="87" y="6"/>
                  </a:cubicBezTo>
                  <a:cubicBezTo>
                    <a:pt x="87" y="6"/>
                    <a:pt x="87" y="6"/>
                    <a:pt x="87" y="6"/>
                  </a:cubicBezTo>
                  <a:cubicBezTo>
                    <a:pt x="90" y="10"/>
                    <a:pt x="108" y="23"/>
                    <a:pt x="125" y="34"/>
                  </a:cubicBezTo>
                  <a:cubicBezTo>
                    <a:pt x="125" y="34"/>
                    <a:pt x="125" y="34"/>
                    <a:pt x="125" y="34"/>
                  </a:cubicBezTo>
                  <a:cubicBezTo>
                    <a:pt x="142" y="46"/>
                    <a:pt x="158" y="56"/>
                    <a:pt x="158" y="56"/>
                  </a:cubicBezTo>
                  <a:cubicBezTo>
                    <a:pt x="158" y="56"/>
                    <a:pt x="158" y="56"/>
                    <a:pt x="158" y="56"/>
                  </a:cubicBezTo>
                  <a:cubicBezTo>
                    <a:pt x="162" y="58"/>
                    <a:pt x="162" y="58"/>
                    <a:pt x="162" y="58"/>
                  </a:cubicBezTo>
                  <a:cubicBezTo>
                    <a:pt x="106" y="74"/>
                    <a:pt x="106" y="74"/>
                    <a:pt x="106" y="74"/>
                  </a:cubicBezTo>
                  <a:cubicBezTo>
                    <a:pt x="105" y="71"/>
                    <a:pt x="105" y="71"/>
                    <a:pt x="105" y="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5" name="12-8-Freeform"/>
            <p:cNvSpPr>
              <a:spLocks noEditPoints="1"/>
            </p:cNvSpPr>
            <p:nvPr>
              <p:custDataLst>
                <p:tags r:id="rId27"/>
              </p:custDataLst>
            </p:nvPr>
          </p:nvSpPr>
          <p:spPr bwMode="auto">
            <a:xfrm>
              <a:off x="4291014" y="314326"/>
              <a:ext cx="296863" cy="138113"/>
            </a:xfrm>
            <a:custGeom>
              <a:avLst/>
              <a:gdLst>
                <a:gd name="T0" fmla="*/ 107 w 170"/>
                <a:gd name="T1" fmla="*/ 73 h 79"/>
                <a:gd name="T2" fmla="*/ 109 w 170"/>
                <a:gd name="T3" fmla="*/ 74 h 79"/>
                <a:gd name="T4" fmla="*/ 107 w 170"/>
                <a:gd name="T5" fmla="*/ 73 h 79"/>
                <a:gd name="T6" fmla="*/ 151 w 170"/>
                <a:gd name="T7" fmla="*/ 58 h 79"/>
                <a:gd name="T8" fmla="*/ 126 w 170"/>
                <a:gd name="T9" fmla="*/ 41 h 79"/>
                <a:gd name="T10" fmla="*/ 86 w 170"/>
                <a:gd name="T11" fmla="*/ 12 h 79"/>
                <a:gd name="T12" fmla="*/ 79 w 170"/>
                <a:gd name="T13" fmla="*/ 8 h 79"/>
                <a:gd name="T14" fmla="*/ 75 w 170"/>
                <a:gd name="T15" fmla="*/ 9 h 79"/>
                <a:gd name="T16" fmla="*/ 73 w 170"/>
                <a:gd name="T17" fmla="*/ 10 h 79"/>
                <a:gd name="T18" fmla="*/ 14 w 170"/>
                <a:gd name="T19" fmla="*/ 32 h 79"/>
                <a:gd name="T20" fmla="*/ 36 w 170"/>
                <a:gd name="T21" fmla="*/ 58 h 79"/>
                <a:gd name="T22" fmla="*/ 31 w 170"/>
                <a:gd name="T23" fmla="*/ 64 h 79"/>
                <a:gd name="T24" fmla="*/ 69 w 170"/>
                <a:gd name="T25" fmla="*/ 3 h 79"/>
                <a:gd name="T26" fmla="*/ 79 w 170"/>
                <a:gd name="T27" fmla="*/ 0 h 79"/>
                <a:gd name="T28" fmla="*/ 79 w 170"/>
                <a:gd name="T29" fmla="*/ 0 h 79"/>
                <a:gd name="T30" fmla="*/ 92 w 170"/>
                <a:gd name="T31" fmla="*/ 7 h 79"/>
                <a:gd name="T32" fmla="*/ 130 w 170"/>
                <a:gd name="T33" fmla="*/ 35 h 79"/>
                <a:gd name="T34" fmla="*/ 163 w 170"/>
                <a:gd name="T35" fmla="*/ 56 h 79"/>
                <a:gd name="T36" fmla="*/ 163 w 170"/>
                <a:gd name="T37" fmla="*/ 56 h 79"/>
                <a:gd name="T38" fmla="*/ 163 w 170"/>
                <a:gd name="T39" fmla="*/ 56 h 79"/>
                <a:gd name="T40" fmla="*/ 109 w 170"/>
                <a:gd name="T41" fmla="*/ 79 h 79"/>
                <a:gd name="T42" fmla="*/ 111 w 170"/>
                <a:gd name="T43" fmla="*/ 74 h 79"/>
                <a:gd name="T44" fmla="*/ 161 w 170"/>
                <a:gd name="T45" fmla="*/ 59 h 79"/>
                <a:gd name="T46" fmla="*/ 161 w 170"/>
                <a:gd name="T47" fmla="*/ 60 h 79"/>
                <a:gd name="T48" fmla="*/ 111 w 170"/>
                <a:gd name="T49" fmla="*/ 74 h 79"/>
                <a:gd name="T50" fmla="*/ 31 w 170"/>
                <a:gd name="T51" fmla="*/ 58 h 79"/>
                <a:gd name="T52" fmla="*/ 7 w 170"/>
                <a:gd name="T53" fmla="*/ 30 h 79"/>
                <a:gd name="T54" fmla="*/ 138 w 170"/>
                <a:gd name="T55" fmla="*/ 45 h 79"/>
                <a:gd name="T56" fmla="*/ 128 w 170"/>
                <a:gd name="T57" fmla="*/ 38 h 79"/>
                <a:gd name="T58" fmla="*/ 89 w 170"/>
                <a:gd name="T59" fmla="*/ 9 h 79"/>
                <a:gd name="T60" fmla="*/ 128 w 170"/>
                <a:gd name="T61" fmla="*/ 38 h 79"/>
                <a:gd name="T62" fmla="*/ 7 w 170"/>
                <a:gd name="T63" fmla="*/ 30 h 79"/>
                <a:gd name="T64" fmla="*/ 71 w 170"/>
                <a:gd name="T65" fmla="*/ 6 h 79"/>
                <a:gd name="T66" fmla="*/ 71 w 170"/>
                <a:gd name="T67" fmla="*/ 6 h 79"/>
                <a:gd name="T68" fmla="*/ 80 w 170"/>
                <a:gd name="T69" fmla="*/ 4 h 79"/>
                <a:gd name="T70" fmla="*/ 89 w 170"/>
                <a:gd name="T71" fmla="*/ 9 h 79"/>
                <a:gd name="T72" fmla="*/ 74 w 170"/>
                <a:gd name="T73" fmla="*/ 5 h 79"/>
                <a:gd name="T74" fmla="*/ 79 w 170"/>
                <a:gd name="T75" fmla="*/ 4 h 79"/>
                <a:gd name="T76" fmla="*/ 79 w 170"/>
                <a:gd name="T77" fmla="*/ 4 h 79"/>
                <a:gd name="T78" fmla="*/ 79 w 170"/>
                <a:gd name="T79" fmla="*/ 4 h 79"/>
                <a:gd name="T80" fmla="*/ 79 w 170"/>
                <a:gd name="T81" fmla="*/ 3 h 79"/>
                <a:gd name="T82" fmla="*/ 80 w 170"/>
                <a:gd name="T83" fmla="*/ 4 h 79"/>
                <a:gd name="T84" fmla="*/ 80 w 170"/>
                <a:gd name="T85" fmla="*/ 4 h 79"/>
                <a:gd name="T86" fmla="*/ 80 w 170"/>
                <a:gd name="T87" fmla="*/ 4 h 79"/>
                <a:gd name="T88" fmla="*/ 80 w 170"/>
                <a:gd name="T89" fmla="*/ 4 h 79"/>
                <a:gd name="T90" fmla="*/ 80 w 170"/>
                <a:gd name="T91" fmla="*/ 4 h 79"/>
                <a:gd name="T92" fmla="*/ 80 w 170"/>
                <a:gd name="T93" fmla="*/ 4 h 79"/>
                <a:gd name="T94" fmla="*/ 80 w 170"/>
                <a:gd name="T95" fmla="*/ 4 h 79"/>
                <a:gd name="T96" fmla="*/ 80 w 170"/>
                <a:gd name="T97" fmla="*/ 4 h 79"/>
                <a:gd name="T98" fmla="*/ 80 w 170"/>
                <a:gd name="T99" fmla="*/ 4 h 79"/>
                <a:gd name="T100" fmla="*/ 80 w 170"/>
                <a:gd name="T101" fmla="*/ 4 h 79"/>
                <a:gd name="T102" fmla="*/ 80 w 170"/>
                <a:gd name="T103" fmla="*/ 4 h 79"/>
                <a:gd name="T104" fmla="*/ 80 w 170"/>
                <a:gd name="T105" fmla="*/ 4 h 79"/>
                <a:gd name="T106" fmla="*/ 79 w 170"/>
                <a:gd name="T107" fmla="*/ 4 h 79"/>
                <a:gd name="T108" fmla="*/ 79 w 170"/>
                <a:gd name="T109" fmla="*/ 4 h 79"/>
                <a:gd name="T110" fmla="*/ 79 w 170"/>
                <a:gd name="T111" fmla="*/ 4 h 79"/>
                <a:gd name="T112" fmla="*/ 79 w 170"/>
                <a:gd name="T113" fmla="*/ 4 h 79"/>
                <a:gd name="T114" fmla="*/ 163 w 170"/>
                <a:gd name="T115" fmla="*/ 56 h 79"/>
                <a:gd name="T116" fmla="*/ 163 w 170"/>
                <a:gd name="T117" fmla="*/ 56 h 79"/>
                <a:gd name="T118" fmla="*/ 163 w 170"/>
                <a:gd name="T119" fmla="*/ 56 h 79"/>
                <a:gd name="T120" fmla="*/ 163 w 170"/>
                <a:gd name="T121" fmla="*/ 56 h 79"/>
                <a:gd name="T122" fmla="*/ 163 w 170"/>
                <a:gd name="T123" fmla="*/ 56 h 79"/>
                <a:gd name="T124" fmla="*/ 163 w 170"/>
                <a:gd name="T12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 h="79">
                  <a:moveTo>
                    <a:pt x="108" y="77"/>
                  </a:moveTo>
                  <a:cubicBezTo>
                    <a:pt x="107" y="73"/>
                    <a:pt x="107" y="73"/>
                    <a:pt x="107" y="73"/>
                  </a:cubicBezTo>
                  <a:cubicBezTo>
                    <a:pt x="109" y="73"/>
                    <a:pt x="109" y="73"/>
                    <a:pt x="109" y="73"/>
                  </a:cubicBezTo>
                  <a:cubicBezTo>
                    <a:pt x="109" y="74"/>
                    <a:pt x="109" y="74"/>
                    <a:pt x="109" y="74"/>
                  </a:cubicBezTo>
                  <a:cubicBezTo>
                    <a:pt x="109" y="73"/>
                    <a:pt x="109" y="73"/>
                    <a:pt x="109" y="73"/>
                  </a:cubicBezTo>
                  <a:cubicBezTo>
                    <a:pt x="107" y="73"/>
                    <a:pt x="107" y="73"/>
                    <a:pt x="107" y="73"/>
                  </a:cubicBezTo>
                  <a:cubicBezTo>
                    <a:pt x="106" y="71"/>
                    <a:pt x="106" y="71"/>
                    <a:pt x="106" y="71"/>
                  </a:cubicBezTo>
                  <a:cubicBezTo>
                    <a:pt x="151" y="58"/>
                    <a:pt x="151" y="58"/>
                    <a:pt x="151" y="58"/>
                  </a:cubicBezTo>
                  <a:cubicBezTo>
                    <a:pt x="145" y="54"/>
                    <a:pt x="136" y="48"/>
                    <a:pt x="126" y="41"/>
                  </a:cubicBezTo>
                  <a:cubicBezTo>
                    <a:pt x="126" y="41"/>
                    <a:pt x="126" y="41"/>
                    <a:pt x="126" y="41"/>
                  </a:cubicBezTo>
                  <a:cubicBezTo>
                    <a:pt x="109" y="30"/>
                    <a:pt x="91" y="17"/>
                    <a:pt x="86" y="12"/>
                  </a:cubicBezTo>
                  <a:cubicBezTo>
                    <a:pt x="86" y="12"/>
                    <a:pt x="86" y="12"/>
                    <a:pt x="86" y="12"/>
                  </a:cubicBezTo>
                  <a:cubicBezTo>
                    <a:pt x="84" y="9"/>
                    <a:pt x="81" y="8"/>
                    <a:pt x="79" y="8"/>
                  </a:cubicBezTo>
                  <a:cubicBezTo>
                    <a:pt x="79" y="8"/>
                    <a:pt x="79" y="8"/>
                    <a:pt x="79" y="8"/>
                  </a:cubicBezTo>
                  <a:cubicBezTo>
                    <a:pt x="77" y="8"/>
                    <a:pt x="76" y="9"/>
                    <a:pt x="75" y="9"/>
                  </a:cubicBezTo>
                  <a:cubicBezTo>
                    <a:pt x="75" y="9"/>
                    <a:pt x="75" y="9"/>
                    <a:pt x="75" y="9"/>
                  </a:cubicBezTo>
                  <a:cubicBezTo>
                    <a:pt x="73" y="9"/>
                    <a:pt x="73" y="10"/>
                    <a:pt x="73" y="10"/>
                  </a:cubicBezTo>
                  <a:cubicBezTo>
                    <a:pt x="73" y="10"/>
                    <a:pt x="73" y="10"/>
                    <a:pt x="73" y="10"/>
                  </a:cubicBezTo>
                  <a:cubicBezTo>
                    <a:pt x="73" y="10"/>
                    <a:pt x="73" y="10"/>
                    <a:pt x="73" y="10"/>
                  </a:cubicBezTo>
                  <a:cubicBezTo>
                    <a:pt x="14" y="32"/>
                    <a:pt x="14" y="32"/>
                    <a:pt x="14" y="32"/>
                  </a:cubicBezTo>
                  <a:cubicBezTo>
                    <a:pt x="36" y="58"/>
                    <a:pt x="36" y="58"/>
                    <a:pt x="36" y="58"/>
                  </a:cubicBezTo>
                  <a:cubicBezTo>
                    <a:pt x="36" y="58"/>
                    <a:pt x="36" y="58"/>
                    <a:pt x="36" y="58"/>
                  </a:cubicBezTo>
                  <a:cubicBezTo>
                    <a:pt x="36" y="59"/>
                    <a:pt x="36" y="59"/>
                    <a:pt x="36" y="59"/>
                  </a:cubicBezTo>
                  <a:cubicBezTo>
                    <a:pt x="31" y="64"/>
                    <a:pt x="31" y="64"/>
                    <a:pt x="31" y="64"/>
                  </a:cubicBezTo>
                  <a:cubicBezTo>
                    <a:pt x="0" y="29"/>
                    <a:pt x="0" y="29"/>
                    <a:pt x="0" y="29"/>
                  </a:cubicBezTo>
                  <a:cubicBezTo>
                    <a:pt x="69" y="3"/>
                    <a:pt x="69" y="3"/>
                    <a:pt x="69" y="3"/>
                  </a:cubicBezTo>
                  <a:cubicBezTo>
                    <a:pt x="70" y="2"/>
                    <a:pt x="74" y="0"/>
                    <a:pt x="79" y="0"/>
                  </a:cubicBezTo>
                  <a:cubicBezTo>
                    <a:pt x="79" y="0"/>
                    <a:pt x="79" y="0"/>
                    <a:pt x="79" y="0"/>
                  </a:cubicBezTo>
                  <a:cubicBezTo>
                    <a:pt x="79" y="0"/>
                    <a:pt x="79" y="0"/>
                    <a:pt x="79" y="0"/>
                  </a:cubicBezTo>
                  <a:cubicBezTo>
                    <a:pt x="79" y="0"/>
                    <a:pt x="79" y="0"/>
                    <a:pt x="79" y="0"/>
                  </a:cubicBezTo>
                  <a:cubicBezTo>
                    <a:pt x="83" y="0"/>
                    <a:pt x="88" y="2"/>
                    <a:pt x="92" y="7"/>
                  </a:cubicBezTo>
                  <a:cubicBezTo>
                    <a:pt x="92" y="7"/>
                    <a:pt x="92" y="7"/>
                    <a:pt x="92" y="7"/>
                  </a:cubicBezTo>
                  <a:cubicBezTo>
                    <a:pt x="95" y="10"/>
                    <a:pt x="114" y="23"/>
                    <a:pt x="130" y="35"/>
                  </a:cubicBezTo>
                  <a:cubicBezTo>
                    <a:pt x="130" y="35"/>
                    <a:pt x="130" y="35"/>
                    <a:pt x="130" y="35"/>
                  </a:cubicBezTo>
                  <a:cubicBezTo>
                    <a:pt x="146" y="45"/>
                    <a:pt x="161" y="55"/>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ubicBezTo>
                    <a:pt x="170" y="61"/>
                    <a:pt x="170" y="61"/>
                    <a:pt x="170" y="61"/>
                  </a:cubicBezTo>
                  <a:cubicBezTo>
                    <a:pt x="109" y="79"/>
                    <a:pt x="109" y="79"/>
                    <a:pt x="109" y="79"/>
                  </a:cubicBezTo>
                  <a:cubicBezTo>
                    <a:pt x="108" y="77"/>
                    <a:pt x="108" y="77"/>
                    <a:pt x="108" y="77"/>
                  </a:cubicBezTo>
                  <a:close/>
                  <a:moveTo>
                    <a:pt x="111" y="74"/>
                  </a:moveTo>
                  <a:cubicBezTo>
                    <a:pt x="161" y="60"/>
                    <a:pt x="161" y="60"/>
                    <a:pt x="161" y="60"/>
                  </a:cubicBezTo>
                  <a:cubicBezTo>
                    <a:pt x="161" y="59"/>
                    <a:pt x="161" y="59"/>
                    <a:pt x="161" y="59"/>
                  </a:cubicBezTo>
                  <a:cubicBezTo>
                    <a:pt x="161" y="59"/>
                    <a:pt x="161" y="59"/>
                    <a:pt x="161" y="59"/>
                  </a:cubicBezTo>
                  <a:cubicBezTo>
                    <a:pt x="161" y="60"/>
                    <a:pt x="161" y="60"/>
                    <a:pt x="161" y="60"/>
                  </a:cubicBezTo>
                  <a:cubicBezTo>
                    <a:pt x="111" y="74"/>
                    <a:pt x="111" y="74"/>
                    <a:pt x="111" y="74"/>
                  </a:cubicBezTo>
                  <a:cubicBezTo>
                    <a:pt x="111" y="74"/>
                    <a:pt x="111" y="74"/>
                    <a:pt x="111" y="74"/>
                  </a:cubicBezTo>
                  <a:close/>
                  <a:moveTo>
                    <a:pt x="7" y="30"/>
                  </a:moveTo>
                  <a:cubicBezTo>
                    <a:pt x="31" y="58"/>
                    <a:pt x="31" y="58"/>
                    <a:pt x="31" y="58"/>
                  </a:cubicBezTo>
                  <a:cubicBezTo>
                    <a:pt x="31" y="58"/>
                    <a:pt x="31" y="58"/>
                    <a:pt x="31" y="58"/>
                  </a:cubicBezTo>
                  <a:cubicBezTo>
                    <a:pt x="7" y="30"/>
                    <a:pt x="7" y="30"/>
                    <a:pt x="7" y="30"/>
                  </a:cubicBezTo>
                  <a:close/>
                  <a:moveTo>
                    <a:pt x="128" y="38"/>
                  </a:moveTo>
                  <a:cubicBezTo>
                    <a:pt x="131" y="40"/>
                    <a:pt x="135" y="43"/>
                    <a:pt x="138" y="45"/>
                  </a:cubicBezTo>
                  <a:cubicBezTo>
                    <a:pt x="138" y="45"/>
                    <a:pt x="138" y="45"/>
                    <a:pt x="138" y="45"/>
                  </a:cubicBezTo>
                  <a:cubicBezTo>
                    <a:pt x="135" y="43"/>
                    <a:pt x="131" y="40"/>
                    <a:pt x="128" y="38"/>
                  </a:cubicBezTo>
                  <a:cubicBezTo>
                    <a:pt x="128" y="38"/>
                    <a:pt x="128" y="38"/>
                    <a:pt x="128" y="38"/>
                  </a:cubicBezTo>
                  <a:cubicBezTo>
                    <a:pt x="111" y="26"/>
                    <a:pt x="93" y="14"/>
                    <a:pt x="89" y="9"/>
                  </a:cubicBezTo>
                  <a:cubicBezTo>
                    <a:pt x="89" y="9"/>
                    <a:pt x="89" y="9"/>
                    <a:pt x="89" y="9"/>
                  </a:cubicBezTo>
                  <a:cubicBezTo>
                    <a:pt x="93" y="14"/>
                    <a:pt x="111" y="26"/>
                    <a:pt x="128" y="38"/>
                  </a:cubicBezTo>
                  <a:close/>
                  <a:moveTo>
                    <a:pt x="71" y="6"/>
                  </a:moveTo>
                  <a:cubicBezTo>
                    <a:pt x="7" y="30"/>
                    <a:pt x="7" y="30"/>
                    <a:pt x="7" y="30"/>
                  </a:cubicBezTo>
                  <a:cubicBezTo>
                    <a:pt x="71" y="6"/>
                    <a:pt x="71" y="6"/>
                    <a:pt x="71" y="6"/>
                  </a:cubicBezTo>
                  <a:cubicBezTo>
                    <a:pt x="71" y="6"/>
                    <a:pt x="71" y="6"/>
                    <a:pt x="71" y="6"/>
                  </a:cubicBezTo>
                  <a:cubicBezTo>
                    <a:pt x="71" y="6"/>
                    <a:pt x="71" y="6"/>
                    <a:pt x="71" y="6"/>
                  </a:cubicBezTo>
                  <a:cubicBezTo>
                    <a:pt x="71" y="6"/>
                    <a:pt x="71" y="6"/>
                    <a:pt x="71" y="6"/>
                  </a:cubicBezTo>
                  <a:close/>
                  <a:moveTo>
                    <a:pt x="89" y="9"/>
                  </a:moveTo>
                  <a:cubicBezTo>
                    <a:pt x="87" y="6"/>
                    <a:pt x="83" y="5"/>
                    <a:pt x="80" y="4"/>
                  </a:cubicBezTo>
                  <a:cubicBezTo>
                    <a:pt x="80" y="4"/>
                    <a:pt x="80" y="4"/>
                    <a:pt x="80" y="4"/>
                  </a:cubicBezTo>
                  <a:cubicBezTo>
                    <a:pt x="83" y="5"/>
                    <a:pt x="87" y="6"/>
                    <a:pt x="89" y="9"/>
                  </a:cubicBezTo>
                  <a:close/>
                  <a:moveTo>
                    <a:pt x="79" y="4"/>
                  </a:moveTo>
                  <a:cubicBezTo>
                    <a:pt x="77" y="4"/>
                    <a:pt x="76" y="5"/>
                    <a:pt x="74" y="5"/>
                  </a:cubicBezTo>
                  <a:cubicBezTo>
                    <a:pt x="74" y="5"/>
                    <a:pt x="74" y="5"/>
                    <a:pt x="74" y="5"/>
                  </a:cubicBezTo>
                  <a:cubicBezTo>
                    <a:pt x="76" y="5"/>
                    <a:pt x="77" y="4"/>
                    <a:pt x="79" y="4"/>
                  </a:cubicBezTo>
                  <a:cubicBezTo>
                    <a:pt x="79" y="4"/>
                    <a:pt x="79" y="4"/>
                    <a:pt x="79" y="4"/>
                  </a:cubicBezTo>
                  <a:cubicBezTo>
                    <a:pt x="79" y="4"/>
                    <a:pt x="79" y="4"/>
                    <a:pt x="79" y="4"/>
                  </a:cubicBezTo>
                  <a:cubicBezTo>
                    <a:pt x="79" y="4"/>
                    <a:pt x="79" y="4"/>
                    <a:pt x="79" y="4"/>
                  </a:cubicBezTo>
                  <a:cubicBezTo>
                    <a:pt x="79" y="4"/>
                    <a:pt x="79" y="4"/>
                    <a:pt x="79" y="4"/>
                  </a:cubicBezTo>
                  <a:cubicBezTo>
                    <a:pt x="79" y="4"/>
                    <a:pt x="79" y="4"/>
                    <a:pt x="79" y="4"/>
                  </a:cubicBezTo>
                  <a:cubicBezTo>
                    <a:pt x="79" y="3"/>
                    <a:pt x="79" y="3"/>
                    <a:pt x="79" y="3"/>
                  </a:cubicBezTo>
                  <a:cubicBezTo>
                    <a:pt x="79" y="4"/>
                    <a:pt x="79" y="4"/>
                    <a:pt x="79"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80" y="4"/>
                  </a:moveTo>
                  <a:cubicBezTo>
                    <a:pt x="80" y="4"/>
                    <a:pt x="80" y="4"/>
                    <a:pt x="80" y="4"/>
                  </a:cubicBezTo>
                  <a:cubicBezTo>
                    <a:pt x="80" y="4"/>
                    <a:pt x="80" y="4"/>
                    <a:pt x="80" y="4"/>
                  </a:cubicBezTo>
                  <a:cubicBezTo>
                    <a:pt x="80" y="4"/>
                    <a:pt x="80" y="4"/>
                    <a:pt x="80" y="4"/>
                  </a:cubicBezTo>
                  <a:close/>
                  <a:moveTo>
                    <a:pt x="79" y="4"/>
                  </a:moveTo>
                  <a:cubicBezTo>
                    <a:pt x="79" y="4"/>
                    <a:pt x="79" y="4"/>
                    <a:pt x="79" y="4"/>
                  </a:cubicBezTo>
                  <a:cubicBezTo>
                    <a:pt x="79" y="4"/>
                    <a:pt x="79" y="4"/>
                    <a:pt x="79" y="4"/>
                  </a:cubicBezTo>
                  <a:cubicBezTo>
                    <a:pt x="79" y="4"/>
                    <a:pt x="79" y="4"/>
                    <a:pt x="79" y="4"/>
                  </a:cubicBezTo>
                  <a:close/>
                  <a:moveTo>
                    <a:pt x="79" y="4"/>
                  </a:moveTo>
                  <a:cubicBezTo>
                    <a:pt x="79" y="4"/>
                    <a:pt x="79" y="4"/>
                    <a:pt x="79" y="4"/>
                  </a:cubicBezTo>
                  <a:cubicBezTo>
                    <a:pt x="79" y="4"/>
                    <a:pt x="79" y="4"/>
                    <a:pt x="79" y="4"/>
                  </a:cubicBezTo>
                  <a:cubicBezTo>
                    <a:pt x="79" y="4"/>
                    <a:pt x="79" y="4"/>
                    <a:pt x="79" y="4"/>
                  </a:cubicBezTo>
                  <a:close/>
                  <a:moveTo>
                    <a:pt x="163" y="56"/>
                  </a:move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ubicBezTo>
                    <a:pt x="163" y="56"/>
                    <a:pt x="163" y="56"/>
                    <a:pt x="163" y="56"/>
                  </a:cubicBezTo>
                  <a:cubicBezTo>
                    <a:pt x="163" y="56"/>
                    <a:pt x="163" y="56"/>
                    <a:pt x="163" y="56"/>
                  </a:cubicBezTo>
                  <a:cubicBezTo>
                    <a:pt x="163" y="56"/>
                    <a:pt x="163" y="56"/>
                    <a:pt x="163" y="56"/>
                  </a:cubicBezTo>
                  <a:cubicBezTo>
                    <a:pt x="163" y="56"/>
                    <a:pt x="163" y="56"/>
                    <a:pt x="163" y="56"/>
                  </a:cubicBezTo>
                  <a:close/>
                  <a:moveTo>
                    <a:pt x="163" y="56"/>
                  </a:moveTo>
                  <a:cubicBezTo>
                    <a:pt x="163" y="56"/>
                    <a:pt x="163" y="56"/>
                    <a:pt x="163"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6" name="12-9-Freeform"/>
            <p:cNvSpPr>
              <a:spLocks/>
            </p:cNvSpPr>
            <p:nvPr>
              <p:custDataLst>
                <p:tags r:id="rId28"/>
              </p:custDataLst>
            </p:nvPr>
          </p:nvSpPr>
          <p:spPr bwMode="auto">
            <a:xfrm>
              <a:off x="4554539" y="420689"/>
              <a:ext cx="11113" cy="131763"/>
            </a:xfrm>
            <a:custGeom>
              <a:avLst/>
              <a:gdLst>
                <a:gd name="T0" fmla="*/ 0 w 7"/>
                <a:gd name="T1" fmla="*/ 83 h 83"/>
                <a:gd name="T2" fmla="*/ 3 w 7"/>
                <a:gd name="T3" fmla="*/ 0 h 83"/>
                <a:gd name="T4" fmla="*/ 7 w 7"/>
                <a:gd name="T5" fmla="*/ 0 h 83"/>
                <a:gd name="T6" fmla="*/ 4 w 7"/>
                <a:gd name="T7" fmla="*/ 83 h 83"/>
                <a:gd name="T8" fmla="*/ 0 w 7"/>
                <a:gd name="T9" fmla="*/ 83 h 83"/>
                <a:gd name="T10" fmla="*/ 0 w 7"/>
                <a:gd name="T11" fmla="*/ 83 h 83"/>
              </a:gdLst>
              <a:ahLst/>
              <a:cxnLst>
                <a:cxn ang="0">
                  <a:pos x="T0" y="T1"/>
                </a:cxn>
                <a:cxn ang="0">
                  <a:pos x="T2" y="T3"/>
                </a:cxn>
                <a:cxn ang="0">
                  <a:pos x="T4" y="T5"/>
                </a:cxn>
                <a:cxn ang="0">
                  <a:pos x="T6" y="T7"/>
                </a:cxn>
                <a:cxn ang="0">
                  <a:pos x="T8" y="T9"/>
                </a:cxn>
                <a:cxn ang="0">
                  <a:pos x="T10" y="T11"/>
                </a:cxn>
              </a:cxnLst>
              <a:rect l="0" t="0" r="r" b="b"/>
              <a:pathLst>
                <a:path w="7" h="83">
                  <a:moveTo>
                    <a:pt x="0" y="83"/>
                  </a:moveTo>
                  <a:lnTo>
                    <a:pt x="3" y="0"/>
                  </a:lnTo>
                  <a:lnTo>
                    <a:pt x="7" y="0"/>
                  </a:lnTo>
                  <a:lnTo>
                    <a:pt x="4" y="83"/>
                  </a:lnTo>
                  <a:lnTo>
                    <a:pt x="0" y="83"/>
                  </a:lnTo>
                  <a:lnTo>
                    <a:pt x="0"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7" name="12-10-Freeform"/>
            <p:cNvSpPr>
              <a:spLocks noEditPoints="1"/>
            </p:cNvSpPr>
            <p:nvPr>
              <p:custDataLst>
                <p:tags r:id="rId29"/>
              </p:custDataLst>
            </p:nvPr>
          </p:nvSpPr>
          <p:spPr bwMode="auto">
            <a:xfrm>
              <a:off x="4551364" y="417514"/>
              <a:ext cx="19050" cy="138113"/>
            </a:xfrm>
            <a:custGeom>
              <a:avLst/>
              <a:gdLst>
                <a:gd name="T0" fmla="*/ 6 w 12"/>
                <a:gd name="T1" fmla="*/ 87 h 87"/>
                <a:gd name="T2" fmla="*/ 2 w 12"/>
                <a:gd name="T3" fmla="*/ 87 h 87"/>
                <a:gd name="T4" fmla="*/ 2 w 12"/>
                <a:gd name="T5" fmla="*/ 85 h 87"/>
                <a:gd name="T6" fmla="*/ 4 w 12"/>
                <a:gd name="T7" fmla="*/ 85 h 87"/>
                <a:gd name="T8" fmla="*/ 2 w 12"/>
                <a:gd name="T9" fmla="*/ 85 h 87"/>
                <a:gd name="T10" fmla="*/ 2 w 12"/>
                <a:gd name="T11" fmla="*/ 87 h 87"/>
                <a:gd name="T12" fmla="*/ 0 w 12"/>
                <a:gd name="T13" fmla="*/ 87 h 87"/>
                <a:gd name="T14" fmla="*/ 3 w 12"/>
                <a:gd name="T15" fmla="*/ 0 h 87"/>
                <a:gd name="T16" fmla="*/ 12 w 12"/>
                <a:gd name="T17" fmla="*/ 0 h 87"/>
                <a:gd name="T18" fmla="*/ 8 w 12"/>
                <a:gd name="T19" fmla="*/ 87 h 87"/>
                <a:gd name="T20" fmla="*/ 6 w 12"/>
                <a:gd name="T21" fmla="*/ 87 h 87"/>
                <a:gd name="T22" fmla="*/ 6 w 12"/>
                <a:gd name="T23" fmla="*/ 87 h 87"/>
                <a:gd name="T24" fmla="*/ 4 w 12"/>
                <a:gd name="T25" fmla="*/ 82 h 87"/>
                <a:gd name="T26" fmla="*/ 7 w 12"/>
                <a:gd name="T27" fmla="*/ 5 h 87"/>
                <a:gd name="T28" fmla="*/ 4 w 12"/>
                <a:gd name="T29" fmla="*/ 82 h 87"/>
                <a:gd name="T30" fmla="*/ 4 w 12"/>
                <a:gd name="T31" fmla="*/ 82 h 87"/>
                <a:gd name="T32" fmla="*/ 4 w 12"/>
                <a:gd name="T33"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87">
                  <a:moveTo>
                    <a:pt x="6" y="87"/>
                  </a:moveTo>
                  <a:lnTo>
                    <a:pt x="2" y="87"/>
                  </a:lnTo>
                  <a:lnTo>
                    <a:pt x="2" y="85"/>
                  </a:lnTo>
                  <a:lnTo>
                    <a:pt x="4" y="85"/>
                  </a:lnTo>
                  <a:lnTo>
                    <a:pt x="2" y="85"/>
                  </a:lnTo>
                  <a:lnTo>
                    <a:pt x="2" y="87"/>
                  </a:lnTo>
                  <a:lnTo>
                    <a:pt x="0" y="87"/>
                  </a:lnTo>
                  <a:lnTo>
                    <a:pt x="3" y="0"/>
                  </a:lnTo>
                  <a:lnTo>
                    <a:pt x="12" y="0"/>
                  </a:lnTo>
                  <a:lnTo>
                    <a:pt x="8" y="87"/>
                  </a:lnTo>
                  <a:lnTo>
                    <a:pt x="6" y="87"/>
                  </a:lnTo>
                  <a:lnTo>
                    <a:pt x="6" y="87"/>
                  </a:lnTo>
                  <a:close/>
                  <a:moveTo>
                    <a:pt x="4" y="82"/>
                  </a:moveTo>
                  <a:lnTo>
                    <a:pt x="7" y="5"/>
                  </a:lnTo>
                  <a:lnTo>
                    <a:pt x="4" y="82"/>
                  </a:lnTo>
                  <a:lnTo>
                    <a:pt x="4" y="82"/>
                  </a:lnTo>
                  <a:lnTo>
                    <a:pt x="4" y="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8" name="12-11-Freeform"/>
            <p:cNvSpPr>
              <a:spLocks noEditPoints="1"/>
            </p:cNvSpPr>
            <p:nvPr>
              <p:custDataLst>
                <p:tags r:id="rId30"/>
              </p:custDataLst>
            </p:nvPr>
          </p:nvSpPr>
          <p:spPr bwMode="auto">
            <a:xfrm>
              <a:off x="4549777" y="547689"/>
              <a:ext cx="14288" cy="20638"/>
            </a:xfrm>
            <a:custGeom>
              <a:avLst/>
              <a:gdLst>
                <a:gd name="T0" fmla="*/ 0 w 9"/>
                <a:gd name="T1" fmla="*/ 6 h 11"/>
                <a:gd name="T2" fmla="*/ 4 w 9"/>
                <a:gd name="T3" fmla="*/ 0 h 11"/>
                <a:gd name="T4" fmla="*/ 4 w 9"/>
                <a:gd name="T5" fmla="*/ 0 h 11"/>
                <a:gd name="T6" fmla="*/ 9 w 9"/>
                <a:gd name="T7" fmla="*/ 6 h 11"/>
                <a:gd name="T8" fmla="*/ 9 w 9"/>
                <a:gd name="T9" fmla="*/ 6 h 11"/>
                <a:gd name="T10" fmla="*/ 4 w 9"/>
                <a:gd name="T11" fmla="*/ 11 h 11"/>
                <a:gd name="T12" fmla="*/ 4 w 9"/>
                <a:gd name="T13" fmla="*/ 11 h 11"/>
                <a:gd name="T14" fmla="*/ 0 w 9"/>
                <a:gd name="T15" fmla="*/ 6 h 11"/>
                <a:gd name="T16" fmla="*/ 4 w 9"/>
                <a:gd name="T17" fmla="*/ 4 h 11"/>
                <a:gd name="T18" fmla="*/ 4 w 9"/>
                <a:gd name="T19" fmla="*/ 6 h 11"/>
                <a:gd name="T20" fmla="*/ 4 w 9"/>
                <a:gd name="T21" fmla="*/ 6 h 11"/>
                <a:gd name="T22" fmla="*/ 4 w 9"/>
                <a:gd name="T23" fmla="*/ 7 h 11"/>
                <a:gd name="T24" fmla="*/ 4 w 9"/>
                <a:gd name="T25" fmla="*/ 7 h 11"/>
                <a:gd name="T26" fmla="*/ 4 w 9"/>
                <a:gd name="T27" fmla="*/ 7 h 11"/>
                <a:gd name="T28" fmla="*/ 4 w 9"/>
                <a:gd name="T29" fmla="*/ 7 h 11"/>
                <a:gd name="T30" fmla="*/ 4 w 9"/>
                <a:gd name="T31" fmla="*/ 7 h 11"/>
                <a:gd name="T32" fmla="*/ 4 w 9"/>
                <a:gd name="T33" fmla="*/ 7 h 11"/>
                <a:gd name="T34" fmla="*/ 5 w 9"/>
                <a:gd name="T35" fmla="*/ 6 h 11"/>
                <a:gd name="T36" fmla="*/ 5 w 9"/>
                <a:gd name="T37" fmla="*/ 6 h 11"/>
                <a:gd name="T38" fmla="*/ 4 w 9"/>
                <a:gd name="T39" fmla="*/ 4 h 11"/>
                <a:gd name="T40" fmla="*/ 4 w 9"/>
                <a:gd name="T41" fmla="*/ 4 h 11"/>
                <a:gd name="T42" fmla="*/ 4 w 9"/>
                <a:gd name="T43" fmla="*/ 4 h 11"/>
                <a:gd name="T44" fmla="*/ 4 w 9"/>
                <a:gd name="T45" fmla="*/ 4 h 11"/>
                <a:gd name="T46" fmla="*/ 4 w 9"/>
                <a:gd name="T4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6"/>
                  </a:moveTo>
                  <a:cubicBezTo>
                    <a:pt x="0" y="3"/>
                    <a:pt x="1" y="0"/>
                    <a:pt x="4" y="0"/>
                  </a:cubicBezTo>
                  <a:cubicBezTo>
                    <a:pt x="4" y="0"/>
                    <a:pt x="4" y="0"/>
                    <a:pt x="4" y="0"/>
                  </a:cubicBezTo>
                  <a:cubicBezTo>
                    <a:pt x="7" y="0"/>
                    <a:pt x="9" y="3"/>
                    <a:pt x="9" y="6"/>
                  </a:cubicBezTo>
                  <a:cubicBezTo>
                    <a:pt x="9" y="6"/>
                    <a:pt x="9" y="6"/>
                    <a:pt x="9" y="6"/>
                  </a:cubicBezTo>
                  <a:cubicBezTo>
                    <a:pt x="9" y="8"/>
                    <a:pt x="7" y="11"/>
                    <a:pt x="4" y="11"/>
                  </a:cubicBezTo>
                  <a:cubicBezTo>
                    <a:pt x="4" y="11"/>
                    <a:pt x="4" y="11"/>
                    <a:pt x="4" y="11"/>
                  </a:cubicBezTo>
                  <a:cubicBezTo>
                    <a:pt x="1" y="11"/>
                    <a:pt x="0" y="8"/>
                    <a:pt x="0" y="6"/>
                  </a:cubicBezTo>
                  <a:close/>
                  <a:moveTo>
                    <a:pt x="4" y="4"/>
                  </a:moveTo>
                  <a:cubicBezTo>
                    <a:pt x="4" y="4"/>
                    <a:pt x="4" y="5"/>
                    <a:pt x="4" y="6"/>
                  </a:cubicBezTo>
                  <a:cubicBezTo>
                    <a:pt x="4" y="6"/>
                    <a:pt x="4" y="6"/>
                    <a:pt x="4" y="6"/>
                  </a:cubicBezTo>
                  <a:cubicBezTo>
                    <a:pt x="4" y="6"/>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6"/>
                    <a:pt x="5" y="6"/>
                  </a:cubicBezTo>
                  <a:cubicBezTo>
                    <a:pt x="5" y="6"/>
                    <a:pt x="5" y="6"/>
                    <a:pt x="5" y="6"/>
                  </a:cubicBezTo>
                  <a:cubicBezTo>
                    <a:pt x="5" y="5"/>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99" name="12-12-Freeform"/>
            <p:cNvSpPr>
              <a:spLocks noEditPoints="1"/>
            </p:cNvSpPr>
            <p:nvPr>
              <p:custDataLst>
                <p:tags r:id="rId31"/>
              </p:custDataLst>
            </p:nvPr>
          </p:nvSpPr>
          <p:spPr bwMode="auto">
            <a:xfrm>
              <a:off x="4543427" y="544514"/>
              <a:ext cx="25400" cy="26988"/>
            </a:xfrm>
            <a:custGeom>
              <a:avLst/>
              <a:gdLst>
                <a:gd name="T0" fmla="*/ 3 w 14"/>
                <a:gd name="T1" fmla="*/ 8 h 15"/>
                <a:gd name="T2" fmla="*/ 7 w 14"/>
                <a:gd name="T3" fmla="*/ 0 h 15"/>
                <a:gd name="T4" fmla="*/ 14 w 14"/>
                <a:gd name="T5" fmla="*/ 8 h 15"/>
                <a:gd name="T6" fmla="*/ 7 w 14"/>
                <a:gd name="T7" fmla="*/ 15 h 15"/>
                <a:gd name="T8" fmla="*/ 1 w 14"/>
                <a:gd name="T9" fmla="*/ 8 h 15"/>
                <a:gd name="T10" fmla="*/ 7 w 14"/>
                <a:gd name="T11" fmla="*/ 11 h 15"/>
                <a:gd name="T12" fmla="*/ 6 w 14"/>
                <a:gd name="T13" fmla="*/ 11 h 15"/>
                <a:gd name="T14" fmla="*/ 6 w 14"/>
                <a:gd name="T15" fmla="*/ 11 h 15"/>
                <a:gd name="T16" fmla="*/ 6 w 14"/>
                <a:gd name="T17" fmla="*/ 11 h 15"/>
                <a:gd name="T18" fmla="*/ 7 w 14"/>
                <a:gd name="T19" fmla="*/ 11 h 15"/>
                <a:gd name="T20" fmla="*/ 5 w 14"/>
                <a:gd name="T21" fmla="*/ 10 h 15"/>
                <a:gd name="T22" fmla="*/ 5 w 14"/>
                <a:gd name="T23" fmla="*/ 9 h 15"/>
                <a:gd name="T24" fmla="*/ 6 w 14"/>
                <a:gd name="T25" fmla="*/ 11 h 15"/>
                <a:gd name="T26" fmla="*/ 9 w 14"/>
                <a:gd name="T27" fmla="*/ 9 h 15"/>
                <a:gd name="T28" fmla="*/ 9 w 14"/>
                <a:gd name="T29" fmla="*/ 10 h 15"/>
                <a:gd name="T30" fmla="*/ 9 w 14"/>
                <a:gd name="T31" fmla="*/ 10 h 15"/>
                <a:gd name="T32" fmla="*/ 9 w 14"/>
                <a:gd name="T33" fmla="*/ 9 h 15"/>
                <a:gd name="T34" fmla="*/ 9 w 14"/>
                <a:gd name="T35" fmla="*/ 9 h 15"/>
                <a:gd name="T36" fmla="*/ 9 w 14"/>
                <a:gd name="T37" fmla="*/ 9 h 15"/>
                <a:gd name="T38" fmla="*/ 9 w 14"/>
                <a:gd name="T39" fmla="*/ 9 h 15"/>
                <a:gd name="T40" fmla="*/ 8 w 14"/>
                <a:gd name="T41" fmla="*/ 8 h 15"/>
                <a:gd name="T42" fmla="*/ 9 w 14"/>
                <a:gd name="T43" fmla="*/ 6 h 15"/>
                <a:gd name="T44" fmla="*/ 9 w 14"/>
                <a:gd name="T45" fmla="*/ 5 h 15"/>
                <a:gd name="T46" fmla="*/ 9 w 14"/>
                <a:gd name="T47" fmla="*/ 5 h 15"/>
                <a:gd name="T48" fmla="*/ 9 w 14"/>
                <a:gd name="T49" fmla="*/ 6 h 15"/>
                <a:gd name="T50" fmla="*/ 7 w 14"/>
                <a:gd name="T51" fmla="*/ 4 h 15"/>
                <a:gd name="T52" fmla="*/ 6 w 14"/>
                <a:gd name="T53" fmla="*/ 4 h 15"/>
                <a:gd name="T54" fmla="*/ 9 w 14"/>
                <a:gd name="T55" fmla="*/ 6 h 15"/>
                <a:gd name="T56" fmla="*/ 6 w 14"/>
                <a:gd name="T57" fmla="*/ 6 h 15"/>
                <a:gd name="T58" fmla="*/ 7 w 14"/>
                <a:gd name="T59" fmla="*/ 6 h 15"/>
                <a:gd name="T60" fmla="*/ 5 w 14"/>
                <a:gd name="T61" fmla="*/ 6 h 15"/>
                <a:gd name="T62" fmla="*/ 5 w 14"/>
                <a:gd name="T63" fmla="*/ 5 h 15"/>
                <a:gd name="T64" fmla="*/ 5 w 14"/>
                <a:gd name="T65" fmla="*/ 5 h 15"/>
                <a:gd name="T66" fmla="*/ 5 w 14"/>
                <a:gd name="T67" fmla="*/ 5 h 15"/>
                <a:gd name="T68" fmla="*/ 6 w 14"/>
                <a:gd name="T69" fmla="*/ 4 h 15"/>
                <a:gd name="T70" fmla="*/ 6 w 14"/>
                <a:gd name="T71" fmla="*/ 4 h 15"/>
                <a:gd name="T72" fmla="*/ 8 w 14"/>
                <a:gd name="T73" fmla="*/ 5 h 15"/>
                <a:gd name="T74" fmla="*/ 8 w 14"/>
                <a:gd name="T75" fmla="*/ 4 h 15"/>
                <a:gd name="T76" fmla="*/ 9 w 14"/>
                <a:gd name="T77" fmla="*/ 5 h 15"/>
                <a:gd name="T78" fmla="*/ 8 w 14"/>
                <a:gd name="T79" fmla="*/ 4 h 15"/>
                <a:gd name="T80" fmla="*/ 8 w 14"/>
                <a:gd name="T81" fmla="*/ 4 h 15"/>
                <a:gd name="T82" fmla="*/ 8 w 14"/>
                <a:gd name="T83" fmla="*/ 4 h 15"/>
                <a:gd name="T84" fmla="*/ 8 w 14"/>
                <a:gd name="T85" fmla="*/ 4 h 15"/>
                <a:gd name="T86" fmla="*/ 8 w 14"/>
                <a:gd name="T87" fmla="*/ 4 h 15"/>
                <a:gd name="T88" fmla="*/ 8 w 14"/>
                <a:gd name="T89" fmla="*/ 4 h 15"/>
                <a:gd name="T90" fmla="*/ 8 w 14"/>
                <a:gd name="T91" fmla="*/ 4 h 15"/>
                <a:gd name="T92" fmla="*/ 8 w 14"/>
                <a:gd name="T93" fmla="*/ 4 h 15"/>
                <a:gd name="T94" fmla="*/ 8 w 14"/>
                <a:gd name="T95" fmla="*/ 4 h 15"/>
                <a:gd name="T96" fmla="*/ 8 w 14"/>
                <a:gd name="T97" fmla="*/ 4 h 15"/>
                <a:gd name="T98" fmla="*/ 8 w 14"/>
                <a:gd name="T9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 h="15">
                  <a:moveTo>
                    <a:pt x="1" y="8"/>
                  </a:moveTo>
                  <a:cubicBezTo>
                    <a:pt x="3" y="8"/>
                    <a:pt x="3" y="8"/>
                    <a:pt x="3" y="8"/>
                  </a:cubicBezTo>
                  <a:cubicBezTo>
                    <a:pt x="1" y="8"/>
                    <a:pt x="1" y="8"/>
                    <a:pt x="1" y="8"/>
                  </a:cubicBezTo>
                  <a:cubicBezTo>
                    <a:pt x="0" y="4"/>
                    <a:pt x="3" y="0"/>
                    <a:pt x="7" y="0"/>
                  </a:cubicBezTo>
                  <a:cubicBezTo>
                    <a:pt x="7" y="0"/>
                    <a:pt x="7" y="0"/>
                    <a:pt x="7" y="0"/>
                  </a:cubicBezTo>
                  <a:cubicBezTo>
                    <a:pt x="12" y="0"/>
                    <a:pt x="14" y="4"/>
                    <a:pt x="14" y="8"/>
                  </a:cubicBezTo>
                  <a:cubicBezTo>
                    <a:pt x="14" y="8"/>
                    <a:pt x="14" y="8"/>
                    <a:pt x="14" y="8"/>
                  </a:cubicBezTo>
                  <a:cubicBezTo>
                    <a:pt x="14" y="11"/>
                    <a:pt x="12" y="15"/>
                    <a:pt x="7" y="15"/>
                  </a:cubicBezTo>
                  <a:cubicBezTo>
                    <a:pt x="7" y="15"/>
                    <a:pt x="7" y="15"/>
                    <a:pt x="7" y="15"/>
                  </a:cubicBezTo>
                  <a:cubicBezTo>
                    <a:pt x="3" y="15"/>
                    <a:pt x="0" y="11"/>
                    <a:pt x="1" y="8"/>
                  </a:cubicBezTo>
                  <a:close/>
                  <a:moveTo>
                    <a:pt x="7" y="11"/>
                  </a:moveTo>
                  <a:cubicBezTo>
                    <a:pt x="7" y="11"/>
                    <a:pt x="7" y="11"/>
                    <a:pt x="7" y="11"/>
                  </a:cubicBezTo>
                  <a:cubicBezTo>
                    <a:pt x="7" y="11"/>
                    <a:pt x="7" y="11"/>
                    <a:pt x="7" y="11"/>
                  </a:cubicBezTo>
                  <a:cubicBezTo>
                    <a:pt x="7" y="11"/>
                    <a:pt x="7"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lose/>
                  <a:moveTo>
                    <a:pt x="6" y="11"/>
                  </a:moveTo>
                  <a:cubicBezTo>
                    <a:pt x="5" y="10"/>
                    <a:pt x="6" y="10"/>
                    <a:pt x="5" y="10"/>
                  </a:cubicBezTo>
                  <a:cubicBezTo>
                    <a:pt x="5" y="10"/>
                    <a:pt x="5" y="10"/>
                    <a:pt x="5" y="10"/>
                  </a:cubicBezTo>
                  <a:cubicBezTo>
                    <a:pt x="5" y="10"/>
                    <a:pt x="5" y="10"/>
                    <a:pt x="5" y="9"/>
                  </a:cubicBezTo>
                  <a:cubicBezTo>
                    <a:pt x="5" y="9"/>
                    <a:pt x="5" y="9"/>
                    <a:pt x="5" y="9"/>
                  </a:cubicBezTo>
                  <a:cubicBezTo>
                    <a:pt x="5" y="10"/>
                    <a:pt x="5" y="10"/>
                    <a:pt x="6" y="11"/>
                  </a:cubicBezTo>
                  <a:close/>
                  <a:moveTo>
                    <a:pt x="9" y="10"/>
                  </a:moveTo>
                  <a:cubicBezTo>
                    <a:pt x="9" y="10"/>
                    <a:pt x="9" y="9"/>
                    <a:pt x="9" y="9"/>
                  </a:cubicBezTo>
                  <a:cubicBezTo>
                    <a:pt x="9" y="9"/>
                    <a:pt x="9" y="9"/>
                    <a:pt x="9" y="9"/>
                  </a:cubicBezTo>
                  <a:cubicBezTo>
                    <a:pt x="9" y="9"/>
                    <a:pt x="9" y="10"/>
                    <a:pt x="9" y="10"/>
                  </a:cubicBezTo>
                  <a:cubicBezTo>
                    <a:pt x="9" y="10"/>
                    <a:pt x="9" y="10"/>
                    <a:pt x="9" y="10"/>
                  </a:cubicBezTo>
                  <a:cubicBezTo>
                    <a:pt x="9" y="10"/>
                    <a:pt x="9" y="10"/>
                    <a:pt x="9" y="10"/>
                  </a:cubicBezTo>
                  <a:close/>
                  <a:moveTo>
                    <a:pt x="9" y="9"/>
                  </a:moveTo>
                  <a:cubicBezTo>
                    <a:pt x="9" y="9"/>
                    <a:pt x="9" y="9"/>
                    <a:pt x="9" y="9"/>
                  </a:cubicBezTo>
                  <a:cubicBezTo>
                    <a:pt x="9" y="9"/>
                    <a:pt x="9" y="9"/>
                    <a:pt x="9" y="9"/>
                  </a:cubicBezTo>
                  <a:cubicBezTo>
                    <a:pt x="9" y="9"/>
                    <a:pt x="9" y="9"/>
                    <a:pt x="9" y="9"/>
                  </a:cubicBezTo>
                  <a:close/>
                  <a:moveTo>
                    <a:pt x="9" y="9"/>
                  </a:moveTo>
                  <a:cubicBezTo>
                    <a:pt x="9" y="9"/>
                    <a:pt x="9" y="9"/>
                    <a:pt x="9" y="9"/>
                  </a:cubicBezTo>
                  <a:cubicBezTo>
                    <a:pt x="9" y="9"/>
                    <a:pt x="9" y="9"/>
                    <a:pt x="9" y="9"/>
                  </a:cubicBezTo>
                  <a:cubicBezTo>
                    <a:pt x="9" y="9"/>
                    <a:pt x="9" y="9"/>
                    <a:pt x="9" y="9"/>
                  </a:cubicBezTo>
                  <a:close/>
                  <a:moveTo>
                    <a:pt x="8" y="8"/>
                  </a:moveTo>
                  <a:cubicBezTo>
                    <a:pt x="8" y="8"/>
                    <a:pt x="8" y="8"/>
                    <a:pt x="8" y="8"/>
                  </a:cubicBezTo>
                  <a:cubicBezTo>
                    <a:pt x="8" y="8"/>
                    <a:pt x="8" y="8"/>
                    <a:pt x="8" y="8"/>
                  </a:cubicBezTo>
                  <a:close/>
                  <a:moveTo>
                    <a:pt x="9" y="6"/>
                  </a:moveTo>
                  <a:cubicBezTo>
                    <a:pt x="9" y="6"/>
                    <a:pt x="9" y="5"/>
                    <a:pt x="9" y="5"/>
                  </a:cubicBezTo>
                  <a:cubicBezTo>
                    <a:pt x="9" y="5"/>
                    <a:pt x="9" y="5"/>
                    <a:pt x="9" y="5"/>
                  </a:cubicBezTo>
                  <a:cubicBezTo>
                    <a:pt x="9" y="5"/>
                    <a:pt x="9" y="5"/>
                    <a:pt x="9" y="5"/>
                  </a:cubicBezTo>
                  <a:cubicBezTo>
                    <a:pt x="9" y="5"/>
                    <a:pt x="9" y="5"/>
                    <a:pt x="9" y="5"/>
                  </a:cubicBezTo>
                  <a:cubicBezTo>
                    <a:pt x="9" y="5"/>
                    <a:pt x="9" y="6"/>
                    <a:pt x="9" y="6"/>
                  </a:cubicBezTo>
                  <a:cubicBezTo>
                    <a:pt x="9" y="6"/>
                    <a:pt x="9" y="6"/>
                    <a:pt x="9" y="6"/>
                  </a:cubicBezTo>
                  <a:cubicBezTo>
                    <a:pt x="9" y="5"/>
                    <a:pt x="8" y="4"/>
                    <a:pt x="7" y="4"/>
                  </a:cubicBezTo>
                  <a:cubicBezTo>
                    <a:pt x="7" y="4"/>
                    <a:pt x="7" y="4"/>
                    <a:pt x="7" y="4"/>
                  </a:cubicBezTo>
                  <a:cubicBezTo>
                    <a:pt x="7" y="4"/>
                    <a:pt x="6" y="4"/>
                    <a:pt x="6" y="4"/>
                  </a:cubicBezTo>
                  <a:cubicBezTo>
                    <a:pt x="6" y="4"/>
                    <a:pt x="6" y="4"/>
                    <a:pt x="6" y="4"/>
                  </a:cubicBezTo>
                  <a:cubicBezTo>
                    <a:pt x="7" y="6"/>
                    <a:pt x="7" y="6"/>
                    <a:pt x="7" y="6"/>
                  </a:cubicBezTo>
                  <a:cubicBezTo>
                    <a:pt x="9" y="6"/>
                    <a:pt x="9" y="6"/>
                    <a:pt x="9" y="6"/>
                  </a:cubicBezTo>
                  <a:close/>
                  <a:moveTo>
                    <a:pt x="7" y="6"/>
                  </a:moveTo>
                  <a:cubicBezTo>
                    <a:pt x="6" y="6"/>
                    <a:pt x="6" y="6"/>
                    <a:pt x="6" y="6"/>
                  </a:cubicBezTo>
                  <a:cubicBezTo>
                    <a:pt x="6" y="6"/>
                    <a:pt x="6" y="6"/>
                    <a:pt x="6" y="6"/>
                  </a:cubicBezTo>
                  <a:cubicBezTo>
                    <a:pt x="7" y="6"/>
                    <a:pt x="7" y="6"/>
                    <a:pt x="7" y="6"/>
                  </a:cubicBezTo>
                  <a:cubicBezTo>
                    <a:pt x="7" y="6"/>
                    <a:pt x="7" y="6"/>
                    <a:pt x="7" y="6"/>
                  </a:cubicBezTo>
                  <a:close/>
                  <a:moveTo>
                    <a:pt x="5" y="6"/>
                  </a:move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6" y="4"/>
                    <a:pt x="6" y="4"/>
                    <a:pt x="6" y="4"/>
                  </a:cubicBezTo>
                  <a:cubicBezTo>
                    <a:pt x="6" y="4"/>
                    <a:pt x="6" y="4"/>
                    <a:pt x="6" y="4"/>
                  </a:cubicBezTo>
                  <a:cubicBezTo>
                    <a:pt x="5" y="5"/>
                    <a:pt x="5" y="5"/>
                    <a:pt x="5" y="6"/>
                  </a:cubicBezTo>
                  <a:close/>
                  <a:moveTo>
                    <a:pt x="8" y="5"/>
                  </a:moveTo>
                  <a:cubicBezTo>
                    <a:pt x="8" y="4"/>
                    <a:pt x="8" y="4"/>
                    <a:pt x="8" y="4"/>
                  </a:cubicBezTo>
                  <a:cubicBezTo>
                    <a:pt x="8" y="4"/>
                    <a:pt x="8" y="4"/>
                    <a:pt x="8" y="4"/>
                  </a:cubicBezTo>
                  <a:cubicBezTo>
                    <a:pt x="8" y="5"/>
                    <a:pt x="9" y="5"/>
                    <a:pt x="9" y="5"/>
                  </a:cubicBezTo>
                  <a:cubicBezTo>
                    <a:pt x="9" y="5"/>
                    <a:pt x="9" y="5"/>
                    <a:pt x="9" y="5"/>
                  </a:cubicBezTo>
                  <a:cubicBezTo>
                    <a:pt x="9" y="5"/>
                    <a:pt x="9" y="5"/>
                    <a:pt x="8" y="5"/>
                  </a:cubicBezTo>
                  <a:close/>
                  <a:moveTo>
                    <a:pt x="8" y="4"/>
                  </a:moveTo>
                  <a:cubicBezTo>
                    <a:pt x="8" y="4"/>
                    <a:pt x="8" y="4"/>
                    <a:pt x="8" y="4"/>
                  </a:cubicBez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ubicBezTo>
                    <a:pt x="8" y="4"/>
                    <a:pt x="8" y="4"/>
                    <a:pt x="8" y="4"/>
                  </a:cubicBezTo>
                  <a:close/>
                  <a:moveTo>
                    <a:pt x="8" y="4"/>
                  </a:moveTo>
                  <a:cubicBezTo>
                    <a:pt x="8" y="4"/>
                    <a:pt x="8" y="4"/>
                    <a:pt x="8" y="4"/>
                  </a:cubicBezTo>
                  <a:cubicBezTo>
                    <a:pt x="8" y="4"/>
                    <a:pt x="8" y="4"/>
                    <a:pt x="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0" name="12-13-Freeform"/>
            <p:cNvSpPr>
              <a:spLocks/>
            </p:cNvSpPr>
            <p:nvPr>
              <p:custDataLst>
                <p:tags r:id="rId32"/>
              </p:custDataLst>
            </p:nvPr>
          </p:nvSpPr>
          <p:spPr bwMode="auto">
            <a:xfrm>
              <a:off x="4367214" y="514351"/>
              <a:ext cx="96838" cy="47625"/>
            </a:xfrm>
            <a:custGeom>
              <a:avLst/>
              <a:gdLst>
                <a:gd name="T0" fmla="*/ 0 w 55"/>
                <a:gd name="T1" fmla="*/ 14 h 28"/>
                <a:gd name="T2" fmla="*/ 2 w 55"/>
                <a:gd name="T3" fmla="*/ 11 h 28"/>
                <a:gd name="T4" fmla="*/ 11 w 55"/>
                <a:gd name="T5" fmla="*/ 18 h 28"/>
                <a:gd name="T6" fmla="*/ 11 w 55"/>
                <a:gd name="T7" fmla="*/ 18 h 28"/>
                <a:gd name="T8" fmla="*/ 25 w 55"/>
                <a:gd name="T9" fmla="*/ 24 h 28"/>
                <a:gd name="T10" fmla="*/ 25 w 55"/>
                <a:gd name="T11" fmla="*/ 24 h 28"/>
                <a:gd name="T12" fmla="*/ 26 w 55"/>
                <a:gd name="T13" fmla="*/ 24 h 28"/>
                <a:gd name="T14" fmla="*/ 26 w 55"/>
                <a:gd name="T15" fmla="*/ 24 h 28"/>
                <a:gd name="T16" fmla="*/ 42 w 55"/>
                <a:gd name="T17" fmla="*/ 12 h 28"/>
                <a:gd name="T18" fmla="*/ 42 w 55"/>
                <a:gd name="T19" fmla="*/ 12 h 28"/>
                <a:gd name="T20" fmla="*/ 52 w 55"/>
                <a:gd name="T21" fmla="*/ 0 h 28"/>
                <a:gd name="T22" fmla="*/ 52 w 55"/>
                <a:gd name="T23" fmla="*/ 0 h 28"/>
                <a:gd name="T24" fmla="*/ 55 w 55"/>
                <a:gd name="T25" fmla="*/ 3 h 28"/>
                <a:gd name="T26" fmla="*/ 45 w 55"/>
                <a:gd name="T27" fmla="*/ 14 h 28"/>
                <a:gd name="T28" fmla="*/ 45 w 55"/>
                <a:gd name="T29" fmla="*/ 14 h 28"/>
                <a:gd name="T30" fmla="*/ 26 w 55"/>
                <a:gd name="T31" fmla="*/ 28 h 28"/>
                <a:gd name="T32" fmla="*/ 26 w 55"/>
                <a:gd name="T33" fmla="*/ 28 h 28"/>
                <a:gd name="T34" fmla="*/ 25 w 55"/>
                <a:gd name="T35" fmla="*/ 28 h 28"/>
                <a:gd name="T36" fmla="*/ 25 w 55"/>
                <a:gd name="T37" fmla="*/ 28 h 28"/>
                <a:gd name="T38" fmla="*/ 0 w 55"/>
                <a:gd name="T3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8">
                  <a:moveTo>
                    <a:pt x="0" y="14"/>
                  </a:moveTo>
                  <a:cubicBezTo>
                    <a:pt x="2" y="11"/>
                    <a:pt x="2" y="11"/>
                    <a:pt x="2" y="11"/>
                  </a:cubicBezTo>
                  <a:cubicBezTo>
                    <a:pt x="2" y="11"/>
                    <a:pt x="6" y="14"/>
                    <a:pt x="11" y="18"/>
                  </a:cubicBezTo>
                  <a:cubicBezTo>
                    <a:pt x="11" y="18"/>
                    <a:pt x="11" y="18"/>
                    <a:pt x="11" y="18"/>
                  </a:cubicBezTo>
                  <a:cubicBezTo>
                    <a:pt x="16" y="21"/>
                    <a:pt x="21" y="24"/>
                    <a:pt x="25" y="24"/>
                  </a:cubicBezTo>
                  <a:cubicBezTo>
                    <a:pt x="25" y="24"/>
                    <a:pt x="25" y="24"/>
                    <a:pt x="25" y="24"/>
                  </a:cubicBezTo>
                  <a:cubicBezTo>
                    <a:pt x="25" y="24"/>
                    <a:pt x="26" y="24"/>
                    <a:pt x="26" y="24"/>
                  </a:cubicBezTo>
                  <a:cubicBezTo>
                    <a:pt x="26" y="24"/>
                    <a:pt x="26" y="24"/>
                    <a:pt x="26" y="24"/>
                  </a:cubicBezTo>
                  <a:cubicBezTo>
                    <a:pt x="29" y="23"/>
                    <a:pt x="36" y="17"/>
                    <a:pt x="42" y="12"/>
                  </a:cubicBezTo>
                  <a:cubicBezTo>
                    <a:pt x="42" y="12"/>
                    <a:pt x="42" y="12"/>
                    <a:pt x="42" y="12"/>
                  </a:cubicBezTo>
                  <a:cubicBezTo>
                    <a:pt x="48" y="6"/>
                    <a:pt x="52" y="0"/>
                    <a:pt x="52" y="0"/>
                  </a:cubicBezTo>
                  <a:cubicBezTo>
                    <a:pt x="52" y="0"/>
                    <a:pt x="52" y="0"/>
                    <a:pt x="52" y="0"/>
                  </a:cubicBezTo>
                  <a:cubicBezTo>
                    <a:pt x="55" y="3"/>
                    <a:pt x="55" y="3"/>
                    <a:pt x="55" y="3"/>
                  </a:cubicBezTo>
                  <a:cubicBezTo>
                    <a:pt x="55" y="3"/>
                    <a:pt x="51" y="8"/>
                    <a:pt x="45" y="14"/>
                  </a:cubicBezTo>
                  <a:cubicBezTo>
                    <a:pt x="45" y="14"/>
                    <a:pt x="45" y="14"/>
                    <a:pt x="45" y="14"/>
                  </a:cubicBezTo>
                  <a:cubicBezTo>
                    <a:pt x="39" y="20"/>
                    <a:pt x="32" y="26"/>
                    <a:pt x="26" y="28"/>
                  </a:cubicBezTo>
                  <a:cubicBezTo>
                    <a:pt x="26" y="28"/>
                    <a:pt x="26" y="28"/>
                    <a:pt x="26" y="28"/>
                  </a:cubicBezTo>
                  <a:cubicBezTo>
                    <a:pt x="26" y="28"/>
                    <a:pt x="25" y="28"/>
                    <a:pt x="25" y="28"/>
                  </a:cubicBezTo>
                  <a:cubicBezTo>
                    <a:pt x="25" y="28"/>
                    <a:pt x="25" y="28"/>
                    <a:pt x="25" y="28"/>
                  </a:cubicBezTo>
                  <a:cubicBezTo>
                    <a:pt x="15" y="27"/>
                    <a:pt x="0" y="14"/>
                    <a:pt x="0"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1" name="12-14-Freeform"/>
            <p:cNvSpPr>
              <a:spLocks noEditPoints="1"/>
            </p:cNvSpPr>
            <p:nvPr>
              <p:custDataLst>
                <p:tags r:id="rId33"/>
              </p:custDataLst>
            </p:nvPr>
          </p:nvSpPr>
          <p:spPr bwMode="auto">
            <a:xfrm>
              <a:off x="4360864" y="509589"/>
              <a:ext cx="107950" cy="55563"/>
            </a:xfrm>
            <a:custGeom>
              <a:avLst/>
              <a:gdLst>
                <a:gd name="T0" fmla="*/ 0 w 62"/>
                <a:gd name="T1" fmla="*/ 18 h 32"/>
                <a:gd name="T2" fmla="*/ 6 w 62"/>
                <a:gd name="T3" fmla="*/ 11 h 32"/>
                <a:gd name="T4" fmla="*/ 7 w 62"/>
                <a:gd name="T5" fmla="*/ 12 h 32"/>
                <a:gd name="T6" fmla="*/ 8 w 62"/>
                <a:gd name="T7" fmla="*/ 12 h 32"/>
                <a:gd name="T8" fmla="*/ 8 w 62"/>
                <a:gd name="T9" fmla="*/ 12 h 32"/>
                <a:gd name="T10" fmla="*/ 8 w 62"/>
                <a:gd name="T11" fmla="*/ 12 h 32"/>
                <a:gd name="T12" fmla="*/ 8 w 62"/>
                <a:gd name="T13" fmla="*/ 12 h 32"/>
                <a:gd name="T14" fmla="*/ 10 w 62"/>
                <a:gd name="T15" fmla="*/ 14 h 32"/>
                <a:gd name="T16" fmla="*/ 16 w 62"/>
                <a:gd name="T17" fmla="*/ 18 h 32"/>
                <a:gd name="T18" fmla="*/ 29 w 62"/>
                <a:gd name="T19" fmla="*/ 24 h 32"/>
                <a:gd name="T20" fmla="*/ 29 w 62"/>
                <a:gd name="T21" fmla="*/ 24 h 32"/>
                <a:gd name="T22" fmla="*/ 30 w 62"/>
                <a:gd name="T23" fmla="*/ 24 h 32"/>
                <a:gd name="T24" fmla="*/ 44 w 62"/>
                <a:gd name="T25" fmla="*/ 12 h 32"/>
                <a:gd name="T26" fmla="*/ 55 w 62"/>
                <a:gd name="T27" fmla="*/ 1 h 32"/>
                <a:gd name="T28" fmla="*/ 55 w 62"/>
                <a:gd name="T29" fmla="*/ 0 h 32"/>
                <a:gd name="T30" fmla="*/ 56 w 62"/>
                <a:gd name="T31" fmla="*/ 0 h 32"/>
                <a:gd name="T32" fmla="*/ 61 w 62"/>
                <a:gd name="T33" fmla="*/ 6 h 32"/>
                <a:gd name="T34" fmla="*/ 61 w 62"/>
                <a:gd name="T35" fmla="*/ 6 h 32"/>
                <a:gd name="T36" fmla="*/ 60 w 62"/>
                <a:gd name="T37" fmla="*/ 7 h 32"/>
                <a:gd name="T38" fmla="*/ 58 w 62"/>
                <a:gd name="T39" fmla="*/ 10 h 32"/>
                <a:gd name="T40" fmla="*/ 50 w 62"/>
                <a:gd name="T41" fmla="*/ 18 h 32"/>
                <a:gd name="T42" fmla="*/ 31 w 62"/>
                <a:gd name="T43" fmla="*/ 31 h 32"/>
                <a:gd name="T44" fmla="*/ 29 w 62"/>
                <a:gd name="T45" fmla="*/ 32 h 32"/>
                <a:gd name="T46" fmla="*/ 3 w 62"/>
                <a:gd name="T47" fmla="*/ 18 h 32"/>
                <a:gd name="T48" fmla="*/ 30 w 62"/>
                <a:gd name="T49" fmla="*/ 28 h 32"/>
                <a:gd name="T50" fmla="*/ 30 w 62"/>
                <a:gd name="T51" fmla="*/ 27 h 32"/>
                <a:gd name="T52" fmla="*/ 30 w 62"/>
                <a:gd name="T53" fmla="*/ 28 h 32"/>
                <a:gd name="T54" fmla="*/ 29 w 62"/>
                <a:gd name="T55" fmla="*/ 28 h 32"/>
                <a:gd name="T56" fmla="*/ 29 w 62"/>
                <a:gd name="T57" fmla="*/ 28 h 32"/>
                <a:gd name="T58" fmla="*/ 28 w 62"/>
                <a:gd name="T59" fmla="*/ 28 h 32"/>
                <a:gd name="T60" fmla="*/ 14 w 62"/>
                <a:gd name="T61" fmla="*/ 21 h 32"/>
                <a:gd name="T62" fmla="*/ 21 w 62"/>
                <a:gd name="T63" fmla="*/ 25 h 32"/>
                <a:gd name="T64" fmla="*/ 14 w 62"/>
                <a:gd name="T65" fmla="*/ 21 h 32"/>
                <a:gd name="T66" fmla="*/ 9 w 62"/>
                <a:gd name="T67" fmla="*/ 18 h 32"/>
                <a:gd name="T68" fmla="*/ 41 w 62"/>
                <a:gd name="T69" fmla="*/ 21 h 32"/>
                <a:gd name="T70" fmla="*/ 47 w 62"/>
                <a:gd name="T71" fmla="*/ 15 h 32"/>
                <a:gd name="T72" fmla="*/ 47 w 62"/>
                <a:gd name="T73" fmla="*/ 15 h 32"/>
                <a:gd name="T74" fmla="*/ 3 w 62"/>
                <a:gd name="T75" fmla="*/ 18 h 32"/>
                <a:gd name="T76" fmla="*/ 5 w 62"/>
                <a:gd name="T77" fmla="*/ 18 h 32"/>
                <a:gd name="T78" fmla="*/ 3 w 62"/>
                <a:gd name="T79" fmla="*/ 18 h 32"/>
                <a:gd name="T80" fmla="*/ 52 w 62"/>
                <a:gd name="T81" fmla="*/ 9 h 32"/>
                <a:gd name="T82" fmla="*/ 48 w 62"/>
                <a:gd name="T8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2">
                  <a:moveTo>
                    <a:pt x="3" y="18"/>
                  </a:moveTo>
                  <a:cubicBezTo>
                    <a:pt x="0" y="18"/>
                    <a:pt x="0" y="18"/>
                    <a:pt x="0" y="18"/>
                  </a:cubicBezTo>
                  <a:cubicBezTo>
                    <a:pt x="5" y="11"/>
                    <a:pt x="5" y="11"/>
                    <a:pt x="5" y="11"/>
                  </a:cubicBezTo>
                  <a:cubicBezTo>
                    <a:pt x="6" y="11"/>
                    <a:pt x="6" y="11"/>
                    <a:pt x="6" y="11"/>
                  </a:cubicBezTo>
                  <a:cubicBezTo>
                    <a:pt x="8" y="11"/>
                    <a:pt x="7" y="12"/>
                    <a:pt x="7" y="12"/>
                  </a:cubicBezTo>
                  <a:cubicBezTo>
                    <a:pt x="7" y="12"/>
                    <a:pt x="7" y="12"/>
                    <a:pt x="7"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8" y="12"/>
                    <a:pt x="8" y="12"/>
                    <a:pt x="8" y="12"/>
                  </a:cubicBezTo>
                  <a:cubicBezTo>
                    <a:pt x="9" y="13"/>
                    <a:pt x="9" y="13"/>
                    <a:pt x="10" y="14"/>
                  </a:cubicBezTo>
                  <a:cubicBezTo>
                    <a:pt x="10" y="14"/>
                    <a:pt x="10" y="14"/>
                    <a:pt x="10" y="14"/>
                  </a:cubicBezTo>
                  <a:cubicBezTo>
                    <a:pt x="11" y="15"/>
                    <a:pt x="14" y="16"/>
                    <a:pt x="16" y="18"/>
                  </a:cubicBezTo>
                  <a:cubicBezTo>
                    <a:pt x="16" y="18"/>
                    <a:pt x="16" y="18"/>
                    <a:pt x="16" y="18"/>
                  </a:cubicBezTo>
                  <a:cubicBezTo>
                    <a:pt x="20" y="21"/>
                    <a:pt x="26" y="24"/>
                    <a:pt x="29" y="24"/>
                  </a:cubicBezTo>
                  <a:cubicBezTo>
                    <a:pt x="29" y="24"/>
                    <a:pt x="29" y="24"/>
                    <a:pt x="29" y="24"/>
                  </a:cubicBezTo>
                  <a:cubicBezTo>
                    <a:pt x="29" y="24"/>
                    <a:pt x="29" y="24"/>
                    <a:pt x="29" y="24"/>
                  </a:cubicBezTo>
                  <a:cubicBezTo>
                    <a:pt x="29" y="24"/>
                    <a:pt x="29" y="24"/>
                    <a:pt x="29" y="24"/>
                  </a:cubicBezTo>
                  <a:cubicBezTo>
                    <a:pt x="29" y="24"/>
                    <a:pt x="29" y="24"/>
                    <a:pt x="30" y="24"/>
                  </a:cubicBezTo>
                  <a:cubicBezTo>
                    <a:pt x="30" y="24"/>
                    <a:pt x="30" y="24"/>
                    <a:pt x="30" y="24"/>
                  </a:cubicBezTo>
                  <a:cubicBezTo>
                    <a:pt x="31" y="24"/>
                    <a:pt x="39" y="18"/>
                    <a:pt x="44" y="12"/>
                  </a:cubicBezTo>
                  <a:cubicBezTo>
                    <a:pt x="44" y="12"/>
                    <a:pt x="44" y="12"/>
                    <a:pt x="44" y="12"/>
                  </a:cubicBezTo>
                  <a:cubicBezTo>
                    <a:pt x="50" y="6"/>
                    <a:pt x="55" y="1"/>
                    <a:pt x="55" y="1"/>
                  </a:cubicBezTo>
                  <a:cubicBezTo>
                    <a:pt x="55" y="1"/>
                    <a:pt x="55" y="1"/>
                    <a:pt x="55" y="1"/>
                  </a:cubicBezTo>
                  <a:cubicBezTo>
                    <a:pt x="55" y="1"/>
                    <a:pt x="55" y="1"/>
                    <a:pt x="55" y="0"/>
                  </a:cubicBezTo>
                  <a:cubicBezTo>
                    <a:pt x="55" y="0"/>
                    <a:pt x="55" y="0"/>
                    <a:pt x="55" y="0"/>
                  </a:cubicBezTo>
                  <a:cubicBezTo>
                    <a:pt x="56" y="0"/>
                    <a:pt x="56" y="0"/>
                    <a:pt x="56" y="0"/>
                  </a:cubicBezTo>
                  <a:cubicBezTo>
                    <a:pt x="62" y="5"/>
                    <a:pt x="62" y="5"/>
                    <a:pt x="62" y="5"/>
                  </a:cubicBezTo>
                  <a:cubicBezTo>
                    <a:pt x="61" y="6"/>
                    <a:pt x="61" y="6"/>
                    <a:pt x="61" y="6"/>
                  </a:cubicBezTo>
                  <a:cubicBezTo>
                    <a:pt x="61" y="6"/>
                    <a:pt x="61" y="6"/>
                    <a:pt x="61" y="6"/>
                  </a:cubicBezTo>
                  <a:cubicBezTo>
                    <a:pt x="61" y="6"/>
                    <a:pt x="61" y="6"/>
                    <a:pt x="61" y="6"/>
                  </a:cubicBezTo>
                  <a:cubicBezTo>
                    <a:pt x="61" y="6"/>
                    <a:pt x="61" y="6"/>
                    <a:pt x="61" y="6"/>
                  </a:cubicBezTo>
                  <a:cubicBezTo>
                    <a:pt x="60" y="6"/>
                    <a:pt x="60" y="7"/>
                    <a:pt x="60" y="7"/>
                  </a:cubicBezTo>
                  <a:cubicBezTo>
                    <a:pt x="60" y="7"/>
                    <a:pt x="60" y="7"/>
                    <a:pt x="60" y="7"/>
                  </a:cubicBezTo>
                  <a:cubicBezTo>
                    <a:pt x="59" y="8"/>
                    <a:pt x="59" y="9"/>
                    <a:pt x="58" y="10"/>
                  </a:cubicBezTo>
                  <a:cubicBezTo>
                    <a:pt x="58" y="10"/>
                    <a:pt x="58" y="10"/>
                    <a:pt x="58" y="10"/>
                  </a:cubicBezTo>
                  <a:cubicBezTo>
                    <a:pt x="56" y="12"/>
                    <a:pt x="53" y="15"/>
                    <a:pt x="50" y="18"/>
                  </a:cubicBezTo>
                  <a:cubicBezTo>
                    <a:pt x="50" y="18"/>
                    <a:pt x="50" y="18"/>
                    <a:pt x="50" y="18"/>
                  </a:cubicBezTo>
                  <a:cubicBezTo>
                    <a:pt x="44" y="24"/>
                    <a:pt x="37" y="30"/>
                    <a:pt x="31" y="31"/>
                  </a:cubicBezTo>
                  <a:cubicBezTo>
                    <a:pt x="31" y="31"/>
                    <a:pt x="31" y="31"/>
                    <a:pt x="31" y="31"/>
                  </a:cubicBezTo>
                  <a:cubicBezTo>
                    <a:pt x="30" y="32"/>
                    <a:pt x="30" y="32"/>
                    <a:pt x="29" y="32"/>
                  </a:cubicBezTo>
                  <a:cubicBezTo>
                    <a:pt x="29" y="32"/>
                    <a:pt x="29" y="32"/>
                    <a:pt x="29" y="32"/>
                  </a:cubicBezTo>
                  <a:cubicBezTo>
                    <a:pt x="18" y="31"/>
                    <a:pt x="6" y="20"/>
                    <a:pt x="3" y="18"/>
                  </a:cubicBezTo>
                  <a:close/>
                  <a:moveTo>
                    <a:pt x="29" y="28"/>
                  </a:moveTo>
                  <a:cubicBezTo>
                    <a:pt x="29" y="28"/>
                    <a:pt x="30" y="28"/>
                    <a:pt x="30" y="28"/>
                  </a:cubicBezTo>
                  <a:cubicBezTo>
                    <a:pt x="30" y="28"/>
                    <a:pt x="30" y="28"/>
                    <a:pt x="30" y="28"/>
                  </a:cubicBezTo>
                  <a:cubicBezTo>
                    <a:pt x="30" y="28"/>
                    <a:pt x="30" y="28"/>
                    <a:pt x="30" y="27"/>
                  </a:cubicBezTo>
                  <a:cubicBezTo>
                    <a:pt x="30" y="27"/>
                    <a:pt x="30" y="27"/>
                    <a:pt x="30" y="27"/>
                  </a:cubicBezTo>
                  <a:cubicBezTo>
                    <a:pt x="30" y="28"/>
                    <a:pt x="30" y="28"/>
                    <a:pt x="30" y="28"/>
                  </a:cubicBezTo>
                  <a:cubicBezTo>
                    <a:pt x="30" y="28"/>
                    <a:pt x="30" y="28"/>
                    <a:pt x="30" y="28"/>
                  </a:cubicBezTo>
                  <a:cubicBezTo>
                    <a:pt x="30" y="28"/>
                    <a:pt x="29" y="28"/>
                    <a:pt x="29" y="28"/>
                  </a:cubicBezTo>
                  <a:cubicBezTo>
                    <a:pt x="29" y="28"/>
                    <a:pt x="29" y="28"/>
                    <a:pt x="29" y="28"/>
                  </a:cubicBezTo>
                  <a:cubicBezTo>
                    <a:pt x="29" y="28"/>
                    <a:pt x="29" y="28"/>
                    <a:pt x="29" y="28"/>
                  </a:cubicBezTo>
                  <a:cubicBezTo>
                    <a:pt x="28" y="28"/>
                    <a:pt x="28" y="28"/>
                    <a:pt x="28" y="28"/>
                  </a:cubicBezTo>
                  <a:cubicBezTo>
                    <a:pt x="28" y="28"/>
                    <a:pt x="28" y="28"/>
                    <a:pt x="28" y="28"/>
                  </a:cubicBezTo>
                  <a:cubicBezTo>
                    <a:pt x="28" y="28"/>
                    <a:pt x="29" y="28"/>
                    <a:pt x="29" y="28"/>
                  </a:cubicBezTo>
                  <a:close/>
                  <a:moveTo>
                    <a:pt x="14" y="21"/>
                  </a:moveTo>
                  <a:cubicBezTo>
                    <a:pt x="16" y="23"/>
                    <a:pt x="18" y="24"/>
                    <a:pt x="21" y="25"/>
                  </a:cubicBezTo>
                  <a:cubicBezTo>
                    <a:pt x="21" y="25"/>
                    <a:pt x="21" y="25"/>
                    <a:pt x="21" y="25"/>
                  </a:cubicBezTo>
                  <a:cubicBezTo>
                    <a:pt x="18" y="24"/>
                    <a:pt x="16" y="23"/>
                    <a:pt x="14" y="21"/>
                  </a:cubicBezTo>
                  <a:cubicBezTo>
                    <a:pt x="14" y="21"/>
                    <a:pt x="14" y="21"/>
                    <a:pt x="14" y="21"/>
                  </a:cubicBezTo>
                  <a:cubicBezTo>
                    <a:pt x="12" y="20"/>
                    <a:pt x="10" y="19"/>
                    <a:pt x="9" y="18"/>
                  </a:cubicBezTo>
                  <a:cubicBezTo>
                    <a:pt x="9" y="18"/>
                    <a:pt x="9" y="18"/>
                    <a:pt x="9" y="18"/>
                  </a:cubicBezTo>
                  <a:cubicBezTo>
                    <a:pt x="10" y="19"/>
                    <a:pt x="12" y="20"/>
                    <a:pt x="14" y="21"/>
                  </a:cubicBezTo>
                  <a:close/>
                  <a:moveTo>
                    <a:pt x="41" y="21"/>
                  </a:moveTo>
                  <a:cubicBezTo>
                    <a:pt x="43" y="19"/>
                    <a:pt x="45" y="17"/>
                    <a:pt x="47" y="15"/>
                  </a:cubicBezTo>
                  <a:cubicBezTo>
                    <a:pt x="47" y="15"/>
                    <a:pt x="47" y="15"/>
                    <a:pt x="47" y="15"/>
                  </a:cubicBezTo>
                  <a:cubicBezTo>
                    <a:pt x="47" y="15"/>
                    <a:pt x="47" y="15"/>
                    <a:pt x="47" y="15"/>
                  </a:cubicBezTo>
                  <a:cubicBezTo>
                    <a:pt x="47" y="15"/>
                    <a:pt x="47" y="15"/>
                    <a:pt x="47" y="15"/>
                  </a:cubicBezTo>
                  <a:cubicBezTo>
                    <a:pt x="45" y="17"/>
                    <a:pt x="43" y="19"/>
                    <a:pt x="41" y="21"/>
                  </a:cubicBezTo>
                  <a:close/>
                  <a:moveTo>
                    <a:pt x="3" y="18"/>
                  </a:moveTo>
                  <a:cubicBezTo>
                    <a:pt x="4" y="16"/>
                    <a:pt x="4" y="16"/>
                    <a:pt x="4" y="16"/>
                  </a:cubicBezTo>
                  <a:cubicBezTo>
                    <a:pt x="5" y="18"/>
                    <a:pt x="5" y="18"/>
                    <a:pt x="5" y="18"/>
                  </a:cubicBezTo>
                  <a:cubicBezTo>
                    <a:pt x="4" y="16"/>
                    <a:pt x="4" y="16"/>
                    <a:pt x="4" y="16"/>
                  </a:cubicBezTo>
                  <a:cubicBezTo>
                    <a:pt x="3" y="18"/>
                    <a:pt x="3" y="18"/>
                    <a:pt x="3" y="18"/>
                  </a:cubicBezTo>
                  <a:close/>
                  <a:moveTo>
                    <a:pt x="48" y="14"/>
                  </a:moveTo>
                  <a:cubicBezTo>
                    <a:pt x="50" y="12"/>
                    <a:pt x="51" y="11"/>
                    <a:pt x="52" y="9"/>
                  </a:cubicBezTo>
                  <a:cubicBezTo>
                    <a:pt x="52" y="9"/>
                    <a:pt x="52" y="9"/>
                    <a:pt x="52" y="9"/>
                  </a:cubicBezTo>
                  <a:cubicBezTo>
                    <a:pt x="51" y="11"/>
                    <a:pt x="50" y="12"/>
                    <a:pt x="48"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2" name="12-15-Freeform"/>
            <p:cNvSpPr>
              <a:spLocks/>
            </p:cNvSpPr>
            <p:nvPr>
              <p:custDataLst>
                <p:tags r:id="rId34"/>
              </p:custDataLst>
            </p:nvPr>
          </p:nvSpPr>
          <p:spPr bwMode="auto">
            <a:xfrm>
              <a:off x="4362452" y="527051"/>
              <a:ext cx="14288" cy="17463"/>
            </a:xfrm>
            <a:custGeom>
              <a:avLst/>
              <a:gdLst>
                <a:gd name="T0" fmla="*/ 0 w 9"/>
                <a:gd name="T1" fmla="*/ 9 h 11"/>
                <a:gd name="T2" fmla="*/ 5 w 9"/>
                <a:gd name="T3" fmla="*/ 0 h 11"/>
                <a:gd name="T4" fmla="*/ 9 w 9"/>
                <a:gd name="T5" fmla="*/ 2 h 11"/>
                <a:gd name="T6" fmla="*/ 5 w 9"/>
                <a:gd name="T7" fmla="*/ 11 h 11"/>
                <a:gd name="T8" fmla="*/ 0 w 9"/>
                <a:gd name="T9" fmla="*/ 9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0"/>
                  </a:lnTo>
                  <a:lnTo>
                    <a:pt x="9" y="2"/>
                  </a:lnTo>
                  <a:lnTo>
                    <a:pt x="5" y="11"/>
                  </a:lnTo>
                  <a:lnTo>
                    <a:pt x="0" y="9"/>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3" name="12-16-Freeform"/>
            <p:cNvSpPr>
              <a:spLocks noEditPoints="1"/>
            </p:cNvSpPr>
            <p:nvPr>
              <p:custDataLst>
                <p:tags r:id="rId35"/>
              </p:custDataLst>
            </p:nvPr>
          </p:nvSpPr>
          <p:spPr bwMode="auto">
            <a:xfrm>
              <a:off x="4359277" y="523876"/>
              <a:ext cx="20638" cy="26988"/>
            </a:xfrm>
            <a:custGeom>
              <a:avLst/>
              <a:gdLst>
                <a:gd name="T0" fmla="*/ 5 w 13"/>
                <a:gd name="T1" fmla="*/ 15 h 17"/>
                <a:gd name="T2" fmla="*/ 2 w 13"/>
                <a:gd name="T3" fmla="*/ 13 h 17"/>
                <a:gd name="T4" fmla="*/ 2 w 13"/>
                <a:gd name="T5" fmla="*/ 11 h 17"/>
                <a:gd name="T6" fmla="*/ 4 w 13"/>
                <a:gd name="T7" fmla="*/ 12 h 17"/>
                <a:gd name="T8" fmla="*/ 2 w 13"/>
                <a:gd name="T9" fmla="*/ 11 h 17"/>
                <a:gd name="T10" fmla="*/ 2 w 13"/>
                <a:gd name="T11" fmla="*/ 13 h 17"/>
                <a:gd name="T12" fmla="*/ 0 w 13"/>
                <a:gd name="T13" fmla="*/ 12 h 17"/>
                <a:gd name="T14" fmla="*/ 5 w 13"/>
                <a:gd name="T15" fmla="*/ 0 h 17"/>
                <a:gd name="T16" fmla="*/ 13 w 13"/>
                <a:gd name="T17" fmla="*/ 3 h 17"/>
                <a:gd name="T18" fmla="*/ 8 w 13"/>
                <a:gd name="T19" fmla="*/ 17 h 17"/>
                <a:gd name="T20" fmla="*/ 5 w 13"/>
                <a:gd name="T21" fmla="*/ 15 h 17"/>
                <a:gd name="T22" fmla="*/ 5 w 13"/>
                <a:gd name="T23" fmla="*/ 15 h 17"/>
                <a:gd name="T24" fmla="*/ 7 w 13"/>
                <a:gd name="T25" fmla="*/ 9 h 17"/>
                <a:gd name="T26" fmla="*/ 8 w 13"/>
                <a:gd name="T27" fmla="*/ 6 h 17"/>
                <a:gd name="T28" fmla="*/ 8 w 13"/>
                <a:gd name="T29" fmla="*/ 6 h 17"/>
                <a:gd name="T30" fmla="*/ 7 w 13"/>
                <a:gd name="T31" fmla="*/ 9 h 17"/>
                <a:gd name="T32" fmla="*/ 7 w 13"/>
                <a:gd name="T3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5" y="15"/>
                  </a:moveTo>
                  <a:lnTo>
                    <a:pt x="2" y="13"/>
                  </a:lnTo>
                  <a:lnTo>
                    <a:pt x="2" y="11"/>
                  </a:lnTo>
                  <a:lnTo>
                    <a:pt x="4" y="12"/>
                  </a:lnTo>
                  <a:lnTo>
                    <a:pt x="2" y="11"/>
                  </a:lnTo>
                  <a:lnTo>
                    <a:pt x="2" y="13"/>
                  </a:lnTo>
                  <a:lnTo>
                    <a:pt x="0" y="12"/>
                  </a:lnTo>
                  <a:lnTo>
                    <a:pt x="5" y="0"/>
                  </a:lnTo>
                  <a:lnTo>
                    <a:pt x="13" y="3"/>
                  </a:lnTo>
                  <a:lnTo>
                    <a:pt x="8" y="17"/>
                  </a:lnTo>
                  <a:lnTo>
                    <a:pt x="5" y="15"/>
                  </a:lnTo>
                  <a:lnTo>
                    <a:pt x="5" y="15"/>
                  </a:lnTo>
                  <a:close/>
                  <a:moveTo>
                    <a:pt x="7" y="9"/>
                  </a:moveTo>
                  <a:lnTo>
                    <a:pt x="8" y="6"/>
                  </a:lnTo>
                  <a:lnTo>
                    <a:pt x="8" y="6"/>
                  </a:lnTo>
                  <a:lnTo>
                    <a:pt x="7" y="9"/>
                  </a:lnTo>
                  <a:lnTo>
                    <a:pt x="7"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4" name="12-17-Freeform"/>
            <p:cNvSpPr>
              <a:spLocks/>
            </p:cNvSpPr>
            <p:nvPr>
              <p:custDataLst>
                <p:tags r:id="rId36"/>
              </p:custDataLst>
            </p:nvPr>
          </p:nvSpPr>
          <p:spPr bwMode="auto">
            <a:xfrm>
              <a:off x="4446589" y="506414"/>
              <a:ext cx="17463" cy="19050"/>
            </a:xfrm>
            <a:custGeom>
              <a:avLst/>
              <a:gdLst>
                <a:gd name="T0" fmla="*/ 0 w 11"/>
                <a:gd name="T1" fmla="*/ 2 h 12"/>
                <a:gd name="T2" fmla="*/ 3 w 11"/>
                <a:gd name="T3" fmla="*/ 0 h 12"/>
                <a:gd name="T4" fmla="*/ 11 w 11"/>
                <a:gd name="T5" fmla="*/ 9 h 12"/>
                <a:gd name="T6" fmla="*/ 7 w 11"/>
                <a:gd name="T7" fmla="*/ 12 h 12"/>
                <a:gd name="T8" fmla="*/ 0 w 11"/>
                <a:gd name="T9" fmla="*/ 2 h 12"/>
                <a:gd name="T10" fmla="*/ 0 w 11"/>
                <a:gd name="T11" fmla="*/ 2 h 12"/>
              </a:gdLst>
              <a:ahLst/>
              <a:cxnLst>
                <a:cxn ang="0">
                  <a:pos x="T0" y="T1"/>
                </a:cxn>
                <a:cxn ang="0">
                  <a:pos x="T2" y="T3"/>
                </a:cxn>
                <a:cxn ang="0">
                  <a:pos x="T4" y="T5"/>
                </a:cxn>
                <a:cxn ang="0">
                  <a:pos x="T6" y="T7"/>
                </a:cxn>
                <a:cxn ang="0">
                  <a:pos x="T8" y="T9"/>
                </a:cxn>
                <a:cxn ang="0">
                  <a:pos x="T10" y="T11"/>
                </a:cxn>
              </a:cxnLst>
              <a:rect l="0" t="0" r="r" b="b"/>
              <a:pathLst>
                <a:path w="11" h="12">
                  <a:moveTo>
                    <a:pt x="0" y="2"/>
                  </a:moveTo>
                  <a:lnTo>
                    <a:pt x="3" y="0"/>
                  </a:lnTo>
                  <a:lnTo>
                    <a:pt x="11" y="9"/>
                  </a:lnTo>
                  <a:lnTo>
                    <a:pt x="7" y="12"/>
                  </a:lnTo>
                  <a:lnTo>
                    <a:pt x="0" y="2"/>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5" name="12-18-Freeform"/>
            <p:cNvSpPr>
              <a:spLocks/>
            </p:cNvSpPr>
            <p:nvPr>
              <p:custDataLst>
                <p:tags r:id="rId37"/>
              </p:custDataLst>
            </p:nvPr>
          </p:nvSpPr>
          <p:spPr bwMode="auto">
            <a:xfrm>
              <a:off x="4440239" y="501651"/>
              <a:ext cx="28575" cy="28575"/>
            </a:xfrm>
            <a:custGeom>
              <a:avLst/>
              <a:gdLst>
                <a:gd name="T0" fmla="*/ 3 w 18"/>
                <a:gd name="T1" fmla="*/ 8 h 18"/>
                <a:gd name="T2" fmla="*/ 4 w 18"/>
                <a:gd name="T3" fmla="*/ 5 h 18"/>
                <a:gd name="T4" fmla="*/ 5 w 18"/>
                <a:gd name="T5" fmla="*/ 8 h 18"/>
                <a:gd name="T6" fmla="*/ 4 w 18"/>
                <a:gd name="T7" fmla="*/ 5 h 18"/>
                <a:gd name="T8" fmla="*/ 3 w 18"/>
                <a:gd name="T9" fmla="*/ 8 h 18"/>
                <a:gd name="T10" fmla="*/ 0 w 18"/>
                <a:gd name="T11" fmla="*/ 5 h 18"/>
                <a:gd name="T12" fmla="*/ 8 w 18"/>
                <a:gd name="T13" fmla="*/ 0 h 18"/>
                <a:gd name="T14" fmla="*/ 18 w 18"/>
                <a:gd name="T15" fmla="*/ 13 h 18"/>
                <a:gd name="T16" fmla="*/ 11 w 18"/>
                <a:gd name="T17" fmla="*/ 18 h 18"/>
                <a:gd name="T18" fmla="*/ 3 w 18"/>
                <a:gd name="T19" fmla="*/ 8 h 18"/>
                <a:gd name="T20" fmla="*/ 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3" y="8"/>
                  </a:moveTo>
                  <a:lnTo>
                    <a:pt x="4" y="5"/>
                  </a:lnTo>
                  <a:lnTo>
                    <a:pt x="5" y="8"/>
                  </a:lnTo>
                  <a:lnTo>
                    <a:pt x="4" y="5"/>
                  </a:lnTo>
                  <a:lnTo>
                    <a:pt x="3" y="8"/>
                  </a:lnTo>
                  <a:lnTo>
                    <a:pt x="0" y="5"/>
                  </a:lnTo>
                  <a:lnTo>
                    <a:pt x="8" y="0"/>
                  </a:lnTo>
                  <a:lnTo>
                    <a:pt x="18" y="13"/>
                  </a:lnTo>
                  <a:lnTo>
                    <a:pt x="11" y="18"/>
                  </a:lnTo>
                  <a:lnTo>
                    <a:pt x="3" y="8"/>
                  </a:lnTo>
                  <a:lnTo>
                    <a:pt x="3"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6" name="12-19-Freeform"/>
            <p:cNvSpPr>
              <a:spLocks/>
            </p:cNvSpPr>
            <p:nvPr>
              <p:custDataLst>
                <p:tags r:id="rId38"/>
              </p:custDataLst>
            </p:nvPr>
          </p:nvSpPr>
          <p:spPr bwMode="auto">
            <a:xfrm>
              <a:off x="4370389" y="631826"/>
              <a:ext cx="55563" cy="30163"/>
            </a:xfrm>
            <a:custGeom>
              <a:avLst/>
              <a:gdLst>
                <a:gd name="T0" fmla="*/ 16 w 32"/>
                <a:gd name="T1" fmla="*/ 11 h 17"/>
                <a:gd name="T2" fmla="*/ 15 w 32"/>
                <a:gd name="T3" fmla="*/ 9 h 17"/>
                <a:gd name="T4" fmla="*/ 15 w 32"/>
                <a:gd name="T5" fmla="*/ 9 h 17"/>
                <a:gd name="T6" fmla="*/ 5 w 32"/>
                <a:gd name="T7" fmla="*/ 16 h 17"/>
                <a:gd name="T8" fmla="*/ 5 w 32"/>
                <a:gd name="T9" fmla="*/ 16 h 17"/>
                <a:gd name="T10" fmla="*/ 4 w 32"/>
                <a:gd name="T11" fmla="*/ 16 h 17"/>
                <a:gd name="T12" fmla="*/ 4 w 32"/>
                <a:gd name="T13" fmla="*/ 16 h 17"/>
                <a:gd name="T14" fmla="*/ 0 w 32"/>
                <a:gd name="T15" fmla="*/ 14 h 17"/>
                <a:gd name="T16" fmla="*/ 0 w 32"/>
                <a:gd name="T17" fmla="*/ 14 h 17"/>
                <a:gd name="T18" fmla="*/ 0 w 32"/>
                <a:gd name="T19" fmla="*/ 11 h 17"/>
                <a:gd name="T20" fmla="*/ 0 w 32"/>
                <a:gd name="T21" fmla="*/ 11 h 17"/>
                <a:gd name="T22" fmla="*/ 1 w 32"/>
                <a:gd name="T23" fmla="*/ 3 h 17"/>
                <a:gd name="T24" fmla="*/ 1 w 32"/>
                <a:gd name="T25" fmla="*/ 3 h 17"/>
                <a:gd name="T26" fmla="*/ 1 w 32"/>
                <a:gd name="T27" fmla="*/ 3 h 17"/>
                <a:gd name="T28" fmla="*/ 5 w 32"/>
                <a:gd name="T29" fmla="*/ 4 h 17"/>
                <a:gd name="T30" fmla="*/ 4 w 32"/>
                <a:gd name="T31" fmla="*/ 11 h 17"/>
                <a:gd name="T32" fmla="*/ 4 w 32"/>
                <a:gd name="T33" fmla="*/ 11 h 17"/>
                <a:gd name="T34" fmla="*/ 4 w 32"/>
                <a:gd name="T35" fmla="*/ 12 h 17"/>
                <a:gd name="T36" fmla="*/ 4 w 32"/>
                <a:gd name="T37" fmla="*/ 12 h 17"/>
                <a:gd name="T38" fmla="*/ 4 w 32"/>
                <a:gd name="T39" fmla="*/ 12 h 17"/>
                <a:gd name="T40" fmla="*/ 4 w 32"/>
                <a:gd name="T41" fmla="*/ 12 h 17"/>
                <a:gd name="T42" fmla="*/ 4 w 32"/>
                <a:gd name="T43" fmla="*/ 12 h 17"/>
                <a:gd name="T44" fmla="*/ 4 w 32"/>
                <a:gd name="T45" fmla="*/ 12 h 17"/>
                <a:gd name="T46" fmla="*/ 4 w 32"/>
                <a:gd name="T47" fmla="*/ 12 h 17"/>
                <a:gd name="T48" fmla="*/ 4 w 32"/>
                <a:gd name="T49" fmla="*/ 12 h 17"/>
                <a:gd name="T50" fmla="*/ 11 w 32"/>
                <a:gd name="T51" fmla="*/ 8 h 17"/>
                <a:gd name="T52" fmla="*/ 11 w 32"/>
                <a:gd name="T53" fmla="*/ 8 h 17"/>
                <a:gd name="T54" fmla="*/ 14 w 32"/>
                <a:gd name="T55" fmla="*/ 4 h 17"/>
                <a:gd name="T56" fmla="*/ 14 w 32"/>
                <a:gd name="T57" fmla="*/ 4 h 17"/>
                <a:gd name="T58" fmla="*/ 16 w 32"/>
                <a:gd name="T59" fmla="*/ 0 h 17"/>
                <a:gd name="T60" fmla="*/ 17 w 32"/>
                <a:gd name="T61" fmla="*/ 4 h 17"/>
                <a:gd name="T62" fmla="*/ 20 w 32"/>
                <a:gd name="T63" fmla="*/ 9 h 17"/>
                <a:gd name="T64" fmla="*/ 20 w 32"/>
                <a:gd name="T65" fmla="*/ 9 h 17"/>
                <a:gd name="T66" fmla="*/ 25 w 32"/>
                <a:gd name="T67" fmla="*/ 13 h 17"/>
                <a:gd name="T68" fmla="*/ 25 w 32"/>
                <a:gd name="T69" fmla="*/ 13 h 17"/>
                <a:gd name="T70" fmla="*/ 25 w 32"/>
                <a:gd name="T71" fmla="*/ 13 h 17"/>
                <a:gd name="T72" fmla="*/ 25 w 32"/>
                <a:gd name="T73" fmla="*/ 13 h 17"/>
                <a:gd name="T74" fmla="*/ 28 w 32"/>
                <a:gd name="T75" fmla="*/ 5 h 17"/>
                <a:gd name="T76" fmla="*/ 28 w 32"/>
                <a:gd name="T77" fmla="*/ 5 h 17"/>
                <a:gd name="T78" fmla="*/ 28 w 32"/>
                <a:gd name="T79" fmla="*/ 3 h 17"/>
                <a:gd name="T80" fmla="*/ 28 w 32"/>
                <a:gd name="T81" fmla="*/ 3 h 17"/>
                <a:gd name="T82" fmla="*/ 32 w 32"/>
                <a:gd name="T83" fmla="*/ 3 h 17"/>
                <a:gd name="T84" fmla="*/ 32 w 32"/>
                <a:gd name="T85" fmla="*/ 5 h 17"/>
                <a:gd name="T86" fmla="*/ 32 w 32"/>
                <a:gd name="T87" fmla="*/ 5 h 17"/>
                <a:gd name="T88" fmla="*/ 26 w 32"/>
                <a:gd name="T89" fmla="*/ 16 h 17"/>
                <a:gd name="T90" fmla="*/ 26 w 32"/>
                <a:gd name="T91" fmla="*/ 16 h 17"/>
                <a:gd name="T92" fmla="*/ 25 w 32"/>
                <a:gd name="T93" fmla="*/ 17 h 17"/>
                <a:gd name="T94" fmla="*/ 25 w 32"/>
                <a:gd name="T95" fmla="*/ 17 h 17"/>
                <a:gd name="T96" fmla="*/ 16 w 32"/>
                <a:gd name="T9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17">
                  <a:moveTo>
                    <a:pt x="16" y="11"/>
                  </a:moveTo>
                  <a:cubicBezTo>
                    <a:pt x="16" y="10"/>
                    <a:pt x="15" y="9"/>
                    <a:pt x="15" y="9"/>
                  </a:cubicBezTo>
                  <a:cubicBezTo>
                    <a:pt x="15" y="9"/>
                    <a:pt x="15" y="9"/>
                    <a:pt x="15" y="9"/>
                  </a:cubicBezTo>
                  <a:cubicBezTo>
                    <a:pt x="13" y="12"/>
                    <a:pt x="10" y="15"/>
                    <a:pt x="5" y="16"/>
                  </a:cubicBezTo>
                  <a:cubicBezTo>
                    <a:pt x="5" y="16"/>
                    <a:pt x="5" y="16"/>
                    <a:pt x="5" y="16"/>
                  </a:cubicBezTo>
                  <a:cubicBezTo>
                    <a:pt x="5" y="16"/>
                    <a:pt x="4" y="16"/>
                    <a:pt x="4" y="16"/>
                  </a:cubicBezTo>
                  <a:cubicBezTo>
                    <a:pt x="4" y="16"/>
                    <a:pt x="4" y="16"/>
                    <a:pt x="4" y="16"/>
                  </a:cubicBezTo>
                  <a:cubicBezTo>
                    <a:pt x="2" y="17"/>
                    <a:pt x="1" y="16"/>
                    <a:pt x="0" y="14"/>
                  </a:cubicBezTo>
                  <a:cubicBezTo>
                    <a:pt x="0" y="14"/>
                    <a:pt x="0" y="14"/>
                    <a:pt x="0" y="14"/>
                  </a:cubicBezTo>
                  <a:cubicBezTo>
                    <a:pt x="0" y="13"/>
                    <a:pt x="0" y="12"/>
                    <a:pt x="0" y="11"/>
                  </a:cubicBezTo>
                  <a:cubicBezTo>
                    <a:pt x="0" y="11"/>
                    <a:pt x="0" y="11"/>
                    <a:pt x="0" y="11"/>
                  </a:cubicBezTo>
                  <a:cubicBezTo>
                    <a:pt x="0" y="7"/>
                    <a:pt x="1" y="3"/>
                    <a:pt x="1" y="3"/>
                  </a:cubicBezTo>
                  <a:cubicBezTo>
                    <a:pt x="1" y="3"/>
                    <a:pt x="1" y="3"/>
                    <a:pt x="1" y="3"/>
                  </a:cubicBezTo>
                  <a:cubicBezTo>
                    <a:pt x="1" y="3"/>
                    <a:pt x="1" y="3"/>
                    <a:pt x="1" y="3"/>
                  </a:cubicBezTo>
                  <a:cubicBezTo>
                    <a:pt x="5" y="4"/>
                    <a:pt x="5" y="4"/>
                    <a:pt x="5" y="4"/>
                  </a:cubicBezTo>
                  <a:cubicBezTo>
                    <a:pt x="5" y="4"/>
                    <a:pt x="4" y="8"/>
                    <a:pt x="4" y="11"/>
                  </a:cubicBezTo>
                  <a:cubicBezTo>
                    <a:pt x="4" y="11"/>
                    <a:pt x="4" y="11"/>
                    <a:pt x="4" y="11"/>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6" y="12"/>
                    <a:pt x="9" y="10"/>
                    <a:pt x="11" y="8"/>
                  </a:cubicBezTo>
                  <a:cubicBezTo>
                    <a:pt x="11" y="8"/>
                    <a:pt x="11" y="8"/>
                    <a:pt x="11" y="8"/>
                  </a:cubicBezTo>
                  <a:cubicBezTo>
                    <a:pt x="12" y="6"/>
                    <a:pt x="14" y="4"/>
                    <a:pt x="14" y="4"/>
                  </a:cubicBezTo>
                  <a:cubicBezTo>
                    <a:pt x="14" y="4"/>
                    <a:pt x="14" y="4"/>
                    <a:pt x="14" y="4"/>
                  </a:cubicBezTo>
                  <a:cubicBezTo>
                    <a:pt x="16" y="0"/>
                    <a:pt x="16" y="0"/>
                    <a:pt x="16" y="0"/>
                  </a:cubicBezTo>
                  <a:cubicBezTo>
                    <a:pt x="17" y="4"/>
                    <a:pt x="17" y="4"/>
                    <a:pt x="17" y="4"/>
                  </a:cubicBezTo>
                  <a:cubicBezTo>
                    <a:pt x="17" y="4"/>
                    <a:pt x="18" y="6"/>
                    <a:pt x="20" y="9"/>
                  </a:cubicBezTo>
                  <a:cubicBezTo>
                    <a:pt x="20" y="9"/>
                    <a:pt x="20" y="9"/>
                    <a:pt x="20" y="9"/>
                  </a:cubicBezTo>
                  <a:cubicBezTo>
                    <a:pt x="21" y="11"/>
                    <a:pt x="23" y="13"/>
                    <a:pt x="25" y="13"/>
                  </a:cubicBezTo>
                  <a:cubicBezTo>
                    <a:pt x="25" y="13"/>
                    <a:pt x="25" y="13"/>
                    <a:pt x="25" y="13"/>
                  </a:cubicBezTo>
                  <a:cubicBezTo>
                    <a:pt x="25" y="13"/>
                    <a:pt x="25" y="13"/>
                    <a:pt x="25" y="13"/>
                  </a:cubicBezTo>
                  <a:cubicBezTo>
                    <a:pt x="25" y="13"/>
                    <a:pt x="25" y="13"/>
                    <a:pt x="25" y="13"/>
                  </a:cubicBezTo>
                  <a:cubicBezTo>
                    <a:pt x="27" y="12"/>
                    <a:pt x="28" y="8"/>
                    <a:pt x="28" y="5"/>
                  </a:cubicBezTo>
                  <a:cubicBezTo>
                    <a:pt x="28" y="5"/>
                    <a:pt x="28" y="5"/>
                    <a:pt x="28" y="5"/>
                  </a:cubicBezTo>
                  <a:cubicBezTo>
                    <a:pt x="28" y="4"/>
                    <a:pt x="28" y="3"/>
                    <a:pt x="28" y="3"/>
                  </a:cubicBezTo>
                  <a:cubicBezTo>
                    <a:pt x="28" y="3"/>
                    <a:pt x="28" y="3"/>
                    <a:pt x="28" y="3"/>
                  </a:cubicBezTo>
                  <a:cubicBezTo>
                    <a:pt x="32" y="3"/>
                    <a:pt x="32" y="3"/>
                    <a:pt x="32" y="3"/>
                  </a:cubicBezTo>
                  <a:cubicBezTo>
                    <a:pt x="32" y="3"/>
                    <a:pt x="32" y="4"/>
                    <a:pt x="32" y="5"/>
                  </a:cubicBezTo>
                  <a:cubicBezTo>
                    <a:pt x="32" y="5"/>
                    <a:pt x="32" y="5"/>
                    <a:pt x="32" y="5"/>
                  </a:cubicBezTo>
                  <a:cubicBezTo>
                    <a:pt x="32" y="8"/>
                    <a:pt x="32" y="15"/>
                    <a:pt x="26" y="16"/>
                  </a:cubicBezTo>
                  <a:cubicBezTo>
                    <a:pt x="26" y="16"/>
                    <a:pt x="26" y="16"/>
                    <a:pt x="26" y="16"/>
                  </a:cubicBezTo>
                  <a:cubicBezTo>
                    <a:pt x="26" y="17"/>
                    <a:pt x="25" y="17"/>
                    <a:pt x="25" y="17"/>
                  </a:cubicBezTo>
                  <a:cubicBezTo>
                    <a:pt x="25" y="17"/>
                    <a:pt x="25" y="17"/>
                    <a:pt x="25" y="17"/>
                  </a:cubicBezTo>
                  <a:cubicBezTo>
                    <a:pt x="21" y="16"/>
                    <a:pt x="18" y="13"/>
                    <a:pt x="16"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7" name="12-20-Freeform"/>
            <p:cNvSpPr>
              <a:spLocks noEditPoints="1"/>
            </p:cNvSpPr>
            <p:nvPr>
              <p:custDataLst>
                <p:tags r:id="rId39"/>
              </p:custDataLst>
            </p:nvPr>
          </p:nvSpPr>
          <p:spPr bwMode="auto">
            <a:xfrm>
              <a:off x="4365627" y="623889"/>
              <a:ext cx="63500" cy="41275"/>
            </a:xfrm>
            <a:custGeom>
              <a:avLst/>
              <a:gdLst>
                <a:gd name="T0" fmla="*/ 6 w 36"/>
                <a:gd name="T1" fmla="*/ 23 h 24"/>
                <a:gd name="T2" fmla="*/ 1 w 36"/>
                <a:gd name="T3" fmla="*/ 20 h 24"/>
                <a:gd name="T4" fmla="*/ 1 w 36"/>
                <a:gd name="T5" fmla="*/ 7 h 24"/>
                <a:gd name="T6" fmla="*/ 8 w 36"/>
                <a:gd name="T7" fmla="*/ 7 h 24"/>
                <a:gd name="T8" fmla="*/ 8 w 36"/>
                <a:gd name="T9" fmla="*/ 7 h 24"/>
                <a:gd name="T10" fmla="*/ 8 w 36"/>
                <a:gd name="T11" fmla="*/ 7 h 24"/>
                <a:gd name="T12" fmla="*/ 9 w 36"/>
                <a:gd name="T13" fmla="*/ 9 h 24"/>
                <a:gd name="T14" fmla="*/ 9 w 36"/>
                <a:gd name="T15" fmla="*/ 10 h 24"/>
                <a:gd name="T16" fmla="*/ 8 w 36"/>
                <a:gd name="T17" fmla="*/ 12 h 24"/>
                <a:gd name="T18" fmla="*/ 11 w 36"/>
                <a:gd name="T19" fmla="*/ 12 h 24"/>
                <a:gd name="T20" fmla="*/ 21 w 36"/>
                <a:gd name="T21" fmla="*/ 8 h 24"/>
                <a:gd name="T22" fmla="*/ 21 w 36"/>
                <a:gd name="T23" fmla="*/ 8 h 24"/>
                <a:gd name="T24" fmla="*/ 23 w 36"/>
                <a:gd name="T25" fmla="*/ 12 h 24"/>
                <a:gd name="T26" fmla="*/ 27 w 36"/>
                <a:gd name="T27" fmla="*/ 16 h 24"/>
                <a:gd name="T28" fmla="*/ 28 w 36"/>
                <a:gd name="T29" fmla="*/ 14 h 24"/>
                <a:gd name="T30" fmla="*/ 28 w 36"/>
                <a:gd name="T31" fmla="*/ 10 h 24"/>
                <a:gd name="T32" fmla="*/ 36 w 36"/>
                <a:gd name="T33" fmla="*/ 6 h 24"/>
                <a:gd name="T34" fmla="*/ 36 w 36"/>
                <a:gd name="T35" fmla="*/ 8 h 24"/>
                <a:gd name="T36" fmla="*/ 29 w 36"/>
                <a:gd name="T37" fmla="*/ 23 h 24"/>
                <a:gd name="T38" fmla="*/ 27 w 36"/>
                <a:gd name="T39" fmla="*/ 20 h 24"/>
                <a:gd name="T40" fmla="*/ 28 w 36"/>
                <a:gd name="T41" fmla="*/ 20 h 24"/>
                <a:gd name="T42" fmla="*/ 27 w 36"/>
                <a:gd name="T43" fmla="*/ 20 h 24"/>
                <a:gd name="T44" fmla="*/ 23 w 36"/>
                <a:gd name="T45" fmla="*/ 18 h 24"/>
                <a:gd name="T46" fmla="*/ 5 w 36"/>
                <a:gd name="T47" fmla="*/ 19 h 24"/>
                <a:gd name="T48" fmla="*/ 4 w 36"/>
                <a:gd name="T49" fmla="*/ 19 h 24"/>
                <a:gd name="T50" fmla="*/ 4 w 36"/>
                <a:gd name="T51" fmla="*/ 19 h 24"/>
                <a:gd name="T52" fmla="*/ 32 w 36"/>
                <a:gd name="T53" fmla="*/ 13 h 24"/>
                <a:gd name="T54" fmla="*/ 4 w 36"/>
                <a:gd name="T55" fmla="*/ 16 h 24"/>
                <a:gd name="T56" fmla="*/ 4 w 36"/>
                <a:gd name="T57" fmla="*/ 17 h 24"/>
                <a:gd name="T58" fmla="*/ 22 w 36"/>
                <a:gd name="T59" fmla="*/ 17 h 24"/>
                <a:gd name="T60" fmla="*/ 15 w 36"/>
                <a:gd name="T61" fmla="*/ 12 h 24"/>
                <a:gd name="T62" fmla="*/ 18 w 36"/>
                <a:gd name="T63" fmla="*/ 16 h 24"/>
                <a:gd name="T64" fmla="*/ 19 w 36"/>
                <a:gd name="T65" fmla="*/ 12 h 24"/>
                <a:gd name="T66" fmla="*/ 17 w 36"/>
                <a:gd name="T67" fmla="*/ 10 h 24"/>
                <a:gd name="T68" fmla="*/ 17 w 36"/>
                <a:gd name="T69" fmla="*/ 10 h 24"/>
                <a:gd name="T70" fmla="*/ 17 w 36"/>
                <a:gd name="T71" fmla="*/ 10 h 24"/>
                <a:gd name="T72" fmla="*/ 17 w 36"/>
                <a:gd name="T73" fmla="*/ 10 h 24"/>
                <a:gd name="T74" fmla="*/ 16 w 36"/>
                <a:gd name="T75" fmla="*/ 12 h 24"/>
                <a:gd name="T76" fmla="*/ 4 w 36"/>
                <a:gd name="T77" fmla="*/ 12 h 24"/>
                <a:gd name="T78" fmla="*/ 5 w 36"/>
                <a:gd name="T79" fmla="*/ 10 h 24"/>
                <a:gd name="T80" fmla="*/ 19 w 36"/>
                <a:gd name="T81" fmla="*/ 11 h 24"/>
                <a:gd name="T82" fmla="*/ 18 w 36"/>
                <a:gd name="T83" fmla="*/ 11 h 24"/>
                <a:gd name="T84" fmla="*/ 18 w 36"/>
                <a:gd name="T85" fmla="*/ 10 h 24"/>
                <a:gd name="T86" fmla="*/ 18 w 36"/>
                <a:gd name="T87" fmla="*/ 10 h 24"/>
                <a:gd name="T88" fmla="*/ 18 w 36"/>
                <a:gd name="T89" fmla="*/ 10 h 24"/>
                <a:gd name="T90" fmla="*/ 18 w 36"/>
                <a:gd name="T91" fmla="*/ 10 h 24"/>
                <a:gd name="T92" fmla="*/ 17 w 36"/>
                <a:gd name="T93" fmla="*/ 10 h 24"/>
                <a:gd name="T94" fmla="*/ 18 w 36"/>
                <a:gd name="T95" fmla="*/ 10 h 24"/>
                <a:gd name="T96" fmla="*/ 8 w 36"/>
                <a:gd name="T97" fmla="*/ 7 h 24"/>
                <a:gd name="T98" fmla="*/ 8 w 36"/>
                <a:gd name="T9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24">
                  <a:moveTo>
                    <a:pt x="17" y="17"/>
                  </a:moveTo>
                  <a:cubicBezTo>
                    <a:pt x="15" y="20"/>
                    <a:pt x="11" y="23"/>
                    <a:pt x="7" y="23"/>
                  </a:cubicBezTo>
                  <a:cubicBezTo>
                    <a:pt x="7" y="23"/>
                    <a:pt x="7" y="23"/>
                    <a:pt x="7" y="23"/>
                  </a:cubicBezTo>
                  <a:cubicBezTo>
                    <a:pt x="7" y="23"/>
                    <a:pt x="6" y="23"/>
                    <a:pt x="6" y="23"/>
                  </a:cubicBezTo>
                  <a:cubicBezTo>
                    <a:pt x="6" y="23"/>
                    <a:pt x="6" y="23"/>
                    <a:pt x="6" y="23"/>
                  </a:cubicBezTo>
                  <a:cubicBezTo>
                    <a:pt x="6" y="23"/>
                    <a:pt x="6" y="23"/>
                    <a:pt x="6" y="23"/>
                  </a:cubicBezTo>
                  <a:cubicBezTo>
                    <a:pt x="6" y="23"/>
                    <a:pt x="6" y="23"/>
                    <a:pt x="6" y="23"/>
                  </a:cubicBezTo>
                  <a:cubicBezTo>
                    <a:pt x="4" y="23"/>
                    <a:pt x="2" y="22"/>
                    <a:pt x="1" y="20"/>
                  </a:cubicBezTo>
                  <a:cubicBezTo>
                    <a:pt x="1" y="20"/>
                    <a:pt x="1" y="20"/>
                    <a:pt x="1" y="20"/>
                  </a:cubicBezTo>
                  <a:cubicBezTo>
                    <a:pt x="0" y="19"/>
                    <a:pt x="0" y="17"/>
                    <a:pt x="0" y="16"/>
                  </a:cubicBezTo>
                  <a:cubicBezTo>
                    <a:pt x="0" y="16"/>
                    <a:pt x="0" y="16"/>
                    <a:pt x="0" y="16"/>
                  </a:cubicBezTo>
                  <a:cubicBezTo>
                    <a:pt x="0" y="12"/>
                    <a:pt x="1" y="8"/>
                    <a:pt x="1" y="7"/>
                  </a:cubicBezTo>
                  <a:cubicBezTo>
                    <a:pt x="1" y="7"/>
                    <a:pt x="1" y="7"/>
                    <a:pt x="1" y="7"/>
                  </a:cubicBezTo>
                  <a:cubicBezTo>
                    <a:pt x="2" y="4"/>
                    <a:pt x="2" y="4"/>
                    <a:pt x="2" y="4"/>
                  </a:cubicBezTo>
                  <a:cubicBezTo>
                    <a:pt x="4" y="6"/>
                    <a:pt x="4" y="6"/>
                    <a:pt x="4"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8"/>
                    <a:pt x="9" y="8"/>
                    <a:pt x="9" y="9"/>
                  </a:cubicBezTo>
                  <a:cubicBezTo>
                    <a:pt x="9" y="9"/>
                    <a:pt x="9" y="9"/>
                    <a:pt x="9" y="9"/>
                  </a:cubicBezTo>
                  <a:cubicBezTo>
                    <a:pt x="9" y="10"/>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1"/>
                    <a:pt x="8" y="11"/>
                    <a:pt x="8" y="12"/>
                  </a:cubicBezTo>
                  <a:cubicBezTo>
                    <a:pt x="8" y="12"/>
                    <a:pt x="8" y="12"/>
                    <a:pt x="8" y="12"/>
                  </a:cubicBezTo>
                  <a:cubicBezTo>
                    <a:pt x="8" y="13"/>
                    <a:pt x="8" y="14"/>
                    <a:pt x="8" y="15"/>
                  </a:cubicBezTo>
                  <a:cubicBezTo>
                    <a:pt x="8" y="15"/>
                    <a:pt x="8" y="15"/>
                    <a:pt x="8" y="15"/>
                  </a:cubicBezTo>
                  <a:cubicBezTo>
                    <a:pt x="9" y="14"/>
                    <a:pt x="10" y="13"/>
                    <a:pt x="11" y="12"/>
                  </a:cubicBezTo>
                  <a:cubicBezTo>
                    <a:pt x="11" y="12"/>
                    <a:pt x="11" y="12"/>
                    <a:pt x="11" y="12"/>
                  </a:cubicBezTo>
                  <a:cubicBezTo>
                    <a:pt x="12" y="10"/>
                    <a:pt x="13" y="8"/>
                    <a:pt x="14" y="8"/>
                  </a:cubicBezTo>
                  <a:cubicBezTo>
                    <a:pt x="14" y="8"/>
                    <a:pt x="14" y="8"/>
                    <a:pt x="14" y="8"/>
                  </a:cubicBezTo>
                  <a:cubicBezTo>
                    <a:pt x="18" y="0"/>
                    <a:pt x="18" y="0"/>
                    <a:pt x="18" y="0"/>
                  </a:cubicBezTo>
                  <a:cubicBezTo>
                    <a:pt x="21" y="8"/>
                    <a:pt x="21" y="8"/>
                    <a:pt x="21" y="8"/>
                  </a:cubicBezTo>
                  <a:cubicBezTo>
                    <a:pt x="21" y="8"/>
                    <a:pt x="21" y="8"/>
                    <a:pt x="21" y="8"/>
                  </a:cubicBezTo>
                  <a:cubicBezTo>
                    <a:pt x="21" y="8"/>
                    <a:pt x="21" y="8"/>
                    <a:pt x="21" y="8"/>
                  </a:cubicBezTo>
                  <a:cubicBezTo>
                    <a:pt x="21" y="8"/>
                    <a:pt x="21" y="8"/>
                    <a:pt x="21" y="8"/>
                  </a:cubicBezTo>
                  <a:cubicBezTo>
                    <a:pt x="21" y="8"/>
                    <a:pt x="21" y="8"/>
                    <a:pt x="21" y="8"/>
                  </a:cubicBezTo>
                  <a:cubicBezTo>
                    <a:pt x="21" y="9"/>
                    <a:pt x="21" y="9"/>
                    <a:pt x="22" y="9"/>
                  </a:cubicBezTo>
                  <a:cubicBezTo>
                    <a:pt x="22" y="9"/>
                    <a:pt x="22" y="9"/>
                    <a:pt x="22" y="9"/>
                  </a:cubicBezTo>
                  <a:cubicBezTo>
                    <a:pt x="22" y="10"/>
                    <a:pt x="23" y="11"/>
                    <a:pt x="23" y="12"/>
                  </a:cubicBezTo>
                  <a:cubicBezTo>
                    <a:pt x="23" y="12"/>
                    <a:pt x="23" y="12"/>
                    <a:pt x="23" y="12"/>
                  </a:cubicBezTo>
                  <a:cubicBezTo>
                    <a:pt x="24" y="14"/>
                    <a:pt x="26" y="16"/>
                    <a:pt x="27" y="16"/>
                  </a:cubicBezTo>
                  <a:cubicBezTo>
                    <a:pt x="27" y="16"/>
                    <a:pt x="27" y="16"/>
                    <a:pt x="27" y="16"/>
                  </a:cubicBezTo>
                  <a:cubicBezTo>
                    <a:pt x="27" y="16"/>
                    <a:pt x="27" y="16"/>
                    <a:pt x="27" y="16"/>
                  </a:cubicBezTo>
                  <a:cubicBezTo>
                    <a:pt x="27" y="16"/>
                    <a:pt x="27" y="16"/>
                    <a:pt x="27" y="16"/>
                  </a:cubicBezTo>
                  <a:cubicBezTo>
                    <a:pt x="27" y="16"/>
                    <a:pt x="27" y="16"/>
                    <a:pt x="27" y="15"/>
                  </a:cubicBezTo>
                  <a:cubicBezTo>
                    <a:pt x="27" y="15"/>
                    <a:pt x="27" y="15"/>
                    <a:pt x="27" y="15"/>
                  </a:cubicBezTo>
                  <a:cubicBezTo>
                    <a:pt x="27" y="15"/>
                    <a:pt x="28" y="15"/>
                    <a:pt x="28" y="14"/>
                  </a:cubicBezTo>
                  <a:cubicBezTo>
                    <a:pt x="28" y="14"/>
                    <a:pt x="28" y="14"/>
                    <a:pt x="28" y="14"/>
                  </a:cubicBezTo>
                  <a:cubicBezTo>
                    <a:pt x="28" y="13"/>
                    <a:pt x="28" y="11"/>
                    <a:pt x="28" y="10"/>
                  </a:cubicBezTo>
                  <a:cubicBezTo>
                    <a:pt x="28" y="10"/>
                    <a:pt x="28" y="10"/>
                    <a:pt x="28" y="10"/>
                  </a:cubicBezTo>
                  <a:cubicBezTo>
                    <a:pt x="28" y="10"/>
                    <a:pt x="28" y="10"/>
                    <a:pt x="28" y="10"/>
                  </a:cubicBezTo>
                  <a:cubicBezTo>
                    <a:pt x="28" y="10"/>
                    <a:pt x="28" y="10"/>
                    <a:pt x="28" y="10"/>
                  </a:cubicBezTo>
                  <a:cubicBezTo>
                    <a:pt x="28" y="9"/>
                    <a:pt x="28" y="9"/>
                    <a:pt x="28" y="8"/>
                  </a:cubicBezTo>
                  <a:cubicBezTo>
                    <a:pt x="28" y="8"/>
                    <a:pt x="28" y="8"/>
                    <a:pt x="28" y="8"/>
                  </a:cubicBezTo>
                  <a:cubicBezTo>
                    <a:pt x="28" y="7"/>
                    <a:pt x="28" y="7"/>
                    <a:pt x="28" y="7"/>
                  </a:cubicBezTo>
                  <a:cubicBezTo>
                    <a:pt x="36" y="6"/>
                    <a:pt x="36" y="6"/>
                    <a:pt x="36" y="6"/>
                  </a:cubicBezTo>
                  <a:cubicBezTo>
                    <a:pt x="36" y="8"/>
                    <a:pt x="36" y="8"/>
                    <a:pt x="36" y="8"/>
                  </a:cubicBezTo>
                  <a:cubicBezTo>
                    <a:pt x="36" y="8"/>
                    <a:pt x="36" y="8"/>
                    <a:pt x="36" y="8"/>
                  </a:cubicBezTo>
                  <a:cubicBezTo>
                    <a:pt x="36" y="8"/>
                    <a:pt x="36" y="8"/>
                    <a:pt x="36" y="8"/>
                  </a:cubicBezTo>
                  <a:cubicBezTo>
                    <a:pt x="36" y="8"/>
                    <a:pt x="36" y="8"/>
                    <a:pt x="36" y="8"/>
                  </a:cubicBezTo>
                  <a:cubicBezTo>
                    <a:pt x="36" y="9"/>
                    <a:pt x="36" y="9"/>
                    <a:pt x="36" y="10"/>
                  </a:cubicBezTo>
                  <a:cubicBezTo>
                    <a:pt x="36" y="10"/>
                    <a:pt x="36" y="10"/>
                    <a:pt x="36" y="10"/>
                  </a:cubicBezTo>
                  <a:cubicBezTo>
                    <a:pt x="36" y="13"/>
                    <a:pt x="36" y="21"/>
                    <a:pt x="29" y="23"/>
                  </a:cubicBezTo>
                  <a:cubicBezTo>
                    <a:pt x="29" y="23"/>
                    <a:pt x="29" y="23"/>
                    <a:pt x="29" y="23"/>
                  </a:cubicBezTo>
                  <a:cubicBezTo>
                    <a:pt x="28" y="24"/>
                    <a:pt x="27" y="24"/>
                    <a:pt x="27" y="24"/>
                  </a:cubicBezTo>
                  <a:cubicBezTo>
                    <a:pt x="27" y="24"/>
                    <a:pt x="27" y="24"/>
                    <a:pt x="27" y="24"/>
                  </a:cubicBezTo>
                  <a:cubicBezTo>
                    <a:pt x="22" y="23"/>
                    <a:pt x="19" y="20"/>
                    <a:pt x="17" y="17"/>
                  </a:cubicBezTo>
                  <a:close/>
                  <a:moveTo>
                    <a:pt x="27" y="20"/>
                  </a:moveTo>
                  <a:cubicBezTo>
                    <a:pt x="27" y="20"/>
                    <a:pt x="27" y="20"/>
                    <a:pt x="27" y="20"/>
                  </a:cubicBezTo>
                  <a:cubicBezTo>
                    <a:pt x="27" y="20"/>
                    <a:pt x="27" y="20"/>
                    <a:pt x="27" y="20"/>
                  </a:cubicBezTo>
                  <a:cubicBezTo>
                    <a:pt x="28" y="20"/>
                    <a:pt x="28" y="20"/>
                    <a:pt x="28" y="20"/>
                  </a:cubicBezTo>
                  <a:cubicBezTo>
                    <a:pt x="28" y="20"/>
                    <a:pt x="28" y="20"/>
                    <a:pt x="28" y="20"/>
                  </a:cubicBezTo>
                  <a:cubicBezTo>
                    <a:pt x="28" y="20"/>
                    <a:pt x="28" y="20"/>
                    <a:pt x="28" y="20"/>
                  </a:cubicBezTo>
                  <a:cubicBezTo>
                    <a:pt x="28" y="20"/>
                    <a:pt x="28" y="20"/>
                    <a:pt x="28" y="20"/>
                  </a:cubicBezTo>
                  <a:cubicBezTo>
                    <a:pt x="27" y="20"/>
                    <a:pt x="27" y="20"/>
                    <a:pt x="27" y="20"/>
                  </a:cubicBezTo>
                  <a:cubicBezTo>
                    <a:pt x="27" y="20"/>
                    <a:pt x="27" y="20"/>
                    <a:pt x="27" y="20"/>
                  </a:cubicBezTo>
                  <a:cubicBezTo>
                    <a:pt x="27" y="20"/>
                    <a:pt x="27" y="20"/>
                    <a:pt x="27" y="20"/>
                  </a:cubicBezTo>
                  <a:close/>
                  <a:moveTo>
                    <a:pt x="26" y="20"/>
                  </a:moveTo>
                  <a:cubicBezTo>
                    <a:pt x="25" y="19"/>
                    <a:pt x="24" y="19"/>
                    <a:pt x="23" y="18"/>
                  </a:cubicBezTo>
                  <a:cubicBezTo>
                    <a:pt x="23" y="18"/>
                    <a:pt x="23" y="18"/>
                    <a:pt x="23" y="18"/>
                  </a:cubicBezTo>
                  <a:cubicBezTo>
                    <a:pt x="24" y="19"/>
                    <a:pt x="25" y="20"/>
                    <a:pt x="26" y="20"/>
                  </a:cubicBezTo>
                  <a:close/>
                  <a:moveTo>
                    <a:pt x="5" y="19"/>
                  </a:moveTo>
                  <a:cubicBezTo>
                    <a:pt x="5" y="19"/>
                    <a:pt x="5" y="19"/>
                    <a:pt x="5" y="19"/>
                  </a:cubicBezTo>
                  <a:cubicBezTo>
                    <a:pt x="5" y="19"/>
                    <a:pt x="5" y="19"/>
                    <a:pt x="5" y="19"/>
                  </a:cubicBezTo>
                  <a:cubicBezTo>
                    <a:pt x="5" y="19"/>
                    <a:pt x="5" y="19"/>
                    <a:pt x="5" y="19"/>
                  </a:cubicBezTo>
                  <a:close/>
                  <a:moveTo>
                    <a:pt x="4" y="19"/>
                  </a:move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9"/>
                  </a:cubicBezTo>
                  <a:close/>
                  <a:moveTo>
                    <a:pt x="31" y="15"/>
                  </a:moveTo>
                  <a:cubicBezTo>
                    <a:pt x="31" y="16"/>
                    <a:pt x="31" y="17"/>
                    <a:pt x="31" y="17"/>
                  </a:cubicBezTo>
                  <a:cubicBezTo>
                    <a:pt x="31" y="17"/>
                    <a:pt x="31" y="17"/>
                    <a:pt x="31" y="17"/>
                  </a:cubicBezTo>
                  <a:cubicBezTo>
                    <a:pt x="32" y="16"/>
                    <a:pt x="32" y="14"/>
                    <a:pt x="32" y="13"/>
                  </a:cubicBezTo>
                  <a:cubicBezTo>
                    <a:pt x="32" y="13"/>
                    <a:pt x="32" y="13"/>
                    <a:pt x="32" y="13"/>
                  </a:cubicBezTo>
                  <a:cubicBezTo>
                    <a:pt x="32" y="14"/>
                    <a:pt x="32" y="15"/>
                    <a:pt x="31" y="15"/>
                  </a:cubicBezTo>
                  <a:close/>
                  <a:moveTo>
                    <a:pt x="4" y="17"/>
                  </a:moveTo>
                  <a:cubicBezTo>
                    <a:pt x="4" y="17"/>
                    <a:pt x="4" y="16"/>
                    <a:pt x="4" y="16"/>
                  </a:cubicBezTo>
                  <a:cubicBezTo>
                    <a:pt x="4" y="16"/>
                    <a:pt x="4" y="16"/>
                    <a:pt x="4" y="16"/>
                  </a:cubicBezTo>
                  <a:cubicBezTo>
                    <a:pt x="4" y="16"/>
                    <a:pt x="4" y="16"/>
                    <a:pt x="4" y="16"/>
                  </a:cubicBezTo>
                  <a:cubicBezTo>
                    <a:pt x="4" y="16"/>
                    <a:pt x="4" y="16"/>
                    <a:pt x="4" y="16"/>
                  </a:cubicBezTo>
                  <a:cubicBezTo>
                    <a:pt x="4" y="16"/>
                    <a:pt x="4" y="17"/>
                    <a:pt x="4" y="17"/>
                  </a:cubicBezTo>
                  <a:close/>
                  <a:moveTo>
                    <a:pt x="22" y="17"/>
                  </a:moveTo>
                  <a:cubicBezTo>
                    <a:pt x="21" y="16"/>
                    <a:pt x="21" y="15"/>
                    <a:pt x="20" y="15"/>
                  </a:cubicBezTo>
                  <a:cubicBezTo>
                    <a:pt x="20" y="15"/>
                    <a:pt x="20" y="15"/>
                    <a:pt x="20" y="15"/>
                  </a:cubicBezTo>
                  <a:cubicBezTo>
                    <a:pt x="21" y="15"/>
                    <a:pt x="21" y="16"/>
                    <a:pt x="22" y="17"/>
                  </a:cubicBezTo>
                  <a:close/>
                  <a:moveTo>
                    <a:pt x="14" y="14"/>
                  </a:moveTo>
                  <a:cubicBezTo>
                    <a:pt x="14" y="15"/>
                    <a:pt x="13" y="16"/>
                    <a:pt x="12" y="16"/>
                  </a:cubicBezTo>
                  <a:cubicBezTo>
                    <a:pt x="12" y="16"/>
                    <a:pt x="12" y="16"/>
                    <a:pt x="12" y="16"/>
                  </a:cubicBezTo>
                  <a:cubicBezTo>
                    <a:pt x="13" y="15"/>
                    <a:pt x="15" y="14"/>
                    <a:pt x="15" y="12"/>
                  </a:cubicBezTo>
                  <a:cubicBezTo>
                    <a:pt x="15" y="12"/>
                    <a:pt x="15" y="12"/>
                    <a:pt x="15" y="12"/>
                  </a:cubicBezTo>
                  <a:cubicBezTo>
                    <a:pt x="16" y="12"/>
                    <a:pt x="16" y="12"/>
                    <a:pt x="16" y="12"/>
                  </a:cubicBezTo>
                  <a:cubicBezTo>
                    <a:pt x="15" y="13"/>
                    <a:pt x="15" y="14"/>
                    <a:pt x="14" y="14"/>
                  </a:cubicBezTo>
                  <a:close/>
                  <a:moveTo>
                    <a:pt x="18" y="16"/>
                  </a:moveTo>
                  <a:cubicBezTo>
                    <a:pt x="18" y="16"/>
                    <a:pt x="18" y="16"/>
                    <a:pt x="18" y="16"/>
                  </a:cubicBezTo>
                  <a:cubicBezTo>
                    <a:pt x="18" y="16"/>
                    <a:pt x="18" y="16"/>
                    <a:pt x="18" y="16"/>
                  </a:cubicBezTo>
                  <a:cubicBezTo>
                    <a:pt x="18" y="16"/>
                    <a:pt x="18" y="16"/>
                    <a:pt x="18" y="16"/>
                  </a:cubicBezTo>
                  <a:close/>
                  <a:moveTo>
                    <a:pt x="19" y="12"/>
                  </a:moveTo>
                  <a:cubicBezTo>
                    <a:pt x="18" y="11"/>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1"/>
                    <a:pt x="16" y="11"/>
                  </a:cubicBezTo>
                  <a:cubicBezTo>
                    <a:pt x="16" y="11"/>
                    <a:pt x="16" y="11"/>
                    <a:pt x="16" y="11"/>
                  </a:cubicBezTo>
                  <a:cubicBezTo>
                    <a:pt x="16" y="11"/>
                    <a:pt x="16" y="12"/>
                    <a:pt x="16" y="12"/>
                  </a:cubicBezTo>
                  <a:cubicBezTo>
                    <a:pt x="16" y="12"/>
                    <a:pt x="16" y="12"/>
                    <a:pt x="16" y="12"/>
                  </a:cubicBezTo>
                  <a:cubicBezTo>
                    <a:pt x="17" y="10"/>
                    <a:pt x="17" y="10"/>
                    <a:pt x="17" y="10"/>
                  </a:cubicBezTo>
                  <a:cubicBezTo>
                    <a:pt x="19" y="12"/>
                    <a:pt x="19" y="12"/>
                    <a:pt x="19" y="12"/>
                  </a:cubicBezTo>
                  <a:close/>
                  <a:moveTo>
                    <a:pt x="4" y="11"/>
                  </a:moveTo>
                  <a:cubicBezTo>
                    <a:pt x="4" y="11"/>
                    <a:pt x="4" y="11"/>
                    <a:pt x="4" y="12"/>
                  </a:cubicBezTo>
                  <a:cubicBezTo>
                    <a:pt x="4" y="12"/>
                    <a:pt x="4" y="12"/>
                    <a:pt x="4" y="12"/>
                  </a:cubicBezTo>
                  <a:cubicBezTo>
                    <a:pt x="4" y="11"/>
                    <a:pt x="4" y="11"/>
                    <a:pt x="5" y="10"/>
                  </a:cubicBezTo>
                  <a:cubicBezTo>
                    <a:pt x="5" y="10"/>
                    <a:pt x="5" y="10"/>
                    <a:pt x="5" y="10"/>
                  </a:cubicBezTo>
                  <a:cubicBezTo>
                    <a:pt x="5" y="10"/>
                    <a:pt x="5" y="10"/>
                    <a:pt x="5" y="10"/>
                  </a:cubicBezTo>
                  <a:cubicBezTo>
                    <a:pt x="4" y="10"/>
                    <a:pt x="4" y="11"/>
                    <a:pt x="4" y="11"/>
                  </a:cubicBezTo>
                  <a:close/>
                  <a:moveTo>
                    <a:pt x="19" y="11"/>
                  </a:moveTo>
                  <a:cubicBezTo>
                    <a:pt x="19" y="11"/>
                    <a:pt x="19" y="11"/>
                    <a:pt x="19" y="11"/>
                  </a:cubicBezTo>
                  <a:cubicBezTo>
                    <a:pt x="19" y="11"/>
                    <a:pt x="19" y="11"/>
                    <a:pt x="19" y="11"/>
                  </a:cubicBezTo>
                  <a:cubicBezTo>
                    <a:pt x="19" y="11"/>
                    <a:pt x="19" y="11"/>
                    <a:pt x="19" y="11"/>
                  </a:cubicBezTo>
                  <a:close/>
                  <a:moveTo>
                    <a:pt x="19" y="11"/>
                  </a:moveTo>
                  <a:cubicBezTo>
                    <a:pt x="19" y="11"/>
                    <a:pt x="19" y="11"/>
                    <a:pt x="18" y="11"/>
                  </a:cubicBezTo>
                  <a:cubicBezTo>
                    <a:pt x="18" y="11"/>
                    <a:pt x="18" y="11"/>
                    <a:pt x="18" y="11"/>
                  </a:cubicBezTo>
                  <a:cubicBezTo>
                    <a:pt x="19" y="11"/>
                    <a:pt x="19" y="11"/>
                    <a:pt x="19" y="11"/>
                  </a:cubicBezTo>
                  <a:close/>
                  <a:moveTo>
                    <a:pt x="18" y="11"/>
                  </a:moveTo>
                  <a:cubicBezTo>
                    <a:pt x="18" y="11"/>
                    <a:pt x="18" y="11"/>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ubicBezTo>
                    <a:pt x="18" y="10"/>
                    <a:pt x="18" y="11"/>
                    <a:pt x="18" y="11"/>
                  </a:cubicBezTo>
                  <a:close/>
                  <a:moveTo>
                    <a:pt x="18" y="10"/>
                  </a:moveTo>
                  <a:cubicBezTo>
                    <a:pt x="18" y="10"/>
                    <a:pt x="18" y="10"/>
                    <a:pt x="18" y="10"/>
                  </a:cubicBezTo>
                  <a:cubicBezTo>
                    <a:pt x="18" y="10"/>
                    <a:pt x="18" y="10"/>
                    <a:pt x="18" y="10"/>
                  </a:cubicBezTo>
                  <a:cubicBezTo>
                    <a:pt x="18" y="10"/>
                    <a:pt x="18" y="10"/>
                    <a:pt x="18" y="10"/>
                  </a:cubicBezTo>
                  <a:close/>
                  <a:moveTo>
                    <a:pt x="18" y="10"/>
                  </a:moveTo>
                  <a:cubicBezTo>
                    <a:pt x="17" y="10"/>
                    <a:pt x="17" y="10"/>
                    <a:pt x="17" y="10"/>
                  </a:cubicBezTo>
                  <a:cubicBezTo>
                    <a:pt x="17" y="10"/>
                    <a:pt x="17" y="10"/>
                    <a:pt x="17" y="10"/>
                  </a:cubicBezTo>
                  <a:cubicBezTo>
                    <a:pt x="17" y="10"/>
                    <a:pt x="17" y="10"/>
                    <a:pt x="18" y="10"/>
                  </a:cubicBezTo>
                  <a:close/>
                  <a:moveTo>
                    <a:pt x="18" y="10"/>
                  </a:moveTo>
                  <a:cubicBezTo>
                    <a:pt x="18" y="10"/>
                    <a:pt x="18" y="10"/>
                    <a:pt x="18" y="10"/>
                  </a:cubicBezTo>
                  <a:cubicBezTo>
                    <a:pt x="18" y="10"/>
                    <a:pt x="18" y="10"/>
                    <a:pt x="18" y="10"/>
                  </a:cubicBezTo>
                  <a:cubicBezTo>
                    <a:pt x="18" y="10"/>
                    <a:pt x="18" y="10"/>
                    <a:pt x="18" y="10"/>
                  </a:cubicBezTo>
                  <a:cubicBezTo>
                    <a:pt x="18" y="10"/>
                    <a:pt x="18" y="10"/>
                    <a:pt x="18" y="10"/>
                  </a:cubicBezTo>
                  <a:cubicBezTo>
                    <a:pt x="18" y="10"/>
                    <a:pt x="18" y="10"/>
                    <a:pt x="18" y="10"/>
                  </a:cubicBezTo>
                  <a:close/>
                  <a:moveTo>
                    <a:pt x="8" y="7"/>
                  </a:moveTo>
                  <a:cubicBezTo>
                    <a:pt x="8" y="7"/>
                    <a:pt x="8" y="7"/>
                    <a:pt x="8" y="7"/>
                  </a:cubicBezTo>
                  <a:cubicBezTo>
                    <a:pt x="8" y="7"/>
                    <a:pt x="8" y="7"/>
                    <a:pt x="8" y="7"/>
                  </a:cubicBezTo>
                  <a:cubicBezTo>
                    <a:pt x="8" y="7"/>
                    <a:pt x="8" y="7"/>
                    <a:pt x="8" y="7"/>
                  </a:cubicBezTo>
                  <a:cubicBezTo>
                    <a:pt x="8" y="7"/>
                    <a:pt x="8" y="7"/>
                    <a:pt x="8"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8" name="12-21-Freeform"/>
            <p:cNvSpPr>
              <a:spLocks/>
            </p:cNvSpPr>
            <p:nvPr>
              <p:custDataLst>
                <p:tags r:id="rId40"/>
              </p:custDataLst>
            </p:nvPr>
          </p:nvSpPr>
          <p:spPr bwMode="auto">
            <a:xfrm>
              <a:off x="4394202" y="617539"/>
              <a:ext cx="6350" cy="19050"/>
            </a:xfrm>
            <a:custGeom>
              <a:avLst/>
              <a:gdLst>
                <a:gd name="T0" fmla="*/ 0 w 4"/>
                <a:gd name="T1" fmla="*/ 12 h 12"/>
                <a:gd name="T2" fmla="*/ 0 w 4"/>
                <a:gd name="T3" fmla="*/ 0 h 12"/>
                <a:gd name="T4" fmla="*/ 4 w 4"/>
                <a:gd name="T5" fmla="*/ 0 h 12"/>
                <a:gd name="T6" fmla="*/ 4 w 4"/>
                <a:gd name="T7" fmla="*/ 12 h 12"/>
                <a:gd name="T8" fmla="*/ 0 w 4"/>
                <a:gd name="T9" fmla="*/ 12 h 12"/>
                <a:gd name="T10" fmla="*/ 0 w 4"/>
                <a:gd name="T11" fmla="*/ 12 h 12"/>
              </a:gdLst>
              <a:ahLst/>
              <a:cxnLst>
                <a:cxn ang="0">
                  <a:pos x="T0" y="T1"/>
                </a:cxn>
                <a:cxn ang="0">
                  <a:pos x="T2" y="T3"/>
                </a:cxn>
                <a:cxn ang="0">
                  <a:pos x="T4" y="T5"/>
                </a:cxn>
                <a:cxn ang="0">
                  <a:pos x="T6" y="T7"/>
                </a:cxn>
                <a:cxn ang="0">
                  <a:pos x="T8" y="T9"/>
                </a:cxn>
                <a:cxn ang="0">
                  <a:pos x="T10" y="T11"/>
                </a:cxn>
              </a:cxnLst>
              <a:rect l="0" t="0" r="r" b="b"/>
              <a:pathLst>
                <a:path w="4" h="12">
                  <a:moveTo>
                    <a:pt x="0" y="12"/>
                  </a:moveTo>
                  <a:lnTo>
                    <a:pt x="0" y="0"/>
                  </a:lnTo>
                  <a:lnTo>
                    <a:pt x="4" y="0"/>
                  </a:lnTo>
                  <a:lnTo>
                    <a:pt x="4" y="12"/>
                  </a:lnTo>
                  <a:lnTo>
                    <a:pt x="0" y="12"/>
                  </a:ln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09" name="12-22-Freeform"/>
            <p:cNvSpPr>
              <a:spLocks noEditPoints="1"/>
            </p:cNvSpPr>
            <p:nvPr>
              <p:custDataLst>
                <p:tags r:id="rId41"/>
              </p:custDataLst>
            </p:nvPr>
          </p:nvSpPr>
          <p:spPr bwMode="auto">
            <a:xfrm>
              <a:off x="4391027" y="614364"/>
              <a:ext cx="12700" cy="26988"/>
            </a:xfrm>
            <a:custGeom>
              <a:avLst/>
              <a:gdLst>
                <a:gd name="T0" fmla="*/ 6 w 8"/>
                <a:gd name="T1" fmla="*/ 17 h 17"/>
                <a:gd name="T2" fmla="*/ 2 w 8"/>
                <a:gd name="T3" fmla="*/ 17 h 17"/>
                <a:gd name="T4" fmla="*/ 2 w 8"/>
                <a:gd name="T5" fmla="*/ 14 h 17"/>
                <a:gd name="T6" fmla="*/ 4 w 8"/>
                <a:gd name="T7" fmla="*/ 14 h 17"/>
                <a:gd name="T8" fmla="*/ 2 w 8"/>
                <a:gd name="T9" fmla="*/ 14 h 17"/>
                <a:gd name="T10" fmla="*/ 2 w 8"/>
                <a:gd name="T11" fmla="*/ 17 h 17"/>
                <a:gd name="T12" fmla="*/ 0 w 8"/>
                <a:gd name="T13" fmla="*/ 17 h 17"/>
                <a:gd name="T14" fmla="*/ 0 w 8"/>
                <a:gd name="T15" fmla="*/ 0 h 17"/>
                <a:gd name="T16" fmla="*/ 8 w 8"/>
                <a:gd name="T17" fmla="*/ 0 h 17"/>
                <a:gd name="T18" fmla="*/ 8 w 8"/>
                <a:gd name="T19" fmla="*/ 17 h 17"/>
                <a:gd name="T20" fmla="*/ 6 w 8"/>
                <a:gd name="T21" fmla="*/ 17 h 17"/>
                <a:gd name="T22" fmla="*/ 6 w 8"/>
                <a:gd name="T23" fmla="*/ 17 h 17"/>
                <a:gd name="T24" fmla="*/ 4 w 8"/>
                <a:gd name="T25" fmla="*/ 12 h 17"/>
                <a:gd name="T26" fmla="*/ 4 w 8"/>
                <a:gd name="T27" fmla="*/ 5 h 17"/>
                <a:gd name="T28" fmla="*/ 4 w 8"/>
                <a:gd name="T29" fmla="*/ 12 h 17"/>
                <a:gd name="T30" fmla="*/ 4 w 8"/>
                <a:gd name="T3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7">
                  <a:moveTo>
                    <a:pt x="6" y="17"/>
                  </a:moveTo>
                  <a:lnTo>
                    <a:pt x="2" y="17"/>
                  </a:lnTo>
                  <a:lnTo>
                    <a:pt x="2" y="14"/>
                  </a:lnTo>
                  <a:lnTo>
                    <a:pt x="4" y="14"/>
                  </a:lnTo>
                  <a:lnTo>
                    <a:pt x="2" y="14"/>
                  </a:lnTo>
                  <a:lnTo>
                    <a:pt x="2" y="17"/>
                  </a:lnTo>
                  <a:lnTo>
                    <a:pt x="0" y="17"/>
                  </a:lnTo>
                  <a:lnTo>
                    <a:pt x="0" y="0"/>
                  </a:lnTo>
                  <a:lnTo>
                    <a:pt x="8" y="0"/>
                  </a:lnTo>
                  <a:lnTo>
                    <a:pt x="8" y="17"/>
                  </a:lnTo>
                  <a:lnTo>
                    <a:pt x="6" y="17"/>
                  </a:lnTo>
                  <a:lnTo>
                    <a:pt x="6" y="17"/>
                  </a:lnTo>
                  <a:close/>
                  <a:moveTo>
                    <a:pt x="4" y="12"/>
                  </a:moveTo>
                  <a:lnTo>
                    <a:pt x="4" y="5"/>
                  </a:lnTo>
                  <a:lnTo>
                    <a:pt x="4" y="12"/>
                  </a:lnTo>
                  <a:lnTo>
                    <a:pt x="4"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0" name="12-23-Freeform"/>
            <p:cNvSpPr>
              <a:spLocks noEditPoints="1"/>
            </p:cNvSpPr>
            <p:nvPr>
              <p:custDataLst>
                <p:tags r:id="rId42"/>
              </p:custDataLst>
            </p:nvPr>
          </p:nvSpPr>
          <p:spPr bwMode="auto">
            <a:xfrm>
              <a:off x="4381502" y="646114"/>
              <a:ext cx="49213" cy="176213"/>
            </a:xfrm>
            <a:custGeom>
              <a:avLst/>
              <a:gdLst>
                <a:gd name="T0" fmla="*/ 0 w 31"/>
                <a:gd name="T1" fmla="*/ 87 h 111"/>
                <a:gd name="T2" fmla="*/ 0 w 31"/>
                <a:gd name="T3" fmla="*/ 87 h 111"/>
                <a:gd name="T4" fmla="*/ 7 w 31"/>
                <a:gd name="T5" fmla="*/ 1 h 111"/>
                <a:gd name="T6" fmla="*/ 11 w 31"/>
                <a:gd name="T7" fmla="*/ 0 h 111"/>
                <a:gd name="T8" fmla="*/ 31 w 31"/>
                <a:gd name="T9" fmla="*/ 82 h 111"/>
                <a:gd name="T10" fmla="*/ 18 w 31"/>
                <a:gd name="T11" fmla="*/ 111 h 111"/>
                <a:gd name="T12" fmla="*/ 0 w 31"/>
                <a:gd name="T13" fmla="*/ 87 h 111"/>
                <a:gd name="T14" fmla="*/ 0 w 31"/>
                <a:gd name="T15" fmla="*/ 87 h 111"/>
                <a:gd name="T16" fmla="*/ 17 w 31"/>
                <a:gd name="T17" fmla="*/ 102 h 111"/>
                <a:gd name="T18" fmla="*/ 25 w 31"/>
                <a:gd name="T19" fmla="*/ 81 h 111"/>
                <a:gd name="T20" fmla="*/ 10 w 31"/>
                <a:gd name="T21" fmla="*/ 15 h 111"/>
                <a:gd name="T22" fmla="*/ 5 w 31"/>
                <a:gd name="T23" fmla="*/ 84 h 111"/>
                <a:gd name="T24" fmla="*/ 17 w 31"/>
                <a:gd name="T25" fmla="*/ 102 h 111"/>
                <a:gd name="T26" fmla="*/ 17 w 31"/>
                <a:gd name="T2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11">
                  <a:moveTo>
                    <a:pt x="0" y="87"/>
                  </a:moveTo>
                  <a:lnTo>
                    <a:pt x="0" y="87"/>
                  </a:lnTo>
                  <a:lnTo>
                    <a:pt x="7" y="1"/>
                  </a:lnTo>
                  <a:lnTo>
                    <a:pt x="11" y="0"/>
                  </a:lnTo>
                  <a:lnTo>
                    <a:pt x="31" y="82"/>
                  </a:lnTo>
                  <a:lnTo>
                    <a:pt x="18" y="111"/>
                  </a:lnTo>
                  <a:lnTo>
                    <a:pt x="0" y="87"/>
                  </a:lnTo>
                  <a:lnTo>
                    <a:pt x="0" y="87"/>
                  </a:lnTo>
                  <a:close/>
                  <a:moveTo>
                    <a:pt x="17" y="102"/>
                  </a:moveTo>
                  <a:lnTo>
                    <a:pt x="25" y="81"/>
                  </a:lnTo>
                  <a:lnTo>
                    <a:pt x="10" y="15"/>
                  </a:lnTo>
                  <a:lnTo>
                    <a:pt x="5" y="84"/>
                  </a:lnTo>
                  <a:lnTo>
                    <a:pt x="17" y="102"/>
                  </a:lnTo>
                  <a:lnTo>
                    <a:pt x="17" y="1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1" name="12-24-Freeform"/>
            <p:cNvSpPr>
              <a:spLocks noEditPoints="1"/>
            </p:cNvSpPr>
            <p:nvPr>
              <p:custDataLst>
                <p:tags r:id="rId43"/>
              </p:custDataLst>
            </p:nvPr>
          </p:nvSpPr>
          <p:spPr bwMode="auto">
            <a:xfrm>
              <a:off x="4378327" y="642939"/>
              <a:ext cx="55563" cy="187325"/>
            </a:xfrm>
            <a:custGeom>
              <a:avLst/>
              <a:gdLst>
                <a:gd name="T0" fmla="*/ 1 w 35"/>
                <a:gd name="T1" fmla="*/ 91 h 118"/>
                <a:gd name="T2" fmla="*/ 0 w 35"/>
                <a:gd name="T3" fmla="*/ 91 h 118"/>
                <a:gd name="T4" fmla="*/ 7 w 35"/>
                <a:gd name="T5" fmla="*/ 1 h 118"/>
                <a:gd name="T6" fmla="*/ 14 w 35"/>
                <a:gd name="T7" fmla="*/ 0 h 118"/>
                <a:gd name="T8" fmla="*/ 35 w 35"/>
                <a:gd name="T9" fmla="*/ 84 h 118"/>
                <a:gd name="T10" fmla="*/ 20 w 35"/>
                <a:gd name="T11" fmla="*/ 118 h 118"/>
                <a:gd name="T12" fmla="*/ 1 w 35"/>
                <a:gd name="T13" fmla="*/ 91 h 118"/>
                <a:gd name="T14" fmla="*/ 1 w 35"/>
                <a:gd name="T15" fmla="*/ 91 h 118"/>
                <a:gd name="T16" fmla="*/ 19 w 35"/>
                <a:gd name="T17" fmla="*/ 108 h 118"/>
                <a:gd name="T18" fmla="*/ 21 w 35"/>
                <a:gd name="T19" fmla="*/ 105 h 118"/>
                <a:gd name="T20" fmla="*/ 19 w 35"/>
                <a:gd name="T21" fmla="*/ 108 h 118"/>
                <a:gd name="T22" fmla="*/ 19 w 35"/>
                <a:gd name="T23" fmla="*/ 108 h 118"/>
                <a:gd name="T24" fmla="*/ 19 w 35"/>
                <a:gd name="T25" fmla="*/ 108 h 118"/>
                <a:gd name="T26" fmla="*/ 19 w 35"/>
                <a:gd name="T27" fmla="*/ 104 h 118"/>
                <a:gd name="T28" fmla="*/ 21 w 35"/>
                <a:gd name="T29" fmla="*/ 103 h 118"/>
                <a:gd name="T30" fmla="*/ 19 w 35"/>
                <a:gd name="T31" fmla="*/ 104 h 118"/>
                <a:gd name="T32" fmla="*/ 19 w 35"/>
                <a:gd name="T33" fmla="*/ 104 h 118"/>
                <a:gd name="T34" fmla="*/ 15 w 35"/>
                <a:gd name="T35" fmla="*/ 104 h 118"/>
                <a:gd name="T36" fmla="*/ 4 w 35"/>
                <a:gd name="T37" fmla="*/ 86 h 118"/>
                <a:gd name="T38" fmla="*/ 10 w 35"/>
                <a:gd name="T39" fmla="*/ 17 h 118"/>
                <a:gd name="T40" fmla="*/ 14 w 35"/>
                <a:gd name="T41" fmla="*/ 16 h 118"/>
                <a:gd name="T42" fmla="*/ 11 w 35"/>
                <a:gd name="T43" fmla="*/ 5 h 118"/>
                <a:gd name="T44" fmla="*/ 11 w 35"/>
                <a:gd name="T45" fmla="*/ 5 h 118"/>
                <a:gd name="T46" fmla="*/ 4 w 35"/>
                <a:gd name="T47" fmla="*/ 86 h 118"/>
                <a:gd name="T48" fmla="*/ 15 w 35"/>
                <a:gd name="T49" fmla="*/ 104 h 118"/>
                <a:gd name="T50" fmla="*/ 15 w 35"/>
                <a:gd name="T51" fmla="*/ 104 h 118"/>
                <a:gd name="T52" fmla="*/ 9 w 35"/>
                <a:gd name="T53" fmla="*/ 85 h 118"/>
                <a:gd name="T54" fmla="*/ 19 w 35"/>
                <a:gd name="T55" fmla="*/ 100 h 118"/>
                <a:gd name="T56" fmla="*/ 25 w 35"/>
                <a:gd name="T57" fmla="*/ 83 h 118"/>
                <a:gd name="T58" fmla="*/ 13 w 35"/>
                <a:gd name="T59" fmla="*/ 32 h 118"/>
                <a:gd name="T60" fmla="*/ 9 w 35"/>
                <a:gd name="T61" fmla="*/ 85 h 118"/>
                <a:gd name="T62" fmla="*/ 9 w 35"/>
                <a:gd name="T63" fmla="*/ 85 h 118"/>
                <a:gd name="T64" fmla="*/ 2 w 35"/>
                <a:gd name="T65" fmla="*/ 89 h 118"/>
                <a:gd name="T66" fmla="*/ 1 w 35"/>
                <a:gd name="T67" fmla="*/ 90 h 118"/>
                <a:gd name="T68" fmla="*/ 2 w 35"/>
                <a:gd name="T69" fmla="*/ 89 h 118"/>
                <a:gd name="T70" fmla="*/ 2 w 35"/>
                <a:gd name="T71" fmla="*/ 89 h 118"/>
                <a:gd name="T72" fmla="*/ 2 w 35"/>
                <a:gd name="T73" fmla="*/ 89 h 118"/>
                <a:gd name="T74" fmla="*/ 2 w 35"/>
                <a:gd name="T75" fmla="*/ 8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18">
                  <a:moveTo>
                    <a:pt x="1" y="91"/>
                  </a:moveTo>
                  <a:lnTo>
                    <a:pt x="0" y="91"/>
                  </a:lnTo>
                  <a:lnTo>
                    <a:pt x="7" y="1"/>
                  </a:lnTo>
                  <a:lnTo>
                    <a:pt x="14" y="0"/>
                  </a:lnTo>
                  <a:lnTo>
                    <a:pt x="35" y="84"/>
                  </a:lnTo>
                  <a:lnTo>
                    <a:pt x="20" y="118"/>
                  </a:lnTo>
                  <a:lnTo>
                    <a:pt x="1" y="91"/>
                  </a:lnTo>
                  <a:lnTo>
                    <a:pt x="1" y="91"/>
                  </a:lnTo>
                  <a:close/>
                  <a:moveTo>
                    <a:pt x="19" y="108"/>
                  </a:moveTo>
                  <a:lnTo>
                    <a:pt x="21" y="105"/>
                  </a:lnTo>
                  <a:lnTo>
                    <a:pt x="19" y="108"/>
                  </a:lnTo>
                  <a:lnTo>
                    <a:pt x="19" y="108"/>
                  </a:lnTo>
                  <a:lnTo>
                    <a:pt x="19" y="108"/>
                  </a:lnTo>
                  <a:close/>
                  <a:moveTo>
                    <a:pt x="19" y="104"/>
                  </a:moveTo>
                  <a:lnTo>
                    <a:pt x="21" y="103"/>
                  </a:lnTo>
                  <a:lnTo>
                    <a:pt x="19" y="104"/>
                  </a:lnTo>
                  <a:lnTo>
                    <a:pt x="19" y="104"/>
                  </a:lnTo>
                  <a:close/>
                  <a:moveTo>
                    <a:pt x="15" y="104"/>
                  </a:moveTo>
                  <a:lnTo>
                    <a:pt x="4" y="86"/>
                  </a:lnTo>
                  <a:lnTo>
                    <a:pt x="10" y="17"/>
                  </a:lnTo>
                  <a:lnTo>
                    <a:pt x="14" y="16"/>
                  </a:lnTo>
                  <a:lnTo>
                    <a:pt x="11" y="5"/>
                  </a:lnTo>
                  <a:lnTo>
                    <a:pt x="11" y="5"/>
                  </a:lnTo>
                  <a:lnTo>
                    <a:pt x="4" y="86"/>
                  </a:lnTo>
                  <a:lnTo>
                    <a:pt x="15" y="104"/>
                  </a:lnTo>
                  <a:lnTo>
                    <a:pt x="15" y="104"/>
                  </a:lnTo>
                  <a:close/>
                  <a:moveTo>
                    <a:pt x="9" y="85"/>
                  </a:moveTo>
                  <a:lnTo>
                    <a:pt x="19" y="100"/>
                  </a:lnTo>
                  <a:lnTo>
                    <a:pt x="25" y="83"/>
                  </a:lnTo>
                  <a:lnTo>
                    <a:pt x="13" y="32"/>
                  </a:lnTo>
                  <a:lnTo>
                    <a:pt x="9" y="85"/>
                  </a:lnTo>
                  <a:lnTo>
                    <a:pt x="9" y="85"/>
                  </a:lnTo>
                  <a:close/>
                  <a:moveTo>
                    <a:pt x="2" y="89"/>
                  </a:moveTo>
                  <a:lnTo>
                    <a:pt x="1" y="90"/>
                  </a:lnTo>
                  <a:lnTo>
                    <a:pt x="2" y="89"/>
                  </a:lnTo>
                  <a:lnTo>
                    <a:pt x="2" y="89"/>
                  </a:lnTo>
                  <a:lnTo>
                    <a:pt x="2" y="89"/>
                  </a:lnTo>
                  <a:lnTo>
                    <a:pt x="2"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2" name="12-25-Freeform"/>
            <p:cNvSpPr>
              <a:spLocks noEditPoints="1"/>
            </p:cNvSpPr>
            <p:nvPr>
              <p:custDataLst>
                <p:tags r:id="rId44"/>
              </p:custDataLst>
            </p:nvPr>
          </p:nvSpPr>
          <p:spPr bwMode="auto">
            <a:xfrm>
              <a:off x="4324352" y="628651"/>
              <a:ext cx="149225" cy="238125"/>
            </a:xfrm>
            <a:custGeom>
              <a:avLst/>
              <a:gdLst>
                <a:gd name="T0" fmla="*/ 13 w 86"/>
                <a:gd name="T1" fmla="*/ 109 h 137"/>
                <a:gd name="T2" fmla="*/ 0 w 86"/>
                <a:gd name="T3" fmla="*/ 52 h 137"/>
                <a:gd name="T4" fmla="*/ 0 w 86"/>
                <a:gd name="T5" fmla="*/ 52 h 137"/>
                <a:gd name="T6" fmla="*/ 13 w 86"/>
                <a:gd name="T7" fmla="*/ 12 h 137"/>
                <a:gd name="T8" fmla="*/ 13 w 86"/>
                <a:gd name="T9" fmla="*/ 12 h 137"/>
                <a:gd name="T10" fmla="*/ 42 w 86"/>
                <a:gd name="T11" fmla="*/ 0 h 137"/>
                <a:gd name="T12" fmla="*/ 42 w 86"/>
                <a:gd name="T13" fmla="*/ 0 h 137"/>
                <a:gd name="T14" fmla="*/ 71 w 86"/>
                <a:gd name="T15" fmla="*/ 11 h 137"/>
                <a:gd name="T16" fmla="*/ 71 w 86"/>
                <a:gd name="T17" fmla="*/ 11 h 137"/>
                <a:gd name="T18" fmla="*/ 86 w 86"/>
                <a:gd name="T19" fmla="*/ 51 h 137"/>
                <a:gd name="T20" fmla="*/ 86 w 86"/>
                <a:gd name="T21" fmla="*/ 51 h 137"/>
                <a:gd name="T22" fmla="*/ 72 w 86"/>
                <a:gd name="T23" fmla="*/ 108 h 137"/>
                <a:gd name="T24" fmla="*/ 72 w 86"/>
                <a:gd name="T25" fmla="*/ 108 h 137"/>
                <a:gd name="T26" fmla="*/ 42 w 86"/>
                <a:gd name="T27" fmla="*/ 137 h 137"/>
                <a:gd name="T28" fmla="*/ 42 w 86"/>
                <a:gd name="T29" fmla="*/ 137 h 137"/>
                <a:gd name="T30" fmla="*/ 13 w 86"/>
                <a:gd name="T31" fmla="*/ 109 h 137"/>
                <a:gd name="T32" fmla="*/ 68 w 86"/>
                <a:gd name="T33" fmla="*/ 107 h 137"/>
                <a:gd name="T34" fmla="*/ 82 w 86"/>
                <a:gd name="T35" fmla="*/ 51 h 137"/>
                <a:gd name="T36" fmla="*/ 82 w 86"/>
                <a:gd name="T37" fmla="*/ 51 h 137"/>
                <a:gd name="T38" fmla="*/ 42 w 86"/>
                <a:gd name="T39" fmla="*/ 4 h 137"/>
                <a:gd name="T40" fmla="*/ 42 w 86"/>
                <a:gd name="T41" fmla="*/ 4 h 137"/>
                <a:gd name="T42" fmla="*/ 4 w 86"/>
                <a:gd name="T43" fmla="*/ 52 h 137"/>
                <a:gd name="T44" fmla="*/ 4 w 86"/>
                <a:gd name="T45" fmla="*/ 52 h 137"/>
                <a:gd name="T46" fmla="*/ 17 w 86"/>
                <a:gd name="T47" fmla="*/ 107 h 137"/>
                <a:gd name="T48" fmla="*/ 17 w 86"/>
                <a:gd name="T49" fmla="*/ 107 h 137"/>
                <a:gd name="T50" fmla="*/ 42 w 86"/>
                <a:gd name="T51" fmla="*/ 133 h 137"/>
                <a:gd name="T52" fmla="*/ 42 w 86"/>
                <a:gd name="T53" fmla="*/ 133 h 137"/>
                <a:gd name="T54" fmla="*/ 68 w 86"/>
                <a:gd name="T55"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37">
                  <a:moveTo>
                    <a:pt x="13" y="109"/>
                  </a:moveTo>
                  <a:cubicBezTo>
                    <a:pt x="5" y="93"/>
                    <a:pt x="0" y="72"/>
                    <a:pt x="0" y="52"/>
                  </a:cubicBezTo>
                  <a:cubicBezTo>
                    <a:pt x="0" y="52"/>
                    <a:pt x="0" y="52"/>
                    <a:pt x="0" y="52"/>
                  </a:cubicBezTo>
                  <a:cubicBezTo>
                    <a:pt x="0" y="33"/>
                    <a:pt x="6" y="20"/>
                    <a:pt x="13" y="12"/>
                  </a:cubicBezTo>
                  <a:cubicBezTo>
                    <a:pt x="13" y="12"/>
                    <a:pt x="13" y="12"/>
                    <a:pt x="13" y="12"/>
                  </a:cubicBezTo>
                  <a:cubicBezTo>
                    <a:pt x="21" y="3"/>
                    <a:pt x="32" y="0"/>
                    <a:pt x="42" y="0"/>
                  </a:cubicBezTo>
                  <a:cubicBezTo>
                    <a:pt x="42" y="0"/>
                    <a:pt x="42" y="0"/>
                    <a:pt x="42" y="0"/>
                  </a:cubicBezTo>
                  <a:cubicBezTo>
                    <a:pt x="52" y="0"/>
                    <a:pt x="63" y="3"/>
                    <a:pt x="71" y="11"/>
                  </a:cubicBezTo>
                  <a:cubicBezTo>
                    <a:pt x="71" y="11"/>
                    <a:pt x="71" y="11"/>
                    <a:pt x="71" y="11"/>
                  </a:cubicBezTo>
                  <a:cubicBezTo>
                    <a:pt x="80" y="19"/>
                    <a:pt x="86" y="32"/>
                    <a:pt x="86" y="51"/>
                  </a:cubicBezTo>
                  <a:cubicBezTo>
                    <a:pt x="86" y="51"/>
                    <a:pt x="86" y="51"/>
                    <a:pt x="86" y="51"/>
                  </a:cubicBezTo>
                  <a:cubicBezTo>
                    <a:pt x="86" y="71"/>
                    <a:pt x="80" y="92"/>
                    <a:pt x="72" y="108"/>
                  </a:cubicBezTo>
                  <a:cubicBezTo>
                    <a:pt x="72" y="108"/>
                    <a:pt x="72" y="108"/>
                    <a:pt x="72" y="108"/>
                  </a:cubicBezTo>
                  <a:cubicBezTo>
                    <a:pt x="64" y="125"/>
                    <a:pt x="53" y="137"/>
                    <a:pt x="42" y="137"/>
                  </a:cubicBezTo>
                  <a:cubicBezTo>
                    <a:pt x="42" y="137"/>
                    <a:pt x="42" y="137"/>
                    <a:pt x="42" y="137"/>
                  </a:cubicBezTo>
                  <a:cubicBezTo>
                    <a:pt x="30" y="137"/>
                    <a:pt x="21" y="125"/>
                    <a:pt x="13" y="109"/>
                  </a:cubicBezTo>
                  <a:close/>
                  <a:moveTo>
                    <a:pt x="68" y="107"/>
                  </a:moveTo>
                  <a:cubicBezTo>
                    <a:pt x="76" y="91"/>
                    <a:pt x="82" y="70"/>
                    <a:pt x="82" y="51"/>
                  </a:cubicBezTo>
                  <a:cubicBezTo>
                    <a:pt x="82" y="51"/>
                    <a:pt x="82" y="51"/>
                    <a:pt x="82" y="51"/>
                  </a:cubicBezTo>
                  <a:cubicBezTo>
                    <a:pt x="82" y="14"/>
                    <a:pt x="61" y="4"/>
                    <a:pt x="42" y="4"/>
                  </a:cubicBezTo>
                  <a:cubicBezTo>
                    <a:pt x="42" y="4"/>
                    <a:pt x="42" y="4"/>
                    <a:pt x="42" y="4"/>
                  </a:cubicBezTo>
                  <a:cubicBezTo>
                    <a:pt x="23" y="4"/>
                    <a:pt x="5" y="15"/>
                    <a:pt x="4" y="52"/>
                  </a:cubicBezTo>
                  <a:cubicBezTo>
                    <a:pt x="4" y="52"/>
                    <a:pt x="4" y="52"/>
                    <a:pt x="4" y="52"/>
                  </a:cubicBezTo>
                  <a:cubicBezTo>
                    <a:pt x="4" y="71"/>
                    <a:pt x="9" y="92"/>
                    <a:pt x="17" y="107"/>
                  </a:cubicBezTo>
                  <a:cubicBezTo>
                    <a:pt x="17" y="107"/>
                    <a:pt x="17" y="107"/>
                    <a:pt x="17" y="107"/>
                  </a:cubicBezTo>
                  <a:cubicBezTo>
                    <a:pt x="24" y="123"/>
                    <a:pt x="34" y="133"/>
                    <a:pt x="42" y="133"/>
                  </a:cubicBezTo>
                  <a:cubicBezTo>
                    <a:pt x="42" y="133"/>
                    <a:pt x="42" y="133"/>
                    <a:pt x="42" y="133"/>
                  </a:cubicBezTo>
                  <a:cubicBezTo>
                    <a:pt x="50" y="133"/>
                    <a:pt x="60" y="123"/>
                    <a:pt x="68"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3" name="12-26-Freeform"/>
            <p:cNvSpPr>
              <a:spLocks noEditPoints="1"/>
            </p:cNvSpPr>
            <p:nvPr>
              <p:custDataLst>
                <p:tags r:id="rId45"/>
              </p:custDataLst>
            </p:nvPr>
          </p:nvSpPr>
          <p:spPr bwMode="auto">
            <a:xfrm>
              <a:off x="4321177" y="625476"/>
              <a:ext cx="157163" cy="244475"/>
            </a:xfrm>
            <a:custGeom>
              <a:avLst/>
              <a:gdLst>
                <a:gd name="T0" fmla="*/ 13 w 90"/>
                <a:gd name="T1" fmla="*/ 112 h 141"/>
                <a:gd name="T2" fmla="*/ 0 w 90"/>
                <a:gd name="T3" fmla="*/ 54 h 141"/>
                <a:gd name="T4" fmla="*/ 14 w 90"/>
                <a:gd name="T5" fmla="*/ 12 h 141"/>
                <a:gd name="T6" fmla="*/ 44 w 90"/>
                <a:gd name="T7" fmla="*/ 0 h 141"/>
                <a:gd name="T8" fmla="*/ 75 w 90"/>
                <a:gd name="T9" fmla="*/ 11 h 141"/>
                <a:gd name="T10" fmla="*/ 90 w 90"/>
                <a:gd name="T11" fmla="*/ 53 h 141"/>
                <a:gd name="T12" fmla="*/ 90 w 90"/>
                <a:gd name="T13" fmla="*/ 53 h 141"/>
                <a:gd name="T14" fmla="*/ 44 w 90"/>
                <a:gd name="T15" fmla="*/ 141 h 141"/>
                <a:gd name="T16" fmla="*/ 44 w 90"/>
                <a:gd name="T17" fmla="*/ 137 h 141"/>
                <a:gd name="T18" fmla="*/ 44 w 90"/>
                <a:gd name="T19" fmla="*/ 137 h 141"/>
                <a:gd name="T20" fmla="*/ 44 w 90"/>
                <a:gd name="T21" fmla="*/ 137 h 141"/>
                <a:gd name="T22" fmla="*/ 26 w 90"/>
                <a:gd name="T23" fmla="*/ 126 h 141"/>
                <a:gd name="T24" fmla="*/ 45 w 90"/>
                <a:gd name="T25" fmla="*/ 137 h 141"/>
                <a:gd name="T26" fmla="*/ 45 w 90"/>
                <a:gd name="T27" fmla="*/ 137 h 141"/>
                <a:gd name="T28" fmla="*/ 45 w 90"/>
                <a:gd name="T29" fmla="*/ 137 h 141"/>
                <a:gd name="T30" fmla="*/ 86 w 90"/>
                <a:gd name="T31" fmla="*/ 54 h 141"/>
                <a:gd name="T32" fmla="*/ 72 w 90"/>
                <a:gd name="T33" fmla="*/ 110 h 141"/>
                <a:gd name="T34" fmla="*/ 44 w 90"/>
                <a:gd name="T35" fmla="*/ 133 h 141"/>
                <a:gd name="T36" fmla="*/ 69 w 90"/>
                <a:gd name="T37" fmla="*/ 108 h 141"/>
                <a:gd name="T38" fmla="*/ 69 w 90"/>
                <a:gd name="T39" fmla="*/ 108 h 141"/>
                <a:gd name="T40" fmla="*/ 82 w 90"/>
                <a:gd name="T41" fmla="*/ 53 h 141"/>
                <a:gd name="T42" fmla="*/ 82 w 90"/>
                <a:gd name="T43" fmla="*/ 53 h 141"/>
                <a:gd name="T44" fmla="*/ 8 w 90"/>
                <a:gd name="T45" fmla="*/ 54 h 141"/>
                <a:gd name="T46" fmla="*/ 8 w 90"/>
                <a:gd name="T47" fmla="*/ 55 h 141"/>
                <a:gd name="T48" fmla="*/ 44 w 90"/>
                <a:gd name="T49" fmla="*/ 133 h 141"/>
                <a:gd name="T50" fmla="*/ 26 w 90"/>
                <a:gd name="T51" fmla="*/ 126 h 141"/>
                <a:gd name="T52" fmla="*/ 26 w 90"/>
                <a:gd name="T53" fmla="*/ 126 h 141"/>
                <a:gd name="T54" fmla="*/ 26 w 90"/>
                <a:gd name="T55" fmla="*/ 125 h 141"/>
                <a:gd name="T56" fmla="*/ 26 w 90"/>
                <a:gd name="T57" fmla="*/ 125 h 141"/>
                <a:gd name="T58" fmla="*/ 19 w 90"/>
                <a:gd name="T59" fmla="*/ 115 h 141"/>
                <a:gd name="T60" fmla="*/ 19 w 90"/>
                <a:gd name="T61" fmla="*/ 115 h 141"/>
                <a:gd name="T62" fmla="*/ 17 w 90"/>
                <a:gd name="T63" fmla="*/ 110 h 141"/>
                <a:gd name="T64" fmla="*/ 17 w 90"/>
                <a:gd name="T65" fmla="*/ 110 h 141"/>
                <a:gd name="T66" fmla="*/ 4 w 90"/>
                <a:gd name="T67" fmla="*/ 54 h 141"/>
                <a:gd name="T68" fmla="*/ 41 w 90"/>
                <a:gd name="T69" fmla="*/ 4 h 141"/>
                <a:gd name="T70" fmla="*/ 4 w 90"/>
                <a:gd name="T71" fmla="*/ 54 h 141"/>
                <a:gd name="T72" fmla="*/ 86 w 90"/>
                <a:gd name="T73" fmla="*/ 53 h 141"/>
                <a:gd name="T74" fmla="*/ 86 w 90"/>
                <a:gd name="T75" fmla="*/ 53 h 141"/>
                <a:gd name="T76" fmla="*/ 78 w 90"/>
                <a:gd name="T77" fmla="*/ 22 h 141"/>
                <a:gd name="T78" fmla="*/ 59 w 90"/>
                <a:gd name="T79" fmla="*/ 7 h 141"/>
                <a:gd name="T80" fmla="*/ 59 w 90"/>
                <a:gd name="T81" fmla="*/ 7 h 141"/>
                <a:gd name="T82" fmla="*/ 59 w 90"/>
                <a:gd name="T83" fmla="*/ 7 h 141"/>
                <a:gd name="T84" fmla="*/ 58 w 90"/>
                <a:gd name="T85" fmla="*/ 6 h 141"/>
                <a:gd name="T86" fmla="*/ 58 w 90"/>
                <a:gd name="T87" fmla="*/ 6 h 141"/>
                <a:gd name="T88" fmla="*/ 58 w 90"/>
                <a:gd name="T89" fmla="*/ 6 h 141"/>
                <a:gd name="T90" fmla="*/ 58 w 90"/>
                <a:gd name="T91" fmla="*/ 6 h 141"/>
                <a:gd name="T92" fmla="*/ 42 w 90"/>
                <a:gd name="T93" fmla="*/ 4 h 141"/>
                <a:gd name="T94" fmla="*/ 42 w 90"/>
                <a:gd name="T95" fmla="*/ 4 h 141"/>
                <a:gd name="T96" fmla="*/ 42 w 90"/>
                <a:gd name="T97" fmla="*/ 4 h 141"/>
                <a:gd name="T98" fmla="*/ 42 w 90"/>
                <a:gd name="T99" fmla="*/ 4 h 141"/>
                <a:gd name="T100" fmla="*/ 43 w 90"/>
                <a:gd name="T101" fmla="*/ 4 h 141"/>
                <a:gd name="T102" fmla="*/ 43 w 90"/>
                <a:gd name="T103" fmla="*/ 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141">
                  <a:moveTo>
                    <a:pt x="13" y="112"/>
                  </a:moveTo>
                  <a:cubicBezTo>
                    <a:pt x="15" y="111"/>
                    <a:pt x="15" y="111"/>
                    <a:pt x="15" y="111"/>
                  </a:cubicBezTo>
                  <a:cubicBezTo>
                    <a:pt x="13" y="112"/>
                    <a:pt x="13" y="112"/>
                    <a:pt x="13" y="112"/>
                  </a:cubicBezTo>
                  <a:cubicBezTo>
                    <a:pt x="6" y="95"/>
                    <a:pt x="0" y="74"/>
                    <a:pt x="0" y="54"/>
                  </a:cubicBezTo>
                  <a:cubicBezTo>
                    <a:pt x="0" y="54"/>
                    <a:pt x="0" y="54"/>
                    <a:pt x="0" y="54"/>
                  </a:cubicBezTo>
                  <a:cubicBezTo>
                    <a:pt x="0" y="54"/>
                    <a:pt x="0" y="54"/>
                    <a:pt x="0" y="54"/>
                  </a:cubicBezTo>
                  <a:cubicBezTo>
                    <a:pt x="0" y="54"/>
                    <a:pt x="0" y="54"/>
                    <a:pt x="0" y="54"/>
                  </a:cubicBezTo>
                  <a:cubicBezTo>
                    <a:pt x="0" y="34"/>
                    <a:pt x="6" y="21"/>
                    <a:pt x="14" y="12"/>
                  </a:cubicBezTo>
                  <a:cubicBezTo>
                    <a:pt x="14" y="12"/>
                    <a:pt x="14" y="12"/>
                    <a:pt x="14" y="12"/>
                  </a:cubicBezTo>
                  <a:cubicBezTo>
                    <a:pt x="22" y="3"/>
                    <a:pt x="33" y="0"/>
                    <a:pt x="44" y="0"/>
                  </a:cubicBezTo>
                  <a:cubicBezTo>
                    <a:pt x="44" y="0"/>
                    <a:pt x="44" y="0"/>
                    <a:pt x="44" y="0"/>
                  </a:cubicBezTo>
                  <a:cubicBezTo>
                    <a:pt x="44" y="0"/>
                    <a:pt x="44" y="0"/>
                    <a:pt x="44" y="0"/>
                  </a:cubicBezTo>
                  <a:cubicBezTo>
                    <a:pt x="44" y="0"/>
                    <a:pt x="44" y="0"/>
                    <a:pt x="44" y="0"/>
                  </a:cubicBezTo>
                  <a:cubicBezTo>
                    <a:pt x="54" y="0"/>
                    <a:pt x="66" y="3"/>
                    <a:pt x="75" y="11"/>
                  </a:cubicBezTo>
                  <a:cubicBezTo>
                    <a:pt x="75" y="11"/>
                    <a:pt x="75" y="11"/>
                    <a:pt x="75" y="11"/>
                  </a:cubicBezTo>
                  <a:cubicBezTo>
                    <a:pt x="84" y="20"/>
                    <a:pt x="90" y="3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53"/>
                    <a:pt x="90" y="53"/>
                    <a:pt x="90" y="53"/>
                  </a:cubicBezTo>
                  <a:cubicBezTo>
                    <a:pt x="90" y="73"/>
                    <a:pt x="84" y="95"/>
                    <a:pt x="76" y="111"/>
                  </a:cubicBezTo>
                  <a:cubicBezTo>
                    <a:pt x="76" y="111"/>
                    <a:pt x="76" y="111"/>
                    <a:pt x="76" y="111"/>
                  </a:cubicBezTo>
                  <a:cubicBezTo>
                    <a:pt x="67" y="128"/>
                    <a:pt x="57" y="141"/>
                    <a:pt x="44" y="141"/>
                  </a:cubicBezTo>
                  <a:cubicBezTo>
                    <a:pt x="44" y="141"/>
                    <a:pt x="44" y="141"/>
                    <a:pt x="44" y="141"/>
                  </a:cubicBezTo>
                  <a:cubicBezTo>
                    <a:pt x="31" y="141"/>
                    <a:pt x="21" y="128"/>
                    <a:pt x="13" y="112"/>
                  </a:cubicBezTo>
                  <a:close/>
                  <a:moveTo>
                    <a:pt x="44" y="137"/>
                  </a:move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4" y="137"/>
                    <a:pt x="44" y="137"/>
                    <a:pt x="44" y="137"/>
                  </a:cubicBezTo>
                  <a:close/>
                  <a:moveTo>
                    <a:pt x="43" y="137"/>
                  </a:moveTo>
                  <a:cubicBezTo>
                    <a:pt x="37" y="137"/>
                    <a:pt x="31" y="133"/>
                    <a:pt x="26" y="126"/>
                  </a:cubicBezTo>
                  <a:cubicBezTo>
                    <a:pt x="26" y="126"/>
                    <a:pt x="26" y="126"/>
                    <a:pt x="26" y="126"/>
                  </a:cubicBezTo>
                  <a:cubicBezTo>
                    <a:pt x="31" y="133"/>
                    <a:pt x="37" y="137"/>
                    <a:pt x="43" y="137"/>
                  </a:cubicBezTo>
                  <a:close/>
                  <a:moveTo>
                    <a:pt x="45" y="137"/>
                  </a:moveTo>
                  <a:cubicBezTo>
                    <a:pt x="45" y="137"/>
                    <a:pt x="45" y="137"/>
                    <a:pt x="45" y="137"/>
                  </a:cubicBezTo>
                  <a:cubicBezTo>
                    <a:pt x="45" y="137"/>
                    <a:pt x="45" y="137"/>
                    <a:pt x="45" y="137"/>
                  </a:cubicBezTo>
                  <a:cubicBezTo>
                    <a:pt x="45" y="137"/>
                    <a:pt x="45" y="137"/>
                    <a:pt x="45" y="137"/>
                  </a:cubicBezTo>
                  <a:close/>
                  <a:moveTo>
                    <a:pt x="72" y="110"/>
                  </a:moveTo>
                  <a:cubicBezTo>
                    <a:pt x="64" y="125"/>
                    <a:pt x="55" y="136"/>
                    <a:pt x="45" y="137"/>
                  </a:cubicBezTo>
                  <a:cubicBezTo>
                    <a:pt x="45" y="137"/>
                    <a:pt x="45" y="137"/>
                    <a:pt x="45" y="137"/>
                  </a:cubicBezTo>
                  <a:cubicBezTo>
                    <a:pt x="55" y="136"/>
                    <a:pt x="64" y="125"/>
                    <a:pt x="72" y="110"/>
                  </a:cubicBezTo>
                  <a:cubicBezTo>
                    <a:pt x="72" y="110"/>
                    <a:pt x="72" y="110"/>
                    <a:pt x="72" y="110"/>
                  </a:cubicBezTo>
                  <a:cubicBezTo>
                    <a:pt x="80" y="94"/>
                    <a:pt x="86" y="73"/>
                    <a:pt x="86" y="54"/>
                  </a:cubicBezTo>
                  <a:cubicBezTo>
                    <a:pt x="86" y="54"/>
                    <a:pt x="86" y="54"/>
                    <a:pt x="86" y="54"/>
                  </a:cubicBezTo>
                  <a:cubicBezTo>
                    <a:pt x="86" y="54"/>
                    <a:pt x="86" y="54"/>
                    <a:pt x="86" y="54"/>
                  </a:cubicBezTo>
                  <a:cubicBezTo>
                    <a:pt x="86" y="73"/>
                    <a:pt x="80" y="94"/>
                    <a:pt x="72" y="110"/>
                  </a:cubicBezTo>
                  <a:cubicBezTo>
                    <a:pt x="72" y="110"/>
                    <a:pt x="72" y="110"/>
                    <a:pt x="72" y="110"/>
                  </a:cubicBezTo>
                  <a:cubicBezTo>
                    <a:pt x="72" y="110"/>
                    <a:pt x="72" y="110"/>
                    <a:pt x="72" y="110"/>
                  </a:cubicBezTo>
                  <a:close/>
                  <a:moveTo>
                    <a:pt x="44" y="133"/>
                  </a:moveTo>
                  <a:cubicBezTo>
                    <a:pt x="44" y="133"/>
                    <a:pt x="44" y="133"/>
                    <a:pt x="44" y="133"/>
                  </a:cubicBezTo>
                  <a:cubicBezTo>
                    <a:pt x="44" y="133"/>
                    <a:pt x="44" y="133"/>
                    <a:pt x="44" y="133"/>
                  </a:cubicBezTo>
                  <a:cubicBezTo>
                    <a:pt x="50" y="134"/>
                    <a:pt x="61" y="123"/>
                    <a:pt x="69" y="108"/>
                  </a:cubicBezTo>
                  <a:cubicBezTo>
                    <a:pt x="69" y="108"/>
                    <a:pt x="69" y="108"/>
                    <a:pt x="69" y="108"/>
                  </a:cubicBezTo>
                  <a:cubicBezTo>
                    <a:pt x="70" y="109"/>
                    <a:pt x="70" y="109"/>
                    <a:pt x="70" y="109"/>
                  </a:cubicBezTo>
                  <a:cubicBezTo>
                    <a:pt x="69" y="108"/>
                    <a:pt x="69" y="108"/>
                    <a:pt x="69" y="108"/>
                  </a:cubicBezTo>
                  <a:cubicBezTo>
                    <a:pt x="76" y="92"/>
                    <a:pt x="82" y="72"/>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2" y="53"/>
                    <a:pt x="82" y="53"/>
                    <a:pt x="82" y="53"/>
                  </a:cubicBezTo>
                  <a:cubicBezTo>
                    <a:pt x="81" y="17"/>
                    <a:pt x="62" y="9"/>
                    <a:pt x="44" y="8"/>
                  </a:cubicBezTo>
                  <a:cubicBezTo>
                    <a:pt x="44" y="8"/>
                    <a:pt x="44" y="8"/>
                    <a:pt x="44" y="8"/>
                  </a:cubicBezTo>
                  <a:cubicBezTo>
                    <a:pt x="26" y="9"/>
                    <a:pt x="9" y="17"/>
                    <a:pt x="8" y="54"/>
                  </a:cubicBezTo>
                  <a:cubicBezTo>
                    <a:pt x="8" y="54"/>
                    <a:pt x="8" y="54"/>
                    <a:pt x="8" y="54"/>
                  </a:cubicBezTo>
                  <a:cubicBezTo>
                    <a:pt x="8" y="55"/>
                    <a:pt x="8" y="55"/>
                    <a:pt x="8" y="55"/>
                  </a:cubicBezTo>
                  <a:cubicBezTo>
                    <a:pt x="8" y="55"/>
                    <a:pt x="8" y="55"/>
                    <a:pt x="8" y="55"/>
                  </a:cubicBezTo>
                  <a:cubicBezTo>
                    <a:pt x="8" y="73"/>
                    <a:pt x="13" y="93"/>
                    <a:pt x="20" y="108"/>
                  </a:cubicBezTo>
                  <a:cubicBezTo>
                    <a:pt x="20" y="108"/>
                    <a:pt x="20" y="108"/>
                    <a:pt x="20" y="108"/>
                  </a:cubicBezTo>
                  <a:cubicBezTo>
                    <a:pt x="27" y="124"/>
                    <a:pt x="37" y="133"/>
                    <a:pt x="44" y="133"/>
                  </a:cubicBezTo>
                  <a:cubicBezTo>
                    <a:pt x="44" y="133"/>
                    <a:pt x="44" y="133"/>
                    <a:pt x="44" y="133"/>
                  </a:cubicBezTo>
                  <a:cubicBezTo>
                    <a:pt x="44" y="133"/>
                    <a:pt x="44" y="133"/>
                    <a:pt x="44" y="133"/>
                  </a:cubicBezTo>
                  <a:close/>
                  <a:moveTo>
                    <a:pt x="26" y="126"/>
                  </a:moveTo>
                  <a:cubicBezTo>
                    <a:pt x="26" y="126"/>
                    <a:pt x="26" y="126"/>
                    <a:pt x="26" y="126"/>
                  </a:cubicBezTo>
                  <a:cubicBezTo>
                    <a:pt x="26" y="126"/>
                    <a:pt x="26" y="126"/>
                    <a:pt x="26" y="126"/>
                  </a:cubicBezTo>
                  <a:cubicBezTo>
                    <a:pt x="26" y="126"/>
                    <a:pt x="26" y="126"/>
                    <a:pt x="26" y="126"/>
                  </a:cubicBezTo>
                  <a:close/>
                  <a:moveTo>
                    <a:pt x="26" y="125"/>
                  </a:moveTo>
                  <a:cubicBezTo>
                    <a:pt x="26" y="125"/>
                    <a:pt x="26" y="125"/>
                    <a:pt x="26" y="125"/>
                  </a:cubicBezTo>
                  <a:cubicBezTo>
                    <a:pt x="26" y="125"/>
                    <a:pt x="26" y="125"/>
                    <a:pt x="26" y="125"/>
                  </a:cubicBezTo>
                  <a:cubicBezTo>
                    <a:pt x="26" y="125"/>
                    <a:pt x="26" y="125"/>
                    <a:pt x="26" y="125"/>
                  </a:cubicBezTo>
                  <a:close/>
                  <a:moveTo>
                    <a:pt x="26" y="125"/>
                  </a:moveTo>
                  <a:cubicBezTo>
                    <a:pt x="26" y="125"/>
                    <a:pt x="26" y="125"/>
                    <a:pt x="26" y="125"/>
                  </a:cubicBezTo>
                  <a:cubicBezTo>
                    <a:pt x="26" y="125"/>
                    <a:pt x="26" y="125"/>
                    <a:pt x="26" y="125"/>
                  </a:cubicBezTo>
                  <a:cubicBezTo>
                    <a:pt x="26" y="125"/>
                    <a:pt x="26" y="125"/>
                    <a:pt x="26" y="125"/>
                  </a:cubicBezTo>
                  <a:close/>
                  <a:moveTo>
                    <a:pt x="19" y="115"/>
                  </a:moveTo>
                  <a:cubicBezTo>
                    <a:pt x="19" y="115"/>
                    <a:pt x="19" y="115"/>
                    <a:pt x="19" y="115"/>
                  </a:cubicBezTo>
                  <a:cubicBezTo>
                    <a:pt x="19" y="115"/>
                    <a:pt x="19" y="115"/>
                    <a:pt x="19" y="115"/>
                  </a:cubicBezTo>
                  <a:cubicBezTo>
                    <a:pt x="19" y="115"/>
                    <a:pt x="19" y="115"/>
                    <a:pt x="19" y="115"/>
                  </a:cubicBezTo>
                  <a:close/>
                  <a:moveTo>
                    <a:pt x="19" y="115"/>
                  </a:moveTo>
                  <a:cubicBezTo>
                    <a:pt x="18" y="113"/>
                    <a:pt x="18" y="112"/>
                    <a:pt x="17" y="110"/>
                  </a:cubicBezTo>
                  <a:cubicBezTo>
                    <a:pt x="17" y="110"/>
                    <a:pt x="17" y="110"/>
                    <a:pt x="17" y="110"/>
                  </a:cubicBezTo>
                  <a:cubicBezTo>
                    <a:pt x="17" y="110"/>
                    <a:pt x="17" y="110"/>
                    <a:pt x="17" y="110"/>
                  </a:cubicBezTo>
                  <a:cubicBezTo>
                    <a:pt x="17" y="110"/>
                    <a:pt x="17" y="110"/>
                    <a:pt x="17" y="110"/>
                  </a:cubicBezTo>
                  <a:cubicBezTo>
                    <a:pt x="17" y="110"/>
                    <a:pt x="17" y="110"/>
                    <a:pt x="17" y="110"/>
                  </a:cubicBezTo>
                  <a:cubicBezTo>
                    <a:pt x="18" y="112"/>
                    <a:pt x="18" y="113"/>
                    <a:pt x="19" y="115"/>
                  </a:cubicBezTo>
                  <a:close/>
                  <a:moveTo>
                    <a:pt x="4" y="54"/>
                  </a:moveTo>
                  <a:cubicBezTo>
                    <a:pt x="4" y="54"/>
                    <a:pt x="4" y="54"/>
                    <a:pt x="4" y="54"/>
                  </a:cubicBezTo>
                  <a:cubicBezTo>
                    <a:pt x="4" y="54"/>
                    <a:pt x="4" y="54"/>
                    <a:pt x="4" y="54"/>
                  </a:cubicBezTo>
                  <a:cubicBezTo>
                    <a:pt x="4" y="18"/>
                    <a:pt x="23" y="5"/>
                    <a:pt x="41" y="4"/>
                  </a:cubicBezTo>
                  <a:cubicBezTo>
                    <a:pt x="41" y="4"/>
                    <a:pt x="41" y="4"/>
                    <a:pt x="41" y="4"/>
                  </a:cubicBezTo>
                  <a:cubicBezTo>
                    <a:pt x="32" y="5"/>
                    <a:pt x="24" y="8"/>
                    <a:pt x="17" y="15"/>
                  </a:cubicBezTo>
                  <a:cubicBezTo>
                    <a:pt x="17" y="15"/>
                    <a:pt x="17" y="15"/>
                    <a:pt x="17" y="15"/>
                  </a:cubicBezTo>
                  <a:cubicBezTo>
                    <a:pt x="9" y="23"/>
                    <a:pt x="4" y="35"/>
                    <a:pt x="4" y="54"/>
                  </a:cubicBezTo>
                  <a:cubicBezTo>
                    <a:pt x="4" y="54"/>
                    <a:pt x="4" y="54"/>
                    <a:pt x="4" y="54"/>
                  </a:cubicBezTo>
                  <a:cubicBezTo>
                    <a:pt x="4" y="54"/>
                    <a:pt x="4" y="54"/>
                    <a:pt x="4" y="54"/>
                  </a:cubicBezTo>
                  <a:close/>
                  <a:moveTo>
                    <a:pt x="86" y="53"/>
                  </a:moveTo>
                  <a:cubicBezTo>
                    <a:pt x="86" y="53"/>
                    <a:pt x="86" y="53"/>
                    <a:pt x="86" y="53"/>
                  </a:cubicBezTo>
                  <a:cubicBezTo>
                    <a:pt x="86" y="53"/>
                    <a:pt x="86" y="53"/>
                    <a:pt x="86" y="53"/>
                  </a:cubicBezTo>
                  <a:cubicBezTo>
                    <a:pt x="86" y="53"/>
                    <a:pt x="86" y="53"/>
                    <a:pt x="86" y="53"/>
                  </a:cubicBezTo>
                  <a:cubicBezTo>
                    <a:pt x="86" y="53"/>
                    <a:pt x="86" y="53"/>
                    <a:pt x="86" y="53"/>
                  </a:cubicBezTo>
                  <a:cubicBezTo>
                    <a:pt x="86" y="53"/>
                    <a:pt x="86" y="53"/>
                    <a:pt x="86" y="53"/>
                  </a:cubicBezTo>
                  <a:close/>
                  <a:moveTo>
                    <a:pt x="78" y="22"/>
                  </a:moveTo>
                  <a:cubicBezTo>
                    <a:pt x="76" y="19"/>
                    <a:pt x="74" y="16"/>
                    <a:pt x="72" y="14"/>
                  </a:cubicBezTo>
                  <a:cubicBezTo>
                    <a:pt x="72" y="14"/>
                    <a:pt x="72" y="14"/>
                    <a:pt x="72" y="14"/>
                  </a:cubicBezTo>
                  <a:cubicBezTo>
                    <a:pt x="68" y="11"/>
                    <a:pt x="64" y="8"/>
                    <a:pt x="59" y="7"/>
                  </a:cubicBezTo>
                  <a:cubicBezTo>
                    <a:pt x="59" y="7"/>
                    <a:pt x="59" y="7"/>
                    <a:pt x="59" y="7"/>
                  </a:cubicBezTo>
                  <a:cubicBezTo>
                    <a:pt x="67" y="9"/>
                    <a:pt x="73" y="14"/>
                    <a:pt x="78" y="22"/>
                  </a:cubicBezTo>
                  <a:close/>
                  <a:moveTo>
                    <a:pt x="59" y="7"/>
                  </a:moveTo>
                  <a:cubicBezTo>
                    <a:pt x="59" y="7"/>
                    <a:pt x="59" y="7"/>
                    <a:pt x="59" y="7"/>
                  </a:cubicBezTo>
                  <a:cubicBezTo>
                    <a:pt x="59" y="7"/>
                    <a:pt x="59" y="7"/>
                    <a:pt x="59" y="7"/>
                  </a:cubicBezTo>
                  <a:cubicBezTo>
                    <a:pt x="59" y="7"/>
                    <a:pt x="59" y="7"/>
                    <a:pt x="59" y="7"/>
                  </a:cubicBezTo>
                  <a:close/>
                  <a:moveTo>
                    <a:pt x="59" y="7"/>
                  </a:moveTo>
                  <a:cubicBezTo>
                    <a:pt x="59" y="7"/>
                    <a:pt x="59" y="7"/>
                    <a:pt x="58" y="6"/>
                  </a:cubicBezTo>
                  <a:cubicBezTo>
                    <a:pt x="58" y="6"/>
                    <a:pt x="58" y="6"/>
                    <a:pt x="58" y="6"/>
                  </a:cubicBezTo>
                  <a:cubicBezTo>
                    <a:pt x="59" y="7"/>
                    <a:pt x="59" y="7"/>
                    <a:pt x="59" y="7"/>
                  </a:cubicBezTo>
                  <a:close/>
                  <a:moveTo>
                    <a:pt x="58" y="6"/>
                  </a:moveTo>
                  <a:cubicBezTo>
                    <a:pt x="58" y="6"/>
                    <a:pt x="58" y="6"/>
                    <a:pt x="58" y="6"/>
                  </a:cubicBezTo>
                  <a:cubicBezTo>
                    <a:pt x="58" y="6"/>
                    <a:pt x="58" y="6"/>
                    <a:pt x="58" y="6"/>
                  </a:cubicBezTo>
                  <a:cubicBezTo>
                    <a:pt x="58" y="6"/>
                    <a:pt x="58" y="6"/>
                    <a:pt x="58" y="6"/>
                  </a:cubicBezTo>
                  <a:close/>
                  <a:moveTo>
                    <a:pt x="58" y="6"/>
                  </a:moveTo>
                  <a:cubicBezTo>
                    <a:pt x="58" y="6"/>
                    <a:pt x="58" y="6"/>
                    <a:pt x="58" y="6"/>
                  </a:cubicBezTo>
                  <a:cubicBezTo>
                    <a:pt x="58" y="6"/>
                    <a:pt x="58" y="6"/>
                    <a:pt x="58" y="6"/>
                  </a:cubicBezTo>
                  <a:cubicBezTo>
                    <a:pt x="58" y="6"/>
                    <a:pt x="58" y="6"/>
                    <a:pt x="58" y="6"/>
                  </a:cubicBezTo>
                  <a:close/>
                  <a:moveTo>
                    <a:pt x="41" y="4"/>
                  </a:moveTo>
                  <a:cubicBezTo>
                    <a:pt x="41" y="4"/>
                    <a:pt x="41" y="4"/>
                    <a:pt x="42" y="4"/>
                  </a:cubicBezTo>
                  <a:cubicBezTo>
                    <a:pt x="42" y="4"/>
                    <a:pt x="42" y="4"/>
                    <a:pt x="42" y="4"/>
                  </a:cubicBezTo>
                  <a:cubicBezTo>
                    <a:pt x="41" y="4"/>
                    <a:pt x="41" y="4"/>
                    <a:pt x="41" y="4"/>
                  </a:cubicBezTo>
                  <a:close/>
                  <a:moveTo>
                    <a:pt x="42" y="4"/>
                  </a:moveTo>
                  <a:cubicBezTo>
                    <a:pt x="42" y="4"/>
                    <a:pt x="42" y="4"/>
                    <a:pt x="42" y="4"/>
                  </a:cubicBezTo>
                  <a:cubicBezTo>
                    <a:pt x="42" y="4"/>
                    <a:pt x="42" y="4"/>
                    <a:pt x="42" y="4"/>
                  </a:cubicBezTo>
                  <a:cubicBezTo>
                    <a:pt x="42" y="4"/>
                    <a:pt x="42" y="4"/>
                    <a:pt x="42" y="4"/>
                  </a:cubicBezTo>
                  <a:close/>
                  <a:moveTo>
                    <a:pt x="42" y="4"/>
                  </a:moveTo>
                  <a:cubicBezTo>
                    <a:pt x="42" y="4"/>
                    <a:pt x="42" y="4"/>
                    <a:pt x="42" y="4"/>
                  </a:cubicBezTo>
                  <a:cubicBezTo>
                    <a:pt x="42" y="4"/>
                    <a:pt x="42" y="4"/>
                    <a:pt x="42" y="4"/>
                  </a:cubicBezTo>
                  <a:cubicBezTo>
                    <a:pt x="42" y="4"/>
                    <a:pt x="42" y="4"/>
                    <a:pt x="42" y="4"/>
                  </a:cubicBezTo>
                  <a:close/>
                  <a:moveTo>
                    <a:pt x="43" y="4"/>
                  </a:moveTo>
                  <a:cubicBezTo>
                    <a:pt x="43" y="4"/>
                    <a:pt x="43" y="4"/>
                    <a:pt x="43" y="4"/>
                  </a:cubicBezTo>
                  <a:cubicBezTo>
                    <a:pt x="43" y="4"/>
                    <a:pt x="43" y="4"/>
                    <a:pt x="43" y="4"/>
                  </a:cubicBezTo>
                  <a:cubicBezTo>
                    <a:pt x="43" y="4"/>
                    <a:pt x="43" y="4"/>
                    <a:pt x="43" y="4"/>
                  </a:cubicBezTo>
                  <a:close/>
                  <a:moveTo>
                    <a:pt x="43" y="4"/>
                  </a:moveTo>
                  <a:cubicBezTo>
                    <a:pt x="43" y="4"/>
                    <a:pt x="43" y="4"/>
                    <a:pt x="43" y="4"/>
                  </a:cubicBezTo>
                  <a:cubicBezTo>
                    <a:pt x="43" y="4"/>
                    <a:pt x="43" y="4"/>
                    <a:pt x="43" y="4"/>
                  </a:cubicBezTo>
                  <a:cubicBezTo>
                    <a:pt x="43" y="4"/>
                    <a:pt x="43" y="4"/>
                    <a:pt x="4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4" name="12-27-Freeform"/>
            <p:cNvSpPr>
              <a:spLocks/>
            </p:cNvSpPr>
            <p:nvPr>
              <p:custDataLst>
                <p:tags r:id="rId46"/>
              </p:custDataLst>
            </p:nvPr>
          </p:nvSpPr>
          <p:spPr bwMode="auto">
            <a:xfrm>
              <a:off x="4435477" y="569914"/>
              <a:ext cx="176213" cy="76200"/>
            </a:xfrm>
            <a:custGeom>
              <a:avLst/>
              <a:gdLst>
                <a:gd name="T0" fmla="*/ 0 w 111"/>
                <a:gd name="T1" fmla="*/ 44 h 48"/>
                <a:gd name="T2" fmla="*/ 103 w 111"/>
                <a:gd name="T3" fmla="*/ 6 h 48"/>
                <a:gd name="T4" fmla="*/ 108 w 111"/>
                <a:gd name="T5" fmla="*/ 0 h 48"/>
                <a:gd name="T6" fmla="*/ 111 w 111"/>
                <a:gd name="T7" fmla="*/ 2 h 48"/>
                <a:gd name="T8" fmla="*/ 107 w 111"/>
                <a:gd name="T9" fmla="*/ 10 h 48"/>
                <a:gd name="T10" fmla="*/ 1 w 111"/>
                <a:gd name="T11" fmla="*/ 48 h 48"/>
                <a:gd name="T12" fmla="*/ 1 w 111"/>
                <a:gd name="T13" fmla="*/ 48 h 48"/>
                <a:gd name="T14" fmla="*/ 0 w 111"/>
                <a:gd name="T15" fmla="*/ 44 h 48"/>
                <a:gd name="T16" fmla="*/ 0 w 111"/>
                <a:gd name="T1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8">
                  <a:moveTo>
                    <a:pt x="0" y="44"/>
                  </a:moveTo>
                  <a:lnTo>
                    <a:pt x="103" y="6"/>
                  </a:lnTo>
                  <a:lnTo>
                    <a:pt x="108" y="0"/>
                  </a:lnTo>
                  <a:lnTo>
                    <a:pt x="111" y="2"/>
                  </a:lnTo>
                  <a:lnTo>
                    <a:pt x="107" y="10"/>
                  </a:lnTo>
                  <a:lnTo>
                    <a:pt x="1" y="48"/>
                  </a:lnTo>
                  <a:lnTo>
                    <a:pt x="1" y="48"/>
                  </a:lnTo>
                  <a:lnTo>
                    <a:pt x="0" y="44"/>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5" name="12-28-Freeform"/>
            <p:cNvSpPr>
              <a:spLocks noEditPoints="1"/>
            </p:cNvSpPr>
            <p:nvPr>
              <p:custDataLst>
                <p:tags r:id="rId47"/>
              </p:custDataLst>
            </p:nvPr>
          </p:nvSpPr>
          <p:spPr bwMode="auto">
            <a:xfrm>
              <a:off x="4430714" y="563564"/>
              <a:ext cx="185738" cy="85725"/>
            </a:xfrm>
            <a:custGeom>
              <a:avLst/>
              <a:gdLst>
                <a:gd name="T0" fmla="*/ 4 w 117"/>
                <a:gd name="T1" fmla="*/ 52 h 54"/>
                <a:gd name="T2" fmla="*/ 2 w 117"/>
                <a:gd name="T3" fmla="*/ 53 h 54"/>
                <a:gd name="T4" fmla="*/ 1 w 117"/>
                <a:gd name="T5" fmla="*/ 49 h 54"/>
                <a:gd name="T6" fmla="*/ 3 w 117"/>
                <a:gd name="T7" fmla="*/ 48 h 54"/>
                <a:gd name="T8" fmla="*/ 3 w 117"/>
                <a:gd name="T9" fmla="*/ 50 h 54"/>
                <a:gd name="T10" fmla="*/ 3 w 117"/>
                <a:gd name="T11" fmla="*/ 48 h 54"/>
                <a:gd name="T12" fmla="*/ 1 w 117"/>
                <a:gd name="T13" fmla="*/ 49 h 54"/>
                <a:gd name="T14" fmla="*/ 0 w 117"/>
                <a:gd name="T15" fmla="*/ 46 h 54"/>
                <a:gd name="T16" fmla="*/ 105 w 117"/>
                <a:gd name="T17" fmla="*/ 8 h 54"/>
                <a:gd name="T18" fmla="*/ 110 w 117"/>
                <a:gd name="T19" fmla="*/ 0 h 54"/>
                <a:gd name="T20" fmla="*/ 117 w 117"/>
                <a:gd name="T21" fmla="*/ 5 h 54"/>
                <a:gd name="T22" fmla="*/ 111 w 117"/>
                <a:gd name="T23" fmla="*/ 16 h 54"/>
                <a:gd name="T24" fmla="*/ 5 w 117"/>
                <a:gd name="T25" fmla="*/ 54 h 54"/>
                <a:gd name="T26" fmla="*/ 4 w 117"/>
                <a:gd name="T27" fmla="*/ 52 h 54"/>
                <a:gd name="T28" fmla="*/ 4 w 117"/>
                <a:gd name="T29" fmla="*/ 52 h 54"/>
                <a:gd name="T30" fmla="*/ 5 w 117"/>
                <a:gd name="T31" fmla="*/ 49 h 54"/>
                <a:gd name="T32" fmla="*/ 22 w 117"/>
                <a:gd name="T33" fmla="*/ 43 h 54"/>
                <a:gd name="T34" fmla="*/ 5 w 117"/>
                <a:gd name="T35" fmla="*/ 49 h 54"/>
                <a:gd name="T36" fmla="*/ 5 w 117"/>
                <a:gd name="T37" fmla="*/ 49 h 54"/>
                <a:gd name="T38" fmla="*/ 5 w 117"/>
                <a:gd name="T39" fmla="*/ 49 h 54"/>
                <a:gd name="T40" fmla="*/ 107 w 117"/>
                <a:gd name="T41" fmla="*/ 11 h 54"/>
                <a:gd name="T42" fmla="*/ 107 w 117"/>
                <a:gd name="T43" fmla="*/ 11 h 54"/>
                <a:gd name="T44" fmla="*/ 111 w 117"/>
                <a:gd name="T45" fmla="*/ 7 h 54"/>
                <a:gd name="T46" fmla="*/ 107 w 117"/>
                <a:gd name="T47" fmla="*/ 11 h 54"/>
                <a:gd name="T48" fmla="*/ 107 w 117"/>
                <a:gd name="T4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4">
                  <a:moveTo>
                    <a:pt x="4" y="52"/>
                  </a:moveTo>
                  <a:lnTo>
                    <a:pt x="2" y="53"/>
                  </a:lnTo>
                  <a:lnTo>
                    <a:pt x="1" y="49"/>
                  </a:lnTo>
                  <a:lnTo>
                    <a:pt x="3" y="48"/>
                  </a:lnTo>
                  <a:lnTo>
                    <a:pt x="3" y="50"/>
                  </a:lnTo>
                  <a:lnTo>
                    <a:pt x="3" y="48"/>
                  </a:lnTo>
                  <a:lnTo>
                    <a:pt x="1" y="49"/>
                  </a:lnTo>
                  <a:lnTo>
                    <a:pt x="0" y="46"/>
                  </a:lnTo>
                  <a:lnTo>
                    <a:pt x="105" y="8"/>
                  </a:lnTo>
                  <a:lnTo>
                    <a:pt x="110" y="0"/>
                  </a:lnTo>
                  <a:lnTo>
                    <a:pt x="117" y="5"/>
                  </a:lnTo>
                  <a:lnTo>
                    <a:pt x="111" y="16"/>
                  </a:lnTo>
                  <a:lnTo>
                    <a:pt x="5" y="54"/>
                  </a:lnTo>
                  <a:lnTo>
                    <a:pt x="4" y="52"/>
                  </a:lnTo>
                  <a:lnTo>
                    <a:pt x="4" y="52"/>
                  </a:lnTo>
                  <a:close/>
                  <a:moveTo>
                    <a:pt x="5" y="49"/>
                  </a:moveTo>
                  <a:lnTo>
                    <a:pt x="22" y="43"/>
                  </a:lnTo>
                  <a:lnTo>
                    <a:pt x="5" y="49"/>
                  </a:lnTo>
                  <a:lnTo>
                    <a:pt x="5" y="49"/>
                  </a:lnTo>
                  <a:lnTo>
                    <a:pt x="5" y="49"/>
                  </a:lnTo>
                  <a:close/>
                  <a:moveTo>
                    <a:pt x="107" y="11"/>
                  </a:moveTo>
                  <a:lnTo>
                    <a:pt x="107" y="11"/>
                  </a:lnTo>
                  <a:lnTo>
                    <a:pt x="111" y="7"/>
                  </a:lnTo>
                  <a:lnTo>
                    <a:pt x="107" y="11"/>
                  </a:lnTo>
                  <a:lnTo>
                    <a:pt x="107"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6" name="12-29-Freeform"/>
            <p:cNvSpPr>
              <a:spLocks/>
            </p:cNvSpPr>
            <p:nvPr>
              <p:custDataLst>
                <p:tags r:id="rId48"/>
              </p:custDataLst>
            </p:nvPr>
          </p:nvSpPr>
          <p:spPr bwMode="auto">
            <a:xfrm>
              <a:off x="4600577" y="581026"/>
              <a:ext cx="14288" cy="7938"/>
            </a:xfrm>
            <a:custGeom>
              <a:avLst/>
              <a:gdLst>
                <a:gd name="T0" fmla="*/ 0 w 9"/>
                <a:gd name="T1" fmla="*/ 5 h 5"/>
                <a:gd name="T2" fmla="*/ 0 w 9"/>
                <a:gd name="T3" fmla="*/ 0 h 5"/>
                <a:gd name="T4" fmla="*/ 9 w 9"/>
                <a:gd name="T5" fmla="*/ 0 h 5"/>
                <a:gd name="T6" fmla="*/ 9 w 9"/>
                <a:gd name="T7" fmla="*/ 5 h 5"/>
                <a:gd name="T8" fmla="*/ 0 w 9"/>
                <a:gd name="T9" fmla="*/ 5 h 5"/>
                <a:gd name="T10" fmla="*/ 0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0" y="5"/>
                  </a:moveTo>
                  <a:lnTo>
                    <a:pt x="0" y="0"/>
                  </a:lnTo>
                  <a:lnTo>
                    <a:pt x="9" y="0"/>
                  </a:lnTo>
                  <a:lnTo>
                    <a:pt x="9" y="5"/>
                  </a:lnTo>
                  <a:lnTo>
                    <a:pt x="0" y="5"/>
                  </a:ln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7" name="12-30-Freeform"/>
            <p:cNvSpPr>
              <a:spLocks noEditPoints="1"/>
            </p:cNvSpPr>
            <p:nvPr>
              <p:custDataLst>
                <p:tags r:id="rId49"/>
              </p:custDataLst>
            </p:nvPr>
          </p:nvSpPr>
          <p:spPr bwMode="auto">
            <a:xfrm>
              <a:off x="4597402" y="577851"/>
              <a:ext cx="20638" cy="14288"/>
            </a:xfrm>
            <a:custGeom>
              <a:avLst/>
              <a:gdLst>
                <a:gd name="T0" fmla="*/ 2 w 13"/>
                <a:gd name="T1" fmla="*/ 9 h 9"/>
                <a:gd name="T2" fmla="*/ 2 w 13"/>
                <a:gd name="T3" fmla="*/ 7 h 9"/>
                <a:gd name="T4" fmla="*/ 5 w 13"/>
                <a:gd name="T5" fmla="*/ 7 h 9"/>
                <a:gd name="T6" fmla="*/ 2 w 13"/>
                <a:gd name="T7" fmla="*/ 7 h 9"/>
                <a:gd name="T8" fmla="*/ 2 w 13"/>
                <a:gd name="T9" fmla="*/ 9 h 9"/>
                <a:gd name="T10" fmla="*/ 0 w 13"/>
                <a:gd name="T11" fmla="*/ 9 h 9"/>
                <a:gd name="T12" fmla="*/ 0 w 13"/>
                <a:gd name="T13" fmla="*/ 0 h 9"/>
                <a:gd name="T14" fmla="*/ 13 w 13"/>
                <a:gd name="T15" fmla="*/ 0 h 9"/>
                <a:gd name="T16" fmla="*/ 13 w 13"/>
                <a:gd name="T17" fmla="*/ 9 h 9"/>
                <a:gd name="T18" fmla="*/ 2 w 13"/>
                <a:gd name="T19" fmla="*/ 9 h 9"/>
                <a:gd name="T20" fmla="*/ 2 w 13"/>
                <a:gd name="T21" fmla="*/ 9 h 9"/>
                <a:gd name="T22" fmla="*/ 9 w 13"/>
                <a:gd name="T23" fmla="*/ 5 h 9"/>
                <a:gd name="T24" fmla="*/ 5 w 13"/>
                <a:gd name="T25" fmla="*/ 5 h 9"/>
                <a:gd name="T26" fmla="*/ 9 w 13"/>
                <a:gd name="T27" fmla="*/ 5 h 9"/>
                <a:gd name="T28" fmla="*/ 9 w 13"/>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
                  <a:moveTo>
                    <a:pt x="2" y="9"/>
                  </a:moveTo>
                  <a:lnTo>
                    <a:pt x="2" y="7"/>
                  </a:lnTo>
                  <a:lnTo>
                    <a:pt x="5" y="7"/>
                  </a:lnTo>
                  <a:lnTo>
                    <a:pt x="2" y="7"/>
                  </a:lnTo>
                  <a:lnTo>
                    <a:pt x="2" y="9"/>
                  </a:lnTo>
                  <a:lnTo>
                    <a:pt x="0" y="9"/>
                  </a:lnTo>
                  <a:lnTo>
                    <a:pt x="0" y="0"/>
                  </a:lnTo>
                  <a:lnTo>
                    <a:pt x="13" y="0"/>
                  </a:lnTo>
                  <a:lnTo>
                    <a:pt x="13" y="9"/>
                  </a:lnTo>
                  <a:lnTo>
                    <a:pt x="2" y="9"/>
                  </a:lnTo>
                  <a:lnTo>
                    <a:pt x="2" y="9"/>
                  </a:lnTo>
                  <a:close/>
                  <a:moveTo>
                    <a:pt x="9" y="5"/>
                  </a:moveTo>
                  <a:lnTo>
                    <a:pt x="5" y="5"/>
                  </a:lnTo>
                  <a:lnTo>
                    <a:pt x="9" y="5"/>
                  </a:lnTo>
                  <a:lnTo>
                    <a:pt x="9"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8" name="12-31-Freeform"/>
            <p:cNvSpPr>
              <a:spLocks/>
            </p:cNvSpPr>
            <p:nvPr>
              <p:custDataLst>
                <p:tags r:id="rId50"/>
              </p:custDataLst>
            </p:nvPr>
          </p:nvSpPr>
          <p:spPr bwMode="auto">
            <a:xfrm>
              <a:off x="4576764" y="392114"/>
              <a:ext cx="111125" cy="255588"/>
            </a:xfrm>
            <a:custGeom>
              <a:avLst/>
              <a:gdLst>
                <a:gd name="T0" fmla="*/ 0 w 64"/>
                <a:gd name="T1" fmla="*/ 147 h 147"/>
                <a:gd name="T2" fmla="*/ 31 w 64"/>
                <a:gd name="T3" fmla="*/ 69 h 147"/>
                <a:gd name="T4" fmla="*/ 31 w 64"/>
                <a:gd name="T5" fmla="*/ 69 h 147"/>
                <a:gd name="T6" fmla="*/ 61 w 64"/>
                <a:gd name="T7" fmla="*/ 0 h 147"/>
                <a:gd name="T8" fmla="*/ 61 w 64"/>
                <a:gd name="T9" fmla="*/ 0 h 147"/>
                <a:gd name="T10" fmla="*/ 64 w 64"/>
                <a:gd name="T11" fmla="*/ 2 h 147"/>
                <a:gd name="T12" fmla="*/ 35 w 64"/>
                <a:gd name="T13" fmla="*/ 71 h 147"/>
                <a:gd name="T14" fmla="*/ 35 w 64"/>
                <a:gd name="T15" fmla="*/ 71 h 147"/>
                <a:gd name="T16" fmla="*/ 4 w 64"/>
                <a:gd name="T17" fmla="*/ 147 h 147"/>
                <a:gd name="T18" fmla="*/ 4 w 64"/>
                <a:gd name="T19" fmla="*/ 147 h 147"/>
                <a:gd name="T20" fmla="*/ 0 w 64"/>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47">
                  <a:moveTo>
                    <a:pt x="0" y="147"/>
                  </a:moveTo>
                  <a:cubicBezTo>
                    <a:pt x="1" y="140"/>
                    <a:pt x="16" y="105"/>
                    <a:pt x="31" y="69"/>
                  </a:cubicBezTo>
                  <a:cubicBezTo>
                    <a:pt x="31" y="69"/>
                    <a:pt x="31" y="69"/>
                    <a:pt x="31" y="69"/>
                  </a:cubicBezTo>
                  <a:cubicBezTo>
                    <a:pt x="46" y="34"/>
                    <a:pt x="61" y="0"/>
                    <a:pt x="61" y="0"/>
                  </a:cubicBezTo>
                  <a:cubicBezTo>
                    <a:pt x="61" y="0"/>
                    <a:pt x="61" y="0"/>
                    <a:pt x="61" y="0"/>
                  </a:cubicBezTo>
                  <a:cubicBezTo>
                    <a:pt x="64" y="2"/>
                    <a:pt x="64" y="2"/>
                    <a:pt x="64" y="2"/>
                  </a:cubicBezTo>
                  <a:cubicBezTo>
                    <a:pt x="64" y="2"/>
                    <a:pt x="49" y="36"/>
                    <a:pt x="35" y="71"/>
                  </a:cubicBezTo>
                  <a:cubicBezTo>
                    <a:pt x="35" y="71"/>
                    <a:pt x="35" y="71"/>
                    <a:pt x="35" y="71"/>
                  </a:cubicBezTo>
                  <a:cubicBezTo>
                    <a:pt x="20" y="106"/>
                    <a:pt x="4" y="143"/>
                    <a:pt x="4" y="147"/>
                  </a:cubicBezTo>
                  <a:cubicBezTo>
                    <a:pt x="4" y="147"/>
                    <a:pt x="4" y="147"/>
                    <a:pt x="4" y="147"/>
                  </a:cubicBezTo>
                  <a:cubicBezTo>
                    <a:pt x="0" y="147"/>
                    <a:pt x="0" y="147"/>
                    <a:pt x="0"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19" name="12-32-Freeform"/>
            <p:cNvSpPr>
              <a:spLocks noEditPoints="1"/>
            </p:cNvSpPr>
            <p:nvPr>
              <p:custDataLst>
                <p:tags r:id="rId51"/>
              </p:custDataLst>
            </p:nvPr>
          </p:nvSpPr>
          <p:spPr bwMode="auto">
            <a:xfrm>
              <a:off x="4573589" y="385764"/>
              <a:ext cx="120650" cy="265113"/>
            </a:xfrm>
            <a:custGeom>
              <a:avLst/>
              <a:gdLst>
                <a:gd name="T0" fmla="*/ 6 w 69"/>
                <a:gd name="T1" fmla="*/ 152 h 152"/>
                <a:gd name="T2" fmla="*/ 2 w 69"/>
                <a:gd name="T3" fmla="*/ 152 h 152"/>
                <a:gd name="T4" fmla="*/ 2 w 69"/>
                <a:gd name="T5" fmla="*/ 150 h 152"/>
                <a:gd name="T6" fmla="*/ 4 w 69"/>
                <a:gd name="T7" fmla="*/ 150 h 152"/>
                <a:gd name="T8" fmla="*/ 2 w 69"/>
                <a:gd name="T9" fmla="*/ 150 h 152"/>
                <a:gd name="T10" fmla="*/ 2 w 69"/>
                <a:gd name="T11" fmla="*/ 152 h 152"/>
                <a:gd name="T12" fmla="*/ 0 w 69"/>
                <a:gd name="T13" fmla="*/ 152 h 152"/>
                <a:gd name="T14" fmla="*/ 0 w 69"/>
                <a:gd name="T15" fmla="*/ 150 h 152"/>
                <a:gd name="T16" fmla="*/ 31 w 69"/>
                <a:gd name="T17" fmla="*/ 71 h 152"/>
                <a:gd name="T18" fmla="*/ 31 w 69"/>
                <a:gd name="T19" fmla="*/ 71 h 152"/>
                <a:gd name="T20" fmla="*/ 61 w 69"/>
                <a:gd name="T21" fmla="*/ 2 h 152"/>
                <a:gd name="T22" fmla="*/ 61 w 69"/>
                <a:gd name="T23" fmla="*/ 2 h 152"/>
                <a:gd name="T24" fmla="*/ 62 w 69"/>
                <a:gd name="T25" fmla="*/ 0 h 152"/>
                <a:gd name="T26" fmla="*/ 69 w 69"/>
                <a:gd name="T27" fmla="*/ 4 h 152"/>
                <a:gd name="T28" fmla="*/ 68 w 69"/>
                <a:gd name="T29" fmla="*/ 5 h 152"/>
                <a:gd name="T30" fmla="*/ 38 w 69"/>
                <a:gd name="T31" fmla="*/ 74 h 152"/>
                <a:gd name="T32" fmla="*/ 38 w 69"/>
                <a:gd name="T33" fmla="*/ 74 h 152"/>
                <a:gd name="T34" fmla="*/ 18 w 69"/>
                <a:gd name="T35" fmla="*/ 124 h 152"/>
                <a:gd name="T36" fmla="*/ 18 w 69"/>
                <a:gd name="T37" fmla="*/ 124 h 152"/>
                <a:gd name="T38" fmla="*/ 8 w 69"/>
                <a:gd name="T39" fmla="*/ 150 h 152"/>
                <a:gd name="T40" fmla="*/ 8 w 69"/>
                <a:gd name="T41" fmla="*/ 150 h 152"/>
                <a:gd name="T42" fmla="*/ 8 w 69"/>
                <a:gd name="T43" fmla="*/ 152 h 152"/>
                <a:gd name="T44" fmla="*/ 6 w 69"/>
                <a:gd name="T45" fmla="*/ 152 h 152"/>
                <a:gd name="T46" fmla="*/ 8 w 69"/>
                <a:gd name="T47" fmla="*/ 138 h 152"/>
                <a:gd name="T48" fmla="*/ 14 w 69"/>
                <a:gd name="T49" fmla="*/ 123 h 152"/>
                <a:gd name="T50" fmla="*/ 14 w 69"/>
                <a:gd name="T51" fmla="*/ 123 h 152"/>
                <a:gd name="T52" fmla="*/ 19 w 69"/>
                <a:gd name="T53" fmla="*/ 110 h 152"/>
                <a:gd name="T54" fmla="*/ 19 w 69"/>
                <a:gd name="T55" fmla="*/ 110 h 152"/>
                <a:gd name="T56" fmla="*/ 8 w 69"/>
                <a:gd name="T57" fmla="*/ 138 h 152"/>
                <a:gd name="T58" fmla="*/ 35 w 69"/>
                <a:gd name="T59" fmla="*/ 73 h 152"/>
                <a:gd name="T60" fmla="*/ 34 w 69"/>
                <a:gd name="T61" fmla="*/ 75 h 152"/>
                <a:gd name="T62" fmla="*/ 34 w 69"/>
                <a:gd name="T63" fmla="*/ 75 h 152"/>
                <a:gd name="T64" fmla="*/ 35 w 69"/>
                <a:gd name="T65" fmla="*/ 73 h 152"/>
                <a:gd name="T66" fmla="*/ 35 w 69"/>
                <a:gd name="T67" fmla="*/ 73 h 152"/>
                <a:gd name="T68" fmla="*/ 56 w 69"/>
                <a:gd name="T69" fmla="*/ 23 h 152"/>
                <a:gd name="T70" fmla="*/ 56 w 69"/>
                <a:gd name="T71" fmla="*/ 23 h 152"/>
                <a:gd name="T72" fmla="*/ 35 w 69"/>
                <a:gd name="T7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52">
                  <a:moveTo>
                    <a:pt x="6" y="152"/>
                  </a:moveTo>
                  <a:cubicBezTo>
                    <a:pt x="2" y="152"/>
                    <a:pt x="2" y="152"/>
                    <a:pt x="2" y="152"/>
                  </a:cubicBezTo>
                  <a:cubicBezTo>
                    <a:pt x="2" y="150"/>
                    <a:pt x="2" y="150"/>
                    <a:pt x="2" y="150"/>
                  </a:cubicBezTo>
                  <a:cubicBezTo>
                    <a:pt x="4" y="150"/>
                    <a:pt x="4" y="150"/>
                    <a:pt x="4" y="150"/>
                  </a:cubicBezTo>
                  <a:cubicBezTo>
                    <a:pt x="2" y="150"/>
                    <a:pt x="2" y="150"/>
                    <a:pt x="2" y="150"/>
                  </a:cubicBezTo>
                  <a:cubicBezTo>
                    <a:pt x="2" y="152"/>
                    <a:pt x="2" y="152"/>
                    <a:pt x="2" y="152"/>
                  </a:cubicBezTo>
                  <a:cubicBezTo>
                    <a:pt x="0" y="152"/>
                    <a:pt x="0" y="152"/>
                    <a:pt x="0" y="152"/>
                  </a:cubicBezTo>
                  <a:cubicBezTo>
                    <a:pt x="0" y="150"/>
                    <a:pt x="0" y="150"/>
                    <a:pt x="0" y="150"/>
                  </a:cubicBezTo>
                  <a:cubicBezTo>
                    <a:pt x="1" y="142"/>
                    <a:pt x="16" y="107"/>
                    <a:pt x="31" y="71"/>
                  </a:cubicBezTo>
                  <a:cubicBezTo>
                    <a:pt x="31" y="71"/>
                    <a:pt x="31" y="71"/>
                    <a:pt x="31" y="71"/>
                  </a:cubicBezTo>
                  <a:cubicBezTo>
                    <a:pt x="46" y="36"/>
                    <a:pt x="61" y="2"/>
                    <a:pt x="61" y="2"/>
                  </a:cubicBezTo>
                  <a:cubicBezTo>
                    <a:pt x="61" y="2"/>
                    <a:pt x="61" y="2"/>
                    <a:pt x="61" y="2"/>
                  </a:cubicBezTo>
                  <a:cubicBezTo>
                    <a:pt x="62" y="0"/>
                    <a:pt x="62" y="0"/>
                    <a:pt x="62" y="0"/>
                  </a:cubicBezTo>
                  <a:cubicBezTo>
                    <a:pt x="69" y="4"/>
                    <a:pt x="69" y="4"/>
                    <a:pt x="69" y="4"/>
                  </a:cubicBezTo>
                  <a:cubicBezTo>
                    <a:pt x="68" y="5"/>
                    <a:pt x="68" y="5"/>
                    <a:pt x="68" y="5"/>
                  </a:cubicBezTo>
                  <a:cubicBezTo>
                    <a:pt x="68" y="6"/>
                    <a:pt x="53" y="39"/>
                    <a:pt x="38" y="74"/>
                  </a:cubicBezTo>
                  <a:cubicBezTo>
                    <a:pt x="38" y="74"/>
                    <a:pt x="38" y="74"/>
                    <a:pt x="38" y="74"/>
                  </a:cubicBezTo>
                  <a:cubicBezTo>
                    <a:pt x="31" y="92"/>
                    <a:pt x="23" y="110"/>
                    <a:pt x="18" y="124"/>
                  </a:cubicBezTo>
                  <a:cubicBezTo>
                    <a:pt x="18" y="124"/>
                    <a:pt x="18" y="124"/>
                    <a:pt x="18" y="124"/>
                  </a:cubicBezTo>
                  <a:cubicBezTo>
                    <a:pt x="12" y="138"/>
                    <a:pt x="8" y="149"/>
                    <a:pt x="8" y="150"/>
                  </a:cubicBezTo>
                  <a:cubicBezTo>
                    <a:pt x="8" y="150"/>
                    <a:pt x="8" y="150"/>
                    <a:pt x="8" y="150"/>
                  </a:cubicBezTo>
                  <a:cubicBezTo>
                    <a:pt x="8" y="152"/>
                    <a:pt x="8" y="152"/>
                    <a:pt x="8" y="152"/>
                  </a:cubicBezTo>
                  <a:cubicBezTo>
                    <a:pt x="6" y="152"/>
                    <a:pt x="6" y="152"/>
                    <a:pt x="6" y="152"/>
                  </a:cubicBezTo>
                  <a:close/>
                  <a:moveTo>
                    <a:pt x="8" y="138"/>
                  </a:moveTo>
                  <a:cubicBezTo>
                    <a:pt x="10" y="133"/>
                    <a:pt x="12" y="128"/>
                    <a:pt x="14" y="123"/>
                  </a:cubicBezTo>
                  <a:cubicBezTo>
                    <a:pt x="14" y="123"/>
                    <a:pt x="14" y="123"/>
                    <a:pt x="14" y="123"/>
                  </a:cubicBezTo>
                  <a:cubicBezTo>
                    <a:pt x="16" y="119"/>
                    <a:pt x="17" y="114"/>
                    <a:pt x="19" y="110"/>
                  </a:cubicBezTo>
                  <a:cubicBezTo>
                    <a:pt x="19" y="110"/>
                    <a:pt x="19" y="110"/>
                    <a:pt x="19" y="110"/>
                  </a:cubicBezTo>
                  <a:cubicBezTo>
                    <a:pt x="15" y="121"/>
                    <a:pt x="11" y="130"/>
                    <a:pt x="8" y="138"/>
                  </a:cubicBezTo>
                  <a:close/>
                  <a:moveTo>
                    <a:pt x="35" y="73"/>
                  </a:moveTo>
                  <a:cubicBezTo>
                    <a:pt x="34" y="74"/>
                    <a:pt x="34" y="74"/>
                    <a:pt x="34" y="75"/>
                  </a:cubicBezTo>
                  <a:cubicBezTo>
                    <a:pt x="34" y="75"/>
                    <a:pt x="34" y="75"/>
                    <a:pt x="34" y="75"/>
                  </a:cubicBezTo>
                  <a:cubicBezTo>
                    <a:pt x="34" y="74"/>
                    <a:pt x="34" y="74"/>
                    <a:pt x="35" y="73"/>
                  </a:cubicBezTo>
                  <a:cubicBezTo>
                    <a:pt x="35" y="73"/>
                    <a:pt x="35" y="73"/>
                    <a:pt x="35" y="73"/>
                  </a:cubicBezTo>
                  <a:cubicBezTo>
                    <a:pt x="43" y="54"/>
                    <a:pt x="51" y="36"/>
                    <a:pt x="56" y="23"/>
                  </a:cubicBezTo>
                  <a:cubicBezTo>
                    <a:pt x="56" y="23"/>
                    <a:pt x="56" y="23"/>
                    <a:pt x="56" y="23"/>
                  </a:cubicBezTo>
                  <a:cubicBezTo>
                    <a:pt x="51" y="36"/>
                    <a:pt x="43" y="54"/>
                    <a:pt x="35" y="7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0" name="12-33-Freeform"/>
            <p:cNvSpPr>
              <a:spLocks noEditPoints="1"/>
            </p:cNvSpPr>
            <p:nvPr>
              <p:custDataLst>
                <p:tags r:id="rId52"/>
              </p:custDataLst>
            </p:nvPr>
          </p:nvSpPr>
          <p:spPr bwMode="auto">
            <a:xfrm>
              <a:off x="4256089" y="654051"/>
              <a:ext cx="87313" cy="241300"/>
            </a:xfrm>
            <a:custGeom>
              <a:avLst/>
              <a:gdLst>
                <a:gd name="T0" fmla="*/ 2 w 50"/>
                <a:gd name="T1" fmla="*/ 138 h 138"/>
                <a:gd name="T2" fmla="*/ 1 w 50"/>
                <a:gd name="T3" fmla="*/ 138 h 138"/>
                <a:gd name="T4" fmla="*/ 1 w 50"/>
                <a:gd name="T5" fmla="*/ 138 h 138"/>
                <a:gd name="T6" fmla="*/ 2 w 50"/>
                <a:gd name="T7" fmla="*/ 136 h 138"/>
                <a:gd name="T8" fmla="*/ 1 w 50"/>
                <a:gd name="T9" fmla="*/ 135 h 138"/>
                <a:gd name="T10" fmla="*/ 1 w 50"/>
                <a:gd name="T11" fmla="*/ 136 h 138"/>
                <a:gd name="T12" fmla="*/ 0 w 50"/>
                <a:gd name="T13" fmla="*/ 135 h 138"/>
                <a:gd name="T14" fmla="*/ 0 w 50"/>
                <a:gd name="T15" fmla="*/ 135 h 138"/>
                <a:gd name="T16" fmla="*/ 0 w 50"/>
                <a:gd name="T17" fmla="*/ 135 h 138"/>
                <a:gd name="T18" fmla="*/ 0 w 50"/>
                <a:gd name="T19" fmla="*/ 132 h 138"/>
                <a:gd name="T20" fmla="*/ 0 w 50"/>
                <a:gd name="T21" fmla="*/ 132 h 138"/>
                <a:gd name="T22" fmla="*/ 0 w 50"/>
                <a:gd name="T23" fmla="*/ 130 h 138"/>
                <a:gd name="T24" fmla="*/ 0 w 50"/>
                <a:gd name="T25" fmla="*/ 130 h 138"/>
                <a:gd name="T26" fmla="*/ 7 w 50"/>
                <a:gd name="T27" fmla="*/ 122 h 138"/>
                <a:gd name="T28" fmla="*/ 7 w 50"/>
                <a:gd name="T29" fmla="*/ 122 h 138"/>
                <a:gd name="T30" fmla="*/ 11 w 50"/>
                <a:gd name="T31" fmla="*/ 120 h 138"/>
                <a:gd name="T32" fmla="*/ 11 w 50"/>
                <a:gd name="T33" fmla="*/ 120 h 138"/>
                <a:gd name="T34" fmla="*/ 22 w 50"/>
                <a:gd name="T35" fmla="*/ 48 h 138"/>
                <a:gd name="T36" fmla="*/ 22 w 50"/>
                <a:gd name="T37" fmla="*/ 48 h 138"/>
                <a:gd name="T38" fmla="*/ 47 w 50"/>
                <a:gd name="T39" fmla="*/ 0 h 138"/>
                <a:gd name="T40" fmla="*/ 47 w 50"/>
                <a:gd name="T41" fmla="*/ 0 h 138"/>
                <a:gd name="T42" fmla="*/ 47 w 50"/>
                <a:gd name="T43" fmla="*/ 0 h 138"/>
                <a:gd name="T44" fmla="*/ 50 w 50"/>
                <a:gd name="T45" fmla="*/ 3 h 138"/>
                <a:gd name="T46" fmla="*/ 39 w 50"/>
                <a:gd name="T47" fmla="*/ 18 h 138"/>
                <a:gd name="T48" fmla="*/ 39 w 50"/>
                <a:gd name="T49" fmla="*/ 18 h 138"/>
                <a:gd name="T50" fmla="*/ 26 w 50"/>
                <a:gd name="T51" fmla="*/ 49 h 138"/>
                <a:gd name="T52" fmla="*/ 26 w 50"/>
                <a:gd name="T53" fmla="*/ 49 h 138"/>
                <a:gd name="T54" fmla="*/ 15 w 50"/>
                <a:gd name="T55" fmla="*/ 122 h 138"/>
                <a:gd name="T56" fmla="*/ 15 w 50"/>
                <a:gd name="T57" fmla="*/ 122 h 138"/>
                <a:gd name="T58" fmla="*/ 15 w 50"/>
                <a:gd name="T59" fmla="*/ 123 h 138"/>
                <a:gd name="T60" fmla="*/ 14 w 50"/>
                <a:gd name="T61" fmla="*/ 124 h 138"/>
                <a:gd name="T62" fmla="*/ 8 w 50"/>
                <a:gd name="T63" fmla="*/ 126 h 138"/>
                <a:gd name="T64" fmla="*/ 8 w 50"/>
                <a:gd name="T65" fmla="*/ 126 h 138"/>
                <a:gd name="T66" fmla="*/ 4 w 50"/>
                <a:gd name="T67" fmla="*/ 130 h 138"/>
                <a:gd name="T68" fmla="*/ 4 w 50"/>
                <a:gd name="T69" fmla="*/ 130 h 138"/>
                <a:gd name="T70" fmla="*/ 4 w 50"/>
                <a:gd name="T71" fmla="*/ 131 h 138"/>
                <a:gd name="T72" fmla="*/ 4 w 50"/>
                <a:gd name="T73" fmla="*/ 131 h 138"/>
                <a:gd name="T74" fmla="*/ 4 w 50"/>
                <a:gd name="T75" fmla="*/ 135 h 138"/>
                <a:gd name="T76" fmla="*/ 4 w 50"/>
                <a:gd name="T77" fmla="*/ 135 h 138"/>
                <a:gd name="T78" fmla="*/ 4 w 50"/>
                <a:gd name="T79" fmla="*/ 137 h 138"/>
                <a:gd name="T80" fmla="*/ 4 w 50"/>
                <a:gd name="T81" fmla="*/ 137 h 138"/>
                <a:gd name="T82" fmla="*/ 2 w 50"/>
                <a:gd name="T83" fmla="*/ 138 h 138"/>
                <a:gd name="T84" fmla="*/ 2 w 50"/>
                <a:gd name="T85" fmla="*/ 138 h 138"/>
                <a:gd name="T86" fmla="*/ 2 w 50"/>
                <a:gd name="T87" fmla="*/ 138 h 138"/>
                <a:gd name="T88" fmla="*/ 2 w 50"/>
                <a:gd name="T89" fmla="*/ 136 h 138"/>
                <a:gd name="T90" fmla="*/ 2 w 50"/>
                <a:gd name="T91" fmla="*/ 134 h 138"/>
                <a:gd name="T92" fmla="*/ 2 w 50"/>
                <a:gd name="T93"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138">
                  <a:moveTo>
                    <a:pt x="2" y="138"/>
                  </a:moveTo>
                  <a:cubicBezTo>
                    <a:pt x="1" y="138"/>
                    <a:pt x="1" y="138"/>
                    <a:pt x="1" y="138"/>
                  </a:cubicBezTo>
                  <a:cubicBezTo>
                    <a:pt x="1" y="138"/>
                    <a:pt x="1" y="138"/>
                    <a:pt x="1" y="138"/>
                  </a:cubicBezTo>
                  <a:cubicBezTo>
                    <a:pt x="2" y="136"/>
                    <a:pt x="2" y="136"/>
                    <a:pt x="2" y="136"/>
                  </a:cubicBezTo>
                  <a:cubicBezTo>
                    <a:pt x="1" y="135"/>
                    <a:pt x="1" y="135"/>
                    <a:pt x="1" y="135"/>
                  </a:cubicBezTo>
                  <a:cubicBezTo>
                    <a:pt x="1" y="136"/>
                    <a:pt x="1" y="136"/>
                    <a:pt x="1" y="136"/>
                  </a:cubicBezTo>
                  <a:cubicBezTo>
                    <a:pt x="0" y="135"/>
                    <a:pt x="0" y="135"/>
                    <a:pt x="0" y="135"/>
                  </a:cubicBezTo>
                  <a:cubicBezTo>
                    <a:pt x="0" y="135"/>
                    <a:pt x="0" y="135"/>
                    <a:pt x="0" y="135"/>
                  </a:cubicBezTo>
                  <a:cubicBezTo>
                    <a:pt x="0" y="135"/>
                    <a:pt x="0" y="135"/>
                    <a:pt x="0" y="135"/>
                  </a:cubicBezTo>
                  <a:cubicBezTo>
                    <a:pt x="0" y="135"/>
                    <a:pt x="0" y="133"/>
                    <a:pt x="0" y="132"/>
                  </a:cubicBezTo>
                  <a:cubicBezTo>
                    <a:pt x="0" y="132"/>
                    <a:pt x="0" y="132"/>
                    <a:pt x="0" y="132"/>
                  </a:cubicBezTo>
                  <a:cubicBezTo>
                    <a:pt x="0" y="131"/>
                    <a:pt x="0" y="131"/>
                    <a:pt x="0" y="130"/>
                  </a:cubicBezTo>
                  <a:cubicBezTo>
                    <a:pt x="0" y="130"/>
                    <a:pt x="0" y="130"/>
                    <a:pt x="0" y="130"/>
                  </a:cubicBezTo>
                  <a:cubicBezTo>
                    <a:pt x="0" y="126"/>
                    <a:pt x="4" y="124"/>
                    <a:pt x="7" y="122"/>
                  </a:cubicBezTo>
                  <a:cubicBezTo>
                    <a:pt x="7" y="122"/>
                    <a:pt x="7" y="122"/>
                    <a:pt x="7" y="122"/>
                  </a:cubicBezTo>
                  <a:cubicBezTo>
                    <a:pt x="8" y="121"/>
                    <a:pt x="10" y="121"/>
                    <a:pt x="11" y="120"/>
                  </a:cubicBezTo>
                  <a:cubicBezTo>
                    <a:pt x="11" y="120"/>
                    <a:pt x="11" y="120"/>
                    <a:pt x="11" y="120"/>
                  </a:cubicBezTo>
                  <a:cubicBezTo>
                    <a:pt x="13" y="112"/>
                    <a:pt x="19" y="68"/>
                    <a:pt x="22" y="48"/>
                  </a:cubicBezTo>
                  <a:cubicBezTo>
                    <a:pt x="22" y="48"/>
                    <a:pt x="22" y="48"/>
                    <a:pt x="22" y="48"/>
                  </a:cubicBezTo>
                  <a:cubicBezTo>
                    <a:pt x="25" y="25"/>
                    <a:pt x="47" y="0"/>
                    <a:pt x="47" y="0"/>
                  </a:cubicBezTo>
                  <a:cubicBezTo>
                    <a:pt x="47" y="0"/>
                    <a:pt x="47" y="0"/>
                    <a:pt x="47" y="0"/>
                  </a:cubicBezTo>
                  <a:cubicBezTo>
                    <a:pt x="47" y="0"/>
                    <a:pt x="47" y="0"/>
                    <a:pt x="47" y="0"/>
                  </a:cubicBezTo>
                  <a:cubicBezTo>
                    <a:pt x="50" y="3"/>
                    <a:pt x="50" y="3"/>
                    <a:pt x="50" y="3"/>
                  </a:cubicBezTo>
                  <a:cubicBezTo>
                    <a:pt x="50" y="3"/>
                    <a:pt x="44" y="9"/>
                    <a:pt x="39" y="18"/>
                  </a:cubicBezTo>
                  <a:cubicBezTo>
                    <a:pt x="39" y="18"/>
                    <a:pt x="39" y="18"/>
                    <a:pt x="39" y="18"/>
                  </a:cubicBezTo>
                  <a:cubicBezTo>
                    <a:pt x="33" y="27"/>
                    <a:pt x="28" y="38"/>
                    <a:pt x="26" y="49"/>
                  </a:cubicBezTo>
                  <a:cubicBezTo>
                    <a:pt x="26" y="49"/>
                    <a:pt x="26" y="49"/>
                    <a:pt x="26" y="49"/>
                  </a:cubicBezTo>
                  <a:cubicBezTo>
                    <a:pt x="23" y="71"/>
                    <a:pt x="15" y="122"/>
                    <a:pt x="15" y="122"/>
                  </a:cubicBezTo>
                  <a:cubicBezTo>
                    <a:pt x="15" y="122"/>
                    <a:pt x="15" y="122"/>
                    <a:pt x="15" y="122"/>
                  </a:cubicBezTo>
                  <a:cubicBezTo>
                    <a:pt x="15" y="123"/>
                    <a:pt x="15" y="123"/>
                    <a:pt x="15" y="123"/>
                  </a:cubicBezTo>
                  <a:cubicBezTo>
                    <a:pt x="14" y="124"/>
                    <a:pt x="14" y="124"/>
                    <a:pt x="14" y="124"/>
                  </a:cubicBezTo>
                  <a:cubicBezTo>
                    <a:pt x="14" y="124"/>
                    <a:pt x="11" y="125"/>
                    <a:pt x="8" y="126"/>
                  </a:cubicBezTo>
                  <a:cubicBezTo>
                    <a:pt x="8" y="126"/>
                    <a:pt x="8" y="126"/>
                    <a:pt x="8" y="126"/>
                  </a:cubicBezTo>
                  <a:cubicBezTo>
                    <a:pt x="6" y="127"/>
                    <a:pt x="4" y="129"/>
                    <a:pt x="4" y="130"/>
                  </a:cubicBezTo>
                  <a:cubicBezTo>
                    <a:pt x="4" y="130"/>
                    <a:pt x="4" y="130"/>
                    <a:pt x="4" y="130"/>
                  </a:cubicBezTo>
                  <a:cubicBezTo>
                    <a:pt x="4" y="130"/>
                    <a:pt x="4" y="131"/>
                    <a:pt x="4" y="131"/>
                  </a:cubicBezTo>
                  <a:cubicBezTo>
                    <a:pt x="4" y="131"/>
                    <a:pt x="4" y="131"/>
                    <a:pt x="4" y="131"/>
                  </a:cubicBezTo>
                  <a:cubicBezTo>
                    <a:pt x="4" y="133"/>
                    <a:pt x="4" y="134"/>
                    <a:pt x="4" y="135"/>
                  </a:cubicBezTo>
                  <a:cubicBezTo>
                    <a:pt x="4" y="135"/>
                    <a:pt x="4" y="135"/>
                    <a:pt x="4" y="135"/>
                  </a:cubicBezTo>
                  <a:cubicBezTo>
                    <a:pt x="4" y="136"/>
                    <a:pt x="4" y="136"/>
                    <a:pt x="4" y="137"/>
                  </a:cubicBezTo>
                  <a:cubicBezTo>
                    <a:pt x="4" y="137"/>
                    <a:pt x="4" y="137"/>
                    <a:pt x="4" y="137"/>
                  </a:cubicBezTo>
                  <a:cubicBezTo>
                    <a:pt x="4" y="138"/>
                    <a:pt x="3" y="138"/>
                    <a:pt x="2" y="138"/>
                  </a:cubicBezTo>
                  <a:cubicBezTo>
                    <a:pt x="2" y="138"/>
                    <a:pt x="2" y="138"/>
                    <a:pt x="2" y="138"/>
                  </a:cubicBezTo>
                  <a:cubicBezTo>
                    <a:pt x="2" y="138"/>
                    <a:pt x="2" y="138"/>
                    <a:pt x="2" y="138"/>
                  </a:cubicBezTo>
                  <a:close/>
                  <a:moveTo>
                    <a:pt x="2" y="136"/>
                  </a:moveTo>
                  <a:cubicBezTo>
                    <a:pt x="2" y="134"/>
                    <a:pt x="2" y="134"/>
                    <a:pt x="2" y="134"/>
                  </a:cubicBezTo>
                  <a:cubicBezTo>
                    <a:pt x="2" y="136"/>
                    <a:pt x="2" y="136"/>
                    <a:pt x="2"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1" name="12-34-Freeform"/>
            <p:cNvSpPr>
              <a:spLocks noEditPoints="1"/>
            </p:cNvSpPr>
            <p:nvPr>
              <p:custDataLst>
                <p:tags r:id="rId53"/>
              </p:custDataLst>
            </p:nvPr>
          </p:nvSpPr>
          <p:spPr bwMode="auto">
            <a:xfrm>
              <a:off x="4252914" y="650876"/>
              <a:ext cx="93663" cy="247650"/>
            </a:xfrm>
            <a:custGeom>
              <a:avLst/>
              <a:gdLst>
                <a:gd name="T0" fmla="*/ 4 w 54"/>
                <a:gd name="T1" fmla="*/ 142 h 142"/>
                <a:gd name="T2" fmla="*/ 2 w 54"/>
                <a:gd name="T3" fmla="*/ 142 h 142"/>
                <a:gd name="T4" fmla="*/ 1 w 54"/>
                <a:gd name="T5" fmla="*/ 139 h 142"/>
                <a:gd name="T6" fmla="*/ 0 w 54"/>
                <a:gd name="T7" fmla="*/ 137 h 142"/>
                <a:gd name="T8" fmla="*/ 0 w 54"/>
                <a:gd name="T9" fmla="*/ 134 h 142"/>
                <a:gd name="T10" fmla="*/ 8 w 54"/>
                <a:gd name="T11" fmla="*/ 122 h 142"/>
                <a:gd name="T12" fmla="*/ 12 w 54"/>
                <a:gd name="T13" fmla="*/ 121 h 142"/>
                <a:gd name="T14" fmla="*/ 47 w 54"/>
                <a:gd name="T15" fmla="*/ 1 h 142"/>
                <a:gd name="T16" fmla="*/ 49 w 54"/>
                <a:gd name="T17" fmla="*/ 0 h 142"/>
                <a:gd name="T18" fmla="*/ 54 w 54"/>
                <a:gd name="T19" fmla="*/ 5 h 142"/>
                <a:gd name="T20" fmla="*/ 53 w 54"/>
                <a:gd name="T21" fmla="*/ 6 h 142"/>
                <a:gd name="T22" fmla="*/ 53 w 54"/>
                <a:gd name="T23" fmla="*/ 6 h 142"/>
                <a:gd name="T24" fmla="*/ 53 w 54"/>
                <a:gd name="T25" fmla="*/ 6 h 142"/>
                <a:gd name="T26" fmla="*/ 52 w 54"/>
                <a:gd name="T27" fmla="*/ 7 h 142"/>
                <a:gd name="T28" fmla="*/ 50 w 54"/>
                <a:gd name="T29" fmla="*/ 10 h 142"/>
                <a:gd name="T30" fmla="*/ 30 w 54"/>
                <a:gd name="T31" fmla="*/ 51 h 142"/>
                <a:gd name="T32" fmla="*/ 19 w 54"/>
                <a:gd name="T33" fmla="*/ 125 h 142"/>
                <a:gd name="T34" fmla="*/ 17 w 54"/>
                <a:gd name="T35" fmla="*/ 127 h 142"/>
                <a:gd name="T36" fmla="*/ 16 w 54"/>
                <a:gd name="T37" fmla="*/ 128 h 142"/>
                <a:gd name="T38" fmla="*/ 16 w 54"/>
                <a:gd name="T39" fmla="*/ 128 h 142"/>
                <a:gd name="T40" fmla="*/ 15 w 54"/>
                <a:gd name="T41" fmla="*/ 128 h 142"/>
                <a:gd name="T42" fmla="*/ 8 w 54"/>
                <a:gd name="T43" fmla="*/ 132 h 142"/>
                <a:gd name="T44" fmla="*/ 8 w 54"/>
                <a:gd name="T45" fmla="*/ 132 h 142"/>
                <a:gd name="T46" fmla="*/ 8 w 54"/>
                <a:gd name="T47" fmla="*/ 137 h 142"/>
                <a:gd name="T48" fmla="*/ 10 w 54"/>
                <a:gd name="T49" fmla="*/ 141 h 142"/>
                <a:gd name="T50" fmla="*/ 4 w 54"/>
                <a:gd name="T51" fmla="*/ 142 h 142"/>
                <a:gd name="T52" fmla="*/ 4 w 54"/>
                <a:gd name="T53" fmla="*/ 133 h 142"/>
                <a:gd name="T54" fmla="*/ 4 w 54"/>
                <a:gd name="T55" fmla="*/ 133 h 142"/>
                <a:gd name="T56" fmla="*/ 4 w 54"/>
                <a:gd name="T57" fmla="*/ 133 h 142"/>
                <a:gd name="T58" fmla="*/ 4 w 54"/>
                <a:gd name="T59" fmla="*/ 136 h 142"/>
                <a:gd name="T60" fmla="*/ 5 w 54"/>
                <a:gd name="T61" fmla="*/ 129 h 142"/>
                <a:gd name="T62" fmla="*/ 9 w 54"/>
                <a:gd name="T63" fmla="*/ 126 h 142"/>
                <a:gd name="T64" fmla="*/ 9 w 54"/>
                <a:gd name="T65" fmla="*/ 126 h 142"/>
                <a:gd name="T66" fmla="*/ 14 w 54"/>
                <a:gd name="T67" fmla="*/ 124 h 142"/>
                <a:gd name="T68" fmla="*/ 15 w 54"/>
                <a:gd name="T69" fmla="*/ 124 h 142"/>
                <a:gd name="T70" fmla="*/ 15 w 54"/>
                <a:gd name="T71" fmla="*/ 124 h 142"/>
                <a:gd name="T72" fmla="*/ 15 w 54"/>
                <a:gd name="T73" fmla="*/ 124 h 142"/>
                <a:gd name="T74" fmla="*/ 15 w 54"/>
                <a:gd name="T75" fmla="*/ 123 h 142"/>
                <a:gd name="T76" fmla="*/ 15 w 54"/>
                <a:gd name="T77" fmla="*/ 123 h 142"/>
                <a:gd name="T78" fmla="*/ 16 w 54"/>
                <a:gd name="T79" fmla="*/ 120 h 142"/>
                <a:gd name="T80" fmla="*/ 26 w 54"/>
                <a:gd name="T81" fmla="*/ 51 h 142"/>
                <a:gd name="T82" fmla="*/ 16 w 54"/>
                <a:gd name="T83" fmla="*/ 116 h 142"/>
                <a:gd name="T84" fmla="*/ 20 w 54"/>
                <a:gd name="T85" fmla="*/ 95 h 142"/>
                <a:gd name="T86" fmla="*/ 27 w 54"/>
                <a:gd name="T87" fmla="*/ 47 h 142"/>
                <a:gd name="T88" fmla="*/ 39 w 54"/>
                <a:gd name="T89" fmla="*/ 19 h 142"/>
                <a:gd name="T90" fmla="*/ 39 w 54"/>
                <a:gd name="T91" fmla="*/ 19 h 142"/>
                <a:gd name="T92" fmla="*/ 46 w 54"/>
                <a:gd name="T93" fmla="*/ 9 h 142"/>
                <a:gd name="T94" fmla="*/ 49 w 54"/>
                <a:gd name="T95" fmla="*/ 5 h 142"/>
                <a:gd name="T96" fmla="*/ 49 w 54"/>
                <a:gd name="T97"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142">
                  <a:moveTo>
                    <a:pt x="4" y="142"/>
                  </a:moveTo>
                  <a:cubicBezTo>
                    <a:pt x="4" y="142"/>
                    <a:pt x="4" y="142"/>
                    <a:pt x="4" y="142"/>
                  </a:cubicBezTo>
                  <a:cubicBezTo>
                    <a:pt x="4" y="142"/>
                    <a:pt x="4" y="142"/>
                    <a:pt x="4" y="142"/>
                  </a:cubicBezTo>
                  <a:cubicBezTo>
                    <a:pt x="3" y="142"/>
                    <a:pt x="3" y="142"/>
                    <a:pt x="2" y="142"/>
                  </a:cubicBezTo>
                  <a:cubicBezTo>
                    <a:pt x="2" y="142"/>
                    <a:pt x="2" y="142"/>
                    <a:pt x="2" y="142"/>
                  </a:cubicBezTo>
                  <a:cubicBezTo>
                    <a:pt x="2" y="142"/>
                    <a:pt x="2" y="142"/>
                    <a:pt x="2" y="142"/>
                  </a:cubicBezTo>
                  <a:cubicBezTo>
                    <a:pt x="2" y="142"/>
                    <a:pt x="2" y="142"/>
                    <a:pt x="2" y="142"/>
                  </a:cubicBezTo>
                  <a:cubicBezTo>
                    <a:pt x="0" y="141"/>
                    <a:pt x="0" y="141"/>
                    <a:pt x="0" y="141"/>
                  </a:cubicBezTo>
                  <a:cubicBezTo>
                    <a:pt x="1" y="139"/>
                    <a:pt x="1" y="139"/>
                    <a:pt x="1" y="139"/>
                  </a:cubicBezTo>
                  <a:cubicBezTo>
                    <a:pt x="0" y="139"/>
                    <a:pt x="0" y="139"/>
                    <a:pt x="0" y="139"/>
                  </a:cubicBezTo>
                  <a:cubicBezTo>
                    <a:pt x="0" y="137"/>
                    <a:pt x="0" y="137"/>
                    <a:pt x="0" y="137"/>
                  </a:cubicBezTo>
                  <a:cubicBezTo>
                    <a:pt x="0" y="137"/>
                    <a:pt x="0" y="137"/>
                    <a:pt x="0" y="137"/>
                  </a:cubicBezTo>
                  <a:cubicBezTo>
                    <a:pt x="0" y="137"/>
                    <a:pt x="0" y="137"/>
                    <a:pt x="0" y="137"/>
                  </a:cubicBezTo>
                  <a:cubicBezTo>
                    <a:pt x="0" y="137"/>
                    <a:pt x="0" y="136"/>
                    <a:pt x="0" y="134"/>
                  </a:cubicBezTo>
                  <a:cubicBezTo>
                    <a:pt x="0" y="134"/>
                    <a:pt x="0" y="134"/>
                    <a:pt x="0" y="134"/>
                  </a:cubicBezTo>
                  <a:cubicBezTo>
                    <a:pt x="0" y="134"/>
                    <a:pt x="0" y="133"/>
                    <a:pt x="0" y="132"/>
                  </a:cubicBezTo>
                  <a:cubicBezTo>
                    <a:pt x="0" y="132"/>
                    <a:pt x="0" y="132"/>
                    <a:pt x="0" y="132"/>
                  </a:cubicBezTo>
                  <a:cubicBezTo>
                    <a:pt x="0" y="127"/>
                    <a:pt x="5" y="124"/>
                    <a:pt x="8" y="122"/>
                  </a:cubicBezTo>
                  <a:cubicBezTo>
                    <a:pt x="8" y="122"/>
                    <a:pt x="8" y="122"/>
                    <a:pt x="8" y="122"/>
                  </a:cubicBezTo>
                  <a:cubicBezTo>
                    <a:pt x="9" y="122"/>
                    <a:pt x="10" y="121"/>
                    <a:pt x="12" y="121"/>
                  </a:cubicBezTo>
                  <a:cubicBezTo>
                    <a:pt x="12" y="121"/>
                    <a:pt x="12" y="121"/>
                    <a:pt x="12" y="121"/>
                  </a:cubicBezTo>
                  <a:cubicBezTo>
                    <a:pt x="13" y="110"/>
                    <a:pt x="20" y="69"/>
                    <a:pt x="22" y="50"/>
                  </a:cubicBezTo>
                  <a:cubicBezTo>
                    <a:pt x="22" y="50"/>
                    <a:pt x="22" y="50"/>
                    <a:pt x="22" y="50"/>
                  </a:cubicBezTo>
                  <a:cubicBezTo>
                    <a:pt x="25" y="27"/>
                    <a:pt x="45" y="4"/>
                    <a:pt x="47" y="1"/>
                  </a:cubicBezTo>
                  <a:cubicBezTo>
                    <a:pt x="47" y="1"/>
                    <a:pt x="47" y="1"/>
                    <a:pt x="47" y="1"/>
                  </a:cubicBezTo>
                  <a:cubicBezTo>
                    <a:pt x="47" y="0"/>
                    <a:pt x="47" y="0"/>
                    <a:pt x="47" y="0"/>
                  </a:cubicBezTo>
                  <a:cubicBezTo>
                    <a:pt x="49" y="0"/>
                    <a:pt x="49" y="0"/>
                    <a:pt x="49" y="0"/>
                  </a:cubicBezTo>
                  <a:cubicBezTo>
                    <a:pt x="49" y="0"/>
                    <a:pt x="49" y="0"/>
                    <a:pt x="49" y="0"/>
                  </a:cubicBezTo>
                  <a:cubicBezTo>
                    <a:pt x="54" y="4"/>
                    <a:pt x="54" y="4"/>
                    <a:pt x="54" y="4"/>
                  </a:cubicBezTo>
                  <a:cubicBezTo>
                    <a:pt x="54" y="5"/>
                    <a:pt x="54" y="5"/>
                    <a:pt x="54" y="5"/>
                  </a:cubicBezTo>
                  <a:cubicBezTo>
                    <a:pt x="54"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7"/>
                    <a:pt x="53" y="7"/>
                    <a:pt x="52" y="7"/>
                  </a:cubicBezTo>
                  <a:cubicBezTo>
                    <a:pt x="52" y="7"/>
                    <a:pt x="52" y="7"/>
                    <a:pt x="52" y="7"/>
                  </a:cubicBezTo>
                  <a:cubicBezTo>
                    <a:pt x="52" y="8"/>
                    <a:pt x="51" y="9"/>
                    <a:pt x="50" y="10"/>
                  </a:cubicBezTo>
                  <a:cubicBezTo>
                    <a:pt x="50" y="10"/>
                    <a:pt x="50" y="10"/>
                    <a:pt x="50" y="10"/>
                  </a:cubicBezTo>
                  <a:cubicBezTo>
                    <a:pt x="48" y="13"/>
                    <a:pt x="45" y="17"/>
                    <a:pt x="43" y="21"/>
                  </a:cubicBezTo>
                  <a:cubicBezTo>
                    <a:pt x="43" y="21"/>
                    <a:pt x="43" y="21"/>
                    <a:pt x="43" y="21"/>
                  </a:cubicBezTo>
                  <a:cubicBezTo>
                    <a:pt x="37" y="30"/>
                    <a:pt x="31" y="41"/>
                    <a:pt x="30" y="51"/>
                  </a:cubicBezTo>
                  <a:cubicBezTo>
                    <a:pt x="30" y="51"/>
                    <a:pt x="30" y="51"/>
                    <a:pt x="30" y="51"/>
                  </a:cubicBezTo>
                  <a:cubicBezTo>
                    <a:pt x="27" y="73"/>
                    <a:pt x="20" y="121"/>
                    <a:pt x="19" y="125"/>
                  </a:cubicBezTo>
                  <a:cubicBezTo>
                    <a:pt x="19" y="125"/>
                    <a:pt x="19" y="125"/>
                    <a:pt x="19" y="125"/>
                  </a:cubicBezTo>
                  <a:cubicBezTo>
                    <a:pt x="19" y="125"/>
                    <a:pt x="19" y="125"/>
                    <a:pt x="19" y="125"/>
                  </a:cubicBezTo>
                  <a:cubicBezTo>
                    <a:pt x="19" y="127"/>
                    <a:pt x="19" y="127"/>
                    <a:pt x="19" y="127"/>
                  </a:cubicBezTo>
                  <a:cubicBezTo>
                    <a:pt x="17" y="127"/>
                    <a:pt x="17" y="127"/>
                    <a:pt x="17" y="127"/>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6" y="128"/>
                    <a:pt x="16" y="128"/>
                    <a:pt x="16" y="128"/>
                  </a:cubicBezTo>
                  <a:cubicBezTo>
                    <a:pt x="15" y="128"/>
                    <a:pt x="15" y="128"/>
                    <a:pt x="15" y="128"/>
                  </a:cubicBezTo>
                  <a:cubicBezTo>
                    <a:pt x="15" y="128"/>
                    <a:pt x="15" y="128"/>
                    <a:pt x="15" y="128"/>
                  </a:cubicBezTo>
                  <a:cubicBezTo>
                    <a:pt x="14" y="129"/>
                    <a:pt x="12" y="129"/>
                    <a:pt x="11" y="130"/>
                  </a:cubicBezTo>
                  <a:cubicBezTo>
                    <a:pt x="11" y="130"/>
                    <a:pt x="11" y="130"/>
                    <a:pt x="11" y="130"/>
                  </a:cubicBezTo>
                  <a:cubicBezTo>
                    <a:pt x="9" y="130"/>
                    <a:pt x="8" y="132"/>
                    <a:pt x="8" y="132"/>
                  </a:cubicBezTo>
                  <a:cubicBezTo>
                    <a:pt x="8" y="132"/>
                    <a:pt x="8" y="132"/>
                    <a:pt x="8" y="132"/>
                  </a:cubicBezTo>
                  <a:cubicBezTo>
                    <a:pt x="8" y="132"/>
                    <a:pt x="8" y="132"/>
                    <a:pt x="8" y="132"/>
                  </a:cubicBezTo>
                  <a:cubicBezTo>
                    <a:pt x="8" y="132"/>
                    <a:pt x="8" y="132"/>
                    <a:pt x="8" y="132"/>
                  </a:cubicBezTo>
                  <a:cubicBezTo>
                    <a:pt x="8" y="132"/>
                    <a:pt x="8" y="132"/>
                    <a:pt x="8" y="132"/>
                  </a:cubicBezTo>
                  <a:cubicBezTo>
                    <a:pt x="8" y="134"/>
                    <a:pt x="8" y="136"/>
                    <a:pt x="8" y="137"/>
                  </a:cubicBezTo>
                  <a:cubicBezTo>
                    <a:pt x="8" y="137"/>
                    <a:pt x="8" y="137"/>
                    <a:pt x="8" y="137"/>
                  </a:cubicBezTo>
                  <a:cubicBezTo>
                    <a:pt x="8" y="138"/>
                    <a:pt x="8" y="138"/>
                    <a:pt x="8" y="139"/>
                  </a:cubicBezTo>
                  <a:cubicBezTo>
                    <a:pt x="8" y="139"/>
                    <a:pt x="8" y="139"/>
                    <a:pt x="8" y="139"/>
                  </a:cubicBezTo>
                  <a:cubicBezTo>
                    <a:pt x="10" y="141"/>
                    <a:pt x="10" y="141"/>
                    <a:pt x="10" y="141"/>
                  </a:cubicBezTo>
                  <a:cubicBezTo>
                    <a:pt x="8" y="140"/>
                    <a:pt x="8" y="140"/>
                    <a:pt x="8" y="140"/>
                  </a:cubicBezTo>
                  <a:cubicBezTo>
                    <a:pt x="7" y="142"/>
                    <a:pt x="6" y="142"/>
                    <a:pt x="4" y="142"/>
                  </a:cubicBezTo>
                  <a:cubicBezTo>
                    <a:pt x="4" y="142"/>
                    <a:pt x="4" y="142"/>
                    <a:pt x="4" y="142"/>
                  </a:cubicBezTo>
                  <a:cubicBezTo>
                    <a:pt x="4" y="142"/>
                    <a:pt x="4" y="142"/>
                    <a:pt x="4" y="142"/>
                  </a:cubicBezTo>
                  <a:close/>
                  <a:moveTo>
                    <a:pt x="4" y="136"/>
                  </a:moveTo>
                  <a:cubicBezTo>
                    <a:pt x="4" y="135"/>
                    <a:pt x="4" y="134"/>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3"/>
                    <a:pt x="4" y="133"/>
                    <a:pt x="4" y="133"/>
                  </a:cubicBezTo>
                  <a:cubicBezTo>
                    <a:pt x="4" y="134"/>
                    <a:pt x="4" y="135"/>
                    <a:pt x="4" y="136"/>
                  </a:cubicBezTo>
                  <a:cubicBezTo>
                    <a:pt x="4" y="136"/>
                    <a:pt x="4" y="136"/>
                    <a:pt x="4" y="136"/>
                  </a:cubicBezTo>
                  <a:cubicBezTo>
                    <a:pt x="4" y="136"/>
                    <a:pt x="4" y="136"/>
                    <a:pt x="4" y="136"/>
                  </a:cubicBezTo>
                  <a:close/>
                  <a:moveTo>
                    <a:pt x="4" y="132"/>
                  </a:moveTo>
                  <a:cubicBezTo>
                    <a:pt x="4" y="131"/>
                    <a:pt x="4" y="130"/>
                    <a:pt x="5" y="129"/>
                  </a:cubicBezTo>
                  <a:cubicBezTo>
                    <a:pt x="5" y="129"/>
                    <a:pt x="5" y="129"/>
                    <a:pt x="5" y="129"/>
                  </a:cubicBezTo>
                  <a:cubicBezTo>
                    <a:pt x="4" y="130"/>
                    <a:pt x="4" y="131"/>
                    <a:pt x="4" y="132"/>
                  </a:cubicBezTo>
                  <a:close/>
                  <a:moveTo>
                    <a:pt x="9" y="126"/>
                  </a:moveTo>
                  <a:cubicBezTo>
                    <a:pt x="8" y="127"/>
                    <a:pt x="7" y="127"/>
                    <a:pt x="6" y="128"/>
                  </a:cubicBezTo>
                  <a:cubicBezTo>
                    <a:pt x="6" y="128"/>
                    <a:pt x="6" y="128"/>
                    <a:pt x="6" y="128"/>
                  </a:cubicBezTo>
                  <a:cubicBezTo>
                    <a:pt x="7" y="127"/>
                    <a:pt x="8" y="127"/>
                    <a:pt x="9" y="126"/>
                  </a:cubicBezTo>
                  <a:cubicBezTo>
                    <a:pt x="9" y="126"/>
                    <a:pt x="9" y="126"/>
                    <a:pt x="9" y="126"/>
                  </a:cubicBezTo>
                  <a:cubicBezTo>
                    <a:pt x="11" y="125"/>
                    <a:pt x="13" y="125"/>
                    <a:pt x="14" y="124"/>
                  </a:cubicBezTo>
                  <a:cubicBezTo>
                    <a:pt x="14" y="124"/>
                    <a:pt x="14" y="124"/>
                    <a:pt x="14" y="124"/>
                  </a:cubicBezTo>
                  <a:cubicBezTo>
                    <a:pt x="14" y="124"/>
                    <a:pt x="14" y="124"/>
                    <a:pt x="14" y="124"/>
                  </a:cubicBezTo>
                  <a:cubicBezTo>
                    <a:pt x="13" y="125"/>
                    <a:pt x="11" y="125"/>
                    <a:pt x="9" y="126"/>
                  </a:cubicBezTo>
                  <a:close/>
                  <a:moveTo>
                    <a:pt x="15" y="124"/>
                  </a:move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ubicBezTo>
                    <a:pt x="15" y="124"/>
                    <a:pt x="15" y="124"/>
                    <a:pt x="15" y="124"/>
                  </a:cubicBezTo>
                  <a:close/>
                  <a:moveTo>
                    <a:pt x="15" y="123"/>
                  </a:moveTo>
                  <a:cubicBezTo>
                    <a:pt x="15" y="123"/>
                    <a:pt x="15" y="123"/>
                    <a:pt x="15" y="123"/>
                  </a:cubicBezTo>
                  <a:cubicBezTo>
                    <a:pt x="15" y="123"/>
                    <a:pt x="15" y="123"/>
                    <a:pt x="15" y="123"/>
                  </a:cubicBezTo>
                  <a:cubicBezTo>
                    <a:pt x="15" y="123"/>
                    <a:pt x="15" y="123"/>
                    <a:pt x="15" y="123"/>
                  </a:cubicBezTo>
                  <a:close/>
                  <a:moveTo>
                    <a:pt x="15" y="123"/>
                  </a:moveTo>
                  <a:cubicBezTo>
                    <a:pt x="15" y="122"/>
                    <a:pt x="15" y="122"/>
                    <a:pt x="15" y="122"/>
                  </a:cubicBezTo>
                  <a:cubicBezTo>
                    <a:pt x="15" y="122"/>
                    <a:pt x="15" y="122"/>
                    <a:pt x="15" y="122"/>
                  </a:cubicBezTo>
                  <a:cubicBezTo>
                    <a:pt x="16" y="121"/>
                    <a:pt x="16" y="120"/>
                    <a:pt x="16" y="120"/>
                  </a:cubicBezTo>
                  <a:cubicBezTo>
                    <a:pt x="16" y="120"/>
                    <a:pt x="16" y="120"/>
                    <a:pt x="16" y="120"/>
                  </a:cubicBezTo>
                  <a:cubicBezTo>
                    <a:pt x="16" y="121"/>
                    <a:pt x="15" y="122"/>
                    <a:pt x="15" y="123"/>
                  </a:cubicBezTo>
                  <a:close/>
                  <a:moveTo>
                    <a:pt x="26" y="51"/>
                  </a:moveTo>
                  <a:cubicBezTo>
                    <a:pt x="24" y="68"/>
                    <a:pt x="18" y="102"/>
                    <a:pt x="16" y="117"/>
                  </a:cubicBezTo>
                  <a:cubicBezTo>
                    <a:pt x="16" y="117"/>
                    <a:pt x="16" y="117"/>
                    <a:pt x="16" y="117"/>
                  </a:cubicBezTo>
                  <a:cubicBezTo>
                    <a:pt x="16" y="117"/>
                    <a:pt x="16" y="116"/>
                    <a:pt x="16" y="116"/>
                  </a:cubicBezTo>
                  <a:cubicBezTo>
                    <a:pt x="16" y="116"/>
                    <a:pt x="16" y="116"/>
                    <a:pt x="16" y="116"/>
                  </a:cubicBezTo>
                  <a:cubicBezTo>
                    <a:pt x="17" y="110"/>
                    <a:pt x="18" y="103"/>
                    <a:pt x="20" y="95"/>
                  </a:cubicBezTo>
                  <a:cubicBezTo>
                    <a:pt x="20" y="95"/>
                    <a:pt x="20" y="95"/>
                    <a:pt x="20" y="95"/>
                  </a:cubicBezTo>
                  <a:cubicBezTo>
                    <a:pt x="22" y="80"/>
                    <a:pt x="25" y="62"/>
                    <a:pt x="26" y="51"/>
                  </a:cubicBezTo>
                  <a:cubicBezTo>
                    <a:pt x="26" y="51"/>
                    <a:pt x="26" y="51"/>
                    <a:pt x="26" y="51"/>
                  </a:cubicBezTo>
                  <a:cubicBezTo>
                    <a:pt x="26" y="49"/>
                    <a:pt x="27" y="48"/>
                    <a:pt x="27" y="47"/>
                  </a:cubicBezTo>
                  <a:cubicBezTo>
                    <a:pt x="27" y="47"/>
                    <a:pt x="27" y="47"/>
                    <a:pt x="27" y="47"/>
                  </a:cubicBezTo>
                  <a:cubicBezTo>
                    <a:pt x="27" y="48"/>
                    <a:pt x="26" y="49"/>
                    <a:pt x="26" y="51"/>
                  </a:cubicBezTo>
                  <a:close/>
                  <a:moveTo>
                    <a:pt x="39" y="19"/>
                  </a:moveTo>
                  <a:cubicBezTo>
                    <a:pt x="37" y="23"/>
                    <a:pt x="34" y="28"/>
                    <a:pt x="32" y="32"/>
                  </a:cubicBezTo>
                  <a:cubicBezTo>
                    <a:pt x="32" y="32"/>
                    <a:pt x="32" y="32"/>
                    <a:pt x="32" y="32"/>
                  </a:cubicBezTo>
                  <a:cubicBezTo>
                    <a:pt x="34" y="28"/>
                    <a:pt x="37" y="23"/>
                    <a:pt x="39" y="19"/>
                  </a:cubicBezTo>
                  <a:cubicBezTo>
                    <a:pt x="39" y="19"/>
                    <a:pt x="39" y="19"/>
                    <a:pt x="39" y="19"/>
                  </a:cubicBezTo>
                  <a:cubicBezTo>
                    <a:pt x="42" y="15"/>
                    <a:pt x="44" y="11"/>
                    <a:pt x="46" y="9"/>
                  </a:cubicBezTo>
                  <a:cubicBezTo>
                    <a:pt x="46" y="9"/>
                    <a:pt x="46" y="9"/>
                    <a:pt x="46" y="9"/>
                  </a:cubicBezTo>
                  <a:cubicBezTo>
                    <a:pt x="44" y="11"/>
                    <a:pt x="42" y="15"/>
                    <a:pt x="39" y="19"/>
                  </a:cubicBezTo>
                  <a:close/>
                  <a:moveTo>
                    <a:pt x="49" y="5"/>
                  </a:moveTo>
                  <a:cubicBezTo>
                    <a:pt x="49" y="5"/>
                    <a:pt x="49" y="5"/>
                    <a:pt x="49" y="5"/>
                  </a:cubicBezTo>
                  <a:cubicBezTo>
                    <a:pt x="49" y="5"/>
                    <a:pt x="49" y="5"/>
                    <a:pt x="49" y="5"/>
                  </a:cubicBezTo>
                  <a:cubicBezTo>
                    <a:pt x="49" y="5"/>
                    <a:pt x="49" y="5"/>
                    <a:pt x="49" y="5"/>
                  </a:cubicBezTo>
                  <a:cubicBezTo>
                    <a:pt x="49" y="5"/>
                    <a:pt x="49" y="5"/>
                    <a:pt x="4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2" name="12-35-Freeform"/>
            <p:cNvSpPr>
              <a:spLocks/>
            </p:cNvSpPr>
            <p:nvPr>
              <p:custDataLst>
                <p:tags r:id="rId54"/>
              </p:custDataLst>
            </p:nvPr>
          </p:nvSpPr>
          <p:spPr bwMode="auto">
            <a:xfrm>
              <a:off x="4265614" y="866776"/>
              <a:ext cx="7938" cy="26988"/>
            </a:xfrm>
            <a:custGeom>
              <a:avLst/>
              <a:gdLst>
                <a:gd name="T0" fmla="*/ 0 w 5"/>
                <a:gd name="T1" fmla="*/ 7 h 15"/>
                <a:gd name="T2" fmla="*/ 0 w 5"/>
                <a:gd name="T3" fmla="*/ 3 h 15"/>
                <a:gd name="T4" fmla="*/ 0 w 5"/>
                <a:gd name="T5" fmla="*/ 3 h 15"/>
                <a:gd name="T6" fmla="*/ 3 w 5"/>
                <a:gd name="T7" fmla="*/ 0 h 15"/>
                <a:gd name="T8" fmla="*/ 3 w 5"/>
                <a:gd name="T9" fmla="*/ 0 h 15"/>
                <a:gd name="T10" fmla="*/ 4 w 5"/>
                <a:gd name="T11" fmla="*/ 3 h 15"/>
                <a:gd name="T12" fmla="*/ 5 w 5"/>
                <a:gd name="T13" fmla="*/ 3 h 15"/>
                <a:gd name="T14" fmla="*/ 5 w 5"/>
                <a:gd name="T15" fmla="*/ 3 h 15"/>
                <a:gd name="T16" fmla="*/ 5 w 5"/>
                <a:gd name="T17" fmla="*/ 3 h 15"/>
                <a:gd name="T18" fmla="*/ 4 w 5"/>
                <a:gd name="T19" fmla="*/ 4 h 15"/>
                <a:gd name="T20" fmla="*/ 4 w 5"/>
                <a:gd name="T21" fmla="*/ 4 h 15"/>
                <a:gd name="T22" fmla="*/ 4 w 5"/>
                <a:gd name="T23" fmla="*/ 7 h 15"/>
                <a:gd name="T24" fmla="*/ 4 w 5"/>
                <a:gd name="T25" fmla="*/ 7 h 15"/>
                <a:gd name="T26" fmla="*/ 5 w 5"/>
                <a:gd name="T27" fmla="*/ 14 h 15"/>
                <a:gd name="T28" fmla="*/ 5 w 5"/>
                <a:gd name="T29" fmla="*/ 14 h 15"/>
                <a:gd name="T30" fmla="*/ 1 w 5"/>
                <a:gd name="T31" fmla="*/ 15 h 15"/>
                <a:gd name="T32" fmla="*/ 0 w 5"/>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5">
                  <a:moveTo>
                    <a:pt x="0" y="7"/>
                  </a:moveTo>
                  <a:cubicBezTo>
                    <a:pt x="0" y="5"/>
                    <a:pt x="0" y="4"/>
                    <a:pt x="0" y="3"/>
                  </a:cubicBezTo>
                  <a:cubicBezTo>
                    <a:pt x="0" y="3"/>
                    <a:pt x="0" y="3"/>
                    <a:pt x="0" y="3"/>
                  </a:cubicBezTo>
                  <a:cubicBezTo>
                    <a:pt x="1" y="2"/>
                    <a:pt x="1" y="0"/>
                    <a:pt x="3" y="0"/>
                  </a:cubicBezTo>
                  <a:cubicBezTo>
                    <a:pt x="3" y="0"/>
                    <a:pt x="3" y="0"/>
                    <a:pt x="3" y="0"/>
                  </a:cubicBezTo>
                  <a:cubicBezTo>
                    <a:pt x="4" y="3"/>
                    <a:pt x="4" y="3"/>
                    <a:pt x="4" y="3"/>
                  </a:cubicBezTo>
                  <a:cubicBezTo>
                    <a:pt x="5" y="3"/>
                    <a:pt x="5" y="3"/>
                    <a:pt x="5" y="3"/>
                  </a:cubicBezTo>
                  <a:cubicBezTo>
                    <a:pt x="5" y="3"/>
                    <a:pt x="5" y="3"/>
                    <a:pt x="5" y="3"/>
                  </a:cubicBezTo>
                  <a:cubicBezTo>
                    <a:pt x="5" y="3"/>
                    <a:pt x="5" y="3"/>
                    <a:pt x="5" y="3"/>
                  </a:cubicBezTo>
                  <a:cubicBezTo>
                    <a:pt x="5" y="3"/>
                    <a:pt x="4" y="3"/>
                    <a:pt x="4" y="4"/>
                  </a:cubicBezTo>
                  <a:cubicBezTo>
                    <a:pt x="4" y="4"/>
                    <a:pt x="4" y="4"/>
                    <a:pt x="4" y="4"/>
                  </a:cubicBezTo>
                  <a:cubicBezTo>
                    <a:pt x="4" y="4"/>
                    <a:pt x="4" y="6"/>
                    <a:pt x="4" y="7"/>
                  </a:cubicBezTo>
                  <a:cubicBezTo>
                    <a:pt x="4" y="7"/>
                    <a:pt x="4" y="7"/>
                    <a:pt x="4" y="7"/>
                  </a:cubicBezTo>
                  <a:cubicBezTo>
                    <a:pt x="4" y="10"/>
                    <a:pt x="5" y="13"/>
                    <a:pt x="5" y="14"/>
                  </a:cubicBezTo>
                  <a:cubicBezTo>
                    <a:pt x="5" y="14"/>
                    <a:pt x="5" y="14"/>
                    <a:pt x="5" y="14"/>
                  </a:cubicBezTo>
                  <a:cubicBezTo>
                    <a:pt x="1" y="15"/>
                    <a:pt x="1" y="15"/>
                    <a:pt x="1" y="15"/>
                  </a:cubicBezTo>
                  <a:cubicBezTo>
                    <a:pt x="1" y="14"/>
                    <a:pt x="0" y="10"/>
                    <a:pt x="0"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3" name="12-36-Freeform"/>
            <p:cNvSpPr>
              <a:spLocks/>
            </p:cNvSpPr>
            <p:nvPr>
              <p:custDataLst>
                <p:tags r:id="rId55"/>
              </p:custDataLst>
            </p:nvPr>
          </p:nvSpPr>
          <p:spPr bwMode="auto">
            <a:xfrm>
              <a:off x="4260852" y="862014"/>
              <a:ext cx="17463" cy="34925"/>
            </a:xfrm>
            <a:custGeom>
              <a:avLst/>
              <a:gdLst>
                <a:gd name="T0" fmla="*/ 1 w 10"/>
                <a:gd name="T1" fmla="*/ 18 h 20"/>
                <a:gd name="T2" fmla="*/ 0 w 10"/>
                <a:gd name="T3" fmla="*/ 10 h 20"/>
                <a:gd name="T4" fmla="*/ 0 w 10"/>
                <a:gd name="T5" fmla="*/ 10 h 20"/>
                <a:gd name="T6" fmla="*/ 2 w 10"/>
                <a:gd name="T7" fmla="*/ 10 h 20"/>
                <a:gd name="T8" fmla="*/ 0 w 10"/>
                <a:gd name="T9" fmla="*/ 10 h 20"/>
                <a:gd name="T10" fmla="*/ 1 w 10"/>
                <a:gd name="T11" fmla="*/ 5 h 20"/>
                <a:gd name="T12" fmla="*/ 1 w 10"/>
                <a:gd name="T13" fmla="*/ 5 h 20"/>
                <a:gd name="T14" fmla="*/ 4 w 10"/>
                <a:gd name="T15" fmla="*/ 1 h 20"/>
                <a:gd name="T16" fmla="*/ 4 w 10"/>
                <a:gd name="T17" fmla="*/ 1 h 20"/>
                <a:gd name="T18" fmla="*/ 6 w 10"/>
                <a:gd name="T19" fmla="*/ 0 h 20"/>
                <a:gd name="T20" fmla="*/ 7 w 10"/>
                <a:gd name="T21" fmla="*/ 2 h 20"/>
                <a:gd name="T22" fmla="*/ 8 w 10"/>
                <a:gd name="T23" fmla="*/ 4 h 20"/>
                <a:gd name="T24" fmla="*/ 10 w 10"/>
                <a:gd name="T25" fmla="*/ 6 h 20"/>
                <a:gd name="T26" fmla="*/ 8 w 10"/>
                <a:gd name="T27" fmla="*/ 7 h 20"/>
                <a:gd name="T28" fmla="*/ 8 w 10"/>
                <a:gd name="T29" fmla="*/ 7 h 20"/>
                <a:gd name="T30" fmla="*/ 8 w 10"/>
                <a:gd name="T31" fmla="*/ 7 h 20"/>
                <a:gd name="T32" fmla="*/ 8 w 10"/>
                <a:gd name="T33" fmla="*/ 10 h 20"/>
                <a:gd name="T34" fmla="*/ 8 w 10"/>
                <a:gd name="T35" fmla="*/ 10 h 20"/>
                <a:gd name="T36" fmla="*/ 8 w 10"/>
                <a:gd name="T37" fmla="*/ 10 h 20"/>
                <a:gd name="T38" fmla="*/ 8 w 10"/>
                <a:gd name="T39" fmla="*/ 10 h 20"/>
                <a:gd name="T40" fmla="*/ 9 w 10"/>
                <a:gd name="T41" fmla="*/ 16 h 20"/>
                <a:gd name="T42" fmla="*/ 9 w 10"/>
                <a:gd name="T43" fmla="*/ 16 h 20"/>
                <a:gd name="T44" fmla="*/ 9 w 10"/>
                <a:gd name="T45" fmla="*/ 18 h 20"/>
                <a:gd name="T46" fmla="*/ 1 w 10"/>
                <a:gd name="T47" fmla="*/ 20 h 20"/>
                <a:gd name="T48" fmla="*/ 1 w 10"/>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0">
                  <a:moveTo>
                    <a:pt x="1" y="18"/>
                  </a:moveTo>
                  <a:cubicBezTo>
                    <a:pt x="1" y="17"/>
                    <a:pt x="0" y="13"/>
                    <a:pt x="0" y="10"/>
                  </a:cubicBezTo>
                  <a:cubicBezTo>
                    <a:pt x="0" y="10"/>
                    <a:pt x="0" y="10"/>
                    <a:pt x="0" y="10"/>
                  </a:cubicBezTo>
                  <a:cubicBezTo>
                    <a:pt x="2" y="10"/>
                    <a:pt x="2" y="10"/>
                    <a:pt x="2" y="10"/>
                  </a:cubicBezTo>
                  <a:cubicBezTo>
                    <a:pt x="0" y="10"/>
                    <a:pt x="0" y="10"/>
                    <a:pt x="0" y="10"/>
                  </a:cubicBezTo>
                  <a:cubicBezTo>
                    <a:pt x="0" y="8"/>
                    <a:pt x="0" y="7"/>
                    <a:pt x="1" y="5"/>
                  </a:cubicBezTo>
                  <a:cubicBezTo>
                    <a:pt x="1" y="5"/>
                    <a:pt x="1" y="5"/>
                    <a:pt x="1" y="5"/>
                  </a:cubicBezTo>
                  <a:cubicBezTo>
                    <a:pt x="1" y="4"/>
                    <a:pt x="1" y="2"/>
                    <a:pt x="4" y="1"/>
                  </a:cubicBezTo>
                  <a:cubicBezTo>
                    <a:pt x="4" y="1"/>
                    <a:pt x="4" y="1"/>
                    <a:pt x="4" y="1"/>
                  </a:cubicBezTo>
                  <a:cubicBezTo>
                    <a:pt x="6" y="0"/>
                    <a:pt x="6" y="0"/>
                    <a:pt x="6" y="0"/>
                  </a:cubicBezTo>
                  <a:cubicBezTo>
                    <a:pt x="7" y="2"/>
                    <a:pt x="7" y="2"/>
                    <a:pt x="7" y="2"/>
                  </a:cubicBezTo>
                  <a:cubicBezTo>
                    <a:pt x="8" y="4"/>
                    <a:pt x="8" y="4"/>
                    <a:pt x="8" y="4"/>
                  </a:cubicBezTo>
                  <a:cubicBezTo>
                    <a:pt x="10" y="6"/>
                    <a:pt x="10" y="6"/>
                    <a:pt x="10" y="6"/>
                  </a:cubicBezTo>
                  <a:cubicBezTo>
                    <a:pt x="8" y="7"/>
                    <a:pt x="8" y="7"/>
                    <a:pt x="8" y="7"/>
                  </a:cubicBezTo>
                  <a:cubicBezTo>
                    <a:pt x="8" y="7"/>
                    <a:pt x="8" y="7"/>
                    <a:pt x="8" y="7"/>
                  </a:cubicBezTo>
                  <a:cubicBezTo>
                    <a:pt x="8" y="7"/>
                    <a:pt x="8" y="7"/>
                    <a:pt x="8" y="7"/>
                  </a:cubicBezTo>
                  <a:cubicBezTo>
                    <a:pt x="8" y="8"/>
                    <a:pt x="8" y="9"/>
                    <a:pt x="8" y="10"/>
                  </a:cubicBezTo>
                  <a:cubicBezTo>
                    <a:pt x="8" y="10"/>
                    <a:pt x="8" y="10"/>
                    <a:pt x="8" y="10"/>
                  </a:cubicBezTo>
                  <a:cubicBezTo>
                    <a:pt x="8" y="10"/>
                    <a:pt x="8" y="10"/>
                    <a:pt x="8" y="10"/>
                  </a:cubicBezTo>
                  <a:cubicBezTo>
                    <a:pt x="8" y="10"/>
                    <a:pt x="8" y="10"/>
                    <a:pt x="8" y="10"/>
                  </a:cubicBezTo>
                  <a:cubicBezTo>
                    <a:pt x="8" y="13"/>
                    <a:pt x="9" y="16"/>
                    <a:pt x="9" y="16"/>
                  </a:cubicBezTo>
                  <a:cubicBezTo>
                    <a:pt x="9" y="16"/>
                    <a:pt x="9" y="16"/>
                    <a:pt x="9" y="16"/>
                  </a:cubicBezTo>
                  <a:cubicBezTo>
                    <a:pt x="9" y="18"/>
                    <a:pt x="9" y="18"/>
                    <a:pt x="9" y="18"/>
                  </a:cubicBezTo>
                  <a:cubicBezTo>
                    <a:pt x="1" y="20"/>
                    <a:pt x="1" y="20"/>
                    <a:pt x="1" y="20"/>
                  </a:cubicBezTo>
                  <a:cubicBezTo>
                    <a:pt x="1" y="18"/>
                    <a:pt x="1" y="18"/>
                    <a:pt x="1"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4" name="12-37-Freeform"/>
            <p:cNvSpPr>
              <a:spLocks/>
            </p:cNvSpPr>
            <p:nvPr>
              <p:custDataLst>
                <p:tags r:id="rId56"/>
              </p:custDataLst>
            </p:nvPr>
          </p:nvSpPr>
          <p:spPr bwMode="auto">
            <a:xfrm>
              <a:off x="4270377" y="868364"/>
              <a:ext cx="11113" cy="25400"/>
            </a:xfrm>
            <a:custGeom>
              <a:avLst/>
              <a:gdLst>
                <a:gd name="T0" fmla="*/ 0 w 6"/>
                <a:gd name="T1" fmla="*/ 0 h 14"/>
                <a:gd name="T2" fmla="*/ 0 w 6"/>
                <a:gd name="T3" fmla="*/ 0 h 14"/>
                <a:gd name="T4" fmla="*/ 0 w 6"/>
                <a:gd name="T5" fmla="*/ 0 h 14"/>
                <a:gd name="T6" fmla="*/ 4 w 6"/>
                <a:gd name="T7" fmla="*/ 0 h 14"/>
                <a:gd name="T8" fmla="*/ 4 w 6"/>
                <a:gd name="T9" fmla="*/ 0 h 14"/>
                <a:gd name="T10" fmla="*/ 4 w 6"/>
                <a:gd name="T11" fmla="*/ 0 h 14"/>
                <a:gd name="T12" fmla="*/ 6 w 6"/>
                <a:gd name="T13" fmla="*/ 13 h 14"/>
                <a:gd name="T14" fmla="*/ 6 w 6"/>
                <a:gd name="T15" fmla="*/ 13 h 14"/>
                <a:gd name="T16" fmla="*/ 6 w 6"/>
                <a:gd name="T17" fmla="*/ 13 h 14"/>
                <a:gd name="T18" fmla="*/ 3 w 6"/>
                <a:gd name="T19" fmla="*/ 14 h 14"/>
                <a:gd name="T20" fmla="*/ 0 w 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4">
                  <a:moveTo>
                    <a:pt x="0" y="0"/>
                  </a:move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3"/>
                    <a:pt x="6" y="13"/>
                    <a:pt x="6" y="13"/>
                  </a:cubicBezTo>
                  <a:cubicBezTo>
                    <a:pt x="6" y="13"/>
                    <a:pt x="6" y="13"/>
                    <a:pt x="6" y="13"/>
                  </a:cubicBezTo>
                  <a:cubicBezTo>
                    <a:pt x="6" y="13"/>
                    <a:pt x="6" y="13"/>
                    <a:pt x="6" y="13"/>
                  </a:cubicBezTo>
                  <a:cubicBezTo>
                    <a:pt x="3" y="14"/>
                    <a:pt x="3" y="14"/>
                    <a:pt x="3" y="14"/>
                  </a:cubicBezTo>
                  <a:cubicBezTo>
                    <a:pt x="3" y="14"/>
                    <a:pt x="0" y="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5" name="12-38-Freeform"/>
            <p:cNvSpPr>
              <a:spLocks/>
            </p:cNvSpPr>
            <p:nvPr>
              <p:custDataLst>
                <p:tags r:id="rId57"/>
              </p:custDataLst>
            </p:nvPr>
          </p:nvSpPr>
          <p:spPr bwMode="auto">
            <a:xfrm>
              <a:off x="4267202" y="863601"/>
              <a:ext cx="17463" cy="33338"/>
            </a:xfrm>
            <a:custGeom>
              <a:avLst/>
              <a:gdLst>
                <a:gd name="T0" fmla="*/ 3 w 10"/>
                <a:gd name="T1" fmla="*/ 17 h 19"/>
                <a:gd name="T2" fmla="*/ 2 w 10"/>
                <a:gd name="T3" fmla="*/ 17 h 19"/>
                <a:gd name="T4" fmla="*/ 2 w 10"/>
                <a:gd name="T5" fmla="*/ 17 h 19"/>
                <a:gd name="T6" fmla="*/ 2 w 10"/>
                <a:gd name="T7" fmla="*/ 16 h 19"/>
                <a:gd name="T8" fmla="*/ 2 w 10"/>
                <a:gd name="T9" fmla="*/ 16 h 19"/>
                <a:gd name="T10" fmla="*/ 1 w 10"/>
                <a:gd name="T11" fmla="*/ 12 h 19"/>
                <a:gd name="T12" fmla="*/ 1 w 10"/>
                <a:gd name="T13" fmla="*/ 12 h 19"/>
                <a:gd name="T14" fmla="*/ 0 w 10"/>
                <a:gd name="T15" fmla="*/ 3 h 19"/>
                <a:gd name="T16" fmla="*/ 0 w 10"/>
                <a:gd name="T17" fmla="*/ 3 h 19"/>
                <a:gd name="T18" fmla="*/ 2 w 10"/>
                <a:gd name="T19" fmla="*/ 3 h 19"/>
                <a:gd name="T20" fmla="*/ 2 w 10"/>
                <a:gd name="T21" fmla="*/ 3 h 19"/>
                <a:gd name="T22" fmla="*/ 0 w 10"/>
                <a:gd name="T23" fmla="*/ 3 h 19"/>
                <a:gd name="T24" fmla="*/ 0 w 10"/>
                <a:gd name="T25" fmla="*/ 2 h 19"/>
                <a:gd name="T26" fmla="*/ 0 w 10"/>
                <a:gd name="T27" fmla="*/ 2 h 19"/>
                <a:gd name="T28" fmla="*/ 1 w 10"/>
                <a:gd name="T29" fmla="*/ 0 h 19"/>
                <a:gd name="T30" fmla="*/ 9 w 10"/>
                <a:gd name="T31" fmla="*/ 1 h 19"/>
                <a:gd name="T32" fmla="*/ 8 w 10"/>
                <a:gd name="T33" fmla="*/ 3 h 19"/>
                <a:gd name="T34" fmla="*/ 8 w 10"/>
                <a:gd name="T35" fmla="*/ 4 h 19"/>
                <a:gd name="T36" fmla="*/ 8 w 10"/>
                <a:gd name="T37" fmla="*/ 4 h 19"/>
                <a:gd name="T38" fmla="*/ 10 w 10"/>
                <a:gd name="T39" fmla="*/ 14 h 19"/>
                <a:gd name="T40" fmla="*/ 10 w 10"/>
                <a:gd name="T41" fmla="*/ 14 h 19"/>
                <a:gd name="T42" fmla="*/ 10 w 10"/>
                <a:gd name="T43" fmla="*/ 15 h 19"/>
                <a:gd name="T44" fmla="*/ 10 w 10"/>
                <a:gd name="T45" fmla="*/ 16 h 19"/>
                <a:gd name="T46" fmla="*/ 10 w 10"/>
                <a:gd name="T47" fmla="*/ 17 h 19"/>
                <a:gd name="T48" fmla="*/ 3 w 10"/>
                <a:gd name="T49" fmla="*/ 19 h 19"/>
                <a:gd name="T50" fmla="*/ 3 w 10"/>
                <a:gd name="T5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9">
                  <a:moveTo>
                    <a:pt x="3" y="17"/>
                  </a:moveTo>
                  <a:cubicBezTo>
                    <a:pt x="3" y="17"/>
                    <a:pt x="2" y="17"/>
                    <a:pt x="2" y="17"/>
                  </a:cubicBezTo>
                  <a:cubicBezTo>
                    <a:pt x="2" y="17"/>
                    <a:pt x="2" y="17"/>
                    <a:pt x="2" y="17"/>
                  </a:cubicBezTo>
                  <a:cubicBezTo>
                    <a:pt x="2" y="16"/>
                    <a:pt x="2" y="16"/>
                    <a:pt x="2" y="16"/>
                  </a:cubicBezTo>
                  <a:cubicBezTo>
                    <a:pt x="2" y="16"/>
                    <a:pt x="2" y="16"/>
                    <a:pt x="2" y="16"/>
                  </a:cubicBezTo>
                  <a:cubicBezTo>
                    <a:pt x="2" y="15"/>
                    <a:pt x="2" y="13"/>
                    <a:pt x="1" y="12"/>
                  </a:cubicBezTo>
                  <a:cubicBezTo>
                    <a:pt x="1" y="12"/>
                    <a:pt x="1" y="12"/>
                    <a:pt x="1" y="12"/>
                  </a:cubicBezTo>
                  <a:cubicBezTo>
                    <a:pt x="1" y="9"/>
                    <a:pt x="0" y="6"/>
                    <a:pt x="0" y="3"/>
                  </a:cubicBezTo>
                  <a:cubicBezTo>
                    <a:pt x="0" y="3"/>
                    <a:pt x="0" y="3"/>
                    <a:pt x="0" y="3"/>
                  </a:cubicBezTo>
                  <a:cubicBezTo>
                    <a:pt x="2" y="3"/>
                    <a:pt x="2" y="3"/>
                    <a:pt x="2" y="3"/>
                  </a:cubicBezTo>
                  <a:cubicBezTo>
                    <a:pt x="2" y="3"/>
                    <a:pt x="2" y="3"/>
                    <a:pt x="2" y="3"/>
                  </a:cubicBezTo>
                  <a:cubicBezTo>
                    <a:pt x="0" y="3"/>
                    <a:pt x="0" y="3"/>
                    <a:pt x="0" y="3"/>
                  </a:cubicBezTo>
                  <a:cubicBezTo>
                    <a:pt x="0" y="3"/>
                    <a:pt x="0" y="3"/>
                    <a:pt x="0" y="2"/>
                  </a:cubicBezTo>
                  <a:cubicBezTo>
                    <a:pt x="0" y="2"/>
                    <a:pt x="0" y="2"/>
                    <a:pt x="0" y="2"/>
                  </a:cubicBezTo>
                  <a:cubicBezTo>
                    <a:pt x="1" y="0"/>
                    <a:pt x="1" y="0"/>
                    <a:pt x="1" y="0"/>
                  </a:cubicBezTo>
                  <a:cubicBezTo>
                    <a:pt x="9" y="1"/>
                    <a:pt x="9" y="1"/>
                    <a:pt x="9" y="1"/>
                  </a:cubicBezTo>
                  <a:cubicBezTo>
                    <a:pt x="8" y="3"/>
                    <a:pt x="8" y="3"/>
                    <a:pt x="8" y="3"/>
                  </a:cubicBezTo>
                  <a:cubicBezTo>
                    <a:pt x="8" y="4"/>
                    <a:pt x="8" y="4"/>
                    <a:pt x="8" y="4"/>
                  </a:cubicBezTo>
                  <a:cubicBezTo>
                    <a:pt x="8" y="4"/>
                    <a:pt x="8" y="4"/>
                    <a:pt x="8" y="4"/>
                  </a:cubicBezTo>
                  <a:cubicBezTo>
                    <a:pt x="8" y="6"/>
                    <a:pt x="10" y="12"/>
                    <a:pt x="10" y="14"/>
                  </a:cubicBezTo>
                  <a:cubicBezTo>
                    <a:pt x="10" y="14"/>
                    <a:pt x="10" y="14"/>
                    <a:pt x="10" y="14"/>
                  </a:cubicBezTo>
                  <a:cubicBezTo>
                    <a:pt x="10" y="15"/>
                    <a:pt x="10" y="15"/>
                    <a:pt x="10" y="15"/>
                  </a:cubicBezTo>
                  <a:cubicBezTo>
                    <a:pt x="10" y="16"/>
                    <a:pt x="10" y="16"/>
                    <a:pt x="10" y="16"/>
                  </a:cubicBezTo>
                  <a:cubicBezTo>
                    <a:pt x="10" y="17"/>
                    <a:pt x="10" y="17"/>
                    <a:pt x="10" y="17"/>
                  </a:cubicBezTo>
                  <a:cubicBezTo>
                    <a:pt x="3" y="19"/>
                    <a:pt x="3" y="19"/>
                    <a:pt x="3" y="19"/>
                  </a:cubicBezTo>
                  <a:cubicBezTo>
                    <a:pt x="3" y="17"/>
                    <a:pt x="3" y="17"/>
                    <a:pt x="3"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6" name="12-39-Freeform"/>
            <p:cNvSpPr>
              <a:spLocks/>
            </p:cNvSpPr>
            <p:nvPr>
              <p:custDataLst>
                <p:tags r:id="rId58"/>
              </p:custDataLst>
            </p:nvPr>
          </p:nvSpPr>
          <p:spPr bwMode="auto">
            <a:xfrm>
              <a:off x="4275139" y="866776"/>
              <a:ext cx="15875" cy="14288"/>
            </a:xfrm>
            <a:custGeom>
              <a:avLst/>
              <a:gdLst>
                <a:gd name="T0" fmla="*/ 0 w 10"/>
                <a:gd name="T1" fmla="*/ 4 h 9"/>
                <a:gd name="T2" fmla="*/ 4 w 10"/>
                <a:gd name="T3" fmla="*/ 0 h 9"/>
                <a:gd name="T4" fmla="*/ 10 w 10"/>
                <a:gd name="T5" fmla="*/ 6 h 9"/>
                <a:gd name="T6" fmla="*/ 8 w 10"/>
                <a:gd name="T7" fmla="*/ 9 h 9"/>
                <a:gd name="T8" fmla="*/ 0 w 10"/>
                <a:gd name="T9" fmla="*/ 4 h 9"/>
                <a:gd name="T10" fmla="*/ 0 w 10"/>
                <a:gd name="T11" fmla="*/ 4 h 9"/>
              </a:gdLst>
              <a:ahLst/>
              <a:cxnLst>
                <a:cxn ang="0">
                  <a:pos x="T0" y="T1"/>
                </a:cxn>
                <a:cxn ang="0">
                  <a:pos x="T2" y="T3"/>
                </a:cxn>
                <a:cxn ang="0">
                  <a:pos x="T4" y="T5"/>
                </a:cxn>
                <a:cxn ang="0">
                  <a:pos x="T6" y="T7"/>
                </a:cxn>
                <a:cxn ang="0">
                  <a:pos x="T8" y="T9"/>
                </a:cxn>
                <a:cxn ang="0">
                  <a:pos x="T10" y="T11"/>
                </a:cxn>
              </a:cxnLst>
              <a:rect l="0" t="0" r="r" b="b"/>
              <a:pathLst>
                <a:path w="10" h="9">
                  <a:moveTo>
                    <a:pt x="0" y="4"/>
                  </a:moveTo>
                  <a:lnTo>
                    <a:pt x="4" y="0"/>
                  </a:lnTo>
                  <a:lnTo>
                    <a:pt x="10" y="6"/>
                  </a:lnTo>
                  <a:lnTo>
                    <a:pt x="8" y="9"/>
                  </a:lnTo>
                  <a:lnTo>
                    <a:pt x="0" y="4"/>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7" name="12-40-Freeform"/>
            <p:cNvSpPr>
              <a:spLocks/>
            </p:cNvSpPr>
            <p:nvPr>
              <p:custDataLst>
                <p:tags r:id="rId59"/>
              </p:custDataLst>
            </p:nvPr>
          </p:nvSpPr>
          <p:spPr bwMode="auto">
            <a:xfrm>
              <a:off x="4270377" y="862014"/>
              <a:ext cx="25400" cy="23813"/>
            </a:xfrm>
            <a:custGeom>
              <a:avLst/>
              <a:gdLst>
                <a:gd name="T0" fmla="*/ 2 w 16"/>
                <a:gd name="T1" fmla="*/ 9 h 15"/>
                <a:gd name="T2" fmla="*/ 3 w 16"/>
                <a:gd name="T3" fmla="*/ 7 h 15"/>
                <a:gd name="T4" fmla="*/ 5 w 16"/>
                <a:gd name="T5" fmla="*/ 8 h 15"/>
                <a:gd name="T6" fmla="*/ 3 w 16"/>
                <a:gd name="T7" fmla="*/ 7 h 15"/>
                <a:gd name="T8" fmla="*/ 2 w 16"/>
                <a:gd name="T9" fmla="*/ 9 h 15"/>
                <a:gd name="T10" fmla="*/ 0 w 16"/>
                <a:gd name="T11" fmla="*/ 7 h 15"/>
                <a:gd name="T12" fmla="*/ 7 w 16"/>
                <a:gd name="T13" fmla="*/ 0 h 15"/>
                <a:gd name="T14" fmla="*/ 16 w 16"/>
                <a:gd name="T15" fmla="*/ 9 h 15"/>
                <a:gd name="T16" fmla="*/ 11 w 16"/>
                <a:gd name="T17" fmla="*/ 15 h 15"/>
                <a:gd name="T18" fmla="*/ 2 w 16"/>
                <a:gd name="T19" fmla="*/ 9 h 15"/>
                <a:gd name="T20" fmla="*/ 2 w 16"/>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2" y="9"/>
                  </a:moveTo>
                  <a:lnTo>
                    <a:pt x="3" y="7"/>
                  </a:lnTo>
                  <a:lnTo>
                    <a:pt x="5" y="8"/>
                  </a:lnTo>
                  <a:lnTo>
                    <a:pt x="3" y="7"/>
                  </a:lnTo>
                  <a:lnTo>
                    <a:pt x="2" y="9"/>
                  </a:lnTo>
                  <a:lnTo>
                    <a:pt x="0" y="7"/>
                  </a:lnTo>
                  <a:lnTo>
                    <a:pt x="7" y="0"/>
                  </a:lnTo>
                  <a:lnTo>
                    <a:pt x="16" y="9"/>
                  </a:lnTo>
                  <a:lnTo>
                    <a:pt x="11" y="15"/>
                  </a:lnTo>
                  <a:lnTo>
                    <a:pt x="2" y="9"/>
                  </a:ln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8" name="12-41-Freeform"/>
            <p:cNvSpPr>
              <a:spLocks noEditPoints="1"/>
            </p:cNvSpPr>
            <p:nvPr>
              <p:custDataLst>
                <p:tags r:id="rId60"/>
              </p:custDataLst>
            </p:nvPr>
          </p:nvSpPr>
          <p:spPr bwMode="auto">
            <a:xfrm>
              <a:off x="4362452" y="865189"/>
              <a:ext cx="34925" cy="242888"/>
            </a:xfrm>
            <a:custGeom>
              <a:avLst/>
              <a:gdLst>
                <a:gd name="T0" fmla="*/ 0 w 22"/>
                <a:gd name="T1" fmla="*/ 148 h 153"/>
                <a:gd name="T2" fmla="*/ 18 w 22"/>
                <a:gd name="T3" fmla="*/ 148 h 153"/>
                <a:gd name="T4" fmla="*/ 12 w 22"/>
                <a:gd name="T5" fmla="*/ 0 h 153"/>
                <a:gd name="T6" fmla="*/ 17 w 22"/>
                <a:gd name="T7" fmla="*/ 0 h 153"/>
                <a:gd name="T8" fmla="*/ 22 w 22"/>
                <a:gd name="T9" fmla="*/ 153 h 153"/>
                <a:gd name="T10" fmla="*/ 0 w 22"/>
                <a:gd name="T11" fmla="*/ 153 h 153"/>
                <a:gd name="T12" fmla="*/ 0 w 22"/>
                <a:gd name="T13" fmla="*/ 148 h 153"/>
                <a:gd name="T14" fmla="*/ 0 w 22"/>
                <a:gd name="T15" fmla="*/ 148 h 153"/>
                <a:gd name="T16" fmla="*/ 12 w 22"/>
                <a:gd name="T17" fmla="*/ 0 h 153"/>
                <a:gd name="T18" fmla="*/ 12 w 22"/>
                <a:gd name="T19" fmla="*/ 0 h 153"/>
                <a:gd name="T20" fmla="*/ 12 w 22"/>
                <a:gd name="T21" fmla="*/ 0 h 153"/>
                <a:gd name="T22" fmla="*/ 12 w 22"/>
                <a:gd name="T23" fmla="*/ 0 h 153"/>
                <a:gd name="T24" fmla="*/ 12 w 2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3">
                  <a:moveTo>
                    <a:pt x="0" y="148"/>
                  </a:moveTo>
                  <a:lnTo>
                    <a:pt x="18" y="148"/>
                  </a:lnTo>
                  <a:lnTo>
                    <a:pt x="12" y="0"/>
                  </a:lnTo>
                  <a:lnTo>
                    <a:pt x="17" y="0"/>
                  </a:lnTo>
                  <a:lnTo>
                    <a:pt x="22" y="153"/>
                  </a:lnTo>
                  <a:lnTo>
                    <a:pt x="0" y="153"/>
                  </a:lnTo>
                  <a:lnTo>
                    <a:pt x="0" y="148"/>
                  </a:lnTo>
                  <a:lnTo>
                    <a:pt x="0" y="148"/>
                  </a:lnTo>
                  <a:close/>
                  <a:moveTo>
                    <a:pt x="12" y="0"/>
                  </a:moveTo>
                  <a:lnTo>
                    <a:pt x="12" y="0"/>
                  </a:lnTo>
                  <a:lnTo>
                    <a:pt x="12" y="0"/>
                  </a:lnTo>
                  <a:lnTo>
                    <a:pt x="12" y="0"/>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29" name="12-42-Freeform"/>
            <p:cNvSpPr>
              <a:spLocks noEditPoints="1"/>
            </p:cNvSpPr>
            <p:nvPr>
              <p:custDataLst>
                <p:tags r:id="rId61"/>
              </p:custDataLst>
            </p:nvPr>
          </p:nvSpPr>
          <p:spPr bwMode="auto">
            <a:xfrm>
              <a:off x="4359277" y="862014"/>
              <a:ext cx="41275" cy="249238"/>
            </a:xfrm>
            <a:custGeom>
              <a:avLst/>
              <a:gdLst>
                <a:gd name="T0" fmla="*/ 0 w 26"/>
                <a:gd name="T1" fmla="*/ 155 h 157"/>
                <a:gd name="T2" fmla="*/ 0 w 26"/>
                <a:gd name="T3" fmla="*/ 150 h 157"/>
                <a:gd name="T4" fmla="*/ 0 w 26"/>
                <a:gd name="T5" fmla="*/ 148 h 157"/>
                <a:gd name="T6" fmla="*/ 17 w 26"/>
                <a:gd name="T7" fmla="*/ 148 h 157"/>
                <a:gd name="T8" fmla="*/ 12 w 26"/>
                <a:gd name="T9" fmla="*/ 0 h 157"/>
                <a:gd name="T10" fmla="*/ 21 w 26"/>
                <a:gd name="T11" fmla="*/ 0 h 157"/>
                <a:gd name="T12" fmla="*/ 26 w 26"/>
                <a:gd name="T13" fmla="*/ 157 h 157"/>
                <a:gd name="T14" fmla="*/ 0 w 26"/>
                <a:gd name="T15" fmla="*/ 157 h 157"/>
                <a:gd name="T16" fmla="*/ 0 w 26"/>
                <a:gd name="T17" fmla="*/ 155 h 157"/>
                <a:gd name="T18" fmla="*/ 0 w 26"/>
                <a:gd name="T19" fmla="*/ 155 h 157"/>
                <a:gd name="T20" fmla="*/ 22 w 26"/>
                <a:gd name="T21" fmla="*/ 152 h 157"/>
                <a:gd name="T22" fmla="*/ 22 w 26"/>
                <a:gd name="T23" fmla="*/ 152 h 157"/>
                <a:gd name="T24" fmla="*/ 16 w 26"/>
                <a:gd name="T25" fmla="*/ 4 h 157"/>
                <a:gd name="T26" fmla="*/ 22 w 26"/>
                <a:gd name="T27" fmla="*/ 152 h 157"/>
                <a:gd name="T28" fmla="*/ 22 w 26"/>
                <a:gd name="T29"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57">
                  <a:moveTo>
                    <a:pt x="0" y="155"/>
                  </a:moveTo>
                  <a:lnTo>
                    <a:pt x="0" y="150"/>
                  </a:lnTo>
                  <a:lnTo>
                    <a:pt x="0" y="148"/>
                  </a:lnTo>
                  <a:lnTo>
                    <a:pt x="17" y="148"/>
                  </a:lnTo>
                  <a:lnTo>
                    <a:pt x="12" y="0"/>
                  </a:lnTo>
                  <a:lnTo>
                    <a:pt x="21" y="0"/>
                  </a:lnTo>
                  <a:lnTo>
                    <a:pt x="26" y="157"/>
                  </a:lnTo>
                  <a:lnTo>
                    <a:pt x="0" y="157"/>
                  </a:lnTo>
                  <a:lnTo>
                    <a:pt x="0" y="155"/>
                  </a:lnTo>
                  <a:lnTo>
                    <a:pt x="0" y="155"/>
                  </a:lnTo>
                  <a:close/>
                  <a:moveTo>
                    <a:pt x="22" y="152"/>
                  </a:moveTo>
                  <a:lnTo>
                    <a:pt x="22" y="152"/>
                  </a:lnTo>
                  <a:lnTo>
                    <a:pt x="16" y="4"/>
                  </a:lnTo>
                  <a:lnTo>
                    <a:pt x="22" y="152"/>
                  </a:lnTo>
                  <a:lnTo>
                    <a:pt x="22" y="1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0" name="12-43-Freeform"/>
            <p:cNvSpPr>
              <a:spLocks noEditPoints="1"/>
            </p:cNvSpPr>
            <p:nvPr>
              <p:custDataLst>
                <p:tags r:id="rId62"/>
              </p:custDataLst>
            </p:nvPr>
          </p:nvSpPr>
          <p:spPr bwMode="auto">
            <a:xfrm>
              <a:off x="4421189" y="849314"/>
              <a:ext cx="52388" cy="266700"/>
            </a:xfrm>
            <a:custGeom>
              <a:avLst/>
              <a:gdLst>
                <a:gd name="T0" fmla="*/ 0 w 33"/>
                <a:gd name="T1" fmla="*/ 0 h 168"/>
                <a:gd name="T2" fmla="*/ 5 w 33"/>
                <a:gd name="T3" fmla="*/ 0 h 168"/>
                <a:gd name="T4" fmla="*/ 11 w 33"/>
                <a:gd name="T5" fmla="*/ 163 h 168"/>
                <a:gd name="T6" fmla="*/ 33 w 33"/>
                <a:gd name="T7" fmla="*/ 162 h 168"/>
                <a:gd name="T8" fmla="*/ 33 w 33"/>
                <a:gd name="T9" fmla="*/ 166 h 168"/>
                <a:gd name="T10" fmla="*/ 7 w 33"/>
                <a:gd name="T11" fmla="*/ 168 h 168"/>
                <a:gd name="T12" fmla="*/ 0 w 33"/>
                <a:gd name="T13" fmla="*/ 0 h 168"/>
                <a:gd name="T14" fmla="*/ 0 w 33"/>
                <a:gd name="T15" fmla="*/ 0 h 168"/>
                <a:gd name="T16" fmla="*/ 0 w 33"/>
                <a:gd name="T17" fmla="*/ 0 h 168"/>
                <a:gd name="T18" fmla="*/ 0 w 33"/>
                <a:gd name="T19" fmla="*/ 0 h 168"/>
                <a:gd name="T20" fmla="*/ 0 w 33"/>
                <a:gd name="T21" fmla="*/ 0 h 168"/>
                <a:gd name="T22" fmla="*/ 0 w 33"/>
                <a:gd name="T23" fmla="*/ 0 h 168"/>
                <a:gd name="T24" fmla="*/ 0 w 33"/>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8">
                  <a:moveTo>
                    <a:pt x="0" y="0"/>
                  </a:moveTo>
                  <a:lnTo>
                    <a:pt x="5" y="0"/>
                  </a:lnTo>
                  <a:lnTo>
                    <a:pt x="11" y="163"/>
                  </a:lnTo>
                  <a:lnTo>
                    <a:pt x="33" y="162"/>
                  </a:lnTo>
                  <a:lnTo>
                    <a:pt x="33" y="166"/>
                  </a:lnTo>
                  <a:lnTo>
                    <a:pt x="7" y="168"/>
                  </a:lnTo>
                  <a:lnTo>
                    <a:pt x="0" y="0"/>
                  </a:lnTo>
                  <a:lnTo>
                    <a:pt x="0" y="0"/>
                  </a:lnTo>
                  <a:close/>
                  <a:moveTo>
                    <a:pt x="0" y="0"/>
                  </a:moveTo>
                  <a:lnTo>
                    <a:pt x="0" y="0"/>
                  </a:lnTo>
                  <a:lnTo>
                    <a:pt x="0" y="0"/>
                  </a:ln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231" name="12-44-Freeform"/>
            <p:cNvSpPr>
              <a:spLocks noEditPoints="1"/>
            </p:cNvSpPr>
            <p:nvPr>
              <p:custDataLst>
                <p:tags r:id="rId63"/>
              </p:custDataLst>
            </p:nvPr>
          </p:nvSpPr>
          <p:spPr bwMode="auto">
            <a:xfrm>
              <a:off x="4418014" y="846139"/>
              <a:ext cx="60325" cy="273050"/>
            </a:xfrm>
            <a:custGeom>
              <a:avLst/>
              <a:gdLst>
                <a:gd name="T0" fmla="*/ 0 w 38"/>
                <a:gd name="T1" fmla="*/ 2 h 172"/>
                <a:gd name="T2" fmla="*/ 2 w 38"/>
                <a:gd name="T3" fmla="*/ 2 h 172"/>
                <a:gd name="T4" fmla="*/ 2 w 38"/>
                <a:gd name="T5" fmla="*/ 4 h 172"/>
                <a:gd name="T6" fmla="*/ 2 w 38"/>
                <a:gd name="T7" fmla="*/ 2 h 172"/>
                <a:gd name="T8" fmla="*/ 0 w 38"/>
                <a:gd name="T9" fmla="*/ 2 h 172"/>
                <a:gd name="T10" fmla="*/ 0 w 38"/>
                <a:gd name="T11" fmla="*/ 0 h 172"/>
                <a:gd name="T12" fmla="*/ 9 w 38"/>
                <a:gd name="T13" fmla="*/ 0 h 172"/>
                <a:gd name="T14" fmla="*/ 16 w 38"/>
                <a:gd name="T15" fmla="*/ 162 h 172"/>
                <a:gd name="T16" fmla="*/ 36 w 38"/>
                <a:gd name="T17" fmla="*/ 161 h 172"/>
                <a:gd name="T18" fmla="*/ 38 w 38"/>
                <a:gd name="T19" fmla="*/ 170 h 172"/>
                <a:gd name="T20" fmla="*/ 7 w 38"/>
                <a:gd name="T21" fmla="*/ 172 h 172"/>
                <a:gd name="T22" fmla="*/ 0 w 38"/>
                <a:gd name="T23" fmla="*/ 2 h 172"/>
                <a:gd name="T24" fmla="*/ 0 w 38"/>
                <a:gd name="T25" fmla="*/ 2 h 172"/>
                <a:gd name="T26" fmla="*/ 11 w 38"/>
                <a:gd name="T27" fmla="*/ 168 h 172"/>
                <a:gd name="T28" fmla="*/ 11 w 38"/>
                <a:gd name="T29" fmla="*/ 168 h 172"/>
                <a:gd name="T30" fmla="*/ 7 w 38"/>
                <a:gd name="T31" fmla="*/ 59 h 172"/>
                <a:gd name="T32" fmla="*/ 11 w 38"/>
                <a:gd name="T33" fmla="*/ 168 h 172"/>
                <a:gd name="T34" fmla="*/ 11 w 38"/>
                <a:gd name="T35" fmla="*/ 168 h 172"/>
                <a:gd name="T36" fmla="*/ 13 w 38"/>
                <a:gd name="T37" fmla="*/ 167 h 172"/>
                <a:gd name="T38" fmla="*/ 33 w 38"/>
                <a:gd name="T39" fmla="*/ 166 h 172"/>
                <a:gd name="T40" fmla="*/ 33 w 38"/>
                <a:gd name="T41" fmla="*/ 166 h 172"/>
                <a:gd name="T42" fmla="*/ 13 w 38"/>
                <a:gd name="T43" fmla="*/ 167 h 172"/>
                <a:gd name="T44" fmla="*/ 13 w 38"/>
                <a:gd name="T45" fmla="*/ 16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172">
                  <a:moveTo>
                    <a:pt x="0" y="2"/>
                  </a:moveTo>
                  <a:lnTo>
                    <a:pt x="2" y="2"/>
                  </a:lnTo>
                  <a:lnTo>
                    <a:pt x="2" y="4"/>
                  </a:lnTo>
                  <a:lnTo>
                    <a:pt x="2" y="2"/>
                  </a:lnTo>
                  <a:lnTo>
                    <a:pt x="0" y="2"/>
                  </a:lnTo>
                  <a:lnTo>
                    <a:pt x="0" y="0"/>
                  </a:lnTo>
                  <a:lnTo>
                    <a:pt x="9" y="0"/>
                  </a:lnTo>
                  <a:lnTo>
                    <a:pt x="16" y="162"/>
                  </a:lnTo>
                  <a:lnTo>
                    <a:pt x="36" y="161"/>
                  </a:lnTo>
                  <a:lnTo>
                    <a:pt x="38" y="170"/>
                  </a:lnTo>
                  <a:lnTo>
                    <a:pt x="7" y="172"/>
                  </a:lnTo>
                  <a:lnTo>
                    <a:pt x="0" y="2"/>
                  </a:lnTo>
                  <a:lnTo>
                    <a:pt x="0" y="2"/>
                  </a:lnTo>
                  <a:close/>
                  <a:moveTo>
                    <a:pt x="11" y="168"/>
                  </a:moveTo>
                  <a:lnTo>
                    <a:pt x="11" y="168"/>
                  </a:lnTo>
                  <a:lnTo>
                    <a:pt x="7" y="59"/>
                  </a:lnTo>
                  <a:lnTo>
                    <a:pt x="11" y="168"/>
                  </a:lnTo>
                  <a:lnTo>
                    <a:pt x="11" y="168"/>
                  </a:lnTo>
                  <a:close/>
                  <a:moveTo>
                    <a:pt x="13" y="167"/>
                  </a:moveTo>
                  <a:lnTo>
                    <a:pt x="33" y="166"/>
                  </a:lnTo>
                  <a:lnTo>
                    <a:pt x="33" y="166"/>
                  </a:lnTo>
                  <a:lnTo>
                    <a:pt x="13" y="167"/>
                  </a:lnTo>
                  <a:lnTo>
                    <a:pt x="13" y="16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233" name="13-TextBox"/>
          <p:cNvSpPr txBox="1"/>
          <p:nvPr>
            <p:custDataLst>
              <p:tags r:id="rId13"/>
            </p:custDataLst>
          </p:nvPr>
        </p:nvSpPr>
        <p:spPr>
          <a:xfrm>
            <a:off x="9112896" y="2992714"/>
            <a:ext cx="817658" cy="880435"/>
          </a:xfrm>
          <a:prstGeom prst="rect">
            <a:avLst/>
          </a:prstGeom>
          <a:noFill/>
        </p:spPr>
        <p:txBody>
          <a:bodyPr wrap="none" lIns="135000" tIns="70200" rIns="135000" bIns="70200" rtlCol="0">
            <a:spAutoFit/>
          </a:bodyPr>
          <a:lstStyle/>
          <a:p>
            <a:pPr algn="ctr"/>
            <a:r>
              <a:rPr lang="en-US" altLang="zh-CN" sz="4800" b="1" dirty="0">
                <a:solidFill>
                  <a:schemeClr val="accent1"/>
                </a:solidFill>
                <a:latin typeface="Bahnschrift" panose="020B0502040204020203" pitchFamily="34" charset="0"/>
              </a:rPr>
              <a:t>01</a:t>
            </a:r>
            <a:endParaRPr lang="zh-CN" altLang="en-US" sz="9000" b="1" dirty="0">
              <a:solidFill>
                <a:schemeClr val="accent1"/>
              </a:solidFill>
              <a:latin typeface="Bahnschrift" panose="020B0502040204020203" pitchFamily="34" charset="0"/>
            </a:endParaRPr>
          </a:p>
        </p:txBody>
      </p:sp>
      <p:sp>
        <p:nvSpPr>
          <p:cNvPr id="234" name="14-Freeform"/>
          <p:cNvSpPr/>
          <p:nvPr>
            <p:custDataLst>
              <p:tags r:id="rId14"/>
            </p:custDataLst>
          </p:nvPr>
        </p:nvSpPr>
        <p:spPr>
          <a:xfrm>
            <a:off x="10075418" y="2996956"/>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6" name="15-TextBox"/>
          <p:cNvSpPr txBox="1"/>
          <p:nvPr>
            <p:custDataLst>
              <p:tags r:id="rId15"/>
            </p:custDataLst>
          </p:nvPr>
        </p:nvSpPr>
        <p:spPr>
          <a:xfrm>
            <a:off x="9046458" y="4454333"/>
            <a:ext cx="929869"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02</a:t>
            </a:r>
            <a:endParaRPr lang="zh-CN" altLang="en-US" sz="9000" b="1" dirty="0">
              <a:solidFill>
                <a:schemeClr val="accent1"/>
              </a:solidFill>
              <a:latin typeface="Bahnschrift" panose="020B0502040204020203" pitchFamily="34" charset="0"/>
            </a:endParaRPr>
          </a:p>
        </p:txBody>
      </p:sp>
      <p:sp>
        <p:nvSpPr>
          <p:cNvPr id="237" name="16-Freeform"/>
          <p:cNvSpPr/>
          <p:nvPr>
            <p:custDataLst>
              <p:tags r:id="rId16"/>
            </p:custDataLst>
          </p:nvPr>
        </p:nvSpPr>
        <p:spPr>
          <a:xfrm>
            <a:off x="10075418" y="4458575"/>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39" name="17-TextBox"/>
          <p:cNvSpPr txBox="1"/>
          <p:nvPr>
            <p:custDataLst>
              <p:tags r:id="rId17"/>
            </p:custDataLst>
          </p:nvPr>
        </p:nvSpPr>
        <p:spPr>
          <a:xfrm>
            <a:off x="9052783" y="6203621"/>
            <a:ext cx="937883" cy="880435"/>
          </a:xfrm>
          <a:prstGeom prst="rect">
            <a:avLst/>
          </a:prstGeom>
          <a:noFill/>
        </p:spPr>
        <p:txBody>
          <a:bodyPr wrap="none" lIns="135000" tIns="70200" rIns="135000" bIns="70200" rtlCol="0">
            <a:spAutoFit/>
          </a:bodyPr>
          <a:lstStyle/>
          <a:p>
            <a:pPr algn="ctr"/>
            <a:r>
              <a:rPr lang="en-US" altLang="zh-CN" sz="4800" b="1">
                <a:solidFill>
                  <a:schemeClr val="accent1"/>
                </a:solidFill>
                <a:latin typeface="Bahnschrift" panose="020B0502040204020203" pitchFamily="34" charset="0"/>
              </a:rPr>
              <a:t>03</a:t>
            </a:r>
            <a:endParaRPr lang="zh-CN" altLang="en-US" sz="9000" b="1" dirty="0">
              <a:solidFill>
                <a:schemeClr val="accent1"/>
              </a:solidFill>
              <a:latin typeface="Bahnschrift" panose="020B0502040204020203" pitchFamily="34" charset="0"/>
            </a:endParaRPr>
          </a:p>
        </p:txBody>
      </p:sp>
      <p:sp>
        <p:nvSpPr>
          <p:cNvPr id="240" name="18-Freeform"/>
          <p:cNvSpPr/>
          <p:nvPr>
            <p:custDataLst>
              <p:tags r:id="rId18"/>
            </p:custDataLst>
          </p:nvPr>
        </p:nvSpPr>
        <p:spPr>
          <a:xfrm>
            <a:off x="10075417" y="6207863"/>
            <a:ext cx="45720" cy="868680"/>
          </a:xfrm>
          <a:custGeom>
            <a:avLst/>
            <a:gdLst>
              <a:gd name="connsiteX0" fmla="*/ 30480 w 30480"/>
              <a:gd name="connsiteY0" fmla="*/ 0 h 579120"/>
              <a:gd name="connsiteX1" fmla="*/ 0 w 30480"/>
              <a:gd name="connsiteY1" fmla="*/ 314960 h 579120"/>
              <a:gd name="connsiteX2" fmla="*/ 0 w 30480"/>
              <a:gd name="connsiteY2" fmla="*/ 579120 h 579120"/>
            </a:gdLst>
            <a:ahLst/>
            <a:cxnLst>
              <a:cxn ang="0">
                <a:pos x="connsiteX0" y="connsiteY0"/>
              </a:cxn>
              <a:cxn ang="0">
                <a:pos x="connsiteX1" y="connsiteY1"/>
              </a:cxn>
              <a:cxn ang="0">
                <a:pos x="connsiteX2" y="connsiteY2"/>
              </a:cxn>
            </a:cxnLst>
            <a:rect l="l" t="t" r="r" b="b"/>
            <a:pathLst>
              <a:path w="30480" h="579120">
                <a:moveTo>
                  <a:pt x="30480" y="0"/>
                </a:moveTo>
                <a:lnTo>
                  <a:pt x="0" y="314960"/>
                </a:lnTo>
                <a:lnTo>
                  <a:pt x="0" y="579120"/>
                </a:lnTo>
              </a:path>
            </a:pathLst>
          </a:cu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accent1"/>
              </a:solidFill>
              <a:latin typeface="Bahnschrift" panose="020B0502040204020203" pitchFamily="34" charset="0"/>
            </a:endParaRPr>
          </a:p>
        </p:txBody>
      </p:sp>
      <p:sp>
        <p:nvSpPr>
          <p:cNvPr id="244" name="21-TextBox">
            <a:extLst>
              <a:ext uri="{FF2B5EF4-FFF2-40B4-BE49-F238E27FC236}">
                <a16:creationId xmlns:a16="http://schemas.microsoft.com/office/drawing/2014/main" id="{8DE8881C-3718-44AA-AAD7-0A0BC794694E}"/>
              </a:ext>
            </a:extLst>
          </p:cNvPr>
          <p:cNvSpPr txBox="1"/>
          <p:nvPr/>
        </p:nvSpPr>
        <p:spPr>
          <a:xfrm>
            <a:off x="10430062" y="3014835"/>
            <a:ext cx="5893133" cy="905378"/>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a:t>
            </a:r>
            <a:r>
              <a:rPr lang="en-US" sz="2000" b="1" dirty="0">
                <a:latin typeface="Bahnschrift" panose="020B0502040204020203" pitchFamily="34" charset="0"/>
                <a:cs typeface="Open Sans" panose="020B0606030504020204" pitchFamily="34" charset="0"/>
              </a:rPr>
              <a:t>: https://</a:t>
            </a:r>
            <a:r>
              <a:rPr lang="en-US" sz="2000" b="1" dirty="0" err="1">
                <a:latin typeface="Bahnschrift" panose="020B0502040204020203" pitchFamily="34" charset="0"/>
                <a:cs typeface="Open Sans" panose="020B0606030504020204" pitchFamily="34" charset="0"/>
              </a:rPr>
              <a:t>cyclonedx.org</a:t>
            </a:r>
            <a:r>
              <a:rPr lang="en-US" sz="2000" b="1" dirty="0">
                <a:latin typeface="Bahnschrift" panose="020B0502040204020203" pitchFamily="34" charset="0"/>
                <a:cs typeface="Open Sans" panose="020B0606030504020204" pitchFamily="34" charset="0"/>
              </a:rPr>
              <a:t>/</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OWASP’s project to create ML SBOMs</a:t>
            </a:r>
          </a:p>
        </p:txBody>
      </p:sp>
      <p:sp>
        <p:nvSpPr>
          <p:cNvPr id="245" name="22-TextBox">
            <a:extLst>
              <a:ext uri="{FF2B5EF4-FFF2-40B4-BE49-F238E27FC236}">
                <a16:creationId xmlns:a16="http://schemas.microsoft.com/office/drawing/2014/main" id="{4A1F153D-F89D-4D99-849C-C5369EC99E7D}"/>
              </a:ext>
            </a:extLst>
          </p:cNvPr>
          <p:cNvSpPr txBox="1"/>
          <p:nvPr/>
        </p:nvSpPr>
        <p:spPr>
          <a:xfrm>
            <a:off x="10430060" y="4254391"/>
            <a:ext cx="5893133" cy="1705597"/>
          </a:xfrm>
          <a:prstGeom prst="rect">
            <a:avLst/>
          </a:prstGeom>
          <a:noFill/>
        </p:spPr>
        <p:txBody>
          <a:bodyPr wrap="square" lIns="135000" tIns="70200" rIns="135000" bIns="70200" rtlCol="0">
            <a:spAutoFit/>
          </a:bodyPr>
          <a:lstStyle/>
          <a:p>
            <a:pPr>
              <a:lnSpc>
                <a:spcPct val="130000"/>
              </a:lnSpc>
            </a:pPr>
            <a:r>
              <a:rPr lang="en-US" sz="2000" b="1" dirty="0" err="1">
                <a:latin typeface="Bahnschrift" panose="020B0502040204020203" pitchFamily="34" charset="0"/>
                <a:cs typeface="Open Sans" panose="020B0606030504020204" pitchFamily="34" charset="0"/>
              </a:rPr>
              <a:t>CycloneDX’s</a:t>
            </a:r>
            <a:r>
              <a:rPr lang="en-US" sz="2000" b="1" dirty="0">
                <a:latin typeface="Bahnschrift" panose="020B0502040204020203" pitchFamily="34" charset="0"/>
                <a:cs typeface="Open Sans" panose="020B0606030504020204" pitchFamily="34" charset="0"/>
              </a:rPr>
              <a:t> SBOM Utility:</a:t>
            </a:r>
            <a:r>
              <a:rPr lang="en-US" sz="2000" dirty="0">
                <a:latin typeface="Bahnschrift" panose="020B0502040204020203" pitchFamily="34" charset="0"/>
                <a:cs typeface="Open Sans" panose="020B0606030504020204" pitchFamily="34" charset="0"/>
              </a:rPr>
              <a:t> https://</a:t>
            </a:r>
            <a:r>
              <a:rPr lang="en-US" sz="2000" dirty="0" err="1">
                <a:latin typeface="Bahnschrift" panose="020B0502040204020203" pitchFamily="34" charset="0"/>
                <a:cs typeface="Open Sans" panose="020B0606030504020204" pitchFamily="34" charset="0"/>
              </a:rPr>
              <a:t>github.com</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CycloneDX</a:t>
            </a:r>
            <a:r>
              <a:rPr lang="en-US" sz="2000" dirty="0">
                <a:latin typeface="Bahnschrift" panose="020B0502040204020203" pitchFamily="34" charset="0"/>
                <a:cs typeface="Open Sans" panose="020B0606030504020204" pitchFamily="34" charset="0"/>
              </a:rPr>
              <a:t>/</a:t>
            </a:r>
            <a:r>
              <a:rPr lang="en-US" sz="2000" dirty="0" err="1">
                <a:latin typeface="Bahnschrift" panose="020B0502040204020203" pitchFamily="34" charset="0"/>
                <a:cs typeface="Open Sans" panose="020B0606030504020204" pitchFamily="34" charset="0"/>
              </a:rPr>
              <a:t>sbom</a:t>
            </a:r>
            <a:r>
              <a:rPr lang="en-US" sz="2000" dirty="0">
                <a:latin typeface="Bahnschrift" panose="020B0502040204020203" pitchFamily="34" charset="0"/>
                <a:cs typeface="Open Sans" panose="020B0606030504020204" pitchFamily="34" charset="0"/>
              </a:rPr>
              <a:t>-utility</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Validate  model integrity using CLI for use in CI/CD pipelines.</a:t>
            </a:r>
          </a:p>
        </p:txBody>
      </p:sp>
      <p:sp>
        <p:nvSpPr>
          <p:cNvPr id="246" name="23-TextBox">
            <a:extLst>
              <a:ext uri="{FF2B5EF4-FFF2-40B4-BE49-F238E27FC236}">
                <a16:creationId xmlns:a16="http://schemas.microsoft.com/office/drawing/2014/main" id="{C9040E79-2A09-41D8-ADE7-4D4797A648A4}"/>
              </a:ext>
            </a:extLst>
          </p:cNvPr>
          <p:cNvSpPr txBox="1"/>
          <p:nvPr/>
        </p:nvSpPr>
        <p:spPr>
          <a:xfrm>
            <a:off x="10430061" y="6225742"/>
            <a:ext cx="5893133" cy="1305488"/>
          </a:xfrm>
          <a:prstGeom prst="rect">
            <a:avLst/>
          </a:prstGeom>
          <a:noFill/>
        </p:spPr>
        <p:txBody>
          <a:bodyPr wrap="square" lIns="135000" tIns="70200" rIns="135000" bIns="70200" rtlCol="0">
            <a:spAutoFit/>
          </a:bodyPr>
          <a:lstStyle/>
          <a:p>
            <a:pPr>
              <a:lnSpc>
                <a:spcPct val="130000"/>
              </a:lnSpc>
            </a:pPr>
            <a:r>
              <a:rPr lang="en-US" sz="2000" b="1" dirty="0">
                <a:latin typeface="Bahnschrift" panose="020B0502040204020203" pitchFamily="34" charset="0"/>
                <a:cs typeface="Open Sans" panose="020B0606030504020204" pitchFamily="34" charset="0"/>
              </a:rPr>
              <a:t>Open-source Tools</a:t>
            </a:r>
            <a:br>
              <a:rPr lang="en-US" sz="2000" dirty="0">
                <a:latin typeface="Bahnschrift" panose="020B0502040204020203" pitchFamily="34" charset="0"/>
                <a:cs typeface="Open Sans" panose="020B0606030504020204" pitchFamily="34" charset="0"/>
              </a:rPr>
            </a:br>
            <a:r>
              <a:rPr lang="en-US" sz="2000" dirty="0">
                <a:latin typeface="Bahnschrift" panose="020B0502040204020203" pitchFamily="34" charset="0"/>
                <a:cs typeface="Open Sans" panose="020B0606030504020204" pitchFamily="34" charset="0"/>
              </a:rPr>
              <a:t>Scan serialized ML models for malicious payloads using </a:t>
            </a:r>
            <a:r>
              <a:rPr lang="en-US" sz="2000" dirty="0" err="1">
                <a:latin typeface="Bahnschrift" panose="020B0502040204020203" pitchFamily="34" charset="0"/>
                <a:cs typeface="Open Sans" panose="020B0606030504020204" pitchFamily="34" charset="0"/>
              </a:rPr>
              <a:t>modelscan</a:t>
            </a:r>
            <a:endParaRPr lang="en-US" sz="2000" dirty="0">
              <a:latin typeface="Bahnschrift" panose="020B0502040204020203" pitchFamily="34" charset="0"/>
              <a:cs typeface="Open Sans" panose="020B0606030504020204" pitchFamily="34" charset="0"/>
            </a:endParaRPr>
          </a:p>
        </p:txBody>
      </p:sp>
      <p:sp>
        <p:nvSpPr>
          <p:cNvPr id="2" name="2-TextBox">
            <a:extLst>
              <a:ext uri="{FF2B5EF4-FFF2-40B4-BE49-F238E27FC236}">
                <a16:creationId xmlns:a16="http://schemas.microsoft.com/office/drawing/2014/main" id="{A727310D-84B7-F2D1-2874-C478C14F4134}"/>
              </a:ext>
            </a:extLst>
          </p:cNvPr>
          <p:cNvSpPr txBox="1"/>
          <p:nvPr>
            <p:custDataLst>
              <p:tags r:id="rId19"/>
            </p:custDataLst>
          </p:nvPr>
        </p:nvSpPr>
        <p:spPr>
          <a:xfrm>
            <a:off x="9304867" y="1943100"/>
            <a:ext cx="7930118"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r>
              <a:rPr lang="en-US" altLang="zh-CN" sz="4200" dirty="0">
                <a:latin typeface="Bahnschrift" panose="020B0502040204020203" pitchFamily="34" charset="0"/>
              </a:rPr>
              <a:t>Supply Chain Assessment Tools</a:t>
            </a:r>
            <a:endParaRPr lang="zh-CN" altLang="en-US" sz="4200" dirty="0">
              <a:latin typeface="Bahnschrift" panose="020B0502040204020203" pitchFamily="34" charset="0"/>
            </a:endParaRPr>
          </a:p>
        </p:txBody>
      </p:sp>
      <p:sp>
        <p:nvSpPr>
          <p:cNvPr id="5" name="24-TextBox">
            <a:extLst>
              <a:ext uri="{FF2B5EF4-FFF2-40B4-BE49-F238E27FC236}">
                <a16:creationId xmlns:a16="http://schemas.microsoft.com/office/drawing/2014/main" id="{DAF4BAD3-6889-B19A-CC15-8649A1600CEC}"/>
              </a:ext>
            </a:extLst>
          </p:cNvPr>
          <p:cNvSpPr txBox="1"/>
          <p:nvPr/>
        </p:nvSpPr>
        <p:spPr>
          <a:xfrm>
            <a:off x="1803068" y="8511556"/>
            <a:ext cx="7950532" cy="1210846"/>
          </a:xfrm>
          <a:prstGeom prst="rect">
            <a:avLst/>
          </a:prstGeom>
          <a:noFill/>
        </p:spPr>
        <p:txBody>
          <a:bodyPr wrap="square" lIns="135000" tIns="70200" rIns="135000" bIns="70200" rtlCol="0">
            <a:spAutoFit/>
          </a:bodyPr>
          <a:lstStyle/>
          <a:p>
            <a:pPr>
              <a:lnSpc>
                <a:spcPct val="130000"/>
              </a:lnSpc>
            </a:pPr>
            <a:r>
              <a:rPr lang="en-US" sz="2800" b="1" dirty="0">
                <a:latin typeface="Bahnschrift" panose="020B0502040204020203" pitchFamily="34" charset="0"/>
              </a:rPr>
              <a:t>A08:2021 Software and Data Integrity Failures</a:t>
            </a:r>
            <a:br>
              <a:rPr lang="en-US" sz="2800" b="1" dirty="0">
                <a:latin typeface="Bahnschrift" panose="020B0502040204020203" pitchFamily="34" charset="0"/>
              </a:rPr>
            </a:br>
            <a:r>
              <a:rPr lang="en-US" sz="2800" b="1" dirty="0">
                <a:latin typeface="Bahnschrift" panose="020B0502040204020203" pitchFamily="34" charset="0"/>
              </a:rPr>
              <a:t>A06:2021 Vulnerable and Outdated Components</a:t>
            </a:r>
            <a:endParaRPr lang="en-US" sz="2800" b="1" dirty="0">
              <a:latin typeface="Bahnschrift" panose="020B0502040204020203" pitchFamily="34" charset="0"/>
              <a:cs typeface="Open Sans" panose="020B0606030504020204" pitchFamily="34" charset="0"/>
            </a:endParaRPr>
          </a:p>
        </p:txBody>
      </p:sp>
      <p:sp>
        <p:nvSpPr>
          <p:cNvPr id="6" name="TextBox 5">
            <a:extLst>
              <a:ext uri="{FF2B5EF4-FFF2-40B4-BE49-F238E27FC236}">
                <a16:creationId xmlns:a16="http://schemas.microsoft.com/office/drawing/2014/main" id="{A5F3BADE-0BC8-2D59-15BB-C6ECDDAD8715}"/>
              </a:ext>
            </a:extLst>
          </p:cNvPr>
          <p:cNvSpPr txBox="1"/>
          <p:nvPr/>
        </p:nvSpPr>
        <p:spPr>
          <a:xfrm>
            <a:off x="12269041" y="911697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cxnSp>
        <p:nvCxnSpPr>
          <p:cNvPr id="7" name="Straight Connector 6">
            <a:extLst>
              <a:ext uri="{FF2B5EF4-FFF2-40B4-BE49-F238E27FC236}">
                <a16:creationId xmlns:a16="http://schemas.microsoft.com/office/drawing/2014/main" id="{6FC98FAE-3CD2-835A-96FD-86A451AEFEAF}"/>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23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itigating OWASP Top 10 Vulnerabilities in 2023">
            <a:extLst>
              <a:ext uri="{FF2B5EF4-FFF2-40B4-BE49-F238E27FC236}">
                <a16:creationId xmlns:a16="http://schemas.microsoft.com/office/drawing/2014/main" id="{D699D088-5ECC-01BA-D842-B3078204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15950"/>
            <a:ext cx="14020800" cy="905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09407349-CB51-4D47-9F1A-B3BC10D5E5EC}"/>
              </a:ext>
            </a:extLst>
          </p:cNvPr>
          <p:cNvSpPr/>
          <p:nvPr/>
        </p:nvSpPr>
        <p:spPr>
          <a:xfrm>
            <a:off x="4311445" y="3133119"/>
            <a:ext cx="3933288" cy="2804785"/>
          </a:xfrm>
          <a:custGeom>
            <a:avLst/>
            <a:gdLst>
              <a:gd name="connsiteX0" fmla="*/ 732339 w 779468"/>
              <a:gd name="connsiteY0" fmla="*/ 382558 h 555830"/>
              <a:gd name="connsiteX1" fmla="*/ 737478 w 779468"/>
              <a:gd name="connsiteY1" fmla="*/ 284369 h 555830"/>
              <a:gd name="connsiteX2" fmla="*/ 764601 w 779468"/>
              <a:gd name="connsiteY2" fmla="*/ 231565 h 555830"/>
              <a:gd name="connsiteX3" fmla="*/ 675239 w 779468"/>
              <a:gd name="connsiteY3" fmla="*/ 114252 h 555830"/>
              <a:gd name="connsiteX4" fmla="*/ 597012 w 779468"/>
              <a:gd name="connsiteY4" fmla="*/ 131949 h 555830"/>
              <a:gd name="connsiteX5" fmla="*/ 502797 w 779468"/>
              <a:gd name="connsiteY5" fmla="*/ 100552 h 555830"/>
              <a:gd name="connsiteX6" fmla="*/ 358048 w 779468"/>
              <a:gd name="connsiteY6" fmla="*/ 129095 h 555830"/>
              <a:gd name="connsiteX7" fmla="*/ 298379 w 779468"/>
              <a:gd name="connsiteY7" fmla="*/ 48603 h 555830"/>
              <a:gd name="connsiteX8" fmla="*/ 191887 w 779468"/>
              <a:gd name="connsiteY8" fmla="*/ 2363 h 555830"/>
              <a:gd name="connsiteX9" fmla="*/ 34291 w 779468"/>
              <a:gd name="connsiteY9" fmla="*/ 204734 h 555830"/>
              <a:gd name="connsiteX10" fmla="*/ 26868 w 779468"/>
              <a:gd name="connsiteY10" fmla="*/ 212155 h 555830"/>
              <a:gd name="connsiteX11" fmla="*/ 157913 w 779468"/>
              <a:gd name="connsiteY11" fmla="*/ 343168 h 555830"/>
              <a:gd name="connsiteX12" fmla="*/ 161910 w 779468"/>
              <a:gd name="connsiteY12" fmla="*/ 340029 h 555830"/>
              <a:gd name="connsiteX13" fmla="*/ 272684 w 779468"/>
              <a:gd name="connsiteY13" fmla="*/ 331466 h 555830"/>
              <a:gd name="connsiteX14" fmla="*/ 319220 w 779468"/>
              <a:gd name="connsiteY14" fmla="*/ 324901 h 555830"/>
              <a:gd name="connsiteX15" fmla="*/ 383458 w 779468"/>
              <a:gd name="connsiteY15" fmla="*/ 389408 h 555830"/>
              <a:gd name="connsiteX16" fmla="*/ 415434 w 779468"/>
              <a:gd name="connsiteY16" fmla="*/ 393690 h 555830"/>
              <a:gd name="connsiteX17" fmla="*/ 416861 w 779468"/>
              <a:gd name="connsiteY17" fmla="*/ 411386 h 555830"/>
              <a:gd name="connsiteX18" fmla="*/ 412579 w 779468"/>
              <a:gd name="connsiteY18" fmla="*/ 470756 h 555830"/>
              <a:gd name="connsiteX19" fmla="*/ 496801 w 779468"/>
              <a:gd name="connsiteY19" fmla="*/ 548108 h 555830"/>
              <a:gd name="connsiteX20" fmla="*/ 690656 w 779468"/>
              <a:gd name="connsiteY20" fmla="*/ 554673 h 555830"/>
              <a:gd name="connsiteX21" fmla="*/ 732339 w 779468"/>
              <a:gd name="connsiteY21" fmla="*/ 382558 h 5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468" h="555830">
                <a:moveTo>
                  <a:pt x="732339" y="382558"/>
                </a:moveTo>
                <a:cubicBezTo>
                  <a:pt x="753466" y="353729"/>
                  <a:pt x="753466" y="314911"/>
                  <a:pt x="737478" y="284369"/>
                </a:cubicBezTo>
                <a:cubicBezTo>
                  <a:pt x="748613" y="267814"/>
                  <a:pt x="759176" y="250974"/>
                  <a:pt x="764601" y="231565"/>
                </a:cubicBezTo>
                <a:cubicBezTo>
                  <a:pt x="781160" y="170482"/>
                  <a:pt x="734909" y="117963"/>
                  <a:pt x="675239" y="114252"/>
                </a:cubicBezTo>
                <a:cubicBezTo>
                  <a:pt x="646689" y="112540"/>
                  <a:pt x="621565" y="121103"/>
                  <a:pt x="597012" y="131949"/>
                </a:cubicBezTo>
                <a:cubicBezTo>
                  <a:pt x="573601" y="108829"/>
                  <a:pt x="537057" y="95699"/>
                  <a:pt x="502797" y="100552"/>
                </a:cubicBezTo>
                <a:cubicBezTo>
                  <a:pt x="453691" y="107402"/>
                  <a:pt x="406012" y="118534"/>
                  <a:pt x="358048" y="129095"/>
                </a:cubicBezTo>
                <a:cubicBezTo>
                  <a:pt x="354622" y="91703"/>
                  <a:pt x="332924" y="57452"/>
                  <a:pt x="298379" y="48603"/>
                </a:cubicBezTo>
                <a:cubicBezTo>
                  <a:pt x="278965" y="12353"/>
                  <a:pt x="234998" y="-7056"/>
                  <a:pt x="191887" y="2363"/>
                </a:cubicBezTo>
                <a:cubicBezTo>
                  <a:pt x="118799" y="18062"/>
                  <a:pt x="43142" y="117107"/>
                  <a:pt x="34291" y="204734"/>
                </a:cubicBezTo>
                <a:cubicBezTo>
                  <a:pt x="31722" y="207303"/>
                  <a:pt x="29152" y="210157"/>
                  <a:pt x="26868" y="212155"/>
                </a:cubicBezTo>
                <a:cubicBezTo>
                  <a:pt x="-55070" y="300639"/>
                  <a:pt x="68266" y="420806"/>
                  <a:pt x="157913" y="343168"/>
                </a:cubicBezTo>
                <a:cubicBezTo>
                  <a:pt x="159340" y="342312"/>
                  <a:pt x="160482" y="341170"/>
                  <a:pt x="161910" y="340029"/>
                </a:cubicBezTo>
                <a:cubicBezTo>
                  <a:pt x="199025" y="341456"/>
                  <a:pt x="238424" y="335176"/>
                  <a:pt x="272684" y="331466"/>
                </a:cubicBezTo>
                <a:cubicBezTo>
                  <a:pt x="288386" y="329753"/>
                  <a:pt x="303803" y="327470"/>
                  <a:pt x="319220" y="324901"/>
                </a:cubicBezTo>
                <a:cubicBezTo>
                  <a:pt x="328071" y="355442"/>
                  <a:pt x="351482" y="381131"/>
                  <a:pt x="383458" y="389408"/>
                </a:cubicBezTo>
                <a:cubicBezTo>
                  <a:pt x="394878" y="392263"/>
                  <a:pt x="405441" y="393404"/>
                  <a:pt x="415434" y="393690"/>
                </a:cubicBezTo>
                <a:cubicBezTo>
                  <a:pt x="415148" y="399398"/>
                  <a:pt x="415719" y="405392"/>
                  <a:pt x="416861" y="411386"/>
                </a:cubicBezTo>
                <a:cubicBezTo>
                  <a:pt x="409724" y="430225"/>
                  <a:pt x="406012" y="449634"/>
                  <a:pt x="412579" y="470756"/>
                </a:cubicBezTo>
                <a:cubicBezTo>
                  <a:pt x="424855" y="512429"/>
                  <a:pt x="455689" y="537547"/>
                  <a:pt x="496801" y="548108"/>
                </a:cubicBezTo>
                <a:cubicBezTo>
                  <a:pt x="559897" y="564378"/>
                  <a:pt x="626704" y="548964"/>
                  <a:pt x="690656" y="554673"/>
                </a:cubicBezTo>
                <a:cubicBezTo>
                  <a:pt x="793436" y="563807"/>
                  <a:pt x="806569" y="426800"/>
                  <a:pt x="732339" y="382558"/>
                </a:cubicBezTo>
                <a:close/>
              </a:path>
            </a:pathLst>
          </a:custGeom>
          <a:solidFill>
            <a:srgbClr val="FFDF00"/>
          </a:solidFill>
          <a:ln w="286"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C8D1FD6E-7A3C-4B28-B0E0-78F7BDCCC6E3}"/>
              </a:ext>
            </a:extLst>
          </p:cNvPr>
          <p:cNvSpPr/>
          <p:nvPr/>
        </p:nvSpPr>
        <p:spPr>
          <a:xfrm rot="20067623">
            <a:off x="1019732" y="3408757"/>
            <a:ext cx="7929959" cy="3699818"/>
          </a:xfrm>
          <a:custGeom>
            <a:avLst/>
            <a:gdLst>
              <a:gd name="connsiteX0" fmla="*/ 894803 w 915156"/>
              <a:gd name="connsiteY0" fmla="*/ 205779 h 426977"/>
              <a:gd name="connsiteX1" fmla="*/ 894803 w 915156"/>
              <a:gd name="connsiteY1" fmla="*/ 205779 h 426977"/>
              <a:gd name="connsiteX2" fmla="*/ 896358 w 915156"/>
              <a:gd name="connsiteY2" fmla="*/ 201111 h 426977"/>
              <a:gd name="connsiteX3" fmla="*/ 890138 w 915156"/>
              <a:gd name="connsiteY3" fmla="*/ 196443 h 426977"/>
              <a:gd name="connsiteX4" fmla="*/ 813946 w 915156"/>
              <a:gd name="connsiteY4" fmla="*/ 247791 h 426977"/>
              <a:gd name="connsiteX5" fmla="*/ 754859 w 915156"/>
              <a:gd name="connsiteY5" fmla="*/ 193331 h 426977"/>
              <a:gd name="connsiteX6" fmla="*/ 674002 w 915156"/>
              <a:gd name="connsiteY6" fmla="*/ 138872 h 426977"/>
              <a:gd name="connsiteX7" fmla="*/ 579152 w 915156"/>
              <a:gd name="connsiteY7" fmla="*/ 79744 h 426977"/>
              <a:gd name="connsiteX8" fmla="*/ 579152 w 915156"/>
              <a:gd name="connsiteY8" fmla="*/ 78188 h 426977"/>
              <a:gd name="connsiteX9" fmla="*/ 572932 w 915156"/>
              <a:gd name="connsiteY9" fmla="*/ 76632 h 426977"/>
              <a:gd name="connsiteX10" fmla="*/ 507625 w 915156"/>
              <a:gd name="connsiteY10" fmla="*/ 36177 h 426977"/>
              <a:gd name="connsiteX11" fmla="*/ 465642 w 915156"/>
              <a:gd name="connsiteY11" fmla="*/ 12837 h 426977"/>
              <a:gd name="connsiteX12" fmla="*/ 437653 w 915156"/>
              <a:gd name="connsiteY12" fmla="*/ 5057 h 426977"/>
              <a:gd name="connsiteX13" fmla="*/ 437653 w 915156"/>
              <a:gd name="connsiteY13" fmla="*/ 3501 h 426977"/>
              <a:gd name="connsiteX14" fmla="*/ 429878 w 915156"/>
              <a:gd name="connsiteY14" fmla="*/ 3501 h 426977"/>
              <a:gd name="connsiteX15" fmla="*/ 431433 w 915156"/>
              <a:gd name="connsiteY15" fmla="*/ 3501 h 426977"/>
              <a:gd name="connsiteX16" fmla="*/ 423659 w 915156"/>
              <a:gd name="connsiteY16" fmla="*/ 1945 h 426977"/>
              <a:gd name="connsiteX17" fmla="*/ 418994 w 915156"/>
              <a:gd name="connsiteY17" fmla="*/ 3501 h 426977"/>
              <a:gd name="connsiteX18" fmla="*/ 415884 w 915156"/>
              <a:gd name="connsiteY18" fmla="*/ 3501 h 426977"/>
              <a:gd name="connsiteX19" fmla="*/ 345912 w 915156"/>
              <a:gd name="connsiteY19" fmla="*/ 40845 h 426977"/>
              <a:gd name="connsiteX20" fmla="*/ 296154 w 915156"/>
              <a:gd name="connsiteY20" fmla="*/ 79744 h 426977"/>
              <a:gd name="connsiteX21" fmla="*/ 289935 w 915156"/>
              <a:gd name="connsiteY21" fmla="*/ 81300 h 426977"/>
              <a:gd name="connsiteX22" fmla="*/ 289935 w 915156"/>
              <a:gd name="connsiteY22" fmla="*/ 85968 h 426977"/>
              <a:gd name="connsiteX23" fmla="*/ 205969 w 915156"/>
              <a:gd name="connsiteY23" fmla="*/ 151320 h 426977"/>
              <a:gd name="connsiteX24" fmla="*/ 202859 w 915156"/>
              <a:gd name="connsiteY24" fmla="*/ 152876 h 426977"/>
              <a:gd name="connsiteX25" fmla="*/ 201304 w 915156"/>
              <a:gd name="connsiteY25" fmla="*/ 154432 h 426977"/>
              <a:gd name="connsiteX26" fmla="*/ 190419 w 915156"/>
              <a:gd name="connsiteY26" fmla="*/ 163768 h 426977"/>
              <a:gd name="connsiteX27" fmla="*/ 182645 w 915156"/>
              <a:gd name="connsiteY27" fmla="*/ 169992 h 426977"/>
              <a:gd name="connsiteX28" fmla="*/ 177980 w 915156"/>
              <a:gd name="connsiteY28" fmla="*/ 169992 h 426977"/>
              <a:gd name="connsiteX29" fmla="*/ 176425 w 915156"/>
              <a:gd name="connsiteY29" fmla="*/ 174660 h 426977"/>
              <a:gd name="connsiteX30" fmla="*/ 38036 w 915156"/>
              <a:gd name="connsiteY30" fmla="*/ 289803 h 426977"/>
              <a:gd name="connsiteX31" fmla="*/ 25597 w 915156"/>
              <a:gd name="connsiteY31" fmla="*/ 299139 h 426977"/>
              <a:gd name="connsiteX32" fmla="*/ 20932 w 915156"/>
              <a:gd name="connsiteY32" fmla="*/ 299139 h 426977"/>
              <a:gd name="connsiteX33" fmla="*/ 6937 w 915156"/>
              <a:gd name="connsiteY33" fmla="*/ 311586 h 426977"/>
              <a:gd name="connsiteX34" fmla="*/ 6937 w 915156"/>
              <a:gd name="connsiteY34" fmla="*/ 311586 h 426977"/>
              <a:gd name="connsiteX35" fmla="*/ 3828 w 915156"/>
              <a:gd name="connsiteY35" fmla="*/ 310030 h 426977"/>
              <a:gd name="connsiteX36" fmla="*/ 3828 w 915156"/>
              <a:gd name="connsiteY36" fmla="*/ 327146 h 426977"/>
              <a:gd name="connsiteX37" fmla="*/ 24042 w 915156"/>
              <a:gd name="connsiteY37" fmla="*/ 378494 h 426977"/>
              <a:gd name="connsiteX38" fmla="*/ 30261 w 915156"/>
              <a:gd name="connsiteY38" fmla="*/ 376938 h 426977"/>
              <a:gd name="connsiteX39" fmla="*/ 64470 w 915156"/>
              <a:gd name="connsiteY39" fmla="*/ 404946 h 426977"/>
              <a:gd name="connsiteX40" fmla="*/ 66025 w 915156"/>
              <a:gd name="connsiteY40" fmla="*/ 412726 h 426977"/>
              <a:gd name="connsiteX41" fmla="*/ 72245 w 915156"/>
              <a:gd name="connsiteY41" fmla="*/ 412726 h 426977"/>
              <a:gd name="connsiteX42" fmla="*/ 87794 w 915156"/>
              <a:gd name="connsiteY42" fmla="*/ 426730 h 426977"/>
              <a:gd name="connsiteX43" fmla="*/ 92459 w 915156"/>
              <a:gd name="connsiteY43" fmla="*/ 420506 h 426977"/>
              <a:gd name="connsiteX44" fmla="*/ 70690 w 915156"/>
              <a:gd name="connsiteY44" fmla="*/ 401834 h 426977"/>
              <a:gd name="connsiteX45" fmla="*/ 62915 w 915156"/>
              <a:gd name="connsiteY45" fmla="*/ 373826 h 426977"/>
              <a:gd name="connsiteX46" fmla="*/ 55140 w 915156"/>
              <a:gd name="connsiteY46" fmla="*/ 375382 h 426977"/>
              <a:gd name="connsiteX47" fmla="*/ 56695 w 915156"/>
              <a:gd name="connsiteY47" fmla="*/ 381606 h 426977"/>
              <a:gd name="connsiteX48" fmla="*/ 48921 w 915156"/>
              <a:gd name="connsiteY48" fmla="*/ 358266 h 426977"/>
              <a:gd name="connsiteX49" fmla="*/ 81574 w 915156"/>
              <a:gd name="connsiteY49" fmla="*/ 387830 h 426977"/>
              <a:gd name="connsiteX50" fmla="*/ 90904 w 915156"/>
              <a:gd name="connsiteY50" fmla="*/ 415838 h 426977"/>
              <a:gd name="connsiteX51" fmla="*/ 97123 w 915156"/>
              <a:gd name="connsiteY51" fmla="*/ 415838 h 426977"/>
              <a:gd name="connsiteX52" fmla="*/ 101788 w 915156"/>
              <a:gd name="connsiteY52" fmla="*/ 418950 h 426977"/>
              <a:gd name="connsiteX53" fmla="*/ 233957 w 915156"/>
              <a:gd name="connsiteY53" fmla="*/ 305363 h 426977"/>
              <a:gd name="connsiteX54" fmla="*/ 363016 w 915156"/>
              <a:gd name="connsiteY54" fmla="*/ 194887 h 426977"/>
              <a:gd name="connsiteX55" fmla="*/ 426769 w 915156"/>
              <a:gd name="connsiteY55" fmla="*/ 154432 h 426977"/>
              <a:gd name="connsiteX56" fmla="*/ 428324 w 915156"/>
              <a:gd name="connsiteY56" fmla="*/ 152876 h 426977"/>
              <a:gd name="connsiteX57" fmla="*/ 434543 w 915156"/>
              <a:gd name="connsiteY57" fmla="*/ 151320 h 426977"/>
              <a:gd name="connsiteX58" fmla="*/ 434543 w 915156"/>
              <a:gd name="connsiteY58" fmla="*/ 151320 h 426977"/>
              <a:gd name="connsiteX59" fmla="*/ 437653 w 915156"/>
              <a:gd name="connsiteY59" fmla="*/ 151320 h 426977"/>
              <a:gd name="connsiteX60" fmla="*/ 437653 w 915156"/>
              <a:gd name="connsiteY60" fmla="*/ 159100 h 426977"/>
              <a:gd name="connsiteX61" fmla="*/ 443873 w 915156"/>
              <a:gd name="connsiteY61" fmla="*/ 155988 h 426977"/>
              <a:gd name="connsiteX62" fmla="*/ 443873 w 915156"/>
              <a:gd name="connsiteY62" fmla="*/ 154432 h 426977"/>
              <a:gd name="connsiteX63" fmla="*/ 485856 w 915156"/>
              <a:gd name="connsiteY63" fmla="*/ 179328 h 426977"/>
              <a:gd name="connsiteX64" fmla="*/ 544943 w 915156"/>
              <a:gd name="connsiteY64" fmla="*/ 224451 h 426977"/>
              <a:gd name="connsiteX65" fmla="*/ 666228 w 915156"/>
              <a:gd name="connsiteY65" fmla="*/ 316254 h 426977"/>
              <a:gd name="connsiteX66" fmla="*/ 701991 w 915156"/>
              <a:gd name="connsiteY66" fmla="*/ 344262 h 426977"/>
              <a:gd name="connsiteX67" fmla="*/ 656898 w 915156"/>
              <a:gd name="connsiteY67" fmla="*/ 380050 h 426977"/>
              <a:gd name="connsiteX68" fmla="*/ 660008 w 915156"/>
              <a:gd name="connsiteY68" fmla="*/ 386274 h 426977"/>
              <a:gd name="connsiteX69" fmla="*/ 660008 w 915156"/>
              <a:gd name="connsiteY69" fmla="*/ 389386 h 426977"/>
              <a:gd name="connsiteX70" fmla="*/ 670893 w 915156"/>
              <a:gd name="connsiteY70" fmla="*/ 408058 h 426977"/>
              <a:gd name="connsiteX71" fmla="*/ 674002 w 915156"/>
              <a:gd name="connsiteY71" fmla="*/ 409614 h 426977"/>
              <a:gd name="connsiteX72" fmla="*/ 757969 w 915156"/>
              <a:gd name="connsiteY72" fmla="*/ 409614 h 426977"/>
              <a:gd name="connsiteX73" fmla="*/ 799952 w 915156"/>
              <a:gd name="connsiteY73" fmla="*/ 411170 h 426977"/>
              <a:gd name="connsiteX74" fmla="*/ 837270 w 915156"/>
              <a:gd name="connsiteY74" fmla="*/ 415838 h 426977"/>
              <a:gd name="connsiteX75" fmla="*/ 876143 w 915156"/>
              <a:gd name="connsiteY75" fmla="*/ 408058 h 426977"/>
              <a:gd name="connsiteX76" fmla="*/ 876143 w 915156"/>
              <a:gd name="connsiteY76" fmla="*/ 406502 h 426977"/>
              <a:gd name="connsiteX77" fmla="*/ 876143 w 915156"/>
              <a:gd name="connsiteY77" fmla="*/ 404946 h 426977"/>
              <a:gd name="connsiteX78" fmla="*/ 899467 w 915156"/>
              <a:gd name="connsiteY78" fmla="*/ 319366 h 426977"/>
              <a:gd name="connsiteX79" fmla="*/ 911907 w 915156"/>
              <a:gd name="connsiteY79" fmla="*/ 275799 h 426977"/>
              <a:gd name="connsiteX80" fmla="*/ 913462 w 915156"/>
              <a:gd name="connsiteY80" fmla="*/ 236899 h 426977"/>
              <a:gd name="connsiteX81" fmla="*/ 894803 w 915156"/>
              <a:gd name="connsiteY81" fmla="*/ 205779 h 426977"/>
              <a:gd name="connsiteX82" fmla="*/ 61360 w 915156"/>
              <a:gd name="connsiteY82" fmla="*/ 345818 h 426977"/>
              <a:gd name="connsiteX83" fmla="*/ 70690 w 915156"/>
              <a:gd name="connsiteY83" fmla="*/ 278911 h 426977"/>
              <a:gd name="connsiteX84" fmla="*/ 66025 w 915156"/>
              <a:gd name="connsiteY84" fmla="*/ 275799 h 426977"/>
              <a:gd name="connsiteX85" fmla="*/ 75354 w 915156"/>
              <a:gd name="connsiteY85" fmla="*/ 266463 h 426977"/>
              <a:gd name="connsiteX86" fmla="*/ 75354 w 915156"/>
              <a:gd name="connsiteY86" fmla="*/ 266463 h 426977"/>
              <a:gd name="connsiteX87" fmla="*/ 75354 w 915156"/>
              <a:gd name="connsiteY87" fmla="*/ 266463 h 426977"/>
              <a:gd name="connsiteX88" fmla="*/ 69135 w 915156"/>
              <a:gd name="connsiteY88" fmla="*/ 333370 h 426977"/>
              <a:gd name="connsiteX89" fmla="*/ 76909 w 915156"/>
              <a:gd name="connsiteY89" fmla="*/ 333370 h 426977"/>
              <a:gd name="connsiteX90" fmla="*/ 83129 w 915156"/>
              <a:gd name="connsiteY90" fmla="*/ 266463 h 426977"/>
              <a:gd name="connsiteX91" fmla="*/ 80019 w 915156"/>
              <a:gd name="connsiteY91" fmla="*/ 263351 h 426977"/>
              <a:gd name="connsiteX92" fmla="*/ 90904 w 915156"/>
              <a:gd name="connsiteY92" fmla="*/ 255571 h 426977"/>
              <a:gd name="connsiteX93" fmla="*/ 78464 w 915156"/>
              <a:gd name="connsiteY93" fmla="*/ 342706 h 426977"/>
              <a:gd name="connsiteX94" fmla="*/ 86239 w 915156"/>
              <a:gd name="connsiteY94" fmla="*/ 342706 h 426977"/>
              <a:gd name="connsiteX95" fmla="*/ 97123 w 915156"/>
              <a:gd name="connsiteY95" fmla="*/ 252459 h 426977"/>
              <a:gd name="connsiteX96" fmla="*/ 95568 w 915156"/>
              <a:gd name="connsiteY96" fmla="*/ 250903 h 426977"/>
              <a:gd name="connsiteX97" fmla="*/ 101788 w 915156"/>
              <a:gd name="connsiteY97" fmla="*/ 246235 h 426977"/>
              <a:gd name="connsiteX98" fmla="*/ 92459 w 915156"/>
              <a:gd name="connsiteY98" fmla="*/ 325590 h 426977"/>
              <a:gd name="connsiteX99" fmla="*/ 100233 w 915156"/>
              <a:gd name="connsiteY99" fmla="*/ 325590 h 426977"/>
              <a:gd name="connsiteX100" fmla="*/ 109563 w 915156"/>
              <a:gd name="connsiteY100" fmla="*/ 244679 h 426977"/>
              <a:gd name="connsiteX101" fmla="*/ 106453 w 915156"/>
              <a:gd name="connsiteY101" fmla="*/ 241567 h 426977"/>
              <a:gd name="connsiteX102" fmla="*/ 120447 w 915156"/>
              <a:gd name="connsiteY102" fmla="*/ 230675 h 426977"/>
              <a:gd name="connsiteX103" fmla="*/ 103343 w 915156"/>
              <a:gd name="connsiteY103" fmla="*/ 324034 h 426977"/>
              <a:gd name="connsiteX104" fmla="*/ 111118 w 915156"/>
              <a:gd name="connsiteY104" fmla="*/ 325590 h 426977"/>
              <a:gd name="connsiteX105" fmla="*/ 128222 w 915156"/>
              <a:gd name="connsiteY105" fmla="*/ 229119 h 426977"/>
              <a:gd name="connsiteX106" fmla="*/ 125112 w 915156"/>
              <a:gd name="connsiteY106" fmla="*/ 226007 h 426977"/>
              <a:gd name="connsiteX107" fmla="*/ 135997 w 915156"/>
              <a:gd name="connsiteY107" fmla="*/ 216671 h 426977"/>
              <a:gd name="connsiteX108" fmla="*/ 115783 w 915156"/>
              <a:gd name="connsiteY108" fmla="*/ 338038 h 426977"/>
              <a:gd name="connsiteX109" fmla="*/ 123557 w 915156"/>
              <a:gd name="connsiteY109" fmla="*/ 341150 h 426977"/>
              <a:gd name="connsiteX110" fmla="*/ 143771 w 915156"/>
              <a:gd name="connsiteY110" fmla="*/ 218227 h 426977"/>
              <a:gd name="connsiteX111" fmla="*/ 135997 w 915156"/>
              <a:gd name="connsiteY111" fmla="*/ 216671 h 426977"/>
              <a:gd name="connsiteX112" fmla="*/ 156211 w 915156"/>
              <a:gd name="connsiteY112" fmla="*/ 201111 h 426977"/>
              <a:gd name="connsiteX113" fmla="*/ 134442 w 915156"/>
              <a:gd name="connsiteY113" fmla="*/ 316254 h 426977"/>
              <a:gd name="connsiteX114" fmla="*/ 140661 w 915156"/>
              <a:gd name="connsiteY114" fmla="*/ 317810 h 426977"/>
              <a:gd name="connsiteX115" fmla="*/ 163985 w 915156"/>
              <a:gd name="connsiteY115" fmla="*/ 197999 h 426977"/>
              <a:gd name="connsiteX116" fmla="*/ 162430 w 915156"/>
              <a:gd name="connsiteY116" fmla="*/ 194887 h 426977"/>
              <a:gd name="connsiteX117" fmla="*/ 173315 w 915156"/>
              <a:gd name="connsiteY117" fmla="*/ 185551 h 426977"/>
              <a:gd name="connsiteX118" fmla="*/ 174870 w 915156"/>
              <a:gd name="connsiteY118" fmla="*/ 185551 h 426977"/>
              <a:gd name="connsiteX119" fmla="*/ 157766 w 915156"/>
              <a:gd name="connsiteY119" fmla="*/ 286691 h 426977"/>
              <a:gd name="connsiteX120" fmla="*/ 163985 w 915156"/>
              <a:gd name="connsiteY120" fmla="*/ 288247 h 426977"/>
              <a:gd name="connsiteX121" fmla="*/ 184199 w 915156"/>
              <a:gd name="connsiteY121" fmla="*/ 177772 h 426977"/>
              <a:gd name="connsiteX122" fmla="*/ 199749 w 915156"/>
              <a:gd name="connsiteY122" fmla="*/ 165324 h 426977"/>
              <a:gd name="connsiteX123" fmla="*/ 173315 w 915156"/>
              <a:gd name="connsiteY123" fmla="*/ 286691 h 426977"/>
              <a:gd name="connsiteX124" fmla="*/ 179535 w 915156"/>
              <a:gd name="connsiteY124" fmla="*/ 288247 h 426977"/>
              <a:gd name="connsiteX125" fmla="*/ 209078 w 915156"/>
              <a:gd name="connsiteY125" fmla="*/ 159100 h 426977"/>
              <a:gd name="connsiteX126" fmla="*/ 216853 w 915156"/>
              <a:gd name="connsiteY126" fmla="*/ 152876 h 426977"/>
              <a:gd name="connsiteX127" fmla="*/ 190419 w 915156"/>
              <a:gd name="connsiteY127" fmla="*/ 271131 h 426977"/>
              <a:gd name="connsiteX128" fmla="*/ 198194 w 915156"/>
              <a:gd name="connsiteY128" fmla="*/ 274243 h 426977"/>
              <a:gd name="connsiteX129" fmla="*/ 224628 w 915156"/>
              <a:gd name="connsiteY129" fmla="*/ 146652 h 426977"/>
              <a:gd name="connsiteX130" fmla="*/ 224628 w 915156"/>
              <a:gd name="connsiteY130" fmla="*/ 145096 h 426977"/>
              <a:gd name="connsiteX131" fmla="*/ 235512 w 915156"/>
              <a:gd name="connsiteY131" fmla="*/ 137316 h 426977"/>
              <a:gd name="connsiteX132" fmla="*/ 212188 w 915156"/>
              <a:gd name="connsiteY132" fmla="*/ 236899 h 426977"/>
              <a:gd name="connsiteX133" fmla="*/ 218408 w 915156"/>
              <a:gd name="connsiteY133" fmla="*/ 238455 h 426977"/>
              <a:gd name="connsiteX134" fmla="*/ 244842 w 915156"/>
              <a:gd name="connsiteY134" fmla="*/ 129536 h 426977"/>
              <a:gd name="connsiteX135" fmla="*/ 266611 w 915156"/>
              <a:gd name="connsiteY135" fmla="*/ 112420 h 426977"/>
              <a:gd name="connsiteX136" fmla="*/ 246397 w 915156"/>
              <a:gd name="connsiteY136" fmla="*/ 190219 h 426977"/>
              <a:gd name="connsiteX137" fmla="*/ 254171 w 915156"/>
              <a:gd name="connsiteY137" fmla="*/ 193331 h 426977"/>
              <a:gd name="connsiteX138" fmla="*/ 274385 w 915156"/>
              <a:gd name="connsiteY138" fmla="*/ 113976 h 426977"/>
              <a:gd name="connsiteX139" fmla="*/ 269721 w 915156"/>
              <a:gd name="connsiteY139" fmla="*/ 110864 h 426977"/>
              <a:gd name="connsiteX140" fmla="*/ 288380 w 915156"/>
              <a:gd name="connsiteY140" fmla="*/ 96860 h 426977"/>
              <a:gd name="connsiteX141" fmla="*/ 271276 w 915156"/>
              <a:gd name="connsiteY141" fmla="*/ 199555 h 426977"/>
              <a:gd name="connsiteX142" fmla="*/ 277495 w 915156"/>
              <a:gd name="connsiteY142" fmla="*/ 201111 h 426977"/>
              <a:gd name="connsiteX143" fmla="*/ 296154 w 915156"/>
              <a:gd name="connsiteY143" fmla="*/ 89080 h 426977"/>
              <a:gd name="connsiteX144" fmla="*/ 307039 w 915156"/>
              <a:gd name="connsiteY144" fmla="*/ 81300 h 426977"/>
              <a:gd name="connsiteX145" fmla="*/ 289935 w 915156"/>
              <a:gd name="connsiteY145" fmla="*/ 185551 h 426977"/>
              <a:gd name="connsiteX146" fmla="*/ 297709 w 915156"/>
              <a:gd name="connsiteY146" fmla="*/ 187107 h 426977"/>
              <a:gd name="connsiteX147" fmla="*/ 314814 w 915156"/>
              <a:gd name="connsiteY147" fmla="*/ 76632 h 426977"/>
              <a:gd name="connsiteX148" fmla="*/ 314814 w 915156"/>
              <a:gd name="connsiteY148" fmla="*/ 75076 h 426977"/>
              <a:gd name="connsiteX149" fmla="*/ 325698 w 915156"/>
              <a:gd name="connsiteY149" fmla="*/ 65740 h 426977"/>
              <a:gd name="connsiteX150" fmla="*/ 327253 w 915156"/>
              <a:gd name="connsiteY150" fmla="*/ 64184 h 426977"/>
              <a:gd name="connsiteX151" fmla="*/ 327253 w 915156"/>
              <a:gd name="connsiteY151" fmla="*/ 65740 h 426977"/>
              <a:gd name="connsiteX152" fmla="*/ 311704 w 915156"/>
              <a:gd name="connsiteY152" fmla="*/ 162212 h 426977"/>
              <a:gd name="connsiteX153" fmla="*/ 317923 w 915156"/>
              <a:gd name="connsiteY153" fmla="*/ 163768 h 426977"/>
              <a:gd name="connsiteX154" fmla="*/ 335028 w 915156"/>
              <a:gd name="connsiteY154" fmla="*/ 67296 h 426977"/>
              <a:gd name="connsiteX155" fmla="*/ 330363 w 915156"/>
              <a:gd name="connsiteY155" fmla="*/ 62628 h 426977"/>
              <a:gd name="connsiteX156" fmla="*/ 339693 w 915156"/>
              <a:gd name="connsiteY156" fmla="*/ 56405 h 426977"/>
              <a:gd name="connsiteX157" fmla="*/ 324143 w 915156"/>
              <a:gd name="connsiteY157" fmla="*/ 143540 h 426977"/>
              <a:gd name="connsiteX158" fmla="*/ 331918 w 915156"/>
              <a:gd name="connsiteY158" fmla="*/ 146652 h 426977"/>
              <a:gd name="connsiteX159" fmla="*/ 347467 w 915156"/>
              <a:gd name="connsiteY159" fmla="*/ 51737 h 426977"/>
              <a:gd name="connsiteX160" fmla="*/ 345912 w 915156"/>
              <a:gd name="connsiteY160" fmla="*/ 51737 h 426977"/>
              <a:gd name="connsiteX161" fmla="*/ 363016 w 915156"/>
              <a:gd name="connsiteY161" fmla="*/ 37733 h 426977"/>
              <a:gd name="connsiteX162" fmla="*/ 359907 w 915156"/>
              <a:gd name="connsiteY162" fmla="*/ 40845 h 426977"/>
              <a:gd name="connsiteX163" fmla="*/ 352132 w 915156"/>
              <a:gd name="connsiteY163" fmla="*/ 101528 h 426977"/>
              <a:gd name="connsiteX164" fmla="*/ 358352 w 915156"/>
              <a:gd name="connsiteY164" fmla="*/ 103084 h 426977"/>
              <a:gd name="connsiteX165" fmla="*/ 367681 w 915156"/>
              <a:gd name="connsiteY165" fmla="*/ 40845 h 426977"/>
              <a:gd name="connsiteX166" fmla="*/ 364571 w 915156"/>
              <a:gd name="connsiteY166" fmla="*/ 37733 h 426977"/>
              <a:gd name="connsiteX167" fmla="*/ 364571 w 915156"/>
              <a:gd name="connsiteY167" fmla="*/ 36177 h 426977"/>
              <a:gd name="connsiteX168" fmla="*/ 377011 w 915156"/>
              <a:gd name="connsiteY168" fmla="*/ 28397 h 426977"/>
              <a:gd name="connsiteX169" fmla="*/ 373901 w 915156"/>
              <a:gd name="connsiteY169" fmla="*/ 98416 h 426977"/>
              <a:gd name="connsiteX170" fmla="*/ 381676 w 915156"/>
              <a:gd name="connsiteY170" fmla="*/ 98416 h 426977"/>
              <a:gd name="connsiteX171" fmla="*/ 384785 w 915156"/>
              <a:gd name="connsiteY171" fmla="*/ 23729 h 426977"/>
              <a:gd name="connsiteX172" fmla="*/ 397225 w 915156"/>
              <a:gd name="connsiteY172" fmla="*/ 15949 h 426977"/>
              <a:gd name="connsiteX173" fmla="*/ 391005 w 915156"/>
              <a:gd name="connsiteY173" fmla="*/ 84412 h 426977"/>
              <a:gd name="connsiteX174" fmla="*/ 398780 w 915156"/>
              <a:gd name="connsiteY174" fmla="*/ 84412 h 426977"/>
              <a:gd name="connsiteX175" fmla="*/ 403445 w 915156"/>
              <a:gd name="connsiteY175" fmla="*/ 14393 h 426977"/>
              <a:gd name="connsiteX176" fmla="*/ 403445 w 915156"/>
              <a:gd name="connsiteY176" fmla="*/ 12837 h 426977"/>
              <a:gd name="connsiteX177" fmla="*/ 414329 w 915156"/>
              <a:gd name="connsiteY177" fmla="*/ 11281 h 426977"/>
              <a:gd name="connsiteX178" fmla="*/ 418994 w 915156"/>
              <a:gd name="connsiteY178" fmla="*/ 81300 h 426977"/>
              <a:gd name="connsiteX179" fmla="*/ 425214 w 915156"/>
              <a:gd name="connsiteY179" fmla="*/ 81300 h 426977"/>
              <a:gd name="connsiteX180" fmla="*/ 422104 w 915156"/>
              <a:gd name="connsiteY180" fmla="*/ 9725 h 426977"/>
              <a:gd name="connsiteX181" fmla="*/ 431433 w 915156"/>
              <a:gd name="connsiteY181" fmla="*/ 11281 h 426977"/>
              <a:gd name="connsiteX182" fmla="*/ 440763 w 915156"/>
              <a:gd name="connsiteY182" fmla="*/ 87524 h 426977"/>
              <a:gd name="connsiteX183" fmla="*/ 448538 w 915156"/>
              <a:gd name="connsiteY183" fmla="*/ 87524 h 426977"/>
              <a:gd name="connsiteX184" fmla="*/ 439208 w 915156"/>
              <a:gd name="connsiteY184" fmla="*/ 11281 h 426977"/>
              <a:gd name="connsiteX185" fmla="*/ 485856 w 915156"/>
              <a:gd name="connsiteY185" fmla="*/ 31509 h 426977"/>
              <a:gd name="connsiteX186" fmla="*/ 544943 w 915156"/>
              <a:gd name="connsiteY186" fmla="*/ 67296 h 426977"/>
              <a:gd name="connsiteX187" fmla="*/ 544943 w 915156"/>
              <a:gd name="connsiteY187" fmla="*/ 67296 h 426977"/>
              <a:gd name="connsiteX188" fmla="*/ 551163 w 915156"/>
              <a:gd name="connsiteY188" fmla="*/ 113976 h 426977"/>
              <a:gd name="connsiteX189" fmla="*/ 558938 w 915156"/>
              <a:gd name="connsiteY189" fmla="*/ 112420 h 426977"/>
              <a:gd name="connsiteX190" fmla="*/ 552718 w 915156"/>
              <a:gd name="connsiteY190" fmla="*/ 71964 h 426977"/>
              <a:gd name="connsiteX191" fmla="*/ 572932 w 915156"/>
              <a:gd name="connsiteY191" fmla="*/ 84412 h 426977"/>
              <a:gd name="connsiteX192" fmla="*/ 582262 w 915156"/>
              <a:gd name="connsiteY192" fmla="*/ 132648 h 426977"/>
              <a:gd name="connsiteX193" fmla="*/ 590036 w 915156"/>
              <a:gd name="connsiteY193" fmla="*/ 129536 h 426977"/>
              <a:gd name="connsiteX194" fmla="*/ 580707 w 915156"/>
              <a:gd name="connsiteY194" fmla="*/ 89080 h 426977"/>
              <a:gd name="connsiteX195" fmla="*/ 597811 w 915156"/>
              <a:gd name="connsiteY195" fmla="*/ 99972 h 426977"/>
              <a:gd name="connsiteX196" fmla="*/ 594701 w 915156"/>
              <a:gd name="connsiteY196" fmla="*/ 103084 h 426977"/>
              <a:gd name="connsiteX197" fmla="*/ 604031 w 915156"/>
              <a:gd name="connsiteY197" fmla="*/ 143540 h 426977"/>
              <a:gd name="connsiteX198" fmla="*/ 610250 w 915156"/>
              <a:gd name="connsiteY198" fmla="*/ 141984 h 426977"/>
              <a:gd name="connsiteX199" fmla="*/ 602476 w 915156"/>
              <a:gd name="connsiteY199" fmla="*/ 103084 h 426977"/>
              <a:gd name="connsiteX200" fmla="*/ 649124 w 915156"/>
              <a:gd name="connsiteY200" fmla="*/ 131092 h 426977"/>
              <a:gd name="connsiteX201" fmla="*/ 653788 w 915156"/>
              <a:gd name="connsiteY201" fmla="*/ 134204 h 426977"/>
              <a:gd name="connsiteX202" fmla="*/ 652233 w 915156"/>
              <a:gd name="connsiteY202" fmla="*/ 137316 h 426977"/>
              <a:gd name="connsiteX203" fmla="*/ 664673 w 915156"/>
              <a:gd name="connsiteY203" fmla="*/ 188663 h 426977"/>
              <a:gd name="connsiteX204" fmla="*/ 672448 w 915156"/>
              <a:gd name="connsiteY204" fmla="*/ 188663 h 426977"/>
              <a:gd name="connsiteX205" fmla="*/ 660008 w 915156"/>
              <a:gd name="connsiteY205" fmla="*/ 138872 h 426977"/>
              <a:gd name="connsiteX206" fmla="*/ 681777 w 915156"/>
              <a:gd name="connsiteY206" fmla="*/ 152876 h 426977"/>
              <a:gd name="connsiteX207" fmla="*/ 680222 w 915156"/>
              <a:gd name="connsiteY207" fmla="*/ 154432 h 426977"/>
              <a:gd name="connsiteX208" fmla="*/ 689552 w 915156"/>
              <a:gd name="connsiteY208" fmla="*/ 241567 h 426977"/>
              <a:gd name="connsiteX209" fmla="*/ 697326 w 915156"/>
              <a:gd name="connsiteY209" fmla="*/ 241567 h 426977"/>
              <a:gd name="connsiteX210" fmla="*/ 687997 w 915156"/>
              <a:gd name="connsiteY210" fmla="*/ 157544 h 426977"/>
              <a:gd name="connsiteX211" fmla="*/ 728425 w 915156"/>
              <a:gd name="connsiteY211" fmla="*/ 183996 h 426977"/>
              <a:gd name="connsiteX212" fmla="*/ 750194 w 915156"/>
              <a:gd name="connsiteY212" fmla="*/ 199555 h 426977"/>
              <a:gd name="connsiteX213" fmla="*/ 748639 w 915156"/>
              <a:gd name="connsiteY213" fmla="*/ 201111 h 426977"/>
              <a:gd name="connsiteX214" fmla="*/ 754859 w 915156"/>
              <a:gd name="connsiteY214" fmla="*/ 272687 h 426977"/>
              <a:gd name="connsiteX215" fmla="*/ 761079 w 915156"/>
              <a:gd name="connsiteY215" fmla="*/ 272687 h 426977"/>
              <a:gd name="connsiteX216" fmla="*/ 756414 w 915156"/>
              <a:gd name="connsiteY216" fmla="*/ 202667 h 426977"/>
              <a:gd name="connsiteX217" fmla="*/ 775073 w 915156"/>
              <a:gd name="connsiteY217" fmla="*/ 218227 h 426977"/>
              <a:gd name="connsiteX218" fmla="*/ 771963 w 915156"/>
              <a:gd name="connsiteY218" fmla="*/ 221339 h 426977"/>
              <a:gd name="connsiteX219" fmla="*/ 771963 w 915156"/>
              <a:gd name="connsiteY219" fmla="*/ 258683 h 426977"/>
              <a:gd name="connsiteX220" fmla="*/ 779738 w 915156"/>
              <a:gd name="connsiteY220" fmla="*/ 258683 h 426977"/>
              <a:gd name="connsiteX221" fmla="*/ 779738 w 915156"/>
              <a:gd name="connsiteY221" fmla="*/ 221339 h 426977"/>
              <a:gd name="connsiteX222" fmla="*/ 796842 w 915156"/>
              <a:gd name="connsiteY222" fmla="*/ 236899 h 426977"/>
              <a:gd name="connsiteX223" fmla="*/ 807726 w 915156"/>
              <a:gd name="connsiteY223" fmla="*/ 252459 h 426977"/>
              <a:gd name="connsiteX224" fmla="*/ 806172 w 915156"/>
              <a:gd name="connsiteY224" fmla="*/ 252459 h 426977"/>
              <a:gd name="connsiteX225" fmla="*/ 809281 w 915156"/>
              <a:gd name="connsiteY225" fmla="*/ 258683 h 426977"/>
              <a:gd name="connsiteX226" fmla="*/ 841935 w 915156"/>
              <a:gd name="connsiteY226" fmla="*/ 238455 h 426977"/>
              <a:gd name="connsiteX227" fmla="*/ 838825 w 915156"/>
              <a:gd name="connsiteY227" fmla="*/ 241567 h 426977"/>
              <a:gd name="connsiteX228" fmla="*/ 832605 w 915156"/>
              <a:gd name="connsiteY228" fmla="*/ 292915 h 426977"/>
              <a:gd name="connsiteX229" fmla="*/ 840380 w 915156"/>
              <a:gd name="connsiteY229" fmla="*/ 294471 h 426977"/>
              <a:gd name="connsiteX230" fmla="*/ 846600 w 915156"/>
              <a:gd name="connsiteY230" fmla="*/ 241567 h 426977"/>
              <a:gd name="connsiteX231" fmla="*/ 841935 w 915156"/>
              <a:gd name="connsiteY231" fmla="*/ 236899 h 426977"/>
              <a:gd name="connsiteX232" fmla="*/ 887028 w 915156"/>
              <a:gd name="connsiteY232" fmla="*/ 207335 h 426977"/>
              <a:gd name="connsiteX233" fmla="*/ 887028 w 915156"/>
              <a:gd name="connsiteY233" fmla="*/ 208891 h 426977"/>
              <a:gd name="connsiteX234" fmla="*/ 885473 w 915156"/>
              <a:gd name="connsiteY234" fmla="*/ 212003 h 426977"/>
              <a:gd name="connsiteX235" fmla="*/ 851265 w 915156"/>
              <a:gd name="connsiteY235" fmla="*/ 372270 h 426977"/>
              <a:gd name="connsiteX236" fmla="*/ 754859 w 915156"/>
              <a:gd name="connsiteY236" fmla="*/ 375382 h 426977"/>
              <a:gd name="connsiteX237" fmla="*/ 756414 w 915156"/>
              <a:gd name="connsiteY237" fmla="*/ 373826 h 426977"/>
              <a:gd name="connsiteX238" fmla="*/ 750194 w 915156"/>
              <a:gd name="connsiteY238" fmla="*/ 305363 h 426977"/>
              <a:gd name="connsiteX239" fmla="*/ 742419 w 915156"/>
              <a:gd name="connsiteY239" fmla="*/ 305363 h 426977"/>
              <a:gd name="connsiteX240" fmla="*/ 748639 w 915156"/>
              <a:gd name="connsiteY240" fmla="*/ 373826 h 426977"/>
              <a:gd name="connsiteX241" fmla="*/ 750194 w 915156"/>
              <a:gd name="connsiteY241" fmla="*/ 375382 h 426977"/>
              <a:gd name="connsiteX242" fmla="*/ 737755 w 915156"/>
              <a:gd name="connsiteY242" fmla="*/ 376938 h 426977"/>
              <a:gd name="connsiteX243" fmla="*/ 737755 w 915156"/>
              <a:gd name="connsiteY243" fmla="*/ 367602 h 426977"/>
              <a:gd name="connsiteX244" fmla="*/ 737755 w 915156"/>
              <a:gd name="connsiteY244" fmla="*/ 366046 h 426977"/>
              <a:gd name="connsiteX245" fmla="*/ 734645 w 915156"/>
              <a:gd name="connsiteY245" fmla="*/ 325590 h 426977"/>
              <a:gd name="connsiteX246" fmla="*/ 736200 w 915156"/>
              <a:gd name="connsiteY246" fmla="*/ 324034 h 426977"/>
              <a:gd name="connsiteX247" fmla="*/ 736200 w 915156"/>
              <a:gd name="connsiteY247" fmla="*/ 319366 h 426977"/>
              <a:gd name="connsiteX248" fmla="*/ 663118 w 915156"/>
              <a:gd name="connsiteY248" fmla="*/ 260239 h 426977"/>
              <a:gd name="connsiteX249" fmla="*/ 663118 w 915156"/>
              <a:gd name="connsiteY249" fmla="*/ 260239 h 426977"/>
              <a:gd name="connsiteX250" fmla="*/ 613360 w 915156"/>
              <a:gd name="connsiteY250" fmla="*/ 221339 h 426977"/>
              <a:gd name="connsiteX251" fmla="*/ 484301 w 915156"/>
              <a:gd name="connsiteY251" fmla="*/ 131092 h 426977"/>
              <a:gd name="connsiteX252" fmla="*/ 453202 w 915156"/>
              <a:gd name="connsiteY252" fmla="*/ 112420 h 426977"/>
              <a:gd name="connsiteX253" fmla="*/ 420549 w 915156"/>
              <a:gd name="connsiteY253" fmla="*/ 112420 h 426977"/>
              <a:gd name="connsiteX254" fmla="*/ 392560 w 915156"/>
              <a:gd name="connsiteY254" fmla="*/ 131092 h 426977"/>
              <a:gd name="connsiteX255" fmla="*/ 359907 w 915156"/>
              <a:gd name="connsiteY255" fmla="*/ 155988 h 426977"/>
              <a:gd name="connsiteX256" fmla="*/ 232402 w 915156"/>
              <a:gd name="connsiteY256" fmla="*/ 261795 h 426977"/>
              <a:gd name="connsiteX257" fmla="*/ 103343 w 915156"/>
              <a:gd name="connsiteY257" fmla="*/ 366046 h 426977"/>
              <a:gd name="connsiteX258" fmla="*/ 103343 w 915156"/>
              <a:gd name="connsiteY258" fmla="*/ 364490 h 426977"/>
              <a:gd name="connsiteX259" fmla="*/ 95568 w 915156"/>
              <a:gd name="connsiteY259" fmla="*/ 367602 h 426977"/>
              <a:gd name="connsiteX260" fmla="*/ 97123 w 915156"/>
              <a:gd name="connsiteY260" fmla="*/ 372270 h 426977"/>
              <a:gd name="connsiteX261" fmla="*/ 86239 w 915156"/>
              <a:gd name="connsiteY261" fmla="*/ 380050 h 426977"/>
              <a:gd name="connsiteX262" fmla="*/ 86239 w 915156"/>
              <a:gd name="connsiteY262" fmla="*/ 381606 h 426977"/>
              <a:gd name="connsiteX263" fmla="*/ 84684 w 915156"/>
              <a:gd name="connsiteY263" fmla="*/ 376938 h 426977"/>
              <a:gd name="connsiteX264" fmla="*/ 80019 w 915156"/>
              <a:gd name="connsiteY264" fmla="*/ 376938 h 426977"/>
              <a:gd name="connsiteX265" fmla="*/ 47366 w 915156"/>
              <a:gd name="connsiteY265" fmla="*/ 347374 h 426977"/>
              <a:gd name="connsiteX266" fmla="*/ 53585 w 915156"/>
              <a:gd name="connsiteY266" fmla="*/ 296027 h 426977"/>
              <a:gd name="connsiteX267" fmla="*/ 45811 w 915156"/>
              <a:gd name="connsiteY267" fmla="*/ 296027 h 426977"/>
              <a:gd name="connsiteX268" fmla="*/ 41146 w 915156"/>
              <a:gd name="connsiteY268" fmla="*/ 341150 h 426977"/>
              <a:gd name="connsiteX269" fmla="*/ 34926 w 915156"/>
              <a:gd name="connsiteY269" fmla="*/ 334926 h 426977"/>
              <a:gd name="connsiteX270" fmla="*/ 36481 w 915156"/>
              <a:gd name="connsiteY270" fmla="*/ 313142 h 426977"/>
              <a:gd name="connsiteX271" fmla="*/ 30261 w 915156"/>
              <a:gd name="connsiteY271" fmla="*/ 313142 h 426977"/>
              <a:gd name="connsiteX272" fmla="*/ 27152 w 915156"/>
              <a:gd name="connsiteY272" fmla="*/ 328702 h 426977"/>
              <a:gd name="connsiteX273" fmla="*/ 27152 w 915156"/>
              <a:gd name="connsiteY273" fmla="*/ 328702 h 426977"/>
              <a:gd name="connsiteX274" fmla="*/ 30261 w 915156"/>
              <a:gd name="connsiteY274" fmla="*/ 308474 h 426977"/>
              <a:gd name="connsiteX275" fmla="*/ 28706 w 915156"/>
              <a:gd name="connsiteY275" fmla="*/ 305363 h 426977"/>
              <a:gd name="connsiteX276" fmla="*/ 64470 w 915156"/>
              <a:gd name="connsiteY276" fmla="*/ 277355 h 426977"/>
              <a:gd name="connsiteX277" fmla="*/ 62915 w 915156"/>
              <a:gd name="connsiteY277" fmla="*/ 277355 h 426977"/>
              <a:gd name="connsiteX278" fmla="*/ 55140 w 915156"/>
              <a:gd name="connsiteY278" fmla="*/ 344262 h 426977"/>
              <a:gd name="connsiteX279" fmla="*/ 61360 w 915156"/>
              <a:gd name="connsiteY279" fmla="*/ 345818 h 426977"/>
              <a:gd name="connsiteX280" fmla="*/ 796842 w 915156"/>
              <a:gd name="connsiteY280" fmla="*/ 275799 h 426977"/>
              <a:gd name="connsiteX281" fmla="*/ 796842 w 915156"/>
              <a:gd name="connsiteY281" fmla="*/ 244679 h 426977"/>
              <a:gd name="connsiteX282" fmla="*/ 789067 w 915156"/>
              <a:gd name="connsiteY282" fmla="*/ 244679 h 426977"/>
              <a:gd name="connsiteX283" fmla="*/ 789067 w 915156"/>
              <a:gd name="connsiteY283" fmla="*/ 275799 h 426977"/>
              <a:gd name="connsiteX284" fmla="*/ 796842 w 915156"/>
              <a:gd name="connsiteY284" fmla="*/ 275799 h 426977"/>
              <a:gd name="connsiteX285" fmla="*/ 740864 w 915156"/>
              <a:gd name="connsiteY285" fmla="*/ 275799 h 426977"/>
              <a:gd name="connsiteX286" fmla="*/ 736200 w 915156"/>
              <a:gd name="connsiteY286" fmla="*/ 190219 h 426977"/>
              <a:gd name="connsiteX287" fmla="*/ 728425 w 915156"/>
              <a:gd name="connsiteY287" fmla="*/ 191775 h 426977"/>
              <a:gd name="connsiteX288" fmla="*/ 733090 w 915156"/>
              <a:gd name="connsiteY288" fmla="*/ 275799 h 426977"/>
              <a:gd name="connsiteX289" fmla="*/ 740864 w 915156"/>
              <a:gd name="connsiteY289" fmla="*/ 275799 h 426977"/>
              <a:gd name="connsiteX290" fmla="*/ 720650 w 915156"/>
              <a:gd name="connsiteY290" fmla="*/ 255571 h 426977"/>
              <a:gd name="connsiteX291" fmla="*/ 712876 w 915156"/>
              <a:gd name="connsiteY291" fmla="*/ 176216 h 426977"/>
              <a:gd name="connsiteX292" fmla="*/ 706656 w 915156"/>
              <a:gd name="connsiteY292" fmla="*/ 177772 h 426977"/>
              <a:gd name="connsiteX293" fmla="*/ 712876 w 915156"/>
              <a:gd name="connsiteY293" fmla="*/ 255571 h 426977"/>
              <a:gd name="connsiteX294" fmla="*/ 720650 w 915156"/>
              <a:gd name="connsiteY294" fmla="*/ 255571 h 426977"/>
              <a:gd name="connsiteX295" fmla="*/ 627355 w 915156"/>
              <a:gd name="connsiteY295" fmla="*/ 146652 h 426977"/>
              <a:gd name="connsiteX296" fmla="*/ 621135 w 915156"/>
              <a:gd name="connsiteY296" fmla="*/ 118644 h 426977"/>
              <a:gd name="connsiteX297" fmla="*/ 614915 w 915156"/>
              <a:gd name="connsiteY297" fmla="*/ 120200 h 426977"/>
              <a:gd name="connsiteX298" fmla="*/ 619580 w 915156"/>
              <a:gd name="connsiteY298" fmla="*/ 149764 h 426977"/>
              <a:gd name="connsiteX299" fmla="*/ 627355 w 915156"/>
              <a:gd name="connsiteY299" fmla="*/ 146652 h 426977"/>
              <a:gd name="connsiteX300" fmla="*/ 509180 w 915156"/>
              <a:gd name="connsiteY300" fmla="*/ 98416 h 426977"/>
              <a:gd name="connsiteX301" fmla="*/ 499850 w 915156"/>
              <a:gd name="connsiteY301" fmla="*/ 51737 h 426977"/>
              <a:gd name="connsiteX302" fmla="*/ 493631 w 915156"/>
              <a:gd name="connsiteY302" fmla="*/ 53293 h 426977"/>
              <a:gd name="connsiteX303" fmla="*/ 502960 w 915156"/>
              <a:gd name="connsiteY303" fmla="*/ 99972 h 426977"/>
              <a:gd name="connsiteX304" fmla="*/ 509180 w 915156"/>
              <a:gd name="connsiteY304" fmla="*/ 98416 h 426977"/>
              <a:gd name="connsiteX305" fmla="*/ 492076 w 915156"/>
              <a:gd name="connsiteY305" fmla="*/ 101528 h 426977"/>
              <a:gd name="connsiteX306" fmla="*/ 479636 w 915156"/>
              <a:gd name="connsiteY306" fmla="*/ 42401 h 426977"/>
              <a:gd name="connsiteX307" fmla="*/ 473416 w 915156"/>
              <a:gd name="connsiteY307" fmla="*/ 45513 h 426977"/>
              <a:gd name="connsiteX308" fmla="*/ 484301 w 915156"/>
              <a:gd name="connsiteY308" fmla="*/ 101528 h 426977"/>
              <a:gd name="connsiteX309" fmla="*/ 492076 w 915156"/>
              <a:gd name="connsiteY309" fmla="*/ 101528 h 426977"/>
              <a:gd name="connsiteX310" fmla="*/ 470307 w 915156"/>
              <a:gd name="connsiteY310" fmla="*/ 87524 h 426977"/>
              <a:gd name="connsiteX311" fmla="*/ 460977 w 915156"/>
              <a:gd name="connsiteY311" fmla="*/ 25285 h 426977"/>
              <a:gd name="connsiteX312" fmla="*/ 453202 w 915156"/>
              <a:gd name="connsiteY312" fmla="*/ 26841 h 426977"/>
              <a:gd name="connsiteX313" fmla="*/ 464087 w 915156"/>
              <a:gd name="connsiteY313" fmla="*/ 87524 h 426977"/>
              <a:gd name="connsiteX314" fmla="*/ 470307 w 915156"/>
              <a:gd name="connsiteY314" fmla="*/ 87524 h 426977"/>
              <a:gd name="connsiteX315" fmla="*/ 824831 w 915156"/>
              <a:gd name="connsiteY315" fmla="*/ 277355 h 426977"/>
              <a:gd name="connsiteX316" fmla="*/ 827941 w 915156"/>
              <a:gd name="connsiteY316" fmla="*/ 261795 h 426977"/>
              <a:gd name="connsiteX317" fmla="*/ 821721 w 915156"/>
              <a:gd name="connsiteY317" fmla="*/ 260239 h 426977"/>
              <a:gd name="connsiteX318" fmla="*/ 818611 w 915156"/>
              <a:gd name="connsiteY318" fmla="*/ 274243 h 426977"/>
              <a:gd name="connsiteX319" fmla="*/ 824831 w 915156"/>
              <a:gd name="connsiteY319" fmla="*/ 277355 h 426977"/>
              <a:gd name="connsiteX320" fmla="*/ 849710 w 915156"/>
              <a:gd name="connsiteY320" fmla="*/ 331814 h 426977"/>
              <a:gd name="connsiteX321" fmla="*/ 868369 w 915156"/>
              <a:gd name="connsiteY321" fmla="*/ 233787 h 426977"/>
              <a:gd name="connsiteX322" fmla="*/ 862149 w 915156"/>
              <a:gd name="connsiteY322" fmla="*/ 230675 h 426977"/>
              <a:gd name="connsiteX323" fmla="*/ 841935 w 915156"/>
              <a:gd name="connsiteY323" fmla="*/ 330258 h 426977"/>
              <a:gd name="connsiteX324" fmla="*/ 849710 w 915156"/>
              <a:gd name="connsiteY324" fmla="*/ 331814 h 426977"/>
              <a:gd name="connsiteX325" fmla="*/ 807726 w 915156"/>
              <a:gd name="connsiteY325" fmla="*/ 266463 h 426977"/>
              <a:gd name="connsiteX326" fmla="*/ 807726 w 915156"/>
              <a:gd name="connsiteY326" fmla="*/ 274243 h 426977"/>
              <a:gd name="connsiteX327" fmla="*/ 807726 w 915156"/>
              <a:gd name="connsiteY327" fmla="*/ 266463 h 426977"/>
              <a:gd name="connsiteX328" fmla="*/ 151546 w 915156"/>
              <a:gd name="connsiteY328" fmla="*/ 345818 h 426977"/>
              <a:gd name="connsiteX329" fmla="*/ 151546 w 915156"/>
              <a:gd name="connsiteY329" fmla="*/ 339594 h 426977"/>
              <a:gd name="connsiteX330" fmla="*/ 151546 w 915156"/>
              <a:gd name="connsiteY330" fmla="*/ 345818 h 426977"/>
              <a:gd name="connsiteX331" fmla="*/ 146881 w 915156"/>
              <a:gd name="connsiteY331" fmla="*/ 348930 h 426977"/>
              <a:gd name="connsiteX332" fmla="*/ 139107 w 915156"/>
              <a:gd name="connsiteY332" fmla="*/ 347374 h 426977"/>
              <a:gd name="connsiteX333" fmla="*/ 145326 w 915156"/>
              <a:gd name="connsiteY333" fmla="*/ 366046 h 426977"/>
              <a:gd name="connsiteX334" fmla="*/ 151546 w 915156"/>
              <a:gd name="connsiteY334" fmla="*/ 361378 h 426977"/>
              <a:gd name="connsiteX335" fmla="*/ 146881 w 915156"/>
              <a:gd name="connsiteY335" fmla="*/ 348930 h 426977"/>
              <a:gd name="connsiteX336" fmla="*/ 795287 w 915156"/>
              <a:gd name="connsiteY336" fmla="*/ 302251 h 426977"/>
              <a:gd name="connsiteX337" fmla="*/ 801507 w 915156"/>
              <a:gd name="connsiteY337" fmla="*/ 302251 h 426977"/>
              <a:gd name="connsiteX338" fmla="*/ 801507 w 915156"/>
              <a:gd name="connsiteY338" fmla="*/ 288247 h 426977"/>
              <a:gd name="connsiteX339" fmla="*/ 795287 w 915156"/>
              <a:gd name="connsiteY339" fmla="*/ 288247 h 426977"/>
              <a:gd name="connsiteX340" fmla="*/ 795287 w 915156"/>
              <a:gd name="connsiteY340" fmla="*/ 302251 h 426977"/>
              <a:gd name="connsiteX341" fmla="*/ 785957 w 915156"/>
              <a:gd name="connsiteY341" fmla="*/ 328702 h 426977"/>
              <a:gd name="connsiteX342" fmla="*/ 779738 w 915156"/>
              <a:gd name="connsiteY342" fmla="*/ 283579 h 426977"/>
              <a:gd name="connsiteX343" fmla="*/ 771963 w 915156"/>
              <a:gd name="connsiteY343" fmla="*/ 285135 h 426977"/>
              <a:gd name="connsiteX344" fmla="*/ 779738 w 915156"/>
              <a:gd name="connsiteY344" fmla="*/ 328702 h 426977"/>
              <a:gd name="connsiteX345" fmla="*/ 785957 w 915156"/>
              <a:gd name="connsiteY345" fmla="*/ 328702 h 426977"/>
              <a:gd name="connsiteX346" fmla="*/ 770408 w 915156"/>
              <a:gd name="connsiteY346" fmla="*/ 366046 h 426977"/>
              <a:gd name="connsiteX347" fmla="*/ 761079 w 915156"/>
              <a:gd name="connsiteY347" fmla="*/ 292915 h 426977"/>
              <a:gd name="connsiteX348" fmla="*/ 754859 w 915156"/>
              <a:gd name="connsiteY348" fmla="*/ 294471 h 426977"/>
              <a:gd name="connsiteX349" fmla="*/ 762634 w 915156"/>
              <a:gd name="connsiteY349" fmla="*/ 366046 h 426977"/>
              <a:gd name="connsiteX350" fmla="*/ 770408 w 915156"/>
              <a:gd name="connsiteY350" fmla="*/ 366046 h 426977"/>
              <a:gd name="connsiteX351" fmla="*/ 893248 w 915156"/>
              <a:gd name="connsiteY351" fmla="*/ 215115 h 426977"/>
              <a:gd name="connsiteX352" fmla="*/ 893248 w 915156"/>
              <a:gd name="connsiteY352" fmla="*/ 215115 h 426977"/>
              <a:gd name="connsiteX353" fmla="*/ 905687 w 915156"/>
              <a:gd name="connsiteY353" fmla="*/ 238455 h 426977"/>
              <a:gd name="connsiteX354" fmla="*/ 894803 w 915156"/>
              <a:gd name="connsiteY354" fmla="*/ 221339 h 426977"/>
              <a:gd name="connsiteX355" fmla="*/ 891693 w 915156"/>
              <a:gd name="connsiteY355" fmla="*/ 221339 h 426977"/>
              <a:gd name="connsiteX356" fmla="*/ 893248 w 915156"/>
              <a:gd name="connsiteY356" fmla="*/ 215115 h 426977"/>
              <a:gd name="connsiteX357" fmla="*/ 896358 w 915156"/>
              <a:gd name="connsiteY357" fmla="*/ 210447 h 426977"/>
              <a:gd name="connsiteX358" fmla="*/ 896358 w 915156"/>
              <a:gd name="connsiteY358" fmla="*/ 210447 h 426977"/>
              <a:gd name="connsiteX359" fmla="*/ 893248 w 915156"/>
              <a:gd name="connsiteY359" fmla="*/ 212003 h 426977"/>
              <a:gd name="connsiteX360" fmla="*/ 896358 w 915156"/>
              <a:gd name="connsiteY360" fmla="*/ 210447 h 426977"/>
              <a:gd name="connsiteX361" fmla="*/ 701991 w 915156"/>
              <a:gd name="connsiteY361" fmla="*/ 376938 h 426977"/>
              <a:gd name="connsiteX362" fmla="*/ 701991 w 915156"/>
              <a:gd name="connsiteY362" fmla="*/ 376938 h 426977"/>
              <a:gd name="connsiteX363" fmla="*/ 697326 w 915156"/>
              <a:gd name="connsiteY363" fmla="*/ 361378 h 426977"/>
              <a:gd name="connsiteX364" fmla="*/ 695772 w 915156"/>
              <a:gd name="connsiteY364" fmla="*/ 358266 h 426977"/>
              <a:gd name="connsiteX365" fmla="*/ 705101 w 915156"/>
              <a:gd name="connsiteY365" fmla="*/ 350486 h 426977"/>
              <a:gd name="connsiteX366" fmla="*/ 708211 w 915156"/>
              <a:gd name="connsiteY366" fmla="*/ 376938 h 426977"/>
              <a:gd name="connsiteX367" fmla="*/ 701991 w 915156"/>
              <a:gd name="connsiteY367" fmla="*/ 376938 h 426977"/>
              <a:gd name="connsiteX368" fmla="*/ 695772 w 915156"/>
              <a:gd name="connsiteY368" fmla="*/ 376938 h 426977"/>
              <a:gd name="connsiteX369" fmla="*/ 695772 w 915156"/>
              <a:gd name="connsiteY369" fmla="*/ 376938 h 426977"/>
              <a:gd name="connsiteX370" fmla="*/ 670893 w 915156"/>
              <a:gd name="connsiteY370" fmla="*/ 378494 h 426977"/>
              <a:gd name="connsiteX371" fmla="*/ 691107 w 915156"/>
              <a:gd name="connsiteY371" fmla="*/ 361378 h 426977"/>
              <a:gd name="connsiteX372" fmla="*/ 695772 w 915156"/>
              <a:gd name="connsiteY372" fmla="*/ 376938 h 426977"/>
              <a:gd name="connsiteX373" fmla="*/ 728425 w 915156"/>
              <a:gd name="connsiteY373" fmla="*/ 322478 h 426977"/>
              <a:gd name="connsiteX374" fmla="*/ 728425 w 915156"/>
              <a:gd name="connsiteY374" fmla="*/ 322478 h 426977"/>
              <a:gd name="connsiteX375" fmla="*/ 728425 w 915156"/>
              <a:gd name="connsiteY375" fmla="*/ 322478 h 426977"/>
              <a:gd name="connsiteX376" fmla="*/ 725315 w 915156"/>
              <a:gd name="connsiteY376" fmla="*/ 324034 h 426977"/>
              <a:gd name="connsiteX377" fmla="*/ 723760 w 915156"/>
              <a:gd name="connsiteY377" fmla="*/ 317810 h 426977"/>
              <a:gd name="connsiteX378" fmla="*/ 728425 w 915156"/>
              <a:gd name="connsiteY378" fmla="*/ 322478 h 426977"/>
              <a:gd name="connsiteX379" fmla="*/ 728425 w 915156"/>
              <a:gd name="connsiteY379" fmla="*/ 331814 h 426977"/>
              <a:gd name="connsiteX380" fmla="*/ 728425 w 915156"/>
              <a:gd name="connsiteY380" fmla="*/ 331814 h 426977"/>
              <a:gd name="connsiteX381" fmla="*/ 729980 w 915156"/>
              <a:gd name="connsiteY381" fmla="*/ 356710 h 426977"/>
              <a:gd name="connsiteX382" fmla="*/ 726870 w 915156"/>
              <a:gd name="connsiteY382" fmla="*/ 353598 h 426977"/>
              <a:gd name="connsiteX383" fmla="*/ 725315 w 915156"/>
              <a:gd name="connsiteY383" fmla="*/ 334926 h 426977"/>
              <a:gd name="connsiteX384" fmla="*/ 728425 w 915156"/>
              <a:gd name="connsiteY384" fmla="*/ 331814 h 426977"/>
              <a:gd name="connsiteX385" fmla="*/ 719095 w 915156"/>
              <a:gd name="connsiteY385" fmla="*/ 347374 h 426977"/>
              <a:gd name="connsiteX386" fmla="*/ 719095 w 915156"/>
              <a:gd name="connsiteY386" fmla="*/ 347374 h 426977"/>
              <a:gd name="connsiteX387" fmla="*/ 712876 w 915156"/>
              <a:gd name="connsiteY387" fmla="*/ 344262 h 426977"/>
              <a:gd name="connsiteX388" fmla="*/ 717541 w 915156"/>
              <a:gd name="connsiteY388" fmla="*/ 339594 h 426977"/>
              <a:gd name="connsiteX389" fmla="*/ 719095 w 915156"/>
              <a:gd name="connsiteY389" fmla="*/ 347374 h 426977"/>
              <a:gd name="connsiteX390" fmla="*/ 714431 w 915156"/>
              <a:gd name="connsiteY390" fmla="*/ 376938 h 426977"/>
              <a:gd name="connsiteX391" fmla="*/ 714431 w 915156"/>
              <a:gd name="connsiteY391" fmla="*/ 376938 h 426977"/>
              <a:gd name="connsiteX392" fmla="*/ 712876 w 915156"/>
              <a:gd name="connsiteY392" fmla="*/ 352042 h 426977"/>
              <a:gd name="connsiteX393" fmla="*/ 719095 w 915156"/>
              <a:gd name="connsiteY393" fmla="*/ 358266 h 426977"/>
              <a:gd name="connsiteX394" fmla="*/ 720650 w 915156"/>
              <a:gd name="connsiteY394" fmla="*/ 376938 h 426977"/>
              <a:gd name="connsiteX395" fmla="*/ 714431 w 915156"/>
              <a:gd name="connsiteY395" fmla="*/ 376938 h 426977"/>
              <a:gd name="connsiteX396" fmla="*/ 728425 w 915156"/>
              <a:gd name="connsiteY396" fmla="*/ 376938 h 426977"/>
              <a:gd name="connsiteX397" fmla="*/ 728425 w 915156"/>
              <a:gd name="connsiteY397" fmla="*/ 376938 h 426977"/>
              <a:gd name="connsiteX398" fmla="*/ 726870 w 915156"/>
              <a:gd name="connsiteY398" fmla="*/ 362934 h 426977"/>
              <a:gd name="connsiteX399" fmla="*/ 729980 w 915156"/>
              <a:gd name="connsiteY399" fmla="*/ 366046 h 426977"/>
              <a:gd name="connsiteX400" fmla="*/ 731535 w 915156"/>
              <a:gd name="connsiteY400" fmla="*/ 376938 h 426977"/>
              <a:gd name="connsiteX401" fmla="*/ 728425 w 915156"/>
              <a:gd name="connsiteY401" fmla="*/ 376938 h 426977"/>
              <a:gd name="connsiteX402" fmla="*/ 687997 w 915156"/>
              <a:gd name="connsiteY402" fmla="*/ 324034 h 426977"/>
              <a:gd name="connsiteX403" fmla="*/ 687997 w 915156"/>
              <a:gd name="connsiteY403" fmla="*/ 324034 h 426977"/>
              <a:gd name="connsiteX404" fmla="*/ 677112 w 915156"/>
              <a:gd name="connsiteY404" fmla="*/ 316254 h 426977"/>
              <a:gd name="connsiteX405" fmla="*/ 680222 w 915156"/>
              <a:gd name="connsiteY405" fmla="*/ 313142 h 426977"/>
              <a:gd name="connsiteX406" fmla="*/ 680222 w 915156"/>
              <a:gd name="connsiteY406" fmla="*/ 283579 h 426977"/>
              <a:gd name="connsiteX407" fmla="*/ 689552 w 915156"/>
              <a:gd name="connsiteY407" fmla="*/ 291359 h 426977"/>
              <a:gd name="connsiteX408" fmla="*/ 687997 w 915156"/>
              <a:gd name="connsiteY408" fmla="*/ 292915 h 426977"/>
              <a:gd name="connsiteX409" fmla="*/ 687997 w 915156"/>
              <a:gd name="connsiteY409" fmla="*/ 324034 h 426977"/>
              <a:gd name="connsiteX410" fmla="*/ 417439 w 915156"/>
              <a:gd name="connsiteY410" fmla="*/ 124868 h 426977"/>
              <a:gd name="connsiteX411" fmla="*/ 417439 w 915156"/>
              <a:gd name="connsiteY411" fmla="*/ 124868 h 426977"/>
              <a:gd name="connsiteX412" fmla="*/ 423659 w 915156"/>
              <a:gd name="connsiteY412" fmla="*/ 148208 h 426977"/>
              <a:gd name="connsiteX413" fmla="*/ 415884 w 915156"/>
              <a:gd name="connsiteY413" fmla="*/ 151320 h 426977"/>
              <a:gd name="connsiteX414" fmla="*/ 411219 w 915156"/>
              <a:gd name="connsiteY414" fmla="*/ 126424 h 426977"/>
              <a:gd name="connsiteX415" fmla="*/ 417439 w 915156"/>
              <a:gd name="connsiteY415" fmla="*/ 124868 h 426977"/>
              <a:gd name="connsiteX416" fmla="*/ 134442 w 915156"/>
              <a:gd name="connsiteY416" fmla="*/ 378494 h 426977"/>
              <a:gd name="connsiteX417" fmla="*/ 134442 w 915156"/>
              <a:gd name="connsiteY417" fmla="*/ 378494 h 426977"/>
              <a:gd name="connsiteX418" fmla="*/ 137552 w 915156"/>
              <a:gd name="connsiteY418" fmla="*/ 380050 h 426977"/>
              <a:gd name="connsiteX419" fmla="*/ 125112 w 915156"/>
              <a:gd name="connsiteY419" fmla="*/ 390942 h 426977"/>
              <a:gd name="connsiteX420" fmla="*/ 125112 w 915156"/>
              <a:gd name="connsiteY420" fmla="*/ 387830 h 426977"/>
              <a:gd name="connsiteX421" fmla="*/ 118892 w 915156"/>
              <a:gd name="connsiteY421" fmla="*/ 362934 h 426977"/>
              <a:gd name="connsiteX422" fmla="*/ 128222 w 915156"/>
              <a:gd name="connsiteY422" fmla="*/ 355154 h 426977"/>
              <a:gd name="connsiteX423" fmla="*/ 134442 w 915156"/>
              <a:gd name="connsiteY423" fmla="*/ 378494 h 426977"/>
              <a:gd name="connsiteX424" fmla="*/ 33371 w 915156"/>
              <a:gd name="connsiteY424" fmla="*/ 344262 h 426977"/>
              <a:gd name="connsiteX425" fmla="*/ 33371 w 915156"/>
              <a:gd name="connsiteY425" fmla="*/ 344262 h 426977"/>
              <a:gd name="connsiteX426" fmla="*/ 38036 w 915156"/>
              <a:gd name="connsiteY426" fmla="*/ 348930 h 426977"/>
              <a:gd name="connsiteX427" fmla="*/ 50475 w 915156"/>
              <a:gd name="connsiteY427" fmla="*/ 384718 h 426977"/>
              <a:gd name="connsiteX428" fmla="*/ 44256 w 915156"/>
              <a:gd name="connsiteY428" fmla="*/ 378494 h 426977"/>
              <a:gd name="connsiteX429" fmla="*/ 33371 w 915156"/>
              <a:gd name="connsiteY429" fmla="*/ 344262 h 426977"/>
              <a:gd name="connsiteX430" fmla="*/ 22487 w 915156"/>
              <a:gd name="connsiteY430" fmla="*/ 310030 h 426977"/>
              <a:gd name="connsiteX431" fmla="*/ 22487 w 915156"/>
              <a:gd name="connsiteY431" fmla="*/ 310030 h 426977"/>
              <a:gd name="connsiteX432" fmla="*/ 20932 w 915156"/>
              <a:gd name="connsiteY432" fmla="*/ 322478 h 426977"/>
              <a:gd name="connsiteX433" fmla="*/ 13157 w 915156"/>
              <a:gd name="connsiteY433" fmla="*/ 316254 h 426977"/>
              <a:gd name="connsiteX434" fmla="*/ 19377 w 915156"/>
              <a:gd name="connsiteY434" fmla="*/ 310030 h 426977"/>
              <a:gd name="connsiteX435" fmla="*/ 22487 w 915156"/>
              <a:gd name="connsiteY435" fmla="*/ 310030 h 426977"/>
              <a:gd name="connsiteX436" fmla="*/ 3828 w 915156"/>
              <a:gd name="connsiteY436" fmla="*/ 313142 h 426977"/>
              <a:gd name="connsiteX437" fmla="*/ 3828 w 915156"/>
              <a:gd name="connsiteY437" fmla="*/ 313142 h 426977"/>
              <a:gd name="connsiteX438" fmla="*/ 3828 w 915156"/>
              <a:gd name="connsiteY438" fmla="*/ 314698 h 426977"/>
              <a:gd name="connsiteX439" fmla="*/ 3828 w 915156"/>
              <a:gd name="connsiteY439" fmla="*/ 314698 h 426977"/>
              <a:gd name="connsiteX440" fmla="*/ 3828 w 915156"/>
              <a:gd name="connsiteY440" fmla="*/ 313142 h 426977"/>
              <a:gd name="connsiteX441" fmla="*/ 30261 w 915156"/>
              <a:gd name="connsiteY441" fmla="*/ 375382 h 426977"/>
              <a:gd name="connsiteX442" fmla="*/ 30261 w 915156"/>
              <a:gd name="connsiteY442" fmla="*/ 375382 h 426977"/>
              <a:gd name="connsiteX443" fmla="*/ 17822 w 915156"/>
              <a:gd name="connsiteY443" fmla="*/ 345818 h 426977"/>
              <a:gd name="connsiteX444" fmla="*/ 11602 w 915156"/>
              <a:gd name="connsiteY444" fmla="*/ 330258 h 426977"/>
              <a:gd name="connsiteX445" fmla="*/ 8492 w 915156"/>
              <a:gd name="connsiteY445" fmla="*/ 322478 h 426977"/>
              <a:gd name="connsiteX446" fmla="*/ 8492 w 915156"/>
              <a:gd name="connsiteY446" fmla="*/ 320922 h 426977"/>
              <a:gd name="connsiteX447" fmla="*/ 24042 w 915156"/>
              <a:gd name="connsiteY447" fmla="*/ 334926 h 426977"/>
              <a:gd name="connsiteX448" fmla="*/ 24042 w 915156"/>
              <a:gd name="connsiteY448" fmla="*/ 334926 h 426977"/>
              <a:gd name="connsiteX449" fmla="*/ 34926 w 915156"/>
              <a:gd name="connsiteY449" fmla="*/ 372270 h 426977"/>
              <a:gd name="connsiteX450" fmla="*/ 30261 w 915156"/>
              <a:gd name="connsiteY450" fmla="*/ 375382 h 426977"/>
              <a:gd name="connsiteX451" fmla="*/ 59805 w 915156"/>
              <a:gd name="connsiteY451" fmla="*/ 392498 h 426977"/>
              <a:gd name="connsiteX452" fmla="*/ 59805 w 915156"/>
              <a:gd name="connsiteY452" fmla="*/ 392498 h 426977"/>
              <a:gd name="connsiteX453" fmla="*/ 59805 w 915156"/>
              <a:gd name="connsiteY453" fmla="*/ 392498 h 426977"/>
              <a:gd name="connsiteX454" fmla="*/ 59805 w 915156"/>
              <a:gd name="connsiteY454" fmla="*/ 390942 h 426977"/>
              <a:gd name="connsiteX455" fmla="*/ 59805 w 915156"/>
              <a:gd name="connsiteY455" fmla="*/ 392498 h 426977"/>
              <a:gd name="connsiteX456" fmla="*/ 97123 w 915156"/>
              <a:gd name="connsiteY456" fmla="*/ 414282 h 426977"/>
              <a:gd name="connsiteX457" fmla="*/ 97123 w 915156"/>
              <a:gd name="connsiteY457" fmla="*/ 414282 h 426977"/>
              <a:gd name="connsiteX458" fmla="*/ 89349 w 915156"/>
              <a:gd name="connsiteY458" fmla="*/ 387830 h 426977"/>
              <a:gd name="connsiteX459" fmla="*/ 89349 w 915156"/>
              <a:gd name="connsiteY459" fmla="*/ 384718 h 426977"/>
              <a:gd name="connsiteX460" fmla="*/ 92459 w 915156"/>
              <a:gd name="connsiteY460" fmla="*/ 384718 h 426977"/>
              <a:gd name="connsiteX461" fmla="*/ 100233 w 915156"/>
              <a:gd name="connsiteY461" fmla="*/ 378494 h 426977"/>
              <a:gd name="connsiteX462" fmla="*/ 104898 w 915156"/>
              <a:gd name="connsiteY462" fmla="*/ 395610 h 426977"/>
              <a:gd name="connsiteX463" fmla="*/ 111118 w 915156"/>
              <a:gd name="connsiteY463" fmla="*/ 394054 h 426977"/>
              <a:gd name="connsiteX464" fmla="*/ 106453 w 915156"/>
              <a:gd name="connsiteY464" fmla="*/ 373826 h 426977"/>
              <a:gd name="connsiteX465" fmla="*/ 112673 w 915156"/>
              <a:gd name="connsiteY465" fmla="*/ 369158 h 426977"/>
              <a:gd name="connsiteX466" fmla="*/ 118892 w 915156"/>
              <a:gd name="connsiteY466" fmla="*/ 389386 h 426977"/>
              <a:gd name="connsiteX467" fmla="*/ 122002 w 915156"/>
              <a:gd name="connsiteY467" fmla="*/ 392498 h 426977"/>
              <a:gd name="connsiteX468" fmla="*/ 97123 w 915156"/>
              <a:gd name="connsiteY468" fmla="*/ 414282 h 426977"/>
              <a:gd name="connsiteX469" fmla="*/ 305484 w 915156"/>
              <a:gd name="connsiteY469" fmla="*/ 235343 h 426977"/>
              <a:gd name="connsiteX470" fmla="*/ 305484 w 915156"/>
              <a:gd name="connsiteY470" fmla="*/ 235343 h 426977"/>
              <a:gd name="connsiteX471" fmla="*/ 171760 w 915156"/>
              <a:gd name="connsiteY471" fmla="*/ 348930 h 426977"/>
              <a:gd name="connsiteX472" fmla="*/ 140661 w 915156"/>
              <a:gd name="connsiteY472" fmla="*/ 376938 h 426977"/>
              <a:gd name="connsiteX473" fmla="*/ 140661 w 915156"/>
              <a:gd name="connsiteY473" fmla="*/ 375382 h 426977"/>
              <a:gd name="connsiteX474" fmla="*/ 134442 w 915156"/>
              <a:gd name="connsiteY474" fmla="*/ 352042 h 426977"/>
              <a:gd name="connsiteX475" fmla="*/ 134442 w 915156"/>
              <a:gd name="connsiteY475" fmla="*/ 350486 h 426977"/>
              <a:gd name="connsiteX476" fmla="*/ 218408 w 915156"/>
              <a:gd name="connsiteY476" fmla="*/ 282023 h 426977"/>
              <a:gd name="connsiteX477" fmla="*/ 344357 w 915156"/>
              <a:gd name="connsiteY477" fmla="*/ 179328 h 426977"/>
              <a:gd name="connsiteX478" fmla="*/ 375456 w 915156"/>
              <a:gd name="connsiteY478" fmla="*/ 152876 h 426977"/>
              <a:gd name="connsiteX479" fmla="*/ 392560 w 915156"/>
              <a:gd name="connsiteY479" fmla="*/ 140428 h 426977"/>
              <a:gd name="connsiteX480" fmla="*/ 391005 w 915156"/>
              <a:gd name="connsiteY480" fmla="*/ 140428 h 426977"/>
              <a:gd name="connsiteX481" fmla="*/ 394115 w 915156"/>
              <a:gd name="connsiteY481" fmla="*/ 154432 h 426977"/>
              <a:gd name="connsiteX482" fmla="*/ 401890 w 915156"/>
              <a:gd name="connsiteY482" fmla="*/ 152876 h 426977"/>
              <a:gd name="connsiteX483" fmla="*/ 398780 w 915156"/>
              <a:gd name="connsiteY483" fmla="*/ 138872 h 426977"/>
              <a:gd name="connsiteX484" fmla="*/ 395670 w 915156"/>
              <a:gd name="connsiteY484" fmla="*/ 137316 h 426977"/>
              <a:gd name="connsiteX485" fmla="*/ 405000 w 915156"/>
              <a:gd name="connsiteY485" fmla="*/ 129536 h 426977"/>
              <a:gd name="connsiteX486" fmla="*/ 408109 w 915156"/>
              <a:gd name="connsiteY486" fmla="*/ 154432 h 426977"/>
              <a:gd name="connsiteX487" fmla="*/ 367681 w 915156"/>
              <a:gd name="connsiteY487" fmla="*/ 180884 h 426977"/>
              <a:gd name="connsiteX488" fmla="*/ 305484 w 915156"/>
              <a:gd name="connsiteY488" fmla="*/ 235343 h 426977"/>
              <a:gd name="connsiteX489" fmla="*/ 597811 w 915156"/>
              <a:gd name="connsiteY489" fmla="*/ 255571 h 426977"/>
              <a:gd name="connsiteX490" fmla="*/ 597811 w 915156"/>
              <a:gd name="connsiteY490" fmla="*/ 255571 h 426977"/>
              <a:gd name="connsiteX491" fmla="*/ 590036 w 915156"/>
              <a:gd name="connsiteY491" fmla="*/ 221339 h 426977"/>
              <a:gd name="connsiteX492" fmla="*/ 583817 w 915156"/>
              <a:gd name="connsiteY492" fmla="*/ 224451 h 426977"/>
              <a:gd name="connsiteX493" fmla="*/ 590036 w 915156"/>
              <a:gd name="connsiteY493" fmla="*/ 249347 h 426977"/>
              <a:gd name="connsiteX494" fmla="*/ 495186 w 915156"/>
              <a:gd name="connsiteY494" fmla="*/ 176216 h 426977"/>
              <a:gd name="connsiteX495" fmla="*/ 476526 w 915156"/>
              <a:gd name="connsiteY495" fmla="*/ 163768 h 426977"/>
              <a:gd name="connsiteX496" fmla="*/ 471862 w 915156"/>
              <a:gd name="connsiteY496" fmla="*/ 134204 h 426977"/>
              <a:gd name="connsiteX497" fmla="*/ 465642 w 915156"/>
              <a:gd name="connsiteY497" fmla="*/ 132648 h 426977"/>
              <a:gd name="connsiteX498" fmla="*/ 468752 w 915156"/>
              <a:gd name="connsiteY498" fmla="*/ 159100 h 426977"/>
              <a:gd name="connsiteX499" fmla="*/ 459422 w 915156"/>
              <a:gd name="connsiteY499" fmla="*/ 154432 h 426977"/>
              <a:gd name="connsiteX500" fmla="*/ 453202 w 915156"/>
              <a:gd name="connsiteY500" fmla="*/ 131092 h 426977"/>
              <a:gd name="connsiteX501" fmla="*/ 446983 w 915156"/>
              <a:gd name="connsiteY501" fmla="*/ 131092 h 426977"/>
              <a:gd name="connsiteX502" fmla="*/ 451647 w 915156"/>
              <a:gd name="connsiteY502" fmla="*/ 149764 h 426977"/>
              <a:gd name="connsiteX503" fmla="*/ 443873 w 915156"/>
              <a:gd name="connsiteY503" fmla="*/ 146652 h 426977"/>
              <a:gd name="connsiteX504" fmla="*/ 439208 w 915156"/>
              <a:gd name="connsiteY504" fmla="*/ 124868 h 426977"/>
              <a:gd name="connsiteX505" fmla="*/ 432988 w 915156"/>
              <a:gd name="connsiteY505" fmla="*/ 124868 h 426977"/>
              <a:gd name="connsiteX506" fmla="*/ 436098 w 915156"/>
              <a:gd name="connsiteY506" fmla="*/ 143540 h 426977"/>
              <a:gd name="connsiteX507" fmla="*/ 429878 w 915156"/>
              <a:gd name="connsiteY507" fmla="*/ 141984 h 426977"/>
              <a:gd name="connsiteX508" fmla="*/ 429878 w 915156"/>
              <a:gd name="connsiteY508" fmla="*/ 141984 h 426977"/>
              <a:gd name="connsiteX509" fmla="*/ 425214 w 915156"/>
              <a:gd name="connsiteY509" fmla="*/ 121756 h 426977"/>
              <a:gd name="connsiteX510" fmla="*/ 436098 w 915156"/>
              <a:gd name="connsiteY510" fmla="*/ 117088 h 426977"/>
              <a:gd name="connsiteX511" fmla="*/ 468752 w 915156"/>
              <a:gd name="connsiteY511" fmla="*/ 129536 h 426977"/>
              <a:gd name="connsiteX512" fmla="*/ 594701 w 915156"/>
              <a:gd name="connsiteY512" fmla="*/ 216671 h 426977"/>
              <a:gd name="connsiteX513" fmla="*/ 607141 w 915156"/>
              <a:gd name="connsiteY513" fmla="*/ 226007 h 426977"/>
              <a:gd name="connsiteX514" fmla="*/ 607141 w 915156"/>
              <a:gd name="connsiteY514" fmla="*/ 226007 h 426977"/>
              <a:gd name="connsiteX515" fmla="*/ 611805 w 915156"/>
              <a:gd name="connsiteY515" fmla="*/ 264907 h 426977"/>
              <a:gd name="connsiteX516" fmla="*/ 619580 w 915156"/>
              <a:gd name="connsiteY516" fmla="*/ 263351 h 426977"/>
              <a:gd name="connsiteX517" fmla="*/ 614915 w 915156"/>
              <a:gd name="connsiteY517" fmla="*/ 232231 h 426977"/>
              <a:gd name="connsiteX518" fmla="*/ 627355 w 915156"/>
              <a:gd name="connsiteY518" fmla="*/ 241567 h 426977"/>
              <a:gd name="connsiteX519" fmla="*/ 630464 w 915156"/>
              <a:gd name="connsiteY519" fmla="*/ 280467 h 426977"/>
              <a:gd name="connsiteX520" fmla="*/ 616470 w 915156"/>
              <a:gd name="connsiteY520" fmla="*/ 269575 h 426977"/>
              <a:gd name="connsiteX521" fmla="*/ 597811 w 915156"/>
              <a:gd name="connsiteY521" fmla="*/ 255571 h 426977"/>
              <a:gd name="connsiteX522" fmla="*/ 630464 w 915156"/>
              <a:gd name="connsiteY522" fmla="*/ 280467 h 426977"/>
              <a:gd name="connsiteX523" fmla="*/ 630464 w 915156"/>
              <a:gd name="connsiteY523" fmla="*/ 280467 h 426977"/>
              <a:gd name="connsiteX524" fmla="*/ 636684 w 915156"/>
              <a:gd name="connsiteY524" fmla="*/ 277355 h 426977"/>
              <a:gd name="connsiteX525" fmla="*/ 633574 w 915156"/>
              <a:gd name="connsiteY525" fmla="*/ 247791 h 426977"/>
              <a:gd name="connsiteX526" fmla="*/ 636684 w 915156"/>
              <a:gd name="connsiteY526" fmla="*/ 249347 h 426977"/>
              <a:gd name="connsiteX527" fmla="*/ 635129 w 915156"/>
              <a:gd name="connsiteY527" fmla="*/ 255571 h 426977"/>
              <a:gd name="connsiteX528" fmla="*/ 641349 w 915156"/>
              <a:gd name="connsiteY528" fmla="*/ 285135 h 426977"/>
              <a:gd name="connsiteX529" fmla="*/ 649124 w 915156"/>
              <a:gd name="connsiteY529" fmla="*/ 285135 h 426977"/>
              <a:gd name="connsiteX530" fmla="*/ 642904 w 915156"/>
              <a:gd name="connsiteY530" fmla="*/ 254015 h 426977"/>
              <a:gd name="connsiteX531" fmla="*/ 658453 w 915156"/>
              <a:gd name="connsiteY531" fmla="*/ 266463 h 426977"/>
              <a:gd name="connsiteX532" fmla="*/ 661563 w 915156"/>
              <a:gd name="connsiteY532" fmla="*/ 297583 h 426977"/>
              <a:gd name="connsiteX533" fmla="*/ 667783 w 915156"/>
              <a:gd name="connsiteY533" fmla="*/ 294471 h 426977"/>
              <a:gd name="connsiteX534" fmla="*/ 666228 w 915156"/>
              <a:gd name="connsiteY534" fmla="*/ 272687 h 426977"/>
              <a:gd name="connsiteX535" fmla="*/ 674002 w 915156"/>
              <a:gd name="connsiteY535" fmla="*/ 278911 h 426977"/>
              <a:gd name="connsiteX536" fmla="*/ 672448 w 915156"/>
              <a:gd name="connsiteY536" fmla="*/ 282023 h 426977"/>
              <a:gd name="connsiteX537" fmla="*/ 674002 w 915156"/>
              <a:gd name="connsiteY537" fmla="*/ 313142 h 426977"/>
              <a:gd name="connsiteX538" fmla="*/ 630464 w 915156"/>
              <a:gd name="connsiteY538" fmla="*/ 280467 h 426977"/>
              <a:gd name="connsiteX539" fmla="*/ 692662 w 915156"/>
              <a:gd name="connsiteY539" fmla="*/ 327146 h 426977"/>
              <a:gd name="connsiteX540" fmla="*/ 692662 w 915156"/>
              <a:gd name="connsiteY540" fmla="*/ 327146 h 426977"/>
              <a:gd name="connsiteX541" fmla="*/ 694217 w 915156"/>
              <a:gd name="connsiteY541" fmla="*/ 325590 h 426977"/>
              <a:gd name="connsiteX542" fmla="*/ 694217 w 915156"/>
              <a:gd name="connsiteY542" fmla="*/ 296027 h 426977"/>
              <a:gd name="connsiteX543" fmla="*/ 708211 w 915156"/>
              <a:gd name="connsiteY543" fmla="*/ 305363 h 426977"/>
              <a:gd name="connsiteX544" fmla="*/ 705101 w 915156"/>
              <a:gd name="connsiteY544" fmla="*/ 306919 h 426977"/>
              <a:gd name="connsiteX545" fmla="*/ 701991 w 915156"/>
              <a:gd name="connsiteY545" fmla="*/ 327146 h 426977"/>
              <a:gd name="connsiteX546" fmla="*/ 708211 w 915156"/>
              <a:gd name="connsiteY546" fmla="*/ 328702 h 426977"/>
              <a:gd name="connsiteX547" fmla="*/ 711321 w 915156"/>
              <a:gd name="connsiteY547" fmla="*/ 308474 h 426977"/>
              <a:gd name="connsiteX548" fmla="*/ 711321 w 915156"/>
              <a:gd name="connsiteY548" fmla="*/ 308474 h 426977"/>
              <a:gd name="connsiteX549" fmla="*/ 717541 w 915156"/>
              <a:gd name="connsiteY549" fmla="*/ 313142 h 426977"/>
              <a:gd name="connsiteX550" fmla="*/ 719095 w 915156"/>
              <a:gd name="connsiteY550" fmla="*/ 314698 h 426977"/>
              <a:gd name="connsiteX551" fmla="*/ 717541 w 915156"/>
              <a:gd name="connsiteY551" fmla="*/ 316254 h 426977"/>
              <a:gd name="connsiteX552" fmla="*/ 720650 w 915156"/>
              <a:gd name="connsiteY552" fmla="*/ 328702 h 426977"/>
              <a:gd name="connsiteX553" fmla="*/ 717541 w 915156"/>
              <a:gd name="connsiteY553" fmla="*/ 330258 h 426977"/>
              <a:gd name="connsiteX554" fmla="*/ 717541 w 915156"/>
              <a:gd name="connsiteY554" fmla="*/ 331814 h 426977"/>
              <a:gd name="connsiteX555" fmla="*/ 706656 w 915156"/>
              <a:gd name="connsiteY555" fmla="*/ 339594 h 426977"/>
              <a:gd name="connsiteX556" fmla="*/ 692662 w 915156"/>
              <a:gd name="connsiteY556" fmla="*/ 327146 h 426977"/>
              <a:gd name="connsiteX557" fmla="*/ 801507 w 915156"/>
              <a:gd name="connsiteY557" fmla="*/ 404946 h 426977"/>
              <a:gd name="connsiteX558" fmla="*/ 801507 w 915156"/>
              <a:gd name="connsiteY558" fmla="*/ 404946 h 426977"/>
              <a:gd name="connsiteX559" fmla="*/ 720650 w 915156"/>
              <a:gd name="connsiteY559" fmla="*/ 401834 h 426977"/>
              <a:gd name="connsiteX560" fmla="*/ 677112 w 915156"/>
              <a:gd name="connsiteY560" fmla="*/ 403390 h 426977"/>
              <a:gd name="connsiteX561" fmla="*/ 666228 w 915156"/>
              <a:gd name="connsiteY561" fmla="*/ 386274 h 426977"/>
              <a:gd name="connsiteX562" fmla="*/ 852819 w 915156"/>
              <a:gd name="connsiteY562" fmla="*/ 380050 h 426977"/>
              <a:gd name="connsiteX563" fmla="*/ 852819 w 915156"/>
              <a:gd name="connsiteY563" fmla="*/ 380050 h 426977"/>
              <a:gd name="connsiteX564" fmla="*/ 868369 w 915156"/>
              <a:gd name="connsiteY564" fmla="*/ 401834 h 426977"/>
              <a:gd name="connsiteX565" fmla="*/ 801507 w 915156"/>
              <a:gd name="connsiteY565" fmla="*/ 404946 h 426977"/>
              <a:gd name="connsiteX566" fmla="*/ 871479 w 915156"/>
              <a:gd name="connsiteY566" fmla="*/ 395610 h 426977"/>
              <a:gd name="connsiteX567" fmla="*/ 871479 w 915156"/>
              <a:gd name="connsiteY567" fmla="*/ 395610 h 426977"/>
              <a:gd name="connsiteX568" fmla="*/ 859039 w 915156"/>
              <a:gd name="connsiteY568" fmla="*/ 376938 h 426977"/>
              <a:gd name="connsiteX569" fmla="*/ 857484 w 915156"/>
              <a:gd name="connsiteY569" fmla="*/ 376938 h 426977"/>
              <a:gd name="connsiteX570" fmla="*/ 859039 w 915156"/>
              <a:gd name="connsiteY570" fmla="*/ 369158 h 426977"/>
              <a:gd name="connsiteX571" fmla="*/ 865259 w 915156"/>
              <a:gd name="connsiteY571" fmla="*/ 380050 h 426977"/>
              <a:gd name="connsiteX572" fmla="*/ 871479 w 915156"/>
              <a:gd name="connsiteY572" fmla="*/ 375382 h 426977"/>
              <a:gd name="connsiteX573" fmla="*/ 862149 w 915156"/>
              <a:gd name="connsiteY573" fmla="*/ 361378 h 426977"/>
              <a:gd name="connsiteX574" fmla="*/ 860594 w 915156"/>
              <a:gd name="connsiteY574" fmla="*/ 361378 h 426977"/>
              <a:gd name="connsiteX575" fmla="*/ 865259 w 915156"/>
              <a:gd name="connsiteY575" fmla="*/ 342706 h 426977"/>
              <a:gd name="connsiteX576" fmla="*/ 873034 w 915156"/>
              <a:gd name="connsiteY576" fmla="*/ 367602 h 426977"/>
              <a:gd name="connsiteX577" fmla="*/ 879253 w 915156"/>
              <a:gd name="connsiteY577" fmla="*/ 366046 h 426977"/>
              <a:gd name="connsiteX578" fmla="*/ 871479 w 915156"/>
              <a:gd name="connsiteY578" fmla="*/ 395610 h 426977"/>
              <a:gd name="connsiteX579" fmla="*/ 885473 w 915156"/>
              <a:gd name="connsiteY579" fmla="*/ 345818 h 426977"/>
              <a:gd name="connsiteX580" fmla="*/ 885473 w 915156"/>
              <a:gd name="connsiteY580" fmla="*/ 345818 h 426977"/>
              <a:gd name="connsiteX581" fmla="*/ 877698 w 915156"/>
              <a:gd name="connsiteY581" fmla="*/ 324034 h 426977"/>
              <a:gd name="connsiteX582" fmla="*/ 871479 w 915156"/>
              <a:gd name="connsiteY582" fmla="*/ 327146 h 426977"/>
              <a:gd name="connsiteX583" fmla="*/ 879253 w 915156"/>
              <a:gd name="connsiteY583" fmla="*/ 348930 h 426977"/>
              <a:gd name="connsiteX584" fmla="*/ 883918 w 915156"/>
              <a:gd name="connsiteY584" fmla="*/ 350486 h 426977"/>
              <a:gd name="connsiteX585" fmla="*/ 882363 w 915156"/>
              <a:gd name="connsiteY585" fmla="*/ 356710 h 426977"/>
              <a:gd name="connsiteX586" fmla="*/ 880808 w 915156"/>
              <a:gd name="connsiteY586" fmla="*/ 364490 h 426977"/>
              <a:gd name="connsiteX587" fmla="*/ 871479 w 915156"/>
              <a:gd name="connsiteY587" fmla="*/ 339594 h 426977"/>
              <a:gd name="connsiteX588" fmla="*/ 866814 w 915156"/>
              <a:gd name="connsiteY588" fmla="*/ 338038 h 426977"/>
              <a:gd name="connsiteX589" fmla="*/ 873034 w 915156"/>
              <a:gd name="connsiteY589" fmla="*/ 302251 h 426977"/>
              <a:gd name="connsiteX590" fmla="*/ 882363 w 915156"/>
              <a:gd name="connsiteY590" fmla="*/ 328702 h 426977"/>
              <a:gd name="connsiteX591" fmla="*/ 890138 w 915156"/>
              <a:gd name="connsiteY591" fmla="*/ 327146 h 426977"/>
              <a:gd name="connsiteX592" fmla="*/ 879253 w 915156"/>
              <a:gd name="connsiteY592" fmla="*/ 297583 h 426977"/>
              <a:gd name="connsiteX593" fmla="*/ 874588 w 915156"/>
              <a:gd name="connsiteY593" fmla="*/ 296027 h 426977"/>
              <a:gd name="connsiteX594" fmla="*/ 877698 w 915156"/>
              <a:gd name="connsiteY594" fmla="*/ 286691 h 426977"/>
              <a:gd name="connsiteX595" fmla="*/ 877698 w 915156"/>
              <a:gd name="connsiteY595" fmla="*/ 289803 h 426977"/>
              <a:gd name="connsiteX596" fmla="*/ 887028 w 915156"/>
              <a:gd name="connsiteY596" fmla="*/ 308474 h 426977"/>
              <a:gd name="connsiteX597" fmla="*/ 894803 w 915156"/>
              <a:gd name="connsiteY597" fmla="*/ 306919 h 426977"/>
              <a:gd name="connsiteX598" fmla="*/ 882363 w 915156"/>
              <a:gd name="connsiteY598" fmla="*/ 285135 h 426977"/>
              <a:gd name="connsiteX599" fmla="*/ 877698 w 915156"/>
              <a:gd name="connsiteY599" fmla="*/ 285135 h 426977"/>
              <a:gd name="connsiteX600" fmla="*/ 883918 w 915156"/>
              <a:gd name="connsiteY600" fmla="*/ 260239 h 426977"/>
              <a:gd name="connsiteX601" fmla="*/ 893248 w 915156"/>
              <a:gd name="connsiteY601" fmla="*/ 285135 h 426977"/>
              <a:gd name="connsiteX602" fmla="*/ 901022 w 915156"/>
              <a:gd name="connsiteY602" fmla="*/ 283579 h 426977"/>
              <a:gd name="connsiteX603" fmla="*/ 890138 w 915156"/>
              <a:gd name="connsiteY603" fmla="*/ 257127 h 426977"/>
              <a:gd name="connsiteX604" fmla="*/ 883918 w 915156"/>
              <a:gd name="connsiteY604" fmla="*/ 258683 h 426977"/>
              <a:gd name="connsiteX605" fmla="*/ 890138 w 915156"/>
              <a:gd name="connsiteY605" fmla="*/ 227563 h 426977"/>
              <a:gd name="connsiteX606" fmla="*/ 905687 w 915156"/>
              <a:gd name="connsiteY606" fmla="*/ 249347 h 426977"/>
              <a:gd name="connsiteX607" fmla="*/ 907242 w 915156"/>
              <a:gd name="connsiteY607" fmla="*/ 249347 h 426977"/>
              <a:gd name="connsiteX608" fmla="*/ 905687 w 915156"/>
              <a:gd name="connsiteY608" fmla="*/ 264907 h 426977"/>
              <a:gd name="connsiteX609" fmla="*/ 894803 w 915156"/>
              <a:gd name="connsiteY609" fmla="*/ 240011 h 426977"/>
              <a:gd name="connsiteX610" fmla="*/ 888583 w 915156"/>
              <a:gd name="connsiteY610" fmla="*/ 243123 h 426977"/>
              <a:gd name="connsiteX611" fmla="*/ 899467 w 915156"/>
              <a:gd name="connsiteY611" fmla="*/ 269575 h 426977"/>
              <a:gd name="connsiteX612" fmla="*/ 905687 w 915156"/>
              <a:gd name="connsiteY612" fmla="*/ 268019 h 426977"/>
              <a:gd name="connsiteX613" fmla="*/ 904132 w 915156"/>
              <a:gd name="connsiteY613" fmla="*/ 277355 h 426977"/>
              <a:gd name="connsiteX614" fmla="*/ 885473 w 915156"/>
              <a:gd name="connsiteY614" fmla="*/ 345818 h 42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915156" h="426977">
                <a:moveTo>
                  <a:pt x="894803" y="205779"/>
                </a:moveTo>
                <a:cubicBezTo>
                  <a:pt x="894803" y="205779"/>
                  <a:pt x="894803" y="205779"/>
                  <a:pt x="894803" y="205779"/>
                </a:cubicBezTo>
                <a:cubicBezTo>
                  <a:pt x="894803" y="204223"/>
                  <a:pt x="894803" y="202667"/>
                  <a:pt x="896358" y="201111"/>
                </a:cubicBezTo>
                <a:cubicBezTo>
                  <a:pt x="896358" y="197999"/>
                  <a:pt x="893248" y="194887"/>
                  <a:pt x="890138" y="196443"/>
                </a:cubicBezTo>
                <a:cubicBezTo>
                  <a:pt x="865259" y="213559"/>
                  <a:pt x="838825" y="230675"/>
                  <a:pt x="813946" y="247791"/>
                </a:cubicBezTo>
                <a:cubicBezTo>
                  <a:pt x="798397" y="224451"/>
                  <a:pt x="776628" y="208891"/>
                  <a:pt x="754859" y="193331"/>
                </a:cubicBezTo>
                <a:cubicBezTo>
                  <a:pt x="728425" y="174660"/>
                  <a:pt x="701991" y="155988"/>
                  <a:pt x="674002" y="138872"/>
                </a:cubicBezTo>
                <a:cubicBezTo>
                  <a:pt x="642904" y="118644"/>
                  <a:pt x="610250" y="99972"/>
                  <a:pt x="579152" y="79744"/>
                </a:cubicBezTo>
                <a:cubicBezTo>
                  <a:pt x="579152" y="79744"/>
                  <a:pt x="579152" y="79744"/>
                  <a:pt x="579152" y="78188"/>
                </a:cubicBezTo>
                <a:cubicBezTo>
                  <a:pt x="577597" y="75076"/>
                  <a:pt x="576042" y="75076"/>
                  <a:pt x="572932" y="76632"/>
                </a:cubicBezTo>
                <a:cubicBezTo>
                  <a:pt x="551163" y="62628"/>
                  <a:pt x="529394" y="48625"/>
                  <a:pt x="507625" y="36177"/>
                </a:cubicBezTo>
                <a:cubicBezTo>
                  <a:pt x="493631" y="28397"/>
                  <a:pt x="479636" y="20617"/>
                  <a:pt x="465642" y="12837"/>
                </a:cubicBezTo>
                <a:cubicBezTo>
                  <a:pt x="457867" y="8169"/>
                  <a:pt x="446983" y="8169"/>
                  <a:pt x="437653" y="5057"/>
                </a:cubicBezTo>
                <a:cubicBezTo>
                  <a:pt x="437653" y="5057"/>
                  <a:pt x="437653" y="3501"/>
                  <a:pt x="437653" y="3501"/>
                </a:cubicBezTo>
                <a:cubicBezTo>
                  <a:pt x="437653" y="-1167"/>
                  <a:pt x="429878" y="-1167"/>
                  <a:pt x="429878" y="3501"/>
                </a:cubicBezTo>
                <a:cubicBezTo>
                  <a:pt x="429878" y="3501"/>
                  <a:pt x="429878" y="3501"/>
                  <a:pt x="431433" y="3501"/>
                </a:cubicBezTo>
                <a:cubicBezTo>
                  <a:pt x="428324" y="3501"/>
                  <a:pt x="426769" y="1945"/>
                  <a:pt x="423659" y="1945"/>
                </a:cubicBezTo>
                <a:cubicBezTo>
                  <a:pt x="422104" y="1945"/>
                  <a:pt x="420549" y="3501"/>
                  <a:pt x="418994" y="3501"/>
                </a:cubicBezTo>
                <a:cubicBezTo>
                  <a:pt x="417439" y="3501"/>
                  <a:pt x="417439" y="3501"/>
                  <a:pt x="415884" y="3501"/>
                </a:cubicBezTo>
                <a:cubicBezTo>
                  <a:pt x="389450" y="8169"/>
                  <a:pt x="367681" y="25285"/>
                  <a:pt x="345912" y="40845"/>
                </a:cubicBezTo>
                <a:cubicBezTo>
                  <a:pt x="330363" y="54849"/>
                  <a:pt x="313259" y="67296"/>
                  <a:pt x="296154" y="79744"/>
                </a:cubicBezTo>
                <a:cubicBezTo>
                  <a:pt x="296154" y="78188"/>
                  <a:pt x="291490" y="78188"/>
                  <a:pt x="289935" y="81300"/>
                </a:cubicBezTo>
                <a:cubicBezTo>
                  <a:pt x="289935" y="82856"/>
                  <a:pt x="289935" y="84412"/>
                  <a:pt x="289935" y="85968"/>
                </a:cubicBezTo>
                <a:cubicBezTo>
                  <a:pt x="261946" y="107752"/>
                  <a:pt x="233957" y="127980"/>
                  <a:pt x="205969" y="151320"/>
                </a:cubicBezTo>
                <a:cubicBezTo>
                  <a:pt x="204414" y="149764"/>
                  <a:pt x="202859" y="149764"/>
                  <a:pt x="202859" y="152876"/>
                </a:cubicBezTo>
                <a:cubicBezTo>
                  <a:pt x="202859" y="152876"/>
                  <a:pt x="201304" y="154432"/>
                  <a:pt x="201304" y="154432"/>
                </a:cubicBezTo>
                <a:cubicBezTo>
                  <a:pt x="198194" y="157544"/>
                  <a:pt x="193529" y="160656"/>
                  <a:pt x="190419" y="163768"/>
                </a:cubicBezTo>
                <a:cubicBezTo>
                  <a:pt x="187309" y="165324"/>
                  <a:pt x="185754" y="166880"/>
                  <a:pt x="182645" y="169992"/>
                </a:cubicBezTo>
                <a:cubicBezTo>
                  <a:pt x="181090" y="168436"/>
                  <a:pt x="177980" y="166880"/>
                  <a:pt x="177980" y="169992"/>
                </a:cubicBezTo>
                <a:cubicBezTo>
                  <a:pt x="177980" y="171548"/>
                  <a:pt x="176425" y="173104"/>
                  <a:pt x="176425" y="174660"/>
                </a:cubicBezTo>
                <a:cubicBezTo>
                  <a:pt x="129777" y="212003"/>
                  <a:pt x="83129" y="250903"/>
                  <a:pt x="38036" y="289803"/>
                </a:cubicBezTo>
                <a:cubicBezTo>
                  <a:pt x="33371" y="292915"/>
                  <a:pt x="28706" y="296027"/>
                  <a:pt x="25597" y="299139"/>
                </a:cubicBezTo>
                <a:cubicBezTo>
                  <a:pt x="24042" y="299139"/>
                  <a:pt x="22487" y="299139"/>
                  <a:pt x="20932" y="299139"/>
                </a:cubicBezTo>
                <a:cubicBezTo>
                  <a:pt x="16267" y="303807"/>
                  <a:pt x="11602" y="306919"/>
                  <a:pt x="6937" y="311586"/>
                </a:cubicBezTo>
                <a:cubicBezTo>
                  <a:pt x="6937" y="311586"/>
                  <a:pt x="6937" y="311586"/>
                  <a:pt x="6937" y="311586"/>
                </a:cubicBezTo>
                <a:cubicBezTo>
                  <a:pt x="5383" y="310030"/>
                  <a:pt x="5383" y="308474"/>
                  <a:pt x="3828" y="310030"/>
                </a:cubicBezTo>
                <a:cubicBezTo>
                  <a:pt x="-3947" y="311586"/>
                  <a:pt x="2273" y="324034"/>
                  <a:pt x="3828" y="327146"/>
                </a:cubicBezTo>
                <a:cubicBezTo>
                  <a:pt x="10047" y="344262"/>
                  <a:pt x="17822" y="361378"/>
                  <a:pt x="24042" y="378494"/>
                </a:cubicBezTo>
                <a:cubicBezTo>
                  <a:pt x="25597" y="381606"/>
                  <a:pt x="31816" y="380050"/>
                  <a:pt x="30261" y="376938"/>
                </a:cubicBezTo>
                <a:cubicBezTo>
                  <a:pt x="39591" y="387830"/>
                  <a:pt x="52030" y="395610"/>
                  <a:pt x="64470" y="404946"/>
                </a:cubicBezTo>
                <a:cubicBezTo>
                  <a:pt x="64470" y="408058"/>
                  <a:pt x="66025" y="411170"/>
                  <a:pt x="66025" y="412726"/>
                </a:cubicBezTo>
                <a:cubicBezTo>
                  <a:pt x="67580" y="417394"/>
                  <a:pt x="72245" y="415838"/>
                  <a:pt x="72245" y="412726"/>
                </a:cubicBezTo>
                <a:cubicBezTo>
                  <a:pt x="78464" y="417394"/>
                  <a:pt x="81574" y="423618"/>
                  <a:pt x="87794" y="426730"/>
                </a:cubicBezTo>
                <a:cubicBezTo>
                  <a:pt x="92459" y="428286"/>
                  <a:pt x="95568" y="422062"/>
                  <a:pt x="92459" y="420506"/>
                </a:cubicBezTo>
                <a:cubicBezTo>
                  <a:pt x="83129" y="415838"/>
                  <a:pt x="78464" y="408058"/>
                  <a:pt x="70690" y="401834"/>
                </a:cubicBezTo>
                <a:cubicBezTo>
                  <a:pt x="67580" y="392498"/>
                  <a:pt x="64470" y="383162"/>
                  <a:pt x="62915" y="373826"/>
                </a:cubicBezTo>
                <a:cubicBezTo>
                  <a:pt x="61360" y="369158"/>
                  <a:pt x="53585" y="370714"/>
                  <a:pt x="55140" y="375382"/>
                </a:cubicBezTo>
                <a:cubicBezTo>
                  <a:pt x="56695" y="378494"/>
                  <a:pt x="56695" y="380050"/>
                  <a:pt x="56695" y="381606"/>
                </a:cubicBezTo>
                <a:cubicBezTo>
                  <a:pt x="55140" y="373826"/>
                  <a:pt x="52030" y="366046"/>
                  <a:pt x="48921" y="358266"/>
                </a:cubicBezTo>
                <a:cubicBezTo>
                  <a:pt x="59805" y="367602"/>
                  <a:pt x="70690" y="376938"/>
                  <a:pt x="81574" y="387830"/>
                </a:cubicBezTo>
                <a:cubicBezTo>
                  <a:pt x="84684" y="397166"/>
                  <a:pt x="87794" y="406502"/>
                  <a:pt x="90904" y="415838"/>
                </a:cubicBezTo>
                <a:cubicBezTo>
                  <a:pt x="92459" y="418950"/>
                  <a:pt x="95568" y="418950"/>
                  <a:pt x="97123" y="415838"/>
                </a:cubicBezTo>
                <a:cubicBezTo>
                  <a:pt x="95568" y="418950"/>
                  <a:pt x="98678" y="422062"/>
                  <a:pt x="101788" y="418950"/>
                </a:cubicBezTo>
                <a:cubicBezTo>
                  <a:pt x="145326" y="381606"/>
                  <a:pt x="190419" y="344262"/>
                  <a:pt x="233957" y="305363"/>
                </a:cubicBezTo>
                <a:cubicBezTo>
                  <a:pt x="275940" y="269575"/>
                  <a:pt x="319478" y="230675"/>
                  <a:pt x="363016" y="194887"/>
                </a:cubicBezTo>
                <a:cubicBezTo>
                  <a:pt x="381676" y="179328"/>
                  <a:pt x="403445" y="163768"/>
                  <a:pt x="426769" y="154432"/>
                </a:cubicBezTo>
                <a:cubicBezTo>
                  <a:pt x="428324" y="154432"/>
                  <a:pt x="428324" y="154432"/>
                  <a:pt x="428324" y="152876"/>
                </a:cubicBezTo>
                <a:cubicBezTo>
                  <a:pt x="431433" y="152876"/>
                  <a:pt x="431433" y="151320"/>
                  <a:pt x="434543" y="151320"/>
                </a:cubicBezTo>
                <a:cubicBezTo>
                  <a:pt x="434543" y="151320"/>
                  <a:pt x="434543" y="151320"/>
                  <a:pt x="434543" y="151320"/>
                </a:cubicBezTo>
                <a:cubicBezTo>
                  <a:pt x="434543" y="151320"/>
                  <a:pt x="436098" y="151320"/>
                  <a:pt x="437653" y="151320"/>
                </a:cubicBezTo>
                <a:cubicBezTo>
                  <a:pt x="437653" y="154432"/>
                  <a:pt x="437653" y="155988"/>
                  <a:pt x="437653" y="159100"/>
                </a:cubicBezTo>
                <a:cubicBezTo>
                  <a:pt x="440763" y="163768"/>
                  <a:pt x="446983" y="159100"/>
                  <a:pt x="443873" y="155988"/>
                </a:cubicBezTo>
                <a:cubicBezTo>
                  <a:pt x="443873" y="154432"/>
                  <a:pt x="443873" y="154432"/>
                  <a:pt x="443873" y="154432"/>
                </a:cubicBezTo>
                <a:cubicBezTo>
                  <a:pt x="459422" y="160656"/>
                  <a:pt x="473416" y="169992"/>
                  <a:pt x="485856" y="179328"/>
                </a:cubicBezTo>
                <a:cubicBezTo>
                  <a:pt x="506070" y="194887"/>
                  <a:pt x="524729" y="208891"/>
                  <a:pt x="544943" y="224451"/>
                </a:cubicBezTo>
                <a:cubicBezTo>
                  <a:pt x="585371" y="255571"/>
                  <a:pt x="625800" y="285135"/>
                  <a:pt x="666228" y="316254"/>
                </a:cubicBezTo>
                <a:cubicBezTo>
                  <a:pt x="677112" y="325590"/>
                  <a:pt x="689552" y="334926"/>
                  <a:pt x="701991" y="344262"/>
                </a:cubicBezTo>
                <a:cubicBezTo>
                  <a:pt x="686442" y="356710"/>
                  <a:pt x="672448" y="367602"/>
                  <a:pt x="656898" y="380050"/>
                </a:cubicBezTo>
                <a:cubicBezTo>
                  <a:pt x="655343" y="381606"/>
                  <a:pt x="656898" y="384718"/>
                  <a:pt x="660008" y="386274"/>
                </a:cubicBezTo>
                <a:cubicBezTo>
                  <a:pt x="660008" y="386274"/>
                  <a:pt x="658453" y="387830"/>
                  <a:pt x="660008" y="389386"/>
                </a:cubicBezTo>
                <a:cubicBezTo>
                  <a:pt x="664673" y="394054"/>
                  <a:pt x="669338" y="400278"/>
                  <a:pt x="670893" y="408058"/>
                </a:cubicBezTo>
                <a:cubicBezTo>
                  <a:pt x="670893" y="408058"/>
                  <a:pt x="672448" y="409614"/>
                  <a:pt x="674002" y="409614"/>
                </a:cubicBezTo>
                <a:cubicBezTo>
                  <a:pt x="701991" y="409614"/>
                  <a:pt x="729980" y="408058"/>
                  <a:pt x="757969" y="409614"/>
                </a:cubicBezTo>
                <a:cubicBezTo>
                  <a:pt x="771963" y="409614"/>
                  <a:pt x="785957" y="411170"/>
                  <a:pt x="799952" y="411170"/>
                </a:cubicBezTo>
                <a:cubicBezTo>
                  <a:pt x="812391" y="412726"/>
                  <a:pt x="824831" y="414282"/>
                  <a:pt x="837270" y="415838"/>
                </a:cubicBezTo>
                <a:cubicBezTo>
                  <a:pt x="851265" y="415838"/>
                  <a:pt x="863704" y="414282"/>
                  <a:pt x="876143" y="408058"/>
                </a:cubicBezTo>
                <a:cubicBezTo>
                  <a:pt x="876143" y="406502"/>
                  <a:pt x="876143" y="406502"/>
                  <a:pt x="876143" y="406502"/>
                </a:cubicBezTo>
                <a:cubicBezTo>
                  <a:pt x="876143" y="404946"/>
                  <a:pt x="876143" y="406502"/>
                  <a:pt x="876143" y="404946"/>
                </a:cubicBezTo>
                <a:cubicBezTo>
                  <a:pt x="883918" y="376938"/>
                  <a:pt x="891693" y="347374"/>
                  <a:pt x="899467" y="319366"/>
                </a:cubicBezTo>
                <a:cubicBezTo>
                  <a:pt x="904132" y="305363"/>
                  <a:pt x="907242" y="291359"/>
                  <a:pt x="911907" y="275799"/>
                </a:cubicBezTo>
                <a:cubicBezTo>
                  <a:pt x="915017" y="263351"/>
                  <a:pt x="916572" y="249347"/>
                  <a:pt x="913462" y="236899"/>
                </a:cubicBezTo>
                <a:cubicBezTo>
                  <a:pt x="911907" y="224451"/>
                  <a:pt x="905687" y="213559"/>
                  <a:pt x="894803" y="205779"/>
                </a:cubicBezTo>
                <a:close/>
                <a:moveTo>
                  <a:pt x="61360" y="345818"/>
                </a:moveTo>
                <a:cubicBezTo>
                  <a:pt x="64470" y="324034"/>
                  <a:pt x="67580" y="302251"/>
                  <a:pt x="70690" y="278911"/>
                </a:cubicBezTo>
                <a:cubicBezTo>
                  <a:pt x="70690" y="277355"/>
                  <a:pt x="67580" y="274243"/>
                  <a:pt x="66025" y="275799"/>
                </a:cubicBezTo>
                <a:lnTo>
                  <a:pt x="75354" y="266463"/>
                </a:lnTo>
                <a:lnTo>
                  <a:pt x="75354" y="266463"/>
                </a:lnTo>
                <a:cubicBezTo>
                  <a:pt x="75354" y="266463"/>
                  <a:pt x="75354" y="266463"/>
                  <a:pt x="75354" y="266463"/>
                </a:cubicBezTo>
                <a:cubicBezTo>
                  <a:pt x="73799" y="289803"/>
                  <a:pt x="70690" y="311586"/>
                  <a:pt x="69135" y="333370"/>
                </a:cubicBezTo>
                <a:cubicBezTo>
                  <a:pt x="69135" y="338038"/>
                  <a:pt x="75354" y="338038"/>
                  <a:pt x="76909" y="333370"/>
                </a:cubicBezTo>
                <a:cubicBezTo>
                  <a:pt x="78464" y="311586"/>
                  <a:pt x="80019" y="289803"/>
                  <a:pt x="83129" y="266463"/>
                </a:cubicBezTo>
                <a:cubicBezTo>
                  <a:pt x="83129" y="264907"/>
                  <a:pt x="81574" y="263351"/>
                  <a:pt x="80019" y="263351"/>
                </a:cubicBezTo>
                <a:cubicBezTo>
                  <a:pt x="83129" y="260239"/>
                  <a:pt x="86239" y="258683"/>
                  <a:pt x="90904" y="255571"/>
                </a:cubicBezTo>
                <a:cubicBezTo>
                  <a:pt x="86239" y="283579"/>
                  <a:pt x="83129" y="313142"/>
                  <a:pt x="78464" y="342706"/>
                </a:cubicBezTo>
                <a:cubicBezTo>
                  <a:pt x="78464" y="347374"/>
                  <a:pt x="84684" y="347374"/>
                  <a:pt x="86239" y="342706"/>
                </a:cubicBezTo>
                <a:cubicBezTo>
                  <a:pt x="89349" y="313142"/>
                  <a:pt x="94014" y="282023"/>
                  <a:pt x="97123" y="252459"/>
                </a:cubicBezTo>
                <a:cubicBezTo>
                  <a:pt x="98678" y="250903"/>
                  <a:pt x="97123" y="250903"/>
                  <a:pt x="95568" y="250903"/>
                </a:cubicBezTo>
                <a:cubicBezTo>
                  <a:pt x="97123" y="249347"/>
                  <a:pt x="100233" y="247791"/>
                  <a:pt x="101788" y="246235"/>
                </a:cubicBezTo>
                <a:cubicBezTo>
                  <a:pt x="98678" y="272687"/>
                  <a:pt x="95568" y="299139"/>
                  <a:pt x="92459" y="325590"/>
                </a:cubicBezTo>
                <a:cubicBezTo>
                  <a:pt x="92459" y="330258"/>
                  <a:pt x="100233" y="330258"/>
                  <a:pt x="100233" y="325590"/>
                </a:cubicBezTo>
                <a:cubicBezTo>
                  <a:pt x="103343" y="297583"/>
                  <a:pt x="106453" y="271131"/>
                  <a:pt x="109563" y="244679"/>
                </a:cubicBezTo>
                <a:cubicBezTo>
                  <a:pt x="109563" y="241567"/>
                  <a:pt x="108008" y="241567"/>
                  <a:pt x="106453" y="241567"/>
                </a:cubicBezTo>
                <a:cubicBezTo>
                  <a:pt x="111118" y="238455"/>
                  <a:pt x="115783" y="233787"/>
                  <a:pt x="120447" y="230675"/>
                </a:cubicBezTo>
                <a:cubicBezTo>
                  <a:pt x="115783" y="261795"/>
                  <a:pt x="111118" y="292915"/>
                  <a:pt x="103343" y="324034"/>
                </a:cubicBezTo>
                <a:cubicBezTo>
                  <a:pt x="103343" y="328702"/>
                  <a:pt x="109563" y="330258"/>
                  <a:pt x="111118" y="325590"/>
                </a:cubicBezTo>
                <a:cubicBezTo>
                  <a:pt x="117337" y="294471"/>
                  <a:pt x="123557" y="261795"/>
                  <a:pt x="128222" y="229119"/>
                </a:cubicBezTo>
                <a:cubicBezTo>
                  <a:pt x="128222" y="227563"/>
                  <a:pt x="126667" y="226007"/>
                  <a:pt x="125112" y="226007"/>
                </a:cubicBezTo>
                <a:cubicBezTo>
                  <a:pt x="128222" y="222895"/>
                  <a:pt x="132887" y="219783"/>
                  <a:pt x="135997" y="216671"/>
                </a:cubicBezTo>
                <a:cubicBezTo>
                  <a:pt x="129777" y="257127"/>
                  <a:pt x="122002" y="297583"/>
                  <a:pt x="115783" y="338038"/>
                </a:cubicBezTo>
                <a:cubicBezTo>
                  <a:pt x="115783" y="342706"/>
                  <a:pt x="122002" y="345818"/>
                  <a:pt x="123557" y="341150"/>
                </a:cubicBezTo>
                <a:cubicBezTo>
                  <a:pt x="129777" y="300695"/>
                  <a:pt x="135997" y="258683"/>
                  <a:pt x="143771" y="218227"/>
                </a:cubicBezTo>
                <a:cubicBezTo>
                  <a:pt x="143771" y="213559"/>
                  <a:pt x="137552" y="212003"/>
                  <a:pt x="135997" y="216671"/>
                </a:cubicBezTo>
                <a:cubicBezTo>
                  <a:pt x="143771" y="212003"/>
                  <a:pt x="149991" y="205779"/>
                  <a:pt x="156211" y="201111"/>
                </a:cubicBezTo>
                <a:cubicBezTo>
                  <a:pt x="148436" y="238455"/>
                  <a:pt x="140661" y="277355"/>
                  <a:pt x="134442" y="316254"/>
                </a:cubicBezTo>
                <a:cubicBezTo>
                  <a:pt x="132887" y="319366"/>
                  <a:pt x="140661" y="322478"/>
                  <a:pt x="140661" y="317810"/>
                </a:cubicBezTo>
                <a:cubicBezTo>
                  <a:pt x="148436" y="277355"/>
                  <a:pt x="156211" y="238455"/>
                  <a:pt x="163985" y="197999"/>
                </a:cubicBezTo>
                <a:cubicBezTo>
                  <a:pt x="163985" y="196443"/>
                  <a:pt x="162430" y="196443"/>
                  <a:pt x="162430" y="194887"/>
                </a:cubicBezTo>
                <a:cubicBezTo>
                  <a:pt x="165540" y="191775"/>
                  <a:pt x="170205" y="188663"/>
                  <a:pt x="173315" y="185551"/>
                </a:cubicBezTo>
                <a:cubicBezTo>
                  <a:pt x="173315" y="185551"/>
                  <a:pt x="174870" y="185551"/>
                  <a:pt x="174870" y="185551"/>
                </a:cubicBezTo>
                <a:cubicBezTo>
                  <a:pt x="168650" y="218227"/>
                  <a:pt x="162430" y="252459"/>
                  <a:pt x="157766" y="286691"/>
                </a:cubicBezTo>
                <a:cubicBezTo>
                  <a:pt x="156211" y="291359"/>
                  <a:pt x="163985" y="292915"/>
                  <a:pt x="163985" y="288247"/>
                </a:cubicBezTo>
                <a:cubicBezTo>
                  <a:pt x="170205" y="250903"/>
                  <a:pt x="176425" y="215115"/>
                  <a:pt x="184199" y="177772"/>
                </a:cubicBezTo>
                <a:cubicBezTo>
                  <a:pt x="188864" y="174660"/>
                  <a:pt x="193529" y="169992"/>
                  <a:pt x="199749" y="165324"/>
                </a:cubicBezTo>
                <a:cubicBezTo>
                  <a:pt x="190419" y="205779"/>
                  <a:pt x="181090" y="246235"/>
                  <a:pt x="173315" y="286691"/>
                </a:cubicBezTo>
                <a:cubicBezTo>
                  <a:pt x="171760" y="291359"/>
                  <a:pt x="177980" y="292915"/>
                  <a:pt x="179535" y="288247"/>
                </a:cubicBezTo>
                <a:cubicBezTo>
                  <a:pt x="188864" y="244679"/>
                  <a:pt x="198194" y="201111"/>
                  <a:pt x="209078" y="159100"/>
                </a:cubicBezTo>
                <a:cubicBezTo>
                  <a:pt x="210633" y="155988"/>
                  <a:pt x="213743" y="154432"/>
                  <a:pt x="216853" y="152876"/>
                </a:cubicBezTo>
                <a:cubicBezTo>
                  <a:pt x="207523" y="191775"/>
                  <a:pt x="198194" y="232231"/>
                  <a:pt x="190419" y="271131"/>
                </a:cubicBezTo>
                <a:cubicBezTo>
                  <a:pt x="190419" y="275799"/>
                  <a:pt x="196639" y="278911"/>
                  <a:pt x="198194" y="274243"/>
                </a:cubicBezTo>
                <a:cubicBezTo>
                  <a:pt x="205969" y="230675"/>
                  <a:pt x="215298" y="188663"/>
                  <a:pt x="224628" y="146652"/>
                </a:cubicBezTo>
                <a:cubicBezTo>
                  <a:pt x="224628" y="146652"/>
                  <a:pt x="224628" y="146652"/>
                  <a:pt x="224628" y="145096"/>
                </a:cubicBezTo>
                <a:cubicBezTo>
                  <a:pt x="227738" y="143540"/>
                  <a:pt x="232402" y="140428"/>
                  <a:pt x="235512" y="137316"/>
                </a:cubicBezTo>
                <a:cubicBezTo>
                  <a:pt x="227738" y="169992"/>
                  <a:pt x="219963" y="204223"/>
                  <a:pt x="212188" y="236899"/>
                </a:cubicBezTo>
                <a:cubicBezTo>
                  <a:pt x="210633" y="241567"/>
                  <a:pt x="218408" y="243123"/>
                  <a:pt x="218408" y="238455"/>
                </a:cubicBezTo>
                <a:cubicBezTo>
                  <a:pt x="227738" y="202667"/>
                  <a:pt x="235512" y="166880"/>
                  <a:pt x="244842" y="129536"/>
                </a:cubicBezTo>
                <a:cubicBezTo>
                  <a:pt x="252616" y="124868"/>
                  <a:pt x="258836" y="118644"/>
                  <a:pt x="266611" y="112420"/>
                </a:cubicBezTo>
                <a:cubicBezTo>
                  <a:pt x="260391" y="138872"/>
                  <a:pt x="254171" y="165324"/>
                  <a:pt x="246397" y="190219"/>
                </a:cubicBezTo>
                <a:cubicBezTo>
                  <a:pt x="246397" y="194887"/>
                  <a:pt x="252616" y="197999"/>
                  <a:pt x="254171" y="193331"/>
                </a:cubicBezTo>
                <a:cubicBezTo>
                  <a:pt x="260391" y="166880"/>
                  <a:pt x="266611" y="140428"/>
                  <a:pt x="274385" y="113976"/>
                </a:cubicBezTo>
                <a:cubicBezTo>
                  <a:pt x="274385" y="110864"/>
                  <a:pt x="271276" y="109308"/>
                  <a:pt x="269721" y="110864"/>
                </a:cubicBezTo>
                <a:cubicBezTo>
                  <a:pt x="275940" y="106196"/>
                  <a:pt x="282160" y="101528"/>
                  <a:pt x="288380" y="96860"/>
                </a:cubicBezTo>
                <a:cubicBezTo>
                  <a:pt x="283715" y="131092"/>
                  <a:pt x="279050" y="165324"/>
                  <a:pt x="271276" y="199555"/>
                </a:cubicBezTo>
                <a:cubicBezTo>
                  <a:pt x="269721" y="204223"/>
                  <a:pt x="275940" y="205779"/>
                  <a:pt x="277495" y="201111"/>
                </a:cubicBezTo>
                <a:cubicBezTo>
                  <a:pt x="286825" y="165324"/>
                  <a:pt x="291490" y="127980"/>
                  <a:pt x="296154" y="89080"/>
                </a:cubicBezTo>
                <a:cubicBezTo>
                  <a:pt x="299264" y="87524"/>
                  <a:pt x="303929" y="84412"/>
                  <a:pt x="307039" y="81300"/>
                </a:cubicBezTo>
                <a:cubicBezTo>
                  <a:pt x="300819" y="115532"/>
                  <a:pt x="296154" y="149764"/>
                  <a:pt x="289935" y="185551"/>
                </a:cubicBezTo>
                <a:cubicBezTo>
                  <a:pt x="289935" y="188663"/>
                  <a:pt x="296154" y="191775"/>
                  <a:pt x="297709" y="187107"/>
                </a:cubicBezTo>
                <a:cubicBezTo>
                  <a:pt x="302374" y="149764"/>
                  <a:pt x="308594" y="113976"/>
                  <a:pt x="314814" y="76632"/>
                </a:cubicBezTo>
                <a:cubicBezTo>
                  <a:pt x="314814" y="76632"/>
                  <a:pt x="314814" y="76632"/>
                  <a:pt x="314814" y="75076"/>
                </a:cubicBezTo>
                <a:cubicBezTo>
                  <a:pt x="317923" y="71964"/>
                  <a:pt x="322588" y="68852"/>
                  <a:pt x="325698" y="65740"/>
                </a:cubicBezTo>
                <a:lnTo>
                  <a:pt x="327253" y="64184"/>
                </a:lnTo>
                <a:cubicBezTo>
                  <a:pt x="327253" y="65740"/>
                  <a:pt x="327253" y="65740"/>
                  <a:pt x="327253" y="65740"/>
                </a:cubicBezTo>
                <a:cubicBezTo>
                  <a:pt x="322588" y="98416"/>
                  <a:pt x="316369" y="129536"/>
                  <a:pt x="311704" y="162212"/>
                </a:cubicBezTo>
                <a:cubicBezTo>
                  <a:pt x="310149" y="166880"/>
                  <a:pt x="317923" y="168436"/>
                  <a:pt x="317923" y="163768"/>
                </a:cubicBezTo>
                <a:cubicBezTo>
                  <a:pt x="324143" y="131092"/>
                  <a:pt x="328808" y="99972"/>
                  <a:pt x="335028" y="67296"/>
                </a:cubicBezTo>
                <a:cubicBezTo>
                  <a:pt x="335028" y="64184"/>
                  <a:pt x="331918" y="62628"/>
                  <a:pt x="330363" y="62628"/>
                </a:cubicBezTo>
                <a:lnTo>
                  <a:pt x="339693" y="56405"/>
                </a:lnTo>
                <a:cubicBezTo>
                  <a:pt x="336583" y="85968"/>
                  <a:pt x="331918" y="115532"/>
                  <a:pt x="324143" y="143540"/>
                </a:cubicBezTo>
                <a:cubicBezTo>
                  <a:pt x="324143" y="148208"/>
                  <a:pt x="330363" y="151320"/>
                  <a:pt x="331918" y="146652"/>
                </a:cubicBezTo>
                <a:cubicBezTo>
                  <a:pt x="339693" y="115532"/>
                  <a:pt x="344357" y="84412"/>
                  <a:pt x="347467" y="51737"/>
                </a:cubicBezTo>
                <a:cubicBezTo>
                  <a:pt x="347467" y="51737"/>
                  <a:pt x="345912" y="51737"/>
                  <a:pt x="345912" y="51737"/>
                </a:cubicBezTo>
                <a:cubicBezTo>
                  <a:pt x="352132" y="47069"/>
                  <a:pt x="356797" y="42401"/>
                  <a:pt x="363016" y="37733"/>
                </a:cubicBezTo>
                <a:cubicBezTo>
                  <a:pt x="361462" y="39289"/>
                  <a:pt x="359907" y="39289"/>
                  <a:pt x="359907" y="40845"/>
                </a:cubicBezTo>
                <a:cubicBezTo>
                  <a:pt x="359907" y="61073"/>
                  <a:pt x="356797" y="81300"/>
                  <a:pt x="352132" y="101528"/>
                </a:cubicBezTo>
                <a:cubicBezTo>
                  <a:pt x="350577" y="106196"/>
                  <a:pt x="358352" y="107752"/>
                  <a:pt x="358352" y="103084"/>
                </a:cubicBezTo>
                <a:cubicBezTo>
                  <a:pt x="364571" y="82856"/>
                  <a:pt x="367681" y="61073"/>
                  <a:pt x="367681" y="40845"/>
                </a:cubicBezTo>
                <a:cubicBezTo>
                  <a:pt x="367681" y="39289"/>
                  <a:pt x="366126" y="37733"/>
                  <a:pt x="364571" y="37733"/>
                </a:cubicBezTo>
                <a:cubicBezTo>
                  <a:pt x="364571" y="37733"/>
                  <a:pt x="364571" y="36177"/>
                  <a:pt x="364571" y="36177"/>
                </a:cubicBezTo>
                <a:cubicBezTo>
                  <a:pt x="369236" y="33065"/>
                  <a:pt x="373901" y="31509"/>
                  <a:pt x="377011" y="28397"/>
                </a:cubicBezTo>
                <a:cubicBezTo>
                  <a:pt x="377011" y="51737"/>
                  <a:pt x="375456" y="75076"/>
                  <a:pt x="373901" y="98416"/>
                </a:cubicBezTo>
                <a:cubicBezTo>
                  <a:pt x="373901" y="103084"/>
                  <a:pt x="381676" y="103084"/>
                  <a:pt x="381676" y="98416"/>
                </a:cubicBezTo>
                <a:cubicBezTo>
                  <a:pt x="383231" y="73520"/>
                  <a:pt x="383231" y="48625"/>
                  <a:pt x="384785" y="23729"/>
                </a:cubicBezTo>
                <a:cubicBezTo>
                  <a:pt x="389450" y="22173"/>
                  <a:pt x="392560" y="19061"/>
                  <a:pt x="397225" y="15949"/>
                </a:cubicBezTo>
                <a:cubicBezTo>
                  <a:pt x="395670" y="39289"/>
                  <a:pt x="394115" y="61073"/>
                  <a:pt x="391005" y="84412"/>
                </a:cubicBezTo>
                <a:cubicBezTo>
                  <a:pt x="391005" y="89080"/>
                  <a:pt x="397225" y="89080"/>
                  <a:pt x="398780" y="84412"/>
                </a:cubicBezTo>
                <a:cubicBezTo>
                  <a:pt x="400335" y="61073"/>
                  <a:pt x="403445" y="37733"/>
                  <a:pt x="403445" y="14393"/>
                </a:cubicBezTo>
                <a:cubicBezTo>
                  <a:pt x="403445" y="14393"/>
                  <a:pt x="403445" y="14393"/>
                  <a:pt x="403445" y="12837"/>
                </a:cubicBezTo>
                <a:cubicBezTo>
                  <a:pt x="406555" y="11281"/>
                  <a:pt x="411219" y="11281"/>
                  <a:pt x="414329" y="11281"/>
                </a:cubicBezTo>
                <a:cubicBezTo>
                  <a:pt x="415884" y="34621"/>
                  <a:pt x="417439" y="57961"/>
                  <a:pt x="418994" y="81300"/>
                </a:cubicBezTo>
                <a:cubicBezTo>
                  <a:pt x="418994" y="85968"/>
                  <a:pt x="425214" y="85968"/>
                  <a:pt x="425214" y="81300"/>
                </a:cubicBezTo>
                <a:cubicBezTo>
                  <a:pt x="423659" y="57961"/>
                  <a:pt x="423659" y="33065"/>
                  <a:pt x="422104" y="9725"/>
                </a:cubicBezTo>
                <a:cubicBezTo>
                  <a:pt x="425214" y="9725"/>
                  <a:pt x="428324" y="9725"/>
                  <a:pt x="431433" y="11281"/>
                </a:cubicBezTo>
                <a:cubicBezTo>
                  <a:pt x="434543" y="36177"/>
                  <a:pt x="437653" y="61073"/>
                  <a:pt x="440763" y="87524"/>
                </a:cubicBezTo>
                <a:cubicBezTo>
                  <a:pt x="442318" y="92192"/>
                  <a:pt x="448538" y="92192"/>
                  <a:pt x="448538" y="87524"/>
                </a:cubicBezTo>
                <a:cubicBezTo>
                  <a:pt x="445428" y="62628"/>
                  <a:pt x="442318" y="36177"/>
                  <a:pt x="439208" y="11281"/>
                </a:cubicBezTo>
                <a:cubicBezTo>
                  <a:pt x="454757" y="15949"/>
                  <a:pt x="471862" y="23729"/>
                  <a:pt x="485856" y="31509"/>
                </a:cubicBezTo>
                <a:cubicBezTo>
                  <a:pt x="506070" y="43957"/>
                  <a:pt x="524729" y="56405"/>
                  <a:pt x="544943" y="67296"/>
                </a:cubicBezTo>
                <a:cubicBezTo>
                  <a:pt x="544943" y="67296"/>
                  <a:pt x="544943" y="67296"/>
                  <a:pt x="544943" y="67296"/>
                </a:cubicBezTo>
                <a:cubicBezTo>
                  <a:pt x="546498" y="82856"/>
                  <a:pt x="549608" y="98416"/>
                  <a:pt x="551163" y="113976"/>
                </a:cubicBezTo>
                <a:cubicBezTo>
                  <a:pt x="552718" y="118644"/>
                  <a:pt x="558938" y="117088"/>
                  <a:pt x="558938" y="112420"/>
                </a:cubicBezTo>
                <a:cubicBezTo>
                  <a:pt x="555828" y="98416"/>
                  <a:pt x="554273" y="85968"/>
                  <a:pt x="552718" y="71964"/>
                </a:cubicBezTo>
                <a:cubicBezTo>
                  <a:pt x="558938" y="76632"/>
                  <a:pt x="566712" y="81300"/>
                  <a:pt x="572932" y="84412"/>
                </a:cubicBezTo>
                <a:cubicBezTo>
                  <a:pt x="574487" y="99972"/>
                  <a:pt x="577597" y="117088"/>
                  <a:pt x="582262" y="132648"/>
                </a:cubicBezTo>
                <a:cubicBezTo>
                  <a:pt x="583817" y="135760"/>
                  <a:pt x="591591" y="134204"/>
                  <a:pt x="590036" y="129536"/>
                </a:cubicBezTo>
                <a:cubicBezTo>
                  <a:pt x="585371" y="117088"/>
                  <a:pt x="583817" y="103084"/>
                  <a:pt x="580707" y="89080"/>
                </a:cubicBezTo>
                <a:cubicBezTo>
                  <a:pt x="586926" y="93748"/>
                  <a:pt x="591591" y="96860"/>
                  <a:pt x="597811" y="99972"/>
                </a:cubicBezTo>
                <a:cubicBezTo>
                  <a:pt x="596256" y="99972"/>
                  <a:pt x="594701" y="101528"/>
                  <a:pt x="594701" y="103084"/>
                </a:cubicBezTo>
                <a:cubicBezTo>
                  <a:pt x="597811" y="115532"/>
                  <a:pt x="600921" y="129536"/>
                  <a:pt x="604031" y="143540"/>
                </a:cubicBezTo>
                <a:cubicBezTo>
                  <a:pt x="604031" y="148208"/>
                  <a:pt x="611805" y="146652"/>
                  <a:pt x="610250" y="141984"/>
                </a:cubicBezTo>
                <a:cubicBezTo>
                  <a:pt x="607141" y="127980"/>
                  <a:pt x="605586" y="115532"/>
                  <a:pt x="602476" y="103084"/>
                </a:cubicBezTo>
                <a:cubicBezTo>
                  <a:pt x="618025" y="112420"/>
                  <a:pt x="633574" y="121756"/>
                  <a:pt x="649124" y="131092"/>
                </a:cubicBezTo>
                <a:cubicBezTo>
                  <a:pt x="650679" y="132648"/>
                  <a:pt x="652233" y="132648"/>
                  <a:pt x="653788" y="134204"/>
                </a:cubicBezTo>
                <a:cubicBezTo>
                  <a:pt x="653788" y="135760"/>
                  <a:pt x="652233" y="135760"/>
                  <a:pt x="652233" y="137316"/>
                </a:cubicBezTo>
                <a:cubicBezTo>
                  <a:pt x="658453" y="154432"/>
                  <a:pt x="663118" y="171548"/>
                  <a:pt x="664673" y="188663"/>
                </a:cubicBezTo>
                <a:cubicBezTo>
                  <a:pt x="664673" y="193331"/>
                  <a:pt x="672448" y="193331"/>
                  <a:pt x="672448" y="188663"/>
                </a:cubicBezTo>
                <a:cubicBezTo>
                  <a:pt x="670893" y="171548"/>
                  <a:pt x="666228" y="154432"/>
                  <a:pt x="660008" y="138872"/>
                </a:cubicBezTo>
                <a:cubicBezTo>
                  <a:pt x="667783" y="143540"/>
                  <a:pt x="674002" y="148208"/>
                  <a:pt x="681777" y="152876"/>
                </a:cubicBezTo>
                <a:cubicBezTo>
                  <a:pt x="680222" y="152876"/>
                  <a:pt x="678667" y="152876"/>
                  <a:pt x="680222" y="154432"/>
                </a:cubicBezTo>
                <a:cubicBezTo>
                  <a:pt x="689552" y="182440"/>
                  <a:pt x="692662" y="212003"/>
                  <a:pt x="689552" y="241567"/>
                </a:cubicBezTo>
                <a:cubicBezTo>
                  <a:pt x="689552" y="246235"/>
                  <a:pt x="697326" y="246235"/>
                  <a:pt x="697326" y="241567"/>
                </a:cubicBezTo>
                <a:cubicBezTo>
                  <a:pt x="700436" y="212003"/>
                  <a:pt x="697326" y="183996"/>
                  <a:pt x="687997" y="157544"/>
                </a:cubicBezTo>
                <a:cubicBezTo>
                  <a:pt x="701991" y="165324"/>
                  <a:pt x="714431" y="174660"/>
                  <a:pt x="728425" y="183996"/>
                </a:cubicBezTo>
                <a:cubicBezTo>
                  <a:pt x="736200" y="188663"/>
                  <a:pt x="742419" y="193331"/>
                  <a:pt x="750194" y="199555"/>
                </a:cubicBezTo>
                <a:cubicBezTo>
                  <a:pt x="750194" y="199555"/>
                  <a:pt x="748639" y="199555"/>
                  <a:pt x="748639" y="201111"/>
                </a:cubicBezTo>
                <a:cubicBezTo>
                  <a:pt x="753304" y="224451"/>
                  <a:pt x="756414" y="249347"/>
                  <a:pt x="754859" y="272687"/>
                </a:cubicBezTo>
                <a:cubicBezTo>
                  <a:pt x="753304" y="277355"/>
                  <a:pt x="761079" y="277355"/>
                  <a:pt x="761079" y="272687"/>
                </a:cubicBezTo>
                <a:cubicBezTo>
                  <a:pt x="762634" y="249347"/>
                  <a:pt x="761079" y="226007"/>
                  <a:pt x="756414" y="202667"/>
                </a:cubicBezTo>
                <a:cubicBezTo>
                  <a:pt x="762634" y="207335"/>
                  <a:pt x="768853" y="213559"/>
                  <a:pt x="775073" y="218227"/>
                </a:cubicBezTo>
                <a:cubicBezTo>
                  <a:pt x="773518" y="218227"/>
                  <a:pt x="771963" y="218227"/>
                  <a:pt x="771963" y="221339"/>
                </a:cubicBezTo>
                <a:cubicBezTo>
                  <a:pt x="771963" y="233787"/>
                  <a:pt x="771963" y="246235"/>
                  <a:pt x="771963" y="258683"/>
                </a:cubicBezTo>
                <a:cubicBezTo>
                  <a:pt x="771963" y="263351"/>
                  <a:pt x="779738" y="263351"/>
                  <a:pt x="779738" y="258683"/>
                </a:cubicBezTo>
                <a:cubicBezTo>
                  <a:pt x="779738" y="246235"/>
                  <a:pt x="779738" y="233787"/>
                  <a:pt x="779738" y="221339"/>
                </a:cubicBezTo>
                <a:cubicBezTo>
                  <a:pt x="784403" y="227563"/>
                  <a:pt x="790622" y="232231"/>
                  <a:pt x="796842" y="236899"/>
                </a:cubicBezTo>
                <a:cubicBezTo>
                  <a:pt x="799952" y="241567"/>
                  <a:pt x="804617" y="246235"/>
                  <a:pt x="807726" y="252459"/>
                </a:cubicBezTo>
                <a:cubicBezTo>
                  <a:pt x="806172" y="252459"/>
                  <a:pt x="806172" y="252459"/>
                  <a:pt x="806172" y="252459"/>
                </a:cubicBezTo>
                <a:cubicBezTo>
                  <a:pt x="801507" y="255571"/>
                  <a:pt x="806172" y="261795"/>
                  <a:pt x="809281" y="258683"/>
                </a:cubicBezTo>
                <a:cubicBezTo>
                  <a:pt x="820166" y="252459"/>
                  <a:pt x="831050" y="244679"/>
                  <a:pt x="841935" y="238455"/>
                </a:cubicBezTo>
                <a:cubicBezTo>
                  <a:pt x="840380" y="238455"/>
                  <a:pt x="838825" y="238455"/>
                  <a:pt x="838825" y="241567"/>
                </a:cubicBezTo>
                <a:cubicBezTo>
                  <a:pt x="838825" y="258683"/>
                  <a:pt x="835715" y="275799"/>
                  <a:pt x="832605" y="292915"/>
                </a:cubicBezTo>
                <a:cubicBezTo>
                  <a:pt x="831050" y="297583"/>
                  <a:pt x="838825" y="299139"/>
                  <a:pt x="840380" y="294471"/>
                </a:cubicBezTo>
                <a:cubicBezTo>
                  <a:pt x="843490" y="277355"/>
                  <a:pt x="845045" y="258683"/>
                  <a:pt x="846600" y="241567"/>
                </a:cubicBezTo>
                <a:cubicBezTo>
                  <a:pt x="846600" y="238455"/>
                  <a:pt x="843490" y="236899"/>
                  <a:pt x="841935" y="236899"/>
                </a:cubicBezTo>
                <a:cubicBezTo>
                  <a:pt x="857484" y="227563"/>
                  <a:pt x="871479" y="218227"/>
                  <a:pt x="887028" y="207335"/>
                </a:cubicBezTo>
                <a:cubicBezTo>
                  <a:pt x="887028" y="208891"/>
                  <a:pt x="887028" y="208891"/>
                  <a:pt x="887028" y="208891"/>
                </a:cubicBezTo>
                <a:cubicBezTo>
                  <a:pt x="885473" y="210447"/>
                  <a:pt x="885473" y="210447"/>
                  <a:pt x="885473" y="212003"/>
                </a:cubicBezTo>
                <a:cubicBezTo>
                  <a:pt x="874588" y="264907"/>
                  <a:pt x="862149" y="319366"/>
                  <a:pt x="851265" y="372270"/>
                </a:cubicBezTo>
                <a:cubicBezTo>
                  <a:pt x="818611" y="372270"/>
                  <a:pt x="787512" y="373826"/>
                  <a:pt x="754859" y="375382"/>
                </a:cubicBezTo>
                <a:cubicBezTo>
                  <a:pt x="754859" y="375382"/>
                  <a:pt x="756414" y="375382"/>
                  <a:pt x="756414" y="373826"/>
                </a:cubicBezTo>
                <a:cubicBezTo>
                  <a:pt x="754859" y="352042"/>
                  <a:pt x="751749" y="328702"/>
                  <a:pt x="750194" y="305363"/>
                </a:cubicBezTo>
                <a:cubicBezTo>
                  <a:pt x="748639" y="300695"/>
                  <a:pt x="742419" y="300695"/>
                  <a:pt x="742419" y="305363"/>
                </a:cubicBezTo>
                <a:cubicBezTo>
                  <a:pt x="743974" y="328702"/>
                  <a:pt x="747084" y="352042"/>
                  <a:pt x="748639" y="373826"/>
                </a:cubicBezTo>
                <a:cubicBezTo>
                  <a:pt x="748639" y="375382"/>
                  <a:pt x="750194" y="375382"/>
                  <a:pt x="750194" y="375382"/>
                </a:cubicBezTo>
                <a:cubicBezTo>
                  <a:pt x="747084" y="375382"/>
                  <a:pt x="742419" y="375382"/>
                  <a:pt x="737755" y="376938"/>
                </a:cubicBezTo>
                <a:cubicBezTo>
                  <a:pt x="737755" y="373826"/>
                  <a:pt x="737755" y="370714"/>
                  <a:pt x="737755" y="367602"/>
                </a:cubicBezTo>
                <a:cubicBezTo>
                  <a:pt x="737755" y="367602"/>
                  <a:pt x="737755" y="366046"/>
                  <a:pt x="737755" y="366046"/>
                </a:cubicBezTo>
                <a:cubicBezTo>
                  <a:pt x="737755" y="352042"/>
                  <a:pt x="737755" y="339594"/>
                  <a:pt x="734645" y="325590"/>
                </a:cubicBezTo>
                <a:cubicBezTo>
                  <a:pt x="736200" y="325590"/>
                  <a:pt x="736200" y="325590"/>
                  <a:pt x="736200" y="324034"/>
                </a:cubicBezTo>
                <a:cubicBezTo>
                  <a:pt x="737755" y="324034"/>
                  <a:pt x="737755" y="320922"/>
                  <a:pt x="736200" y="319366"/>
                </a:cubicBezTo>
                <a:cubicBezTo>
                  <a:pt x="712876" y="299139"/>
                  <a:pt x="687997" y="280467"/>
                  <a:pt x="663118" y="260239"/>
                </a:cubicBezTo>
                <a:cubicBezTo>
                  <a:pt x="663118" y="260239"/>
                  <a:pt x="663118" y="260239"/>
                  <a:pt x="663118" y="260239"/>
                </a:cubicBezTo>
                <a:cubicBezTo>
                  <a:pt x="646014" y="247791"/>
                  <a:pt x="630464" y="233787"/>
                  <a:pt x="613360" y="221339"/>
                </a:cubicBezTo>
                <a:cubicBezTo>
                  <a:pt x="571377" y="190219"/>
                  <a:pt x="527839" y="160656"/>
                  <a:pt x="484301" y="131092"/>
                </a:cubicBezTo>
                <a:cubicBezTo>
                  <a:pt x="474971" y="124868"/>
                  <a:pt x="464087" y="117088"/>
                  <a:pt x="453202" y="112420"/>
                </a:cubicBezTo>
                <a:cubicBezTo>
                  <a:pt x="442318" y="109308"/>
                  <a:pt x="431433" y="109308"/>
                  <a:pt x="420549" y="112420"/>
                </a:cubicBezTo>
                <a:cubicBezTo>
                  <a:pt x="409664" y="117088"/>
                  <a:pt x="400335" y="123312"/>
                  <a:pt x="392560" y="131092"/>
                </a:cubicBezTo>
                <a:cubicBezTo>
                  <a:pt x="381676" y="138872"/>
                  <a:pt x="370791" y="148208"/>
                  <a:pt x="359907" y="155988"/>
                </a:cubicBezTo>
                <a:cubicBezTo>
                  <a:pt x="317923" y="191775"/>
                  <a:pt x="274385" y="226007"/>
                  <a:pt x="232402" y="261795"/>
                </a:cubicBezTo>
                <a:cubicBezTo>
                  <a:pt x="188864" y="296027"/>
                  <a:pt x="146881" y="331814"/>
                  <a:pt x="103343" y="366046"/>
                </a:cubicBezTo>
                <a:cubicBezTo>
                  <a:pt x="103343" y="366046"/>
                  <a:pt x="103343" y="366046"/>
                  <a:pt x="103343" y="364490"/>
                </a:cubicBezTo>
                <a:cubicBezTo>
                  <a:pt x="101788" y="359822"/>
                  <a:pt x="95568" y="362934"/>
                  <a:pt x="95568" y="367602"/>
                </a:cubicBezTo>
                <a:cubicBezTo>
                  <a:pt x="97123" y="369158"/>
                  <a:pt x="97123" y="370714"/>
                  <a:pt x="97123" y="372270"/>
                </a:cubicBezTo>
                <a:cubicBezTo>
                  <a:pt x="94014" y="373826"/>
                  <a:pt x="90904" y="376938"/>
                  <a:pt x="86239" y="380050"/>
                </a:cubicBezTo>
                <a:cubicBezTo>
                  <a:pt x="86239" y="380050"/>
                  <a:pt x="87794" y="381606"/>
                  <a:pt x="86239" y="381606"/>
                </a:cubicBezTo>
                <a:cubicBezTo>
                  <a:pt x="86239" y="380050"/>
                  <a:pt x="86239" y="378494"/>
                  <a:pt x="84684" y="376938"/>
                </a:cubicBezTo>
                <a:cubicBezTo>
                  <a:pt x="84684" y="373826"/>
                  <a:pt x="81574" y="373826"/>
                  <a:pt x="80019" y="376938"/>
                </a:cubicBezTo>
                <a:cubicBezTo>
                  <a:pt x="69135" y="366046"/>
                  <a:pt x="58250" y="356710"/>
                  <a:pt x="47366" y="347374"/>
                </a:cubicBezTo>
                <a:cubicBezTo>
                  <a:pt x="50475" y="330258"/>
                  <a:pt x="52030" y="313142"/>
                  <a:pt x="53585" y="296027"/>
                </a:cubicBezTo>
                <a:cubicBezTo>
                  <a:pt x="53585" y="291359"/>
                  <a:pt x="45811" y="291359"/>
                  <a:pt x="45811" y="296027"/>
                </a:cubicBezTo>
                <a:cubicBezTo>
                  <a:pt x="44256" y="311586"/>
                  <a:pt x="42701" y="325590"/>
                  <a:pt x="41146" y="341150"/>
                </a:cubicBezTo>
                <a:cubicBezTo>
                  <a:pt x="39591" y="339594"/>
                  <a:pt x="36481" y="336482"/>
                  <a:pt x="34926" y="334926"/>
                </a:cubicBezTo>
                <a:cubicBezTo>
                  <a:pt x="34926" y="327146"/>
                  <a:pt x="36481" y="320922"/>
                  <a:pt x="36481" y="313142"/>
                </a:cubicBezTo>
                <a:cubicBezTo>
                  <a:pt x="38036" y="308474"/>
                  <a:pt x="30261" y="308474"/>
                  <a:pt x="30261" y="313142"/>
                </a:cubicBezTo>
                <a:cubicBezTo>
                  <a:pt x="28706" y="319366"/>
                  <a:pt x="28706" y="324034"/>
                  <a:pt x="27152" y="328702"/>
                </a:cubicBezTo>
                <a:cubicBezTo>
                  <a:pt x="27152" y="328702"/>
                  <a:pt x="27152" y="328702"/>
                  <a:pt x="27152" y="328702"/>
                </a:cubicBezTo>
                <a:cubicBezTo>
                  <a:pt x="28706" y="322478"/>
                  <a:pt x="28706" y="314698"/>
                  <a:pt x="30261" y="308474"/>
                </a:cubicBezTo>
                <a:cubicBezTo>
                  <a:pt x="30261" y="306919"/>
                  <a:pt x="28706" y="306919"/>
                  <a:pt x="28706" y="305363"/>
                </a:cubicBezTo>
                <a:cubicBezTo>
                  <a:pt x="39591" y="296027"/>
                  <a:pt x="52030" y="286691"/>
                  <a:pt x="64470" y="277355"/>
                </a:cubicBezTo>
                <a:cubicBezTo>
                  <a:pt x="64470" y="277355"/>
                  <a:pt x="62915" y="277355"/>
                  <a:pt x="62915" y="277355"/>
                </a:cubicBezTo>
                <a:cubicBezTo>
                  <a:pt x="61360" y="300695"/>
                  <a:pt x="58250" y="322478"/>
                  <a:pt x="55140" y="344262"/>
                </a:cubicBezTo>
                <a:cubicBezTo>
                  <a:pt x="53585" y="348930"/>
                  <a:pt x="61360" y="350486"/>
                  <a:pt x="61360" y="345818"/>
                </a:cubicBezTo>
                <a:close/>
                <a:moveTo>
                  <a:pt x="796842" y="275799"/>
                </a:moveTo>
                <a:cubicBezTo>
                  <a:pt x="796842" y="264907"/>
                  <a:pt x="796842" y="254015"/>
                  <a:pt x="796842" y="244679"/>
                </a:cubicBezTo>
                <a:cubicBezTo>
                  <a:pt x="796842" y="240011"/>
                  <a:pt x="789067" y="240011"/>
                  <a:pt x="789067" y="244679"/>
                </a:cubicBezTo>
                <a:cubicBezTo>
                  <a:pt x="789067" y="254015"/>
                  <a:pt x="789067" y="264907"/>
                  <a:pt x="789067" y="275799"/>
                </a:cubicBezTo>
                <a:cubicBezTo>
                  <a:pt x="789067" y="280467"/>
                  <a:pt x="796842" y="280467"/>
                  <a:pt x="796842" y="275799"/>
                </a:cubicBezTo>
                <a:close/>
                <a:moveTo>
                  <a:pt x="740864" y="275799"/>
                </a:moveTo>
                <a:cubicBezTo>
                  <a:pt x="743974" y="247791"/>
                  <a:pt x="742419" y="218227"/>
                  <a:pt x="736200" y="190219"/>
                </a:cubicBezTo>
                <a:cubicBezTo>
                  <a:pt x="734645" y="185551"/>
                  <a:pt x="728425" y="188663"/>
                  <a:pt x="728425" y="191775"/>
                </a:cubicBezTo>
                <a:cubicBezTo>
                  <a:pt x="734645" y="219783"/>
                  <a:pt x="736200" y="247791"/>
                  <a:pt x="733090" y="275799"/>
                </a:cubicBezTo>
                <a:cubicBezTo>
                  <a:pt x="733090" y="280467"/>
                  <a:pt x="740864" y="280467"/>
                  <a:pt x="740864" y="275799"/>
                </a:cubicBezTo>
                <a:close/>
                <a:moveTo>
                  <a:pt x="720650" y="255571"/>
                </a:moveTo>
                <a:cubicBezTo>
                  <a:pt x="720650" y="229119"/>
                  <a:pt x="717541" y="202667"/>
                  <a:pt x="712876" y="176216"/>
                </a:cubicBezTo>
                <a:cubicBezTo>
                  <a:pt x="711321" y="171548"/>
                  <a:pt x="705101" y="173104"/>
                  <a:pt x="706656" y="177772"/>
                </a:cubicBezTo>
                <a:cubicBezTo>
                  <a:pt x="711321" y="204223"/>
                  <a:pt x="712876" y="229119"/>
                  <a:pt x="712876" y="255571"/>
                </a:cubicBezTo>
                <a:cubicBezTo>
                  <a:pt x="712876" y="260239"/>
                  <a:pt x="720650" y="260239"/>
                  <a:pt x="720650" y="255571"/>
                </a:cubicBezTo>
                <a:close/>
                <a:moveTo>
                  <a:pt x="627355" y="146652"/>
                </a:moveTo>
                <a:cubicBezTo>
                  <a:pt x="625800" y="137316"/>
                  <a:pt x="622690" y="127980"/>
                  <a:pt x="621135" y="118644"/>
                </a:cubicBezTo>
                <a:cubicBezTo>
                  <a:pt x="621135" y="113976"/>
                  <a:pt x="613360" y="115532"/>
                  <a:pt x="614915" y="120200"/>
                </a:cubicBezTo>
                <a:cubicBezTo>
                  <a:pt x="616470" y="129536"/>
                  <a:pt x="618025" y="138872"/>
                  <a:pt x="619580" y="149764"/>
                </a:cubicBezTo>
                <a:cubicBezTo>
                  <a:pt x="621135" y="154432"/>
                  <a:pt x="628910" y="151320"/>
                  <a:pt x="627355" y="146652"/>
                </a:cubicBezTo>
                <a:close/>
                <a:moveTo>
                  <a:pt x="509180" y="98416"/>
                </a:moveTo>
                <a:cubicBezTo>
                  <a:pt x="506070" y="82856"/>
                  <a:pt x="502960" y="67296"/>
                  <a:pt x="499850" y="51737"/>
                </a:cubicBezTo>
                <a:cubicBezTo>
                  <a:pt x="499850" y="47069"/>
                  <a:pt x="492076" y="48625"/>
                  <a:pt x="493631" y="53293"/>
                </a:cubicBezTo>
                <a:cubicBezTo>
                  <a:pt x="496740" y="68852"/>
                  <a:pt x="499850" y="84412"/>
                  <a:pt x="502960" y="99972"/>
                </a:cubicBezTo>
                <a:cubicBezTo>
                  <a:pt x="502960" y="104640"/>
                  <a:pt x="510735" y="103084"/>
                  <a:pt x="509180" y="98416"/>
                </a:cubicBezTo>
                <a:close/>
                <a:moveTo>
                  <a:pt x="492076" y="101528"/>
                </a:moveTo>
                <a:cubicBezTo>
                  <a:pt x="490521" y="81300"/>
                  <a:pt x="485856" y="62628"/>
                  <a:pt x="479636" y="42401"/>
                </a:cubicBezTo>
                <a:cubicBezTo>
                  <a:pt x="478081" y="37733"/>
                  <a:pt x="471862" y="40845"/>
                  <a:pt x="473416" y="45513"/>
                </a:cubicBezTo>
                <a:cubicBezTo>
                  <a:pt x="479636" y="62628"/>
                  <a:pt x="482746" y="82856"/>
                  <a:pt x="484301" y="101528"/>
                </a:cubicBezTo>
                <a:cubicBezTo>
                  <a:pt x="485856" y="106196"/>
                  <a:pt x="492076" y="106196"/>
                  <a:pt x="492076" y="101528"/>
                </a:cubicBezTo>
                <a:close/>
                <a:moveTo>
                  <a:pt x="470307" y="87524"/>
                </a:moveTo>
                <a:cubicBezTo>
                  <a:pt x="470307" y="65740"/>
                  <a:pt x="467197" y="45513"/>
                  <a:pt x="460977" y="25285"/>
                </a:cubicBezTo>
                <a:cubicBezTo>
                  <a:pt x="459422" y="20617"/>
                  <a:pt x="451647" y="22173"/>
                  <a:pt x="453202" y="26841"/>
                </a:cubicBezTo>
                <a:cubicBezTo>
                  <a:pt x="459422" y="47069"/>
                  <a:pt x="462532" y="67296"/>
                  <a:pt x="464087" y="87524"/>
                </a:cubicBezTo>
                <a:cubicBezTo>
                  <a:pt x="464087" y="92192"/>
                  <a:pt x="470307" y="92192"/>
                  <a:pt x="470307" y="87524"/>
                </a:cubicBezTo>
                <a:close/>
                <a:moveTo>
                  <a:pt x="824831" y="277355"/>
                </a:moveTo>
                <a:cubicBezTo>
                  <a:pt x="826386" y="272687"/>
                  <a:pt x="827941" y="266463"/>
                  <a:pt x="827941" y="261795"/>
                </a:cubicBezTo>
                <a:cubicBezTo>
                  <a:pt x="829496" y="257127"/>
                  <a:pt x="821721" y="255571"/>
                  <a:pt x="821721" y="260239"/>
                </a:cubicBezTo>
                <a:cubicBezTo>
                  <a:pt x="820166" y="264907"/>
                  <a:pt x="818611" y="269575"/>
                  <a:pt x="818611" y="274243"/>
                </a:cubicBezTo>
                <a:cubicBezTo>
                  <a:pt x="817056" y="278911"/>
                  <a:pt x="824831" y="282023"/>
                  <a:pt x="824831" y="277355"/>
                </a:cubicBezTo>
                <a:close/>
                <a:moveTo>
                  <a:pt x="849710" y="331814"/>
                </a:moveTo>
                <a:cubicBezTo>
                  <a:pt x="855929" y="299139"/>
                  <a:pt x="862149" y="266463"/>
                  <a:pt x="868369" y="233787"/>
                </a:cubicBezTo>
                <a:cubicBezTo>
                  <a:pt x="869924" y="229119"/>
                  <a:pt x="862149" y="227563"/>
                  <a:pt x="862149" y="230675"/>
                </a:cubicBezTo>
                <a:cubicBezTo>
                  <a:pt x="855929" y="264907"/>
                  <a:pt x="848155" y="297583"/>
                  <a:pt x="841935" y="330258"/>
                </a:cubicBezTo>
                <a:cubicBezTo>
                  <a:pt x="841935" y="334926"/>
                  <a:pt x="848155" y="336482"/>
                  <a:pt x="849710" y="331814"/>
                </a:cubicBezTo>
                <a:close/>
                <a:moveTo>
                  <a:pt x="807726" y="266463"/>
                </a:moveTo>
                <a:cubicBezTo>
                  <a:pt x="803062" y="266463"/>
                  <a:pt x="803062" y="274243"/>
                  <a:pt x="807726" y="274243"/>
                </a:cubicBezTo>
                <a:cubicBezTo>
                  <a:pt x="812391" y="274243"/>
                  <a:pt x="812391" y="266463"/>
                  <a:pt x="807726" y="266463"/>
                </a:cubicBezTo>
                <a:close/>
                <a:moveTo>
                  <a:pt x="151546" y="345818"/>
                </a:moveTo>
                <a:cubicBezTo>
                  <a:pt x="156211" y="345818"/>
                  <a:pt x="156211" y="339594"/>
                  <a:pt x="151546" y="339594"/>
                </a:cubicBezTo>
                <a:cubicBezTo>
                  <a:pt x="146881" y="339594"/>
                  <a:pt x="146881" y="345818"/>
                  <a:pt x="151546" y="345818"/>
                </a:cubicBezTo>
                <a:close/>
                <a:moveTo>
                  <a:pt x="146881" y="348930"/>
                </a:moveTo>
                <a:cubicBezTo>
                  <a:pt x="146881" y="344262"/>
                  <a:pt x="140661" y="342706"/>
                  <a:pt x="139107" y="347374"/>
                </a:cubicBezTo>
                <a:cubicBezTo>
                  <a:pt x="139107" y="355154"/>
                  <a:pt x="140661" y="361378"/>
                  <a:pt x="145326" y="366046"/>
                </a:cubicBezTo>
                <a:cubicBezTo>
                  <a:pt x="149991" y="369158"/>
                  <a:pt x="154656" y="364490"/>
                  <a:pt x="151546" y="361378"/>
                </a:cubicBezTo>
                <a:cubicBezTo>
                  <a:pt x="148436" y="358266"/>
                  <a:pt x="146881" y="353598"/>
                  <a:pt x="146881" y="348930"/>
                </a:cubicBezTo>
                <a:close/>
                <a:moveTo>
                  <a:pt x="795287" y="302251"/>
                </a:moveTo>
                <a:cubicBezTo>
                  <a:pt x="795287" y="306919"/>
                  <a:pt x="801507" y="306919"/>
                  <a:pt x="801507" y="302251"/>
                </a:cubicBezTo>
                <a:cubicBezTo>
                  <a:pt x="801507" y="297583"/>
                  <a:pt x="801507" y="292915"/>
                  <a:pt x="801507" y="288247"/>
                </a:cubicBezTo>
                <a:cubicBezTo>
                  <a:pt x="801507" y="283579"/>
                  <a:pt x="795287" y="283579"/>
                  <a:pt x="795287" y="288247"/>
                </a:cubicBezTo>
                <a:cubicBezTo>
                  <a:pt x="795287" y="292915"/>
                  <a:pt x="795287" y="297583"/>
                  <a:pt x="795287" y="302251"/>
                </a:cubicBezTo>
                <a:close/>
                <a:moveTo>
                  <a:pt x="785957" y="328702"/>
                </a:moveTo>
                <a:cubicBezTo>
                  <a:pt x="785957" y="313142"/>
                  <a:pt x="782848" y="297583"/>
                  <a:pt x="779738" y="283579"/>
                </a:cubicBezTo>
                <a:cubicBezTo>
                  <a:pt x="778183" y="278911"/>
                  <a:pt x="770408" y="280467"/>
                  <a:pt x="771963" y="285135"/>
                </a:cubicBezTo>
                <a:cubicBezTo>
                  <a:pt x="776628" y="299139"/>
                  <a:pt x="778183" y="313142"/>
                  <a:pt x="779738" y="328702"/>
                </a:cubicBezTo>
                <a:cubicBezTo>
                  <a:pt x="779738" y="333370"/>
                  <a:pt x="785957" y="333370"/>
                  <a:pt x="785957" y="328702"/>
                </a:cubicBezTo>
                <a:close/>
                <a:moveTo>
                  <a:pt x="770408" y="366046"/>
                </a:moveTo>
                <a:cubicBezTo>
                  <a:pt x="770408" y="341150"/>
                  <a:pt x="767298" y="316254"/>
                  <a:pt x="761079" y="292915"/>
                </a:cubicBezTo>
                <a:cubicBezTo>
                  <a:pt x="761079" y="288247"/>
                  <a:pt x="753304" y="289803"/>
                  <a:pt x="754859" y="294471"/>
                </a:cubicBezTo>
                <a:cubicBezTo>
                  <a:pt x="761079" y="317810"/>
                  <a:pt x="764188" y="341150"/>
                  <a:pt x="762634" y="366046"/>
                </a:cubicBezTo>
                <a:cubicBezTo>
                  <a:pt x="762634" y="370714"/>
                  <a:pt x="770408" y="370714"/>
                  <a:pt x="770408" y="366046"/>
                </a:cubicBezTo>
                <a:close/>
                <a:moveTo>
                  <a:pt x="893248" y="215115"/>
                </a:moveTo>
                <a:lnTo>
                  <a:pt x="893248" y="215115"/>
                </a:lnTo>
                <a:cubicBezTo>
                  <a:pt x="901022" y="219783"/>
                  <a:pt x="904132" y="229119"/>
                  <a:pt x="905687" y="238455"/>
                </a:cubicBezTo>
                <a:cubicBezTo>
                  <a:pt x="902577" y="232231"/>
                  <a:pt x="899467" y="226007"/>
                  <a:pt x="894803" y="221339"/>
                </a:cubicBezTo>
                <a:cubicBezTo>
                  <a:pt x="893248" y="219783"/>
                  <a:pt x="893248" y="221339"/>
                  <a:pt x="891693" y="221339"/>
                </a:cubicBezTo>
                <a:cubicBezTo>
                  <a:pt x="891693" y="218227"/>
                  <a:pt x="893248" y="216671"/>
                  <a:pt x="893248" y="215115"/>
                </a:cubicBezTo>
                <a:close/>
                <a:moveTo>
                  <a:pt x="896358" y="210447"/>
                </a:moveTo>
                <a:lnTo>
                  <a:pt x="896358" y="210447"/>
                </a:lnTo>
                <a:cubicBezTo>
                  <a:pt x="896358" y="210447"/>
                  <a:pt x="894803" y="212003"/>
                  <a:pt x="893248" y="212003"/>
                </a:cubicBezTo>
                <a:cubicBezTo>
                  <a:pt x="894803" y="210447"/>
                  <a:pt x="896358" y="212003"/>
                  <a:pt x="896358" y="210447"/>
                </a:cubicBezTo>
                <a:close/>
                <a:moveTo>
                  <a:pt x="701991" y="376938"/>
                </a:moveTo>
                <a:lnTo>
                  <a:pt x="701991" y="376938"/>
                </a:lnTo>
                <a:cubicBezTo>
                  <a:pt x="698881" y="372270"/>
                  <a:pt x="697326" y="367602"/>
                  <a:pt x="697326" y="361378"/>
                </a:cubicBezTo>
                <a:cubicBezTo>
                  <a:pt x="697326" y="359822"/>
                  <a:pt x="697326" y="358266"/>
                  <a:pt x="695772" y="358266"/>
                </a:cubicBezTo>
                <a:cubicBezTo>
                  <a:pt x="698881" y="355154"/>
                  <a:pt x="701991" y="352042"/>
                  <a:pt x="705101" y="350486"/>
                </a:cubicBezTo>
                <a:cubicBezTo>
                  <a:pt x="708211" y="358266"/>
                  <a:pt x="708211" y="367602"/>
                  <a:pt x="708211" y="376938"/>
                </a:cubicBezTo>
                <a:cubicBezTo>
                  <a:pt x="706656" y="376938"/>
                  <a:pt x="703546" y="376938"/>
                  <a:pt x="701991" y="376938"/>
                </a:cubicBezTo>
                <a:close/>
                <a:moveTo>
                  <a:pt x="695772" y="376938"/>
                </a:moveTo>
                <a:lnTo>
                  <a:pt x="695772" y="376938"/>
                </a:lnTo>
                <a:cubicBezTo>
                  <a:pt x="687997" y="378494"/>
                  <a:pt x="678667" y="378494"/>
                  <a:pt x="670893" y="378494"/>
                </a:cubicBezTo>
                <a:cubicBezTo>
                  <a:pt x="677112" y="372270"/>
                  <a:pt x="684887" y="367602"/>
                  <a:pt x="691107" y="361378"/>
                </a:cubicBezTo>
                <a:cubicBezTo>
                  <a:pt x="691107" y="367602"/>
                  <a:pt x="692662" y="372270"/>
                  <a:pt x="695772" y="376938"/>
                </a:cubicBezTo>
                <a:close/>
                <a:moveTo>
                  <a:pt x="728425" y="322478"/>
                </a:moveTo>
                <a:lnTo>
                  <a:pt x="728425" y="322478"/>
                </a:lnTo>
                <a:cubicBezTo>
                  <a:pt x="728425" y="322478"/>
                  <a:pt x="728425" y="322478"/>
                  <a:pt x="728425" y="322478"/>
                </a:cubicBezTo>
                <a:cubicBezTo>
                  <a:pt x="726870" y="322478"/>
                  <a:pt x="726870" y="324034"/>
                  <a:pt x="725315" y="324034"/>
                </a:cubicBezTo>
                <a:cubicBezTo>
                  <a:pt x="723760" y="322478"/>
                  <a:pt x="723760" y="320922"/>
                  <a:pt x="723760" y="317810"/>
                </a:cubicBezTo>
                <a:cubicBezTo>
                  <a:pt x="725315" y="319366"/>
                  <a:pt x="726870" y="320922"/>
                  <a:pt x="728425" y="322478"/>
                </a:cubicBezTo>
                <a:close/>
                <a:moveTo>
                  <a:pt x="728425" y="331814"/>
                </a:moveTo>
                <a:lnTo>
                  <a:pt x="728425" y="331814"/>
                </a:lnTo>
                <a:cubicBezTo>
                  <a:pt x="729980" y="339594"/>
                  <a:pt x="729980" y="347374"/>
                  <a:pt x="729980" y="356710"/>
                </a:cubicBezTo>
                <a:cubicBezTo>
                  <a:pt x="728425" y="355154"/>
                  <a:pt x="728425" y="355154"/>
                  <a:pt x="726870" y="353598"/>
                </a:cubicBezTo>
                <a:cubicBezTo>
                  <a:pt x="725315" y="347374"/>
                  <a:pt x="725315" y="341150"/>
                  <a:pt x="725315" y="334926"/>
                </a:cubicBezTo>
                <a:cubicBezTo>
                  <a:pt x="726870" y="333370"/>
                  <a:pt x="726870" y="331814"/>
                  <a:pt x="728425" y="331814"/>
                </a:cubicBezTo>
                <a:close/>
                <a:moveTo>
                  <a:pt x="719095" y="347374"/>
                </a:moveTo>
                <a:lnTo>
                  <a:pt x="719095" y="347374"/>
                </a:lnTo>
                <a:cubicBezTo>
                  <a:pt x="717541" y="347374"/>
                  <a:pt x="714431" y="345818"/>
                  <a:pt x="712876" y="344262"/>
                </a:cubicBezTo>
                <a:cubicBezTo>
                  <a:pt x="714431" y="342706"/>
                  <a:pt x="715986" y="341150"/>
                  <a:pt x="717541" y="339594"/>
                </a:cubicBezTo>
                <a:cubicBezTo>
                  <a:pt x="719095" y="342706"/>
                  <a:pt x="719095" y="345818"/>
                  <a:pt x="719095" y="347374"/>
                </a:cubicBezTo>
                <a:close/>
                <a:moveTo>
                  <a:pt x="714431" y="376938"/>
                </a:moveTo>
                <a:lnTo>
                  <a:pt x="714431" y="376938"/>
                </a:lnTo>
                <a:cubicBezTo>
                  <a:pt x="715986" y="369158"/>
                  <a:pt x="714431" y="361378"/>
                  <a:pt x="712876" y="352042"/>
                </a:cubicBezTo>
                <a:cubicBezTo>
                  <a:pt x="715986" y="355154"/>
                  <a:pt x="717541" y="356710"/>
                  <a:pt x="719095" y="358266"/>
                </a:cubicBezTo>
                <a:cubicBezTo>
                  <a:pt x="720650" y="364490"/>
                  <a:pt x="720650" y="370714"/>
                  <a:pt x="720650" y="376938"/>
                </a:cubicBezTo>
                <a:cubicBezTo>
                  <a:pt x="719095" y="376938"/>
                  <a:pt x="717541" y="376938"/>
                  <a:pt x="714431" y="376938"/>
                </a:cubicBezTo>
                <a:close/>
                <a:moveTo>
                  <a:pt x="728425" y="376938"/>
                </a:moveTo>
                <a:lnTo>
                  <a:pt x="728425" y="376938"/>
                </a:lnTo>
                <a:cubicBezTo>
                  <a:pt x="728425" y="372270"/>
                  <a:pt x="728425" y="367602"/>
                  <a:pt x="726870" y="362934"/>
                </a:cubicBezTo>
                <a:cubicBezTo>
                  <a:pt x="728425" y="364490"/>
                  <a:pt x="729980" y="366046"/>
                  <a:pt x="729980" y="366046"/>
                </a:cubicBezTo>
                <a:cubicBezTo>
                  <a:pt x="729980" y="369158"/>
                  <a:pt x="731535" y="372270"/>
                  <a:pt x="731535" y="376938"/>
                </a:cubicBezTo>
                <a:cubicBezTo>
                  <a:pt x="729980" y="376938"/>
                  <a:pt x="729980" y="376938"/>
                  <a:pt x="728425" y="376938"/>
                </a:cubicBezTo>
                <a:close/>
                <a:moveTo>
                  <a:pt x="687997" y="324034"/>
                </a:moveTo>
                <a:lnTo>
                  <a:pt x="687997" y="324034"/>
                </a:lnTo>
                <a:cubicBezTo>
                  <a:pt x="684887" y="322478"/>
                  <a:pt x="681777" y="319366"/>
                  <a:pt x="677112" y="316254"/>
                </a:cubicBezTo>
                <a:cubicBezTo>
                  <a:pt x="680222" y="316254"/>
                  <a:pt x="681777" y="314698"/>
                  <a:pt x="680222" y="313142"/>
                </a:cubicBezTo>
                <a:cubicBezTo>
                  <a:pt x="678667" y="302251"/>
                  <a:pt x="678667" y="292915"/>
                  <a:pt x="680222" y="283579"/>
                </a:cubicBezTo>
                <a:cubicBezTo>
                  <a:pt x="683332" y="286691"/>
                  <a:pt x="686442" y="288247"/>
                  <a:pt x="689552" y="291359"/>
                </a:cubicBezTo>
                <a:cubicBezTo>
                  <a:pt x="689552" y="291359"/>
                  <a:pt x="687997" y="291359"/>
                  <a:pt x="687997" y="292915"/>
                </a:cubicBezTo>
                <a:cubicBezTo>
                  <a:pt x="687997" y="303807"/>
                  <a:pt x="687997" y="314698"/>
                  <a:pt x="687997" y="324034"/>
                </a:cubicBezTo>
                <a:close/>
                <a:moveTo>
                  <a:pt x="417439" y="124868"/>
                </a:moveTo>
                <a:lnTo>
                  <a:pt x="417439" y="124868"/>
                </a:lnTo>
                <a:cubicBezTo>
                  <a:pt x="418994" y="132648"/>
                  <a:pt x="422104" y="140428"/>
                  <a:pt x="423659" y="148208"/>
                </a:cubicBezTo>
                <a:cubicBezTo>
                  <a:pt x="420549" y="149764"/>
                  <a:pt x="417439" y="149764"/>
                  <a:pt x="415884" y="151320"/>
                </a:cubicBezTo>
                <a:cubicBezTo>
                  <a:pt x="414329" y="143540"/>
                  <a:pt x="412774" y="135760"/>
                  <a:pt x="411219" y="126424"/>
                </a:cubicBezTo>
                <a:cubicBezTo>
                  <a:pt x="412774" y="126424"/>
                  <a:pt x="415884" y="124868"/>
                  <a:pt x="417439" y="124868"/>
                </a:cubicBezTo>
                <a:close/>
                <a:moveTo>
                  <a:pt x="134442" y="378494"/>
                </a:moveTo>
                <a:lnTo>
                  <a:pt x="134442" y="378494"/>
                </a:lnTo>
                <a:cubicBezTo>
                  <a:pt x="134442" y="380050"/>
                  <a:pt x="135997" y="380050"/>
                  <a:pt x="137552" y="380050"/>
                </a:cubicBezTo>
                <a:cubicBezTo>
                  <a:pt x="132887" y="383162"/>
                  <a:pt x="128222" y="386274"/>
                  <a:pt x="125112" y="390942"/>
                </a:cubicBezTo>
                <a:cubicBezTo>
                  <a:pt x="125112" y="389386"/>
                  <a:pt x="126667" y="389386"/>
                  <a:pt x="125112" y="387830"/>
                </a:cubicBezTo>
                <a:cubicBezTo>
                  <a:pt x="123557" y="380050"/>
                  <a:pt x="120447" y="372270"/>
                  <a:pt x="118892" y="362934"/>
                </a:cubicBezTo>
                <a:cubicBezTo>
                  <a:pt x="122002" y="361378"/>
                  <a:pt x="125112" y="358266"/>
                  <a:pt x="128222" y="355154"/>
                </a:cubicBezTo>
                <a:cubicBezTo>
                  <a:pt x="128222" y="362934"/>
                  <a:pt x="129777" y="372270"/>
                  <a:pt x="134442" y="378494"/>
                </a:cubicBezTo>
                <a:close/>
                <a:moveTo>
                  <a:pt x="33371" y="344262"/>
                </a:moveTo>
                <a:lnTo>
                  <a:pt x="33371" y="344262"/>
                </a:lnTo>
                <a:cubicBezTo>
                  <a:pt x="34926" y="345818"/>
                  <a:pt x="36481" y="347374"/>
                  <a:pt x="38036" y="348930"/>
                </a:cubicBezTo>
                <a:cubicBezTo>
                  <a:pt x="42701" y="359822"/>
                  <a:pt x="45811" y="372270"/>
                  <a:pt x="50475" y="384718"/>
                </a:cubicBezTo>
                <a:cubicBezTo>
                  <a:pt x="48921" y="381606"/>
                  <a:pt x="45811" y="381606"/>
                  <a:pt x="44256" y="378494"/>
                </a:cubicBezTo>
                <a:cubicBezTo>
                  <a:pt x="41146" y="367602"/>
                  <a:pt x="36481" y="355154"/>
                  <a:pt x="33371" y="344262"/>
                </a:cubicBezTo>
                <a:close/>
                <a:moveTo>
                  <a:pt x="22487" y="310030"/>
                </a:moveTo>
                <a:lnTo>
                  <a:pt x="22487" y="310030"/>
                </a:lnTo>
                <a:cubicBezTo>
                  <a:pt x="22487" y="314698"/>
                  <a:pt x="20932" y="319366"/>
                  <a:pt x="20932" y="322478"/>
                </a:cubicBezTo>
                <a:cubicBezTo>
                  <a:pt x="17822" y="320922"/>
                  <a:pt x="16267" y="317810"/>
                  <a:pt x="13157" y="316254"/>
                </a:cubicBezTo>
                <a:cubicBezTo>
                  <a:pt x="14712" y="313142"/>
                  <a:pt x="17822" y="311586"/>
                  <a:pt x="19377" y="310030"/>
                </a:cubicBezTo>
                <a:cubicBezTo>
                  <a:pt x="20932" y="310030"/>
                  <a:pt x="22487" y="310030"/>
                  <a:pt x="22487" y="310030"/>
                </a:cubicBezTo>
                <a:close/>
                <a:moveTo>
                  <a:pt x="3828" y="313142"/>
                </a:moveTo>
                <a:lnTo>
                  <a:pt x="3828" y="313142"/>
                </a:lnTo>
                <a:cubicBezTo>
                  <a:pt x="3828" y="313142"/>
                  <a:pt x="3828" y="314698"/>
                  <a:pt x="3828" y="314698"/>
                </a:cubicBezTo>
                <a:cubicBezTo>
                  <a:pt x="3828" y="314698"/>
                  <a:pt x="3828" y="314698"/>
                  <a:pt x="3828" y="314698"/>
                </a:cubicBezTo>
                <a:cubicBezTo>
                  <a:pt x="3828" y="313142"/>
                  <a:pt x="3828" y="313142"/>
                  <a:pt x="3828" y="313142"/>
                </a:cubicBezTo>
                <a:close/>
                <a:moveTo>
                  <a:pt x="30261" y="375382"/>
                </a:moveTo>
                <a:lnTo>
                  <a:pt x="30261" y="375382"/>
                </a:lnTo>
                <a:cubicBezTo>
                  <a:pt x="27152" y="364490"/>
                  <a:pt x="22487" y="355154"/>
                  <a:pt x="17822" y="345818"/>
                </a:cubicBezTo>
                <a:cubicBezTo>
                  <a:pt x="16267" y="339594"/>
                  <a:pt x="14712" y="334926"/>
                  <a:pt x="11602" y="330258"/>
                </a:cubicBezTo>
                <a:cubicBezTo>
                  <a:pt x="11602" y="327146"/>
                  <a:pt x="10047" y="324034"/>
                  <a:pt x="8492" y="322478"/>
                </a:cubicBezTo>
                <a:cubicBezTo>
                  <a:pt x="8492" y="322478"/>
                  <a:pt x="8492" y="320922"/>
                  <a:pt x="8492" y="320922"/>
                </a:cubicBezTo>
                <a:cubicBezTo>
                  <a:pt x="14712" y="325590"/>
                  <a:pt x="17822" y="330258"/>
                  <a:pt x="24042" y="334926"/>
                </a:cubicBezTo>
                <a:cubicBezTo>
                  <a:pt x="24042" y="334926"/>
                  <a:pt x="24042" y="334926"/>
                  <a:pt x="24042" y="334926"/>
                </a:cubicBezTo>
                <a:cubicBezTo>
                  <a:pt x="27152" y="347374"/>
                  <a:pt x="30261" y="359822"/>
                  <a:pt x="34926" y="372270"/>
                </a:cubicBezTo>
                <a:cubicBezTo>
                  <a:pt x="31816" y="370714"/>
                  <a:pt x="30261" y="372270"/>
                  <a:pt x="30261" y="375382"/>
                </a:cubicBezTo>
                <a:close/>
                <a:moveTo>
                  <a:pt x="59805" y="392498"/>
                </a:moveTo>
                <a:lnTo>
                  <a:pt x="59805" y="392498"/>
                </a:lnTo>
                <a:cubicBezTo>
                  <a:pt x="59805" y="392498"/>
                  <a:pt x="59805" y="392498"/>
                  <a:pt x="59805" y="392498"/>
                </a:cubicBezTo>
                <a:cubicBezTo>
                  <a:pt x="59805" y="390942"/>
                  <a:pt x="59805" y="390942"/>
                  <a:pt x="59805" y="390942"/>
                </a:cubicBezTo>
                <a:cubicBezTo>
                  <a:pt x="59805" y="392498"/>
                  <a:pt x="59805" y="392498"/>
                  <a:pt x="59805" y="392498"/>
                </a:cubicBezTo>
                <a:close/>
                <a:moveTo>
                  <a:pt x="97123" y="414282"/>
                </a:moveTo>
                <a:lnTo>
                  <a:pt x="97123" y="414282"/>
                </a:lnTo>
                <a:cubicBezTo>
                  <a:pt x="94014" y="404946"/>
                  <a:pt x="92459" y="397166"/>
                  <a:pt x="89349" y="387830"/>
                </a:cubicBezTo>
                <a:cubicBezTo>
                  <a:pt x="89349" y="387830"/>
                  <a:pt x="89349" y="386274"/>
                  <a:pt x="89349" y="384718"/>
                </a:cubicBezTo>
                <a:cubicBezTo>
                  <a:pt x="90904" y="384718"/>
                  <a:pt x="90904" y="386274"/>
                  <a:pt x="92459" y="384718"/>
                </a:cubicBezTo>
                <a:cubicBezTo>
                  <a:pt x="94014" y="383162"/>
                  <a:pt x="97123" y="381606"/>
                  <a:pt x="100233" y="378494"/>
                </a:cubicBezTo>
                <a:cubicBezTo>
                  <a:pt x="101788" y="384718"/>
                  <a:pt x="103343" y="390942"/>
                  <a:pt x="104898" y="395610"/>
                </a:cubicBezTo>
                <a:cubicBezTo>
                  <a:pt x="106453" y="400278"/>
                  <a:pt x="112673" y="398722"/>
                  <a:pt x="111118" y="394054"/>
                </a:cubicBezTo>
                <a:cubicBezTo>
                  <a:pt x="109563" y="387830"/>
                  <a:pt x="108008" y="380050"/>
                  <a:pt x="106453" y="373826"/>
                </a:cubicBezTo>
                <a:cubicBezTo>
                  <a:pt x="108008" y="372270"/>
                  <a:pt x="109563" y="370714"/>
                  <a:pt x="112673" y="369158"/>
                </a:cubicBezTo>
                <a:cubicBezTo>
                  <a:pt x="114228" y="375382"/>
                  <a:pt x="117337" y="383162"/>
                  <a:pt x="118892" y="389386"/>
                </a:cubicBezTo>
                <a:cubicBezTo>
                  <a:pt x="118892" y="392498"/>
                  <a:pt x="120447" y="392498"/>
                  <a:pt x="122002" y="392498"/>
                </a:cubicBezTo>
                <a:cubicBezTo>
                  <a:pt x="114228" y="398722"/>
                  <a:pt x="106453" y="406502"/>
                  <a:pt x="97123" y="414282"/>
                </a:cubicBezTo>
                <a:close/>
                <a:moveTo>
                  <a:pt x="305484" y="235343"/>
                </a:moveTo>
                <a:lnTo>
                  <a:pt x="305484" y="235343"/>
                </a:lnTo>
                <a:cubicBezTo>
                  <a:pt x="260391" y="272687"/>
                  <a:pt x="216853" y="311586"/>
                  <a:pt x="171760" y="348930"/>
                </a:cubicBezTo>
                <a:cubicBezTo>
                  <a:pt x="160876" y="358266"/>
                  <a:pt x="151546" y="367602"/>
                  <a:pt x="140661" y="376938"/>
                </a:cubicBezTo>
                <a:cubicBezTo>
                  <a:pt x="140661" y="376938"/>
                  <a:pt x="140661" y="375382"/>
                  <a:pt x="140661" y="375382"/>
                </a:cubicBezTo>
                <a:cubicBezTo>
                  <a:pt x="135997" y="367602"/>
                  <a:pt x="134442" y="359822"/>
                  <a:pt x="134442" y="352042"/>
                </a:cubicBezTo>
                <a:cubicBezTo>
                  <a:pt x="135997" y="350486"/>
                  <a:pt x="134442" y="350486"/>
                  <a:pt x="134442" y="350486"/>
                </a:cubicBezTo>
                <a:cubicBezTo>
                  <a:pt x="162430" y="327146"/>
                  <a:pt x="190419" y="305363"/>
                  <a:pt x="218408" y="282023"/>
                </a:cubicBezTo>
                <a:cubicBezTo>
                  <a:pt x="260391" y="247791"/>
                  <a:pt x="302374" y="213559"/>
                  <a:pt x="344357" y="179328"/>
                </a:cubicBezTo>
                <a:cubicBezTo>
                  <a:pt x="353687" y="169992"/>
                  <a:pt x="364571" y="162212"/>
                  <a:pt x="375456" y="152876"/>
                </a:cubicBezTo>
                <a:cubicBezTo>
                  <a:pt x="380121" y="148208"/>
                  <a:pt x="386340" y="145096"/>
                  <a:pt x="392560" y="140428"/>
                </a:cubicBezTo>
                <a:cubicBezTo>
                  <a:pt x="392560" y="140428"/>
                  <a:pt x="391005" y="140428"/>
                  <a:pt x="391005" y="140428"/>
                </a:cubicBezTo>
                <a:cubicBezTo>
                  <a:pt x="392560" y="145096"/>
                  <a:pt x="394115" y="149764"/>
                  <a:pt x="394115" y="154432"/>
                </a:cubicBezTo>
                <a:cubicBezTo>
                  <a:pt x="395670" y="159100"/>
                  <a:pt x="401890" y="157544"/>
                  <a:pt x="401890" y="152876"/>
                </a:cubicBezTo>
                <a:cubicBezTo>
                  <a:pt x="400335" y="148208"/>
                  <a:pt x="400335" y="143540"/>
                  <a:pt x="398780" y="138872"/>
                </a:cubicBezTo>
                <a:cubicBezTo>
                  <a:pt x="398780" y="137316"/>
                  <a:pt x="397225" y="137316"/>
                  <a:pt x="395670" y="137316"/>
                </a:cubicBezTo>
                <a:cubicBezTo>
                  <a:pt x="398780" y="134204"/>
                  <a:pt x="401890" y="132648"/>
                  <a:pt x="405000" y="129536"/>
                </a:cubicBezTo>
                <a:cubicBezTo>
                  <a:pt x="406555" y="138872"/>
                  <a:pt x="408109" y="146652"/>
                  <a:pt x="408109" y="154432"/>
                </a:cubicBezTo>
                <a:cubicBezTo>
                  <a:pt x="394115" y="162212"/>
                  <a:pt x="380121" y="171548"/>
                  <a:pt x="367681" y="180884"/>
                </a:cubicBezTo>
                <a:cubicBezTo>
                  <a:pt x="345912" y="197999"/>
                  <a:pt x="325698" y="216671"/>
                  <a:pt x="305484" y="235343"/>
                </a:cubicBezTo>
                <a:close/>
                <a:moveTo>
                  <a:pt x="597811" y="255571"/>
                </a:moveTo>
                <a:lnTo>
                  <a:pt x="597811" y="255571"/>
                </a:lnTo>
                <a:cubicBezTo>
                  <a:pt x="597811" y="244679"/>
                  <a:pt x="596256" y="232231"/>
                  <a:pt x="590036" y="221339"/>
                </a:cubicBezTo>
                <a:cubicBezTo>
                  <a:pt x="588481" y="216671"/>
                  <a:pt x="582262" y="221339"/>
                  <a:pt x="583817" y="224451"/>
                </a:cubicBezTo>
                <a:cubicBezTo>
                  <a:pt x="588481" y="232231"/>
                  <a:pt x="588481" y="241567"/>
                  <a:pt x="590036" y="249347"/>
                </a:cubicBezTo>
                <a:cubicBezTo>
                  <a:pt x="557383" y="224451"/>
                  <a:pt x="526284" y="201111"/>
                  <a:pt x="495186" y="176216"/>
                </a:cubicBezTo>
                <a:cubicBezTo>
                  <a:pt x="488966" y="171548"/>
                  <a:pt x="482746" y="168436"/>
                  <a:pt x="476526" y="163768"/>
                </a:cubicBezTo>
                <a:cubicBezTo>
                  <a:pt x="470307" y="154432"/>
                  <a:pt x="468752" y="145096"/>
                  <a:pt x="471862" y="134204"/>
                </a:cubicBezTo>
                <a:cubicBezTo>
                  <a:pt x="473416" y="131092"/>
                  <a:pt x="465642" y="127980"/>
                  <a:pt x="465642" y="132648"/>
                </a:cubicBezTo>
                <a:cubicBezTo>
                  <a:pt x="462532" y="141984"/>
                  <a:pt x="465642" y="149764"/>
                  <a:pt x="468752" y="159100"/>
                </a:cubicBezTo>
                <a:cubicBezTo>
                  <a:pt x="465642" y="157544"/>
                  <a:pt x="462532" y="155988"/>
                  <a:pt x="459422" y="154432"/>
                </a:cubicBezTo>
                <a:cubicBezTo>
                  <a:pt x="456312" y="146652"/>
                  <a:pt x="454757" y="138872"/>
                  <a:pt x="453202" y="131092"/>
                </a:cubicBezTo>
                <a:cubicBezTo>
                  <a:pt x="453202" y="126424"/>
                  <a:pt x="446983" y="126424"/>
                  <a:pt x="446983" y="131092"/>
                </a:cubicBezTo>
                <a:cubicBezTo>
                  <a:pt x="446983" y="137316"/>
                  <a:pt x="450093" y="143540"/>
                  <a:pt x="451647" y="149764"/>
                </a:cubicBezTo>
                <a:cubicBezTo>
                  <a:pt x="448538" y="149764"/>
                  <a:pt x="445428" y="148208"/>
                  <a:pt x="443873" y="146652"/>
                </a:cubicBezTo>
                <a:cubicBezTo>
                  <a:pt x="440763" y="138872"/>
                  <a:pt x="439208" y="132648"/>
                  <a:pt x="439208" y="124868"/>
                </a:cubicBezTo>
                <a:cubicBezTo>
                  <a:pt x="440763" y="120200"/>
                  <a:pt x="432988" y="120200"/>
                  <a:pt x="432988" y="124868"/>
                </a:cubicBezTo>
                <a:cubicBezTo>
                  <a:pt x="431433" y="131092"/>
                  <a:pt x="434543" y="137316"/>
                  <a:pt x="436098" y="143540"/>
                </a:cubicBezTo>
                <a:cubicBezTo>
                  <a:pt x="432988" y="143540"/>
                  <a:pt x="431433" y="141984"/>
                  <a:pt x="429878" y="141984"/>
                </a:cubicBezTo>
                <a:cubicBezTo>
                  <a:pt x="429878" y="140428"/>
                  <a:pt x="429878" y="141984"/>
                  <a:pt x="429878" y="141984"/>
                </a:cubicBezTo>
                <a:cubicBezTo>
                  <a:pt x="428324" y="135760"/>
                  <a:pt x="426769" y="127980"/>
                  <a:pt x="425214" y="121756"/>
                </a:cubicBezTo>
                <a:cubicBezTo>
                  <a:pt x="428324" y="120200"/>
                  <a:pt x="431433" y="117088"/>
                  <a:pt x="436098" y="117088"/>
                </a:cubicBezTo>
                <a:cubicBezTo>
                  <a:pt x="448538" y="117088"/>
                  <a:pt x="457867" y="123312"/>
                  <a:pt x="468752" y="129536"/>
                </a:cubicBezTo>
                <a:cubicBezTo>
                  <a:pt x="510735" y="157544"/>
                  <a:pt x="552718" y="185551"/>
                  <a:pt x="594701" y="216671"/>
                </a:cubicBezTo>
                <a:cubicBezTo>
                  <a:pt x="599366" y="219783"/>
                  <a:pt x="602476" y="222895"/>
                  <a:pt x="607141" y="226007"/>
                </a:cubicBezTo>
                <a:cubicBezTo>
                  <a:pt x="607141" y="226007"/>
                  <a:pt x="607141" y="226007"/>
                  <a:pt x="607141" y="226007"/>
                </a:cubicBezTo>
                <a:cubicBezTo>
                  <a:pt x="605586" y="240011"/>
                  <a:pt x="607141" y="252459"/>
                  <a:pt x="611805" y="264907"/>
                </a:cubicBezTo>
                <a:cubicBezTo>
                  <a:pt x="613360" y="269575"/>
                  <a:pt x="621135" y="268019"/>
                  <a:pt x="619580" y="263351"/>
                </a:cubicBezTo>
                <a:cubicBezTo>
                  <a:pt x="614915" y="254015"/>
                  <a:pt x="614915" y="243123"/>
                  <a:pt x="614915" y="232231"/>
                </a:cubicBezTo>
                <a:cubicBezTo>
                  <a:pt x="618025" y="235343"/>
                  <a:pt x="622690" y="238455"/>
                  <a:pt x="627355" y="241567"/>
                </a:cubicBezTo>
                <a:cubicBezTo>
                  <a:pt x="622690" y="254015"/>
                  <a:pt x="624245" y="268019"/>
                  <a:pt x="630464" y="280467"/>
                </a:cubicBezTo>
                <a:cubicBezTo>
                  <a:pt x="625800" y="277355"/>
                  <a:pt x="621135" y="272687"/>
                  <a:pt x="616470" y="269575"/>
                </a:cubicBezTo>
                <a:cubicBezTo>
                  <a:pt x="610250" y="264907"/>
                  <a:pt x="604031" y="260239"/>
                  <a:pt x="597811" y="255571"/>
                </a:cubicBezTo>
                <a:close/>
                <a:moveTo>
                  <a:pt x="630464" y="280467"/>
                </a:moveTo>
                <a:lnTo>
                  <a:pt x="630464" y="280467"/>
                </a:lnTo>
                <a:cubicBezTo>
                  <a:pt x="632019" y="285135"/>
                  <a:pt x="638239" y="280467"/>
                  <a:pt x="636684" y="277355"/>
                </a:cubicBezTo>
                <a:cubicBezTo>
                  <a:pt x="632019" y="268019"/>
                  <a:pt x="632019" y="257127"/>
                  <a:pt x="633574" y="247791"/>
                </a:cubicBezTo>
                <a:cubicBezTo>
                  <a:pt x="635129" y="247791"/>
                  <a:pt x="636684" y="249347"/>
                  <a:pt x="636684" y="249347"/>
                </a:cubicBezTo>
                <a:cubicBezTo>
                  <a:pt x="635129" y="250903"/>
                  <a:pt x="633574" y="252459"/>
                  <a:pt x="635129" y="255571"/>
                </a:cubicBezTo>
                <a:cubicBezTo>
                  <a:pt x="639794" y="263351"/>
                  <a:pt x="642904" y="274243"/>
                  <a:pt x="641349" y="285135"/>
                </a:cubicBezTo>
                <a:cubicBezTo>
                  <a:pt x="641349" y="289803"/>
                  <a:pt x="647569" y="289803"/>
                  <a:pt x="649124" y="285135"/>
                </a:cubicBezTo>
                <a:cubicBezTo>
                  <a:pt x="649124" y="274243"/>
                  <a:pt x="646014" y="263351"/>
                  <a:pt x="642904" y="254015"/>
                </a:cubicBezTo>
                <a:cubicBezTo>
                  <a:pt x="647569" y="258683"/>
                  <a:pt x="653788" y="263351"/>
                  <a:pt x="658453" y="266463"/>
                </a:cubicBezTo>
                <a:cubicBezTo>
                  <a:pt x="656898" y="277355"/>
                  <a:pt x="656898" y="288247"/>
                  <a:pt x="661563" y="297583"/>
                </a:cubicBezTo>
                <a:cubicBezTo>
                  <a:pt x="663118" y="302251"/>
                  <a:pt x="669338" y="299139"/>
                  <a:pt x="667783" y="294471"/>
                </a:cubicBezTo>
                <a:cubicBezTo>
                  <a:pt x="664673" y="288247"/>
                  <a:pt x="664673" y="280467"/>
                  <a:pt x="666228" y="272687"/>
                </a:cubicBezTo>
                <a:cubicBezTo>
                  <a:pt x="669338" y="274243"/>
                  <a:pt x="672448" y="277355"/>
                  <a:pt x="674002" y="278911"/>
                </a:cubicBezTo>
                <a:cubicBezTo>
                  <a:pt x="674002" y="280467"/>
                  <a:pt x="672448" y="280467"/>
                  <a:pt x="672448" y="282023"/>
                </a:cubicBezTo>
                <a:cubicBezTo>
                  <a:pt x="670893" y="292915"/>
                  <a:pt x="672448" y="302251"/>
                  <a:pt x="674002" y="313142"/>
                </a:cubicBezTo>
                <a:cubicBezTo>
                  <a:pt x="660008" y="302251"/>
                  <a:pt x="644459" y="291359"/>
                  <a:pt x="630464" y="280467"/>
                </a:cubicBezTo>
                <a:close/>
                <a:moveTo>
                  <a:pt x="692662" y="327146"/>
                </a:moveTo>
                <a:lnTo>
                  <a:pt x="692662" y="327146"/>
                </a:lnTo>
                <a:cubicBezTo>
                  <a:pt x="694217" y="327146"/>
                  <a:pt x="694217" y="327146"/>
                  <a:pt x="694217" y="325590"/>
                </a:cubicBezTo>
                <a:cubicBezTo>
                  <a:pt x="694217" y="314698"/>
                  <a:pt x="694217" y="305363"/>
                  <a:pt x="694217" y="296027"/>
                </a:cubicBezTo>
                <a:cubicBezTo>
                  <a:pt x="698881" y="299139"/>
                  <a:pt x="703546" y="302251"/>
                  <a:pt x="708211" y="305363"/>
                </a:cubicBezTo>
                <a:cubicBezTo>
                  <a:pt x="706656" y="305363"/>
                  <a:pt x="705101" y="305363"/>
                  <a:pt x="705101" y="306919"/>
                </a:cubicBezTo>
                <a:cubicBezTo>
                  <a:pt x="703546" y="313142"/>
                  <a:pt x="703546" y="320922"/>
                  <a:pt x="701991" y="327146"/>
                </a:cubicBezTo>
                <a:cubicBezTo>
                  <a:pt x="700436" y="331814"/>
                  <a:pt x="708211" y="333370"/>
                  <a:pt x="708211" y="328702"/>
                </a:cubicBezTo>
                <a:cubicBezTo>
                  <a:pt x="709766" y="322478"/>
                  <a:pt x="711321" y="316254"/>
                  <a:pt x="711321" y="308474"/>
                </a:cubicBezTo>
                <a:cubicBezTo>
                  <a:pt x="711321" y="308474"/>
                  <a:pt x="711321" y="308474"/>
                  <a:pt x="711321" y="308474"/>
                </a:cubicBezTo>
                <a:cubicBezTo>
                  <a:pt x="712876" y="310030"/>
                  <a:pt x="714431" y="311586"/>
                  <a:pt x="717541" y="313142"/>
                </a:cubicBezTo>
                <a:cubicBezTo>
                  <a:pt x="717541" y="313142"/>
                  <a:pt x="719095" y="313142"/>
                  <a:pt x="719095" y="314698"/>
                </a:cubicBezTo>
                <a:cubicBezTo>
                  <a:pt x="719095" y="314698"/>
                  <a:pt x="717541" y="314698"/>
                  <a:pt x="717541" y="316254"/>
                </a:cubicBezTo>
                <a:cubicBezTo>
                  <a:pt x="715986" y="319366"/>
                  <a:pt x="717541" y="324034"/>
                  <a:pt x="720650" y="328702"/>
                </a:cubicBezTo>
                <a:cubicBezTo>
                  <a:pt x="719095" y="328702"/>
                  <a:pt x="717541" y="328702"/>
                  <a:pt x="717541" y="330258"/>
                </a:cubicBezTo>
                <a:cubicBezTo>
                  <a:pt x="717541" y="330258"/>
                  <a:pt x="717541" y="330258"/>
                  <a:pt x="717541" y="331814"/>
                </a:cubicBezTo>
                <a:cubicBezTo>
                  <a:pt x="714431" y="333370"/>
                  <a:pt x="711321" y="336482"/>
                  <a:pt x="706656" y="339594"/>
                </a:cubicBezTo>
                <a:cubicBezTo>
                  <a:pt x="701991" y="334926"/>
                  <a:pt x="697326" y="331814"/>
                  <a:pt x="692662" y="327146"/>
                </a:cubicBezTo>
                <a:close/>
                <a:moveTo>
                  <a:pt x="801507" y="404946"/>
                </a:moveTo>
                <a:lnTo>
                  <a:pt x="801507" y="404946"/>
                </a:lnTo>
                <a:cubicBezTo>
                  <a:pt x="775073" y="401834"/>
                  <a:pt x="748639" y="401834"/>
                  <a:pt x="720650" y="401834"/>
                </a:cubicBezTo>
                <a:cubicBezTo>
                  <a:pt x="706656" y="401834"/>
                  <a:pt x="691107" y="401834"/>
                  <a:pt x="677112" y="403390"/>
                </a:cubicBezTo>
                <a:cubicBezTo>
                  <a:pt x="674002" y="397166"/>
                  <a:pt x="670893" y="390942"/>
                  <a:pt x="666228" y="386274"/>
                </a:cubicBezTo>
                <a:cubicBezTo>
                  <a:pt x="728425" y="381606"/>
                  <a:pt x="790622" y="378494"/>
                  <a:pt x="852819" y="380050"/>
                </a:cubicBezTo>
                <a:cubicBezTo>
                  <a:pt x="852819" y="380050"/>
                  <a:pt x="852819" y="380050"/>
                  <a:pt x="852819" y="380050"/>
                </a:cubicBezTo>
                <a:cubicBezTo>
                  <a:pt x="857484" y="387830"/>
                  <a:pt x="862149" y="394054"/>
                  <a:pt x="868369" y="401834"/>
                </a:cubicBezTo>
                <a:cubicBezTo>
                  <a:pt x="846600" y="411170"/>
                  <a:pt x="823276" y="406502"/>
                  <a:pt x="801507" y="404946"/>
                </a:cubicBezTo>
                <a:close/>
                <a:moveTo>
                  <a:pt x="871479" y="395610"/>
                </a:moveTo>
                <a:lnTo>
                  <a:pt x="871479" y="395610"/>
                </a:lnTo>
                <a:cubicBezTo>
                  <a:pt x="866814" y="389386"/>
                  <a:pt x="862149" y="383162"/>
                  <a:pt x="859039" y="376938"/>
                </a:cubicBezTo>
                <a:cubicBezTo>
                  <a:pt x="859039" y="375382"/>
                  <a:pt x="857484" y="376938"/>
                  <a:pt x="857484" y="376938"/>
                </a:cubicBezTo>
                <a:cubicBezTo>
                  <a:pt x="857484" y="373826"/>
                  <a:pt x="859039" y="372270"/>
                  <a:pt x="859039" y="369158"/>
                </a:cubicBezTo>
                <a:cubicBezTo>
                  <a:pt x="860594" y="372270"/>
                  <a:pt x="863704" y="375382"/>
                  <a:pt x="865259" y="380050"/>
                </a:cubicBezTo>
                <a:cubicBezTo>
                  <a:pt x="866814" y="383162"/>
                  <a:pt x="873034" y="380050"/>
                  <a:pt x="871479" y="375382"/>
                </a:cubicBezTo>
                <a:cubicBezTo>
                  <a:pt x="868369" y="370714"/>
                  <a:pt x="865259" y="366046"/>
                  <a:pt x="862149" y="361378"/>
                </a:cubicBezTo>
                <a:cubicBezTo>
                  <a:pt x="862149" y="361378"/>
                  <a:pt x="862149" y="361378"/>
                  <a:pt x="860594" y="361378"/>
                </a:cubicBezTo>
                <a:cubicBezTo>
                  <a:pt x="862149" y="355154"/>
                  <a:pt x="863704" y="348930"/>
                  <a:pt x="865259" y="342706"/>
                </a:cubicBezTo>
                <a:cubicBezTo>
                  <a:pt x="868369" y="350486"/>
                  <a:pt x="869924" y="358266"/>
                  <a:pt x="873034" y="367602"/>
                </a:cubicBezTo>
                <a:cubicBezTo>
                  <a:pt x="874588" y="370714"/>
                  <a:pt x="880808" y="369158"/>
                  <a:pt x="879253" y="366046"/>
                </a:cubicBezTo>
                <a:cubicBezTo>
                  <a:pt x="877698" y="375382"/>
                  <a:pt x="874588" y="386274"/>
                  <a:pt x="871479" y="395610"/>
                </a:cubicBezTo>
                <a:close/>
                <a:moveTo>
                  <a:pt x="885473" y="345818"/>
                </a:moveTo>
                <a:lnTo>
                  <a:pt x="885473" y="345818"/>
                </a:lnTo>
                <a:cubicBezTo>
                  <a:pt x="883918" y="338038"/>
                  <a:pt x="880808" y="330258"/>
                  <a:pt x="877698" y="324034"/>
                </a:cubicBezTo>
                <a:cubicBezTo>
                  <a:pt x="874588" y="319366"/>
                  <a:pt x="868369" y="322478"/>
                  <a:pt x="871479" y="327146"/>
                </a:cubicBezTo>
                <a:cubicBezTo>
                  <a:pt x="874588" y="333370"/>
                  <a:pt x="877698" y="341150"/>
                  <a:pt x="879253" y="348930"/>
                </a:cubicBezTo>
                <a:cubicBezTo>
                  <a:pt x="879253" y="352042"/>
                  <a:pt x="882363" y="352042"/>
                  <a:pt x="883918" y="350486"/>
                </a:cubicBezTo>
                <a:cubicBezTo>
                  <a:pt x="883918" y="353598"/>
                  <a:pt x="882363" y="355154"/>
                  <a:pt x="882363" y="356710"/>
                </a:cubicBezTo>
                <a:cubicBezTo>
                  <a:pt x="880808" y="359822"/>
                  <a:pt x="880808" y="362934"/>
                  <a:pt x="880808" y="364490"/>
                </a:cubicBezTo>
                <a:cubicBezTo>
                  <a:pt x="877698" y="356710"/>
                  <a:pt x="874588" y="347374"/>
                  <a:pt x="871479" y="339594"/>
                </a:cubicBezTo>
                <a:cubicBezTo>
                  <a:pt x="869924" y="336482"/>
                  <a:pt x="868369" y="336482"/>
                  <a:pt x="866814" y="338038"/>
                </a:cubicBezTo>
                <a:cubicBezTo>
                  <a:pt x="868369" y="325590"/>
                  <a:pt x="871479" y="314698"/>
                  <a:pt x="873034" y="302251"/>
                </a:cubicBezTo>
                <a:cubicBezTo>
                  <a:pt x="876143" y="311586"/>
                  <a:pt x="879253" y="319366"/>
                  <a:pt x="882363" y="328702"/>
                </a:cubicBezTo>
                <a:cubicBezTo>
                  <a:pt x="883918" y="333370"/>
                  <a:pt x="890138" y="331814"/>
                  <a:pt x="890138" y="327146"/>
                </a:cubicBezTo>
                <a:cubicBezTo>
                  <a:pt x="887028" y="317810"/>
                  <a:pt x="883918" y="308474"/>
                  <a:pt x="879253" y="297583"/>
                </a:cubicBezTo>
                <a:cubicBezTo>
                  <a:pt x="879253" y="296027"/>
                  <a:pt x="877698" y="296027"/>
                  <a:pt x="874588" y="296027"/>
                </a:cubicBezTo>
                <a:cubicBezTo>
                  <a:pt x="876143" y="292915"/>
                  <a:pt x="876143" y="289803"/>
                  <a:pt x="877698" y="286691"/>
                </a:cubicBezTo>
                <a:cubicBezTo>
                  <a:pt x="876143" y="288247"/>
                  <a:pt x="876143" y="288247"/>
                  <a:pt x="877698" y="289803"/>
                </a:cubicBezTo>
                <a:cubicBezTo>
                  <a:pt x="882363" y="294471"/>
                  <a:pt x="887028" y="300695"/>
                  <a:pt x="887028" y="308474"/>
                </a:cubicBezTo>
                <a:cubicBezTo>
                  <a:pt x="888583" y="313142"/>
                  <a:pt x="894803" y="311586"/>
                  <a:pt x="894803" y="306919"/>
                </a:cubicBezTo>
                <a:cubicBezTo>
                  <a:pt x="893248" y="297583"/>
                  <a:pt x="888583" y="291359"/>
                  <a:pt x="882363" y="285135"/>
                </a:cubicBezTo>
                <a:cubicBezTo>
                  <a:pt x="880808" y="283579"/>
                  <a:pt x="879253" y="283579"/>
                  <a:pt x="877698" y="285135"/>
                </a:cubicBezTo>
                <a:cubicBezTo>
                  <a:pt x="879253" y="275799"/>
                  <a:pt x="880808" y="268019"/>
                  <a:pt x="883918" y="260239"/>
                </a:cubicBezTo>
                <a:cubicBezTo>
                  <a:pt x="887028" y="268019"/>
                  <a:pt x="890138" y="277355"/>
                  <a:pt x="893248" y="285135"/>
                </a:cubicBezTo>
                <a:cubicBezTo>
                  <a:pt x="894803" y="289803"/>
                  <a:pt x="902577" y="288247"/>
                  <a:pt x="901022" y="283579"/>
                </a:cubicBezTo>
                <a:cubicBezTo>
                  <a:pt x="896358" y="274243"/>
                  <a:pt x="893248" y="266463"/>
                  <a:pt x="890138" y="257127"/>
                </a:cubicBezTo>
                <a:cubicBezTo>
                  <a:pt x="888583" y="254015"/>
                  <a:pt x="883918" y="255571"/>
                  <a:pt x="883918" y="258683"/>
                </a:cubicBezTo>
                <a:cubicBezTo>
                  <a:pt x="885473" y="247791"/>
                  <a:pt x="888583" y="238455"/>
                  <a:pt x="890138" y="227563"/>
                </a:cubicBezTo>
                <a:cubicBezTo>
                  <a:pt x="896358" y="233787"/>
                  <a:pt x="901022" y="241567"/>
                  <a:pt x="905687" y="249347"/>
                </a:cubicBezTo>
                <a:cubicBezTo>
                  <a:pt x="905687" y="249347"/>
                  <a:pt x="907242" y="249347"/>
                  <a:pt x="907242" y="249347"/>
                </a:cubicBezTo>
                <a:cubicBezTo>
                  <a:pt x="907242" y="254015"/>
                  <a:pt x="907242" y="260239"/>
                  <a:pt x="905687" y="264907"/>
                </a:cubicBezTo>
                <a:cubicBezTo>
                  <a:pt x="902577" y="255571"/>
                  <a:pt x="897912" y="247791"/>
                  <a:pt x="894803" y="240011"/>
                </a:cubicBezTo>
                <a:cubicBezTo>
                  <a:pt x="891693" y="235343"/>
                  <a:pt x="885473" y="238455"/>
                  <a:pt x="888583" y="243123"/>
                </a:cubicBezTo>
                <a:cubicBezTo>
                  <a:pt x="891693" y="250903"/>
                  <a:pt x="896358" y="260239"/>
                  <a:pt x="899467" y="269575"/>
                </a:cubicBezTo>
                <a:cubicBezTo>
                  <a:pt x="901022" y="271131"/>
                  <a:pt x="904132" y="271131"/>
                  <a:pt x="905687" y="268019"/>
                </a:cubicBezTo>
                <a:cubicBezTo>
                  <a:pt x="904132" y="271131"/>
                  <a:pt x="904132" y="274243"/>
                  <a:pt x="904132" y="277355"/>
                </a:cubicBezTo>
                <a:cubicBezTo>
                  <a:pt x="897912" y="300695"/>
                  <a:pt x="891693" y="322478"/>
                  <a:pt x="885473" y="345818"/>
                </a:cubicBezTo>
                <a:close/>
              </a:path>
            </a:pathLst>
          </a:custGeom>
          <a:solidFill>
            <a:srgbClr val="000000"/>
          </a:solidFill>
          <a:ln w="1555" cap="flat">
            <a:noFill/>
            <a:prstDash val="solid"/>
            <a:miter/>
          </a:ln>
        </p:spPr>
        <p:txBody>
          <a:bodyPr rtlCol="0" anchor="ctr"/>
          <a:lstStyle/>
          <a:p>
            <a:endParaRPr lang="en-ID"/>
          </a:p>
        </p:txBody>
      </p:sp>
      <p:sp>
        <p:nvSpPr>
          <p:cNvPr id="127" name="TextBox 6">
            <a:extLst>
              <a:ext uri="{FF2B5EF4-FFF2-40B4-BE49-F238E27FC236}">
                <a16:creationId xmlns:a16="http://schemas.microsoft.com/office/drawing/2014/main" id="{7266DB10-8379-4C0E-B4E6-F3BDE93EB50F}"/>
              </a:ext>
            </a:extLst>
          </p:cNvPr>
          <p:cNvSpPr txBox="1"/>
          <p:nvPr/>
        </p:nvSpPr>
        <p:spPr>
          <a:xfrm>
            <a:off x="4279619" y="6384115"/>
            <a:ext cx="6556916" cy="2954655"/>
          </a:xfrm>
          <a:prstGeom prst="rect">
            <a:avLst/>
          </a:prstGeom>
        </p:spPr>
        <p:txBody>
          <a:bodyPr wrap="square" lIns="0" tIns="0" rIns="0" bIns="0" rtlCol="0" anchor="t">
            <a:spAutoFit/>
          </a:bodyPr>
          <a:lstStyle/>
          <a:p>
            <a:r>
              <a:rPr lang="en-US" sz="2400" dirty="0">
                <a:solidFill>
                  <a:schemeClr val="tx1">
                    <a:lumMod val="95000"/>
                    <a:lumOff val="5000"/>
                  </a:schemeClr>
                </a:solidFill>
                <a:latin typeface="Bahnschrift" panose="020B0502040204020203" pitchFamily="34" charset="0"/>
                <a:ea typeface="Inter Italic" panose="020B0502030000000004" pitchFamily="34" charset="0"/>
              </a:rPr>
              <a:t>Business Impact:</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Lost customer Trust – All AI code now requires manual review</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Development Velocity – Devs are reviewing 720 commits</a:t>
            </a:r>
          </a:p>
          <a:p>
            <a:pPr marL="342900" indent="-342900">
              <a:buFont typeface="Arial" panose="020B0604020202020204" pitchFamily="34" charset="0"/>
              <a:buChar char="•"/>
            </a:pPr>
            <a:r>
              <a:rPr lang="en-US" sz="2400" dirty="0">
                <a:solidFill>
                  <a:schemeClr val="tx1">
                    <a:lumMod val="95000"/>
                    <a:lumOff val="5000"/>
                  </a:schemeClr>
                </a:solidFill>
                <a:latin typeface="Bahnschrift" panose="020B0502040204020203" pitchFamily="34" charset="0"/>
                <a:ea typeface="Inter Italic" panose="020B0502030000000004" pitchFamily="34" charset="0"/>
              </a:rPr>
              <a:t>Market Position – Competitors with controls are shipping features while </a:t>
            </a:r>
            <a:r>
              <a:rPr lang="en-US" sz="2400" dirty="0" err="1">
                <a:solidFill>
                  <a:schemeClr val="tx1">
                    <a:lumMod val="95000"/>
                    <a:lumOff val="5000"/>
                  </a:schemeClr>
                </a:solidFill>
                <a:latin typeface="Bahnschrift" panose="020B0502040204020203" pitchFamily="34" charset="0"/>
                <a:ea typeface="Inter Italic" panose="020B0502030000000004" pitchFamily="34" charset="0"/>
              </a:rPr>
              <a:t>IronCityLabs</a:t>
            </a:r>
            <a:r>
              <a:rPr lang="en-US" sz="2400" dirty="0">
                <a:solidFill>
                  <a:schemeClr val="tx1">
                    <a:lumMod val="95000"/>
                    <a:lumOff val="5000"/>
                  </a:schemeClr>
                </a:solidFill>
                <a:latin typeface="Bahnschrift" panose="020B0502040204020203" pitchFamily="34" charset="0"/>
                <a:ea typeface="Inter Italic" panose="020B0502030000000004" pitchFamily="34" charset="0"/>
              </a:rPr>
              <a:t> recovers.</a:t>
            </a:r>
          </a:p>
        </p:txBody>
      </p:sp>
      <p:sp>
        <p:nvSpPr>
          <p:cNvPr id="128" name="TextBox 19">
            <a:extLst>
              <a:ext uri="{FF2B5EF4-FFF2-40B4-BE49-F238E27FC236}">
                <a16:creationId xmlns:a16="http://schemas.microsoft.com/office/drawing/2014/main" id="{A86D92E1-3512-437C-B225-1DDCA38595E1}"/>
              </a:ext>
            </a:extLst>
          </p:cNvPr>
          <p:cNvSpPr txBox="1"/>
          <p:nvPr/>
        </p:nvSpPr>
        <p:spPr>
          <a:xfrm>
            <a:off x="1905000" y="970706"/>
            <a:ext cx="7239000" cy="1846659"/>
          </a:xfrm>
          <a:prstGeom prst="rect">
            <a:avLst/>
          </a:prstGeom>
        </p:spPr>
        <p:txBody>
          <a:bodyPr wrap="square" lIns="0" tIns="0" rIns="0" bIns="0" rtlCol="0" anchor="t">
            <a:spAutoFit/>
          </a:bodyPr>
          <a:lstStyle/>
          <a:p>
            <a:r>
              <a:rPr lang="en-US" sz="6000" dirty="0">
                <a:solidFill>
                  <a:schemeClr val="tx1">
                    <a:lumMod val="95000"/>
                    <a:lumOff val="5000"/>
                  </a:schemeClr>
                </a:solidFill>
                <a:latin typeface="Paperkind" pitchFamily="2" charset="0"/>
                <a:ea typeface="Inter Italic" panose="020B0502030000000004" pitchFamily="34" charset="0"/>
              </a:rPr>
              <a:t>Tuesday’s findings:</a:t>
            </a:r>
          </a:p>
        </p:txBody>
      </p:sp>
      <p:cxnSp>
        <p:nvCxnSpPr>
          <p:cNvPr id="149" name="Straight Connector 148">
            <a:extLst>
              <a:ext uri="{FF2B5EF4-FFF2-40B4-BE49-F238E27FC236}">
                <a16:creationId xmlns:a16="http://schemas.microsoft.com/office/drawing/2014/main" id="{DB33261D-B903-4F7E-B67B-057780EC1591}"/>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B7C6ACF-4F2E-4B80-B1E0-088A8C08753E}"/>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8D53F97-0F24-4D33-AD29-65E2B0228668}"/>
              </a:ext>
            </a:extLst>
          </p:cNvPr>
          <p:cNvGrpSpPr/>
          <p:nvPr/>
        </p:nvGrpSpPr>
        <p:grpSpPr>
          <a:xfrm>
            <a:off x="12039600" y="1434672"/>
            <a:ext cx="4780751" cy="2682920"/>
            <a:chOff x="11373649" y="4196250"/>
            <a:chExt cx="4780751" cy="2682920"/>
          </a:xfrm>
        </p:grpSpPr>
        <p:sp>
          <p:nvSpPr>
            <p:cNvPr id="9" name="TextBox 6">
              <a:extLst>
                <a:ext uri="{FF2B5EF4-FFF2-40B4-BE49-F238E27FC236}">
                  <a16:creationId xmlns:a16="http://schemas.microsoft.com/office/drawing/2014/main" id="{D902DBC6-5D50-4D28-90BC-53726AA7F35B}"/>
                </a:ext>
              </a:extLst>
            </p:cNvPr>
            <p:cNvSpPr txBox="1"/>
            <p:nvPr/>
          </p:nvSpPr>
          <p:spPr>
            <a:xfrm>
              <a:off x="11388396" y="5340287"/>
              <a:ext cx="4766003" cy="153888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Hundreds of compromised commits</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720 code commits to review</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72 hours of incident response</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Unknown crypto mining profits for attacker</a:t>
              </a:r>
            </a:p>
          </p:txBody>
        </p:sp>
        <p:sp>
          <p:nvSpPr>
            <p:cNvPr id="10" name="TextBox 9">
              <a:extLst>
                <a:ext uri="{FF2B5EF4-FFF2-40B4-BE49-F238E27FC236}">
                  <a16:creationId xmlns:a16="http://schemas.microsoft.com/office/drawing/2014/main" id="{6F68754A-0B60-47E7-8D82-817794A0F3FD}"/>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$47k in Cloud Costs:</a:t>
              </a:r>
            </a:p>
          </p:txBody>
        </p:sp>
      </p:grpSp>
      <p:grpSp>
        <p:nvGrpSpPr>
          <p:cNvPr id="11" name="Group 10">
            <a:extLst>
              <a:ext uri="{FF2B5EF4-FFF2-40B4-BE49-F238E27FC236}">
                <a16:creationId xmlns:a16="http://schemas.microsoft.com/office/drawing/2014/main" id="{10ADCE27-BE32-4524-BC51-13C30966FF43}"/>
              </a:ext>
            </a:extLst>
          </p:cNvPr>
          <p:cNvGrpSpPr/>
          <p:nvPr/>
        </p:nvGrpSpPr>
        <p:grpSpPr>
          <a:xfrm>
            <a:off x="12039599" y="4671853"/>
            <a:ext cx="4780751" cy="1683127"/>
            <a:chOff x="11373649" y="4196250"/>
            <a:chExt cx="4780751" cy="1683127"/>
          </a:xfrm>
        </p:grpSpPr>
        <p:sp>
          <p:nvSpPr>
            <p:cNvPr id="12" name="TextBox 6">
              <a:extLst>
                <a:ext uri="{FF2B5EF4-FFF2-40B4-BE49-F238E27FC236}">
                  <a16:creationId xmlns:a16="http://schemas.microsoft.com/office/drawing/2014/main" id="{B84B2B6D-FD56-449A-8EAB-9FC8DAB82E7A}"/>
                </a:ext>
              </a:extLst>
            </p:cNvPr>
            <p:cNvSpPr txBox="1"/>
            <p:nvPr/>
          </p:nvSpPr>
          <p:spPr>
            <a:xfrm>
              <a:off x="11388397" y="4956047"/>
              <a:ext cx="4766003" cy="92333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Lost customer trust </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Development Velocity</a:t>
              </a:r>
            </a:p>
            <a:p>
              <a:pPr marL="342900" indent="-342900">
                <a:buFont typeface="Arial" panose="020B0604020202020204" pitchFamily="34" charset="0"/>
                <a:buChar char="•"/>
              </a:pPr>
              <a:r>
                <a:rPr lang="en-US" sz="2000" dirty="0">
                  <a:solidFill>
                    <a:schemeClr val="tx1">
                      <a:lumMod val="95000"/>
                      <a:lumOff val="5000"/>
                    </a:schemeClr>
                  </a:solidFill>
                  <a:latin typeface="Bahnschrift" panose="020B0502040204020203" pitchFamily="34" charset="0"/>
                  <a:ea typeface="Inter Italic" panose="020B0502030000000004" pitchFamily="34" charset="0"/>
                </a:rPr>
                <a:t>Market Position</a:t>
              </a:r>
            </a:p>
          </p:txBody>
        </p:sp>
        <p:sp>
          <p:nvSpPr>
            <p:cNvPr id="13" name="TextBox 12">
              <a:extLst>
                <a:ext uri="{FF2B5EF4-FFF2-40B4-BE49-F238E27FC236}">
                  <a16:creationId xmlns:a16="http://schemas.microsoft.com/office/drawing/2014/main" id="{66C574BC-FFF6-4F5A-B6C5-AFCF33DE05C5}"/>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Impact:</a:t>
              </a:r>
            </a:p>
          </p:txBody>
        </p:sp>
      </p:grpSp>
      <p:grpSp>
        <p:nvGrpSpPr>
          <p:cNvPr id="14" name="Group 13">
            <a:extLst>
              <a:ext uri="{FF2B5EF4-FFF2-40B4-BE49-F238E27FC236}">
                <a16:creationId xmlns:a16="http://schemas.microsoft.com/office/drawing/2014/main" id="{F1993AE2-E742-4E87-830B-A49959E28C75}"/>
              </a:ext>
            </a:extLst>
          </p:cNvPr>
          <p:cNvGrpSpPr/>
          <p:nvPr/>
        </p:nvGrpSpPr>
        <p:grpSpPr>
          <a:xfrm>
            <a:off x="12039600" y="6785226"/>
            <a:ext cx="4780751" cy="1929348"/>
            <a:chOff x="11373649" y="4196250"/>
            <a:chExt cx="4780751" cy="1929348"/>
          </a:xfrm>
        </p:grpSpPr>
        <p:sp>
          <p:nvSpPr>
            <p:cNvPr id="15" name="TextBox 6">
              <a:extLst>
                <a:ext uri="{FF2B5EF4-FFF2-40B4-BE49-F238E27FC236}">
                  <a16:creationId xmlns:a16="http://schemas.microsoft.com/office/drawing/2014/main" id="{49C87F0C-8DEE-4286-B529-FDAD4D39CBC4}"/>
                </a:ext>
              </a:extLst>
            </p:cNvPr>
            <p:cNvSpPr txBox="1"/>
            <p:nvPr/>
          </p:nvSpPr>
          <p:spPr>
            <a:xfrm>
              <a:off x="11388397" y="4956047"/>
              <a:ext cx="4766003" cy="1169551"/>
            </a:xfrm>
            <a:prstGeom prst="rect">
              <a:avLst/>
            </a:prstGeom>
          </p:spPr>
          <p:txBody>
            <a:bodyPr wrap="square" lIns="0" tIns="0" rIns="0" bIns="0" rtlCol="0" anchor="t">
              <a:spAutoFit/>
            </a:bodyPr>
            <a:lstStyle/>
            <a:p>
              <a:r>
                <a:rPr lang="en-US" sz="2400" dirty="0">
                  <a:latin typeface="Bahnschrift" panose="020B0502040204020203" pitchFamily="34" charset="0"/>
                </a:rPr>
                <a:t>AI security isn't just about preventing attacks - it's about enabling sustainable innovation</a:t>
              </a:r>
              <a:r>
                <a:rPr lang="en-US" sz="2800" dirty="0">
                  <a:latin typeface="Bahnschrift" panose="020B0502040204020203" pitchFamily="34" charset="0"/>
                </a:rPr>
                <a:t> </a:t>
              </a:r>
              <a:endParaRPr lang="en-US" sz="28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6" name="TextBox 15">
              <a:extLst>
                <a:ext uri="{FF2B5EF4-FFF2-40B4-BE49-F238E27FC236}">
                  <a16:creationId xmlns:a16="http://schemas.microsoft.com/office/drawing/2014/main" id="{7CFA4CF8-D98C-411D-8B13-C491B9E80A82}"/>
                </a:ext>
              </a:extLst>
            </p:cNvPr>
            <p:cNvSpPr txBox="1"/>
            <p:nvPr/>
          </p:nvSpPr>
          <p:spPr>
            <a:xfrm>
              <a:off x="11373649" y="4196250"/>
              <a:ext cx="4780751" cy="589777"/>
            </a:xfrm>
            <a:prstGeom prst="rect">
              <a:avLst/>
            </a:prstGeom>
          </p:spPr>
          <p:txBody>
            <a:bodyPr wrap="square" lIns="0" tIns="0" rIns="0" bIns="0" rtlCol="0" anchor="t">
              <a:spAutoFit/>
            </a:bodyPr>
            <a:lstStyle/>
            <a:p>
              <a:pPr>
                <a:lnSpc>
                  <a:spcPts val="4876"/>
                </a:lnSpc>
                <a:spcBef>
                  <a:spcPct val="0"/>
                </a:spcBef>
              </a:pPr>
              <a:r>
                <a:rPr lang="en-US" sz="3500" dirty="0">
                  <a:solidFill>
                    <a:schemeClr val="tx1">
                      <a:lumMod val="95000"/>
                      <a:lumOff val="5000"/>
                    </a:schemeClr>
                  </a:solidFill>
                  <a:latin typeface="Paperkind" pitchFamily="50" charset="0"/>
                </a:rPr>
                <a:t>Lesson:</a:t>
              </a:r>
            </a:p>
          </p:txBody>
        </p:sp>
      </p:grpSp>
      <p:sp>
        <p:nvSpPr>
          <p:cNvPr id="2" name="TextBox 1">
            <a:extLst>
              <a:ext uri="{FF2B5EF4-FFF2-40B4-BE49-F238E27FC236}">
                <a16:creationId xmlns:a16="http://schemas.microsoft.com/office/drawing/2014/main" id="{248CD740-CBEE-3689-96DF-51741F66BD0B}"/>
              </a:ext>
            </a:extLst>
          </p:cNvPr>
          <p:cNvSpPr txBox="1"/>
          <p:nvPr/>
        </p:nvSpPr>
        <p:spPr>
          <a:xfrm>
            <a:off x="12269041" y="9116979"/>
            <a:ext cx="5263364" cy="461665"/>
          </a:xfrm>
          <a:prstGeom prst="rect">
            <a:avLst/>
          </a:prstGeom>
          <a:noFill/>
        </p:spPr>
        <p:txBody>
          <a:bodyPr wrap="none" rtlCol="0">
            <a:spAutoFit/>
          </a:bodyPr>
          <a:lstStyle/>
          <a:p>
            <a:r>
              <a:rPr lang="en-US" sz="2400" dirty="0">
                <a:latin typeface="Bahnschrift" panose="020B0502040204020203" pitchFamily="34" charset="0"/>
              </a:rPr>
              <a:t>Asset Protection &amp; Abuse Prevention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a:extLst>
              <a:ext uri="{FF2B5EF4-FFF2-40B4-BE49-F238E27FC236}">
                <a16:creationId xmlns:a16="http://schemas.microsoft.com/office/drawing/2014/main" id="{3F3F5EFB-B051-492F-9BB8-5846F46CCD7C}"/>
              </a:ext>
            </a:extLst>
          </p:cNvPr>
          <p:cNvSpPr txBox="1"/>
          <p:nvPr/>
        </p:nvSpPr>
        <p:spPr>
          <a:xfrm>
            <a:off x="1278064" y="2844754"/>
            <a:ext cx="8170268" cy="3323987"/>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3. Trust, Governance &amp; Transparency</a:t>
            </a:r>
          </a:p>
        </p:txBody>
      </p:sp>
      <p:grpSp>
        <p:nvGrpSpPr>
          <p:cNvPr id="416" name="Group 415">
            <a:extLst>
              <a:ext uri="{FF2B5EF4-FFF2-40B4-BE49-F238E27FC236}">
                <a16:creationId xmlns:a16="http://schemas.microsoft.com/office/drawing/2014/main" id="{3F4BEA1E-4B3F-4D0E-8A8A-701A11BB4538}"/>
              </a:ext>
            </a:extLst>
          </p:cNvPr>
          <p:cNvGrpSpPr/>
          <p:nvPr/>
        </p:nvGrpSpPr>
        <p:grpSpPr>
          <a:xfrm>
            <a:off x="9448332" y="2572815"/>
            <a:ext cx="5922147" cy="5295861"/>
            <a:chOff x="11595904" y="-2290869"/>
            <a:chExt cx="1622863" cy="1451240"/>
          </a:xfrm>
        </p:grpSpPr>
        <p:grpSp>
          <p:nvGrpSpPr>
            <p:cNvPr id="147" name="Graphic 2">
              <a:extLst>
                <a:ext uri="{FF2B5EF4-FFF2-40B4-BE49-F238E27FC236}">
                  <a16:creationId xmlns:a16="http://schemas.microsoft.com/office/drawing/2014/main" id="{B85A1A88-DF53-4A06-B41F-D547A5EDBCD8}"/>
                </a:ext>
              </a:extLst>
            </p:cNvPr>
            <p:cNvGrpSpPr/>
            <p:nvPr/>
          </p:nvGrpSpPr>
          <p:grpSpPr>
            <a:xfrm>
              <a:off x="11595904" y="-1928717"/>
              <a:ext cx="1589973" cy="1089088"/>
              <a:chOff x="11595904" y="-1928717"/>
              <a:chExt cx="1589973" cy="1089088"/>
            </a:xfrm>
            <a:solidFill>
              <a:srgbClr val="FFDF00"/>
            </a:solidFill>
          </p:grpSpPr>
          <p:sp>
            <p:nvSpPr>
              <p:cNvPr id="148" name="Freeform: Shape 147">
                <a:extLst>
                  <a:ext uri="{FF2B5EF4-FFF2-40B4-BE49-F238E27FC236}">
                    <a16:creationId xmlns:a16="http://schemas.microsoft.com/office/drawing/2014/main" id="{08AA8DFC-545F-4F97-A4ED-10C8C30017FE}"/>
                  </a:ext>
                </a:extLst>
              </p:cNvPr>
              <p:cNvSpPr/>
              <p:nvPr/>
            </p:nvSpPr>
            <p:spPr>
              <a:xfrm>
                <a:off x="11796691" y="-975360"/>
                <a:ext cx="2576" cy="685"/>
              </a:xfrm>
              <a:custGeom>
                <a:avLst/>
                <a:gdLst>
                  <a:gd name="connsiteX0" fmla="*/ 0 w 2576"/>
                  <a:gd name="connsiteY0" fmla="*/ 0 h 685"/>
                  <a:gd name="connsiteX1" fmla="*/ 1905 w 2576"/>
                  <a:gd name="connsiteY1" fmla="*/ 667 h 685"/>
                  <a:gd name="connsiteX2" fmla="*/ 0 w 2576"/>
                  <a:gd name="connsiteY2" fmla="*/ 0 h 685"/>
                </a:gdLst>
                <a:ahLst/>
                <a:cxnLst>
                  <a:cxn ang="0">
                    <a:pos x="connsiteX0" y="connsiteY0"/>
                  </a:cxn>
                  <a:cxn ang="0">
                    <a:pos x="connsiteX1" y="connsiteY1"/>
                  </a:cxn>
                  <a:cxn ang="0">
                    <a:pos x="connsiteX2" y="connsiteY2"/>
                  </a:cxn>
                </a:cxnLst>
                <a:rect l="l" t="t" r="r" b="b"/>
                <a:pathLst>
                  <a:path w="2576" h="685">
                    <a:moveTo>
                      <a:pt x="0" y="0"/>
                    </a:moveTo>
                    <a:cubicBezTo>
                      <a:pt x="476" y="381"/>
                      <a:pt x="1143" y="571"/>
                      <a:pt x="1905" y="667"/>
                    </a:cubicBezTo>
                    <a:cubicBezTo>
                      <a:pt x="3334" y="762"/>
                      <a:pt x="2381" y="477"/>
                      <a:pt x="0" y="0"/>
                    </a:cubicBezTo>
                    <a:close/>
                  </a:path>
                </a:pathLst>
              </a:custGeom>
              <a:grp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2FCACB86-134C-4385-B4C7-5BF6A580A1A0}"/>
                  </a:ext>
                </a:extLst>
              </p:cNvPr>
              <p:cNvSpPr/>
              <p:nvPr/>
            </p:nvSpPr>
            <p:spPr>
              <a:xfrm>
                <a:off x="11790785" y="-849058"/>
                <a:ext cx="6286" cy="9429"/>
              </a:xfrm>
              <a:custGeom>
                <a:avLst/>
                <a:gdLst>
                  <a:gd name="connsiteX0" fmla="*/ 0 w 6286"/>
                  <a:gd name="connsiteY0" fmla="*/ 4001 h 9429"/>
                  <a:gd name="connsiteX1" fmla="*/ 4191 w 6286"/>
                  <a:gd name="connsiteY1" fmla="*/ 9430 h 9429"/>
                  <a:gd name="connsiteX2" fmla="*/ 6286 w 6286"/>
                  <a:gd name="connsiteY2" fmla="*/ 1810 h 9429"/>
                  <a:gd name="connsiteX3" fmla="*/ 762 w 6286"/>
                  <a:gd name="connsiteY3" fmla="*/ 0 h 9429"/>
                  <a:gd name="connsiteX4" fmla="*/ 0 w 6286"/>
                  <a:gd name="connsiteY4" fmla="*/ 4001 h 9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 h="9429">
                    <a:moveTo>
                      <a:pt x="0" y="4001"/>
                    </a:moveTo>
                    <a:cubicBezTo>
                      <a:pt x="5143" y="4001"/>
                      <a:pt x="3620" y="7048"/>
                      <a:pt x="4191" y="9430"/>
                    </a:cubicBezTo>
                    <a:cubicBezTo>
                      <a:pt x="4858" y="6858"/>
                      <a:pt x="5619" y="4382"/>
                      <a:pt x="6286" y="1810"/>
                    </a:cubicBezTo>
                    <a:cubicBezTo>
                      <a:pt x="4858" y="1048"/>
                      <a:pt x="3048" y="476"/>
                      <a:pt x="762" y="0"/>
                    </a:cubicBezTo>
                    <a:cubicBezTo>
                      <a:pt x="1143" y="1238"/>
                      <a:pt x="1428" y="2477"/>
                      <a:pt x="0" y="4001"/>
                    </a:cubicBezTo>
                    <a:close/>
                  </a:path>
                </a:pathLst>
              </a:custGeom>
              <a:grp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5AC36B62-840D-4680-97E8-263660E2A511}"/>
                  </a:ext>
                </a:extLst>
              </p:cNvPr>
              <p:cNvSpPr/>
              <p:nvPr/>
            </p:nvSpPr>
            <p:spPr>
              <a:xfrm>
                <a:off x="11760115" y="-847495"/>
                <a:ext cx="19823" cy="4270"/>
              </a:xfrm>
              <a:custGeom>
                <a:avLst/>
                <a:gdLst>
                  <a:gd name="connsiteX0" fmla="*/ 14097 w 19823"/>
                  <a:gd name="connsiteY0" fmla="*/ 818 h 4270"/>
                  <a:gd name="connsiteX1" fmla="*/ 12288 w 19823"/>
                  <a:gd name="connsiteY1" fmla="*/ 2628 h 4270"/>
                  <a:gd name="connsiteX2" fmla="*/ 5334 w 19823"/>
                  <a:gd name="connsiteY2" fmla="*/ 1581 h 4270"/>
                  <a:gd name="connsiteX3" fmla="*/ 5811 w 19823"/>
                  <a:gd name="connsiteY3" fmla="*/ 3581 h 4270"/>
                  <a:gd name="connsiteX4" fmla="*/ 0 w 19823"/>
                  <a:gd name="connsiteY4" fmla="*/ 2628 h 4270"/>
                  <a:gd name="connsiteX5" fmla="*/ 286 w 19823"/>
                  <a:gd name="connsiteY5" fmla="*/ 3962 h 4270"/>
                  <a:gd name="connsiteX6" fmla="*/ 19717 w 19823"/>
                  <a:gd name="connsiteY6" fmla="*/ 1105 h 4270"/>
                  <a:gd name="connsiteX7" fmla="*/ 14097 w 19823"/>
                  <a:gd name="connsiteY7" fmla="*/ 818 h 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3" h="4270">
                    <a:moveTo>
                      <a:pt x="14097" y="818"/>
                    </a:moveTo>
                    <a:cubicBezTo>
                      <a:pt x="12002" y="1390"/>
                      <a:pt x="16479" y="1581"/>
                      <a:pt x="12288" y="2628"/>
                    </a:cubicBezTo>
                    <a:cubicBezTo>
                      <a:pt x="14097" y="818"/>
                      <a:pt x="9525" y="533"/>
                      <a:pt x="5334" y="1581"/>
                    </a:cubicBezTo>
                    <a:lnTo>
                      <a:pt x="5811" y="3581"/>
                    </a:lnTo>
                    <a:cubicBezTo>
                      <a:pt x="3334" y="3771"/>
                      <a:pt x="2000" y="2914"/>
                      <a:pt x="0" y="2628"/>
                    </a:cubicBezTo>
                    <a:lnTo>
                      <a:pt x="286" y="3962"/>
                    </a:lnTo>
                    <a:cubicBezTo>
                      <a:pt x="477" y="4914"/>
                      <a:pt x="10192" y="3581"/>
                      <a:pt x="19717" y="1105"/>
                    </a:cubicBezTo>
                    <a:cubicBezTo>
                      <a:pt x="20098" y="57"/>
                      <a:pt x="19717" y="-610"/>
                      <a:pt x="14097" y="818"/>
                    </a:cubicBezTo>
                    <a:close/>
                  </a:path>
                </a:pathLst>
              </a:custGeom>
              <a:grpFill/>
              <a:ln w="9525" cap="flat">
                <a:no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D00A68C7-CBF3-4DBB-BBAE-C5A78BC4337D}"/>
                  </a:ext>
                </a:extLst>
              </p:cNvPr>
              <p:cNvSpPr/>
              <p:nvPr/>
            </p:nvSpPr>
            <p:spPr>
              <a:xfrm>
                <a:off x="12229698" y="-1035939"/>
                <a:ext cx="92773" cy="40100"/>
              </a:xfrm>
              <a:custGeom>
                <a:avLst/>
                <a:gdLst>
                  <a:gd name="connsiteX0" fmla="*/ 0 w 92773"/>
                  <a:gd name="connsiteY0" fmla="*/ 40100 h 40100"/>
                  <a:gd name="connsiteX1" fmla="*/ 92773 w 92773"/>
                  <a:gd name="connsiteY1" fmla="*/ 0 h 40100"/>
                  <a:gd name="connsiteX2" fmla="*/ 18383 w 92773"/>
                  <a:gd name="connsiteY2" fmla="*/ 26384 h 40100"/>
                  <a:gd name="connsiteX3" fmla="*/ 0 w 92773"/>
                  <a:gd name="connsiteY3" fmla="*/ 40100 h 40100"/>
                </a:gdLst>
                <a:ahLst/>
                <a:cxnLst>
                  <a:cxn ang="0">
                    <a:pos x="connsiteX0" y="connsiteY0"/>
                  </a:cxn>
                  <a:cxn ang="0">
                    <a:pos x="connsiteX1" y="connsiteY1"/>
                  </a:cxn>
                  <a:cxn ang="0">
                    <a:pos x="connsiteX2" y="connsiteY2"/>
                  </a:cxn>
                  <a:cxn ang="0">
                    <a:pos x="connsiteX3" y="connsiteY3"/>
                  </a:cxn>
                </a:cxnLst>
                <a:rect l="l" t="t" r="r" b="b"/>
                <a:pathLst>
                  <a:path w="92773" h="40100">
                    <a:moveTo>
                      <a:pt x="0" y="40100"/>
                    </a:moveTo>
                    <a:lnTo>
                      <a:pt x="92773" y="0"/>
                    </a:lnTo>
                    <a:cubicBezTo>
                      <a:pt x="67151" y="9430"/>
                      <a:pt x="39624" y="12288"/>
                      <a:pt x="18383" y="26384"/>
                    </a:cubicBezTo>
                    <a:cubicBezTo>
                      <a:pt x="12287" y="30956"/>
                      <a:pt x="6191" y="35528"/>
                      <a:pt x="0" y="40100"/>
                    </a:cubicBezTo>
                    <a:close/>
                  </a:path>
                </a:pathLst>
              </a:custGeom>
              <a:grp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3B1BAF95-4B9C-4596-BD2E-63AE0EBE55F9}"/>
                  </a:ext>
                </a:extLst>
              </p:cNvPr>
              <p:cNvSpPr/>
              <p:nvPr/>
            </p:nvSpPr>
            <p:spPr>
              <a:xfrm>
                <a:off x="12335710" y="-1072800"/>
                <a:ext cx="71818" cy="31242"/>
              </a:xfrm>
              <a:custGeom>
                <a:avLst/>
                <a:gdLst>
                  <a:gd name="connsiteX0" fmla="*/ 0 w 71818"/>
                  <a:gd name="connsiteY0" fmla="*/ 31242 h 31242"/>
                  <a:gd name="connsiteX1" fmla="*/ 71724 w 71818"/>
                  <a:gd name="connsiteY1" fmla="*/ 191 h 31242"/>
                  <a:gd name="connsiteX2" fmla="*/ 71819 w 71818"/>
                  <a:gd name="connsiteY2" fmla="*/ 0 h 31242"/>
                  <a:gd name="connsiteX3" fmla="*/ 4668 w 71818"/>
                  <a:gd name="connsiteY3" fmla="*/ 28766 h 31242"/>
                  <a:gd name="connsiteX4" fmla="*/ 0 w 71818"/>
                  <a:gd name="connsiteY4" fmla="*/ 31242 h 3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18" h="31242">
                    <a:moveTo>
                      <a:pt x="0" y="31242"/>
                    </a:moveTo>
                    <a:cubicBezTo>
                      <a:pt x="23908" y="20860"/>
                      <a:pt x="47816" y="10477"/>
                      <a:pt x="71724" y="191"/>
                    </a:cubicBezTo>
                    <a:cubicBezTo>
                      <a:pt x="71724" y="95"/>
                      <a:pt x="71819" y="95"/>
                      <a:pt x="71819" y="0"/>
                    </a:cubicBezTo>
                    <a:cubicBezTo>
                      <a:pt x="47340" y="4667"/>
                      <a:pt x="25718" y="15716"/>
                      <a:pt x="4668" y="28766"/>
                    </a:cubicBezTo>
                    <a:cubicBezTo>
                      <a:pt x="3143" y="29623"/>
                      <a:pt x="1524" y="30385"/>
                      <a:pt x="0" y="31242"/>
                    </a:cubicBezTo>
                    <a:close/>
                  </a:path>
                </a:pathLst>
              </a:custGeom>
              <a:grp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BCBCEC60-04E9-4FB9-BA62-2C002454FFCF}"/>
                  </a:ext>
                </a:extLst>
              </p:cNvPr>
              <p:cNvSpPr/>
              <p:nvPr/>
            </p:nvSpPr>
            <p:spPr>
              <a:xfrm>
                <a:off x="11967569" y="-927353"/>
                <a:ext cx="59435" cy="21907"/>
              </a:xfrm>
              <a:custGeom>
                <a:avLst/>
                <a:gdLst>
                  <a:gd name="connsiteX0" fmla="*/ 2286 w 59435"/>
                  <a:gd name="connsiteY0" fmla="*/ 21907 h 21907"/>
                  <a:gd name="connsiteX1" fmla="*/ 28099 w 59435"/>
                  <a:gd name="connsiteY1" fmla="*/ 15526 h 21907"/>
                  <a:gd name="connsiteX2" fmla="*/ 53530 w 59435"/>
                  <a:gd name="connsiteY2" fmla="*/ 8382 h 21907"/>
                  <a:gd name="connsiteX3" fmla="*/ 59436 w 59435"/>
                  <a:gd name="connsiteY3" fmla="*/ 0 h 21907"/>
                  <a:gd name="connsiteX4" fmla="*/ 0 w 59435"/>
                  <a:gd name="connsiteY4" fmla="*/ 16193 h 21907"/>
                  <a:gd name="connsiteX5" fmla="*/ 2286 w 59435"/>
                  <a:gd name="connsiteY5" fmla="*/ 21907 h 2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5" h="21907">
                    <a:moveTo>
                      <a:pt x="2286" y="21907"/>
                    </a:moveTo>
                    <a:cubicBezTo>
                      <a:pt x="10859" y="19812"/>
                      <a:pt x="19526" y="17812"/>
                      <a:pt x="28099" y="15526"/>
                    </a:cubicBezTo>
                    <a:lnTo>
                      <a:pt x="53530" y="8382"/>
                    </a:lnTo>
                    <a:cubicBezTo>
                      <a:pt x="55245" y="5524"/>
                      <a:pt x="57245" y="2667"/>
                      <a:pt x="59436" y="0"/>
                    </a:cubicBezTo>
                    <a:cubicBezTo>
                      <a:pt x="40100" y="6572"/>
                      <a:pt x="20193" y="11906"/>
                      <a:pt x="0" y="16193"/>
                    </a:cubicBezTo>
                    <a:cubicBezTo>
                      <a:pt x="857" y="17907"/>
                      <a:pt x="1714" y="19812"/>
                      <a:pt x="2286" y="21907"/>
                    </a:cubicBezTo>
                    <a:close/>
                  </a:path>
                </a:pathLst>
              </a:custGeom>
              <a:grp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B4CD43F7-F9B1-48FE-921A-8C12AA0F0034}"/>
                  </a:ext>
                </a:extLst>
              </p:cNvPr>
              <p:cNvSpPr/>
              <p:nvPr/>
            </p:nvSpPr>
            <p:spPr>
              <a:xfrm>
                <a:off x="13033607" y="-1306039"/>
                <a:ext cx="22192" cy="5021"/>
              </a:xfrm>
              <a:custGeom>
                <a:avLst/>
                <a:gdLst>
                  <a:gd name="connsiteX0" fmla="*/ 0 w 22192"/>
                  <a:gd name="connsiteY0" fmla="*/ 1686 h 5021"/>
                  <a:gd name="connsiteX1" fmla="*/ 22193 w 22192"/>
                  <a:gd name="connsiteY1" fmla="*/ 4543 h 5021"/>
                  <a:gd name="connsiteX2" fmla="*/ 0 w 22192"/>
                  <a:gd name="connsiteY2" fmla="*/ 1686 h 5021"/>
                </a:gdLst>
                <a:ahLst/>
                <a:cxnLst>
                  <a:cxn ang="0">
                    <a:pos x="connsiteX0" y="connsiteY0"/>
                  </a:cxn>
                  <a:cxn ang="0">
                    <a:pos x="connsiteX1" y="connsiteY1"/>
                  </a:cxn>
                  <a:cxn ang="0">
                    <a:pos x="connsiteX2" y="connsiteY2"/>
                  </a:cxn>
                </a:cxnLst>
                <a:rect l="l" t="t" r="r" b="b"/>
                <a:pathLst>
                  <a:path w="22192" h="5021">
                    <a:moveTo>
                      <a:pt x="0" y="1686"/>
                    </a:moveTo>
                    <a:cubicBezTo>
                      <a:pt x="5144" y="4543"/>
                      <a:pt x="12097" y="5782"/>
                      <a:pt x="22193" y="4543"/>
                    </a:cubicBezTo>
                    <a:cubicBezTo>
                      <a:pt x="19622" y="-1076"/>
                      <a:pt x="10954" y="-791"/>
                      <a:pt x="0" y="1686"/>
                    </a:cubicBezTo>
                    <a:close/>
                  </a:path>
                </a:pathLst>
              </a:custGeom>
              <a:grp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75DE618-D4FD-495D-B2BD-7809D2F74400}"/>
                  </a:ext>
                </a:extLst>
              </p:cNvPr>
              <p:cNvSpPr/>
              <p:nvPr/>
            </p:nvSpPr>
            <p:spPr>
              <a:xfrm>
                <a:off x="12939119" y="-1788318"/>
                <a:ext cx="36097" cy="67722"/>
              </a:xfrm>
              <a:custGeom>
                <a:avLst/>
                <a:gdLst>
                  <a:gd name="connsiteX0" fmla="*/ 14383 w 36097"/>
                  <a:gd name="connsiteY0" fmla="*/ 0 h 67722"/>
                  <a:gd name="connsiteX1" fmla="*/ 0 w 36097"/>
                  <a:gd name="connsiteY1" fmla="*/ 67723 h 67722"/>
                  <a:gd name="connsiteX2" fmla="*/ 26670 w 36097"/>
                  <a:gd name="connsiteY2" fmla="*/ 49625 h 67722"/>
                  <a:gd name="connsiteX3" fmla="*/ 14383 w 36097"/>
                  <a:gd name="connsiteY3" fmla="*/ 0 h 67722"/>
                </a:gdLst>
                <a:ahLst/>
                <a:cxnLst>
                  <a:cxn ang="0">
                    <a:pos x="connsiteX0" y="connsiteY0"/>
                  </a:cxn>
                  <a:cxn ang="0">
                    <a:pos x="connsiteX1" y="connsiteY1"/>
                  </a:cxn>
                  <a:cxn ang="0">
                    <a:pos x="connsiteX2" y="connsiteY2"/>
                  </a:cxn>
                  <a:cxn ang="0">
                    <a:pos x="connsiteX3" y="connsiteY3"/>
                  </a:cxn>
                </a:cxnLst>
                <a:rect l="l" t="t" r="r" b="b"/>
                <a:pathLst>
                  <a:path w="36097" h="67722">
                    <a:moveTo>
                      <a:pt x="14383" y="0"/>
                    </a:moveTo>
                    <a:cubicBezTo>
                      <a:pt x="9049" y="22860"/>
                      <a:pt x="4192" y="45339"/>
                      <a:pt x="0" y="67723"/>
                    </a:cubicBezTo>
                    <a:cubicBezTo>
                      <a:pt x="9906" y="61341"/>
                      <a:pt x="20003" y="55150"/>
                      <a:pt x="26670" y="49625"/>
                    </a:cubicBezTo>
                    <a:cubicBezTo>
                      <a:pt x="48006" y="32957"/>
                      <a:pt x="28385" y="16478"/>
                      <a:pt x="14383" y="0"/>
                    </a:cubicBezTo>
                    <a:close/>
                  </a:path>
                </a:pathLst>
              </a:custGeom>
              <a:grp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94523A6C-22EF-4233-8DCC-AB9165E28E04}"/>
                  </a:ext>
                </a:extLst>
              </p:cNvPr>
              <p:cNvSpPr/>
              <p:nvPr/>
            </p:nvSpPr>
            <p:spPr>
              <a:xfrm>
                <a:off x="12931309" y="-1687163"/>
                <a:ext cx="5287" cy="22383"/>
              </a:xfrm>
              <a:custGeom>
                <a:avLst/>
                <a:gdLst>
                  <a:gd name="connsiteX0" fmla="*/ 3334 w 5287"/>
                  <a:gd name="connsiteY0" fmla="*/ 0 h 22383"/>
                  <a:gd name="connsiteX1" fmla="*/ 0 w 5287"/>
                  <a:gd name="connsiteY1" fmla="*/ 22384 h 22383"/>
                  <a:gd name="connsiteX2" fmla="*/ 3334 w 5287"/>
                  <a:gd name="connsiteY2" fmla="*/ 0 h 22383"/>
                </a:gdLst>
                <a:ahLst/>
                <a:cxnLst>
                  <a:cxn ang="0">
                    <a:pos x="connsiteX0" y="connsiteY0"/>
                  </a:cxn>
                  <a:cxn ang="0">
                    <a:pos x="connsiteX1" y="connsiteY1"/>
                  </a:cxn>
                  <a:cxn ang="0">
                    <a:pos x="connsiteX2" y="connsiteY2"/>
                  </a:cxn>
                </a:cxnLst>
                <a:rect l="l" t="t" r="r" b="b"/>
                <a:pathLst>
                  <a:path w="5287" h="22383">
                    <a:moveTo>
                      <a:pt x="3334" y="0"/>
                    </a:moveTo>
                    <a:lnTo>
                      <a:pt x="0" y="22384"/>
                    </a:lnTo>
                    <a:cubicBezTo>
                      <a:pt x="4858" y="15145"/>
                      <a:pt x="7239" y="7620"/>
                      <a:pt x="3334" y="0"/>
                    </a:cubicBezTo>
                    <a:close/>
                  </a:path>
                </a:pathLst>
              </a:custGeom>
              <a:grp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FD9B13D8-FBA7-447C-9F49-367EC6351993}"/>
                  </a:ext>
                </a:extLst>
              </p:cNvPr>
              <p:cNvSpPr/>
              <p:nvPr/>
            </p:nvSpPr>
            <p:spPr>
              <a:xfrm>
                <a:off x="13151134" y="-1925097"/>
                <a:ext cx="31539" cy="49148"/>
              </a:xfrm>
              <a:custGeom>
                <a:avLst/>
                <a:gdLst>
                  <a:gd name="connsiteX0" fmla="*/ 31540 w 31539"/>
                  <a:gd name="connsiteY0" fmla="*/ 49149 h 49148"/>
                  <a:gd name="connsiteX1" fmla="*/ 393 w 31539"/>
                  <a:gd name="connsiteY1" fmla="*/ 0 h 49148"/>
                  <a:gd name="connsiteX2" fmla="*/ 31540 w 31539"/>
                  <a:gd name="connsiteY2" fmla="*/ 49149 h 49148"/>
                </a:gdLst>
                <a:ahLst/>
                <a:cxnLst>
                  <a:cxn ang="0">
                    <a:pos x="connsiteX0" y="connsiteY0"/>
                  </a:cxn>
                  <a:cxn ang="0">
                    <a:pos x="connsiteX1" y="connsiteY1"/>
                  </a:cxn>
                  <a:cxn ang="0">
                    <a:pos x="connsiteX2" y="connsiteY2"/>
                  </a:cxn>
                </a:cxnLst>
                <a:rect l="l" t="t" r="r" b="b"/>
                <a:pathLst>
                  <a:path w="31539" h="49148">
                    <a:moveTo>
                      <a:pt x="31540" y="49149"/>
                    </a:moveTo>
                    <a:cubicBezTo>
                      <a:pt x="27159" y="32766"/>
                      <a:pt x="17634" y="16383"/>
                      <a:pt x="393" y="0"/>
                    </a:cubicBezTo>
                    <a:cubicBezTo>
                      <a:pt x="-2559" y="17430"/>
                      <a:pt x="11442" y="33338"/>
                      <a:pt x="31540" y="49149"/>
                    </a:cubicBezTo>
                    <a:close/>
                  </a:path>
                </a:pathLst>
              </a:custGeom>
              <a:grp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8570187-026E-4144-A0A6-5922BBE23C42}"/>
                  </a:ext>
                </a:extLst>
              </p:cNvPr>
              <p:cNvSpPr/>
              <p:nvPr/>
            </p:nvSpPr>
            <p:spPr>
              <a:xfrm>
                <a:off x="11595904" y="-1928717"/>
                <a:ext cx="1589973" cy="1077971"/>
              </a:xfrm>
              <a:custGeom>
                <a:avLst/>
                <a:gdLst>
                  <a:gd name="connsiteX0" fmla="*/ 1589437 w 1589973"/>
                  <a:gd name="connsiteY0" fmla="*/ 83820 h 1077971"/>
                  <a:gd name="connsiteX1" fmla="*/ 1589627 w 1589973"/>
                  <a:gd name="connsiteY1" fmla="*/ 70009 h 1077971"/>
                  <a:gd name="connsiteX2" fmla="*/ 1582769 w 1589973"/>
                  <a:gd name="connsiteY2" fmla="*/ 70390 h 1077971"/>
                  <a:gd name="connsiteX3" fmla="*/ 1556575 w 1589973"/>
                  <a:gd name="connsiteY3" fmla="*/ 25146 h 1077971"/>
                  <a:gd name="connsiteX4" fmla="*/ 1541622 w 1589973"/>
                  <a:gd name="connsiteY4" fmla="*/ 12382 h 1077971"/>
                  <a:gd name="connsiteX5" fmla="*/ 1497521 w 1589973"/>
                  <a:gd name="connsiteY5" fmla="*/ 1905 h 1077971"/>
                  <a:gd name="connsiteX6" fmla="*/ 1488662 w 1589973"/>
                  <a:gd name="connsiteY6" fmla="*/ 6477 h 1077971"/>
                  <a:gd name="connsiteX7" fmla="*/ 1481518 w 1589973"/>
                  <a:gd name="connsiteY7" fmla="*/ 9144 h 1077971"/>
                  <a:gd name="connsiteX8" fmla="*/ 1413700 w 1589973"/>
                  <a:gd name="connsiteY8" fmla="*/ 19241 h 1077971"/>
                  <a:gd name="connsiteX9" fmla="*/ 1413510 w 1589973"/>
                  <a:gd name="connsiteY9" fmla="*/ 14097 h 1077971"/>
                  <a:gd name="connsiteX10" fmla="*/ 1402271 w 1589973"/>
                  <a:gd name="connsiteY10" fmla="*/ 16954 h 1077971"/>
                  <a:gd name="connsiteX11" fmla="*/ 1399604 w 1589973"/>
                  <a:gd name="connsiteY11" fmla="*/ 17716 h 1077971"/>
                  <a:gd name="connsiteX12" fmla="*/ 1397794 w 1589973"/>
                  <a:gd name="connsiteY12" fmla="*/ 13906 h 1077971"/>
                  <a:gd name="connsiteX13" fmla="*/ 1418177 w 1589973"/>
                  <a:gd name="connsiteY13" fmla="*/ 9716 h 1077971"/>
                  <a:gd name="connsiteX14" fmla="*/ 1418368 w 1589973"/>
                  <a:gd name="connsiteY14" fmla="*/ 14859 h 1077971"/>
                  <a:gd name="connsiteX15" fmla="*/ 1486186 w 1589973"/>
                  <a:gd name="connsiteY15" fmla="*/ 4667 h 1077971"/>
                  <a:gd name="connsiteX16" fmla="*/ 1467708 w 1589973"/>
                  <a:gd name="connsiteY16" fmla="*/ 0 h 1077971"/>
                  <a:gd name="connsiteX17" fmla="*/ 1397604 w 1589973"/>
                  <a:gd name="connsiteY17" fmla="*/ 13525 h 1077971"/>
                  <a:gd name="connsiteX18" fmla="*/ 1392174 w 1589973"/>
                  <a:gd name="connsiteY18" fmla="*/ 5619 h 1077971"/>
                  <a:gd name="connsiteX19" fmla="*/ 1380649 w 1589973"/>
                  <a:gd name="connsiteY19" fmla="*/ 46482 h 1077971"/>
                  <a:gd name="connsiteX20" fmla="*/ 1389793 w 1589973"/>
                  <a:gd name="connsiteY20" fmla="*/ 53244 h 1077971"/>
                  <a:gd name="connsiteX21" fmla="*/ 1399699 w 1589973"/>
                  <a:gd name="connsiteY21" fmla="*/ 37147 h 1077971"/>
                  <a:gd name="connsiteX22" fmla="*/ 1390555 w 1589973"/>
                  <a:gd name="connsiteY22" fmla="*/ 74200 h 1077971"/>
                  <a:gd name="connsiteX23" fmla="*/ 1387031 w 1589973"/>
                  <a:gd name="connsiteY23" fmla="*/ 89059 h 1077971"/>
                  <a:gd name="connsiteX24" fmla="*/ 1380077 w 1589973"/>
                  <a:gd name="connsiteY24" fmla="*/ 91916 h 1077971"/>
                  <a:gd name="connsiteX25" fmla="*/ 1386650 w 1589973"/>
                  <a:gd name="connsiteY25" fmla="*/ 78010 h 1077971"/>
                  <a:gd name="connsiteX26" fmla="*/ 1390555 w 1589973"/>
                  <a:gd name="connsiteY26" fmla="*/ 74200 h 1077971"/>
                  <a:gd name="connsiteX27" fmla="*/ 1383887 w 1589973"/>
                  <a:gd name="connsiteY27" fmla="*/ 69056 h 1077971"/>
                  <a:gd name="connsiteX28" fmla="*/ 1386268 w 1589973"/>
                  <a:gd name="connsiteY28" fmla="*/ 68103 h 1077971"/>
                  <a:gd name="connsiteX29" fmla="*/ 1389793 w 1589973"/>
                  <a:gd name="connsiteY29" fmla="*/ 53244 h 1077971"/>
                  <a:gd name="connsiteX30" fmla="*/ 1385888 w 1589973"/>
                  <a:gd name="connsiteY30" fmla="*/ 57055 h 1077971"/>
                  <a:gd name="connsiteX31" fmla="*/ 1379411 w 1589973"/>
                  <a:gd name="connsiteY31" fmla="*/ 70961 h 1077971"/>
                  <a:gd name="connsiteX32" fmla="*/ 1380649 w 1589973"/>
                  <a:gd name="connsiteY32" fmla="*/ 70485 h 1077971"/>
                  <a:gd name="connsiteX33" fmla="*/ 1374077 w 1589973"/>
                  <a:gd name="connsiteY33" fmla="*/ 94774 h 1077971"/>
                  <a:gd name="connsiteX34" fmla="*/ 1362551 w 1589973"/>
                  <a:gd name="connsiteY34" fmla="*/ 141351 h 1077971"/>
                  <a:gd name="connsiteX35" fmla="*/ 1374839 w 1589973"/>
                  <a:gd name="connsiteY35" fmla="*/ 190976 h 1077971"/>
                  <a:gd name="connsiteX36" fmla="*/ 1348168 w 1589973"/>
                  <a:gd name="connsiteY36" fmla="*/ 209074 h 1077971"/>
                  <a:gd name="connsiteX37" fmla="*/ 1338834 w 1589973"/>
                  <a:gd name="connsiteY37" fmla="*/ 262318 h 1077971"/>
                  <a:gd name="connsiteX38" fmla="*/ 1335501 w 1589973"/>
                  <a:gd name="connsiteY38" fmla="*/ 284702 h 1077971"/>
                  <a:gd name="connsiteX39" fmla="*/ 1326071 w 1589973"/>
                  <a:gd name="connsiteY39" fmla="*/ 366522 h 1077971"/>
                  <a:gd name="connsiteX40" fmla="*/ 1270539 w 1589973"/>
                  <a:gd name="connsiteY40" fmla="*/ 395573 h 1077971"/>
                  <a:gd name="connsiteX41" fmla="*/ 1261586 w 1589973"/>
                  <a:gd name="connsiteY41" fmla="*/ 412432 h 1077971"/>
                  <a:gd name="connsiteX42" fmla="*/ 1288352 w 1589973"/>
                  <a:gd name="connsiteY42" fmla="*/ 405098 h 1077971"/>
                  <a:gd name="connsiteX43" fmla="*/ 1297877 w 1589973"/>
                  <a:gd name="connsiteY43" fmla="*/ 400717 h 1077971"/>
                  <a:gd name="connsiteX44" fmla="*/ 1295686 w 1589973"/>
                  <a:gd name="connsiteY44" fmla="*/ 403003 h 1077971"/>
                  <a:gd name="connsiteX45" fmla="*/ 1272636 w 1589973"/>
                  <a:gd name="connsiteY45" fmla="*/ 420243 h 1077971"/>
                  <a:gd name="connsiteX46" fmla="*/ 1220058 w 1589973"/>
                  <a:gd name="connsiteY46" fmla="*/ 438912 h 1077971"/>
                  <a:gd name="connsiteX47" fmla="*/ 1188244 w 1589973"/>
                  <a:gd name="connsiteY47" fmla="*/ 453009 h 1077971"/>
                  <a:gd name="connsiteX48" fmla="*/ 1179481 w 1589973"/>
                  <a:gd name="connsiteY48" fmla="*/ 449866 h 1077971"/>
                  <a:gd name="connsiteX49" fmla="*/ 1210628 w 1589973"/>
                  <a:gd name="connsiteY49" fmla="*/ 439864 h 1077971"/>
                  <a:gd name="connsiteX50" fmla="*/ 1220058 w 1589973"/>
                  <a:gd name="connsiteY50" fmla="*/ 438912 h 1077971"/>
                  <a:gd name="connsiteX51" fmla="*/ 1227297 w 1589973"/>
                  <a:gd name="connsiteY51" fmla="*/ 426625 h 1077971"/>
                  <a:gd name="connsiteX52" fmla="*/ 1230344 w 1589973"/>
                  <a:gd name="connsiteY52" fmla="*/ 427577 h 1077971"/>
                  <a:gd name="connsiteX53" fmla="*/ 1261586 w 1589973"/>
                  <a:gd name="connsiteY53" fmla="*/ 412432 h 1077971"/>
                  <a:gd name="connsiteX54" fmla="*/ 1252252 w 1589973"/>
                  <a:gd name="connsiteY54" fmla="*/ 413766 h 1077971"/>
                  <a:gd name="connsiteX55" fmla="*/ 1221487 w 1589973"/>
                  <a:gd name="connsiteY55" fmla="*/ 424719 h 1077971"/>
                  <a:gd name="connsiteX56" fmla="*/ 1223105 w 1589973"/>
                  <a:gd name="connsiteY56" fmla="*/ 425196 h 1077971"/>
                  <a:gd name="connsiteX57" fmla="*/ 1171194 w 1589973"/>
                  <a:gd name="connsiteY57" fmla="*/ 447580 h 1077971"/>
                  <a:gd name="connsiteX58" fmla="*/ 1069467 w 1589973"/>
                  <a:gd name="connsiteY58" fmla="*/ 486727 h 1077971"/>
                  <a:gd name="connsiteX59" fmla="*/ 966788 w 1589973"/>
                  <a:gd name="connsiteY59" fmla="*/ 547306 h 1077971"/>
                  <a:gd name="connsiteX60" fmla="*/ 917448 w 1589973"/>
                  <a:gd name="connsiteY60" fmla="*/ 538639 h 1077971"/>
                  <a:gd name="connsiteX61" fmla="*/ 795242 w 1589973"/>
                  <a:gd name="connsiteY61" fmla="*/ 577882 h 1077971"/>
                  <a:gd name="connsiteX62" fmla="*/ 743141 w 1589973"/>
                  <a:gd name="connsiteY62" fmla="*/ 594741 h 1077971"/>
                  <a:gd name="connsiteX63" fmla="*/ 501872 w 1589973"/>
                  <a:gd name="connsiteY63" fmla="*/ 673322 h 1077971"/>
                  <a:gd name="connsiteX64" fmla="*/ 264033 w 1589973"/>
                  <a:gd name="connsiteY64" fmla="*/ 729901 h 1077971"/>
                  <a:gd name="connsiteX65" fmla="*/ 236220 w 1589973"/>
                  <a:gd name="connsiteY65" fmla="*/ 738283 h 1077971"/>
                  <a:gd name="connsiteX66" fmla="*/ 203168 w 1589973"/>
                  <a:gd name="connsiteY66" fmla="*/ 755047 h 1077971"/>
                  <a:gd name="connsiteX67" fmla="*/ 172784 w 1589973"/>
                  <a:gd name="connsiteY67" fmla="*/ 781717 h 1077971"/>
                  <a:gd name="connsiteX68" fmla="*/ 3239 w 1589973"/>
                  <a:gd name="connsiteY68" fmla="*/ 791337 h 1077971"/>
                  <a:gd name="connsiteX69" fmla="*/ 74581 w 1589973"/>
                  <a:gd name="connsiteY69" fmla="*/ 867918 h 1077971"/>
                  <a:gd name="connsiteX70" fmla="*/ 0 w 1589973"/>
                  <a:gd name="connsiteY70" fmla="*/ 933355 h 1077971"/>
                  <a:gd name="connsiteX71" fmla="*/ 128778 w 1589973"/>
                  <a:gd name="connsiteY71" fmla="*/ 962025 h 1077971"/>
                  <a:gd name="connsiteX72" fmla="*/ 136684 w 1589973"/>
                  <a:gd name="connsiteY72" fmla="*/ 962501 h 1077971"/>
                  <a:gd name="connsiteX73" fmla="*/ 142304 w 1589973"/>
                  <a:gd name="connsiteY73" fmla="*/ 963930 h 1077971"/>
                  <a:gd name="connsiteX74" fmla="*/ 143161 w 1589973"/>
                  <a:gd name="connsiteY74" fmla="*/ 967930 h 1077971"/>
                  <a:gd name="connsiteX75" fmla="*/ 150590 w 1589973"/>
                  <a:gd name="connsiteY75" fmla="*/ 966025 h 1077971"/>
                  <a:gd name="connsiteX76" fmla="*/ 151162 w 1589973"/>
                  <a:gd name="connsiteY76" fmla="*/ 966121 h 1077971"/>
                  <a:gd name="connsiteX77" fmla="*/ 141256 w 1589973"/>
                  <a:gd name="connsiteY77" fmla="*/ 976503 h 1077971"/>
                  <a:gd name="connsiteX78" fmla="*/ 141256 w 1589973"/>
                  <a:gd name="connsiteY78" fmla="*/ 979075 h 1077971"/>
                  <a:gd name="connsiteX79" fmla="*/ 138494 w 1589973"/>
                  <a:gd name="connsiteY79" fmla="*/ 979646 h 1077971"/>
                  <a:gd name="connsiteX80" fmla="*/ 137160 w 1589973"/>
                  <a:gd name="connsiteY80" fmla="*/ 978312 h 1077971"/>
                  <a:gd name="connsiteX81" fmla="*/ 136589 w 1589973"/>
                  <a:gd name="connsiteY81" fmla="*/ 988409 h 1077971"/>
                  <a:gd name="connsiteX82" fmla="*/ 141256 w 1589973"/>
                  <a:gd name="connsiteY82" fmla="*/ 982313 h 1077971"/>
                  <a:gd name="connsiteX83" fmla="*/ 141637 w 1589973"/>
                  <a:gd name="connsiteY83" fmla="*/ 987743 h 1077971"/>
                  <a:gd name="connsiteX84" fmla="*/ 141732 w 1589973"/>
                  <a:gd name="connsiteY84" fmla="*/ 987933 h 1077971"/>
                  <a:gd name="connsiteX85" fmla="*/ 175450 w 1589973"/>
                  <a:gd name="connsiteY85" fmla="*/ 989362 h 1077971"/>
                  <a:gd name="connsiteX86" fmla="*/ 141637 w 1589973"/>
                  <a:gd name="connsiteY86" fmla="*/ 987933 h 1077971"/>
                  <a:gd name="connsiteX87" fmla="*/ 146781 w 1589973"/>
                  <a:gd name="connsiteY87" fmla="*/ 1002316 h 1077971"/>
                  <a:gd name="connsiteX88" fmla="*/ 151829 w 1589973"/>
                  <a:gd name="connsiteY88" fmla="*/ 1006316 h 1077971"/>
                  <a:gd name="connsiteX89" fmla="*/ 148400 w 1589973"/>
                  <a:gd name="connsiteY89" fmla="*/ 1010984 h 1077971"/>
                  <a:gd name="connsiteX90" fmla="*/ 145161 w 1589973"/>
                  <a:gd name="connsiteY90" fmla="*/ 1005459 h 1077971"/>
                  <a:gd name="connsiteX91" fmla="*/ 155163 w 1589973"/>
                  <a:gd name="connsiteY91" fmla="*/ 1032129 h 1077971"/>
                  <a:gd name="connsiteX92" fmla="*/ 157544 w 1589973"/>
                  <a:gd name="connsiteY92" fmla="*/ 1032129 h 1077971"/>
                  <a:gd name="connsiteX93" fmla="*/ 155163 w 1589973"/>
                  <a:gd name="connsiteY93" fmla="*/ 1032129 h 1077971"/>
                  <a:gd name="connsiteX94" fmla="*/ 167164 w 1589973"/>
                  <a:gd name="connsiteY94" fmla="*/ 1060418 h 1077971"/>
                  <a:gd name="connsiteX95" fmla="*/ 172403 w 1589973"/>
                  <a:gd name="connsiteY95" fmla="*/ 1076992 h 1077971"/>
                  <a:gd name="connsiteX96" fmla="*/ 178308 w 1589973"/>
                  <a:gd name="connsiteY96" fmla="*/ 1077944 h 1077971"/>
                  <a:gd name="connsiteX97" fmla="*/ 177832 w 1589973"/>
                  <a:gd name="connsiteY97" fmla="*/ 1076039 h 1077971"/>
                  <a:gd name="connsiteX98" fmla="*/ 184785 w 1589973"/>
                  <a:gd name="connsiteY98" fmla="*/ 1077087 h 1077971"/>
                  <a:gd name="connsiteX99" fmla="*/ 186595 w 1589973"/>
                  <a:gd name="connsiteY99" fmla="*/ 1075277 h 1077971"/>
                  <a:gd name="connsiteX100" fmla="*/ 192119 w 1589973"/>
                  <a:gd name="connsiteY100" fmla="*/ 1075563 h 1077971"/>
                  <a:gd name="connsiteX101" fmla="*/ 192214 w 1589973"/>
                  <a:gd name="connsiteY101" fmla="*/ 1075563 h 1077971"/>
                  <a:gd name="connsiteX102" fmla="*/ 196025 w 1589973"/>
                  <a:gd name="connsiteY102" fmla="*/ 1075277 h 1077971"/>
                  <a:gd name="connsiteX103" fmla="*/ 196787 w 1589973"/>
                  <a:gd name="connsiteY103" fmla="*/ 1071372 h 1077971"/>
                  <a:gd name="connsiteX104" fmla="*/ 202311 w 1589973"/>
                  <a:gd name="connsiteY104" fmla="*/ 1073182 h 1077971"/>
                  <a:gd name="connsiteX105" fmla="*/ 209360 w 1589973"/>
                  <a:gd name="connsiteY105" fmla="*/ 1053275 h 1077971"/>
                  <a:gd name="connsiteX106" fmla="*/ 216694 w 1589973"/>
                  <a:gd name="connsiteY106" fmla="*/ 1034319 h 1077971"/>
                  <a:gd name="connsiteX107" fmla="*/ 212503 w 1589973"/>
                  <a:gd name="connsiteY107" fmla="*/ 1034510 h 1077971"/>
                  <a:gd name="connsiteX108" fmla="*/ 216694 w 1589973"/>
                  <a:gd name="connsiteY108" fmla="*/ 1034319 h 1077971"/>
                  <a:gd name="connsiteX109" fmla="*/ 216598 w 1589973"/>
                  <a:gd name="connsiteY109" fmla="*/ 1022795 h 1077971"/>
                  <a:gd name="connsiteX110" fmla="*/ 211741 w 1589973"/>
                  <a:gd name="connsiteY110" fmla="*/ 1017556 h 1077971"/>
                  <a:gd name="connsiteX111" fmla="*/ 215455 w 1589973"/>
                  <a:gd name="connsiteY111" fmla="*/ 1014603 h 1077971"/>
                  <a:gd name="connsiteX112" fmla="*/ 215170 w 1589973"/>
                  <a:gd name="connsiteY112" fmla="*/ 1012698 h 1077971"/>
                  <a:gd name="connsiteX113" fmla="*/ 215265 w 1589973"/>
                  <a:gd name="connsiteY113" fmla="*/ 998411 h 1077971"/>
                  <a:gd name="connsiteX114" fmla="*/ 222409 w 1589973"/>
                  <a:gd name="connsiteY114" fmla="*/ 1006697 h 1077971"/>
                  <a:gd name="connsiteX115" fmla="*/ 252222 w 1589973"/>
                  <a:gd name="connsiteY115" fmla="*/ 1017651 h 1077971"/>
                  <a:gd name="connsiteX116" fmla="*/ 284512 w 1589973"/>
                  <a:gd name="connsiteY116" fmla="*/ 1025080 h 1077971"/>
                  <a:gd name="connsiteX117" fmla="*/ 317468 w 1589973"/>
                  <a:gd name="connsiteY117" fmla="*/ 1022509 h 1077971"/>
                  <a:gd name="connsiteX118" fmla="*/ 324612 w 1589973"/>
                  <a:gd name="connsiteY118" fmla="*/ 1021556 h 1077971"/>
                  <a:gd name="connsiteX119" fmla="*/ 339947 w 1589973"/>
                  <a:gd name="connsiteY119" fmla="*/ 1019270 h 1077971"/>
                  <a:gd name="connsiteX120" fmla="*/ 355092 w 1589973"/>
                  <a:gd name="connsiteY120" fmla="*/ 1016222 h 1077971"/>
                  <a:gd name="connsiteX121" fmla="*/ 385096 w 1589973"/>
                  <a:gd name="connsiteY121" fmla="*/ 1008888 h 1077971"/>
                  <a:gd name="connsiteX122" fmla="*/ 405099 w 1589973"/>
                  <a:gd name="connsiteY122" fmla="*/ 1002887 h 1077971"/>
                  <a:gd name="connsiteX123" fmla="*/ 424815 w 1589973"/>
                  <a:gd name="connsiteY123" fmla="*/ 996219 h 1077971"/>
                  <a:gd name="connsiteX124" fmla="*/ 437102 w 1589973"/>
                  <a:gd name="connsiteY124" fmla="*/ 1000601 h 1077971"/>
                  <a:gd name="connsiteX125" fmla="*/ 574643 w 1589973"/>
                  <a:gd name="connsiteY125" fmla="*/ 948880 h 1077971"/>
                  <a:gd name="connsiteX126" fmla="*/ 585121 w 1589973"/>
                  <a:gd name="connsiteY126" fmla="*/ 944499 h 1077971"/>
                  <a:gd name="connsiteX127" fmla="*/ 678085 w 1589973"/>
                  <a:gd name="connsiteY127" fmla="*/ 904970 h 1077971"/>
                  <a:gd name="connsiteX128" fmla="*/ 691325 w 1589973"/>
                  <a:gd name="connsiteY128" fmla="*/ 899350 h 1077971"/>
                  <a:gd name="connsiteX129" fmla="*/ 763238 w 1589973"/>
                  <a:gd name="connsiteY129" fmla="*/ 868775 h 1077971"/>
                  <a:gd name="connsiteX130" fmla="*/ 763619 w 1589973"/>
                  <a:gd name="connsiteY130" fmla="*/ 868680 h 1077971"/>
                  <a:gd name="connsiteX131" fmla="*/ 775145 w 1589973"/>
                  <a:gd name="connsiteY131" fmla="*/ 863822 h 1077971"/>
                  <a:gd name="connsiteX132" fmla="*/ 798386 w 1589973"/>
                  <a:gd name="connsiteY132" fmla="*/ 854107 h 1077971"/>
                  <a:gd name="connsiteX133" fmla="*/ 838581 w 1589973"/>
                  <a:gd name="connsiteY133" fmla="*/ 837247 h 1077971"/>
                  <a:gd name="connsiteX134" fmla="*/ 842391 w 1589973"/>
                  <a:gd name="connsiteY134" fmla="*/ 828104 h 1077971"/>
                  <a:gd name="connsiteX135" fmla="*/ 849249 w 1589973"/>
                  <a:gd name="connsiteY135" fmla="*/ 832485 h 1077971"/>
                  <a:gd name="connsiteX136" fmla="*/ 897731 w 1589973"/>
                  <a:gd name="connsiteY136" fmla="*/ 812292 h 1077971"/>
                  <a:gd name="connsiteX137" fmla="*/ 887444 w 1589973"/>
                  <a:gd name="connsiteY137" fmla="*/ 810577 h 1077971"/>
                  <a:gd name="connsiteX138" fmla="*/ 913257 w 1589973"/>
                  <a:gd name="connsiteY138" fmla="*/ 805719 h 1077971"/>
                  <a:gd name="connsiteX139" fmla="*/ 949071 w 1589973"/>
                  <a:gd name="connsiteY139" fmla="*/ 788861 h 1077971"/>
                  <a:gd name="connsiteX140" fmla="*/ 942499 w 1589973"/>
                  <a:gd name="connsiteY140" fmla="*/ 782193 h 1077971"/>
                  <a:gd name="connsiteX141" fmla="*/ 984409 w 1589973"/>
                  <a:gd name="connsiteY141" fmla="*/ 775049 h 1077971"/>
                  <a:gd name="connsiteX142" fmla="*/ 994886 w 1589973"/>
                  <a:gd name="connsiteY142" fmla="*/ 770191 h 1077971"/>
                  <a:gd name="connsiteX143" fmla="*/ 996505 w 1589973"/>
                  <a:gd name="connsiteY143" fmla="*/ 772573 h 1077971"/>
                  <a:gd name="connsiteX144" fmla="*/ 990505 w 1589973"/>
                  <a:gd name="connsiteY144" fmla="*/ 776954 h 1077971"/>
                  <a:gd name="connsiteX145" fmla="*/ 1031843 w 1589973"/>
                  <a:gd name="connsiteY145" fmla="*/ 758000 h 1077971"/>
                  <a:gd name="connsiteX146" fmla="*/ 1008031 w 1589973"/>
                  <a:gd name="connsiteY146" fmla="*/ 764095 h 1077971"/>
                  <a:gd name="connsiteX147" fmla="*/ 1030224 w 1589973"/>
                  <a:gd name="connsiteY147" fmla="*/ 752856 h 1077971"/>
                  <a:gd name="connsiteX148" fmla="*/ 1031081 w 1589973"/>
                  <a:gd name="connsiteY148" fmla="*/ 752284 h 1077971"/>
                  <a:gd name="connsiteX149" fmla="*/ 1040892 w 1589973"/>
                  <a:gd name="connsiteY149" fmla="*/ 728758 h 1077971"/>
                  <a:gd name="connsiteX150" fmla="*/ 1040892 w 1589973"/>
                  <a:gd name="connsiteY150" fmla="*/ 728758 h 1077971"/>
                  <a:gd name="connsiteX151" fmla="*/ 1030986 w 1589973"/>
                  <a:gd name="connsiteY151" fmla="*/ 752475 h 1077971"/>
                  <a:gd name="connsiteX152" fmla="*/ 1069087 w 1589973"/>
                  <a:gd name="connsiteY152" fmla="*/ 730758 h 1077971"/>
                  <a:gd name="connsiteX153" fmla="*/ 1084612 w 1589973"/>
                  <a:gd name="connsiteY153" fmla="*/ 720661 h 1077971"/>
                  <a:gd name="connsiteX154" fmla="*/ 1090708 w 1589973"/>
                  <a:gd name="connsiteY154" fmla="*/ 716185 h 1077971"/>
                  <a:gd name="connsiteX155" fmla="*/ 1096328 w 1589973"/>
                  <a:gd name="connsiteY155" fmla="*/ 711803 h 1077971"/>
                  <a:gd name="connsiteX156" fmla="*/ 1120807 w 1589973"/>
                  <a:gd name="connsiteY156" fmla="*/ 698182 h 1077971"/>
                  <a:gd name="connsiteX157" fmla="*/ 1102615 w 1589973"/>
                  <a:gd name="connsiteY157" fmla="*/ 711612 h 1077971"/>
                  <a:gd name="connsiteX158" fmla="*/ 1130808 w 1589973"/>
                  <a:gd name="connsiteY158" fmla="*/ 693611 h 1077971"/>
                  <a:gd name="connsiteX159" fmla="*/ 1146905 w 1589973"/>
                  <a:gd name="connsiteY159" fmla="*/ 687610 h 1077971"/>
                  <a:gd name="connsiteX160" fmla="*/ 1140524 w 1589973"/>
                  <a:gd name="connsiteY160" fmla="*/ 691610 h 1077971"/>
                  <a:gd name="connsiteX161" fmla="*/ 1169670 w 1589973"/>
                  <a:gd name="connsiteY161" fmla="*/ 682276 h 1077971"/>
                  <a:gd name="connsiteX162" fmla="*/ 1170337 w 1589973"/>
                  <a:gd name="connsiteY162" fmla="*/ 682180 h 1077971"/>
                  <a:gd name="connsiteX163" fmla="*/ 1202912 w 1589973"/>
                  <a:gd name="connsiteY163" fmla="*/ 674370 h 1077971"/>
                  <a:gd name="connsiteX164" fmla="*/ 1233678 w 1589973"/>
                  <a:gd name="connsiteY164" fmla="*/ 661511 h 1077971"/>
                  <a:gd name="connsiteX165" fmla="*/ 1267111 w 1589973"/>
                  <a:gd name="connsiteY165" fmla="*/ 645700 h 1077971"/>
                  <a:gd name="connsiteX166" fmla="*/ 1283399 w 1589973"/>
                  <a:gd name="connsiteY166" fmla="*/ 635603 h 1077971"/>
                  <a:gd name="connsiteX167" fmla="*/ 1315117 w 1589973"/>
                  <a:gd name="connsiteY167" fmla="*/ 617696 h 1077971"/>
                  <a:gd name="connsiteX168" fmla="*/ 1311211 w 1589973"/>
                  <a:gd name="connsiteY168" fmla="*/ 611886 h 1077971"/>
                  <a:gd name="connsiteX169" fmla="*/ 1324928 w 1589973"/>
                  <a:gd name="connsiteY169" fmla="*/ 593027 h 1077971"/>
                  <a:gd name="connsiteX170" fmla="*/ 1346739 w 1589973"/>
                  <a:gd name="connsiteY170" fmla="*/ 567214 h 1077971"/>
                  <a:gd name="connsiteX171" fmla="*/ 1375600 w 1589973"/>
                  <a:gd name="connsiteY171" fmla="*/ 540544 h 1077971"/>
                  <a:gd name="connsiteX172" fmla="*/ 1381887 w 1589973"/>
                  <a:gd name="connsiteY172" fmla="*/ 540829 h 1077971"/>
                  <a:gd name="connsiteX173" fmla="*/ 1388269 w 1589973"/>
                  <a:gd name="connsiteY173" fmla="*/ 541401 h 1077971"/>
                  <a:gd name="connsiteX174" fmla="*/ 1352074 w 1589973"/>
                  <a:gd name="connsiteY174" fmla="*/ 591884 h 1077971"/>
                  <a:gd name="connsiteX175" fmla="*/ 1399222 w 1589973"/>
                  <a:gd name="connsiteY175" fmla="*/ 548544 h 1077971"/>
                  <a:gd name="connsiteX176" fmla="*/ 1400747 w 1589973"/>
                  <a:gd name="connsiteY176" fmla="*/ 552355 h 1077971"/>
                  <a:gd name="connsiteX177" fmla="*/ 1403700 w 1589973"/>
                  <a:gd name="connsiteY177" fmla="*/ 557689 h 1077971"/>
                  <a:gd name="connsiteX178" fmla="*/ 1409224 w 1589973"/>
                  <a:gd name="connsiteY178" fmla="*/ 563023 h 1077971"/>
                  <a:gd name="connsiteX179" fmla="*/ 1408843 w 1589973"/>
                  <a:gd name="connsiteY179" fmla="*/ 563023 h 1077971"/>
                  <a:gd name="connsiteX180" fmla="*/ 1409510 w 1589973"/>
                  <a:gd name="connsiteY180" fmla="*/ 564261 h 1077971"/>
                  <a:gd name="connsiteX181" fmla="*/ 1409033 w 1589973"/>
                  <a:gd name="connsiteY181" fmla="*/ 567404 h 1077971"/>
                  <a:gd name="connsiteX182" fmla="*/ 1409890 w 1589973"/>
                  <a:gd name="connsiteY182" fmla="*/ 568737 h 1077971"/>
                  <a:gd name="connsiteX183" fmla="*/ 1417034 w 1589973"/>
                  <a:gd name="connsiteY183" fmla="*/ 590169 h 1077971"/>
                  <a:gd name="connsiteX184" fmla="*/ 1422939 w 1589973"/>
                  <a:gd name="connsiteY184" fmla="*/ 596075 h 1077971"/>
                  <a:gd name="connsiteX185" fmla="*/ 1421987 w 1589973"/>
                  <a:gd name="connsiteY185" fmla="*/ 595598 h 1077971"/>
                  <a:gd name="connsiteX186" fmla="*/ 1423130 w 1589973"/>
                  <a:gd name="connsiteY186" fmla="*/ 599980 h 1077971"/>
                  <a:gd name="connsiteX187" fmla="*/ 1423130 w 1589973"/>
                  <a:gd name="connsiteY187" fmla="*/ 600360 h 1077971"/>
                  <a:gd name="connsiteX188" fmla="*/ 1427702 w 1589973"/>
                  <a:gd name="connsiteY188" fmla="*/ 615029 h 1077971"/>
                  <a:gd name="connsiteX189" fmla="*/ 1429608 w 1589973"/>
                  <a:gd name="connsiteY189" fmla="*/ 616458 h 1077971"/>
                  <a:gd name="connsiteX190" fmla="*/ 1432655 w 1589973"/>
                  <a:gd name="connsiteY190" fmla="*/ 620459 h 1077971"/>
                  <a:gd name="connsiteX191" fmla="*/ 1435132 w 1589973"/>
                  <a:gd name="connsiteY191" fmla="*/ 618077 h 1077971"/>
                  <a:gd name="connsiteX192" fmla="*/ 1454658 w 1589973"/>
                  <a:gd name="connsiteY192" fmla="*/ 621411 h 1077971"/>
                  <a:gd name="connsiteX193" fmla="*/ 1463040 w 1589973"/>
                  <a:gd name="connsiteY193" fmla="*/ 619982 h 1077971"/>
                  <a:gd name="connsiteX194" fmla="*/ 1482090 w 1589973"/>
                  <a:gd name="connsiteY194" fmla="*/ 608362 h 1077971"/>
                  <a:gd name="connsiteX195" fmla="*/ 1484472 w 1589973"/>
                  <a:gd name="connsiteY195" fmla="*/ 604171 h 1077971"/>
                  <a:gd name="connsiteX196" fmla="*/ 1486662 w 1589973"/>
                  <a:gd name="connsiteY196" fmla="*/ 601123 h 1077971"/>
                  <a:gd name="connsiteX197" fmla="*/ 1510379 w 1589973"/>
                  <a:gd name="connsiteY197" fmla="*/ 575977 h 1077971"/>
                  <a:gd name="connsiteX198" fmla="*/ 1511618 w 1589973"/>
                  <a:gd name="connsiteY198" fmla="*/ 577405 h 1077971"/>
                  <a:gd name="connsiteX199" fmla="*/ 1515237 w 1589973"/>
                  <a:gd name="connsiteY199" fmla="*/ 572928 h 1077971"/>
                  <a:gd name="connsiteX200" fmla="*/ 1516094 w 1589973"/>
                  <a:gd name="connsiteY200" fmla="*/ 571785 h 1077971"/>
                  <a:gd name="connsiteX201" fmla="*/ 1517809 w 1589973"/>
                  <a:gd name="connsiteY201" fmla="*/ 572167 h 1077971"/>
                  <a:gd name="connsiteX202" fmla="*/ 1510761 w 1589973"/>
                  <a:gd name="connsiteY202" fmla="*/ 580168 h 1077971"/>
                  <a:gd name="connsiteX203" fmla="*/ 1509522 w 1589973"/>
                  <a:gd name="connsiteY203" fmla="*/ 578834 h 1077971"/>
                  <a:gd name="connsiteX204" fmla="*/ 1485805 w 1589973"/>
                  <a:gd name="connsiteY204" fmla="*/ 603980 h 1077971"/>
                  <a:gd name="connsiteX205" fmla="*/ 1493901 w 1589973"/>
                  <a:gd name="connsiteY205" fmla="*/ 599218 h 1077971"/>
                  <a:gd name="connsiteX206" fmla="*/ 1517905 w 1589973"/>
                  <a:gd name="connsiteY206" fmla="*/ 572167 h 1077971"/>
                  <a:gd name="connsiteX207" fmla="*/ 1521619 w 1589973"/>
                  <a:gd name="connsiteY207" fmla="*/ 572834 h 1077971"/>
                  <a:gd name="connsiteX208" fmla="*/ 1516857 w 1589973"/>
                  <a:gd name="connsiteY208" fmla="*/ 557308 h 1077971"/>
                  <a:gd name="connsiteX209" fmla="*/ 1511808 w 1589973"/>
                  <a:gd name="connsiteY209" fmla="*/ 558451 h 1077971"/>
                  <a:gd name="connsiteX210" fmla="*/ 1511904 w 1589973"/>
                  <a:gd name="connsiteY210" fmla="*/ 566261 h 1077971"/>
                  <a:gd name="connsiteX211" fmla="*/ 1506760 w 1589973"/>
                  <a:gd name="connsiteY211" fmla="*/ 552735 h 1077971"/>
                  <a:gd name="connsiteX212" fmla="*/ 1504665 w 1589973"/>
                  <a:gd name="connsiteY212" fmla="*/ 547306 h 1077971"/>
                  <a:gd name="connsiteX213" fmla="*/ 1506569 w 1589973"/>
                  <a:gd name="connsiteY213" fmla="*/ 544163 h 1077971"/>
                  <a:gd name="connsiteX214" fmla="*/ 1507332 w 1589973"/>
                  <a:gd name="connsiteY214" fmla="*/ 550259 h 1077971"/>
                  <a:gd name="connsiteX215" fmla="*/ 1506760 w 1589973"/>
                  <a:gd name="connsiteY215" fmla="*/ 552641 h 1077971"/>
                  <a:gd name="connsiteX216" fmla="*/ 1510475 w 1589973"/>
                  <a:gd name="connsiteY216" fmla="*/ 551879 h 1077971"/>
                  <a:gd name="connsiteX217" fmla="*/ 1509808 w 1589973"/>
                  <a:gd name="connsiteY217" fmla="*/ 552926 h 1077971"/>
                  <a:gd name="connsiteX218" fmla="*/ 1511904 w 1589973"/>
                  <a:gd name="connsiteY218" fmla="*/ 558355 h 1077971"/>
                  <a:gd name="connsiteX219" fmla="*/ 1512475 w 1589973"/>
                  <a:gd name="connsiteY219" fmla="*/ 555974 h 1077971"/>
                  <a:gd name="connsiteX220" fmla="*/ 1511713 w 1589973"/>
                  <a:gd name="connsiteY220" fmla="*/ 549878 h 1077971"/>
                  <a:gd name="connsiteX221" fmla="*/ 1511332 w 1589973"/>
                  <a:gd name="connsiteY221" fmla="*/ 550450 h 1077971"/>
                  <a:gd name="connsiteX222" fmla="*/ 1508189 w 1589973"/>
                  <a:gd name="connsiteY222" fmla="*/ 541401 h 1077971"/>
                  <a:gd name="connsiteX223" fmla="*/ 1507998 w 1589973"/>
                  <a:gd name="connsiteY223" fmla="*/ 541020 h 1077971"/>
                  <a:gd name="connsiteX224" fmla="*/ 1528858 w 1589973"/>
                  <a:gd name="connsiteY224" fmla="*/ 528447 h 1077971"/>
                  <a:gd name="connsiteX225" fmla="*/ 1549908 w 1589973"/>
                  <a:gd name="connsiteY225" fmla="*/ 403288 h 1077971"/>
                  <a:gd name="connsiteX226" fmla="*/ 1540574 w 1589973"/>
                  <a:gd name="connsiteY226" fmla="*/ 359093 h 1077971"/>
                  <a:gd name="connsiteX227" fmla="*/ 1550194 w 1589973"/>
                  <a:gd name="connsiteY227" fmla="*/ 381762 h 1077971"/>
                  <a:gd name="connsiteX228" fmla="*/ 1545146 w 1589973"/>
                  <a:gd name="connsiteY228" fmla="*/ 326898 h 1077971"/>
                  <a:gd name="connsiteX229" fmla="*/ 1544383 w 1589973"/>
                  <a:gd name="connsiteY229" fmla="*/ 328517 h 1077971"/>
                  <a:gd name="connsiteX230" fmla="*/ 1544478 w 1589973"/>
                  <a:gd name="connsiteY230" fmla="*/ 314896 h 1077971"/>
                  <a:gd name="connsiteX231" fmla="*/ 1544383 w 1589973"/>
                  <a:gd name="connsiteY231" fmla="*/ 292894 h 1077971"/>
                  <a:gd name="connsiteX232" fmla="*/ 1544478 w 1589973"/>
                  <a:gd name="connsiteY232" fmla="*/ 293370 h 1077971"/>
                  <a:gd name="connsiteX233" fmla="*/ 1544574 w 1589973"/>
                  <a:gd name="connsiteY233" fmla="*/ 291941 h 1077971"/>
                  <a:gd name="connsiteX234" fmla="*/ 1548003 w 1589973"/>
                  <a:gd name="connsiteY234" fmla="*/ 279654 h 1077971"/>
                  <a:gd name="connsiteX235" fmla="*/ 1550956 w 1589973"/>
                  <a:gd name="connsiteY235" fmla="*/ 262414 h 1077971"/>
                  <a:gd name="connsiteX236" fmla="*/ 1550194 w 1589973"/>
                  <a:gd name="connsiteY236" fmla="*/ 240030 h 1077971"/>
                  <a:gd name="connsiteX237" fmla="*/ 1550861 w 1589973"/>
                  <a:gd name="connsiteY237" fmla="*/ 240792 h 1077971"/>
                  <a:gd name="connsiteX238" fmla="*/ 1551527 w 1589973"/>
                  <a:gd name="connsiteY238" fmla="*/ 236791 h 1077971"/>
                  <a:gd name="connsiteX239" fmla="*/ 1556289 w 1589973"/>
                  <a:gd name="connsiteY239" fmla="*/ 231172 h 1077971"/>
                  <a:gd name="connsiteX240" fmla="*/ 1556766 w 1589973"/>
                  <a:gd name="connsiteY240" fmla="*/ 226504 h 1077971"/>
                  <a:gd name="connsiteX241" fmla="*/ 1574387 w 1589973"/>
                  <a:gd name="connsiteY241" fmla="*/ 166592 h 1077971"/>
                  <a:gd name="connsiteX242" fmla="*/ 1573053 w 1589973"/>
                  <a:gd name="connsiteY242" fmla="*/ 142208 h 1077971"/>
                  <a:gd name="connsiteX243" fmla="*/ 1573912 w 1589973"/>
                  <a:gd name="connsiteY243" fmla="*/ 144970 h 1077971"/>
                  <a:gd name="connsiteX244" fmla="*/ 1577911 w 1589973"/>
                  <a:gd name="connsiteY244" fmla="*/ 132969 h 1077971"/>
                  <a:gd name="connsiteX245" fmla="*/ 1578197 w 1589973"/>
                  <a:gd name="connsiteY245" fmla="*/ 132493 h 1077971"/>
                  <a:gd name="connsiteX246" fmla="*/ 1589913 w 1589973"/>
                  <a:gd name="connsiteY246" fmla="*/ 91440 h 1077971"/>
                  <a:gd name="connsiteX247" fmla="*/ 1589437 w 1589973"/>
                  <a:gd name="connsiteY247" fmla="*/ 83820 h 1077971"/>
                  <a:gd name="connsiteX248" fmla="*/ 692087 w 1589973"/>
                  <a:gd name="connsiteY248" fmla="*/ 763143 h 1077971"/>
                  <a:gd name="connsiteX249" fmla="*/ 692563 w 1589973"/>
                  <a:gd name="connsiteY249" fmla="*/ 762952 h 1077971"/>
                  <a:gd name="connsiteX250" fmla="*/ 692087 w 1589973"/>
                  <a:gd name="connsiteY250" fmla="*/ 763143 h 1077971"/>
                  <a:gd name="connsiteX251" fmla="*/ 761715 w 1589973"/>
                  <a:gd name="connsiteY251" fmla="*/ 735997 h 1077971"/>
                  <a:gd name="connsiteX252" fmla="*/ 773525 w 1589973"/>
                  <a:gd name="connsiteY252" fmla="*/ 731329 h 1077971"/>
                  <a:gd name="connsiteX253" fmla="*/ 761715 w 1589973"/>
                  <a:gd name="connsiteY253" fmla="*/ 735997 h 1077971"/>
                  <a:gd name="connsiteX254" fmla="*/ 900494 w 1589973"/>
                  <a:gd name="connsiteY254" fmla="*/ 712946 h 1077971"/>
                  <a:gd name="connsiteX255" fmla="*/ 916305 w 1589973"/>
                  <a:gd name="connsiteY255" fmla="*/ 715899 h 1077971"/>
                  <a:gd name="connsiteX256" fmla="*/ 922211 w 1589973"/>
                  <a:gd name="connsiteY256" fmla="*/ 712851 h 1077971"/>
                  <a:gd name="connsiteX257" fmla="*/ 928402 w 1589973"/>
                  <a:gd name="connsiteY257" fmla="*/ 709613 h 1077971"/>
                  <a:gd name="connsiteX258" fmla="*/ 922211 w 1589973"/>
                  <a:gd name="connsiteY258" fmla="*/ 712851 h 1077971"/>
                  <a:gd name="connsiteX259" fmla="*/ 920305 w 1589973"/>
                  <a:gd name="connsiteY259" fmla="*/ 715994 h 1077971"/>
                  <a:gd name="connsiteX260" fmla="*/ 904399 w 1589973"/>
                  <a:gd name="connsiteY260" fmla="*/ 721900 h 1077971"/>
                  <a:gd name="connsiteX261" fmla="*/ 900494 w 1589973"/>
                  <a:gd name="connsiteY261" fmla="*/ 712946 h 1077971"/>
                  <a:gd name="connsiteX262" fmla="*/ 1470850 w 1589973"/>
                  <a:gd name="connsiteY262" fmla="*/ 343852 h 1077971"/>
                  <a:gd name="connsiteX263" fmla="*/ 1470946 w 1589973"/>
                  <a:gd name="connsiteY263" fmla="*/ 281178 h 1077971"/>
                  <a:gd name="connsiteX264" fmla="*/ 1470850 w 1589973"/>
                  <a:gd name="connsiteY264" fmla="*/ 343852 h 1077971"/>
                  <a:gd name="connsiteX265" fmla="*/ 204788 w 1589973"/>
                  <a:gd name="connsiteY265" fmla="*/ 938879 h 1077971"/>
                  <a:gd name="connsiteX266" fmla="*/ 207264 w 1589973"/>
                  <a:gd name="connsiteY266" fmla="*/ 958215 h 1077971"/>
                  <a:gd name="connsiteX267" fmla="*/ 206597 w 1589973"/>
                  <a:gd name="connsiteY267" fmla="*/ 958215 h 1077971"/>
                  <a:gd name="connsiteX268" fmla="*/ 201263 w 1589973"/>
                  <a:gd name="connsiteY268" fmla="*/ 958501 h 1077971"/>
                  <a:gd name="connsiteX269" fmla="*/ 202692 w 1589973"/>
                  <a:gd name="connsiteY269" fmla="*/ 954024 h 1077971"/>
                  <a:gd name="connsiteX270" fmla="*/ 198597 w 1589973"/>
                  <a:gd name="connsiteY270" fmla="*/ 952881 h 1077971"/>
                  <a:gd name="connsiteX271" fmla="*/ 200787 w 1589973"/>
                  <a:gd name="connsiteY271" fmla="*/ 953357 h 1077971"/>
                  <a:gd name="connsiteX272" fmla="*/ 199073 w 1589973"/>
                  <a:gd name="connsiteY272" fmla="*/ 939927 h 1077971"/>
                  <a:gd name="connsiteX273" fmla="*/ 199168 w 1589973"/>
                  <a:gd name="connsiteY273" fmla="*/ 932688 h 1077971"/>
                  <a:gd name="connsiteX274" fmla="*/ 201739 w 1589973"/>
                  <a:gd name="connsiteY274" fmla="*/ 929640 h 1077971"/>
                  <a:gd name="connsiteX275" fmla="*/ 200787 w 1589973"/>
                  <a:gd name="connsiteY275" fmla="*/ 927830 h 1077971"/>
                  <a:gd name="connsiteX276" fmla="*/ 201359 w 1589973"/>
                  <a:gd name="connsiteY276" fmla="*/ 927354 h 1077971"/>
                  <a:gd name="connsiteX277" fmla="*/ 233553 w 1589973"/>
                  <a:gd name="connsiteY277" fmla="*/ 893826 h 1077971"/>
                  <a:gd name="connsiteX278" fmla="*/ 238792 w 1589973"/>
                  <a:gd name="connsiteY278" fmla="*/ 886968 h 1077971"/>
                  <a:gd name="connsiteX279" fmla="*/ 219170 w 1589973"/>
                  <a:gd name="connsiteY279" fmla="*/ 941641 h 1077971"/>
                  <a:gd name="connsiteX280" fmla="*/ 204788 w 1589973"/>
                  <a:gd name="connsiteY280" fmla="*/ 938879 h 1077971"/>
                  <a:gd name="connsiteX281" fmla="*/ 1424559 w 1589973"/>
                  <a:gd name="connsiteY281" fmla="*/ 548830 h 1077971"/>
                  <a:gd name="connsiteX282" fmla="*/ 1427988 w 1589973"/>
                  <a:gd name="connsiteY282" fmla="*/ 545402 h 1077971"/>
                  <a:gd name="connsiteX283" fmla="*/ 1426274 w 1589973"/>
                  <a:gd name="connsiteY283" fmla="*/ 549878 h 1077971"/>
                  <a:gd name="connsiteX284" fmla="*/ 1427131 w 1589973"/>
                  <a:gd name="connsiteY284" fmla="*/ 550354 h 1077971"/>
                  <a:gd name="connsiteX285" fmla="*/ 1428083 w 1589973"/>
                  <a:gd name="connsiteY285" fmla="*/ 550831 h 1077971"/>
                  <a:gd name="connsiteX286" fmla="*/ 1427131 w 1589973"/>
                  <a:gd name="connsiteY286" fmla="*/ 550354 h 1077971"/>
                  <a:gd name="connsiteX287" fmla="*/ 1426083 w 1589973"/>
                  <a:gd name="connsiteY287" fmla="*/ 550831 h 1077971"/>
                  <a:gd name="connsiteX288" fmla="*/ 1424559 w 1589973"/>
                  <a:gd name="connsiteY288" fmla="*/ 548830 h 1077971"/>
                  <a:gd name="connsiteX289" fmla="*/ 1509522 w 1589973"/>
                  <a:gd name="connsiteY289" fmla="*/ 240316 h 1077971"/>
                  <a:gd name="connsiteX290" fmla="*/ 1499902 w 1589973"/>
                  <a:gd name="connsiteY290" fmla="*/ 240602 h 1077971"/>
                  <a:gd name="connsiteX291" fmla="*/ 1508380 w 1589973"/>
                  <a:gd name="connsiteY291" fmla="*/ 234886 h 1077971"/>
                  <a:gd name="connsiteX292" fmla="*/ 1507712 w 1589973"/>
                  <a:gd name="connsiteY292" fmla="*/ 232124 h 1077971"/>
                  <a:gd name="connsiteX293" fmla="*/ 1507046 w 1589973"/>
                  <a:gd name="connsiteY293" fmla="*/ 229267 h 1077971"/>
                  <a:gd name="connsiteX294" fmla="*/ 1507712 w 1589973"/>
                  <a:gd name="connsiteY294" fmla="*/ 232124 h 1077971"/>
                  <a:gd name="connsiteX295" fmla="*/ 1509808 w 1589973"/>
                  <a:gd name="connsiteY295" fmla="*/ 233267 h 1077971"/>
                  <a:gd name="connsiteX296" fmla="*/ 1509522 w 1589973"/>
                  <a:gd name="connsiteY296" fmla="*/ 240316 h 10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589973" h="1077971">
                    <a:moveTo>
                      <a:pt x="1589437" y="83820"/>
                    </a:moveTo>
                    <a:cubicBezTo>
                      <a:pt x="1589722" y="79248"/>
                      <a:pt x="1589913" y="74581"/>
                      <a:pt x="1589627" y="70009"/>
                    </a:cubicBezTo>
                    <a:cubicBezTo>
                      <a:pt x="1587627" y="70295"/>
                      <a:pt x="1585246" y="70390"/>
                      <a:pt x="1582769" y="70390"/>
                    </a:cubicBezTo>
                    <a:cubicBezTo>
                      <a:pt x="1565434" y="55816"/>
                      <a:pt x="1553814" y="41053"/>
                      <a:pt x="1556575" y="25146"/>
                    </a:cubicBezTo>
                    <a:cubicBezTo>
                      <a:pt x="1552099" y="20860"/>
                      <a:pt x="1547146" y="16669"/>
                      <a:pt x="1541622" y="12382"/>
                    </a:cubicBezTo>
                    <a:cubicBezTo>
                      <a:pt x="1531620" y="4667"/>
                      <a:pt x="1515428" y="1905"/>
                      <a:pt x="1497521" y="1905"/>
                    </a:cubicBezTo>
                    <a:cubicBezTo>
                      <a:pt x="1494949" y="3524"/>
                      <a:pt x="1491996" y="5048"/>
                      <a:pt x="1488662" y="6477"/>
                    </a:cubicBezTo>
                    <a:cubicBezTo>
                      <a:pt x="1486472" y="7429"/>
                      <a:pt x="1484090" y="8287"/>
                      <a:pt x="1481518" y="9144"/>
                    </a:cubicBezTo>
                    <a:cubicBezTo>
                      <a:pt x="1463707" y="14954"/>
                      <a:pt x="1438751" y="18097"/>
                      <a:pt x="1413700" y="19241"/>
                    </a:cubicBezTo>
                    <a:cubicBezTo>
                      <a:pt x="1413605" y="18002"/>
                      <a:pt x="1413605" y="16002"/>
                      <a:pt x="1413510" y="14097"/>
                    </a:cubicBezTo>
                    <a:cubicBezTo>
                      <a:pt x="1409129" y="15240"/>
                      <a:pt x="1405318" y="16193"/>
                      <a:pt x="1402271" y="16954"/>
                    </a:cubicBezTo>
                    <a:cubicBezTo>
                      <a:pt x="1401319" y="17240"/>
                      <a:pt x="1400461" y="17431"/>
                      <a:pt x="1399604" y="17716"/>
                    </a:cubicBezTo>
                    <a:cubicBezTo>
                      <a:pt x="1399127" y="16383"/>
                      <a:pt x="1398461" y="15144"/>
                      <a:pt x="1397794" y="13906"/>
                    </a:cubicBezTo>
                    <a:cubicBezTo>
                      <a:pt x="1399890" y="13811"/>
                      <a:pt x="1406461" y="12573"/>
                      <a:pt x="1418177" y="9716"/>
                    </a:cubicBezTo>
                    <a:cubicBezTo>
                      <a:pt x="1418272" y="11620"/>
                      <a:pt x="1418368" y="13525"/>
                      <a:pt x="1418368" y="14859"/>
                    </a:cubicBezTo>
                    <a:cubicBezTo>
                      <a:pt x="1443418" y="13716"/>
                      <a:pt x="1468374" y="10477"/>
                      <a:pt x="1486186" y="4667"/>
                    </a:cubicBezTo>
                    <a:cubicBezTo>
                      <a:pt x="1481043" y="2857"/>
                      <a:pt x="1474851" y="1334"/>
                      <a:pt x="1467708" y="0"/>
                    </a:cubicBezTo>
                    <a:cubicBezTo>
                      <a:pt x="1426083" y="5715"/>
                      <a:pt x="1401414" y="11811"/>
                      <a:pt x="1397604" y="13525"/>
                    </a:cubicBezTo>
                    <a:cubicBezTo>
                      <a:pt x="1396175" y="10859"/>
                      <a:pt x="1394460" y="8191"/>
                      <a:pt x="1392174" y="5619"/>
                    </a:cubicBezTo>
                    <a:cubicBezTo>
                      <a:pt x="1388079" y="19431"/>
                      <a:pt x="1384364" y="33051"/>
                      <a:pt x="1380649" y="46482"/>
                    </a:cubicBezTo>
                    <a:cubicBezTo>
                      <a:pt x="1384268" y="48768"/>
                      <a:pt x="1387507" y="51054"/>
                      <a:pt x="1389793" y="53244"/>
                    </a:cubicBezTo>
                    <a:cubicBezTo>
                      <a:pt x="1394650" y="48101"/>
                      <a:pt x="1397890" y="42672"/>
                      <a:pt x="1399699" y="37147"/>
                    </a:cubicBezTo>
                    <a:cubicBezTo>
                      <a:pt x="1404938" y="49530"/>
                      <a:pt x="1401508" y="62579"/>
                      <a:pt x="1390555" y="74200"/>
                    </a:cubicBezTo>
                    <a:cubicBezTo>
                      <a:pt x="1396461" y="79820"/>
                      <a:pt x="1396936" y="84963"/>
                      <a:pt x="1387031" y="89059"/>
                    </a:cubicBezTo>
                    <a:cubicBezTo>
                      <a:pt x="1384555" y="90011"/>
                      <a:pt x="1382269" y="90964"/>
                      <a:pt x="1380077" y="91916"/>
                    </a:cubicBezTo>
                    <a:cubicBezTo>
                      <a:pt x="1380077" y="87344"/>
                      <a:pt x="1381792" y="82772"/>
                      <a:pt x="1386650" y="78010"/>
                    </a:cubicBezTo>
                    <a:cubicBezTo>
                      <a:pt x="1388079" y="76771"/>
                      <a:pt x="1389317" y="75438"/>
                      <a:pt x="1390555" y="74200"/>
                    </a:cubicBezTo>
                    <a:cubicBezTo>
                      <a:pt x="1388840" y="72580"/>
                      <a:pt x="1386459" y="70866"/>
                      <a:pt x="1383887" y="69056"/>
                    </a:cubicBezTo>
                    <a:cubicBezTo>
                      <a:pt x="1384650" y="68675"/>
                      <a:pt x="1385411" y="68389"/>
                      <a:pt x="1386268" y="68103"/>
                    </a:cubicBezTo>
                    <a:cubicBezTo>
                      <a:pt x="1396175" y="63912"/>
                      <a:pt x="1395603" y="58769"/>
                      <a:pt x="1389793" y="53244"/>
                    </a:cubicBezTo>
                    <a:cubicBezTo>
                      <a:pt x="1388554" y="54578"/>
                      <a:pt x="1387316" y="55816"/>
                      <a:pt x="1385888" y="57055"/>
                    </a:cubicBezTo>
                    <a:cubicBezTo>
                      <a:pt x="1381030" y="61817"/>
                      <a:pt x="1379315" y="66389"/>
                      <a:pt x="1379411" y="70961"/>
                    </a:cubicBezTo>
                    <a:cubicBezTo>
                      <a:pt x="1379792" y="70771"/>
                      <a:pt x="1380268" y="70580"/>
                      <a:pt x="1380649" y="70485"/>
                    </a:cubicBezTo>
                    <a:cubicBezTo>
                      <a:pt x="1378458" y="78581"/>
                      <a:pt x="1376268" y="86677"/>
                      <a:pt x="1374077" y="94774"/>
                    </a:cubicBezTo>
                    <a:cubicBezTo>
                      <a:pt x="1369981" y="110490"/>
                      <a:pt x="1366075" y="126016"/>
                      <a:pt x="1362551" y="141351"/>
                    </a:cubicBezTo>
                    <a:cubicBezTo>
                      <a:pt x="1376648" y="157734"/>
                      <a:pt x="1396270" y="174307"/>
                      <a:pt x="1374839" y="190976"/>
                    </a:cubicBezTo>
                    <a:cubicBezTo>
                      <a:pt x="1368171" y="196501"/>
                      <a:pt x="1358075" y="202692"/>
                      <a:pt x="1348168" y="209074"/>
                    </a:cubicBezTo>
                    <a:cubicBezTo>
                      <a:pt x="1344739" y="226886"/>
                      <a:pt x="1341692" y="244602"/>
                      <a:pt x="1338834" y="262318"/>
                    </a:cubicBezTo>
                    <a:cubicBezTo>
                      <a:pt x="1342740" y="269938"/>
                      <a:pt x="1340358" y="277463"/>
                      <a:pt x="1335501" y="284702"/>
                    </a:cubicBezTo>
                    <a:cubicBezTo>
                      <a:pt x="1331595" y="311848"/>
                      <a:pt x="1328643" y="339090"/>
                      <a:pt x="1326071" y="366522"/>
                    </a:cubicBezTo>
                    <a:cubicBezTo>
                      <a:pt x="1307592" y="376618"/>
                      <a:pt x="1289209" y="386525"/>
                      <a:pt x="1270539" y="395573"/>
                    </a:cubicBezTo>
                    <a:cubicBezTo>
                      <a:pt x="1267778" y="401764"/>
                      <a:pt x="1264825" y="407575"/>
                      <a:pt x="1261586" y="412432"/>
                    </a:cubicBezTo>
                    <a:cubicBezTo>
                      <a:pt x="1270635" y="410909"/>
                      <a:pt x="1279589" y="408432"/>
                      <a:pt x="1288352" y="405098"/>
                    </a:cubicBezTo>
                    <a:cubicBezTo>
                      <a:pt x="1291590" y="403860"/>
                      <a:pt x="1294733" y="402241"/>
                      <a:pt x="1297877" y="400717"/>
                    </a:cubicBezTo>
                    <a:cubicBezTo>
                      <a:pt x="1297114" y="401478"/>
                      <a:pt x="1296448" y="402336"/>
                      <a:pt x="1295686" y="403003"/>
                    </a:cubicBezTo>
                    <a:cubicBezTo>
                      <a:pt x="1288637" y="409670"/>
                      <a:pt x="1280732" y="415290"/>
                      <a:pt x="1272636" y="420243"/>
                    </a:cubicBezTo>
                    <a:cubicBezTo>
                      <a:pt x="1256538" y="430339"/>
                      <a:pt x="1238155" y="436245"/>
                      <a:pt x="1220058" y="438912"/>
                    </a:cubicBezTo>
                    <a:cubicBezTo>
                      <a:pt x="1211389" y="451104"/>
                      <a:pt x="1200912" y="457391"/>
                      <a:pt x="1188244" y="453009"/>
                    </a:cubicBezTo>
                    <a:cubicBezTo>
                      <a:pt x="1185196" y="451771"/>
                      <a:pt x="1182339" y="450818"/>
                      <a:pt x="1179481" y="449866"/>
                    </a:cubicBezTo>
                    <a:cubicBezTo>
                      <a:pt x="1188815" y="444532"/>
                      <a:pt x="1198912" y="440817"/>
                      <a:pt x="1210628" y="439864"/>
                    </a:cubicBezTo>
                    <a:cubicBezTo>
                      <a:pt x="1213866" y="439769"/>
                      <a:pt x="1216915" y="439293"/>
                      <a:pt x="1220058" y="438912"/>
                    </a:cubicBezTo>
                    <a:cubicBezTo>
                      <a:pt x="1222630" y="435293"/>
                      <a:pt x="1225011" y="431006"/>
                      <a:pt x="1227297" y="426625"/>
                    </a:cubicBezTo>
                    <a:cubicBezTo>
                      <a:pt x="1228344" y="427006"/>
                      <a:pt x="1229297" y="427291"/>
                      <a:pt x="1230344" y="427577"/>
                    </a:cubicBezTo>
                    <a:cubicBezTo>
                      <a:pt x="1243108" y="431578"/>
                      <a:pt x="1253490" y="425005"/>
                      <a:pt x="1261586" y="412432"/>
                    </a:cubicBezTo>
                    <a:cubicBezTo>
                      <a:pt x="1258444" y="412909"/>
                      <a:pt x="1255300" y="413385"/>
                      <a:pt x="1252252" y="413766"/>
                    </a:cubicBezTo>
                    <a:cubicBezTo>
                      <a:pt x="1240632" y="415290"/>
                      <a:pt x="1230630" y="419100"/>
                      <a:pt x="1221487" y="424719"/>
                    </a:cubicBezTo>
                    <a:lnTo>
                      <a:pt x="1223105" y="425196"/>
                    </a:lnTo>
                    <a:cubicBezTo>
                      <a:pt x="1206056" y="433197"/>
                      <a:pt x="1188340" y="440150"/>
                      <a:pt x="1171194" y="447580"/>
                    </a:cubicBezTo>
                    <a:cubicBezTo>
                      <a:pt x="1137189" y="461296"/>
                      <a:pt x="1103567" y="474536"/>
                      <a:pt x="1069467" y="486727"/>
                    </a:cubicBezTo>
                    <a:cubicBezTo>
                      <a:pt x="1040225" y="517017"/>
                      <a:pt x="1011079" y="551783"/>
                      <a:pt x="966788" y="547306"/>
                    </a:cubicBezTo>
                    <a:cubicBezTo>
                      <a:pt x="952215" y="546163"/>
                      <a:pt x="935069" y="542354"/>
                      <a:pt x="917448" y="538639"/>
                    </a:cubicBezTo>
                    <a:cubicBezTo>
                      <a:pt x="876586" y="551783"/>
                      <a:pt x="836009" y="564832"/>
                      <a:pt x="795242" y="577882"/>
                    </a:cubicBezTo>
                    <a:cubicBezTo>
                      <a:pt x="779336" y="588359"/>
                      <a:pt x="761524" y="592836"/>
                      <a:pt x="743141" y="594741"/>
                    </a:cubicBezTo>
                    <a:cubicBezTo>
                      <a:pt x="661131" y="621411"/>
                      <a:pt x="581120" y="649128"/>
                      <a:pt x="501872" y="673322"/>
                    </a:cubicBezTo>
                    <a:cubicBezTo>
                      <a:pt x="422529" y="697516"/>
                      <a:pt x="343567" y="718280"/>
                      <a:pt x="264033" y="729901"/>
                    </a:cubicBezTo>
                    <a:cubicBezTo>
                      <a:pt x="259938" y="730472"/>
                      <a:pt x="248508" y="733520"/>
                      <a:pt x="236220" y="738283"/>
                    </a:cubicBezTo>
                    <a:cubicBezTo>
                      <a:pt x="223933" y="742759"/>
                      <a:pt x="210788" y="748475"/>
                      <a:pt x="203168" y="755047"/>
                    </a:cubicBezTo>
                    <a:lnTo>
                      <a:pt x="172784" y="781717"/>
                    </a:lnTo>
                    <a:lnTo>
                      <a:pt x="3239" y="791337"/>
                    </a:lnTo>
                    <a:lnTo>
                      <a:pt x="74581" y="867918"/>
                    </a:lnTo>
                    <a:lnTo>
                      <a:pt x="0" y="933355"/>
                    </a:lnTo>
                    <a:lnTo>
                      <a:pt x="128778" y="962025"/>
                    </a:lnTo>
                    <a:cubicBezTo>
                      <a:pt x="131731" y="962692"/>
                      <a:pt x="134493" y="962882"/>
                      <a:pt x="136684" y="962501"/>
                    </a:cubicBezTo>
                    <a:lnTo>
                      <a:pt x="142304" y="963930"/>
                    </a:lnTo>
                    <a:cubicBezTo>
                      <a:pt x="142494" y="965930"/>
                      <a:pt x="142780" y="967740"/>
                      <a:pt x="143161" y="967930"/>
                    </a:cubicBezTo>
                    <a:cubicBezTo>
                      <a:pt x="143256" y="968502"/>
                      <a:pt x="146685" y="966883"/>
                      <a:pt x="150590" y="966025"/>
                    </a:cubicBezTo>
                    <a:lnTo>
                      <a:pt x="151162" y="966121"/>
                    </a:lnTo>
                    <a:cubicBezTo>
                      <a:pt x="146114" y="969740"/>
                      <a:pt x="142875" y="973264"/>
                      <a:pt x="141256" y="976503"/>
                    </a:cubicBezTo>
                    <a:lnTo>
                      <a:pt x="141256" y="979075"/>
                    </a:lnTo>
                    <a:cubicBezTo>
                      <a:pt x="139637" y="979646"/>
                      <a:pt x="138589" y="980027"/>
                      <a:pt x="138494" y="979646"/>
                    </a:cubicBezTo>
                    <a:cubicBezTo>
                      <a:pt x="137922" y="979170"/>
                      <a:pt x="137446" y="978789"/>
                      <a:pt x="137160" y="978312"/>
                    </a:cubicBezTo>
                    <a:cubicBezTo>
                      <a:pt x="137065" y="979932"/>
                      <a:pt x="136684" y="986694"/>
                      <a:pt x="136589" y="988409"/>
                    </a:cubicBezTo>
                    <a:cubicBezTo>
                      <a:pt x="137541" y="986409"/>
                      <a:pt x="139160" y="984409"/>
                      <a:pt x="141256" y="982313"/>
                    </a:cubicBezTo>
                    <a:cubicBezTo>
                      <a:pt x="141351" y="984123"/>
                      <a:pt x="141447" y="985933"/>
                      <a:pt x="141637" y="987743"/>
                    </a:cubicBezTo>
                    <a:lnTo>
                      <a:pt x="141732" y="987933"/>
                    </a:lnTo>
                    <a:cubicBezTo>
                      <a:pt x="151448" y="989171"/>
                      <a:pt x="162687" y="989647"/>
                      <a:pt x="175450" y="989362"/>
                    </a:cubicBezTo>
                    <a:cubicBezTo>
                      <a:pt x="162687" y="989743"/>
                      <a:pt x="151352" y="989171"/>
                      <a:pt x="141637" y="987933"/>
                    </a:cubicBezTo>
                    <a:cubicBezTo>
                      <a:pt x="142208" y="992981"/>
                      <a:pt x="146018" y="1002506"/>
                      <a:pt x="146781" y="1002316"/>
                    </a:cubicBezTo>
                    <a:cubicBezTo>
                      <a:pt x="147066" y="1003745"/>
                      <a:pt x="150305" y="1004888"/>
                      <a:pt x="151829" y="1006316"/>
                    </a:cubicBezTo>
                    <a:cubicBezTo>
                      <a:pt x="153258" y="1007554"/>
                      <a:pt x="153258" y="1008983"/>
                      <a:pt x="148400" y="1010984"/>
                    </a:cubicBezTo>
                    <a:cubicBezTo>
                      <a:pt x="148019" y="1008983"/>
                      <a:pt x="149733" y="1006602"/>
                      <a:pt x="145161" y="1005459"/>
                    </a:cubicBezTo>
                    <a:cubicBezTo>
                      <a:pt x="147828" y="1014508"/>
                      <a:pt x="151352" y="1023366"/>
                      <a:pt x="155163" y="1032129"/>
                    </a:cubicBezTo>
                    <a:cubicBezTo>
                      <a:pt x="156115" y="1032034"/>
                      <a:pt x="156877" y="1032034"/>
                      <a:pt x="157544" y="1032129"/>
                    </a:cubicBezTo>
                    <a:cubicBezTo>
                      <a:pt x="156591" y="1032129"/>
                      <a:pt x="155734" y="1032129"/>
                      <a:pt x="155163" y="1032129"/>
                    </a:cubicBezTo>
                    <a:cubicBezTo>
                      <a:pt x="159258" y="1041559"/>
                      <a:pt x="163639" y="1050893"/>
                      <a:pt x="167164" y="1060418"/>
                    </a:cubicBezTo>
                    <a:cubicBezTo>
                      <a:pt x="169259" y="1065847"/>
                      <a:pt x="171069" y="1071372"/>
                      <a:pt x="172403" y="1076992"/>
                    </a:cubicBezTo>
                    <a:cubicBezTo>
                      <a:pt x="174498" y="1077277"/>
                      <a:pt x="175832" y="1078135"/>
                      <a:pt x="178308" y="1077944"/>
                    </a:cubicBezTo>
                    <a:lnTo>
                      <a:pt x="177832" y="1076039"/>
                    </a:lnTo>
                    <a:cubicBezTo>
                      <a:pt x="182023" y="1074991"/>
                      <a:pt x="186595" y="1075182"/>
                      <a:pt x="184785" y="1077087"/>
                    </a:cubicBezTo>
                    <a:cubicBezTo>
                      <a:pt x="188976" y="1076039"/>
                      <a:pt x="184499" y="1075754"/>
                      <a:pt x="186595" y="1075277"/>
                    </a:cubicBezTo>
                    <a:cubicBezTo>
                      <a:pt x="192214" y="1073848"/>
                      <a:pt x="192596" y="1074515"/>
                      <a:pt x="192119" y="1075563"/>
                    </a:cubicBezTo>
                    <a:lnTo>
                      <a:pt x="192214" y="1075563"/>
                    </a:lnTo>
                    <a:cubicBezTo>
                      <a:pt x="193834" y="1075372"/>
                      <a:pt x="194977" y="1075277"/>
                      <a:pt x="196025" y="1075277"/>
                    </a:cubicBezTo>
                    <a:cubicBezTo>
                      <a:pt x="197358" y="1073848"/>
                      <a:pt x="197072" y="1072610"/>
                      <a:pt x="196787" y="1071372"/>
                    </a:cubicBezTo>
                    <a:cubicBezTo>
                      <a:pt x="199073" y="1071753"/>
                      <a:pt x="200883" y="1072419"/>
                      <a:pt x="202311" y="1073182"/>
                    </a:cubicBezTo>
                    <a:cubicBezTo>
                      <a:pt x="204216" y="1066514"/>
                      <a:pt x="206597" y="1059942"/>
                      <a:pt x="209360" y="1053275"/>
                    </a:cubicBezTo>
                    <a:cubicBezTo>
                      <a:pt x="210884" y="1049560"/>
                      <a:pt x="216694" y="1040320"/>
                      <a:pt x="216694" y="1034319"/>
                    </a:cubicBezTo>
                    <a:cubicBezTo>
                      <a:pt x="215360" y="1034415"/>
                      <a:pt x="214027" y="1034510"/>
                      <a:pt x="212503" y="1034510"/>
                    </a:cubicBezTo>
                    <a:cubicBezTo>
                      <a:pt x="213932" y="1034415"/>
                      <a:pt x="215265" y="1034415"/>
                      <a:pt x="216694" y="1034319"/>
                    </a:cubicBezTo>
                    <a:cubicBezTo>
                      <a:pt x="217265" y="1030319"/>
                      <a:pt x="217075" y="1026509"/>
                      <a:pt x="216598" y="1022795"/>
                    </a:cubicBezTo>
                    <a:cubicBezTo>
                      <a:pt x="214979" y="1021175"/>
                      <a:pt x="213360" y="1019556"/>
                      <a:pt x="211741" y="1017556"/>
                    </a:cubicBezTo>
                    <a:cubicBezTo>
                      <a:pt x="210312" y="1016794"/>
                      <a:pt x="212884" y="1015746"/>
                      <a:pt x="215455" y="1014603"/>
                    </a:cubicBezTo>
                    <a:lnTo>
                      <a:pt x="215170" y="1012698"/>
                    </a:lnTo>
                    <a:cubicBezTo>
                      <a:pt x="213360" y="1009079"/>
                      <a:pt x="213932" y="1003649"/>
                      <a:pt x="215265" y="998411"/>
                    </a:cubicBezTo>
                    <a:cubicBezTo>
                      <a:pt x="217170" y="1001173"/>
                      <a:pt x="219456" y="1003935"/>
                      <a:pt x="222409" y="1006697"/>
                    </a:cubicBezTo>
                    <a:cubicBezTo>
                      <a:pt x="229934" y="1012603"/>
                      <a:pt x="240888" y="1015079"/>
                      <a:pt x="252222" y="1017651"/>
                    </a:cubicBezTo>
                    <a:cubicBezTo>
                      <a:pt x="263557" y="1019747"/>
                      <a:pt x="275273" y="1021270"/>
                      <a:pt x="284512" y="1025080"/>
                    </a:cubicBezTo>
                    <a:cubicBezTo>
                      <a:pt x="298038" y="1023461"/>
                      <a:pt x="309658" y="1020413"/>
                      <a:pt x="317468" y="1022509"/>
                    </a:cubicBezTo>
                    <a:lnTo>
                      <a:pt x="324612" y="1021556"/>
                    </a:lnTo>
                    <a:cubicBezTo>
                      <a:pt x="329755" y="1020794"/>
                      <a:pt x="334899" y="1020127"/>
                      <a:pt x="339947" y="1019270"/>
                    </a:cubicBezTo>
                    <a:lnTo>
                      <a:pt x="355092" y="1016222"/>
                    </a:lnTo>
                    <a:cubicBezTo>
                      <a:pt x="365189" y="1014222"/>
                      <a:pt x="375190" y="1011555"/>
                      <a:pt x="385096" y="1008888"/>
                    </a:cubicBezTo>
                    <a:cubicBezTo>
                      <a:pt x="391859" y="1007078"/>
                      <a:pt x="398526" y="1005078"/>
                      <a:pt x="405099" y="1002887"/>
                    </a:cubicBezTo>
                    <a:cubicBezTo>
                      <a:pt x="411671" y="1000697"/>
                      <a:pt x="418338" y="998696"/>
                      <a:pt x="424815" y="996219"/>
                    </a:cubicBezTo>
                    <a:cubicBezTo>
                      <a:pt x="427387" y="995553"/>
                      <a:pt x="433102" y="998696"/>
                      <a:pt x="437102" y="1000601"/>
                    </a:cubicBezTo>
                    <a:cubicBezTo>
                      <a:pt x="484632" y="985742"/>
                      <a:pt x="529971" y="967454"/>
                      <a:pt x="574643" y="948880"/>
                    </a:cubicBezTo>
                    <a:lnTo>
                      <a:pt x="585121" y="944499"/>
                    </a:lnTo>
                    <a:cubicBezTo>
                      <a:pt x="609791" y="918877"/>
                      <a:pt x="652463" y="914209"/>
                      <a:pt x="678085" y="904970"/>
                    </a:cubicBezTo>
                    <a:lnTo>
                      <a:pt x="691325" y="899350"/>
                    </a:lnTo>
                    <a:cubicBezTo>
                      <a:pt x="692944" y="898398"/>
                      <a:pt x="728472" y="871728"/>
                      <a:pt x="763238" y="868775"/>
                    </a:cubicBezTo>
                    <a:lnTo>
                      <a:pt x="763619" y="868680"/>
                    </a:lnTo>
                    <a:lnTo>
                      <a:pt x="775145" y="863822"/>
                    </a:lnTo>
                    <a:cubicBezTo>
                      <a:pt x="774954" y="861917"/>
                      <a:pt x="788670" y="848868"/>
                      <a:pt x="798386" y="854107"/>
                    </a:cubicBezTo>
                    <a:cubicBezTo>
                      <a:pt x="811721" y="848487"/>
                      <a:pt x="838581" y="837247"/>
                      <a:pt x="838581" y="837247"/>
                    </a:cubicBezTo>
                    <a:cubicBezTo>
                      <a:pt x="838581" y="837247"/>
                      <a:pt x="842772" y="828770"/>
                      <a:pt x="842391" y="828104"/>
                    </a:cubicBezTo>
                    <a:cubicBezTo>
                      <a:pt x="846391" y="827246"/>
                      <a:pt x="845344" y="833628"/>
                      <a:pt x="849249" y="832485"/>
                    </a:cubicBezTo>
                    <a:cubicBezTo>
                      <a:pt x="849916" y="832199"/>
                      <a:pt x="882205" y="818769"/>
                      <a:pt x="897731" y="812292"/>
                    </a:cubicBezTo>
                    <a:cubicBezTo>
                      <a:pt x="896588" y="811053"/>
                      <a:pt x="889349" y="810292"/>
                      <a:pt x="887444" y="810577"/>
                    </a:cubicBezTo>
                    <a:cubicBezTo>
                      <a:pt x="889540" y="809625"/>
                      <a:pt x="906780" y="807625"/>
                      <a:pt x="913257" y="805719"/>
                    </a:cubicBezTo>
                    <a:cubicBezTo>
                      <a:pt x="923163" y="801434"/>
                      <a:pt x="947166" y="790384"/>
                      <a:pt x="949071" y="788861"/>
                    </a:cubicBezTo>
                    <a:cubicBezTo>
                      <a:pt x="951833" y="787527"/>
                      <a:pt x="944404" y="786193"/>
                      <a:pt x="942499" y="782193"/>
                    </a:cubicBezTo>
                    <a:cubicBezTo>
                      <a:pt x="956977" y="782098"/>
                      <a:pt x="970788" y="779431"/>
                      <a:pt x="984409" y="775049"/>
                    </a:cubicBezTo>
                    <a:cubicBezTo>
                      <a:pt x="987933" y="773430"/>
                      <a:pt x="991362" y="771810"/>
                      <a:pt x="994886" y="770191"/>
                    </a:cubicBezTo>
                    <a:cubicBezTo>
                      <a:pt x="996696" y="771144"/>
                      <a:pt x="997934" y="771810"/>
                      <a:pt x="996505" y="772573"/>
                    </a:cubicBezTo>
                    <a:cubicBezTo>
                      <a:pt x="994506" y="774097"/>
                      <a:pt x="992505" y="775525"/>
                      <a:pt x="990505" y="776954"/>
                    </a:cubicBezTo>
                    <a:cubicBezTo>
                      <a:pt x="996982" y="774097"/>
                      <a:pt x="1024700" y="761809"/>
                      <a:pt x="1031843" y="758000"/>
                    </a:cubicBezTo>
                    <a:cubicBezTo>
                      <a:pt x="1024033" y="760666"/>
                      <a:pt x="1016127" y="762857"/>
                      <a:pt x="1008031" y="764095"/>
                    </a:cubicBezTo>
                    <a:cubicBezTo>
                      <a:pt x="1015555" y="760666"/>
                      <a:pt x="1022890" y="756666"/>
                      <a:pt x="1030224" y="752856"/>
                    </a:cubicBezTo>
                    <a:lnTo>
                      <a:pt x="1031081" y="752284"/>
                    </a:lnTo>
                    <a:cubicBezTo>
                      <a:pt x="1035082" y="744569"/>
                      <a:pt x="1038320" y="736663"/>
                      <a:pt x="1040892" y="728758"/>
                    </a:cubicBezTo>
                    <a:cubicBezTo>
                      <a:pt x="1040892" y="728758"/>
                      <a:pt x="1040892" y="728758"/>
                      <a:pt x="1040892" y="728758"/>
                    </a:cubicBezTo>
                    <a:cubicBezTo>
                      <a:pt x="1038320" y="736759"/>
                      <a:pt x="1034987" y="744760"/>
                      <a:pt x="1030986" y="752475"/>
                    </a:cubicBezTo>
                    <a:cubicBezTo>
                      <a:pt x="1041464" y="746950"/>
                      <a:pt x="1056608" y="738283"/>
                      <a:pt x="1069087" y="730758"/>
                    </a:cubicBezTo>
                    <a:cubicBezTo>
                      <a:pt x="1075277" y="726853"/>
                      <a:pt x="1080707" y="723233"/>
                      <a:pt x="1084612" y="720661"/>
                    </a:cubicBezTo>
                    <a:cubicBezTo>
                      <a:pt x="1088517" y="717995"/>
                      <a:pt x="1090803" y="716375"/>
                      <a:pt x="1090708" y="716185"/>
                    </a:cubicBezTo>
                    <a:cubicBezTo>
                      <a:pt x="1092613" y="715042"/>
                      <a:pt x="1094518" y="713518"/>
                      <a:pt x="1096328" y="711803"/>
                    </a:cubicBezTo>
                    <a:cubicBezTo>
                      <a:pt x="1104329" y="706945"/>
                      <a:pt x="1112425" y="702278"/>
                      <a:pt x="1120807" y="698182"/>
                    </a:cubicBezTo>
                    <a:cubicBezTo>
                      <a:pt x="1114235" y="701707"/>
                      <a:pt x="1107377" y="704755"/>
                      <a:pt x="1102615" y="711612"/>
                    </a:cubicBezTo>
                    <a:cubicBezTo>
                      <a:pt x="1112140" y="705802"/>
                      <a:pt x="1121474" y="699706"/>
                      <a:pt x="1130808" y="693611"/>
                    </a:cubicBezTo>
                    <a:cubicBezTo>
                      <a:pt x="1136046" y="691419"/>
                      <a:pt x="1141381" y="689324"/>
                      <a:pt x="1146905" y="687610"/>
                    </a:cubicBezTo>
                    <a:cubicBezTo>
                      <a:pt x="1144810" y="688943"/>
                      <a:pt x="1142619" y="690181"/>
                      <a:pt x="1140524" y="691610"/>
                    </a:cubicBezTo>
                    <a:cubicBezTo>
                      <a:pt x="1150240" y="688562"/>
                      <a:pt x="1159954" y="685419"/>
                      <a:pt x="1169670" y="682276"/>
                    </a:cubicBezTo>
                    <a:cubicBezTo>
                      <a:pt x="1169861" y="682276"/>
                      <a:pt x="1170051" y="682180"/>
                      <a:pt x="1170337" y="682180"/>
                    </a:cubicBezTo>
                    <a:cubicBezTo>
                      <a:pt x="1180910" y="681228"/>
                      <a:pt x="1192053" y="678275"/>
                      <a:pt x="1202912" y="674370"/>
                    </a:cubicBezTo>
                    <a:cubicBezTo>
                      <a:pt x="1213771" y="670465"/>
                      <a:pt x="1224343" y="665988"/>
                      <a:pt x="1233678" y="661511"/>
                    </a:cubicBezTo>
                    <a:cubicBezTo>
                      <a:pt x="1252252" y="652367"/>
                      <a:pt x="1265777" y="644271"/>
                      <a:pt x="1267111" y="645700"/>
                    </a:cubicBezTo>
                    <a:cubicBezTo>
                      <a:pt x="1272636" y="642556"/>
                      <a:pt x="1278064" y="639127"/>
                      <a:pt x="1283399" y="635603"/>
                    </a:cubicBezTo>
                    <a:cubicBezTo>
                      <a:pt x="1294162" y="629984"/>
                      <a:pt x="1304735" y="624078"/>
                      <a:pt x="1315117" y="617696"/>
                    </a:cubicBezTo>
                    <a:cubicBezTo>
                      <a:pt x="1313593" y="616172"/>
                      <a:pt x="1312259" y="614267"/>
                      <a:pt x="1311211" y="611886"/>
                    </a:cubicBezTo>
                    <a:cubicBezTo>
                      <a:pt x="1315689" y="605504"/>
                      <a:pt x="1320261" y="599122"/>
                      <a:pt x="1324928" y="593027"/>
                    </a:cubicBezTo>
                    <a:cubicBezTo>
                      <a:pt x="1331881" y="583882"/>
                      <a:pt x="1339215" y="575405"/>
                      <a:pt x="1346739" y="567214"/>
                    </a:cubicBezTo>
                    <a:cubicBezTo>
                      <a:pt x="1355693" y="557308"/>
                      <a:pt x="1365314" y="548544"/>
                      <a:pt x="1375600" y="540544"/>
                    </a:cubicBezTo>
                    <a:lnTo>
                      <a:pt x="1381887" y="540829"/>
                    </a:lnTo>
                    <a:lnTo>
                      <a:pt x="1388269" y="541401"/>
                    </a:lnTo>
                    <a:cubicBezTo>
                      <a:pt x="1375410" y="556831"/>
                      <a:pt x="1363503" y="573786"/>
                      <a:pt x="1352074" y="591884"/>
                    </a:cubicBezTo>
                    <a:cubicBezTo>
                      <a:pt x="1368552" y="578834"/>
                      <a:pt x="1384364" y="564547"/>
                      <a:pt x="1399222" y="548544"/>
                    </a:cubicBezTo>
                    <a:cubicBezTo>
                      <a:pt x="1399794" y="549783"/>
                      <a:pt x="1400271" y="551116"/>
                      <a:pt x="1400747" y="552355"/>
                    </a:cubicBezTo>
                    <a:cubicBezTo>
                      <a:pt x="1401508" y="553593"/>
                      <a:pt x="1402557" y="555593"/>
                      <a:pt x="1403700" y="557689"/>
                    </a:cubicBezTo>
                    <a:cubicBezTo>
                      <a:pt x="1404175" y="557975"/>
                      <a:pt x="1408081" y="559784"/>
                      <a:pt x="1409224" y="563023"/>
                    </a:cubicBezTo>
                    <a:cubicBezTo>
                      <a:pt x="1409033" y="563023"/>
                      <a:pt x="1408843" y="563118"/>
                      <a:pt x="1408843" y="563023"/>
                    </a:cubicBezTo>
                    <a:cubicBezTo>
                      <a:pt x="1409033" y="563403"/>
                      <a:pt x="1409319" y="563880"/>
                      <a:pt x="1409510" y="564261"/>
                    </a:cubicBezTo>
                    <a:cubicBezTo>
                      <a:pt x="1409605" y="565213"/>
                      <a:pt x="1409510" y="566261"/>
                      <a:pt x="1409033" y="567404"/>
                    </a:cubicBezTo>
                    <a:cubicBezTo>
                      <a:pt x="1409415" y="568071"/>
                      <a:pt x="1409796" y="568643"/>
                      <a:pt x="1409890" y="568737"/>
                    </a:cubicBezTo>
                    <a:cubicBezTo>
                      <a:pt x="1413320" y="575310"/>
                      <a:pt x="1415129" y="582835"/>
                      <a:pt x="1417034" y="590169"/>
                    </a:cubicBezTo>
                    <a:cubicBezTo>
                      <a:pt x="1419797" y="591312"/>
                      <a:pt x="1422082" y="592931"/>
                      <a:pt x="1422939" y="596075"/>
                    </a:cubicBezTo>
                    <a:cubicBezTo>
                      <a:pt x="1422655" y="595884"/>
                      <a:pt x="1422368" y="595693"/>
                      <a:pt x="1421987" y="595598"/>
                    </a:cubicBezTo>
                    <a:cubicBezTo>
                      <a:pt x="1422368" y="597122"/>
                      <a:pt x="1422750" y="598551"/>
                      <a:pt x="1423130" y="599980"/>
                    </a:cubicBezTo>
                    <a:cubicBezTo>
                      <a:pt x="1423130" y="600075"/>
                      <a:pt x="1423130" y="600170"/>
                      <a:pt x="1423130" y="600360"/>
                    </a:cubicBezTo>
                    <a:cubicBezTo>
                      <a:pt x="1421416" y="609505"/>
                      <a:pt x="1428940" y="613696"/>
                      <a:pt x="1427702" y="615029"/>
                    </a:cubicBezTo>
                    <a:cubicBezTo>
                      <a:pt x="1428274" y="615601"/>
                      <a:pt x="1428940" y="615982"/>
                      <a:pt x="1429608" y="616458"/>
                    </a:cubicBezTo>
                    <a:cubicBezTo>
                      <a:pt x="1430560" y="617887"/>
                      <a:pt x="1431417" y="619316"/>
                      <a:pt x="1432655" y="620459"/>
                    </a:cubicBezTo>
                    <a:cubicBezTo>
                      <a:pt x="1433322" y="619697"/>
                      <a:pt x="1434179" y="618839"/>
                      <a:pt x="1435132" y="618077"/>
                    </a:cubicBezTo>
                    <a:cubicBezTo>
                      <a:pt x="1444752" y="616077"/>
                      <a:pt x="1452277" y="616268"/>
                      <a:pt x="1454658" y="621411"/>
                    </a:cubicBezTo>
                    <a:cubicBezTo>
                      <a:pt x="1457230" y="621125"/>
                      <a:pt x="1459992" y="620553"/>
                      <a:pt x="1463040" y="619982"/>
                    </a:cubicBezTo>
                    <a:cubicBezTo>
                      <a:pt x="1468469" y="618744"/>
                      <a:pt x="1475233" y="614267"/>
                      <a:pt x="1482090" y="608362"/>
                    </a:cubicBezTo>
                    <a:cubicBezTo>
                      <a:pt x="1482661" y="607123"/>
                      <a:pt x="1483519" y="605694"/>
                      <a:pt x="1484472" y="604171"/>
                    </a:cubicBezTo>
                    <a:cubicBezTo>
                      <a:pt x="1485138" y="603218"/>
                      <a:pt x="1485805" y="602170"/>
                      <a:pt x="1486662" y="601123"/>
                    </a:cubicBezTo>
                    <a:cubicBezTo>
                      <a:pt x="1492186" y="593693"/>
                      <a:pt x="1501045" y="584549"/>
                      <a:pt x="1510379" y="575977"/>
                    </a:cubicBezTo>
                    <a:cubicBezTo>
                      <a:pt x="1510665" y="576358"/>
                      <a:pt x="1511141" y="576834"/>
                      <a:pt x="1511618" y="577405"/>
                    </a:cubicBezTo>
                    <a:cubicBezTo>
                      <a:pt x="1513047" y="575596"/>
                      <a:pt x="1514285" y="574072"/>
                      <a:pt x="1515237" y="572928"/>
                    </a:cubicBezTo>
                    <a:cubicBezTo>
                      <a:pt x="1515619" y="572452"/>
                      <a:pt x="1515808" y="572167"/>
                      <a:pt x="1516094" y="571785"/>
                    </a:cubicBezTo>
                    <a:cubicBezTo>
                      <a:pt x="1516571" y="571976"/>
                      <a:pt x="1517237" y="572072"/>
                      <a:pt x="1517809" y="572167"/>
                    </a:cubicBezTo>
                    <a:cubicBezTo>
                      <a:pt x="1517142" y="572643"/>
                      <a:pt x="1514856" y="575215"/>
                      <a:pt x="1510761" y="580168"/>
                    </a:cubicBezTo>
                    <a:cubicBezTo>
                      <a:pt x="1510284" y="579691"/>
                      <a:pt x="1509808" y="579120"/>
                      <a:pt x="1509522" y="578834"/>
                    </a:cubicBezTo>
                    <a:cubicBezTo>
                      <a:pt x="1500188" y="587407"/>
                      <a:pt x="1491329" y="596551"/>
                      <a:pt x="1485805" y="603980"/>
                    </a:cubicBezTo>
                    <a:cubicBezTo>
                      <a:pt x="1488187" y="602837"/>
                      <a:pt x="1490853" y="601218"/>
                      <a:pt x="1493901" y="599218"/>
                    </a:cubicBezTo>
                    <a:cubicBezTo>
                      <a:pt x="1509046" y="583502"/>
                      <a:pt x="1517237" y="573500"/>
                      <a:pt x="1517905" y="572167"/>
                    </a:cubicBezTo>
                    <a:cubicBezTo>
                      <a:pt x="1519047" y="572452"/>
                      <a:pt x="1520190" y="572834"/>
                      <a:pt x="1521619" y="572834"/>
                    </a:cubicBezTo>
                    <a:cubicBezTo>
                      <a:pt x="1520095" y="567500"/>
                      <a:pt x="1518475" y="562356"/>
                      <a:pt x="1516857" y="557308"/>
                    </a:cubicBezTo>
                    <a:cubicBezTo>
                      <a:pt x="1514951" y="557879"/>
                      <a:pt x="1513237" y="558260"/>
                      <a:pt x="1511808" y="558451"/>
                    </a:cubicBezTo>
                    <a:cubicBezTo>
                      <a:pt x="1511141" y="561594"/>
                      <a:pt x="1511332" y="564070"/>
                      <a:pt x="1511904" y="566261"/>
                    </a:cubicBezTo>
                    <a:cubicBezTo>
                      <a:pt x="1506951" y="564547"/>
                      <a:pt x="1505236" y="559784"/>
                      <a:pt x="1506760" y="552735"/>
                    </a:cubicBezTo>
                    <a:cubicBezTo>
                      <a:pt x="1503236" y="553117"/>
                      <a:pt x="1501902" y="551879"/>
                      <a:pt x="1504665" y="547306"/>
                    </a:cubicBezTo>
                    <a:cubicBezTo>
                      <a:pt x="1505331" y="546163"/>
                      <a:pt x="1505998" y="545116"/>
                      <a:pt x="1506569" y="544163"/>
                    </a:cubicBezTo>
                    <a:cubicBezTo>
                      <a:pt x="1507617" y="545402"/>
                      <a:pt x="1508093" y="547306"/>
                      <a:pt x="1507332" y="550259"/>
                    </a:cubicBezTo>
                    <a:cubicBezTo>
                      <a:pt x="1507141" y="551116"/>
                      <a:pt x="1506951" y="551879"/>
                      <a:pt x="1506760" y="552641"/>
                    </a:cubicBezTo>
                    <a:cubicBezTo>
                      <a:pt x="1507807" y="552545"/>
                      <a:pt x="1509046" y="552259"/>
                      <a:pt x="1510475" y="551879"/>
                    </a:cubicBezTo>
                    <a:cubicBezTo>
                      <a:pt x="1510284" y="552259"/>
                      <a:pt x="1509998" y="552545"/>
                      <a:pt x="1509808" y="552926"/>
                    </a:cubicBezTo>
                    <a:cubicBezTo>
                      <a:pt x="1507046" y="557403"/>
                      <a:pt x="1508380" y="558736"/>
                      <a:pt x="1511904" y="558355"/>
                    </a:cubicBezTo>
                    <a:cubicBezTo>
                      <a:pt x="1512094" y="557593"/>
                      <a:pt x="1512284" y="556736"/>
                      <a:pt x="1512475" y="555974"/>
                    </a:cubicBezTo>
                    <a:cubicBezTo>
                      <a:pt x="1513237" y="553022"/>
                      <a:pt x="1512856" y="551116"/>
                      <a:pt x="1511713" y="549878"/>
                    </a:cubicBezTo>
                    <a:lnTo>
                      <a:pt x="1511332" y="550450"/>
                    </a:lnTo>
                    <a:cubicBezTo>
                      <a:pt x="1510284" y="547402"/>
                      <a:pt x="1509236" y="544353"/>
                      <a:pt x="1508189" y="541401"/>
                    </a:cubicBezTo>
                    <a:cubicBezTo>
                      <a:pt x="1508093" y="541211"/>
                      <a:pt x="1508093" y="541115"/>
                      <a:pt x="1507998" y="541020"/>
                    </a:cubicBezTo>
                    <a:cubicBezTo>
                      <a:pt x="1520857" y="538353"/>
                      <a:pt x="1528572" y="534257"/>
                      <a:pt x="1528858" y="528447"/>
                    </a:cubicBezTo>
                    <a:cubicBezTo>
                      <a:pt x="1553051" y="482727"/>
                      <a:pt x="1553242" y="443008"/>
                      <a:pt x="1549908" y="403288"/>
                    </a:cubicBezTo>
                    <a:cubicBezTo>
                      <a:pt x="1540954" y="388239"/>
                      <a:pt x="1536573" y="373475"/>
                      <a:pt x="1540574" y="359093"/>
                    </a:cubicBezTo>
                    <a:cubicBezTo>
                      <a:pt x="1542288" y="366617"/>
                      <a:pt x="1545717" y="374142"/>
                      <a:pt x="1550194" y="381762"/>
                    </a:cubicBezTo>
                    <a:cubicBezTo>
                      <a:pt x="1548575" y="363760"/>
                      <a:pt x="1546384" y="345662"/>
                      <a:pt x="1545146" y="326898"/>
                    </a:cubicBezTo>
                    <a:cubicBezTo>
                      <a:pt x="1544860" y="327470"/>
                      <a:pt x="1544669" y="328041"/>
                      <a:pt x="1544383" y="328517"/>
                    </a:cubicBezTo>
                    <a:cubicBezTo>
                      <a:pt x="1544289" y="324041"/>
                      <a:pt x="1544289" y="319564"/>
                      <a:pt x="1544478" y="314896"/>
                    </a:cubicBezTo>
                    <a:cubicBezTo>
                      <a:pt x="1541908" y="307657"/>
                      <a:pt x="1542669" y="300323"/>
                      <a:pt x="1544383" y="292894"/>
                    </a:cubicBezTo>
                    <a:cubicBezTo>
                      <a:pt x="1544478" y="293084"/>
                      <a:pt x="1544478" y="293275"/>
                      <a:pt x="1544478" y="293370"/>
                    </a:cubicBezTo>
                    <a:cubicBezTo>
                      <a:pt x="1544478" y="292894"/>
                      <a:pt x="1544574" y="292418"/>
                      <a:pt x="1544574" y="291941"/>
                    </a:cubicBezTo>
                    <a:cubicBezTo>
                      <a:pt x="1545527" y="287845"/>
                      <a:pt x="1546860" y="283750"/>
                      <a:pt x="1548003" y="279654"/>
                    </a:cubicBezTo>
                    <a:cubicBezTo>
                      <a:pt x="1548670" y="275558"/>
                      <a:pt x="1549813" y="269272"/>
                      <a:pt x="1550956" y="262414"/>
                    </a:cubicBezTo>
                    <a:cubicBezTo>
                      <a:pt x="1550575" y="260699"/>
                      <a:pt x="1547432" y="249269"/>
                      <a:pt x="1550194" y="240030"/>
                    </a:cubicBezTo>
                    <a:cubicBezTo>
                      <a:pt x="1550479" y="240316"/>
                      <a:pt x="1550765" y="240602"/>
                      <a:pt x="1550861" y="240792"/>
                    </a:cubicBezTo>
                    <a:cubicBezTo>
                      <a:pt x="1551051" y="239459"/>
                      <a:pt x="1551337" y="238125"/>
                      <a:pt x="1551527" y="236791"/>
                    </a:cubicBezTo>
                    <a:cubicBezTo>
                      <a:pt x="1552671" y="234601"/>
                      <a:pt x="1554099" y="232600"/>
                      <a:pt x="1556289" y="231172"/>
                    </a:cubicBezTo>
                    <a:cubicBezTo>
                      <a:pt x="1556575" y="228791"/>
                      <a:pt x="1556861" y="227171"/>
                      <a:pt x="1556766" y="226504"/>
                    </a:cubicBezTo>
                    <a:cubicBezTo>
                      <a:pt x="1560481" y="205740"/>
                      <a:pt x="1567625" y="185928"/>
                      <a:pt x="1574387" y="166592"/>
                    </a:cubicBezTo>
                    <a:cubicBezTo>
                      <a:pt x="1571721" y="158591"/>
                      <a:pt x="1570292" y="150495"/>
                      <a:pt x="1573053" y="142208"/>
                    </a:cubicBezTo>
                    <a:cubicBezTo>
                      <a:pt x="1573339" y="143160"/>
                      <a:pt x="1573626" y="144113"/>
                      <a:pt x="1573912" y="144970"/>
                    </a:cubicBezTo>
                    <a:cubicBezTo>
                      <a:pt x="1575339" y="140970"/>
                      <a:pt x="1576673" y="136970"/>
                      <a:pt x="1577911" y="132969"/>
                    </a:cubicBezTo>
                    <a:cubicBezTo>
                      <a:pt x="1578007" y="132779"/>
                      <a:pt x="1578102" y="132683"/>
                      <a:pt x="1578197" y="132493"/>
                    </a:cubicBezTo>
                    <a:cubicBezTo>
                      <a:pt x="1592389" y="116110"/>
                      <a:pt x="1586293" y="91916"/>
                      <a:pt x="1589913" y="91440"/>
                    </a:cubicBezTo>
                    <a:cubicBezTo>
                      <a:pt x="1590104" y="89059"/>
                      <a:pt x="1589818" y="86487"/>
                      <a:pt x="1589437" y="83820"/>
                    </a:cubicBezTo>
                    <a:close/>
                    <a:moveTo>
                      <a:pt x="692087" y="763143"/>
                    </a:moveTo>
                    <a:cubicBezTo>
                      <a:pt x="692277" y="763048"/>
                      <a:pt x="692468" y="763048"/>
                      <a:pt x="692563" y="762952"/>
                    </a:cubicBezTo>
                    <a:cubicBezTo>
                      <a:pt x="692372" y="763048"/>
                      <a:pt x="692277" y="763048"/>
                      <a:pt x="692087" y="763143"/>
                    </a:cubicBezTo>
                    <a:close/>
                    <a:moveTo>
                      <a:pt x="761715" y="735997"/>
                    </a:moveTo>
                    <a:cubicBezTo>
                      <a:pt x="765620" y="734473"/>
                      <a:pt x="769620" y="732854"/>
                      <a:pt x="773525" y="731329"/>
                    </a:cubicBezTo>
                    <a:cubicBezTo>
                      <a:pt x="769620" y="732854"/>
                      <a:pt x="765620" y="734473"/>
                      <a:pt x="761715" y="735997"/>
                    </a:cubicBezTo>
                    <a:close/>
                    <a:moveTo>
                      <a:pt x="900494" y="712946"/>
                    </a:moveTo>
                    <a:cubicBezTo>
                      <a:pt x="906018" y="714851"/>
                      <a:pt x="911257" y="715709"/>
                      <a:pt x="916305" y="715899"/>
                    </a:cubicBezTo>
                    <a:cubicBezTo>
                      <a:pt x="918306" y="714851"/>
                      <a:pt x="920210" y="713804"/>
                      <a:pt x="922211" y="712851"/>
                    </a:cubicBezTo>
                    <a:cubicBezTo>
                      <a:pt x="923925" y="710469"/>
                      <a:pt x="925925" y="709041"/>
                      <a:pt x="928402" y="709613"/>
                    </a:cubicBezTo>
                    <a:cubicBezTo>
                      <a:pt x="926306" y="710660"/>
                      <a:pt x="924211" y="711803"/>
                      <a:pt x="922211" y="712851"/>
                    </a:cubicBezTo>
                    <a:cubicBezTo>
                      <a:pt x="921544" y="713804"/>
                      <a:pt x="920877" y="714851"/>
                      <a:pt x="920305" y="715994"/>
                    </a:cubicBezTo>
                    <a:cubicBezTo>
                      <a:pt x="915543" y="725234"/>
                      <a:pt x="912876" y="739140"/>
                      <a:pt x="904399" y="721900"/>
                    </a:cubicBezTo>
                    <a:cubicBezTo>
                      <a:pt x="903161" y="719518"/>
                      <a:pt x="901922" y="716661"/>
                      <a:pt x="900494" y="712946"/>
                    </a:cubicBezTo>
                    <a:close/>
                    <a:moveTo>
                      <a:pt x="1470850" y="343852"/>
                    </a:moveTo>
                    <a:cubicBezTo>
                      <a:pt x="1470850" y="323374"/>
                      <a:pt x="1470946" y="303847"/>
                      <a:pt x="1470946" y="281178"/>
                    </a:cubicBezTo>
                    <a:cubicBezTo>
                      <a:pt x="1470946" y="303562"/>
                      <a:pt x="1470850" y="323755"/>
                      <a:pt x="1470850" y="343852"/>
                    </a:cubicBezTo>
                    <a:close/>
                    <a:moveTo>
                      <a:pt x="204788" y="938879"/>
                    </a:moveTo>
                    <a:cubicBezTo>
                      <a:pt x="206502" y="945356"/>
                      <a:pt x="207073" y="951833"/>
                      <a:pt x="207264" y="958215"/>
                    </a:cubicBezTo>
                    <a:cubicBezTo>
                      <a:pt x="207073" y="958215"/>
                      <a:pt x="206788" y="958215"/>
                      <a:pt x="206597" y="958215"/>
                    </a:cubicBezTo>
                    <a:cubicBezTo>
                      <a:pt x="204788" y="958215"/>
                      <a:pt x="202597" y="958310"/>
                      <a:pt x="201263" y="958501"/>
                    </a:cubicBezTo>
                    <a:cubicBezTo>
                      <a:pt x="200978" y="957072"/>
                      <a:pt x="201739" y="955548"/>
                      <a:pt x="202692" y="954024"/>
                    </a:cubicBezTo>
                    <a:cubicBezTo>
                      <a:pt x="202406" y="954024"/>
                      <a:pt x="200883" y="953548"/>
                      <a:pt x="198597" y="952881"/>
                    </a:cubicBezTo>
                    <a:cubicBezTo>
                      <a:pt x="199454" y="953072"/>
                      <a:pt x="200120" y="953167"/>
                      <a:pt x="200787" y="953357"/>
                    </a:cubicBezTo>
                    <a:cubicBezTo>
                      <a:pt x="197548" y="951071"/>
                      <a:pt x="199358" y="943547"/>
                      <a:pt x="199073" y="939927"/>
                    </a:cubicBezTo>
                    <a:cubicBezTo>
                      <a:pt x="194977" y="938213"/>
                      <a:pt x="197930" y="934593"/>
                      <a:pt x="199168" y="932688"/>
                    </a:cubicBezTo>
                    <a:cubicBezTo>
                      <a:pt x="199835" y="931640"/>
                      <a:pt x="200692" y="930687"/>
                      <a:pt x="201739" y="929640"/>
                    </a:cubicBezTo>
                    <a:cubicBezTo>
                      <a:pt x="201644" y="929354"/>
                      <a:pt x="201263" y="928688"/>
                      <a:pt x="200787" y="927830"/>
                    </a:cubicBezTo>
                    <a:cubicBezTo>
                      <a:pt x="200978" y="927640"/>
                      <a:pt x="201168" y="927545"/>
                      <a:pt x="201359" y="927354"/>
                    </a:cubicBezTo>
                    <a:cubicBezTo>
                      <a:pt x="213456" y="916495"/>
                      <a:pt x="224314" y="905160"/>
                      <a:pt x="233553" y="893826"/>
                    </a:cubicBezTo>
                    <a:cubicBezTo>
                      <a:pt x="235363" y="891540"/>
                      <a:pt x="237077" y="889254"/>
                      <a:pt x="238792" y="886968"/>
                    </a:cubicBezTo>
                    <a:lnTo>
                      <a:pt x="219170" y="941641"/>
                    </a:lnTo>
                    <a:cubicBezTo>
                      <a:pt x="214313" y="940784"/>
                      <a:pt x="209455" y="940022"/>
                      <a:pt x="204788" y="938879"/>
                    </a:cubicBezTo>
                    <a:close/>
                    <a:moveTo>
                      <a:pt x="1424559" y="548830"/>
                    </a:moveTo>
                    <a:cubicBezTo>
                      <a:pt x="1425511" y="547878"/>
                      <a:pt x="1426654" y="546735"/>
                      <a:pt x="1427988" y="545402"/>
                    </a:cubicBezTo>
                    <a:cubicBezTo>
                      <a:pt x="1427036" y="547211"/>
                      <a:pt x="1426559" y="548640"/>
                      <a:pt x="1426274" y="549878"/>
                    </a:cubicBezTo>
                    <a:lnTo>
                      <a:pt x="1427131" y="550354"/>
                    </a:lnTo>
                    <a:cubicBezTo>
                      <a:pt x="1427893" y="550069"/>
                      <a:pt x="1428369" y="550069"/>
                      <a:pt x="1428083" y="550831"/>
                    </a:cubicBezTo>
                    <a:cubicBezTo>
                      <a:pt x="1427797" y="550736"/>
                      <a:pt x="1427512" y="550450"/>
                      <a:pt x="1427131" y="550354"/>
                    </a:cubicBezTo>
                    <a:cubicBezTo>
                      <a:pt x="1426845" y="550450"/>
                      <a:pt x="1426465" y="550640"/>
                      <a:pt x="1426083" y="550831"/>
                    </a:cubicBezTo>
                    <a:cubicBezTo>
                      <a:pt x="1422845" y="552355"/>
                      <a:pt x="1417892" y="555688"/>
                      <a:pt x="1424559" y="548830"/>
                    </a:cubicBezTo>
                    <a:close/>
                    <a:moveTo>
                      <a:pt x="1509522" y="240316"/>
                    </a:moveTo>
                    <a:cubicBezTo>
                      <a:pt x="1506951" y="240411"/>
                      <a:pt x="1503808" y="240506"/>
                      <a:pt x="1499902" y="240602"/>
                    </a:cubicBezTo>
                    <a:cubicBezTo>
                      <a:pt x="1503617" y="238696"/>
                      <a:pt x="1506378" y="236791"/>
                      <a:pt x="1508380" y="234886"/>
                    </a:cubicBezTo>
                    <a:lnTo>
                      <a:pt x="1507712" y="232124"/>
                    </a:lnTo>
                    <a:cubicBezTo>
                      <a:pt x="1506189" y="231172"/>
                      <a:pt x="1505522" y="230124"/>
                      <a:pt x="1507046" y="229267"/>
                    </a:cubicBezTo>
                    <a:cubicBezTo>
                      <a:pt x="1507332" y="230219"/>
                      <a:pt x="1507521" y="231172"/>
                      <a:pt x="1507712" y="232124"/>
                    </a:cubicBezTo>
                    <a:cubicBezTo>
                      <a:pt x="1508284" y="232505"/>
                      <a:pt x="1509046" y="232886"/>
                      <a:pt x="1509808" y="233267"/>
                    </a:cubicBezTo>
                    <a:cubicBezTo>
                      <a:pt x="1516666" y="236411"/>
                      <a:pt x="1528286" y="239459"/>
                      <a:pt x="1509522" y="240316"/>
                    </a:cubicBezTo>
                    <a:close/>
                  </a:path>
                </a:pathLst>
              </a:custGeom>
              <a:grp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B1F0BBF4-73FC-49FE-A85F-70D4905F7D0E}"/>
                  </a:ext>
                </a:extLst>
              </p:cNvPr>
              <p:cNvSpPr/>
              <p:nvPr/>
            </p:nvSpPr>
            <p:spPr>
              <a:xfrm>
                <a:off x="12513923" y="-1447609"/>
                <a:ext cx="151637" cy="60970"/>
              </a:xfrm>
              <a:custGeom>
                <a:avLst/>
                <a:gdLst>
                  <a:gd name="connsiteX0" fmla="*/ 151638 w 151637"/>
                  <a:gd name="connsiteY0" fmla="*/ 0 h 60970"/>
                  <a:gd name="connsiteX1" fmla="*/ 0 w 151637"/>
                  <a:gd name="connsiteY1" fmla="*/ 51911 h 60970"/>
                  <a:gd name="connsiteX2" fmla="*/ 49244 w 151637"/>
                  <a:gd name="connsiteY2" fmla="*/ 60579 h 60970"/>
                  <a:gd name="connsiteX3" fmla="*/ 151638 w 151637"/>
                  <a:gd name="connsiteY3" fmla="*/ 0 h 60970"/>
                </a:gdLst>
                <a:ahLst/>
                <a:cxnLst>
                  <a:cxn ang="0">
                    <a:pos x="connsiteX0" y="connsiteY0"/>
                  </a:cxn>
                  <a:cxn ang="0">
                    <a:pos x="connsiteX1" y="connsiteY1"/>
                  </a:cxn>
                  <a:cxn ang="0">
                    <a:pos x="connsiteX2" y="connsiteY2"/>
                  </a:cxn>
                  <a:cxn ang="0">
                    <a:pos x="connsiteX3" y="connsiteY3"/>
                  </a:cxn>
                </a:cxnLst>
                <a:rect l="l" t="t" r="r" b="b"/>
                <a:pathLst>
                  <a:path w="151637" h="60970">
                    <a:moveTo>
                      <a:pt x="151638" y="0"/>
                    </a:moveTo>
                    <a:cubicBezTo>
                      <a:pt x="101346" y="18288"/>
                      <a:pt x="50864" y="35337"/>
                      <a:pt x="0" y="51911"/>
                    </a:cubicBezTo>
                    <a:cubicBezTo>
                      <a:pt x="17526" y="55626"/>
                      <a:pt x="34671" y="59341"/>
                      <a:pt x="49244" y="60579"/>
                    </a:cubicBezTo>
                    <a:cubicBezTo>
                      <a:pt x="93440" y="65055"/>
                      <a:pt x="122587" y="30289"/>
                      <a:pt x="151638" y="0"/>
                    </a:cubicBezTo>
                    <a:close/>
                  </a:path>
                </a:pathLst>
              </a:custGeom>
              <a:grp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44A9CE63-7667-4221-B8DE-CE8DEE840A17}"/>
                  </a:ext>
                </a:extLst>
              </p:cNvPr>
              <p:cNvSpPr/>
              <p:nvPr/>
            </p:nvSpPr>
            <p:spPr>
              <a:xfrm>
                <a:off x="12386479" y="-1369409"/>
                <a:ext cx="51720" cy="16954"/>
              </a:xfrm>
              <a:custGeom>
                <a:avLst/>
                <a:gdLst>
                  <a:gd name="connsiteX0" fmla="*/ 0 w 51720"/>
                  <a:gd name="connsiteY0" fmla="*/ 16955 h 16954"/>
                  <a:gd name="connsiteX1" fmla="*/ 51721 w 51720"/>
                  <a:gd name="connsiteY1" fmla="*/ 0 h 16954"/>
                  <a:gd name="connsiteX2" fmla="*/ 0 w 51720"/>
                  <a:gd name="connsiteY2" fmla="*/ 16955 h 16954"/>
                </a:gdLst>
                <a:ahLst/>
                <a:cxnLst>
                  <a:cxn ang="0">
                    <a:pos x="connsiteX0" y="connsiteY0"/>
                  </a:cxn>
                  <a:cxn ang="0">
                    <a:pos x="connsiteX1" y="connsiteY1"/>
                  </a:cxn>
                  <a:cxn ang="0">
                    <a:pos x="connsiteX2" y="connsiteY2"/>
                  </a:cxn>
                </a:cxnLst>
                <a:rect l="l" t="t" r="r" b="b"/>
                <a:pathLst>
                  <a:path w="51720" h="16954">
                    <a:moveTo>
                      <a:pt x="0" y="16955"/>
                    </a:moveTo>
                    <a:cubicBezTo>
                      <a:pt x="18193" y="15050"/>
                      <a:pt x="36005" y="10573"/>
                      <a:pt x="51721" y="0"/>
                    </a:cubicBezTo>
                    <a:cubicBezTo>
                      <a:pt x="34480" y="5620"/>
                      <a:pt x="17240" y="11239"/>
                      <a:pt x="0" y="16955"/>
                    </a:cubicBezTo>
                    <a:close/>
                  </a:path>
                </a:pathLst>
              </a:custGeom>
              <a:grpFill/>
              <a:ln w="9525" cap="flat">
                <a:noFill/>
                <a:prstDash val="solid"/>
                <a:miter/>
              </a:ln>
            </p:spPr>
            <p:txBody>
              <a:bodyPr rtlCol="0" anchor="ctr"/>
              <a:lstStyle/>
              <a:p>
                <a:endParaRPr lang="en-ID"/>
              </a:p>
            </p:txBody>
          </p:sp>
        </p:grpSp>
        <p:grpSp>
          <p:nvGrpSpPr>
            <p:cNvPr id="347" name="Graphic 2">
              <a:extLst>
                <a:ext uri="{FF2B5EF4-FFF2-40B4-BE49-F238E27FC236}">
                  <a16:creationId xmlns:a16="http://schemas.microsoft.com/office/drawing/2014/main" id="{AC502A77-E88E-478A-8A57-540BDF935A42}"/>
                </a:ext>
              </a:extLst>
            </p:cNvPr>
            <p:cNvGrpSpPr/>
            <p:nvPr/>
          </p:nvGrpSpPr>
          <p:grpSpPr>
            <a:xfrm>
              <a:off x="11779927" y="-2290869"/>
              <a:ext cx="1438840" cy="1264513"/>
              <a:chOff x="11779927" y="-2290869"/>
              <a:chExt cx="1438840" cy="1264513"/>
            </a:xfrm>
            <a:solidFill>
              <a:srgbClr val="000000"/>
            </a:solidFill>
          </p:grpSpPr>
          <p:sp>
            <p:nvSpPr>
              <p:cNvPr id="348" name="Freeform: Shape 347">
                <a:extLst>
                  <a:ext uri="{FF2B5EF4-FFF2-40B4-BE49-F238E27FC236}">
                    <a16:creationId xmlns:a16="http://schemas.microsoft.com/office/drawing/2014/main" id="{38407EB0-B893-4004-A93A-56E3196BFE37}"/>
                  </a:ext>
                </a:extLst>
              </p:cNvPr>
              <p:cNvSpPr/>
              <p:nvPr/>
            </p:nvSpPr>
            <p:spPr>
              <a:xfrm>
                <a:off x="12761763" y="-1846326"/>
                <a:ext cx="1619" cy="666"/>
              </a:xfrm>
              <a:custGeom>
                <a:avLst/>
                <a:gdLst>
                  <a:gd name="connsiteX0" fmla="*/ 1620 w 1619"/>
                  <a:gd name="connsiteY0" fmla="*/ 0 h 666"/>
                  <a:gd name="connsiteX1" fmla="*/ 763 w 1619"/>
                  <a:gd name="connsiteY1" fmla="*/ 381 h 666"/>
                  <a:gd name="connsiteX2" fmla="*/ 0 w 1619"/>
                  <a:gd name="connsiteY2" fmla="*/ 667 h 666"/>
                  <a:gd name="connsiteX3" fmla="*/ 1620 w 1619"/>
                  <a:gd name="connsiteY3" fmla="*/ 0 h 666"/>
                </a:gdLst>
                <a:ahLst/>
                <a:cxnLst>
                  <a:cxn ang="0">
                    <a:pos x="connsiteX0" y="connsiteY0"/>
                  </a:cxn>
                  <a:cxn ang="0">
                    <a:pos x="connsiteX1" y="connsiteY1"/>
                  </a:cxn>
                  <a:cxn ang="0">
                    <a:pos x="connsiteX2" y="connsiteY2"/>
                  </a:cxn>
                  <a:cxn ang="0">
                    <a:pos x="connsiteX3" y="connsiteY3"/>
                  </a:cxn>
                </a:cxnLst>
                <a:rect l="l" t="t" r="r" b="b"/>
                <a:pathLst>
                  <a:path w="1619" h="666">
                    <a:moveTo>
                      <a:pt x="1620" y="0"/>
                    </a:moveTo>
                    <a:cubicBezTo>
                      <a:pt x="1334" y="95"/>
                      <a:pt x="1049" y="191"/>
                      <a:pt x="763" y="381"/>
                    </a:cubicBezTo>
                    <a:cubicBezTo>
                      <a:pt x="477" y="477"/>
                      <a:pt x="286" y="571"/>
                      <a:pt x="0" y="667"/>
                    </a:cubicBezTo>
                    <a:cubicBezTo>
                      <a:pt x="572" y="477"/>
                      <a:pt x="1049" y="191"/>
                      <a:pt x="1620" y="0"/>
                    </a:cubicBezTo>
                    <a:close/>
                  </a:path>
                </a:pathLst>
              </a:custGeom>
              <a:solidFill>
                <a:srgbClr val="000000"/>
              </a:solidFill>
              <a:ln w="9525" cap="flat">
                <a:noFill/>
                <a:prstDash val="solid"/>
                <a:miter/>
              </a:ln>
            </p:spPr>
            <p:txBody>
              <a:bodyPr rtlCol="0" anchor="ctr"/>
              <a:lstStyle/>
              <a:p>
                <a:endParaRPr lang="en-ID"/>
              </a:p>
            </p:txBody>
          </p:sp>
          <p:sp>
            <p:nvSpPr>
              <p:cNvPr id="349" name="Freeform: Shape 348">
                <a:extLst>
                  <a:ext uri="{FF2B5EF4-FFF2-40B4-BE49-F238E27FC236}">
                    <a16:creationId xmlns:a16="http://schemas.microsoft.com/office/drawing/2014/main" id="{7CA5B809-C0FB-45C3-9F13-EEE5CE0361DD}"/>
                  </a:ext>
                </a:extLst>
              </p:cNvPr>
              <p:cNvSpPr/>
              <p:nvPr/>
            </p:nvSpPr>
            <p:spPr>
              <a:xfrm>
                <a:off x="12731188" y="-1847945"/>
                <a:ext cx="190" cy="95"/>
              </a:xfrm>
              <a:custGeom>
                <a:avLst/>
                <a:gdLst>
                  <a:gd name="connsiteX0" fmla="*/ 0 w 190"/>
                  <a:gd name="connsiteY0" fmla="*/ 95 h 95"/>
                  <a:gd name="connsiteX1" fmla="*/ 0 w 190"/>
                  <a:gd name="connsiteY1" fmla="*/ 95 h 95"/>
                  <a:gd name="connsiteX2" fmla="*/ 191 w 190"/>
                  <a:gd name="connsiteY2" fmla="*/ 0 h 95"/>
                  <a:gd name="connsiteX3" fmla="*/ 0 w 190"/>
                  <a:gd name="connsiteY3" fmla="*/ 95 h 95"/>
                </a:gdLst>
                <a:ahLst/>
                <a:cxnLst>
                  <a:cxn ang="0">
                    <a:pos x="connsiteX0" y="connsiteY0"/>
                  </a:cxn>
                  <a:cxn ang="0">
                    <a:pos x="connsiteX1" y="connsiteY1"/>
                  </a:cxn>
                  <a:cxn ang="0">
                    <a:pos x="connsiteX2" y="connsiteY2"/>
                  </a:cxn>
                  <a:cxn ang="0">
                    <a:pos x="connsiteX3" y="connsiteY3"/>
                  </a:cxn>
                </a:cxnLst>
                <a:rect l="l" t="t" r="r" b="b"/>
                <a:pathLst>
                  <a:path w="190" h="95">
                    <a:moveTo>
                      <a:pt x="0" y="95"/>
                    </a:moveTo>
                    <a:cubicBezTo>
                      <a:pt x="0" y="95"/>
                      <a:pt x="0" y="95"/>
                      <a:pt x="0" y="95"/>
                    </a:cubicBezTo>
                    <a:cubicBezTo>
                      <a:pt x="95" y="95"/>
                      <a:pt x="95" y="0"/>
                      <a:pt x="191" y="0"/>
                    </a:cubicBezTo>
                    <a:cubicBezTo>
                      <a:pt x="95" y="95"/>
                      <a:pt x="95" y="95"/>
                      <a:pt x="0" y="95"/>
                    </a:cubicBezTo>
                    <a:close/>
                  </a:path>
                </a:pathLst>
              </a:custGeom>
              <a:solidFill>
                <a:srgbClr val="000000"/>
              </a:solidFill>
              <a:ln w="9525" cap="flat">
                <a:noFill/>
                <a:prstDash val="solid"/>
                <a:miter/>
              </a:ln>
            </p:spPr>
            <p:txBody>
              <a:bodyPr rtlCol="0" anchor="ctr"/>
              <a:lstStyle/>
              <a:p>
                <a:endParaRPr lang="en-ID"/>
              </a:p>
            </p:txBody>
          </p:sp>
          <p:sp>
            <p:nvSpPr>
              <p:cNvPr id="350" name="Freeform: Shape 349">
                <a:extLst>
                  <a:ext uri="{FF2B5EF4-FFF2-40B4-BE49-F238E27FC236}">
                    <a16:creationId xmlns:a16="http://schemas.microsoft.com/office/drawing/2014/main" id="{72533C0A-71EB-4324-83CB-A8885382F125}"/>
                  </a:ext>
                </a:extLst>
              </p:cNvPr>
              <p:cNvSpPr/>
              <p:nvPr/>
            </p:nvSpPr>
            <p:spPr>
              <a:xfrm>
                <a:off x="11779927" y="-2290869"/>
                <a:ext cx="1438840" cy="1264513"/>
              </a:xfrm>
              <a:custGeom>
                <a:avLst/>
                <a:gdLst>
                  <a:gd name="connsiteX0" fmla="*/ 1438752 w 1438840"/>
                  <a:gd name="connsiteY0" fmla="*/ 578942 h 1264513"/>
                  <a:gd name="connsiteX1" fmla="*/ 1437894 w 1438840"/>
                  <a:gd name="connsiteY1" fmla="*/ 556177 h 1264513"/>
                  <a:gd name="connsiteX2" fmla="*/ 1437513 w 1438840"/>
                  <a:gd name="connsiteY2" fmla="*/ 543985 h 1264513"/>
                  <a:gd name="connsiteX3" fmla="*/ 1436846 w 1438840"/>
                  <a:gd name="connsiteY3" fmla="*/ 531602 h 1264513"/>
                  <a:gd name="connsiteX4" fmla="*/ 1435894 w 1438840"/>
                  <a:gd name="connsiteY4" fmla="*/ 508743 h 1264513"/>
                  <a:gd name="connsiteX5" fmla="*/ 1434369 w 1438840"/>
                  <a:gd name="connsiteY5" fmla="*/ 462070 h 1264513"/>
                  <a:gd name="connsiteX6" fmla="*/ 1434369 w 1438840"/>
                  <a:gd name="connsiteY6" fmla="*/ 433114 h 1264513"/>
                  <a:gd name="connsiteX7" fmla="*/ 1434369 w 1438840"/>
                  <a:gd name="connsiteY7" fmla="*/ 414826 h 1264513"/>
                  <a:gd name="connsiteX8" fmla="*/ 1433513 w 1438840"/>
                  <a:gd name="connsiteY8" fmla="*/ 392061 h 1264513"/>
                  <a:gd name="connsiteX9" fmla="*/ 1433036 w 1438840"/>
                  <a:gd name="connsiteY9" fmla="*/ 368820 h 1264513"/>
                  <a:gd name="connsiteX10" fmla="*/ 1432274 w 1438840"/>
                  <a:gd name="connsiteY10" fmla="*/ 345579 h 1264513"/>
                  <a:gd name="connsiteX11" fmla="*/ 1430750 w 1438840"/>
                  <a:gd name="connsiteY11" fmla="*/ 322719 h 1264513"/>
                  <a:gd name="connsiteX12" fmla="*/ 1429893 w 1438840"/>
                  <a:gd name="connsiteY12" fmla="*/ 299954 h 1264513"/>
                  <a:gd name="connsiteX13" fmla="*/ 1429512 w 1438840"/>
                  <a:gd name="connsiteY13" fmla="*/ 277285 h 1264513"/>
                  <a:gd name="connsiteX14" fmla="*/ 1428464 w 1438840"/>
                  <a:gd name="connsiteY14" fmla="*/ 255949 h 1264513"/>
                  <a:gd name="connsiteX15" fmla="*/ 1428084 w 1438840"/>
                  <a:gd name="connsiteY15" fmla="*/ 244709 h 1264513"/>
                  <a:gd name="connsiteX16" fmla="*/ 1427321 w 1438840"/>
                  <a:gd name="connsiteY16" fmla="*/ 233375 h 1264513"/>
                  <a:gd name="connsiteX17" fmla="*/ 1426273 w 1438840"/>
                  <a:gd name="connsiteY17" fmla="*/ 210229 h 1264513"/>
                  <a:gd name="connsiteX18" fmla="*/ 1425892 w 1438840"/>
                  <a:gd name="connsiteY18" fmla="*/ 199275 h 1264513"/>
                  <a:gd name="connsiteX19" fmla="*/ 1425607 w 1438840"/>
                  <a:gd name="connsiteY19" fmla="*/ 194322 h 1264513"/>
                  <a:gd name="connsiteX20" fmla="*/ 1425417 w 1438840"/>
                  <a:gd name="connsiteY20" fmla="*/ 190607 h 1264513"/>
                  <a:gd name="connsiteX21" fmla="*/ 1425512 w 1438840"/>
                  <a:gd name="connsiteY21" fmla="*/ 189274 h 1264513"/>
                  <a:gd name="connsiteX22" fmla="*/ 1425987 w 1438840"/>
                  <a:gd name="connsiteY22" fmla="*/ 187179 h 1264513"/>
                  <a:gd name="connsiteX23" fmla="*/ 1422845 w 1438840"/>
                  <a:gd name="connsiteY23" fmla="*/ 179177 h 1264513"/>
                  <a:gd name="connsiteX24" fmla="*/ 1417321 w 1438840"/>
                  <a:gd name="connsiteY24" fmla="*/ 178606 h 1264513"/>
                  <a:gd name="connsiteX25" fmla="*/ 1412938 w 1438840"/>
                  <a:gd name="connsiteY25" fmla="*/ 177463 h 1264513"/>
                  <a:gd name="connsiteX26" fmla="*/ 1399413 w 1438840"/>
                  <a:gd name="connsiteY26" fmla="*/ 187083 h 1264513"/>
                  <a:gd name="connsiteX27" fmla="*/ 1396460 w 1438840"/>
                  <a:gd name="connsiteY27" fmla="*/ 189178 h 1264513"/>
                  <a:gd name="connsiteX28" fmla="*/ 1395603 w 1438840"/>
                  <a:gd name="connsiteY28" fmla="*/ 189750 h 1264513"/>
                  <a:gd name="connsiteX29" fmla="*/ 1386840 w 1438840"/>
                  <a:gd name="connsiteY29" fmla="*/ 196418 h 1264513"/>
                  <a:gd name="connsiteX30" fmla="*/ 1374172 w 1438840"/>
                  <a:gd name="connsiteY30" fmla="*/ 206990 h 1264513"/>
                  <a:gd name="connsiteX31" fmla="*/ 1361598 w 1438840"/>
                  <a:gd name="connsiteY31" fmla="*/ 217468 h 1264513"/>
                  <a:gd name="connsiteX32" fmla="*/ 1330833 w 1438840"/>
                  <a:gd name="connsiteY32" fmla="*/ 238232 h 1264513"/>
                  <a:gd name="connsiteX33" fmla="*/ 1297686 w 1438840"/>
                  <a:gd name="connsiteY33" fmla="*/ 258045 h 1264513"/>
                  <a:gd name="connsiteX34" fmla="*/ 1281017 w 1438840"/>
                  <a:gd name="connsiteY34" fmla="*/ 267665 h 1264513"/>
                  <a:gd name="connsiteX35" fmla="*/ 1264921 w 1438840"/>
                  <a:gd name="connsiteY35" fmla="*/ 277190 h 1264513"/>
                  <a:gd name="connsiteX36" fmla="*/ 1248156 w 1438840"/>
                  <a:gd name="connsiteY36" fmla="*/ 287286 h 1264513"/>
                  <a:gd name="connsiteX37" fmla="*/ 1240250 w 1438840"/>
                  <a:gd name="connsiteY37" fmla="*/ 292049 h 1264513"/>
                  <a:gd name="connsiteX38" fmla="*/ 1232154 w 1438840"/>
                  <a:gd name="connsiteY38" fmla="*/ 296906 h 1264513"/>
                  <a:gd name="connsiteX39" fmla="*/ 1215867 w 1438840"/>
                  <a:gd name="connsiteY39" fmla="*/ 307098 h 1264513"/>
                  <a:gd name="connsiteX40" fmla="*/ 1198246 w 1438840"/>
                  <a:gd name="connsiteY40" fmla="*/ 317194 h 1264513"/>
                  <a:gd name="connsiteX41" fmla="*/ 1182434 w 1438840"/>
                  <a:gd name="connsiteY41" fmla="*/ 325958 h 1264513"/>
                  <a:gd name="connsiteX42" fmla="*/ 1165479 w 1438840"/>
                  <a:gd name="connsiteY42" fmla="*/ 335673 h 1264513"/>
                  <a:gd name="connsiteX43" fmla="*/ 1131094 w 1438840"/>
                  <a:gd name="connsiteY43" fmla="*/ 355485 h 1264513"/>
                  <a:gd name="connsiteX44" fmla="*/ 1098138 w 1438840"/>
                  <a:gd name="connsiteY44" fmla="*/ 373678 h 1264513"/>
                  <a:gd name="connsiteX45" fmla="*/ 1080897 w 1438840"/>
                  <a:gd name="connsiteY45" fmla="*/ 383203 h 1264513"/>
                  <a:gd name="connsiteX46" fmla="*/ 1063467 w 1438840"/>
                  <a:gd name="connsiteY46" fmla="*/ 391871 h 1264513"/>
                  <a:gd name="connsiteX47" fmla="*/ 1046512 w 1438840"/>
                  <a:gd name="connsiteY47" fmla="*/ 399491 h 1264513"/>
                  <a:gd name="connsiteX48" fmla="*/ 1028700 w 1438840"/>
                  <a:gd name="connsiteY48" fmla="*/ 407873 h 1264513"/>
                  <a:gd name="connsiteX49" fmla="*/ 982409 w 1438840"/>
                  <a:gd name="connsiteY49" fmla="*/ 430447 h 1264513"/>
                  <a:gd name="connsiteX50" fmla="*/ 967264 w 1438840"/>
                  <a:gd name="connsiteY50" fmla="*/ 436734 h 1264513"/>
                  <a:gd name="connsiteX51" fmla="*/ 951548 w 1438840"/>
                  <a:gd name="connsiteY51" fmla="*/ 443020 h 1264513"/>
                  <a:gd name="connsiteX52" fmla="*/ 951452 w 1438840"/>
                  <a:gd name="connsiteY52" fmla="*/ 443020 h 1264513"/>
                  <a:gd name="connsiteX53" fmla="*/ 950691 w 1438840"/>
                  <a:gd name="connsiteY53" fmla="*/ 443401 h 1264513"/>
                  <a:gd name="connsiteX54" fmla="*/ 950976 w 1438840"/>
                  <a:gd name="connsiteY54" fmla="*/ 443306 h 1264513"/>
                  <a:gd name="connsiteX55" fmla="*/ 950214 w 1438840"/>
                  <a:gd name="connsiteY55" fmla="*/ 443687 h 1264513"/>
                  <a:gd name="connsiteX56" fmla="*/ 950119 w 1438840"/>
                  <a:gd name="connsiteY56" fmla="*/ 443687 h 1264513"/>
                  <a:gd name="connsiteX57" fmla="*/ 947167 w 1438840"/>
                  <a:gd name="connsiteY57" fmla="*/ 444925 h 1264513"/>
                  <a:gd name="connsiteX58" fmla="*/ 947547 w 1438840"/>
                  <a:gd name="connsiteY58" fmla="*/ 444734 h 1264513"/>
                  <a:gd name="connsiteX59" fmla="*/ 946499 w 1438840"/>
                  <a:gd name="connsiteY59" fmla="*/ 445211 h 1264513"/>
                  <a:gd name="connsiteX60" fmla="*/ 946976 w 1438840"/>
                  <a:gd name="connsiteY60" fmla="*/ 445020 h 1264513"/>
                  <a:gd name="connsiteX61" fmla="*/ 922401 w 1438840"/>
                  <a:gd name="connsiteY61" fmla="*/ 455974 h 1264513"/>
                  <a:gd name="connsiteX62" fmla="*/ 905352 w 1438840"/>
                  <a:gd name="connsiteY62" fmla="*/ 462927 h 1264513"/>
                  <a:gd name="connsiteX63" fmla="*/ 896970 w 1438840"/>
                  <a:gd name="connsiteY63" fmla="*/ 466070 h 1264513"/>
                  <a:gd name="connsiteX64" fmla="*/ 888206 w 1438840"/>
                  <a:gd name="connsiteY64" fmla="*/ 468928 h 1264513"/>
                  <a:gd name="connsiteX65" fmla="*/ 884205 w 1438840"/>
                  <a:gd name="connsiteY65" fmla="*/ 470166 h 1264513"/>
                  <a:gd name="connsiteX66" fmla="*/ 882205 w 1438840"/>
                  <a:gd name="connsiteY66" fmla="*/ 470737 h 1264513"/>
                  <a:gd name="connsiteX67" fmla="*/ 881158 w 1438840"/>
                  <a:gd name="connsiteY67" fmla="*/ 471119 h 1264513"/>
                  <a:gd name="connsiteX68" fmla="*/ 878586 w 1438840"/>
                  <a:gd name="connsiteY68" fmla="*/ 472166 h 1264513"/>
                  <a:gd name="connsiteX69" fmla="*/ 876586 w 1438840"/>
                  <a:gd name="connsiteY69" fmla="*/ 473690 h 1264513"/>
                  <a:gd name="connsiteX70" fmla="*/ 874491 w 1438840"/>
                  <a:gd name="connsiteY70" fmla="*/ 477120 h 1264513"/>
                  <a:gd name="connsiteX71" fmla="*/ 874205 w 1438840"/>
                  <a:gd name="connsiteY71" fmla="*/ 479215 h 1264513"/>
                  <a:gd name="connsiteX72" fmla="*/ 874395 w 1438840"/>
                  <a:gd name="connsiteY72" fmla="*/ 481215 h 1264513"/>
                  <a:gd name="connsiteX73" fmla="*/ 878967 w 1438840"/>
                  <a:gd name="connsiteY73" fmla="*/ 486454 h 1264513"/>
                  <a:gd name="connsiteX74" fmla="*/ 886968 w 1438840"/>
                  <a:gd name="connsiteY74" fmla="*/ 489216 h 1264513"/>
                  <a:gd name="connsiteX75" fmla="*/ 905637 w 1438840"/>
                  <a:gd name="connsiteY75" fmla="*/ 493312 h 1264513"/>
                  <a:gd name="connsiteX76" fmla="*/ 941927 w 1438840"/>
                  <a:gd name="connsiteY76" fmla="*/ 501504 h 1264513"/>
                  <a:gd name="connsiteX77" fmla="*/ 979170 w 1438840"/>
                  <a:gd name="connsiteY77" fmla="*/ 510266 h 1264513"/>
                  <a:gd name="connsiteX78" fmla="*/ 996982 w 1438840"/>
                  <a:gd name="connsiteY78" fmla="*/ 514838 h 1264513"/>
                  <a:gd name="connsiteX79" fmla="*/ 1015460 w 1438840"/>
                  <a:gd name="connsiteY79" fmla="*/ 519982 h 1264513"/>
                  <a:gd name="connsiteX80" fmla="*/ 1051370 w 1438840"/>
                  <a:gd name="connsiteY80" fmla="*/ 526745 h 1264513"/>
                  <a:gd name="connsiteX81" fmla="*/ 1057561 w 1438840"/>
                  <a:gd name="connsiteY81" fmla="*/ 527602 h 1264513"/>
                  <a:gd name="connsiteX82" fmla="*/ 1076325 w 1438840"/>
                  <a:gd name="connsiteY82" fmla="*/ 530174 h 1264513"/>
                  <a:gd name="connsiteX83" fmla="*/ 1080802 w 1438840"/>
                  <a:gd name="connsiteY83" fmla="*/ 530840 h 1264513"/>
                  <a:gd name="connsiteX84" fmla="*/ 1086041 w 1438840"/>
                  <a:gd name="connsiteY84" fmla="*/ 531507 h 1264513"/>
                  <a:gd name="connsiteX85" fmla="*/ 1089756 w 1438840"/>
                  <a:gd name="connsiteY85" fmla="*/ 531412 h 1264513"/>
                  <a:gd name="connsiteX86" fmla="*/ 1088231 w 1438840"/>
                  <a:gd name="connsiteY86" fmla="*/ 533127 h 1264513"/>
                  <a:gd name="connsiteX87" fmla="*/ 1078040 w 1438840"/>
                  <a:gd name="connsiteY87" fmla="*/ 545128 h 1264513"/>
                  <a:gd name="connsiteX88" fmla="*/ 1067086 w 1438840"/>
                  <a:gd name="connsiteY88" fmla="*/ 556844 h 1264513"/>
                  <a:gd name="connsiteX89" fmla="*/ 1055560 w 1438840"/>
                  <a:gd name="connsiteY89" fmla="*/ 567036 h 1264513"/>
                  <a:gd name="connsiteX90" fmla="*/ 1029652 w 1438840"/>
                  <a:gd name="connsiteY90" fmla="*/ 589228 h 1264513"/>
                  <a:gd name="connsiteX91" fmla="*/ 1004411 w 1438840"/>
                  <a:gd name="connsiteY91" fmla="*/ 610946 h 1264513"/>
                  <a:gd name="connsiteX92" fmla="*/ 984218 w 1438840"/>
                  <a:gd name="connsiteY92" fmla="*/ 627995 h 1264513"/>
                  <a:gd name="connsiteX93" fmla="*/ 972598 w 1438840"/>
                  <a:gd name="connsiteY93" fmla="*/ 637044 h 1264513"/>
                  <a:gd name="connsiteX94" fmla="*/ 965645 w 1438840"/>
                  <a:gd name="connsiteY94" fmla="*/ 642187 h 1264513"/>
                  <a:gd name="connsiteX95" fmla="*/ 958596 w 1438840"/>
                  <a:gd name="connsiteY95" fmla="*/ 647427 h 1264513"/>
                  <a:gd name="connsiteX96" fmla="*/ 943641 w 1438840"/>
                  <a:gd name="connsiteY96" fmla="*/ 657713 h 1264513"/>
                  <a:gd name="connsiteX97" fmla="*/ 929640 w 1438840"/>
                  <a:gd name="connsiteY97" fmla="*/ 667048 h 1264513"/>
                  <a:gd name="connsiteX98" fmla="*/ 915257 w 1438840"/>
                  <a:gd name="connsiteY98" fmla="*/ 676668 h 1264513"/>
                  <a:gd name="connsiteX99" fmla="*/ 899731 w 1438840"/>
                  <a:gd name="connsiteY99" fmla="*/ 686193 h 1264513"/>
                  <a:gd name="connsiteX100" fmla="*/ 868775 w 1438840"/>
                  <a:gd name="connsiteY100" fmla="*/ 704862 h 1264513"/>
                  <a:gd name="connsiteX101" fmla="*/ 839343 w 1438840"/>
                  <a:gd name="connsiteY101" fmla="*/ 722865 h 1264513"/>
                  <a:gd name="connsiteX102" fmla="*/ 808006 w 1438840"/>
                  <a:gd name="connsiteY102" fmla="*/ 739438 h 1264513"/>
                  <a:gd name="connsiteX103" fmla="*/ 776097 w 1438840"/>
                  <a:gd name="connsiteY103" fmla="*/ 755916 h 1264513"/>
                  <a:gd name="connsiteX104" fmla="*/ 768287 w 1438840"/>
                  <a:gd name="connsiteY104" fmla="*/ 759822 h 1264513"/>
                  <a:gd name="connsiteX105" fmla="*/ 758285 w 1438840"/>
                  <a:gd name="connsiteY105" fmla="*/ 764489 h 1264513"/>
                  <a:gd name="connsiteX106" fmla="*/ 754952 w 1438840"/>
                  <a:gd name="connsiteY106" fmla="*/ 766012 h 1264513"/>
                  <a:gd name="connsiteX107" fmla="*/ 730092 w 1438840"/>
                  <a:gd name="connsiteY107" fmla="*/ 761250 h 1264513"/>
                  <a:gd name="connsiteX108" fmla="*/ 705517 w 1438840"/>
                  <a:gd name="connsiteY108" fmla="*/ 755631 h 1264513"/>
                  <a:gd name="connsiteX109" fmla="*/ 680561 w 1438840"/>
                  <a:gd name="connsiteY109" fmla="*/ 747153 h 1264513"/>
                  <a:gd name="connsiteX110" fmla="*/ 679037 w 1438840"/>
                  <a:gd name="connsiteY110" fmla="*/ 746582 h 1264513"/>
                  <a:gd name="connsiteX111" fmla="*/ 679323 w 1438840"/>
                  <a:gd name="connsiteY111" fmla="*/ 745820 h 1264513"/>
                  <a:gd name="connsiteX112" fmla="*/ 680752 w 1438840"/>
                  <a:gd name="connsiteY112" fmla="*/ 740772 h 1264513"/>
                  <a:gd name="connsiteX113" fmla="*/ 680752 w 1438840"/>
                  <a:gd name="connsiteY113" fmla="*/ 740772 h 1264513"/>
                  <a:gd name="connsiteX114" fmla="*/ 679704 w 1438840"/>
                  <a:gd name="connsiteY114" fmla="*/ 740581 h 1264513"/>
                  <a:gd name="connsiteX115" fmla="*/ 678085 w 1438840"/>
                  <a:gd name="connsiteY115" fmla="*/ 740390 h 1264513"/>
                  <a:gd name="connsiteX116" fmla="*/ 679323 w 1438840"/>
                  <a:gd name="connsiteY116" fmla="*/ 736104 h 1264513"/>
                  <a:gd name="connsiteX117" fmla="*/ 679609 w 1438840"/>
                  <a:gd name="connsiteY117" fmla="*/ 735628 h 1264513"/>
                  <a:gd name="connsiteX118" fmla="*/ 683419 w 1438840"/>
                  <a:gd name="connsiteY118" fmla="*/ 724865 h 1264513"/>
                  <a:gd name="connsiteX119" fmla="*/ 684752 w 1438840"/>
                  <a:gd name="connsiteY119" fmla="*/ 720388 h 1264513"/>
                  <a:gd name="connsiteX120" fmla="*/ 688848 w 1438840"/>
                  <a:gd name="connsiteY120" fmla="*/ 709720 h 1264513"/>
                  <a:gd name="connsiteX121" fmla="*/ 698182 w 1438840"/>
                  <a:gd name="connsiteY121" fmla="*/ 686193 h 1264513"/>
                  <a:gd name="connsiteX122" fmla="*/ 700564 w 1438840"/>
                  <a:gd name="connsiteY122" fmla="*/ 680002 h 1264513"/>
                  <a:gd name="connsiteX123" fmla="*/ 700850 w 1438840"/>
                  <a:gd name="connsiteY123" fmla="*/ 678668 h 1264513"/>
                  <a:gd name="connsiteX124" fmla="*/ 703136 w 1438840"/>
                  <a:gd name="connsiteY124" fmla="*/ 669620 h 1264513"/>
                  <a:gd name="connsiteX125" fmla="*/ 706946 w 1438840"/>
                  <a:gd name="connsiteY125" fmla="*/ 655618 h 1264513"/>
                  <a:gd name="connsiteX126" fmla="*/ 705802 w 1438840"/>
                  <a:gd name="connsiteY126" fmla="*/ 653141 h 1264513"/>
                  <a:gd name="connsiteX127" fmla="*/ 705802 w 1438840"/>
                  <a:gd name="connsiteY127" fmla="*/ 652856 h 1264513"/>
                  <a:gd name="connsiteX128" fmla="*/ 705612 w 1438840"/>
                  <a:gd name="connsiteY128" fmla="*/ 649998 h 1264513"/>
                  <a:gd name="connsiteX129" fmla="*/ 706088 w 1438840"/>
                  <a:gd name="connsiteY129" fmla="*/ 647141 h 1264513"/>
                  <a:gd name="connsiteX130" fmla="*/ 706374 w 1438840"/>
                  <a:gd name="connsiteY130" fmla="*/ 645902 h 1264513"/>
                  <a:gd name="connsiteX131" fmla="*/ 706946 w 1438840"/>
                  <a:gd name="connsiteY131" fmla="*/ 643140 h 1264513"/>
                  <a:gd name="connsiteX132" fmla="*/ 708374 w 1438840"/>
                  <a:gd name="connsiteY132" fmla="*/ 637330 h 1264513"/>
                  <a:gd name="connsiteX133" fmla="*/ 711232 w 1438840"/>
                  <a:gd name="connsiteY133" fmla="*/ 626281 h 1264513"/>
                  <a:gd name="connsiteX134" fmla="*/ 716089 w 1438840"/>
                  <a:gd name="connsiteY134" fmla="*/ 608184 h 1264513"/>
                  <a:gd name="connsiteX135" fmla="*/ 715994 w 1438840"/>
                  <a:gd name="connsiteY135" fmla="*/ 607231 h 1264513"/>
                  <a:gd name="connsiteX136" fmla="*/ 716185 w 1438840"/>
                  <a:gd name="connsiteY136" fmla="*/ 603135 h 1264513"/>
                  <a:gd name="connsiteX137" fmla="*/ 718281 w 1438840"/>
                  <a:gd name="connsiteY137" fmla="*/ 589515 h 1264513"/>
                  <a:gd name="connsiteX138" fmla="*/ 718566 w 1438840"/>
                  <a:gd name="connsiteY138" fmla="*/ 588276 h 1264513"/>
                  <a:gd name="connsiteX139" fmla="*/ 714090 w 1438840"/>
                  <a:gd name="connsiteY139" fmla="*/ 599992 h 1264513"/>
                  <a:gd name="connsiteX140" fmla="*/ 712946 w 1438840"/>
                  <a:gd name="connsiteY140" fmla="*/ 602945 h 1264513"/>
                  <a:gd name="connsiteX141" fmla="*/ 718281 w 1438840"/>
                  <a:gd name="connsiteY141" fmla="*/ 578465 h 1264513"/>
                  <a:gd name="connsiteX142" fmla="*/ 722566 w 1438840"/>
                  <a:gd name="connsiteY142" fmla="*/ 558654 h 1264513"/>
                  <a:gd name="connsiteX143" fmla="*/ 727139 w 1438840"/>
                  <a:gd name="connsiteY143" fmla="*/ 539318 h 1264513"/>
                  <a:gd name="connsiteX144" fmla="*/ 736378 w 1438840"/>
                  <a:gd name="connsiteY144" fmla="*/ 499218 h 1264513"/>
                  <a:gd name="connsiteX145" fmla="*/ 741236 w 1438840"/>
                  <a:gd name="connsiteY145" fmla="*/ 479025 h 1264513"/>
                  <a:gd name="connsiteX146" fmla="*/ 746093 w 1438840"/>
                  <a:gd name="connsiteY146" fmla="*/ 459593 h 1264513"/>
                  <a:gd name="connsiteX147" fmla="*/ 755523 w 1438840"/>
                  <a:gd name="connsiteY147" fmla="*/ 419779 h 1264513"/>
                  <a:gd name="connsiteX148" fmla="*/ 760952 w 1438840"/>
                  <a:gd name="connsiteY148" fmla="*/ 399967 h 1264513"/>
                  <a:gd name="connsiteX149" fmla="*/ 765810 w 1438840"/>
                  <a:gd name="connsiteY149" fmla="*/ 380345 h 1264513"/>
                  <a:gd name="connsiteX150" fmla="*/ 770477 w 1438840"/>
                  <a:gd name="connsiteY150" fmla="*/ 360628 h 1264513"/>
                  <a:gd name="connsiteX151" fmla="*/ 774859 w 1438840"/>
                  <a:gd name="connsiteY151" fmla="*/ 341578 h 1264513"/>
                  <a:gd name="connsiteX152" fmla="*/ 776859 w 1438840"/>
                  <a:gd name="connsiteY152" fmla="*/ 331673 h 1264513"/>
                  <a:gd name="connsiteX153" fmla="*/ 778669 w 1438840"/>
                  <a:gd name="connsiteY153" fmla="*/ 322434 h 1264513"/>
                  <a:gd name="connsiteX154" fmla="*/ 780955 w 1438840"/>
                  <a:gd name="connsiteY154" fmla="*/ 313289 h 1264513"/>
                  <a:gd name="connsiteX155" fmla="*/ 784003 w 1438840"/>
                  <a:gd name="connsiteY155" fmla="*/ 302622 h 1264513"/>
                  <a:gd name="connsiteX156" fmla="*/ 784098 w 1438840"/>
                  <a:gd name="connsiteY156" fmla="*/ 301574 h 1264513"/>
                  <a:gd name="connsiteX157" fmla="*/ 788384 w 1438840"/>
                  <a:gd name="connsiteY157" fmla="*/ 299954 h 1264513"/>
                  <a:gd name="connsiteX158" fmla="*/ 812006 w 1438840"/>
                  <a:gd name="connsiteY158" fmla="*/ 291382 h 1264513"/>
                  <a:gd name="connsiteX159" fmla="*/ 825627 w 1438840"/>
                  <a:gd name="connsiteY159" fmla="*/ 287096 h 1264513"/>
                  <a:gd name="connsiteX160" fmla="*/ 826675 w 1438840"/>
                  <a:gd name="connsiteY160" fmla="*/ 286238 h 1264513"/>
                  <a:gd name="connsiteX161" fmla="*/ 830961 w 1438840"/>
                  <a:gd name="connsiteY161" fmla="*/ 284428 h 1264513"/>
                  <a:gd name="connsiteX162" fmla="*/ 832581 w 1438840"/>
                  <a:gd name="connsiteY162" fmla="*/ 283952 h 1264513"/>
                  <a:gd name="connsiteX163" fmla="*/ 835628 w 1438840"/>
                  <a:gd name="connsiteY163" fmla="*/ 283095 h 1264513"/>
                  <a:gd name="connsiteX164" fmla="*/ 841820 w 1438840"/>
                  <a:gd name="connsiteY164" fmla="*/ 281381 h 1264513"/>
                  <a:gd name="connsiteX165" fmla="*/ 848106 w 1438840"/>
                  <a:gd name="connsiteY165" fmla="*/ 280047 h 1264513"/>
                  <a:gd name="connsiteX166" fmla="*/ 848773 w 1438840"/>
                  <a:gd name="connsiteY166" fmla="*/ 279952 h 1264513"/>
                  <a:gd name="connsiteX167" fmla="*/ 850106 w 1438840"/>
                  <a:gd name="connsiteY167" fmla="*/ 277190 h 1264513"/>
                  <a:gd name="connsiteX168" fmla="*/ 860774 w 1438840"/>
                  <a:gd name="connsiteY168" fmla="*/ 272522 h 1264513"/>
                  <a:gd name="connsiteX169" fmla="*/ 870299 w 1438840"/>
                  <a:gd name="connsiteY169" fmla="*/ 267093 h 1264513"/>
                  <a:gd name="connsiteX170" fmla="*/ 879158 w 1438840"/>
                  <a:gd name="connsiteY170" fmla="*/ 262331 h 1264513"/>
                  <a:gd name="connsiteX171" fmla="*/ 899446 w 1438840"/>
                  <a:gd name="connsiteY171" fmla="*/ 252044 h 1264513"/>
                  <a:gd name="connsiteX172" fmla="*/ 919353 w 1438840"/>
                  <a:gd name="connsiteY172" fmla="*/ 241566 h 1264513"/>
                  <a:gd name="connsiteX173" fmla="*/ 938022 w 1438840"/>
                  <a:gd name="connsiteY173" fmla="*/ 230517 h 1264513"/>
                  <a:gd name="connsiteX174" fmla="*/ 947833 w 1438840"/>
                  <a:gd name="connsiteY174" fmla="*/ 224516 h 1264513"/>
                  <a:gd name="connsiteX175" fmla="*/ 957167 w 1438840"/>
                  <a:gd name="connsiteY175" fmla="*/ 218135 h 1264513"/>
                  <a:gd name="connsiteX176" fmla="*/ 976694 w 1438840"/>
                  <a:gd name="connsiteY176" fmla="*/ 205276 h 1264513"/>
                  <a:gd name="connsiteX177" fmla="*/ 996410 w 1438840"/>
                  <a:gd name="connsiteY177" fmla="*/ 193656 h 1264513"/>
                  <a:gd name="connsiteX178" fmla="*/ 1006221 w 1438840"/>
                  <a:gd name="connsiteY178" fmla="*/ 187750 h 1264513"/>
                  <a:gd name="connsiteX179" fmla="*/ 1016412 w 1438840"/>
                  <a:gd name="connsiteY179" fmla="*/ 181273 h 1264513"/>
                  <a:gd name="connsiteX180" fmla="*/ 1036034 w 1438840"/>
                  <a:gd name="connsiteY180" fmla="*/ 169367 h 1264513"/>
                  <a:gd name="connsiteX181" fmla="*/ 1045369 w 1438840"/>
                  <a:gd name="connsiteY181" fmla="*/ 163366 h 1264513"/>
                  <a:gd name="connsiteX182" fmla="*/ 1054798 w 1438840"/>
                  <a:gd name="connsiteY182" fmla="*/ 157270 h 1264513"/>
                  <a:gd name="connsiteX183" fmla="*/ 1059370 w 1438840"/>
                  <a:gd name="connsiteY183" fmla="*/ 154127 h 1264513"/>
                  <a:gd name="connsiteX184" fmla="*/ 1064705 w 1438840"/>
                  <a:gd name="connsiteY184" fmla="*/ 150793 h 1264513"/>
                  <a:gd name="connsiteX185" fmla="*/ 1074325 w 1438840"/>
                  <a:gd name="connsiteY185" fmla="*/ 144411 h 1264513"/>
                  <a:gd name="connsiteX186" fmla="*/ 1113282 w 1438840"/>
                  <a:gd name="connsiteY186" fmla="*/ 121075 h 1264513"/>
                  <a:gd name="connsiteX187" fmla="*/ 1132427 w 1438840"/>
                  <a:gd name="connsiteY187" fmla="*/ 110502 h 1264513"/>
                  <a:gd name="connsiteX188" fmla="*/ 1150239 w 1438840"/>
                  <a:gd name="connsiteY188" fmla="*/ 99548 h 1264513"/>
                  <a:gd name="connsiteX189" fmla="*/ 1152525 w 1438840"/>
                  <a:gd name="connsiteY189" fmla="*/ 97834 h 1264513"/>
                  <a:gd name="connsiteX190" fmla="*/ 1158621 w 1438840"/>
                  <a:gd name="connsiteY190" fmla="*/ 92786 h 1264513"/>
                  <a:gd name="connsiteX191" fmla="*/ 1157574 w 1438840"/>
                  <a:gd name="connsiteY191" fmla="*/ 93643 h 1264513"/>
                  <a:gd name="connsiteX192" fmla="*/ 1160812 w 1438840"/>
                  <a:gd name="connsiteY192" fmla="*/ 90976 h 1264513"/>
                  <a:gd name="connsiteX193" fmla="*/ 1164527 w 1438840"/>
                  <a:gd name="connsiteY193" fmla="*/ 88309 h 1264513"/>
                  <a:gd name="connsiteX194" fmla="*/ 1166242 w 1438840"/>
                  <a:gd name="connsiteY194" fmla="*/ 86023 h 1264513"/>
                  <a:gd name="connsiteX195" fmla="*/ 1167003 w 1438840"/>
                  <a:gd name="connsiteY195" fmla="*/ 84309 h 1264513"/>
                  <a:gd name="connsiteX196" fmla="*/ 1168812 w 1438840"/>
                  <a:gd name="connsiteY196" fmla="*/ 76879 h 1264513"/>
                  <a:gd name="connsiteX197" fmla="*/ 1169384 w 1438840"/>
                  <a:gd name="connsiteY197" fmla="*/ 71164 h 1264513"/>
                  <a:gd name="connsiteX198" fmla="*/ 1173385 w 1438840"/>
                  <a:gd name="connsiteY198" fmla="*/ 56114 h 1264513"/>
                  <a:gd name="connsiteX199" fmla="*/ 1180719 w 1438840"/>
                  <a:gd name="connsiteY199" fmla="*/ 43732 h 1264513"/>
                  <a:gd name="connsiteX200" fmla="*/ 1185101 w 1438840"/>
                  <a:gd name="connsiteY200" fmla="*/ 38588 h 1264513"/>
                  <a:gd name="connsiteX201" fmla="*/ 1190148 w 1438840"/>
                  <a:gd name="connsiteY201" fmla="*/ 33921 h 1264513"/>
                  <a:gd name="connsiteX202" fmla="*/ 1197292 w 1438840"/>
                  <a:gd name="connsiteY202" fmla="*/ 29635 h 1264513"/>
                  <a:gd name="connsiteX203" fmla="*/ 1203198 w 1438840"/>
                  <a:gd name="connsiteY203" fmla="*/ 27730 h 1264513"/>
                  <a:gd name="connsiteX204" fmla="*/ 1203484 w 1438840"/>
                  <a:gd name="connsiteY204" fmla="*/ 27730 h 1264513"/>
                  <a:gd name="connsiteX205" fmla="*/ 1203579 w 1438840"/>
                  <a:gd name="connsiteY205" fmla="*/ 28111 h 1264513"/>
                  <a:gd name="connsiteX206" fmla="*/ 1203579 w 1438840"/>
                  <a:gd name="connsiteY206" fmla="*/ 28873 h 1264513"/>
                  <a:gd name="connsiteX207" fmla="*/ 1202436 w 1438840"/>
                  <a:gd name="connsiteY207" fmla="*/ 32969 h 1264513"/>
                  <a:gd name="connsiteX208" fmla="*/ 1197673 w 1438840"/>
                  <a:gd name="connsiteY208" fmla="*/ 41446 h 1264513"/>
                  <a:gd name="connsiteX209" fmla="*/ 1191291 w 1438840"/>
                  <a:gd name="connsiteY209" fmla="*/ 52019 h 1264513"/>
                  <a:gd name="connsiteX210" fmla="*/ 1185386 w 1438840"/>
                  <a:gd name="connsiteY210" fmla="*/ 61258 h 1264513"/>
                  <a:gd name="connsiteX211" fmla="*/ 1179576 w 1438840"/>
                  <a:gd name="connsiteY211" fmla="*/ 69926 h 1264513"/>
                  <a:gd name="connsiteX212" fmla="*/ 1177004 w 1438840"/>
                  <a:gd name="connsiteY212" fmla="*/ 72593 h 1264513"/>
                  <a:gd name="connsiteX213" fmla="*/ 1177290 w 1438840"/>
                  <a:gd name="connsiteY213" fmla="*/ 72307 h 1264513"/>
                  <a:gd name="connsiteX214" fmla="*/ 1175767 w 1438840"/>
                  <a:gd name="connsiteY214" fmla="*/ 74022 h 1264513"/>
                  <a:gd name="connsiteX215" fmla="*/ 1175767 w 1438840"/>
                  <a:gd name="connsiteY215" fmla="*/ 79832 h 1264513"/>
                  <a:gd name="connsiteX216" fmla="*/ 1177767 w 1438840"/>
                  <a:gd name="connsiteY216" fmla="*/ 81927 h 1264513"/>
                  <a:gd name="connsiteX217" fmla="*/ 1180623 w 1438840"/>
                  <a:gd name="connsiteY217" fmla="*/ 82689 h 1264513"/>
                  <a:gd name="connsiteX218" fmla="*/ 1183577 w 1438840"/>
                  <a:gd name="connsiteY218" fmla="*/ 82118 h 1264513"/>
                  <a:gd name="connsiteX219" fmla="*/ 1185958 w 1438840"/>
                  <a:gd name="connsiteY219" fmla="*/ 81070 h 1264513"/>
                  <a:gd name="connsiteX220" fmla="*/ 1191673 w 1438840"/>
                  <a:gd name="connsiteY220" fmla="*/ 79356 h 1264513"/>
                  <a:gd name="connsiteX221" fmla="*/ 1194817 w 1438840"/>
                  <a:gd name="connsiteY221" fmla="*/ 79356 h 1264513"/>
                  <a:gd name="connsiteX222" fmla="*/ 1197959 w 1438840"/>
                  <a:gd name="connsiteY222" fmla="*/ 80212 h 1264513"/>
                  <a:gd name="connsiteX223" fmla="*/ 1200055 w 1438840"/>
                  <a:gd name="connsiteY223" fmla="*/ 81451 h 1264513"/>
                  <a:gd name="connsiteX224" fmla="*/ 1202150 w 1438840"/>
                  <a:gd name="connsiteY224" fmla="*/ 83737 h 1264513"/>
                  <a:gd name="connsiteX225" fmla="*/ 1203484 w 1438840"/>
                  <a:gd name="connsiteY225" fmla="*/ 86118 h 1264513"/>
                  <a:gd name="connsiteX226" fmla="*/ 1204056 w 1438840"/>
                  <a:gd name="connsiteY226" fmla="*/ 88214 h 1264513"/>
                  <a:gd name="connsiteX227" fmla="*/ 1204056 w 1438840"/>
                  <a:gd name="connsiteY227" fmla="*/ 90690 h 1264513"/>
                  <a:gd name="connsiteX228" fmla="*/ 1202055 w 1438840"/>
                  <a:gd name="connsiteY228" fmla="*/ 96977 h 1264513"/>
                  <a:gd name="connsiteX229" fmla="*/ 1197673 w 1438840"/>
                  <a:gd name="connsiteY229" fmla="*/ 104311 h 1264513"/>
                  <a:gd name="connsiteX230" fmla="*/ 1191863 w 1438840"/>
                  <a:gd name="connsiteY230" fmla="*/ 110312 h 1264513"/>
                  <a:gd name="connsiteX231" fmla="*/ 1188434 w 1438840"/>
                  <a:gd name="connsiteY231" fmla="*/ 112788 h 1264513"/>
                  <a:gd name="connsiteX232" fmla="*/ 1183958 w 1438840"/>
                  <a:gd name="connsiteY232" fmla="*/ 115170 h 1264513"/>
                  <a:gd name="connsiteX233" fmla="*/ 1174528 w 1438840"/>
                  <a:gd name="connsiteY233" fmla="*/ 117836 h 1264513"/>
                  <a:gd name="connsiteX234" fmla="*/ 1168528 w 1438840"/>
                  <a:gd name="connsiteY234" fmla="*/ 117741 h 1264513"/>
                  <a:gd name="connsiteX235" fmla="*/ 1162145 w 1438840"/>
                  <a:gd name="connsiteY235" fmla="*/ 115836 h 1264513"/>
                  <a:gd name="connsiteX236" fmla="*/ 1155383 w 1438840"/>
                  <a:gd name="connsiteY236" fmla="*/ 111740 h 1264513"/>
                  <a:gd name="connsiteX237" fmla="*/ 1153191 w 1438840"/>
                  <a:gd name="connsiteY237" fmla="*/ 107931 h 1264513"/>
                  <a:gd name="connsiteX238" fmla="*/ 1147096 w 1438840"/>
                  <a:gd name="connsiteY238" fmla="*/ 105359 h 1264513"/>
                  <a:gd name="connsiteX239" fmla="*/ 1141000 w 1438840"/>
                  <a:gd name="connsiteY239" fmla="*/ 107931 h 1264513"/>
                  <a:gd name="connsiteX240" fmla="*/ 1137952 w 1438840"/>
                  <a:gd name="connsiteY240" fmla="*/ 112598 h 1264513"/>
                  <a:gd name="connsiteX241" fmla="*/ 1137761 w 1438840"/>
                  <a:gd name="connsiteY241" fmla="*/ 118312 h 1264513"/>
                  <a:gd name="connsiteX242" fmla="*/ 1144143 w 1438840"/>
                  <a:gd name="connsiteY242" fmla="*/ 126123 h 1264513"/>
                  <a:gd name="connsiteX243" fmla="*/ 1149573 w 1438840"/>
                  <a:gd name="connsiteY243" fmla="*/ 129457 h 1264513"/>
                  <a:gd name="connsiteX244" fmla="*/ 1156145 w 1438840"/>
                  <a:gd name="connsiteY244" fmla="*/ 132410 h 1264513"/>
                  <a:gd name="connsiteX245" fmla="*/ 1169098 w 1438840"/>
                  <a:gd name="connsiteY245" fmla="*/ 134791 h 1264513"/>
                  <a:gd name="connsiteX246" fmla="*/ 1186435 w 1438840"/>
                  <a:gd name="connsiteY246" fmla="*/ 130886 h 1264513"/>
                  <a:gd name="connsiteX247" fmla="*/ 1192720 w 1438840"/>
                  <a:gd name="connsiteY247" fmla="*/ 127837 h 1264513"/>
                  <a:gd name="connsiteX248" fmla="*/ 1198912 w 1438840"/>
                  <a:gd name="connsiteY248" fmla="*/ 123361 h 1264513"/>
                  <a:gd name="connsiteX249" fmla="*/ 1207771 w 1438840"/>
                  <a:gd name="connsiteY249" fmla="*/ 113836 h 1264513"/>
                  <a:gd name="connsiteX250" fmla="*/ 1210913 w 1438840"/>
                  <a:gd name="connsiteY250" fmla="*/ 109073 h 1264513"/>
                  <a:gd name="connsiteX251" fmla="*/ 1213961 w 1438840"/>
                  <a:gd name="connsiteY251" fmla="*/ 102597 h 1264513"/>
                  <a:gd name="connsiteX252" fmla="*/ 1215581 w 1438840"/>
                  <a:gd name="connsiteY252" fmla="*/ 97739 h 1264513"/>
                  <a:gd name="connsiteX253" fmla="*/ 1216819 w 1438840"/>
                  <a:gd name="connsiteY253" fmla="*/ 90976 h 1264513"/>
                  <a:gd name="connsiteX254" fmla="*/ 1215010 w 1438840"/>
                  <a:gd name="connsiteY254" fmla="*/ 81451 h 1264513"/>
                  <a:gd name="connsiteX255" fmla="*/ 1209009 w 1438840"/>
                  <a:gd name="connsiteY255" fmla="*/ 72879 h 1264513"/>
                  <a:gd name="connsiteX256" fmla="*/ 1194817 w 1438840"/>
                  <a:gd name="connsiteY256" fmla="*/ 67068 h 1264513"/>
                  <a:gd name="connsiteX257" fmla="*/ 1193483 w 1438840"/>
                  <a:gd name="connsiteY257" fmla="*/ 66973 h 1264513"/>
                  <a:gd name="connsiteX258" fmla="*/ 1197483 w 1438840"/>
                  <a:gd name="connsiteY258" fmla="*/ 60782 h 1264513"/>
                  <a:gd name="connsiteX259" fmla="*/ 1204151 w 1438840"/>
                  <a:gd name="connsiteY259" fmla="*/ 50114 h 1264513"/>
                  <a:gd name="connsiteX260" fmla="*/ 1210152 w 1438840"/>
                  <a:gd name="connsiteY260" fmla="*/ 40303 h 1264513"/>
                  <a:gd name="connsiteX261" fmla="*/ 1212533 w 1438840"/>
                  <a:gd name="connsiteY261" fmla="*/ 35064 h 1264513"/>
                  <a:gd name="connsiteX262" fmla="*/ 1213771 w 1438840"/>
                  <a:gd name="connsiteY262" fmla="*/ 29730 h 1264513"/>
                  <a:gd name="connsiteX263" fmla="*/ 1213676 w 1438840"/>
                  <a:gd name="connsiteY263" fmla="*/ 26110 h 1264513"/>
                  <a:gd name="connsiteX264" fmla="*/ 1212247 w 1438840"/>
                  <a:gd name="connsiteY264" fmla="*/ 21919 h 1264513"/>
                  <a:gd name="connsiteX265" fmla="*/ 1207008 w 1438840"/>
                  <a:gd name="connsiteY265" fmla="*/ 17348 h 1264513"/>
                  <a:gd name="connsiteX266" fmla="*/ 1199864 w 1438840"/>
                  <a:gd name="connsiteY266" fmla="*/ 16681 h 1264513"/>
                  <a:gd name="connsiteX267" fmla="*/ 1193292 w 1438840"/>
                  <a:gd name="connsiteY267" fmla="*/ 18300 h 1264513"/>
                  <a:gd name="connsiteX268" fmla="*/ 1175195 w 1438840"/>
                  <a:gd name="connsiteY268" fmla="*/ 30873 h 1264513"/>
                  <a:gd name="connsiteX269" fmla="*/ 1167099 w 1438840"/>
                  <a:gd name="connsiteY269" fmla="*/ 41636 h 1264513"/>
                  <a:gd name="connsiteX270" fmla="*/ 1160812 w 1438840"/>
                  <a:gd name="connsiteY270" fmla="*/ 54781 h 1264513"/>
                  <a:gd name="connsiteX271" fmla="*/ 1157574 w 1438840"/>
                  <a:gd name="connsiteY271" fmla="*/ 69735 h 1264513"/>
                  <a:gd name="connsiteX272" fmla="*/ 1157097 w 1438840"/>
                  <a:gd name="connsiteY272" fmla="*/ 76212 h 1264513"/>
                  <a:gd name="connsiteX273" fmla="*/ 1157097 w 1438840"/>
                  <a:gd name="connsiteY273" fmla="*/ 79546 h 1264513"/>
                  <a:gd name="connsiteX274" fmla="*/ 1157097 w 1438840"/>
                  <a:gd name="connsiteY274" fmla="*/ 80022 h 1264513"/>
                  <a:gd name="connsiteX275" fmla="*/ 1156526 w 1438840"/>
                  <a:gd name="connsiteY275" fmla="*/ 80784 h 1264513"/>
                  <a:gd name="connsiteX276" fmla="*/ 1155763 w 1438840"/>
                  <a:gd name="connsiteY276" fmla="*/ 82499 h 1264513"/>
                  <a:gd name="connsiteX277" fmla="*/ 1153191 w 1438840"/>
                  <a:gd name="connsiteY277" fmla="*/ 84499 h 1264513"/>
                  <a:gd name="connsiteX278" fmla="*/ 1149382 w 1438840"/>
                  <a:gd name="connsiteY278" fmla="*/ 87452 h 1264513"/>
                  <a:gd name="connsiteX279" fmla="*/ 1145667 w 1438840"/>
                  <a:gd name="connsiteY279" fmla="*/ 90309 h 1264513"/>
                  <a:gd name="connsiteX280" fmla="*/ 1143666 w 1438840"/>
                  <a:gd name="connsiteY280" fmla="*/ 91833 h 1264513"/>
                  <a:gd name="connsiteX281" fmla="*/ 1135095 w 1438840"/>
                  <a:gd name="connsiteY281" fmla="*/ 97358 h 1264513"/>
                  <a:gd name="connsiteX282" fmla="*/ 1125379 w 1438840"/>
                  <a:gd name="connsiteY282" fmla="*/ 102977 h 1264513"/>
                  <a:gd name="connsiteX283" fmla="*/ 1105948 w 1438840"/>
                  <a:gd name="connsiteY283" fmla="*/ 113360 h 1264513"/>
                  <a:gd name="connsiteX284" fmla="*/ 1066038 w 1438840"/>
                  <a:gd name="connsiteY284" fmla="*/ 135934 h 1264513"/>
                  <a:gd name="connsiteX285" fmla="*/ 1056418 w 1438840"/>
                  <a:gd name="connsiteY285" fmla="*/ 141744 h 1264513"/>
                  <a:gd name="connsiteX286" fmla="*/ 1046512 w 1438840"/>
                  <a:gd name="connsiteY286" fmla="*/ 147650 h 1264513"/>
                  <a:gd name="connsiteX287" fmla="*/ 1036796 w 1438840"/>
                  <a:gd name="connsiteY287" fmla="*/ 153174 h 1264513"/>
                  <a:gd name="connsiteX288" fmla="*/ 1027176 w 1438840"/>
                  <a:gd name="connsiteY288" fmla="*/ 158604 h 1264513"/>
                  <a:gd name="connsiteX289" fmla="*/ 1007078 w 1438840"/>
                  <a:gd name="connsiteY289" fmla="*/ 169462 h 1264513"/>
                  <a:gd name="connsiteX290" fmla="*/ 986028 w 1438840"/>
                  <a:gd name="connsiteY290" fmla="*/ 181559 h 1264513"/>
                  <a:gd name="connsiteX291" fmla="*/ 966406 w 1438840"/>
                  <a:gd name="connsiteY291" fmla="*/ 192322 h 1264513"/>
                  <a:gd name="connsiteX292" fmla="*/ 946785 w 1438840"/>
                  <a:gd name="connsiteY292" fmla="*/ 204514 h 1264513"/>
                  <a:gd name="connsiteX293" fmla="*/ 937451 w 1438840"/>
                  <a:gd name="connsiteY293" fmla="*/ 210420 h 1264513"/>
                  <a:gd name="connsiteX294" fmla="*/ 926973 w 1438840"/>
                  <a:gd name="connsiteY294" fmla="*/ 215944 h 1264513"/>
                  <a:gd name="connsiteX295" fmla="*/ 907447 w 1438840"/>
                  <a:gd name="connsiteY295" fmla="*/ 226136 h 1264513"/>
                  <a:gd name="connsiteX296" fmla="*/ 891349 w 1438840"/>
                  <a:gd name="connsiteY296" fmla="*/ 234041 h 1264513"/>
                  <a:gd name="connsiteX297" fmla="*/ 874776 w 1438840"/>
                  <a:gd name="connsiteY297" fmla="*/ 241852 h 1264513"/>
                  <a:gd name="connsiteX298" fmla="*/ 868013 w 1438840"/>
                  <a:gd name="connsiteY298" fmla="*/ 245472 h 1264513"/>
                  <a:gd name="connsiteX299" fmla="*/ 857917 w 1438840"/>
                  <a:gd name="connsiteY299" fmla="*/ 248900 h 1264513"/>
                  <a:gd name="connsiteX300" fmla="*/ 847440 w 1438840"/>
                  <a:gd name="connsiteY300" fmla="*/ 253949 h 1264513"/>
                  <a:gd name="connsiteX301" fmla="*/ 837533 w 1438840"/>
                  <a:gd name="connsiteY301" fmla="*/ 258997 h 1264513"/>
                  <a:gd name="connsiteX302" fmla="*/ 828866 w 1438840"/>
                  <a:gd name="connsiteY302" fmla="*/ 262902 h 1264513"/>
                  <a:gd name="connsiteX303" fmla="*/ 805529 w 1438840"/>
                  <a:gd name="connsiteY303" fmla="*/ 271379 h 1264513"/>
                  <a:gd name="connsiteX304" fmla="*/ 781812 w 1438840"/>
                  <a:gd name="connsiteY304" fmla="*/ 280904 h 1264513"/>
                  <a:gd name="connsiteX305" fmla="*/ 745046 w 1438840"/>
                  <a:gd name="connsiteY305" fmla="*/ 293859 h 1264513"/>
                  <a:gd name="connsiteX306" fmla="*/ 734759 w 1438840"/>
                  <a:gd name="connsiteY306" fmla="*/ 294906 h 1264513"/>
                  <a:gd name="connsiteX307" fmla="*/ 738474 w 1438840"/>
                  <a:gd name="connsiteY307" fmla="*/ 288048 h 1264513"/>
                  <a:gd name="connsiteX308" fmla="*/ 759523 w 1438840"/>
                  <a:gd name="connsiteY308" fmla="*/ 244614 h 1264513"/>
                  <a:gd name="connsiteX309" fmla="*/ 770763 w 1438840"/>
                  <a:gd name="connsiteY309" fmla="*/ 221468 h 1264513"/>
                  <a:gd name="connsiteX310" fmla="*/ 780765 w 1438840"/>
                  <a:gd name="connsiteY310" fmla="*/ 197847 h 1264513"/>
                  <a:gd name="connsiteX311" fmla="*/ 791337 w 1438840"/>
                  <a:gd name="connsiteY311" fmla="*/ 148412 h 1264513"/>
                  <a:gd name="connsiteX312" fmla="*/ 792480 w 1438840"/>
                  <a:gd name="connsiteY312" fmla="*/ 123552 h 1264513"/>
                  <a:gd name="connsiteX313" fmla="*/ 792385 w 1438840"/>
                  <a:gd name="connsiteY313" fmla="*/ 100025 h 1264513"/>
                  <a:gd name="connsiteX314" fmla="*/ 790766 w 1438840"/>
                  <a:gd name="connsiteY314" fmla="*/ 86404 h 1264513"/>
                  <a:gd name="connsiteX315" fmla="*/ 788480 w 1438840"/>
                  <a:gd name="connsiteY315" fmla="*/ 74498 h 1264513"/>
                  <a:gd name="connsiteX316" fmla="*/ 779716 w 1438840"/>
                  <a:gd name="connsiteY316" fmla="*/ 50494 h 1264513"/>
                  <a:gd name="connsiteX317" fmla="*/ 773525 w 1438840"/>
                  <a:gd name="connsiteY317" fmla="*/ 41256 h 1264513"/>
                  <a:gd name="connsiteX318" fmla="*/ 764762 w 1438840"/>
                  <a:gd name="connsiteY318" fmla="*/ 30588 h 1264513"/>
                  <a:gd name="connsiteX319" fmla="*/ 744950 w 1438840"/>
                  <a:gd name="connsiteY319" fmla="*/ 14776 h 1264513"/>
                  <a:gd name="connsiteX320" fmla="*/ 721995 w 1438840"/>
                  <a:gd name="connsiteY320" fmla="*/ 6013 h 1264513"/>
                  <a:gd name="connsiteX321" fmla="*/ 710375 w 1438840"/>
                  <a:gd name="connsiteY321" fmla="*/ 2775 h 1264513"/>
                  <a:gd name="connsiteX322" fmla="*/ 696754 w 1438840"/>
                  <a:gd name="connsiteY322" fmla="*/ 774 h 1264513"/>
                  <a:gd name="connsiteX323" fmla="*/ 685515 w 1438840"/>
                  <a:gd name="connsiteY323" fmla="*/ 12 h 1264513"/>
                  <a:gd name="connsiteX324" fmla="*/ 672655 w 1438840"/>
                  <a:gd name="connsiteY324" fmla="*/ 1155 h 1264513"/>
                  <a:gd name="connsiteX325" fmla="*/ 656177 w 1438840"/>
                  <a:gd name="connsiteY325" fmla="*/ 6870 h 1264513"/>
                  <a:gd name="connsiteX326" fmla="*/ 645795 w 1438840"/>
                  <a:gd name="connsiteY326" fmla="*/ 12966 h 1264513"/>
                  <a:gd name="connsiteX327" fmla="*/ 635889 w 1438840"/>
                  <a:gd name="connsiteY327" fmla="*/ 20491 h 1264513"/>
                  <a:gd name="connsiteX328" fmla="*/ 622935 w 1438840"/>
                  <a:gd name="connsiteY328" fmla="*/ 28873 h 1264513"/>
                  <a:gd name="connsiteX329" fmla="*/ 603695 w 1438840"/>
                  <a:gd name="connsiteY329" fmla="*/ 43065 h 1264513"/>
                  <a:gd name="connsiteX330" fmla="*/ 596265 w 1438840"/>
                  <a:gd name="connsiteY330" fmla="*/ 50876 h 1264513"/>
                  <a:gd name="connsiteX331" fmla="*/ 592550 w 1438840"/>
                  <a:gd name="connsiteY331" fmla="*/ 55924 h 1264513"/>
                  <a:gd name="connsiteX332" fmla="*/ 585311 w 1438840"/>
                  <a:gd name="connsiteY332" fmla="*/ 66687 h 1264513"/>
                  <a:gd name="connsiteX333" fmla="*/ 579691 w 1438840"/>
                  <a:gd name="connsiteY333" fmla="*/ 76403 h 1264513"/>
                  <a:gd name="connsiteX334" fmla="*/ 574167 w 1438840"/>
                  <a:gd name="connsiteY334" fmla="*/ 86690 h 1264513"/>
                  <a:gd name="connsiteX335" fmla="*/ 563118 w 1438840"/>
                  <a:gd name="connsiteY335" fmla="*/ 108978 h 1264513"/>
                  <a:gd name="connsiteX336" fmla="*/ 544735 w 1438840"/>
                  <a:gd name="connsiteY336" fmla="*/ 154603 h 1264513"/>
                  <a:gd name="connsiteX337" fmla="*/ 533115 w 1438840"/>
                  <a:gd name="connsiteY337" fmla="*/ 200895 h 1264513"/>
                  <a:gd name="connsiteX338" fmla="*/ 529876 w 1438840"/>
                  <a:gd name="connsiteY338" fmla="*/ 227469 h 1264513"/>
                  <a:gd name="connsiteX339" fmla="*/ 528733 w 1438840"/>
                  <a:gd name="connsiteY339" fmla="*/ 251662 h 1264513"/>
                  <a:gd name="connsiteX340" fmla="*/ 528733 w 1438840"/>
                  <a:gd name="connsiteY340" fmla="*/ 255663 h 1264513"/>
                  <a:gd name="connsiteX341" fmla="*/ 528924 w 1438840"/>
                  <a:gd name="connsiteY341" fmla="*/ 263379 h 1264513"/>
                  <a:gd name="connsiteX342" fmla="*/ 530447 w 1438840"/>
                  <a:gd name="connsiteY342" fmla="*/ 276523 h 1264513"/>
                  <a:gd name="connsiteX343" fmla="*/ 533209 w 1438840"/>
                  <a:gd name="connsiteY343" fmla="*/ 288239 h 1264513"/>
                  <a:gd name="connsiteX344" fmla="*/ 536924 w 1438840"/>
                  <a:gd name="connsiteY344" fmla="*/ 298907 h 1264513"/>
                  <a:gd name="connsiteX345" fmla="*/ 542449 w 1438840"/>
                  <a:gd name="connsiteY345" fmla="*/ 311765 h 1264513"/>
                  <a:gd name="connsiteX346" fmla="*/ 547592 w 1438840"/>
                  <a:gd name="connsiteY346" fmla="*/ 321767 h 1264513"/>
                  <a:gd name="connsiteX347" fmla="*/ 563404 w 1438840"/>
                  <a:gd name="connsiteY347" fmla="*/ 341960 h 1264513"/>
                  <a:gd name="connsiteX348" fmla="*/ 573405 w 1438840"/>
                  <a:gd name="connsiteY348" fmla="*/ 350437 h 1264513"/>
                  <a:gd name="connsiteX349" fmla="*/ 574548 w 1438840"/>
                  <a:gd name="connsiteY349" fmla="*/ 351199 h 1264513"/>
                  <a:gd name="connsiteX350" fmla="*/ 565690 w 1438840"/>
                  <a:gd name="connsiteY350" fmla="*/ 356723 h 1264513"/>
                  <a:gd name="connsiteX351" fmla="*/ 555879 w 1438840"/>
                  <a:gd name="connsiteY351" fmla="*/ 362343 h 1264513"/>
                  <a:gd name="connsiteX352" fmla="*/ 544925 w 1438840"/>
                  <a:gd name="connsiteY352" fmla="*/ 368439 h 1264513"/>
                  <a:gd name="connsiteX353" fmla="*/ 522351 w 1438840"/>
                  <a:gd name="connsiteY353" fmla="*/ 379964 h 1264513"/>
                  <a:gd name="connsiteX354" fmla="*/ 501587 w 1438840"/>
                  <a:gd name="connsiteY354" fmla="*/ 390537 h 1264513"/>
                  <a:gd name="connsiteX355" fmla="*/ 492062 w 1438840"/>
                  <a:gd name="connsiteY355" fmla="*/ 395586 h 1264513"/>
                  <a:gd name="connsiteX356" fmla="*/ 487775 w 1438840"/>
                  <a:gd name="connsiteY356" fmla="*/ 398348 h 1264513"/>
                  <a:gd name="connsiteX357" fmla="*/ 482918 w 1438840"/>
                  <a:gd name="connsiteY357" fmla="*/ 402158 h 1264513"/>
                  <a:gd name="connsiteX358" fmla="*/ 481489 w 1438840"/>
                  <a:gd name="connsiteY358" fmla="*/ 403491 h 1264513"/>
                  <a:gd name="connsiteX359" fmla="*/ 479012 w 1438840"/>
                  <a:gd name="connsiteY359" fmla="*/ 407968 h 1264513"/>
                  <a:gd name="connsiteX360" fmla="*/ 478536 w 1438840"/>
                  <a:gd name="connsiteY360" fmla="*/ 411588 h 1264513"/>
                  <a:gd name="connsiteX361" fmla="*/ 478536 w 1438840"/>
                  <a:gd name="connsiteY361" fmla="*/ 412064 h 1264513"/>
                  <a:gd name="connsiteX362" fmla="*/ 478727 w 1438840"/>
                  <a:gd name="connsiteY362" fmla="*/ 414064 h 1264513"/>
                  <a:gd name="connsiteX363" fmla="*/ 475965 w 1438840"/>
                  <a:gd name="connsiteY363" fmla="*/ 417969 h 1264513"/>
                  <a:gd name="connsiteX364" fmla="*/ 473107 w 1438840"/>
                  <a:gd name="connsiteY364" fmla="*/ 423779 h 1264513"/>
                  <a:gd name="connsiteX365" fmla="*/ 463487 w 1438840"/>
                  <a:gd name="connsiteY365" fmla="*/ 448259 h 1264513"/>
                  <a:gd name="connsiteX366" fmla="*/ 444437 w 1438840"/>
                  <a:gd name="connsiteY366" fmla="*/ 498075 h 1264513"/>
                  <a:gd name="connsiteX367" fmla="*/ 442150 w 1438840"/>
                  <a:gd name="connsiteY367" fmla="*/ 504075 h 1264513"/>
                  <a:gd name="connsiteX368" fmla="*/ 432054 w 1438840"/>
                  <a:gd name="connsiteY368" fmla="*/ 527697 h 1264513"/>
                  <a:gd name="connsiteX369" fmla="*/ 421577 w 1438840"/>
                  <a:gd name="connsiteY369" fmla="*/ 552177 h 1264513"/>
                  <a:gd name="connsiteX370" fmla="*/ 399288 w 1438840"/>
                  <a:gd name="connsiteY370" fmla="*/ 598944 h 1264513"/>
                  <a:gd name="connsiteX371" fmla="*/ 395954 w 1438840"/>
                  <a:gd name="connsiteY371" fmla="*/ 609327 h 1264513"/>
                  <a:gd name="connsiteX372" fmla="*/ 395954 w 1438840"/>
                  <a:gd name="connsiteY372" fmla="*/ 610088 h 1264513"/>
                  <a:gd name="connsiteX373" fmla="*/ 404241 w 1438840"/>
                  <a:gd name="connsiteY373" fmla="*/ 621328 h 1264513"/>
                  <a:gd name="connsiteX374" fmla="*/ 414909 w 1438840"/>
                  <a:gd name="connsiteY374" fmla="*/ 626662 h 1264513"/>
                  <a:gd name="connsiteX375" fmla="*/ 437865 w 1438840"/>
                  <a:gd name="connsiteY375" fmla="*/ 639616 h 1264513"/>
                  <a:gd name="connsiteX376" fmla="*/ 459486 w 1438840"/>
                  <a:gd name="connsiteY376" fmla="*/ 651903 h 1264513"/>
                  <a:gd name="connsiteX377" fmla="*/ 481965 w 1438840"/>
                  <a:gd name="connsiteY377" fmla="*/ 664762 h 1264513"/>
                  <a:gd name="connsiteX378" fmla="*/ 493586 w 1438840"/>
                  <a:gd name="connsiteY378" fmla="*/ 671429 h 1264513"/>
                  <a:gd name="connsiteX379" fmla="*/ 505301 w 1438840"/>
                  <a:gd name="connsiteY379" fmla="*/ 677240 h 1264513"/>
                  <a:gd name="connsiteX380" fmla="*/ 505587 w 1438840"/>
                  <a:gd name="connsiteY380" fmla="*/ 677335 h 1264513"/>
                  <a:gd name="connsiteX381" fmla="*/ 494729 w 1438840"/>
                  <a:gd name="connsiteY381" fmla="*/ 681336 h 1264513"/>
                  <a:gd name="connsiteX382" fmla="*/ 469297 w 1438840"/>
                  <a:gd name="connsiteY382" fmla="*/ 697433 h 1264513"/>
                  <a:gd name="connsiteX383" fmla="*/ 454628 w 1438840"/>
                  <a:gd name="connsiteY383" fmla="*/ 711054 h 1264513"/>
                  <a:gd name="connsiteX384" fmla="*/ 447580 w 1438840"/>
                  <a:gd name="connsiteY384" fmla="*/ 721150 h 1264513"/>
                  <a:gd name="connsiteX385" fmla="*/ 444151 w 1438840"/>
                  <a:gd name="connsiteY385" fmla="*/ 729818 h 1264513"/>
                  <a:gd name="connsiteX386" fmla="*/ 444532 w 1438840"/>
                  <a:gd name="connsiteY386" fmla="*/ 740676 h 1264513"/>
                  <a:gd name="connsiteX387" fmla="*/ 450914 w 1438840"/>
                  <a:gd name="connsiteY387" fmla="*/ 748868 h 1264513"/>
                  <a:gd name="connsiteX388" fmla="*/ 454914 w 1438840"/>
                  <a:gd name="connsiteY388" fmla="*/ 750868 h 1264513"/>
                  <a:gd name="connsiteX389" fmla="*/ 459867 w 1438840"/>
                  <a:gd name="connsiteY389" fmla="*/ 751916 h 1264513"/>
                  <a:gd name="connsiteX390" fmla="*/ 478822 w 1438840"/>
                  <a:gd name="connsiteY390" fmla="*/ 747629 h 1264513"/>
                  <a:gd name="connsiteX391" fmla="*/ 499110 w 1438840"/>
                  <a:gd name="connsiteY391" fmla="*/ 732103 h 1264513"/>
                  <a:gd name="connsiteX392" fmla="*/ 509874 w 1438840"/>
                  <a:gd name="connsiteY392" fmla="*/ 721436 h 1264513"/>
                  <a:gd name="connsiteX393" fmla="*/ 515398 w 1438840"/>
                  <a:gd name="connsiteY393" fmla="*/ 715340 h 1264513"/>
                  <a:gd name="connsiteX394" fmla="*/ 520160 w 1438840"/>
                  <a:gd name="connsiteY394" fmla="*/ 708958 h 1264513"/>
                  <a:gd name="connsiteX395" fmla="*/ 521970 w 1438840"/>
                  <a:gd name="connsiteY395" fmla="*/ 705815 h 1264513"/>
                  <a:gd name="connsiteX396" fmla="*/ 521208 w 1438840"/>
                  <a:gd name="connsiteY396" fmla="*/ 700195 h 1264513"/>
                  <a:gd name="connsiteX397" fmla="*/ 511397 w 1438840"/>
                  <a:gd name="connsiteY397" fmla="*/ 697528 h 1264513"/>
                  <a:gd name="connsiteX398" fmla="*/ 495491 w 1438840"/>
                  <a:gd name="connsiteY398" fmla="*/ 712006 h 1264513"/>
                  <a:gd name="connsiteX399" fmla="*/ 479584 w 1438840"/>
                  <a:gd name="connsiteY399" fmla="*/ 726579 h 1264513"/>
                  <a:gd name="connsiteX400" fmla="*/ 469106 w 1438840"/>
                  <a:gd name="connsiteY400" fmla="*/ 732961 h 1264513"/>
                  <a:gd name="connsiteX401" fmla="*/ 464439 w 1438840"/>
                  <a:gd name="connsiteY401" fmla="*/ 734390 h 1264513"/>
                  <a:gd name="connsiteX402" fmla="*/ 462153 w 1438840"/>
                  <a:gd name="connsiteY402" fmla="*/ 734390 h 1264513"/>
                  <a:gd name="connsiteX403" fmla="*/ 461391 w 1438840"/>
                  <a:gd name="connsiteY403" fmla="*/ 734199 h 1264513"/>
                  <a:gd name="connsiteX404" fmla="*/ 461772 w 1438840"/>
                  <a:gd name="connsiteY404" fmla="*/ 732961 h 1264513"/>
                  <a:gd name="connsiteX405" fmla="*/ 465677 w 1438840"/>
                  <a:gd name="connsiteY405" fmla="*/ 726389 h 1264513"/>
                  <a:gd name="connsiteX406" fmla="*/ 475488 w 1438840"/>
                  <a:gd name="connsiteY406" fmla="*/ 716197 h 1264513"/>
                  <a:gd name="connsiteX407" fmla="*/ 487394 w 1438840"/>
                  <a:gd name="connsiteY407" fmla="*/ 707625 h 1264513"/>
                  <a:gd name="connsiteX408" fmla="*/ 502063 w 1438840"/>
                  <a:gd name="connsiteY408" fmla="*/ 698957 h 1264513"/>
                  <a:gd name="connsiteX409" fmla="*/ 513398 w 1438840"/>
                  <a:gd name="connsiteY409" fmla="*/ 695242 h 1264513"/>
                  <a:gd name="connsiteX410" fmla="*/ 523970 w 1438840"/>
                  <a:gd name="connsiteY410" fmla="*/ 692765 h 1264513"/>
                  <a:gd name="connsiteX411" fmla="*/ 525399 w 1438840"/>
                  <a:gd name="connsiteY411" fmla="*/ 692575 h 1264513"/>
                  <a:gd name="connsiteX412" fmla="*/ 526066 w 1438840"/>
                  <a:gd name="connsiteY412" fmla="*/ 698195 h 1264513"/>
                  <a:gd name="connsiteX413" fmla="*/ 529018 w 1438840"/>
                  <a:gd name="connsiteY413" fmla="*/ 725817 h 1264513"/>
                  <a:gd name="connsiteX414" fmla="*/ 530447 w 1438840"/>
                  <a:gd name="connsiteY414" fmla="*/ 739533 h 1264513"/>
                  <a:gd name="connsiteX415" fmla="*/ 532162 w 1438840"/>
                  <a:gd name="connsiteY415" fmla="*/ 752773 h 1264513"/>
                  <a:gd name="connsiteX416" fmla="*/ 532638 w 1438840"/>
                  <a:gd name="connsiteY416" fmla="*/ 756583 h 1264513"/>
                  <a:gd name="connsiteX417" fmla="*/ 533400 w 1438840"/>
                  <a:gd name="connsiteY417" fmla="*/ 764013 h 1264513"/>
                  <a:gd name="connsiteX418" fmla="*/ 534162 w 1438840"/>
                  <a:gd name="connsiteY418" fmla="*/ 766108 h 1264513"/>
                  <a:gd name="connsiteX419" fmla="*/ 531209 w 1438840"/>
                  <a:gd name="connsiteY419" fmla="*/ 774300 h 1264513"/>
                  <a:gd name="connsiteX420" fmla="*/ 528257 w 1438840"/>
                  <a:gd name="connsiteY420" fmla="*/ 784015 h 1264513"/>
                  <a:gd name="connsiteX421" fmla="*/ 525589 w 1438840"/>
                  <a:gd name="connsiteY421" fmla="*/ 794207 h 1264513"/>
                  <a:gd name="connsiteX422" fmla="*/ 519684 w 1438840"/>
                  <a:gd name="connsiteY422" fmla="*/ 815924 h 1264513"/>
                  <a:gd name="connsiteX423" fmla="*/ 513969 w 1438840"/>
                  <a:gd name="connsiteY423" fmla="*/ 837545 h 1264513"/>
                  <a:gd name="connsiteX424" fmla="*/ 503682 w 1438840"/>
                  <a:gd name="connsiteY424" fmla="*/ 878789 h 1264513"/>
                  <a:gd name="connsiteX425" fmla="*/ 475107 w 1438840"/>
                  <a:gd name="connsiteY425" fmla="*/ 888504 h 1264513"/>
                  <a:gd name="connsiteX426" fmla="*/ 441865 w 1438840"/>
                  <a:gd name="connsiteY426" fmla="*/ 898982 h 1264513"/>
                  <a:gd name="connsiteX427" fmla="*/ 405193 w 1438840"/>
                  <a:gd name="connsiteY427" fmla="*/ 909745 h 1264513"/>
                  <a:gd name="connsiteX428" fmla="*/ 373094 w 1438840"/>
                  <a:gd name="connsiteY428" fmla="*/ 918032 h 1264513"/>
                  <a:gd name="connsiteX429" fmla="*/ 335375 w 1438840"/>
                  <a:gd name="connsiteY429" fmla="*/ 927557 h 1264513"/>
                  <a:gd name="connsiteX430" fmla="*/ 266319 w 1438840"/>
                  <a:gd name="connsiteY430" fmla="*/ 945845 h 1264513"/>
                  <a:gd name="connsiteX431" fmla="*/ 195739 w 1438840"/>
                  <a:gd name="connsiteY431" fmla="*/ 963561 h 1264513"/>
                  <a:gd name="connsiteX432" fmla="*/ 178213 w 1438840"/>
                  <a:gd name="connsiteY432" fmla="*/ 967847 h 1264513"/>
                  <a:gd name="connsiteX433" fmla="*/ 159544 w 1438840"/>
                  <a:gd name="connsiteY433" fmla="*/ 971943 h 1264513"/>
                  <a:gd name="connsiteX434" fmla="*/ 118491 w 1438840"/>
                  <a:gd name="connsiteY434" fmla="*/ 979087 h 1264513"/>
                  <a:gd name="connsiteX435" fmla="*/ 95631 w 1438840"/>
                  <a:gd name="connsiteY435" fmla="*/ 981849 h 1264513"/>
                  <a:gd name="connsiteX436" fmla="*/ 71818 w 1438840"/>
                  <a:gd name="connsiteY436" fmla="*/ 985659 h 1264513"/>
                  <a:gd name="connsiteX437" fmla="*/ 48101 w 1438840"/>
                  <a:gd name="connsiteY437" fmla="*/ 990136 h 1264513"/>
                  <a:gd name="connsiteX438" fmla="*/ 24575 w 1438840"/>
                  <a:gd name="connsiteY438" fmla="*/ 993756 h 1264513"/>
                  <a:gd name="connsiteX439" fmla="*/ 7715 w 1438840"/>
                  <a:gd name="connsiteY439" fmla="*/ 994803 h 1264513"/>
                  <a:gd name="connsiteX440" fmla="*/ 4096 w 1438840"/>
                  <a:gd name="connsiteY440" fmla="*/ 998232 h 1264513"/>
                  <a:gd name="connsiteX441" fmla="*/ 3524 w 1438840"/>
                  <a:gd name="connsiteY441" fmla="*/ 998232 h 1264513"/>
                  <a:gd name="connsiteX442" fmla="*/ 0 w 1438840"/>
                  <a:gd name="connsiteY442" fmla="*/ 1002804 h 1264513"/>
                  <a:gd name="connsiteX443" fmla="*/ 191 w 1438840"/>
                  <a:gd name="connsiteY443" fmla="*/ 1004137 h 1264513"/>
                  <a:gd name="connsiteX444" fmla="*/ 6287 w 1438840"/>
                  <a:gd name="connsiteY444" fmla="*/ 1020997 h 1264513"/>
                  <a:gd name="connsiteX445" fmla="*/ 11430 w 1438840"/>
                  <a:gd name="connsiteY445" fmla="*/ 1035856 h 1264513"/>
                  <a:gd name="connsiteX446" fmla="*/ 21050 w 1438840"/>
                  <a:gd name="connsiteY446" fmla="*/ 1069003 h 1264513"/>
                  <a:gd name="connsiteX447" fmla="*/ 37624 w 1438840"/>
                  <a:gd name="connsiteY447" fmla="*/ 1136440 h 1264513"/>
                  <a:gd name="connsiteX448" fmla="*/ 45720 w 1438840"/>
                  <a:gd name="connsiteY448" fmla="*/ 1172445 h 1264513"/>
                  <a:gd name="connsiteX449" fmla="*/ 49816 w 1438840"/>
                  <a:gd name="connsiteY449" fmla="*/ 1188923 h 1264513"/>
                  <a:gd name="connsiteX450" fmla="*/ 53721 w 1438840"/>
                  <a:gd name="connsiteY450" fmla="*/ 1204639 h 1264513"/>
                  <a:gd name="connsiteX451" fmla="*/ 59531 w 1438840"/>
                  <a:gd name="connsiteY451" fmla="*/ 1228928 h 1264513"/>
                  <a:gd name="connsiteX452" fmla="*/ 63913 w 1438840"/>
                  <a:gd name="connsiteY452" fmla="*/ 1250835 h 1264513"/>
                  <a:gd name="connsiteX453" fmla="*/ 64770 w 1438840"/>
                  <a:gd name="connsiteY453" fmla="*/ 1255122 h 1264513"/>
                  <a:gd name="connsiteX454" fmla="*/ 50482 w 1438840"/>
                  <a:gd name="connsiteY454" fmla="*/ 1257121 h 1264513"/>
                  <a:gd name="connsiteX455" fmla="*/ 47816 w 1438840"/>
                  <a:gd name="connsiteY455" fmla="*/ 1260836 h 1264513"/>
                  <a:gd name="connsiteX456" fmla="*/ 47911 w 1438840"/>
                  <a:gd name="connsiteY456" fmla="*/ 1261789 h 1264513"/>
                  <a:gd name="connsiteX457" fmla="*/ 52483 w 1438840"/>
                  <a:gd name="connsiteY457" fmla="*/ 1264456 h 1264513"/>
                  <a:gd name="connsiteX458" fmla="*/ 59246 w 1438840"/>
                  <a:gd name="connsiteY458" fmla="*/ 1263408 h 1264513"/>
                  <a:gd name="connsiteX459" fmla="*/ 96679 w 1438840"/>
                  <a:gd name="connsiteY459" fmla="*/ 1259598 h 1264513"/>
                  <a:gd name="connsiteX460" fmla="*/ 116396 w 1438840"/>
                  <a:gd name="connsiteY460" fmla="*/ 1257884 h 1264513"/>
                  <a:gd name="connsiteX461" fmla="*/ 136684 w 1438840"/>
                  <a:gd name="connsiteY461" fmla="*/ 1257121 h 1264513"/>
                  <a:gd name="connsiteX462" fmla="*/ 175736 w 1438840"/>
                  <a:gd name="connsiteY462" fmla="*/ 1257027 h 1264513"/>
                  <a:gd name="connsiteX463" fmla="*/ 213360 w 1438840"/>
                  <a:gd name="connsiteY463" fmla="*/ 1256169 h 1264513"/>
                  <a:gd name="connsiteX464" fmla="*/ 254698 w 1438840"/>
                  <a:gd name="connsiteY464" fmla="*/ 1253503 h 1264513"/>
                  <a:gd name="connsiteX465" fmla="*/ 294704 w 1438840"/>
                  <a:gd name="connsiteY465" fmla="*/ 1248359 h 1264513"/>
                  <a:gd name="connsiteX466" fmla="*/ 334233 w 1438840"/>
                  <a:gd name="connsiteY466" fmla="*/ 1241691 h 1264513"/>
                  <a:gd name="connsiteX467" fmla="*/ 374047 w 1438840"/>
                  <a:gd name="connsiteY467" fmla="*/ 1235214 h 1264513"/>
                  <a:gd name="connsiteX468" fmla="*/ 413481 w 1438840"/>
                  <a:gd name="connsiteY468" fmla="*/ 1229595 h 1264513"/>
                  <a:gd name="connsiteX469" fmla="*/ 431959 w 1438840"/>
                  <a:gd name="connsiteY469" fmla="*/ 1226356 h 1264513"/>
                  <a:gd name="connsiteX470" fmla="*/ 452628 w 1438840"/>
                  <a:gd name="connsiteY470" fmla="*/ 1222356 h 1264513"/>
                  <a:gd name="connsiteX471" fmla="*/ 471964 w 1438840"/>
                  <a:gd name="connsiteY471" fmla="*/ 1218260 h 1264513"/>
                  <a:gd name="connsiteX472" fmla="*/ 491109 w 1438840"/>
                  <a:gd name="connsiteY472" fmla="*/ 1213211 h 1264513"/>
                  <a:gd name="connsiteX473" fmla="*/ 529304 w 1438840"/>
                  <a:gd name="connsiteY473" fmla="*/ 1201972 h 1264513"/>
                  <a:gd name="connsiteX474" fmla="*/ 548354 w 1438840"/>
                  <a:gd name="connsiteY474" fmla="*/ 1196257 h 1264513"/>
                  <a:gd name="connsiteX475" fmla="*/ 567309 w 1438840"/>
                  <a:gd name="connsiteY475" fmla="*/ 1190161 h 1264513"/>
                  <a:gd name="connsiteX476" fmla="*/ 605218 w 1438840"/>
                  <a:gd name="connsiteY476" fmla="*/ 1178540 h 1264513"/>
                  <a:gd name="connsiteX477" fmla="*/ 642652 w 1438840"/>
                  <a:gd name="connsiteY477" fmla="*/ 1166729 h 1264513"/>
                  <a:gd name="connsiteX478" fmla="*/ 661607 w 1438840"/>
                  <a:gd name="connsiteY478" fmla="*/ 1160157 h 1264513"/>
                  <a:gd name="connsiteX479" fmla="*/ 678561 w 1438840"/>
                  <a:gd name="connsiteY479" fmla="*/ 1154061 h 1264513"/>
                  <a:gd name="connsiteX480" fmla="*/ 698087 w 1438840"/>
                  <a:gd name="connsiteY480" fmla="*/ 1147108 h 1264513"/>
                  <a:gd name="connsiteX481" fmla="*/ 716947 w 1438840"/>
                  <a:gd name="connsiteY481" fmla="*/ 1139964 h 1264513"/>
                  <a:gd name="connsiteX482" fmla="*/ 735235 w 1438840"/>
                  <a:gd name="connsiteY482" fmla="*/ 1132630 h 1264513"/>
                  <a:gd name="connsiteX483" fmla="*/ 754666 w 1438840"/>
                  <a:gd name="connsiteY483" fmla="*/ 1124629 h 1264513"/>
                  <a:gd name="connsiteX484" fmla="*/ 772192 w 1438840"/>
                  <a:gd name="connsiteY484" fmla="*/ 1116723 h 1264513"/>
                  <a:gd name="connsiteX485" fmla="*/ 790194 w 1438840"/>
                  <a:gd name="connsiteY485" fmla="*/ 1107770 h 1264513"/>
                  <a:gd name="connsiteX486" fmla="*/ 826008 w 1438840"/>
                  <a:gd name="connsiteY486" fmla="*/ 1088815 h 1264513"/>
                  <a:gd name="connsiteX487" fmla="*/ 844772 w 1438840"/>
                  <a:gd name="connsiteY487" fmla="*/ 1078909 h 1264513"/>
                  <a:gd name="connsiteX488" fmla="*/ 862203 w 1438840"/>
                  <a:gd name="connsiteY488" fmla="*/ 1069003 h 1264513"/>
                  <a:gd name="connsiteX489" fmla="*/ 897065 w 1438840"/>
                  <a:gd name="connsiteY489" fmla="*/ 1048429 h 1264513"/>
                  <a:gd name="connsiteX490" fmla="*/ 930592 w 1438840"/>
                  <a:gd name="connsiteY490" fmla="*/ 1027093 h 1264513"/>
                  <a:gd name="connsiteX491" fmla="*/ 946976 w 1438840"/>
                  <a:gd name="connsiteY491" fmla="*/ 1015758 h 1264513"/>
                  <a:gd name="connsiteX492" fmla="*/ 963549 w 1438840"/>
                  <a:gd name="connsiteY492" fmla="*/ 1004423 h 1264513"/>
                  <a:gd name="connsiteX493" fmla="*/ 994506 w 1438840"/>
                  <a:gd name="connsiteY493" fmla="*/ 982611 h 1264513"/>
                  <a:gd name="connsiteX494" fmla="*/ 1011174 w 1438840"/>
                  <a:gd name="connsiteY494" fmla="*/ 969943 h 1264513"/>
                  <a:gd name="connsiteX495" fmla="*/ 1027366 w 1438840"/>
                  <a:gd name="connsiteY495" fmla="*/ 957179 h 1264513"/>
                  <a:gd name="connsiteX496" fmla="*/ 1058609 w 1438840"/>
                  <a:gd name="connsiteY496" fmla="*/ 931462 h 1264513"/>
                  <a:gd name="connsiteX497" fmla="*/ 1089088 w 1438840"/>
                  <a:gd name="connsiteY497" fmla="*/ 905363 h 1264513"/>
                  <a:gd name="connsiteX498" fmla="*/ 1119092 w 1438840"/>
                  <a:gd name="connsiteY498" fmla="*/ 877836 h 1264513"/>
                  <a:gd name="connsiteX499" fmla="*/ 1148906 w 1438840"/>
                  <a:gd name="connsiteY499" fmla="*/ 849928 h 1264513"/>
                  <a:gd name="connsiteX500" fmla="*/ 1165098 w 1438840"/>
                  <a:gd name="connsiteY500" fmla="*/ 835069 h 1264513"/>
                  <a:gd name="connsiteX501" fmla="*/ 1179005 w 1438840"/>
                  <a:gd name="connsiteY501" fmla="*/ 822306 h 1264513"/>
                  <a:gd name="connsiteX502" fmla="*/ 1208818 w 1438840"/>
                  <a:gd name="connsiteY502" fmla="*/ 795350 h 1264513"/>
                  <a:gd name="connsiteX503" fmla="*/ 1234535 w 1438840"/>
                  <a:gd name="connsiteY503" fmla="*/ 771442 h 1264513"/>
                  <a:gd name="connsiteX504" fmla="*/ 1259110 w 1438840"/>
                  <a:gd name="connsiteY504" fmla="*/ 748582 h 1264513"/>
                  <a:gd name="connsiteX505" fmla="*/ 1283494 w 1438840"/>
                  <a:gd name="connsiteY505" fmla="*/ 723912 h 1264513"/>
                  <a:gd name="connsiteX506" fmla="*/ 1294352 w 1438840"/>
                  <a:gd name="connsiteY506" fmla="*/ 710101 h 1264513"/>
                  <a:gd name="connsiteX507" fmla="*/ 1296448 w 1438840"/>
                  <a:gd name="connsiteY507" fmla="*/ 707053 h 1264513"/>
                  <a:gd name="connsiteX508" fmla="*/ 1299020 w 1438840"/>
                  <a:gd name="connsiteY508" fmla="*/ 701719 h 1264513"/>
                  <a:gd name="connsiteX509" fmla="*/ 1299877 w 1438840"/>
                  <a:gd name="connsiteY509" fmla="*/ 697909 h 1264513"/>
                  <a:gd name="connsiteX510" fmla="*/ 1303973 w 1438840"/>
                  <a:gd name="connsiteY510" fmla="*/ 702862 h 1264513"/>
                  <a:gd name="connsiteX511" fmla="*/ 1311212 w 1438840"/>
                  <a:gd name="connsiteY511" fmla="*/ 712101 h 1264513"/>
                  <a:gd name="connsiteX512" fmla="*/ 1323880 w 1438840"/>
                  <a:gd name="connsiteY512" fmla="*/ 729913 h 1264513"/>
                  <a:gd name="connsiteX513" fmla="*/ 1336929 w 1438840"/>
                  <a:gd name="connsiteY513" fmla="*/ 750011 h 1264513"/>
                  <a:gd name="connsiteX514" fmla="*/ 1349598 w 1438840"/>
                  <a:gd name="connsiteY514" fmla="*/ 768775 h 1264513"/>
                  <a:gd name="connsiteX515" fmla="*/ 1363313 w 1438840"/>
                  <a:gd name="connsiteY515" fmla="*/ 788873 h 1264513"/>
                  <a:gd name="connsiteX516" fmla="*/ 1382459 w 1438840"/>
                  <a:gd name="connsiteY516" fmla="*/ 819353 h 1264513"/>
                  <a:gd name="connsiteX517" fmla="*/ 1393698 w 1438840"/>
                  <a:gd name="connsiteY517" fmla="*/ 834974 h 1264513"/>
                  <a:gd name="connsiteX518" fmla="*/ 1403890 w 1438840"/>
                  <a:gd name="connsiteY518" fmla="*/ 848023 h 1264513"/>
                  <a:gd name="connsiteX519" fmla="*/ 1409986 w 1438840"/>
                  <a:gd name="connsiteY519" fmla="*/ 856405 h 1264513"/>
                  <a:gd name="connsiteX520" fmla="*/ 1414653 w 1438840"/>
                  <a:gd name="connsiteY520" fmla="*/ 858310 h 1264513"/>
                  <a:gd name="connsiteX521" fmla="*/ 1419987 w 1438840"/>
                  <a:gd name="connsiteY521" fmla="*/ 854786 h 1264513"/>
                  <a:gd name="connsiteX522" fmla="*/ 1421130 w 1438840"/>
                  <a:gd name="connsiteY522" fmla="*/ 851547 h 1264513"/>
                  <a:gd name="connsiteX523" fmla="*/ 1421797 w 1438840"/>
                  <a:gd name="connsiteY523" fmla="*/ 848880 h 1264513"/>
                  <a:gd name="connsiteX524" fmla="*/ 1425512 w 1438840"/>
                  <a:gd name="connsiteY524" fmla="*/ 829735 h 1264513"/>
                  <a:gd name="connsiteX525" fmla="*/ 1431893 w 1438840"/>
                  <a:gd name="connsiteY525" fmla="*/ 790396 h 1264513"/>
                  <a:gd name="connsiteX526" fmla="*/ 1434274 w 1438840"/>
                  <a:gd name="connsiteY526" fmla="*/ 768394 h 1264513"/>
                  <a:gd name="connsiteX527" fmla="*/ 1435608 w 1438840"/>
                  <a:gd name="connsiteY527" fmla="*/ 744486 h 1264513"/>
                  <a:gd name="connsiteX528" fmla="*/ 1436941 w 1438840"/>
                  <a:gd name="connsiteY528" fmla="*/ 721436 h 1264513"/>
                  <a:gd name="connsiteX529" fmla="*/ 1437609 w 1438840"/>
                  <a:gd name="connsiteY529" fmla="*/ 697052 h 1264513"/>
                  <a:gd name="connsiteX530" fmla="*/ 1438275 w 1438840"/>
                  <a:gd name="connsiteY530" fmla="*/ 603897 h 1264513"/>
                  <a:gd name="connsiteX531" fmla="*/ 1438752 w 1438840"/>
                  <a:gd name="connsiteY531" fmla="*/ 578942 h 1264513"/>
                  <a:gd name="connsiteX532" fmla="*/ 1203960 w 1438840"/>
                  <a:gd name="connsiteY532" fmla="*/ 28682 h 1264513"/>
                  <a:gd name="connsiteX533" fmla="*/ 1203770 w 1438840"/>
                  <a:gd name="connsiteY533" fmla="*/ 28111 h 1264513"/>
                  <a:gd name="connsiteX534" fmla="*/ 1203770 w 1438840"/>
                  <a:gd name="connsiteY534" fmla="*/ 28111 h 1264513"/>
                  <a:gd name="connsiteX535" fmla="*/ 1203960 w 1438840"/>
                  <a:gd name="connsiteY535" fmla="*/ 28682 h 1264513"/>
                  <a:gd name="connsiteX536" fmla="*/ 1203770 w 1438840"/>
                  <a:gd name="connsiteY536" fmla="*/ 28016 h 1264513"/>
                  <a:gd name="connsiteX537" fmla="*/ 1203770 w 1438840"/>
                  <a:gd name="connsiteY537" fmla="*/ 28016 h 1264513"/>
                  <a:gd name="connsiteX538" fmla="*/ 1203674 w 1438840"/>
                  <a:gd name="connsiteY538" fmla="*/ 27825 h 1264513"/>
                  <a:gd name="connsiteX539" fmla="*/ 1203770 w 1438840"/>
                  <a:gd name="connsiteY539" fmla="*/ 28016 h 1264513"/>
                  <a:gd name="connsiteX540" fmla="*/ 461677 w 1438840"/>
                  <a:gd name="connsiteY540" fmla="*/ 734009 h 1264513"/>
                  <a:gd name="connsiteX541" fmla="*/ 461486 w 1438840"/>
                  <a:gd name="connsiteY541" fmla="*/ 733913 h 1264513"/>
                  <a:gd name="connsiteX542" fmla="*/ 461486 w 1438840"/>
                  <a:gd name="connsiteY542" fmla="*/ 733913 h 1264513"/>
                  <a:gd name="connsiteX543" fmla="*/ 461677 w 1438840"/>
                  <a:gd name="connsiteY543" fmla="*/ 734009 h 1264513"/>
                  <a:gd name="connsiteX544" fmla="*/ 950119 w 1438840"/>
                  <a:gd name="connsiteY544" fmla="*/ 443591 h 1264513"/>
                  <a:gd name="connsiteX545" fmla="*/ 950595 w 1438840"/>
                  <a:gd name="connsiteY545" fmla="*/ 443401 h 1264513"/>
                  <a:gd name="connsiteX546" fmla="*/ 949167 w 1438840"/>
                  <a:gd name="connsiteY546" fmla="*/ 444068 h 1264513"/>
                  <a:gd name="connsiteX547" fmla="*/ 950119 w 1438840"/>
                  <a:gd name="connsiteY547" fmla="*/ 443591 h 1264513"/>
                  <a:gd name="connsiteX548" fmla="*/ 570166 w 1438840"/>
                  <a:gd name="connsiteY548" fmla="*/ 326434 h 1264513"/>
                  <a:gd name="connsiteX549" fmla="*/ 563404 w 1438840"/>
                  <a:gd name="connsiteY549" fmla="*/ 318243 h 1264513"/>
                  <a:gd name="connsiteX550" fmla="*/ 551688 w 1438840"/>
                  <a:gd name="connsiteY550" fmla="*/ 296621 h 1264513"/>
                  <a:gd name="connsiteX551" fmla="*/ 546735 w 1438840"/>
                  <a:gd name="connsiteY551" fmla="*/ 283286 h 1264513"/>
                  <a:gd name="connsiteX552" fmla="*/ 543306 w 1438840"/>
                  <a:gd name="connsiteY552" fmla="*/ 268046 h 1264513"/>
                  <a:gd name="connsiteX553" fmla="*/ 542640 w 1438840"/>
                  <a:gd name="connsiteY553" fmla="*/ 235375 h 1264513"/>
                  <a:gd name="connsiteX554" fmla="*/ 545687 w 1438840"/>
                  <a:gd name="connsiteY554" fmla="*/ 202704 h 1264513"/>
                  <a:gd name="connsiteX555" fmla="*/ 553879 w 1438840"/>
                  <a:gd name="connsiteY555" fmla="*/ 165271 h 1264513"/>
                  <a:gd name="connsiteX556" fmla="*/ 566738 w 1438840"/>
                  <a:gd name="connsiteY556" fmla="*/ 129076 h 1264513"/>
                  <a:gd name="connsiteX557" fmla="*/ 574739 w 1438840"/>
                  <a:gd name="connsiteY557" fmla="*/ 110502 h 1264513"/>
                  <a:gd name="connsiteX558" fmla="*/ 583882 w 1438840"/>
                  <a:gd name="connsiteY558" fmla="*/ 91643 h 1264513"/>
                  <a:gd name="connsiteX559" fmla="*/ 593789 w 1438840"/>
                  <a:gd name="connsiteY559" fmla="*/ 73164 h 1264513"/>
                  <a:gd name="connsiteX560" fmla="*/ 605028 w 1438840"/>
                  <a:gd name="connsiteY560" fmla="*/ 56114 h 1264513"/>
                  <a:gd name="connsiteX561" fmla="*/ 615887 w 1438840"/>
                  <a:gd name="connsiteY561" fmla="*/ 45542 h 1264513"/>
                  <a:gd name="connsiteX562" fmla="*/ 614934 w 1438840"/>
                  <a:gd name="connsiteY562" fmla="*/ 46303 h 1264513"/>
                  <a:gd name="connsiteX563" fmla="*/ 615410 w 1438840"/>
                  <a:gd name="connsiteY563" fmla="*/ 45923 h 1264513"/>
                  <a:gd name="connsiteX564" fmla="*/ 616363 w 1438840"/>
                  <a:gd name="connsiteY564" fmla="*/ 45160 h 1264513"/>
                  <a:gd name="connsiteX565" fmla="*/ 617125 w 1438840"/>
                  <a:gd name="connsiteY565" fmla="*/ 44589 h 1264513"/>
                  <a:gd name="connsiteX566" fmla="*/ 616458 w 1438840"/>
                  <a:gd name="connsiteY566" fmla="*/ 45160 h 1264513"/>
                  <a:gd name="connsiteX567" fmla="*/ 617315 w 1438840"/>
                  <a:gd name="connsiteY567" fmla="*/ 44399 h 1264513"/>
                  <a:gd name="connsiteX568" fmla="*/ 617125 w 1438840"/>
                  <a:gd name="connsiteY568" fmla="*/ 44494 h 1264513"/>
                  <a:gd name="connsiteX569" fmla="*/ 617315 w 1438840"/>
                  <a:gd name="connsiteY569" fmla="*/ 44304 h 1264513"/>
                  <a:gd name="connsiteX570" fmla="*/ 617791 w 1438840"/>
                  <a:gd name="connsiteY570" fmla="*/ 43922 h 1264513"/>
                  <a:gd name="connsiteX571" fmla="*/ 624745 w 1438840"/>
                  <a:gd name="connsiteY571" fmla="*/ 38779 h 1264513"/>
                  <a:gd name="connsiteX572" fmla="*/ 629222 w 1438840"/>
                  <a:gd name="connsiteY572" fmla="*/ 42112 h 1264513"/>
                  <a:gd name="connsiteX573" fmla="*/ 635318 w 1438840"/>
                  <a:gd name="connsiteY573" fmla="*/ 41256 h 1264513"/>
                  <a:gd name="connsiteX574" fmla="*/ 651224 w 1438840"/>
                  <a:gd name="connsiteY574" fmla="*/ 30111 h 1264513"/>
                  <a:gd name="connsiteX575" fmla="*/ 665988 w 1438840"/>
                  <a:gd name="connsiteY575" fmla="*/ 22301 h 1264513"/>
                  <a:gd name="connsiteX576" fmla="*/ 675608 w 1438840"/>
                  <a:gd name="connsiteY576" fmla="*/ 19634 h 1264513"/>
                  <a:gd name="connsiteX577" fmla="*/ 685229 w 1438840"/>
                  <a:gd name="connsiteY577" fmla="*/ 19253 h 1264513"/>
                  <a:gd name="connsiteX578" fmla="*/ 696183 w 1438840"/>
                  <a:gd name="connsiteY578" fmla="*/ 20300 h 1264513"/>
                  <a:gd name="connsiteX579" fmla="*/ 703898 w 1438840"/>
                  <a:gd name="connsiteY579" fmla="*/ 21634 h 1264513"/>
                  <a:gd name="connsiteX580" fmla="*/ 713327 w 1438840"/>
                  <a:gd name="connsiteY580" fmla="*/ 24301 h 1264513"/>
                  <a:gd name="connsiteX581" fmla="*/ 730092 w 1438840"/>
                  <a:gd name="connsiteY581" fmla="*/ 30397 h 1264513"/>
                  <a:gd name="connsiteX582" fmla="*/ 736282 w 1438840"/>
                  <a:gd name="connsiteY582" fmla="*/ 33540 h 1264513"/>
                  <a:gd name="connsiteX583" fmla="*/ 742188 w 1438840"/>
                  <a:gd name="connsiteY583" fmla="*/ 37541 h 1264513"/>
                  <a:gd name="connsiteX584" fmla="*/ 756285 w 1438840"/>
                  <a:gd name="connsiteY584" fmla="*/ 52781 h 1264513"/>
                  <a:gd name="connsiteX585" fmla="*/ 760381 w 1438840"/>
                  <a:gd name="connsiteY585" fmla="*/ 58972 h 1264513"/>
                  <a:gd name="connsiteX586" fmla="*/ 763810 w 1438840"/>
                  <a:gd name="connsiteY586" fmla="*/ 65735 h 1264513"/>
                  <a:gd name="connsiteX587" fmla="*/ 770477 w 1438840"/>
                  <a:gd name="connsiteY587" fmla="*/ 93262 h 1264513"/>
                  <a:gd name="connsiteX588" fmla="*/ 771144 w 1438840"/>
                  <a:gd name="connsiteY588" fmla="*/ 100025 h 1264513"/>
                  <a:gd name="connsiteX589" fmla="*/ 771430 w 1438840"/>
                  <a:gd name="connsiteY589" fmla="*/ 108883 h 1264513"/>
                  <a:gd name="connsiteX590" fmla="*/ 771430 w 1438840"/>
                  <a:gd name="connsiteY590" fmla="*/ 112026 h 1264513"/>
                  <a:gd name="connsiteX591" fmla="*/ 771240 w 1438840"/>
                  <a:gd name="connsiteY591" fmla="*/ 126123 h 1264513"/>
                  <a:gd name="connsiteX592" fmla="*/ 769144 w 1438840"/>
                  <a:gd name="connsiteY592" fmla="*/ 158604 h 1264513"/>
                  <a:gd name="connsiteX593" fmla="*/ 764096 w 1438840"/>
                  <a:gd name="connsiteY593" fmla="*/ 181559 h 1264513"/>
                  <a:gd name="connsiteX594" fmla="*/ 756095 w 1438840"/>
                  <a:gd name="connsiteY594" fmla="*/ 203752 h 1264513"/>
                  <a:gd name="connsiteX595" fmla="*/ 736187 w 1438840"/>
                  <a:gd name="connsiteY595" fmla="*/ 246995 h 1264513"/>
                  <a:gd name="connsiteX596" fmla="*/ 725710 w 1438840"/>
                  <a:gd name="connsiteY596" fmla="*/ 269569 h 1264513"/>
                  <a:gd name="connsiteX597" fmla="*/ 719614 w 1438840"/>
                  <a:gd name="connsiteY597" fmla="*/ 281857 h 1264513"/>
                  <a:gd name="connsiteX598" fmla="*/ 717423 w 1438840"/>
                  <a:gd name="connsiteY598" fmla="*/ 285953 h 1264513"/>
                  <a:gd name="connsiteX599" fmla="*/ 714090 w 1438840"/>
                  <a:gd name="connsiteY599" fmla="*/ 291763 h 1264513"/>
                  <a:gd name="connsiteX600" fmla="*/ 708374 w 1438840"/>
                  <a:gd name="connsiteY600" fmla="*/ 300431 h 1264513"/>
                  <a:gd name="connsiteX601" fmla="*/ 701230 w 1438840"/>
                  <a:gd name="connsiteY601" fmla="*/ 308432 h 1264513"/>
                  <a:gd name="connsiteX602" fmla="*/ 697802 w 1438840"/>
                  <a:gd name="connsiteY602" fmla="*/ 311861 h 1264513"/>
                  <a:gd name="connsiteX603" fmla="*/ 695134 w 1438840"/>
                  <a:gd name="connsiteY603" fmla="*/ 314146 h 1264513"/>
                  <a:gd name="connsiteX604" fmla="*/ 683514 w 1438840"/>
                  <a:gd name="connsiteY604" fmla="*/ 322434 h 1264513"/>
                  <a:gd name="connsiteX605" fmla="*/ 670084 w 1438840"/>
                  <a:gd name="connsiteY605" fmla="*/ 330625 h 1264513"/>
                  <a:gd name="connsiteX606" fmla="*/ 669227 w 1438840"/>
                  <a:gd name="connsiteY606" fmla="*/ 331101 h 1264513"/>
                  <a:gd name="connsiteX607" fmla="*/ 663988 w 1438840"/>
                  <a:gd name="connsiteY607" fmla="*/ 332053 h 1264513"/>
                  <a:gd name="connsiteX608" fmla="*/ 660749 w 1438840"/>
                  <a:gd name="connsiteY608" fmla="*/ 335768 h 1264513"/>
                  <a:gd name="connsiteX609" fmla="*/ 644652 w 1438840"/>
                  <a:gd name="connsiteY609" fmla="*/ 343770 h 1264513"/>
                  <a:gd name="connsiteX610" fmla="*/ 637223 w 1438840"/>
                  <a:gd name="connsiteY610" fmla="*/ 346341 h 1264513"/>
                  <a:gd name="connsiteX611" fmla="*/ 629317 w 1438840"/>
                  <a:gd name="connsiteY611" fmla="*/ 348056 h 1264513"/>
                  <a:gd name="connsiteX612" fmla="*/ 620363 w 1438840"/>
                  <a:gd name="connsiteY612" fmla="*/ 348627 h 1264513"/>
                  <a:gd name="connsiteX613" fmla="*/ 610362 w 1438840"/>
                  <a:gd name="connsiteY613" fmla="*/ 347961 h 1264513"/>
                  <a:gd name="connsiteX614" fmla="*/ 603599 w 1438840"/>
                  <a:gd name="connsiteY614" fmla="*/ 346722 h 1264513"/>
                  <a:gd name="connsiteX615" fmla="*/ 594836 w 1438840"/>
                  <a:gd name="connsiteY615" fmla="*/ 343960 h 1264513"/>
                  <a:gd name="connsiteX616" fmla="*/ 586168 w 1438840"/>
                  <a:gd name="connsiteY616" fmla="*/ 339579 h 1264513"/>
                  <a:gd name="connsiteX617" fmla="*/ 578739 w 1438840"/>
                  <a:gd name="connsiteY617" fmla="*/ 334435 h 1264513"/>
                  <a:gd name="connsiteX618" fmla="*/ 570166 w 1438840"/>
                  <a:gd name="connsiteY618" fmla="*/ 326434 h 1264513"/>
                  <a:gd name="connsiteX619" fmla="*/ 515398 w 1438840"/>
                  <a:gd name="connsiteY619" fmla="*/ 661047 h 1264513"/>
                  <a:gd name="connsiteX620" fmla="*/ 504540 w 1438840"/>
                  <a:gd name="connsiteY620" fmla="*/ 656094 h 1264513"/>
                  <a:gd name="connsiteX621" fmla="*/ 493395 w 1438840"/>
                  <a:gd name="connsiteY621" fmla="*/ 650379 h 1264513"/>
                  <a:gd name="connsiteX622" fmla="*/ 471297 w 1438840"/>
                  <a:gd name="connsiteY622" fmla="*/ 638378 h 1264513"/>
                  <a:gd name="connsiteX623" fmla="*/ 448056 w 1438840"/>
                  <a:gd name="connsiteY623" fmla="*/ 625709 h 1264513"/>
                  <a:gd name="connsiteX624" fmla="*/ 429101 w 1438840"/>
                  <a:gd name="connsiteY624" fmla="*/ 615041 h 1264513"/>
                  <a:gd name="connsiteX625" fmla="*/ 419958 w 1438840"/>
                  <a:gd name="connsiteY625" fmla="*/ 610374 h 1264513"/>
                  <a:gd name="connsiteX626" fmla="*/ 412909 w 1438840"/>
                  <a:gd name="connsiteY626" fmla="*/ 606945 h 1264513"/>
                  <a:gd name="connsiteX627" fmla="*/ 429101 w 1438840"/>
                  <a:gd name="connsiteY627" fmla="*/ 572465 h 1264513"/>
                  <a:gd name="connsiteX628" fmla="*/ 445484 w 1438840"/>
                  <a:gd name="connsiteY628" fmla="*/ 534174 h 1264513"/>
                  <a:gd name="connsiteX629" fmla="*/ 456438 w 1438840"/>
                  <a:gd name="connsiteY629" fmla="*/ 507885 h 1264513"/>
                  <a:gd name="connsiteX630" fmla="*/ 461296 w 1438840"/>
                  <a:gd name="connsiteY630" fmla="*/ 495027 h 1264513"/>
                  <a:gd name="connsiteX631" fmla="*/ 465582 w 1438840"/>
                  <a:gd name="connsiteY631" fmla="*/ 483787 h 1264513"/>
                  <a:gd name="connsiteX632" fmla="*/ 475012 w 1438840"/>
                  <a:gd name="connsiteY632" fmla="*/ 458736 h 1264513"/>
                  <a:gd name="connsiteX633" fmla="*/ 483584 w 1438840"/>
                  <a:gd name="connsiteY633" fmla="*/ 434447 h 1264513"/>
                  <a:gd name="connsiteX634" fmla="*/ 483870 w 1438840"/>
                  <a:gd name="connsiteY634" fmla="*/ 433781 h 1264513"/>
                  <a:gd name="connsiteX635" fmla="*/ 488061 w 1438840"/>
                  <a:gd name="connsiteY635" fmla="*/ 455307 h 1264513"/>
                  <a:gd name="connsiteX636" fmla="*/ 493109 w 1438840"/>
                  <a:gd name="connsiteY636" fmla="*/ 481311 h 1264513"/>
                  <a:gd name="connsiteX637" fmla="*/ 497205 w 1438840"/>
                  <a:gd name="connsiteY637" fmla="*/ 506552 h 1264513"/>
                  <a:gd name="connsiteX638" fmla="*/ 501777 w 1438840"/>
                  <a:gd name="connsiteY638" fmla="*/ 531126 h 1264513"/>
                  <a:gd name="connsiteX639" fmla="*/ 506921 w 1438840"/>
                  <a:gd name="connsiteY639" fmla="*/ 556558 h 1264513"/>
                  <a:gd name="connsiteX640" fmla="*/ 510826 w 1438840"/>
                  <a:gd name="connsiteY640" fmla="*/ 580275 h 1264513"/>
                  <a:gd name="connsiteX641" fmla="*/ 511207 w 1438840"/>
                  <a:gd name="connsiteY641" fmla="*/ 583038 h 1264513"/>
                  <a:gd name="connsiteX642" fmla="*/ 513493 w 1438840"/>
                  <a:gd name="connsiteY642" fmla="*/ 601897 h 1264513"/>
                  <a:gd name="connsiteX643" fmla="*/ 516446 w 1438840"/>
                  <a:gd name="connsiteY643" fmla="*/ 623804 h 1264513"/>
                  <a:gd name="connsiteX644" fmla="*/ 522065 w 1438840"/>
                  <a:gd name="connsiteY644" fmla="*/ 662571 h 1264513"/>
                  <a:gd name="connsiteX645" fmla="*/ 522446 w 1438840"/>
                  <a:gd name="connsiteY645" fmla="*/ 665143 h 1264513"/>
                  <a:gd name="connsiteX646" fmla="*/ 515398 w 1438840"/>
                  <a:gd name="connsiteY646" fmla="*/ 661047 h 1264513"/>
                  <a:gd name="connsiteX647" fmla="*/ 529114 w 1438840"/>
                  <a:gd name="connsiteY647" fmla="*/ 608850 h 1264513"/>
                  <a:gd name="connsiteX648" fmla="*/ 522541 w 1438840"/>
                  <a:gd name="connsiteY648" fmla="*/ 559797 h 1264513"/>
                  <a:gd name="connsiteX649" fmla="*/ 513112 w 1438840"/>
                  <a:gd name="connsiteY649" fmla="*/ 509409 h 1264513"/>
                  <a:gd name="connsiteX650" fmla="*/ 509397 w 1438840"/>
                  <a:gd name="connsiteY650" fmla="*/ 484263 h 1264513"/>
                  <a:gd name="connsiteX651" fmla="*/ 505396 w 1438840"/>
                  <a:gd name="connsiteY651" fmla="*/ 460451 h 1264513"/>
                  <a:gd name="connsiteX652" fmla="*/ 500920 w 1438840"/>
                  <a:gd name="connsiteY652" fmla="*/ 435686 h 1264513"/>
                  <a:gd name="connsiteX653" fmla="*/ 498539 w 1438840"/>
                  <a:gd name="connsiteY653" fmla="*/ 423112 h 1264513"/>
                  <a:gd name="connsiteX654" fmla="*/ 496634 w 1438840"/>
                  <a:gd name="connsiteY654" fmla="*/ 414731 h 1264513"/>
                  <a:gd name="connsiteX655" fmla="*/ 497681 w 1438840"/>
                  <a:gd name="connsiteY655" fmla="*/ 414254 h 1264513"/>
                  <a:gd name="connsiteX656" fmla="*/ 500063 w 1438840"/>
                  <a:gd name="connsiteY656" fmla="*/ 412731 h 1264513"/>
                  <a:gd name="connsiteX657" fmla="*/ 509588 w 1438840"/>
                  <a:gd name="connsiteY657" fmla="*/ 407587 h 1264513"/>
                  <a:gd name="connsiteX658" fmla="*/ 529780 w 1438840"/>
                  <a:gd name="connsiteY658" fmla="*/ 396347 h 1264513"/>
                  <a:gd name="connsiteX659" fmla="*/ 540925 w 1438840"/>
                  <a:gd name="connsiteY659" fmla="*/ 390537 h 1264513"/>
                  <a:gd name="connsiteX660" fmla="*/ 552069 w 1438840"/>
                  <a:gd name="connsiteY660" fmla="*/ 384251 h 1264513"/>
                  <a:gd name="connsiteX661" fmla="*/ 572738 w 1438840"/>
                  <a:gd name="connsiteY661" fmla="*/ 371773 h 1264513"/>
                  <a:gd name="connsiteX662" fmla="*/ 582739 w 1438840"/>
                  <a:gd name="connsiteY662" fmla="*/ 365106 h 1264513"/>
                  <a:gd name="connsiteX663" fmla="*/ 591979 w 1438840"/>
                  <a:gd name="connsiteY663" fmla="*/ 359486 h 1264513"/>
                  <a:gd name="connsiteX664" fmla="*/ 596360 w 1438840"/>
                  <a:gd name="connsiteY664" fmla="*/ 361105 h 1264513"/>
                  <a:gd name="connsiteX665" fmla="*/ 607790 w 1438840"/>
                  <a:gd name="connsiteY665" fmla="*/ 363581 h 1264513"/>
                  <a:gd name="connsiteX666" fmla="*/ 620459 w 1438840"/>
                  <a:gd name="connsiteY666" fmla="*/ 364915 h 1264513"/>
                  <a:gd name="connsiteX667" fmla="*/ 633699 w 1438840"/>
                  <a:gd name="connsiteY667" fmla="*/ 364058 h 1264513"/>
                  <a:gd name="connsiteX668" fmla="*/ 645700 w 1438840"/>
                  <a:gd name="connsiteY668" fmla="*/ 361581 h 1264513"/>
                  <a:gd name="connsiteX669" fmla="*/ 652177 w 1438840"/>
                  <a:gd name="connsiteY669" fmla="*/ 359105 h 1264513"/>
                  <a:gd name="connsiteX670" fmla="*/ 657797 w 1438840"/>
                  <a:gd name="connsiteY670" fmla="*/ 356628 h 1264513"/>
                  <a:gd name="connsiteX671" fmla="*/ 659797 w 1438840"/>
                  <a:gd name="connsiteY671" fmla="*/ 355676 h 1264513"/>
                  <a:gd name="connsiteX672" fmla="*/ 660082 w 1438840"/>
                  <a:gd name="connsiteY672" fmla="*/ 355200 h 1264513"/>
                  <a:gd name="connsiteX673" fmla="*/ 662654 w 1438840"/>
                  <a:gd name="connsiteY673" fmla="*/ 352532 h 1264513"/>
                  <a:gd name="connsiteX674" fmla="*/ 665131 w 1438840"/>
                  <a:gd name="connsiteY674" fmla="*/ 351199 h 1264513"/>
                  <a:gd name="connsiteX675" fmla="*/ 666655 w 1438840"/>
                  <a:gd name="connsiteY675" fmla="*/ 350627 h 1264513"/>
                  <a:gd name="connsiteX676" fmla="*/ 667798 w 1438840"/>
                  <a:gd name="connsiteY676" fmla="*/ 350151 h 1264513"/>
                  <a:gd name="connsiteX677" fmla="*/ 671513 w 1438840"/>
                  <a:gd name="connsiteY677" fmla="*/ 348818 h 1264513"/>
                  <a:gd name="connsiteX678" fmla="*/ 673322 w 1438840"/>
                  <a:gd name="connsiteY678" fmla="*/ 348246 h 1264513"/>
                  <a:gd name="connsiteX679" fmla="*/ 678466 w 1438840"/>
                  <a:gd name="connsiteY679" fmla="*/ 346627 h 1264513"/>
                  <a:gd name="connsiteX680" fmla="*/ 681324 w 1438840"/>
                  <a:gd name="connsiteY680" fmla="*/ 345769 h 1264513"/>
                  <a:gd name="connsiteX681" fmla="*/ 680942 w 1438840"/>
                  <a:gd name="connsiteY681" fmla="*/ 345008 h 1264513"/>
                  <a:gd name="connsiteX682" fmla="*/ 701040 w 1438840"/>
                  <a:gd name="connsiteY682" fmla="*/ 332816 h 1264513"/>
                  <a:gd name="connsiteX683" fmla="*/ 705326 w 1438840"/>
                  <a:gd name="connsiteY683" fmla="*/ 329768 h 1264513"/>
                  <a:gd name="connsiteX684" fmla="*/ 708470 w 1438840"/>
                  <a:gd name="connsiteY684" fmla="*/ 327291 h 1264513"/>
                  <a:gd name="connsiteX685" fmla="*/ 708756 w 1438840"/>
                  <a:gd name="connsiteY685" fmla="*/ 327672 h 1264513"/>
                  <a:gd name="connsiteX686" fmla="*/ 711327 w 1438840"/>
                  <a:gd name="connsiteY686" fmla="*/ 324815 h 1264513"/>
                  <a:gd name="connsiteX687" fmla="*/ 712661 w 1438840"/>
                  <a:gd name="connsiteY687" fmla="*/ 323481 h 1264513"/>
                  <a:gd name="connsiteX688" fmla="*/ 719233 w 1438840"/>
                  <a:gd name="connsiteY688" fmla="*/ 324338 h 1264513"/>
                  <a:gd name="connsiteX689" fmla="*/ 731615 w 1438840"/>
                  <a:gd name="connsiteY689" fmla="*/ 319481 h 1264513"/>
                  <a:gd name="connsiteX690" fmla="*/ 741902 w 1438840"/>
                  <a:gd name="connsiteY690" fmla="*/ 315575 h 1264513"/>
                  <a:gd name="connsiteX691" fmla="*/ 753523 w 1438840"/>
                  <a:gd name="connsiteY691" fmla="*/ 312242 h 1264513"/>
                  <a:gd name="connsiteX692" fmla="*/ 764857 w 1438840"/>
                  <a:gd name="connsiteY692" fmla="*/ 308622 h 1264513"/>
                  <a:gd name="connsiteX693" fmla="*/ 771620 w 1438840"/>
                  <a:gd name="connsiteY693" fmla="*/ 306241 h 1264513"/>
                  <a:gd name="connsiteX694" fmla="*/ 770668 w 1438840"/>
                  <a:gd name="connsiteY694" fmla="*/ 309670 h 1264513"/>
                  <a:gd name="connsiteX695" fmla="*/ 768192 w 1438840"/>
                  <a:gd name="connsiteY695" fmla="*/ 318719 h 1264513"/>
                  <a:gd name="connsiteX696" fmla="*/ 764000 w 1438840"/>
                  <a:gd name="connsiteY696" fmla="*/ 337769 h 1264513"/>
                  <a:gd name="connsiteX697" fmla="*/ 754475 w 1438840"/>
                  <a:gd name="connsiteY697" fmla="*/ 376345 h 1264513"/>
                  <a:gd name="connsiteX698" fmla="*/ 749237 w 1438840"/>
                  <a:gd name="connsiteY698" fmla="*/ 396347 h 1264513"/>
                  <a:gd name="connsiteX699" fmla="*/ 743712 w 1438840"/>
                  <a:gd name="connsiteY699" fmla="*/ 415779 h 1264513"/>
                  <a:gd name="connsiteX700" fmla="*/ 733901 w 1438840"/>
                  <a:gd name="connsiteY700" fmla="*/ 455688 h 1264513"/>
                  <a:gd name="connsiteX701" fmla="*/ 728949 w 1438840"/>
                  <a:gd name="connsiteY701" fmla="*/ 475214 h 1264513"/>
                  <a:gd name="connsiteX702" fmla="*/ 723995 w 1438840"/>
                  <a:gd name="connsiteY702" fmla="*/ 495121 h 1264513"/>
                  <a:gd name="connsiteX703" fmla="*/ 714375 w 1438840"/>
                  <a:gd name="connsiteY703" fmla="*/ 535603 h 1264513"/>
                  <a:gd name="connsiteX704" fmla="*/ 709708 w 1438840"/>
                  <a:gd name="connsiteY704" fmla="*/ 554653 h 1264513"/>
                  <a:gd name="connsiteX705" fmla="*/ 705326 w 1438840"/>
                  <a:gd name="connsiteY705" fmla="*/ 574751 h 1264513"/>
                  <a:gd name="connsiteX706" fmla="*/ 696373 w 1438840"/>
                  <a:gd name="connsiteY706" fmla="*/ 615041 h 1264513"/>
                  <a:gd name="connsiteX707" fmla="*/ 691801 w 1438840"/>
                  <a:gd name="connsiteY707" fmla="*/ 633901 h 1264513"/>
                  <a:gd name="connsiteX708" fmla="*/ 687514 w 1438840"/>
                  <a:gd name="connsiteY708" fmla="*/ 652761 h 1264513"/>
                  <a:gd name="connsiteX709" fmla="*/ 680085 w 1438840"/>
                  <a:gd name="connsiteY709" fmla="*/ 684574 h 1264513"/>
                  <a:gd name="connsiteX710" fmla="*/ 673322 w 1438840"/>
                  <a:gd name="connsiteY710" fmla="*/ 701338 h 1264513"/>
                  <a:gd name="connsiteX711" fmla="*/ 664178 w 1438840"/>
                  <a:gd name="connsiteY711" fmla="*/ 724293 h 1264513"/>
                  <a:gd name="connsiteX712" fmla="*/ 661131 w 1438840"/>
                  <a:gd name="connsiteY712" fmla="*/ 733723 h 1264513"/>
                  <a:gd name="connsiteX713" fmla="*/ 658368 w 1438840"/>
                  <a:gd name="connsiteY713" fmla="*/ 742391 h 1264513"/>
                  <a:gd name="connsiteX714" fmla="*/ 656368 w 1438840"/>
                  <a:gd name="connsiteY714" fmla="*/ 749344 h 1264513"/>
                  <a:gd name="connsiteX715" fmla="*/ 656368 w 1438840"/>
                  <a:gd name="connsiteY715" fmla="*/ 750011 h 1264513"/>
                  <a:gd name="connsiteX716" fmla="*/ 657225 w 1438840"/>
                  <a:gd name="connsiteY716" fmla="*/ 753440 h 1264513"/>
                  <a:gd name="connsiteX717" fmla="*/ 653034 w 1438840"/>
                  <a:gd name="connsiteY717" fmla="*/ 752011 h 1264513"/>
                  <a:gd name="connsiteX718" fmla="*/ 640080 w 1438840"/>
                  <a:gd name="connsiteY718" fmla="*/ 749630 h 1264513"/>
                  <a:gd name="connsiteX719" fmla="*/ 627888 w 1438840"/>
                  <a:gd name="connsiteY719" fmla="*/ 748487 h 1264513"/>
                  <a:gd name="connsiteX720" fmla="*/ 615982 w 1438840"/>
                  <a:gd name="connsiteY720" fmla="*/ 747344 h 1264513"/>
                  <a:gd name="connsiteX721" fmla="*/ 565023 w 1438840"/>
                  <a:gd name="connsiteY721" fmla="*/ 749820 h 1264513"/>
                  <a:gd name="connsiteX722" fmla="*/ 554736 w 1438840"/>
                  <a:gd name="connsiteY722" fmla="*/ 751630 h 1264513"/>
                  <a:gd name="connsiteX723" fmla="*/ 550831 w 1438840"/>
                  <a:gd name="connsiteY723" fmla="*/ 752487 h 1264513"/>
                  <a:gd name="connsiteX724" fmla="*/ 548830 w 1438840"/>
                  <a:gd name="connsiteY724" fmla="*/ 749915 h 1264513"/>
                  <a:gd name="connsiteX725" fmla="*/ 548545 w 1438840"/>
                  <a:gd name="connsiteY725" fmla="*/ 748106 h 1264513"/>
                  <a:gd name="connsiteX726" fmla="*/ 546925 w 1438840"/>
                  <a:gd name="connsiteY726" fmla="*/ 737723 h 1264513"/>
                  <a:gd name="connsiteX727" fmla="*/ 545306 w 1438840"/>
                  <a:gd name="connsiteY727" fmla="*/ 724674 h 1264513"/>
                  <a:gd name="connsiteX728" fmla="*/ 542544 w 1438840"/>
                  <a:gd name="connsiteY728" fmla="*/ 701814 h 1264513"/>
                  <a:gd name="connsiteX729" fmla="*/ 539210 w 1438840"/>
                  <a:gd name="connsiteY729" fmla="*/ 677811 h 1264513"/>
                  <a:gd name="connsiteX730" fmla="*/ 529114 w 1438840"/>
                  <a:gd name="connsiteY730" fmla="*/ 608850 h 1264513"/>
                  <a:gd name="connsiteX731" fmla="*/ 526637 w 1438840"/>
                  <a:gd name="connsiteY731" fmla="*/ 845451 h 1264513"/>
                  <a:gd name="connsiteX732" fmla="*/ 531876 w 1438840"/>
                  <a:gd name="connsiteY732" fmla="*/ 822782 h 1264513"/>
                  <a:gd name="connsiteX733" fmla="*/ 537210 w 1438840"/>
                  <a:gd name="connsiteY733" fmla="*/ 801446 h 1264513"/>
                  <a:gd name="connsiteX734" fmla="*/ 541782 w 1438840"/>
                  <a:gd name="connsiteY734" fmla="*/ 782205 h 1264513"/>
                  <a:gd name="connsiteX735" fmla="*/ 544068 w 1438840"/>
                  <a:gd name="connsiteY735" fmla="*/ 773442 h 1264513"/>
                  <a:gd name="connsiteX736" fmla="*/ 545021 w 1438840"/>
                  <a:gd name="connsiteY736" fmla="*/ 770680 h 1264513"/>
                  <a:gd name="connsiteX737" fmla="*/ 545306 w 1438840"/>
                  <a:gd name="connsiteY737" fmla="*/ 770680 h 1264513"/>
                  <a:gd name="connsiteX738" fmla="*/ 552641 w 1438840"/>
                  <a:gd name="connsiteY738" fmla="*/ 769632 h 1264513"/>
                  <a:gd name="connsiteX739" fmla="*/ 563975 w 1438840"/>
                  <a:gd name="connsiteY739" fmla="*/ 767061 h 1264513"/>
                  <a:gd name="connsiteX740" fmla="*/ 575120 w 1438840"/>
                  <a:gd name="connsiteY740" fmla="*/ 765156 h 1264513"/>
                  <a:gd name="connsiteX741" fmla="*/ 608933 w 1438840"/>
                  <a:gd name="connsiteY741" fmla="*/ 763250 h 1264513"/>
                  <a:gd name="connsiteX742" fmla="*/ 626936 w 1438840"/>
                  <a:gd name="connsiteY742" fmla="*/ 764108 h 1264513"/>
                  <a:gd name="connsiteX743" fmla="*/ 643414 w 1438840"/>
                  <a:gd name="connsiteY743" fmla="*/ 765251 h 1264513"/>
                  <a:gd name="connsiteX744" fmla="*/ 650367 w 1438840"/>
                  <a:gd name="connsiteY744" fmla="*/ 766584 h 1264513"/>
                  <a:gd name="connsiteX745" fmla="*/ 654177 w 1438840"/>
                  <a:gd name="connsiteY745" fmla="*/ 767632 h 1264513"/>
                  <a:gd name="connsiteX746" fmla="*/ 659130 w 1438840"/>
                  <a:gd name="connsiteY746" fmla="*/ 768680 h 1264513"/>
                  <a:gd name="connsiteX747" fmla="*/ 662940 w 1438840"/>
                  <a:gd name="connsiteY747" fmla="*/ 768584 h 1264513"/>
                  <a:gd name="connsiteX748" fmla="*/ 667131 w 1438840"/>
                  <a:gd name="connsiteY748" fmla="*/ 766203 h 1264513"/>
                  <a:gd name="connsiteX749" fmla="*/ 668750 w 1438840"/>
                  <a:gd name="connsiteY749" fmla="*/ 763441 h 1264513"/>
                  <a:gd name="connsiteX750" fmla="*/ 668750 w 1438840"/>
                  <a:gd name="connsiteY750" fmla="*/ 760107 h 1264513"/>
                  <a:gd name="connsiteX751" fmla="*/ 668655 w 1438840"/>
                  <a:gd name="connsiteY751" fmla="*/ 759822 h 1264513"/>
                  <a:gd name="connsiteX752" fmla="*/ 689515 w 1438840"/>
                  <a:gd name="connsiteY752" fmla="*/ 767918 h 1264513"/>
                  <a:gd name="connsiteX753" fmla="*/ 713804 w 1438840"/>
                  <a:gd name="connsiteY753" fmla="*/ 775252 h 1264513"/>
                  <a:gd name="connsiteX754" fmla="*/ 728758 w 1438840"/>
                  <a:gd name="connsiteY754" fmla="*/ 778586 h 1264513"/>
                  <a:gd name="connsiteX755" fmla="*/ 709613 w 1438840"/>
                  <a:gd name="connsiteY755" fmla="*/ 788015 h 1264513"/>
                  <a:gd name="connsiteX756" fmla="*/ 679323 w 1438840"/>
                  <a:gd name="connsiteY756" fmla="*/ 802779 h 1264513"/>
                  <a:gd name="connsiteX757" fmla="*/ 645700 w 1438840"/>
                  <a:gd name="connsiteY757" fmla="*/ 818019 h 1264513"/>
                  <a:gd name="connsiteX758" fmla="*/ 631127 w 1438840"/>
                  <a:gd name="connsiteY758" fmla="*/ 824972 h 1264513"/>
                  <a:gd name="connsiteX759" fmla="*/ 613506 w 1438840"/>
                  <a:gd name="connsiteY759" fmla="*/ 833259 h 1264513"/>
                  <a:gd name="connsiteX760" fmla="*/ 608362 w 1438840"/>
                  <a:gd name="connsiteY760" fmla="*/ 835640 h 1264513"/>
                  <a:gd name="connsiteX761" fmla="*/ 575882 w 1438840"/>
                  <a:gd name="connsiteY761" fmla="*/ 849166 h 1264513"/>
                  <a:gd name="connsiteX762" fmla="*/ 544449 w 1438840"/>
                  <a:gd name="connsiteY762" fmla="*/ 862311 h 1264513"/>
                  <a:gd name="connsiteX763" fmla="*/ 520827 w 1438840"/>
                  <a:gd name="connsiteY763" fmla="*/ 871359 h 1264513"/>
                  <a:gd name="connsiteX764" fmla="*/ 526637 w 1438840"/>
                  <a:gd name="connsiteY764" fmla="*/ 845451 h 1264513"/>
                  <a:gd name="connsiteX765" fmla="*/ 1421892 w 1438840"/>
                  <a:gd name="connsiteY765" fmla="*/ 738009 h 1264513"/>
                  <a:gd name="connsiteX766" fmla="*/ 1421225 w 1438840"/>
                  <a:gd name="connsiteY766" fmla="*/ 755916 h 1264513"/>
                  <a:gd name="connsiteX767" fmla="*/ 1420368 w 1438840"/>
                  <a:gd name="connsiteY767" fmla="*/ 773918 h 1264513"/>
                  <a:gd name="connsiteX768" fmla="*/ 1416748 w 1438840"/>
                  <a:gd name="connsiteY768" fmla="*/ 808970 h 1264513"/>
                  <a:gd name="connsiteX769" fmla="*/ 1413892 w 1438840"/>
                  <a:gd name="connsiteY769" fmla="*/ 828592 h 1264513"/>
                  <a:gd name="connsiteX770" fmla="*/ 1412367 w 1438840"/>
                  <a:gd name="connsiteY770" fmla="*/ 838879 h 1264513"/>
                  <a:gd name="connsiteX771" fmla="*/ 1412367 w 1438840"/>
                  <a:gd name="connsiteY771" fmla="*/ 839165 h 1264513"/>
                  <a:gd name="connsiteX772" fmla="*/ 1411605 w 1438840"/>
                  <a:gd name="connsiteY772" fmla="*/ 838117 h 1264513"/>
                  <a:gd name="connsiteX773" fmla="*/ 1404461 w 1438840"/>
                  <a:gd name="connsiteY773" fmla="*/ 828782 h 1264513"/>
                  <a:gd name="connsiteX774" fmla="*/ 1391888 w 1438840"/>
                  <a:gd name="connsiteY774" fmla="*/ 810971 h 1264513"/>
                  <a:gd name="connsiteX775" fmla="*/ 1379601 w 1438840"/>
                  <a:gd name="connsiteY775" fmla="*/ 791254 h 1264513"/>
                  <a:gd name="connsiteX776" fmla="*/ 1366456 w 1438840"/>
                  <a:gd name="connsiteY776" fmla="*/ 771061 h 1264513"/>
                  <a:gd name="connsiteX777" fmla="*/ 1353598 w 1438840"/>
                  <a:gd name="connsiteY777" fmla="*/ 752487 h 1264513"/>
                  <a:gd name="connsiteX778" fmla="*/ 1341691 w 1438840"/>
                  <a:gd name="connsiteY778" fmla="*/ 734771 h 1264513"/>
                  <a:gd name="connsiteX779" fmla="*/ 1329594 w 1438840"/>
                  <a:gd name="connsiteY779" fmla="*/ 716768 h 1264513"/>
                  <a:gd name="connsiteX780" fmla="*/ 1317308 w 1438840"/>
                  <a:gd name="connsiteY780" fmla="*/ 700195 h 1264513"/>
                  <a:gd name="connsiteX781" fmla="*/ 1303591 w 1438840"/>
                  <a:gd name="connsiteY781" fmla="*/ 683431 h 1264513"/>
                  <a:gd name="connsiteX782" fmla="*/ 1295877 w 1438840"/>
                  <a:gd name="connsiteY782" fmla="*/ 683431 h 1264513"/>
                  <a:gd name="connsiteX783" fmla="*/ 1295209 w 1438840"/>
                  <a:gd name="connsiteY783" fmla="*/ 684478 h 1264513"/>
                  <a:gd name="connsiteX784" fmla="*/ 1292162 w 1438840"/>
                  <a:gd name="connsiteY784" fmla="*/ 682859 h 1264513"/>
                  <a:gd name="connsiteX785" fmla="*/ 1284732 w 1438840"/>
                  <a:gd name="connsiteY785" fmla="*/ 683812 h 1264513"/>
                  <a:gd name="connsiteX786" fmla="*/ 1280351 w 1438840"/>
                  <a:gd name="connsiteY786" fmla="*/ 689622 h 1264513"/>
                  <a:gd name="connsiteX787" fmla="*/ 1279970 w 1438840"/>
                  <a:gd name="connsiteY787" fmla="*/ 692194 h 1264513"/>
                  <a:gd name="connsiteX788" fmla="*/ 1279970 w 1438840"/>
                  <a:gd name="connsiteY788" fmla="*/ 692765 h 1264513"/>
                  <a:gd name="connsiteX789" fmla="*/ 1278160 w 1438840"/>
                  <a:gd name="connsiteY789" fmla="*/ 695337 h 1264513"/>
                  <a:gd name="connsiteX790" fmla="*/ 1253681 w 1438840"/>
                  <a:gd name="connsiteY790" fmla="*/ 721912 h 1264513"/>
                  <a:gd name="connsiteX791" fmla="*/ 1238059 w 1438840"/>
                  <a:gd name="connsiteY791" fmla="*/ 736390 h 1264513"/>
                  <a:gd name="connsiteX792" fmla="*/ 1224819 w 1438840"/>
                  <a:gd name="connsiteY792" fmla="*/ 748487 h 1264513"/>
                  <a:gd name="connsiteX793" fmla="*/ 1194626 w 1438840"/>
                  <a:gd name="connsiteY793" fmla="*/ 776014 h 1264513"/>
                  <a:gd name="connsiteX794" fmla="*/ 1163955 w 1438840"/>
                  <a:gd name="connsiteY794" fmla="*/ 803446 h 1264513"/>
                  <a:gd name="connsiteX795" fmla="*/ 1150716 w 1438840"/>
                  <a:gd name="connsiteY795" fmla="*/ 815447 h 1264513"/>
                  <a:gd name="connsiteX796" fmla="*/ 1134047 w 1438840"/>
                  <a:gd name="connsiteY796" fmla="*/ 830688 h 1264513"/>
                  <a:gd name="connsiteX797" fmla="*/ 1104423 w 1438840"/>
                  <a:gd name="connsiteY797" fmla="*/ 858310 h 1264513"/>
                  <a:gd name="connsiteX798" fmla="*/ 1074516 w 1438840"/>
                  <a:gd name="connsiteY798" fmla="*/ 885742 h 1264513"/>
                  <a:gd name="connsiteX799" fmla="*/ 1044226 w 1438840"/>
                  <a:gd name="connsiteY799" fmla="*/ 911936 h 1264513"/>
                  <a:gd name="connsiteX800" fmla="*/ 1021270 w 1438840"/>
                  <a:gd name="connsiteY800" fmla="*/ 931081 h 1264513"/>
                  <a:gd name="connsiteX801" fmla="*/ 1001554 w 1438840"/>
                  <a:gd name="connsiteY801" fmla="*/ 946987 h 1264513"/>
                  <a:gd name="connsiteX802" fmla="*/ 969550 w 1438840"/>
                  <a:gd name="connsiteY802" fmla="*/ 970895 h 1264513"/>
                  <a:gd name="connsiteX803" fmla="*/ 937736 w 1438840"/>
                  <a:gd name="connsiteY803" fmla="*/ 993089 h 1264513"/>
                  <a:gd name="connsiteX804" fmla="*/ 920973 w 1438840"/>
                  <a:gd name="connsiteY804" fmla="*/ 1004900 h 1264513"/>
                  <a:gd name="connsiteX805" fmla="*/ 904589 w 1438840"/>
                  <a:gd name="connsiteY805" fmla="*/ 1015568 h 1264513"/>
                  <a:gd name="connsiteX806" fmla="*/ 870109 w 1438840"/>
                  <a:gd name="connsiteY806" fmla="*/ 1037094 h 1264513"/>
                  <a:gd name="connsiteX807" fmla="*/ 854773 w 1438840"/>
                  <a:gd name="connsiteY807" fmla="*/ 1046238 h 1264513"/>
                  <a:gd name="connsiteX808" fmla="*/ 840010 w 1438840"/>
                  <a:gd name="connsiteY808" fmla="*/ 1054906 h 1264513"/>
                  <a:gd name="connsiteX809" fmla="*/ 807244 w 1438840"/>
                  <a:gd name="connsiteY809" fmla="*/ 1072718 h 1264513"/>
                  <a:gd name="connsiteX810" fmla="*/ 776954 w 1438840"/>
                  <a:gd name="connsiteY810" fmla="*/ 1088910 h 1264513"/>
                  <a:gd name="connsiteX811" fmla="*/ 760952 w 1438840"/>
                  <a:gd name="connsiteY811" fmla="*/ 1097102 h 1264513"/>
                  <a:gd name="connsiteX812" fmla="*/ 744760 w 1438840"/>
                  <a:gd name="connsiteY812" fmla="*/ 1104531 h 1264513"/>
                  <a:gd name="connsiteX813" fmla="*/ 709899 w 1438840"/>
                  <a:gd name="connsiteY813" fmla="*/ 1119200 h 1264513"/>
                  <a:gd name="connsiteX814" fmla="*/ 691039 w 1438840"/>
                  <a:gd name="connsiteY814" fmla="*/ 1126725 h 1264513"/>
                  <a:gd name="connsiteX815" fmla="*/ 672560 w 1438840"/>
                  <a:gd name="connsiteY815" fmla="*/ 1133582 h 1264513"/>
                  <a:gd name="connsiteX816" fmla="*/ 655511 w 1438840"/>
                  <a:gd name="connsiteY816" fmla="*/ 1139964 h 1264513"/>
                  <a:gd name="connsiteX817" fmla="*/ 635889 w 1438840"/>
                  <a:gd name="connsiteY817" fmla="*/ 1147203 h 1264513"/>
                  <a:gd name="connsiteX818" fmla="*/ 599980 w 1438840"/>
                  <a:gd name="connsiteY818" fmla="*/ 1159014 h 1264513"/>
                  <a:gd name="connsiteX819" fmla="*/ 562451 w 1438840"/>
                  <a:gd name="connsiteY819" fmla="*/ 1171302 h 1264513"/>
                  <a:gd name="connsiteX820" fmla="*/ 543783 w 1438840"/>
                  <a:gd name="connsiteY820" fmla="*/ 1177969 h 1264513"/>
                  <a:gd name="connsiteX821" fmla="*/ 525018 w 1438840"/>
                  <a:gd name="connsiteY821" fmla="*/ 1184160 h 1264513"/>
                  <a:gd name="connsiteX822" fmla="*/ 487109 w 1438840"/>
                  <a:gd name="connsiteY822" fmla="*/ 1196162 h 1264513"/>
                  <a:gd name="connsiteX823" fmla="*/ 475774 w 1438840"/>
                  <a:gd name="connsiteY823" fmla="*/ 1199591 h 1264513"/>
                  <a:gd name="connsiteX824" fmla="*/ 466058 w 1438840"/>
                  <a:gd name="connsiteY824" fmla="*/ 1202163 h 1264513"/>
                  <a:gd name="connsiteX825" fmla="*/ 448151 w 1438840"/>
                  <a:gd name="connsiteY825" fmla="*/ 1206354 h 1264513"/>
                  <a:gd name="connsiteX826" fmla="*/ 408718 w 1438840"/>
                  <a:gd name="connsiteY826" fmla="*/ 1214545 h 1264513"/>
                  <a:gd name="connsiteX827" fmla="*/ 368903 w 1438840"/>
                  <a:gd name="connsiteY827" fmla="*/ 1221213 h 1264513"/>
                  <a:gd name="connsiteX828" fmla="*/ 329851 w 1438840"/>
                  <a:gd name="connsiteY828" fmla="*/ 1228546 h 1264513"/>
                  <a:gd name="connsiteX829" fmla="*/ 290608 w 1438840"/>
                  <a:gd name="connsiteY829" fmla="*/ 1236072 h 1264513"/>
                  <a:gd name="connsiteX830" fmla="*/ 279464 w 1438840"/>
                  <a:gd name="connsiteY830" fmla="*/ 1238071 h 1264513"/>
                  <a:gd name="connsiteX831" fmla="*/ 267938 w 1438840"/>
                  <a:gd name="connsiteY831" fmla="*/ 1239786 h 1264513"/>
                  <a:gd name="connsiteX832" fmla="*/ 230029 w 1438840"/>
                  <a:gd name="connsiteY832" fmla="*/ 1243882 h 1264513"/>
                  <a:gd name="connsiteX833" fmla="*/ 189166 w 1438840"/>
                  <a:gd name="connsiteY833" fmla="*/ 1246454 h 1264513"/>
                  <a:gd name="connsiteX834" fmla="*/ 169640 w 1438840"/>
                  <a:gd name="connsiteY834" fmla="*/ 1246835 h 1264513"/>
                  <a:gd name="connsiteX835" fmla="*/ 150495 w 1438840"/>
                  <a:gd name="connsiteY835" fmla="*/ 1247216 h 1264513"/>
                  <a:gd name="connsiteX836" fmla="*/ 112966 w 1438840"/>
                  <a:gd name="connsiteY836" fmla="*/ 1249121 h 1264513"/>
                  <a:gd name="connsiteX837" fmla="*/ 82105 w 1438840"/>
                  <a:gd name="connsiteY837" fmla="*/ 1252454 h 1264513"/>
                  <a:gd name="connsiteX838" fmla="*/ 76295 w 1438840"/>
                  <a:gd name="connsiteY838" fmla="*/ 1253026 h 1264513"/>
                  <a:gd name="connsiteX839" fmla="*/ 75629 w 1438840"/>
                  <a:gd name="connsiteY839" fmla="*/ 1249406 h 1264513"/>
                  <a:gd name="connsiteX840" fmla="*/ 75248 w 1438840"/>
                  <a:gd name="connsiteY840" fmla="*/ 1248835 h 1264513"/>
                  <a:gd name="connsiteX841" fmla="*/ 73914 w 1438840"/>
                  <a:gd name="connsiteY841" fmla="*/ 1242644 h 1264513"/>
                  <a:gd name="connsiteX842" fmla="*/ 71914 w 1438840"/>
                  <a:gd name="connsiteY842" fmla="*/ 1234547 h 1264513"/>
                  <a:gd name="connsiteX843" fmla="*/ 67913 w 1438840"/>
                  <a:gd name="connsiteY843" fmla="*/ 1218545 h 1264513"/>
                  <a:gd name="connsiteX844" fmla="*/ 59531 w 1438840"/>
                  <a:gd name="connsiteY844" fmla="*/ 1185875 h 1264513"/>
                  <a:gd name="connsiteX845" fmla="*/ 55245 w 1438840"/>
                  <a:gd name="connsiteY845" fmla="*/ 1169111 h 1264513"/>
                  <a:gd name="connsiteX846" fmla="*/ 51149 w 1438840"/>
                  <a:gd name="connsiteY846" fmla="*/ 1151013 h 1264513"/>
                  <a:gd name="connsiteX847" fmla="*/ 43529 w 1438840"/>
                  <a:gd name="connsiteY847" fmla="*/ 1117485 h 1264513"/>
                  <a:gd name="connsiteX848" fmla="*/ 35433 w 1438840"/>
                  <a:gd name="connsiteY848" fmla="*/ 1084243 h 1264513"/>
                  <a:gd name="connsiteX849" fmla="*/ 26003 w 1438840"/>
                  <a:gd name="connsiteY849" fmla="*/ 1049572 h 1264513"/>
                  <a:gd name="connsiteX850" fmla="*/ 18479 w 1438840"/>
                  <a:gd name="connsiteY850" fmla="*/ 1025569 h 1264513"/>
                  <a:gd name="connsiteX851" fmla="*/ 9716 w 1438840"/>
                  <a:gd name="connsiteY851" fmla="*/ 1001280 h 1264513"/>
                  <a:gd name="connsiteX852" fmla="*/ 24955 w 1438840"/>
                  <a:gd name="connsiteY852" fmla="*/ 1000328 h 1264513"/>
                  <a:gd name="connsiteX853" fmla="*/ 41434 w 1438840"/>
                  <a:gd name="connsiteY853" fmla="*/ 998042 h 1264513"/>
                  <a:gd name="connsiteX854" fmla="*/ 40386 w 1438840"/>
                  <a:gd name="connsiteY854" fmla="*/ 998137 h 1264513"/>
                  <a:gd name="connsiteX855" fmla="*/ 61341 w 1438840"/>
                  <a:gd name="connsiteY855" fmla="*/ 994898 h 1264513"/>
                  <a:gd name="connsiteX856" fmla="*/ 83153 w 1438840"/>
                  <a:gd name="connsiteY856" fmla="*/ 991184 h 1264513"/>
                  <a:gd name="connsiteX857" fmla="*/ 91250 w 1438840"/>
                  <a:gd name="connsiteY857" fmla="*/ 990041 h 1264513"/>
                  <a:gd name="connsiteX858" fmla="*/ 90107 w 1438840"/>
                  <a:gd name="connsiteY858" fmla="*/ 990231 h 1264513"/>
                  <a:gd name="connsiteX859" fmla="*/ 124396 w 1438840"/>
                  <a:gd name="connsiteY859" fmla="*/ 986421 h 1264513"/>
                  <a:gd name="connsiteX860" fmla="*/ 160591 w 1438840"/>
                  <a:gd name="connsiteY860" fmla="*/ 980420 h 1264513"/>
                  <a:gd name="connsiteX861" fmla="*/ 175927 w 1438840"/>
                  <a:gd name="connsiteY861" fmla="*/ 977277 h 1264513"/>
                  <a:gd name="connsiteX862" fmla="*/ 195263 w 1438840"/>
                  <a:gd name="connsiteY862" fmla="*/ 972800 h 1264513"/>
                  <a:gd name="connsiteX863" fmla="*/ 228409 w 1438840"/>
                  <a:gd name="connsiteY863" fmla="*/ 965181 h 1264513"/>
                  <a:gd name="connsiteX864" fmla="*/ 263462 w 1438840"/>
                  <a:gd name="connsiteY864" fmla="*/ 956608 h 1264513"/>
                  <a:gd name="connsiteX865" fmla="*/ 298323 w 1438840"/>
                  <a:gd name="connsiteY865" fmla="*/ 947369 h 1264513"/>
                  <a:gd name="connsiteX866" fmla="*/ 368713 w 1438840"/>
                  <a:gd name="connsiteY866" fmla="*/ 930129 h 1264513"/>
                  <a:gd name="connsiteX867" fmla="*/ 404336 w 1438840"/>
                  <a:gd name="connsiteY867" fmla="*/ 921461 h 1264513"/>
                  <a:gd name="connsiteX868" fmla="*/ 438531 w 1438840"/>
                  <a:gd name="connsiteY868" fmla="*/ 911936 h 1264513"/>
                  <a:gd name="connsiteX869" fmla="*/ 499967 w 1438840"/>
                  <a:gd name="connsiteY869" fmla="*/ 892886 h 1264513"/>
                  <a:gd name="connsiteX870" fmla="*/ 497777 w 1438840"/>
                  <a:gd name="connsiteY870" fmla="*/ 901649 h 1264513"/>
                  <a:gd name="connsiteX871" fmla="*/ 491776 w 1438840"/>
                  <a:gd name="connsiteY871" fmla="*/ 922794 h 1264513"/>
                  <a:gd name="connsiteX872" fmla="*/ 487966 w 1438840"/>
                  <a:gd name="connsiteY872" fmla="*/ 935748 h 1264513"/>
                  <a:gd name="connsiteX873" fmla="*/ 483489 w 1438840"/>
                  <a:gd name="connsiteY873" fmla="*/ 949655 h 1264513"/>
                  <a:gd name="connsiteX874" fmla="*/ 481489 w 1438840"/>
                  <a:gd name="connsiteY874" fmla="*/ 955560 h 1264513"/>
                  <a:gd name="connsiteX875" fmla="*/ 479393 w 1438840"/>
                  <a:gd name="connsiteY875" fmla="*/ 962513 h 1264513"/>
                  <a:gd name="connsiteX876" fmla="*/ 476155 w 1438840"/>
                  <a:gd name="connsiteY876" fmla="*/ 972229 h 1264513"/>
                  <a:gd name="connsiteX877" fmla="*/ 467487 w 1438840"/>
                  <a:gd name="connsiteY877" fmla="*/ 986707 h 1264513"/>
                  <a:gd name="connsiteX878" fmla="*/ 455486 w 1438840"/>
                  <a:gd name="connsiteY878" fmla="*/ 1005186 h 1264513"/>
                  <a:gd name="connsiteX879" fmla="*/ 442722 w 1438840"/>
                  <a:gd name="connsiteY879" fmla="*/ 1024521 h 1264513"/>
                  <a:gd name="connsiteX880" fmla="*/ 430244 w 1438840"/>
                  <a:gd name="connsiteY880" fmla="*/ 1044524 h 1264513"/>
                  <a:gd name="connsiteX881" fmla="*/ 417766 w 1438840"/>
                  <a:gd name="connsiteY881" fmla="*/ 1065765 h 1264513"/>
                  <a:gd name="connsiteX882" fmla="*/ 406622 w 1438840"/>
                  <a:gd name="connsiteY882" fmla="*/ 1085291 h 1264513"/>
                  <a:gd name="connsiteX883" fmla="*/ 394431 w 1438840"/>
                  <a:gd name="connsiteY883" fmla="*/ 1105007 h 1264513"/>
                  <a:gd name="connsiteX884" fmla="*/ 381858 w 1438840"/>
                  <a:gd name="connsiteY884" fmla="*/ 1124057 h 1264513"/>
                  <a:gd name="connsiteX885" fmla="*/ 376333 w 1438840"/>
                  <a:gd name="connsiteY885" fmla="*/ 1131773 h 1264513"/>
                  <a:gd name="connsiteX886" fmla="*/ 371666 w 1438840"/>
                  <a:gd name="connsiteY886" fmla="*/ 1139107 h 1264513"/>
                  <a:gd name="connsiteX887" fmla="*/ 369570 w 1438840"/>
                  <a:gd name="connsiteY887" fmla="*/ 1141774 h 1264513"/>
                  <a:gd name="connsiteX888" fmla="*/ 368808 w 1438840"/>
                  <a:gd name="connsiteY888" fmla="*/ 1147489 h 1264513"/>
                  <a:gd name="connsiteX889" fmla="*/ 369475 w 1438840"/>
                  <a:gd name="connsiteY889" fmla="*/ 1149204 h 1264513"/>
                  <a:gd name="connsiteX890" fmla="*/ 366617 w 1438840"/>
                  <a:gd name="connsiteY890" fmla="*/ 1152252 h 1264513"/>
                  <a:gd name="connsiteX891" fmla="*/ 365570 w 1438840"/>
                  <a:gd name="connsiteY891" fmla="*/ 1156252 h 1264513"/>
                  <a:gd name="connsiteX892" fmla="*/ 367855 w 1438840"/>
                  <a:gd name="connsiteY892" fmla="*/ 1161871 h 1264513"/>
                  <a:gd name="connsiteX893" fmla="*/ 371284 w 1438840"/>
                  <a:gd name="connsiteY893" fmla="*/ 1163872 h 1264513"/>
                  <a:gd name="connsiteX894" fmla="*/ 374332 w 1438840"/>
                  <a:gd name="connsiteY894" fmla="*/ 1164063 h 1264513"/>
                  <a:gd name="connsiteX895" fmla="*/ 383191 w 1438840"/>
                  <a:gd name="connsiteY895" fmla="*/ 1167111 h 1264513"/>
                  <a:gd name="connsiteX896" fmla="*/ 393954 w 1438840"/>
                  <a:gd name="connsiteY896" fmla="*/ 1171873 h 1264513"/>
                  <a:gd name="connsiteX897" fmla="*/ 405479 w 1438840"/>
                  <a:gd name="connsiteY897" fmla="*/ 1175397 h 1264513"/>
                  <a:gd name="connsiteX898" fmla="*/ 418529 w 1438840"/>
                  <a:gd name="connsiteY898" fmla="*/ 1176921 h 1264513"/>
                  <a:gd name="connsiteX899" fmla="*/ 429483 w 1438840"/>
                  <a:gd name="connsiteY899" fmla="*/ 1176350 h 1264513"/>
                  <a:gd name="connsiteX900" fmla="*/ 443103 w 1438840"/>
                  <a:gd name="connsiteY900" fmla="*/ 1174445 h 1264513"/>
                  <a:gd name="connsiteX901" fmla="*/ 455676 w 1438840"/>
                  <a:gd name="connsiteY901" fmla="*/ 1169968 h 1264513"/>
                  <a:gd name="connsiteX902" fmla="*/ 458819 w 1438840"/>
                  <a:gd name="connsiteY902" fmla="*/ 1167872 h 1264513"/>
                  <a:gd name="connsiteX903" fmla="*/ 464058 w 1438840"/>
                  <a:gd name="connsiteY903" fmla="*/ 1162348 h 1264513"/>
                  <a:gd name="connsiteX904" fmla="*/ 465677 w 1438840"/>
                  <a:gd name="connsiteY904" fmla="*/ 1158729 h 1264513"/>
                  <a:gd name="connsiteX905" fmla="*/ 466725 w 1438840"/>
                  <a:gd name="connsiteY905" fmla="*/ 1154918 h 1264513"/>
                  <a:gd name="connsiteX906" fmla="*/ 466534 w 1438840"/>
                  <a:gd name="connsiteY906" fmla="*/ 1146156 h 1264513"/>
                  <a:gd name="connsiteX907" fmla="*/ 461772 w 1438840"/>
                  <a:gd name="connsiteY907" fmla="*/ 1137011 h 1264513"/>
                  <a:gd name="connsiteX908" fmla="*/ 453200 w 1438840"/>
                  <a:gd name="connsiteY908" fmla="*/ 1129201 h 1264513"/>
                  <a:gd name="connsiteX909" fmla="*/ 441484 w 1438840"/>
                  <a:gd name="connsiteY909" fmla="*/ 1123295 h 1264513"/>
                  <a:gd name="connsiteX910" fmla="*/ 433388 w 1438840"/>
                  <a:gd name="connsiteY910" fmla="*/ 1121867 h 1264513"/>
                  <a:gd name="connsiteX911" fmla="*/ 428244 w 1438840"/>
                  <a:gd name="connsiteY911" fmla="*/ 1121676 h 1264513"/>
                  <a:gd name="connsiteX912" fmla="*/ 418338 w 1438840"/>
                  <a:gd name="connsiteY912" fmla="*/ 1122534 h 1264513"/>
                  <a:gd name="connsiteX913" fmla="*/ 406908 w 1438840"/>
                  <a:gd name="connsiteY913" fmla="*/ 1124629 h 1264513"/>
                  <a:gd name="connsiteX914" fmla="*/ 396812 w 1438840"/>
                  <a:gd name="connsiteY914" fmla="*/ 1127391 h 1264513"/>
                  <a:gd name="connsiteX915" fmla="*/ 396716 w 1438840"/>
                  <a:gd name="connsiteY915" fmla="*/ 1127391 h 1264513"/>
                  <a:gd name="connsiteX916" fmla="*/ 400431 w 1438840"/>
                  <a:gd name="connsiteY916" fmla="*/ 1122057 h 1264513"/>
                  <a:gd name="connsiteX917" fmla="*/ 413575 w 1438840"/>
                  <a:gd name="connsiteY917" fmla="*/ 1102150 h 1264513"/>
                  <a:gd name="connsiteX918" fmla="*/ 437293 w 1438840"/>
                  <a:gd name="connsiteY918" fmla="*/ 1062431 h 1264513"/>
                  <a:gd name="connsiteX919" fmla="*/ 449771 w 1438840"/>
                  <a:gd name="connsiteY919" fmla="*/ 1042047 h 1264513"/>
                  <a:gd name="connsiteX920" fmla="*/ 462725 w 1438840"/>
                  <a:gd name="connsiteY920" fmla="*/ 1022331 h 1264513"/>
                  <a:gd name="connsiteX921" fmla="*/ 474916 w 1438840"/>
                  <a:gd name="connsiteY921" fmla="*/ 1003757 h 1264513"/>
                  <a:gd name="connsiteX922" fmla="*/ 480917 w 1438840"/>
                  <a:gd name="connsiteY922" fmla="*/ 994518 h 1264513"/>
                  <a:gd name="connsiteX923" fmla="*/ 486251 w 1438840"/>
                  <a:gd name="connsiteY923" fmla="*/ 986421 h 1264513"/>
                  <a:gd name="connsiteX924" fmla="*/ 490061 w 1438840"/>
                  <a:gd name="connsiteY924" fmla="*/ 979373 h 1264513"/>
                  <a:gd name="connsiteX925" fmla="*/ 493586 w 1438840"/>
                  <a:gd name="connsiteY925" fmla="*/ 971848 h 1264513"/>
                  <a:gd name="connsiteX926" fmla="*/ 495395 w 1438840"/>
                  <a:gd name="connsiteY926" fmla="*/ 967086 h 1264513"/>
                  <a:gd name="connsiteX927" fmla="*/ 496919 w 1438840"/>
                  <a:gd name="connsiteY927" fmla="*/ 961656 h 1264513"/>
                  <a:gd name="connsiteX928" fmla="*/ 499777 w 1438840"/>
                  <a:gd name="connsiteY928" fmla="*/ 952227 h 1264513"/>
                  <a:gd name="connsiteX929" fmla="*/ 505968 w 1438840"/>
                  <a:gd name="connsiteY929" fmla="*/ 930986 h 1264513"/>
                  <a:gd name="connsiteX930" fmla="*/ 511493 w 1438840"/>
                  <a:gd name="connsiteY930" fmla="*/ 909936 h 1264513"/>
                  <a:gd name="connsiteX931" fmla="*/ 516160 w 1438840"/>
                  <a:gd name="connsiteY931" fmla="*/ 889266 h 1264513"/>
                  <a:gd name="connsiteX932" fmla="*/ 516731 w 1438840"/>
                  <a:gd name="connsiteY932" fmla="*/ 886695 h 1264513"/>
                  <a:gd name="connsiteX933" fmla="*/ 539687 w 1438840"/>
                  <a:gd name="connsiteY933" fmla="*/ 878313 h 1264513"/>
                  <a:gd name="connsiteX934" fmla="*/ 574357 w 1438840"/>
                  <a:gd name="connsiteY934" fmla="*/ 864406 h 1264513"/>
                  <a:gd name="connsiteX935" fmla="*/ 607981 w 1438840"/>
                  <a:gd name="connsiteY935" fmla="*/ 850785 h 1264513"/>
                  <a:gd name="connsiteX936" fmla="*/ 639985 w 1438840"/>
                  <a:gd name="connsiteY936" fmla="*/ 836402 h 1264513"/>
                  <a:gd name="connsiteX937" fmla="*/ 656940 w 1438840"/>
                  <a:gd name="connsiteY937" fmla="*/ 828592 h 1264513"/>
                  <a:gd name="connsiteX938" fmla="*/ 674846 w 1438840"/>
                  <a:gd name="connsiteY938" fmla="*/ 820686 h 1264513"/>
                  <a:gd name="connsiteX939" fmla="*/ 705041 w 1438840"/>
                  <a:gd name="connsiteY939" fmla="*/ 806780 h 1264513"/>
                  <a:gd name="connsiteX940" fmla="*/ 739426 w 1438840"/>
                  <a:gd name="connsiteY940" fmla="*/ 789825 h 1264513"/>
                  <a:gd name="connsiteX941" fmla="*/ 752570 w 1438840"/>
                  <a:gd name="connsiteY941" fmla="*/ 783634 h 1264513"/>
                  <a:gd name="connsiteX942" fmla="*/ 764000 w 1438840"/>
                  <a:gd name="connsiteY942" fmla="*/ 786396 h 1264513"/>
                  <a:gd name="connsiteX943" fmla="*/ 785432 w 1438840"/>
                  <a:gd name="connsiteY943" fmla="*/ 792397 h 1264513"/>
                  <a:gd name="connsiteX944" fmla="*/ 803053 w 1438840"/>
                  <a:gd name="connsiteY944" fmla="*/ 798684 h 1264513"/>
                  <a:gd name="connsiteX945" fmla="*/ 802862 w 1438840"/>
                  <a:gd name="connsiteY945" fmla="*/ 801255 h 1264513"/>
                  <a:gd name="connsiteX946" fmla="*/ 797433 w 1438840"/>
                  <a:gd name="connsiteY946" fmla="*/ 828116 h 1264513"/>
                  <a:gd name="connsiteX947" fmla="*/ 792004 w 1438840"/>
                  <a:gd name="connsiteY947" fmla="*/ 853738 h 1264513"/>
                  <a:gd name="connsiteX948" fmla="*/ 785527 w 1438840"/>
                  <a:gd name="connsiteY948" fmla="*/ 882122 h 1264513"/>
                  <a:gd name="connsiteX949" fmla="*/ 779240 w 1438840"/>
                  <a:gd name="connsiteY949" fmla="*/ 908126 h 1264513"/>
                  <a:gd name="connsiteX950" fmla="*/ 770858 w 1438840"/>
                  <a:gd name="connsiteY950" fmla="*/ 935367 h 1264513"/>
                  <a:gd name="connsiteX951" fmla="*/ 766286 w 1438840"/>
                  <a:gd name="connsiteY951" fmla="*/ 949083 h 1264513"/>
                  <a:gd name="connsiteX952" fmla="*/ 762191 w 1438840"/>
                  <a:gd name="connsiteY952" fmla="*/ 961846 h 1264513"/>
                  <a:gd name="connsiteX953" fmla="*/ 759714 w 1438840"/>
                  <a:gd name="connsiteY953" fmla="*/ 969181 h 1264513"/>
                  <a:gd name="connsiteX954" fmla="*/ 764000 w 1438840"/>
                  <a:gd name="connsiteY954" fmla="*/ 976801 h 1264513"/>
                  <a:gd name="connsiteX955" fmla="*/ 770954 w 1438840"/>
                  <a:gd name="connsiteY955" fmla="*/ 977563 h 1264513"/>
                  <a:gd name="connsiteX956" fmla="*/ 771240 w 1438840"/>
                  <a:gd name="connsiteY956" fmla="*/ 985278 h 1264513"/>
                  <a:gd name="connsiteX957" fmla="*/ 773144 w 1438840"/>
                  <a:gd name="connsiteY957" fmla="*/ 987659 h 1264513"/>
                  <a:gd name="connsiteX958" fmla="*/ 777907 w 1438840"/>
                  <a:gd name="connsiteY958" fmla="*/ 990517 h 1264513"/>
                  <a:gd name="connsiteX959" fmla="*/ 784860 w 1438840"/>
                  <a:gd name="connsiteY959" fmla="*/ 992041 h 1264513"/>
                  <a:gd name="connsiteX960" fmla="*/ 794099 w 1438840"/>
                  <a:gd name="connsiteY960" fmla="*/ 992231 h 1264513"/>
                  <a:gd name="connsiteX961" fmla="*/ 800291 w 1438840"/>
                  <a:gd name="connsiteY961" fmla="*/ 991470 h 1264513"/>
                  <a:gd name="connsiteX962" fmla="*/ 808482 w 1438840"/>
                  <a:gd name="connsiteY962" fmla="*/ 990041 h 1264513"/>
                  <a:gd name="connsiteX963" fmla="*/ 815721 w 1438840"/>
                  <a:gd name="connsiteY963" fmla="*/ 988326 h 1264513"/>
                  <a:gd name="connsiteX964" fmla="*/ 823056 w 1438840"/>
                  <a:gd name="connsiteY964" fmla="*/ 986231 h 1264513"/>
                  <a:gd name="connsiteX965" fmla="*/ 835247 w 1438840"/>
                  <a:gd name="connsiteY965" fmla="*/ 982135 h 1264513"/>
                  <a:gd name="connsiteX966" fmla="*/ 841439 w 1438840"/>
                  <a:gd name="connsiteY966" fmla="*/ 979468 h 1264513"/>
                  <a:gd name="connsiteX967" fmla="*/ 848297 w 1438840"/>
                  <a:gd name="connsiteY967" fmla="*/ 976515 h 1264513"/>
                  <a:gd name="connsiteX968" fmla="*/ 865346 w 1438840"/>
                  <a:gd name="connsiteY968" fmla="*/ 967562 h 1264513"/>
                  <a:gd name="connsiteX969" fmla="*/ 879443 w 1438840"/>
                  <a:gd name="connsiteY969" fmla="*/ 957084 h 1264513"/>
                  <a:gd name="connsiteX970" fmla="*/ 885539 w 1438840"/>
                  <a:gd name="connsiteY970" fmla="*/ 949940 h 1264513"/>
                  <a:gd name="connsiteX971" fmla="*/ 890683 w 1438840"/>
                  <a:gd name="connsiteY971" fmla="*/ 940892 h 1264513"/>
                  <a:gd name="connsiteX972" fmla="*/ 892017 w 1438840"/>
                  <a:gd name="connsiteY972" fmla="*/ 931748 h 1264513"/>
                  <a:gd name="connsiteX973" fmla="*/ 889731 w 1438840"/>
                  <a:gd name="connsiteY973" fmla="*/ 922318 h 1264513"/>
                  <a:gd name="connsiteX974" fmla="*/ 887254 w 1438840"/>
                  <a:gd name="connsiteY974" fmla="*/ 918984 h 1264513"/>
                  <a:gd name="connsiteX975" fmla="*/ 884110 w 1438840"/>
                  <a:gd name="connsiteY975" fmla="*/ 916222 h 1264513"/>
                  <a:gd name="connsiteX976" fmla="*/ 876014 w 1438840"/>
                  <a:gd name="connsiteY976" fmla="*/ 912412 h 1264513"/>
                  <a:gd name="connsiteX977" fmla="*/ 866775 w 1438840"/>
                  <a:gd name="connsiteY977" fmla="*/ 910983 h 1264513"/>
                  <a:gd name="connsiteX978" fmla="*/ 862203 w 1438840"/>
                  <a:gd name="connsiteY978" fmla="*/ 910888 h 1264513"/>
                  <a:gd name="connsiteX979" fmla="*/ 855250 w 1438840"/>
                  <a:gd name="connsiteY979" fmla="*/ 911364 h 1264513"/>
                  <a:gd name="connsiteX980" fmla="*/ 840200 w 1438840"/>
                  <a:gd name="connsiteY980" fmla="*/ 913841 h 1264513"/>
                  <a:gd name="connsiteX981" fmla="*/ 814197 w 1438840"/>
                  <a:gd name="connsiteY981" fmla="*/ 922223 h 1264513"/>
                  <a:gd name="connsiteX982" fmla="*/ 787146 w 1438840"/>
                  <a:gd name="connsiteY982" fmla="*/ 937462 h 1264513"/>
                  <a:gd name="connsiteX983" fmla="*/ 792575 w 1438840"/>
                  <a:gd name="connsiteY983" fmla="*/ 920127 h 1264513"/>
                  <a:gd name="connsiteX984" fmla="*/ 798957 w 1438840"/>
                  <a:gd name="connsiteY984" fmla="*/ 894600 h 1264513"/>
                  <a:gd name="connsiteX985" fmla="*/ 805243 w 1438840"/>
                  <a:gd name="connsiteY985" fmla="*/ 867549 h 1264513"/>
                  <a:gd name="connsiteX986" fmla="*/ 811054 w 1438840"/>
                  <a:gd name="connsiteY986" fmla="*/ 840593 h 1264513"/>
                  <a:gd name="connsiteX987" fmla="*/ 817055 w 1438840"/>
                  <a:gd name="connsiteY987" fmla="*/ 812971 h 1264513"/>
                  <a:gd name="connsiteX988" fmla="*/ 819436 w 1438840"/>
                  <a:gd name="connsiteY988" fmla="*/ 798207 h 1264513"/>
                  <a:gd name="connsiteX989" fmla="*/ 817816 w 1438840"/>
                  <a:gd name="connsiteY989" fmla="*/ 788968 h 1264513"/>
                  <a:gd name="connsiteX990" fmla="*/ 815435 w 1438840"/>
                  <a:gd name="connsiteY990" fmla="*/ 785444 h 1264513"/>
                  <a:gd name="connsiteX991" fmla="*/ 811911 w 1438840"/>
                  <a:gd name="connsiteY991" fmla="*/ 782491 h 1264513"/>
                  <a:gd name="connsiteX992" fmla="*/ 809530 w 1438840"/>
                  <a:gd name="connsiteY992" fmla="*/ 781157 h 1264513"/>
                  <a:gd name="connsiteX993" fmla="*/ 804577 w 1438840"/>
                  <a:gd name="connsiteY993" fmla="*/ 779062 h 1264513"/>
                  <a:gd name="connsiteX994" fmla="*/ 780669 w 1438840"/>
                  <a:gd name="connsiteY994" fmla="*/ 771442 h 1264513"/>
                  <a:gd name="connsiteX995" fmla="*/ 779145 w 1438840"/>
                  <a:gd name="connsiteY995" fmla="*/ 771061 h 1264513"/>
                  <a:gd name="connsiteX996" fmla="*/ 803720 w 1438840"/>
                  <a:gd name="connsiteY996" fmla="*/ 758679 h 1264513"/>
                  <a:gd name="connsiteX997" fmla="*/ 835343 w 1438840"/>
                  <a:gd name="connsiteY997" fmla="*/ 742677 h 1264513"/>
                  <a:gd name="connsiteX998" fmla="*/ 865632 w 1438840"/>
                  <a:gd name="connsiteY998" fmla="*/ 725531 h 1264513"/>
                  <a:gd name="connsiteX999" fmla="*/ 896493 w 1438840"/>
                  <a:gd name="connsiteY999" fmla="*/ 706863 h 1264513"/>
                  <a:gd name="connsiteX1000" fmla="*/ 926973 w 1438840"/>
                  <a:gd name="connsiteY1000" fmla="*/ 688670 h 1264513"/>
                  <a:gd name="connsiteX1001" fmla="*/ 941451 w 1438840"/>
                  <a:gd name="connsiteY1001" fmla="*/ 679240 h 1264513"/>
                  <a:gd name="connsiteX1002" fmla="*/ 956024 w 1438840"/>
                  <a:gd name="connsiteY1002" fmla="*/ 669810 h 1264513"/>
                  <a:gd name="connsiteX1003" fmla="*/ 984790 w 1438840"/>
                  <a:gd name="connsiteY1003" fmla="*/ 649617 h 1264513"/>
                  <a:gd name="connsiteX1004" fmla="*/ 1000125 w 1438840"/>
                  <a:gd name="connsiteY1004" fmla="*/ 637806 h 1264513"/>
                  <a:gd name="connsiteX1005" fmla="*/ 1013651 w 1438840"/>
                  <a:gd name="connsiteY1005" fmla="*/ 626662 h 1264513"/>
                  <a:gd name="connsiteX1006" fmla="*/ 1039082 w 1438840"/>
                  <a:gd name="connsiteY1006" fmla="*/ 605231 h 1264513"/>
                  <a:gd name="connsiteX1007" fmla="*/ 1052036 w 1438840"/>
                  <a:gd name="connsiteY1007" fmla="*/ 594277 h 1264513"/>
                  <a:gd name="connsiteX1008" fmla="*/ 1064800 w 1438840"/>
                  <a:gd name="connsiteY1008" fmla="*/ 583609 h 1264513"/>
                  <a:gd name="connsiteX1009" fmla="*/ 1077182 w 1438840"/>
                  <a:gd name="connsiteY1009" fmla="*/ 572846 h 1264513"/>
                  <a:gd name="connsiteX1010" fmla="*/ 1088708 w 1438840"/>
                  <a:gd name="connsiteY1010" fmla="*/ 561416 h 1264513"/>
                  <a:gd name="connsiteX1011" fmla="*/ 1098709 w 1438840"/>
                  <a:gd name="connsiteY1011" fmla="*/ 549890 h 1264513"/>
                  <a:gd name="connsiteX1012" fmla="*/ 1108043 w 1438840"/>
                  <a:gd name="connsiteY1012" fmla="*/ 538937 h 1264513"/>
                  <a:gd name="connsiteX1013" fmla="*/ 1116235 w 1438840"/>
                  <a:gd name="connsiteY1013" fmla="*/ 527507 h 1264513"/>
                  <a:gd name="connsiteX1014" fmla="*/ 1122902 w 1438840"/>
                  <a:gd name="connsiteY1014" fmla="*/ 515696 h 1264513"/>
                  <a:gd name="connsiteX1015" fmla="*/ 1123855 w 1438840"/>
                  <a:gd name="connsiteY1015" fmla="*/ 513410 h 1264513"/>
                  <a:gd name="connsiteX1016" fmla="*/ 1123855 w 1438840"/>
                  <a:gd name="connsiteY1016" fmla="*/ 508361 h 1264513"/>
                  <a:gd name="connsiteX1017" fmla="*/ 1119569 w 1438840"/>
                  <a:gd name="connsiteY1017" fmla="*/ 502742 h 1264513"/>
                  <a:gd name="connsiteX1018" fmla="*/ 1106900 w 1438840"/>
                  <a:gd name="connsiteY1018" fmla="*/ 506171 h 1264513"/>
                  <a:gd name="connsiteX1019" fmla="*/ 1100994 w 1438840"/>
                  <a:gd name="connsiteY1019" fmla="*/ 515505 h 1264513"/>
                  <a:gd name="connsiteX1020" fmla="*/ 1098709 w 1438840"/>
                  <a:gd name="connsiteY1020" fmla="*/ 518839 h 1264513"/>
                  <a:gd name="connsiteX1021" fmla="*/ 1097470 w 1438840"/>
                  <a:gd name="connsiteY1021" fmla="*/ 516839 h 1264513"/>
                  <a:gd name="connsiteX1022" fmla="*/ 1091946 w 1438840"/>
                  <a:gd name="connsiteY1022" fmla="*/ 514553 h 1264513"/>
                  <a:gd name="connsiteX1023" fmla="*/ 1090042 w 1438840"/>
                  <a:gd name="connsiteY1023" fmla="*/ 514457 h 1264513"/>
                  <a:gd name="connsiteX1024" fmla="*/ 1085469 w 1438840"/>
                  <a:gd name="connsiteY1024" fmla="*/ 513219 h 1264513"/>
                  <a:gd name="connsiteX1025" fmla="*/ 1078706 w 1438840"/>
                  <a:gd name="connsiteY1025" fmla="*/ 512172 h 1264513"/>
                  <a:gd name="connsiteX1026" fmla="*/ 1069372 w 1438840"/>
                  <a:gd name="connsiteY1026" fmla="*/ 511219 h 1264513"/>
                  <a:gd name="connsiteX1027" fmla="*/ 1059561 w 1438840"/>
                  <a:gd name="connsiteY1027" fmla="*/ 510076 h 1264513"/>
                  <a:gd name="connsiteX1028" fmla="*/ 1050227 w 1438840"/>
                  <a:gd name="connsiteY1028" fmla="*/ 509028 h 1264513"/>
                  <a:gd name="connsiteX1029" fmla="*/ 1042606 w 1438840"/>
                  <a:gd name="connsiteY1029" fmla="*/ 507981 h 1264513"/>
                  <a:gd name="connsiteX1030" fmla="*/ 1024794 w 1438840"/>
                  <a:gd name="connsiteY1030" fmla="*/ 505028 h 1264513"/>
                  <a:gd name="connsiteX1031" fmla="*/ 1016603 w 1438840"/>
                  <a:gd name="connsiteY1031" fmla="*/ 503123 h 1264513"/>
                  <a:gd name="connsiteX1032" fmla="*/ 1006603 w 1438840"/>
                  <a:gd name="connsiteY1032" fmla="*/ 500646 h 1264513"/>
                  <a:gd name="connsiteX1033" fmla="*/ 988980 w 1438840"/>
                  <a:gd name="connsiteY1033" fmla="*/ 496360 h 1264513"/>
                  <a:gd name="connsiteX1034" fmla="*/ 970693 w 1438840"/>
                  <a:gd name="connsiteY1034" fmla="*/ 492455 h 1264513"/>
                  <a:gd name="connsiteX1035" fmla="*/ 951357 w 1438840"/>
                  <a:gd name="connsiteY1035" fmla="*/ 488359 h 1264513"/>
                  <a:gd name="connsiteX1036" fmla="*/ 932973 w 1438840"/>
                  <a:gd name="connsiteY1036" fmla="*/ 484263 h 1264513"/>
                  <a:gd name="connsiteX1037" fmla="*/ 914305 w 1438840"/>
                  <a:gd name="connsiteY1037" fmla="*/ 480453 h 1264513"/>
                  <a:gd name="connsiteX1038" fmla="*/ 902398 w 1438840"/>
                  <a:gd name="connsiteY1038" fmla="*/ 478167 h 1264513"/>
                  <a:gd name="connsiteX1039" fmla="*/ 918496 w 1438840"/>
                  <a:gd name="connsiteY1039" fmla="*/ 471786 h 1264513"/>
                  <a:gd name="connsiteX1040" fmla="*/ 936308 w 1438840"/>
                  <a:gd name="connsiteY1040" fmla="*/ 463975 h 1264513"/>
                  <a:gd name="connsiteX1041" fmla="*/ 953452 w 1438840"/>
                  <a:gd name="connsiteY1041" fmla="*/ 456164 h 1264513"/>
                  <a:gd name="connsiteX1042" fmla="*/ 955358 w 1438840"/>
                  <a:gd name="connsiteY1042" fmla="*/ 455307 h 1264513"/>
                  <a:gd name="connsiteX1043" fmla="*/ 982218 w 1438840"/>
                  <a:gd name="connsiteY1043" fmla="*/ 444354 h 1264513"/>
                  <a:gd name="connsiteX1044" fmla="*/ 999268 w 1438840"/>
                  <a:gd name="connsiteY1044" fmla="*/ 436543 h 1264513"/>
                  <a:gd name="connsiteX1045" fmla="*/ 1017651 w 1438840"/>
                  <a:gd name="connsiteY1045" fmla="*/ 427303 h 1264513"/>
                  <a:gd name="connsiteX1046" fmla="*/ 1052131 w 1438840"/>
                  <a:gd name="connsiteY1046" fmla="*/ 410349 h 1264513"/>
                  <a:gd name="connsiteX1047" fmla="*/ 1068895 w 1438840"/>
                  <a:gd name="connsiteY1047" fmla="*/ 402729 h 1264513"/>
                  <a:gd name="connsiteX1048" fmla="*/ 1077754 w 1438840"/>
                  <a:gd name="connsiteY1048" fmla="*/ 398252 h 1264513"/>
                  <a:gd name="connsiteX1049" fmla="*/ 1085564 w 1438840"/>
                  <a:gd name="connsiteY1049" fmla="*/ 394347 h 1264513"/>
                  <a:gd name="connsiteX1050" fmla="*/ 1102996 w 1438840"/>
                  <a:gd name="connsiteY1050" fmla="*/ 384536 h 1264513"/>
                  <a:gd name="connsiteX1051" fmla="*/ 1119188 w 1438840"/>
                  <a:gd name="connsiteY1051" fmla="*/ 375297 h 1264513"/>
                  <a:gd name="connsiteX1052" fmla="*/ 1135666 w 1438840"/>
                  <a:gd name="connsiteY1052" fmla="*/ 366058 h 1264513"/>
                  <a:gd name="connsiteX1053" fmla="*/ 1153287 w 1438840"/>
                  <a:gd name="connsiteY1053" fmla="*/ 355771 h 1264513"/>
                  <a:gd name="connsiteX1054" fmla="*/ 1186719 w 1438840"/>
                  <a:gd name="connsiteY1054" fmla="*/ 335768 h 1264513"/>
                  <a:gd name="connsiteX1055" fmla="*/ 1202245 w 1438840"/>
                  <a:gd name="connsiteY1055" fmla="*/ 326910 h 1264513"/>
                  <a:gd name="connsiteX1056" fmla="*/ 1219962 w 1438840"/>
                  <a:gd name="connsiteY1056" fmla="*/ 316528 h 1264513"/>
                  <a:gd name="connsiteX1057" fmla="*/ 1236059 w 1438840"/>
                  <a:gd name="connsiteY1057" fmla="*/ 306241 h 1264513"/>
                  <a:gd name="connsiteX1058" fmla="*/ 1252633 w 1438840"/>
                  <a:gd name="connsiteY1058" fmla="*/ 295954 h 1264513"/>
                  <a:gd name="connsiteX1059" fmla="*/ 1285209 w 1438840"/>
                  <a:gd name="connsiteY1059" fmla="*/ 275952 h 1264513"/>
                  <a:gd name="connsiteX1060" fmla="*/ 1301496 w 1438840"/>
                  <a:gd name="connsiteY1060" fmla="*/ 266141 h 1264513"/>
                  <a:gd name="connsiteX1061" fmla="*/ 1318165 w 1438840"/>
                  <a:gd name="connsiteY1061" fmla="*/ 255949 h 1264513"/>
                  <a:gd name="connsiteX1062" fmla="*/ 1349978 w 1438840"/>
                  <a:gd name="connsiteY1062" fmla="*/ 235470 h 1264513"/>
                  <a:gd name="connsiteX1063" fmla="*/ 1365599 w 1438840"/>
                  <a:gd name="connsiteY1063" fmla="*/ 223754 h 1264513"/>
                  <a:gd name="connsiteX1064" fmla="*/ 1379316 w 1438840"/>
                  <a:gd name="connsiteY1064" fmla="*/ 211658 h 1264513"/>
                  <a:gd name="connsiteX1065" fmla="*/ 1389412 w 1438840"/>
                  <a:gd name="connsiteY1065" fmla="*/ 202514 h 1264513"/>
                  <a:gd name="connsiteX1066" fmla="*/ 1394651 w 1438840"/>
                  <a:gd name="connsiteY1066" fmla="*/ 198132 h 1264513"/>
                  <a:gd name="connsiteX1067" fmla="*/ 1397032 w 1438840"/>
                  <a:gd name="connsiteY1067" fmla="*/ 196132 h 1264513"/>
                  <a:gd name="connsiteX1068" fmla="*/ 1399223 w 1438840"/>
                  <a:gd name="connsiteY1068" fmla="*/ 194418 h 1264513"/>
                  <a:gd name="connsiteX1069" fmla="*/ 1400937 w 1438840"/>
                  <a:gd name="connsiteY1069" fmla="*/ 193179 h 1264513"/>
                  <a:gd name="connsiteX1070" fmla="*/ 1403795 w 1438840"/>
                  <a:gd name="connsiteY1070" fmla="*/ 191084 h 1264513"/>
                  <a:gd name="connsiteX1071" fmla="*/ 1410272 w 1438840"/>
                  <a:gd name="connsiteY1071" fmla="*/ 186416 h 1264513"/>
                  <a:gd name="connsiteX1072" fmla="*/ 1409509 w 1438840"/>
                  <a:gd name="connsiteY1072" fmla="*/ 188036 h 1264513"/>
                  <a:gd name="connsiteX1073" fmla="*/ 1408652 w 1438840"/>
                  <a:gd name="connsiteY1073" fmla="*/ 192989 h 1264513"/>
                  <a:gd name="connsiteX1074" fmla="*/ 1408462 w 1438840"/>
                  <a:gd name="connsiteY1074" fmla="*/ 195561 h 1264513"/>
                  <a:gd name="connsiteX1075" fmla="*/ 1408176 w 1438840"/>
                  <a:gd name="connsiteY1075" fmla="*/ 205466 h 1264513"/>
                  <a:gd name="connsiteX1076" fmla="*/ 1408652 w 1438840"/>
                  <a:gd name="connsiteY1076" fmla="*/ 227184 h 1264513"/>
                  <a:gd name="connsiteX1077" fmla="*/ 1409891 w 1438840"/>
                  <a:gd name="connsiteY1077" fmla="*/ 249758 h 1264513"/>
                  <a:gd name="connsiteX1078" fmla="*/ 1410748 w 1438840"/>
                  <a:gd name="connsiteY1078" fmla="*/ 270808 h 1264513"/>
                  <a:gd name="connsiteX1079" fmla="*/ 1411320 w 1438840"/>
                  <a:gd name="connsiteY1079" fmla="*/ 293001 h 1264513"/>
                  <a:gd name="connsiteX1080" fmla="*/ 1411986 w 1438840"/>
                  <a:gd name="connsiteY1080" fmla="*/ 315766 h 1264513"/>
                  <a:gd name="connsiteX1081" fmla="*/ 1413606 w 1438840"/>
                  <a:gd name="connsiteY1081" fmla="*/ 339483 h 1264513"/>
                  <a:gd name="connsiteX1082" fmla="*/ 1414272 w 1438840"/>
                  <a:gd name="connsiteY1082" fmla="*/ 350437 h 1264513"/>
                  <a:gd name="connsiteX1083" fmla="*/ 1414749 w 1438840"/>
                  <a:gd name="connsiteY1083" fmla="*/ 361391 h 1264513"/>
                  <a:gd name="connsiteX1084" fmla="*/ 1415319 w 1438840"/>
                  <a:gd name="connsiteY1084" fmla="*/ 385679 h 1264513"/>
                  <a:gd name="connsiteX1085" fmla="*/ 1416367 w 1438840"/>
                  <a:gd name="connsiteY1085" fmla="*/ 407397 h 1264513"/>
                  <a:gd name="connsiteX1086" fmla="*/ 1416558 w 1438840"/>
                  <a:gd name="connsiteY1086" fmla="*/ 425780 h 1264513"/>
                  <a:gd name="connsiteX1087" fmla="*/ 1416558 w 1438840"/>
                  <a:gd name="connsiteY1087" fmla="*/ 431971 h 1264513"/>
                  <a:gd name="connsiteX1088" fmla="*/ 1416653 w 1438840"/>
                  <a:gd name="connsiteY1088" fmla="*/ 455593 h 1264513"/>
                  <a:gd name="connsiteX1089" fmla="*/ 1417987 w 1438840"/>
                  <a:gd name="connsiteY1089" fmla="*/ 501599 h 1264513"/>
                  <a:gd name="connsiteX1090" fmla="*/ 1419320 w 1438840"/>
                  <a:gd name="connsiteY1090" fmla="*/ 525221 h 1264513"/>
                  <a:gd name="connsiteX1091" fmla="*/ 1420654 w 1438840"/>
                  <a:gd name="connsiteY1091" fmla="*/ 549224 h 1264513"/>
                  <a:gd name="connsiteX1092" fmla="*/ 1421606 w 1438840"/>
                  <a:gd name="connsiteY1092" fmla="*/ 572370 h 1264513"/>
                  <a:gd name="connsiteX1093" fmla="*/ 1422083 w 1438840"/>
                  <a:gd name="connsiteY1093" fmla="*/ 583800 h 1264513"/>
                  <a:gd name="connsiteX1094" fmla="*/ 1422178 w 1438840"/>
                  <a:gd name="connsiteY1094" fmla="*/ 595134 h 1264513"/>
                  <a:gd name="connsiteX1095" fmla="*/ 1422368 w 1438840"/>
                  <a:gd name="connsiteY1095" fmla="*/ 642187 h 1264513"/>
                  <a:gd name="connsiteX1096" fmla="*/ 1421892 w 1438840"/>
                  <a:gd name="connsiteY1096" fmla="*/ 738009 h 1264513"/>
                  <a:gd name="connsiteX1097" fmla="*/ 407670 w 1438840"/>
                  <a:gd name="connsiteY1097" fmla="*/ 1140917 h 1264513"/>
                  <a:gd name="connsiteX1098" fmla="*/ 415195 w 1438840"/>
                  <a:gd name="connsiteY1098" fmla="*/ 1138821 h 1264513"/>
                  <a:gd name="connsiteX1099" fmla="*/ 422529 w 1438840"/>
                  <a:gd name="connsiteY1099" fmla="*/ 1137487 h 1264513"/>
                  <a:gd name="connsiteX1100" fmla="*/ 429196 w 1438840"/>
                  <a:gd name="connsiteY1100" fmla="*/ 1137011 h 1264513"/>
                  <a:gd name="connsiteX1101" fmla="*/ 435197 w 1438840"/>
                  <a:gd name="connsiteY1101" fmla="*/ 1137297 h 1264513"/>
                  <a:gd name="connsiteX1102" fmla="*/ 440055 w 1438840"/>
                  <a:gd name="connsiteY1102" fmla="*/ 1138726 h 1264513"/>
                  <a:gd name="connsiteX1103" fmla="*/ 447294 w 1438840"/>
                  <a:gd name="connsiteY1103" fmla="*/ 1143012 h 1264513"/>
                  <a:gd name="connsiteX1104" fmla="*/ 451485 w 1438840"/>
                  <a:gd name="connsiteY1104" fmla="*/ 1147203 h 1264513"/>
                  <a:gd name="connsiteX1105" fmla="*/ 452628 w 1438840"/>
                  <a:gd name="connsiteY1105" fmla="*/ 1149013 h 1264513"/>
                  <a:gd name="connsiteX1106" fmla="*/ 452914 w 1438840"/>
                  <a:gd name="connsiteY1106" fmla="*/ 1150061 h 1264513"/>
                  <a:gd name="connsiteX1107" fmla="*/ 452914 w 1438840"/>
                  <a:gd name="connsiteY1107" fmla="*/ 1151966 h 1264513"/>
                  <a:gd name="connsiteX1108" fmla="*/ 452438 w 1438840"/>
                  <a:gd name="connsiteY1108" fmla="*/ 1153775 h 1264513"/>
                  <a:gd name="connsiteX1109" fmla="*/ 451866 w 1438840"/>
                  <a:gd name="connsiteY1109" fmla="*/ 1154728 h 1264513"/>
                  <a:gd name="connsiteX1110" fmla="*/ 451295 w 1438840"/>
                  <a:gd name="connsiteY1110" fmla="*/ 1155300 h 1264513"/>
                  <a:gd name="connsiteX1111" fmla="*/ 447390 w 1438840"/>
                  <a:gd name="connsiteY1111" fmla="*/ 1157490 h 1264513"/>
                  <a:gd name="connsiteX1112" fmla="*/ 438436 w 1438840"/>
                  <a:gd name="connsiteY1112" fmla="*/ 1159776 h 1264513"/>
                  <a:gd name="connsiteX1113" fmla="*/ 426148 w 1438840"/>
                  <a:gd name="connsiteY1113" fmla="*/ 1160919 h 1264513"/>
                  <a:gd name="connsiteX1114" fmla="*/ 419100 w 1438840"/>
                  <a:gd name="connsiteY1114" fmla="*/ 1161015 h 1264513"/>
                  <a:gd name="connsiteX1115" fmla="*/ 413766 w 1438840"/>
                  <a:gd name="connsiteY1115" fmla="*/ 1160634 h 1264513"/>
                  <a:gd name="connsiteX1116" fmla="*/ 406241 w 1438840"/>
                  <a:gd name="connsiteY1116" fmla="*/ 1158919 h 1264513"/>
                  <a:gd name="connsiteX1117" fmla="*/ 399098 w 1438840"/>
                  <a:gd name="connsiteY1117" fmla="*/ 1156443 h 1264513"/>
                  <a:gd name="connsiteX1118" fmla="*/ 387287 w 1438840"/>
                  <a:gd name="connsiteY1118" fmla="*/ 1151013 h 1264513"/>
                  <a:gd name="connsiteX1119" fmla="*/ 385096 w 1438840"/>
                  <a:gd name="connsiteY1119" fmla="*/ 1150156 h 1264513"/>
                  <a:gd name="connsiteX1120" fmla="*/ 389001 w 1438840"/>
                  <a:gd name="connsiteY1120" fmla="*/ 1148061 h 1264513"/>
                  <a:gd name="connsiteX1121" fmla="*/ 394621 w 1438840"/>
                  <a:gd name="connsiteY1121" fmla="*/ 1145203 h 1264513"/>
                  <a:gd name="connsiteX1122" fmla="*/ 407670 w 1438840"/>
                  <a:gd name="connsiteY1122" fmla="*/ 1140917 h 1264513"/>
                  <a:gd name="connsiteX1123" fmla="*/ 789527 w 1438840"/>
                  <a:gd name="connsiteY1123" fmla="*/ 959561 h 1264513"/>
                  <a:gd name="connsiteX1124" fmla="*/ 794575 w 1438840"/>
                  <a:gd name="connsiteY1124" fmla="*/ 955084 h 1264513"/>
                  <a:gd name="connsiteX1125" fmla="*/ 804767 w 1438840"/>
                  <a:gd name="connsiteY1125" fmla="*/ 947845 h 1264513"/>
                  <a:gd name="connsiteX1126" fmla="*/ 811435 w 1438840"/>
                  <a:gd name="connsiteY1126" fmla="*/ 943940 h 1264513"/>
                  <a:gd name="connsiteX1127" fmla="*/ 818102 w 1438840"/>
                  <a:gd name="connsiteY1127" fmla="*/ 940606 h 1264513"/>
                  <a:gd name="connsiteX1128" fmla="*/ 826294 w 1438840"/>
                  <a:gd name="connsiteY1128" fmla="*/ 937368 h 1264513"/>
                  <a:gd name="connsiteX1129" fmla="*/ 837057 w 1438840"/>
                  <a:gd name="connsiteY1129" fmla="*/ 933748 h 1264513"/>
                  <a:gd name="connsiteX1130" fmla="*/ 856107 w 1438840"/>
                  <a:gd name="connsiteY1130" fmla="*/ 929557 h 1264513"/>
                  <a:gd name="connsiteX1131" fmla="*/ 870014 w 1438840"/>
                  <a:gd name="connsiteY1131" fmla="*/ 929176 h 1264513"/>
                  <a:gd name="connsiteX1132" fmla="*/ 874205 w 1438840"/>
                  <a:gd name="connsiteY1132" fmla="*/ 930319 h 1264513"/>
                  <a:gd name="connsiteX1133" fmla="*/ 875443 w 1438840"/>
                  <a:gd name="connsiteY1133" fmla="*/ 931081 h 1264513"/>
                  <a:gd name="connsiteX1134" fmla="*/ 876109 w 1438840"/>
                  <a:gd name="connsiteY1134" fmla="*/ 931748 h 1264513"/>
                  <a:gd name="connsiteX1135" fmla="*/ 876109 w 1438840"/>
                  <a:gd name="connsiteY1135" fmla="*/ 931938 h 1264513"/>
                  <a:gd name="connsiteX1136" fmla="*/ 876109 w 1438840"/>
                  <a:gd name="connsiteY1136" fmla="*/ 935653 h 1264513"/>
                  <a:gd name="connsiteX1137" fmla="*/ 875919 w 1438840"/>
                  <a:gd name="connsiteY1137" fmla="*/ 936415 h 1264513"/>
                  <a:gd name="connsiteX1138" fmla="*/ 872776 w 1438840"/>
                  <a:gd name="connsiteY1138" fmla="*/ 941559 h 1264513"/>
                  <a:gd name="connsiteX1139" fmla="*/ 865632 w 1438840"/>
                  <a:gd name="connsiteY1139" fmla="*/ 948988 h 1264513"/>
                  <a:gd name="connsiteX1140" fmla="*/ 840772 w 1438840"/>
                  <a:gd name="connsiteY1140" fmla="*/ 962990 h 1264513"/>
                  <a:gd name="connsiteX1141" fmla="*/ 831437 w 1438840"/>
                  <a:gd name="connsiteY1141" fmla="*/ 966895 h 1264513"/>
                  <a:gd name="connsiteX1142" fmla="*/ 826961 w 1438840"/>
                  <a:gd name="connsiteY1142" fmla="*/ 968419 h 1264513"/>
                  <a:gd name="connsiteX1143" fmla="*/ 821055 w 1438840"/>
                  <a:gd name="connsiteY1143" fmla="*/ 970419 h 1264513"/>
                  <a:gd name="connsiteX1144" fmla="*/ 815340 w 1438840"/>
                  <a:gd name="connsiteY1144" fmla="*/ 972038 h 1264513"/>
                  <a:gd name="connsiteX1145" fmla="*/ 810483 w 1438840"/>
                  <a:gd name="connsiteY1145" fmla="*/ 973372 h 1264513"/>
                  <a:gd name="connsiteX1146" fmla="*/ 799052 w 1438840"/>
                  <a:gd name="connsiteY1146" fmla="*/ 975753 h 1264513"/>
                  <a:gd name="connsiteX1147" fmla="*/ 787146 w 1438840"/>
                  <a:gd name="connsiteY1147" fmla="*/ 976229 h 1264513"/>
                  <a:gd name="connsiteX1148" fmla="*/ 785813 w 1438840"/>
                  <a:gd name="connsiteY1148" fmla="*/ 975944 h 1264513"/>
                  <a:gd name="connsiteX1149" fmla="*/ 777717 w 1438840"/>
                  <a:gd name="connsiteY1149" fmla="*/ 973181 h 1264513"/>
                  <a:gd name="connsiteX1150" fmla="*/ 776859 w 1438840"/>
                  <a:gd name="connsiteY1150" fmla="*/ 973467 h 1264513"/>
                  <a:gd name="connsiteX1151" fmla="*/ 779050 w 1438840"/>
                  <a:gd name="connsiteY1151" fmla="*/ 970610 h 1264513"/>
                  <a:gd name="connsiteX1152" fmla="*/ 783717 w 1438840"/>
                  <a:gd name="connsiteY1152" fmla="*/ 965181 h 1264513"/>
                  <a:gd name="connsiteX1153" fmla="*/ 789527 w 1438840"/>
                  <a:gd name="connsiteY1153" fmla="*/ 959561 h 1264513"/>
                  <a:gd name="connsiteX1154" fmla="*/ 804863 w 1438840"/>
                  <a:gd name="connsiteY1154" fmla="*/ 799731 h 1264513"/>
                  <a:gd name="connsiteX1155" fmla="*/ 804863 w 1438840"/>
                  <a:gd name="connsiteY1155" fmla="*/ 799731 h 1264513"/>
                  <a:gd name="connsiteX1156" fmla="*/ 805149 w 1438840"/>
                  <a:gd name="connsiteY1156" fmla="*/ 800112 h 1264513"/>
                  <a:gd name="connsiteX1157" fmla="*/ 804863 w 1438840"/>
                  <a:gd name="connsiteY1157" fmla="*/ 799731 h 126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Lst>
                <a:rect l="l" t="t" r="r" b="b"/>
                <a:pathLst>
                  <a:path w="1438840" h="1264513">
                    <a:moveTo>
                      <a:pt x="1438752" y="578942"/>
                    </a:moveTo>
                    <a:cubicBezTo>
                      <a:pt x="1438561" y="571321"/>
                      <a:pt x="1438084" y="563797"/>
                      <a:pt x="1437894" y="556177"/>
                    </a:cubicBezTo>
                    <a:cubicBezTo>
                      <a:pt x="1437798" y="552081"/>
                      <a:pt x="1437704" y="547986"/>
                      <a:pt x="1437513" y="543985"/>
                    </a:cubicBezTo>
                    <a:cubicBezTo>
                      <a:pt x="1437323" y="539889"/>
                      <a:pt x="1437037" y="535698"/>
                      <a:pt x="1436846" y="531602"/>
                    </a:cubicBezTo>
                    <a:cubicBezTo>
                      <a:pt x="1436466" y="523982"/>
                      <a:pt x="1436275" y="516363"/>
                      <a:pt x="1435894" y="508743"/>
                    </a:cubicBezTo>
                    <a:cubicBezTo>
                      <a:pt x="1434942" y="493217"/>
                      <a:pt x="1434560" y="477596"/>
                      <a:pt x="1434369" y="462070"/>
                    </a:cubicBezTo>
                    <a:cubicBezTo>
                      <a:pt x="1434369" y="452450"/>
                      <a:pt x="1434369" y="442734"/>
                      <a:pt x="1434369" y="433114"/>
                    </a:cubicBezTo>
                    <a:cubicBezTo>
                      <a:pt x="1434369" y="427018"/>
                      <a:pt x="1434369" y="420922"/>
                      <a:pt x="1434369" y="414826"/>
                    </a:cubicBezTo>
                    <a:cubicBezTo>
                      <a:pt x="1434369" y="407206"/>
                      <a:pt x="1433703" y="399681"/>
                      <a:pt x="1433513" y="392061"/>
                    </a:cubicBezTo>
                    <a:cubicBezTo>
                      <a:pt x="1433227" y="384346"/>
                      <a:pt x="1433131" y="376536"/>
                      <a:pt x="1433036" y="368820"/>
                    </a:cubicBezTo>
                    <a:cubicBezTo>
                      <a:pt x="1432942" y="361105"/>
                      <a:pt x="1432656" y="353295"/>
                      <a:pt x="1432274" y="345579"/>
                    </a:cubicBezTo>
                    <a:cubicBezTo>
                      <a:pt x="1431893" y="337959"/>
                      <a:pt x="1431227" y="330339"/>
                      <a:pt x="1430750" y="322719"/>
                    </a:cubicBezTo>
                    <a:cubicBezTo>
                      <a:pt x="1430274" y="315099"/>
                      <a:pt x="1430084" y="307575"/>
                      <a:pt x="1429893" y="299954"/>
                    </a:cubicBezTo>
                    <a:cubicBezTo>
                      <a:pt x="1429702" y="292430"/>
                      <a:pt x="1429893" y="284810"/>
                      <a:pt x="1429512" y="277285"/>
                    </a:cubicBezTo>
                    <a:cubicBezTo>
                      <a:pt x="1429131" y="270141"/>
                      <a:pt x="1428655" y="262997"/>
                      <a:pt x="1428464" y="255949"/>
                    </a:cubicBezTo>
                    <a:cubicBezTo>
                      <a:pt x="1428369" y="252234"/>
                      <a:pt x="1428273" y="248424"/>
                      <a:pt x="1428084" y="244709"/>
                    </a:cubicBezTo>
                    <a:cubicBezTo>
                      <a:pt x="1427893" y="240900"/>
                      <a:pt x="1427512" y="237185"/>
                      <a:pt x="1427321" y="233375"/>
                    </a:cubicBezTo>
                    <a:cubicBezTo>
                      <a:pt x="1426750" y="225659"/>
                      <a:pt x="1426464" y="217944"/>
                      <a:pt x="1426273" y="210229"/>
                    </a:cubicBezTo>
                    <a:cubicBezTo>
                      <a:pt x="1426178" y="206609"/>
                      <a:pt x="1426083" y="202990"/>
                      <a:pt x="1425892" y="199275"/>
                    </a:cubicBezTo>
                    <a:cubicBezTo>
                      <a:pt x="1425798" y="197656"/>
                      <a:pt x="1425703" y="196037"/>
                      <a:pt x="1425607" y="194322"/>
                    </a:cubicBezTo>
                    <a:cubicBezTo>
                      <a:pt x="1425512" y="193084"/>
                      <a:pt x="1425321" y="191846"/>
                      <a:pt x="1425417" y="190607"/>
                    </a:cubicBezTo>
                    <a:cubicBezTo>
                      <a:pt x="1425417" y="190131"/>
                      <a:pt x="1425417" y="189655"/>
                      <a:pt x="1425512" y="189274"/>
                    </a:cubicBezTo>
                    <a:cubicBezTo>
                      <a:pt x="1425607" y="188607"/>
                      <a:pt x="1425798" y="187940"/>
                      <a:pt x="1425987" y="187179"/>
                    </a:cubicBezTo>
                    <a:cubicBezTo>
                      <a:pt x="1426750" y="184131"/>
                      <a:pt x="1425512" y="180796"/>
                      <a:pt x="1422845" y="179177"/>
                    </a:cubicBezTo>
                    <a:cubicBezTo>
                      <a:pt x="1421225" y="178225"/>
                      <a:pt x="1419225" y="178034"/>
                      <a:pt x="1417321" y="178606"/>
                    </a:cubicBezTo>
                    <a:cubicBezTo>
                      <a:pt x="1416462" y="177177"/>
                      <a:pt x="1414367" y="176415"/>
                      <a:pt x="1412938" y="177463"/>
                    </a:cubicBezTo>
                    <a:cubicBezTo>
                      <a:pt x="1408462" y="180702"/>
                      <a:pt x="1403985" y="184035"/>
                      <a:pt x="1399413" y="187083"/>
                    </a:cubicBezTo>
                    <a:cubicBezTo>
                      <a:pt x="1398460" y="187750"/>
                      <a:pt x="1397412" y="188417"/>
                      <a:pt x="1396460" y="189178"/>
                    </a:cubicBezTo>
                    <a:cubicBezTo>
                      <a:pt x="1396174" y="189369"/>
                      <a:pt x="1395889" y="189560"/>
                      <a:pt x="1395603" y="189750"/>
                    </a:cubicBezTo>
                    <a:cubicBezTo>
                      <a:pt x="1392650" y="191941"/>
                      <a:pt x="1389793" y="194132"/>
                      <a:pt x="1386840" y="196418"/>
                    </a:cubicBezTo>
                    <a:cubicBezTo>
                      <a:pt x="1382459" y="199752"/>
                      <a:pt x="1378362" y="203371"/>
                      <a:pt x="1374172" y="206990"/>
                    </a:cubicBezTo>
                    <a:cubicBezTo>
                      <a:pt x="1369980" y="210515"/>
                      <a:pt x="1365790" y="214039"/>
                      <a:pt x="1361598" y="217468"/>
                    </a:cubicBezTo>
                    <a:cubicBezTo>
                      <a:pt x="1351788" y="224993"/>
                      <a:pt x="1341405" y="231851"/>
                      <a:pt x="1330833" y="238232"/>
                    </a:cubicBezTo>
                    <a:cubicBezTo>
                      <a:pt x="1319785" y="244900"/>
                      <a:pt x="1308735" y="251472"/>
                      <a:pt x="1297686" y="258045"/>
                    </a:cubicBezTo>
                    <a:cubicBezTo>
                      <a:pt x="1292162" y="261283"/>
                      <a:pt x="1286541" y="264426"/>
                      <a:pt x="1281017" y="267665"/>
                    </a:cubicBezTo>
                    <a:cubicBezTo>
                      <a:pt x="1275588" y="270808"/>
                      <a:pt x="1270254" y="274047"/>
                      <a:pt x="1264921" y="277190"/>
                    </a:cubicBezTo>
                    <a:cubicBezTo>
                      <a:pt x="1259300" y="280523"/>
                      <a:pt x="1253776" y="283857"/>
                      <a:pt x="1248156" y="287286"/>
                    </a:cubicBezTo>
                    <a:cubicBezTo>
                      <a:pt x="1245489" y="288906"/>
                      <a:pt x="1242917" y="290525"/>
                      <a:pt x="1240250" y="292049"/>
                    </a:cubicBezTo>
                    <a:cubicBezTo>
                      <a:pt x="1237584" y="293668"/>
                      <a:pt x="1234821" y="295192"/>
                      <a:pt x="1232154" y="296906"/>
                    </a:cubicBezTo>
                    <a:cubicBezTo>
                      <a:pt x="1226725" y="300336"/>
                      <a:pt x="1221391" y="303955"/>
                      <a:pt x="1215867" y="307098"/>
                    </a:cubicBezTo>
                    <a:cubicBezTo>
                      <a:pt x="1209961" y="310432"/>
                      <a:pt x="1204151" y="313861"/>
                      <a:pt x="1198246" y="317194"/>
                    </a:cubicBezTo>
                    <a:cubicBezTo>
                      <a:pt x="1193006" y="320147"/>
                      <a:pt x="1187673" y="323005"/>
                      <a:pt x="1182434" y="325958"/>
                    </a:cubicBezTo>
                    <a:cubicBezTo>
                      <a:pt x="1176719" y="329101"/>
                      <a:pt x="1171098" y="332435"/>
                      <a:pt x="1165479" y="335673"/>
                    </a:cubicBezTo>
                    <a:cubicBezTo>
                      <a:pt x="1154049" y="342436"/>
                      <a:pt x="1142619" y="349008"/>
                      <a:pt x="1131094" y="355485"/>
                    </a:cubicBezTo>
                    <a:cubicBezTo>
                      <a:pt x="1120140" y="361677"/>
                      <a:pt x="1109092" y="367487"/>
                      <a:pt x="1098138" y="373678"/>
                    </a:cubicBezTo>
                    <a:cubicBezTo>
                      <a:pt x="1092423" y="376916"/>
                      <a:pt x="1086707" y="380250"/>
                      <a:pt x="1080897" y="383203"/>
                    </a:cubicBezTo>
                    <a:cubicBezTo>
                      <a:pt x="1075182" y="386156"/>
                      <a:pt x="1069277" y="389013"/>
                      <a:pt x="1063467" y="391871"/>
                    </a:cubicBezTo>
                    <a:cubicBezTo>
                      <a:pt x="1057941" y="394633"/>
                      <a:pt x="1052131" y="396919"/>
                      <a:pt x="1046512" y="399491"/>
                    </a:cubicBezTo>
                    <a:cubicBezTo>
                      <a:pt x="1040511" y="402158"/>
                      <a:pt x="1034605" y="405015"/>
                      <a:pt x="1028700" y="407873"/>
                    </a:cubicBezTo>
                    <a:cubicBezTo>
                      <a:pt x="1013270" y="415397"/>
                      <a:pt x="998125" y="423494"/>
                      <a:pt x="982409" y="430447"/>
                    </a:cubicBezTo>
                    <a:cubicBezTo>
                      <a:pt x="977360" y="432637"/>
                      <a:pt x="972312" y="434733"/>
                      <a:pt x="967264" y="436734"/>
                    </a:cubicBezTo>
                    <a:cubicBezTo>
                      <a:pt x="962025" y="438829"/>
                      <a:pt x="956786" y="440829"/>
                      <a:pt x="951548" y="443020"/>
                    </a:cubicBezTo>
                    <a:cubicBezTo>
                      <a:pt x="951548" y="443020"/>
                      <a:pt x="951452" y="443020"/>
                      <a:pt x="951452" y="443020"/>
                    </a:cubicBezTo>
                    <a:cubicBezTo>
                      <a:pt x="951166" y="443115"/>
                      <a:pt x="950880" y="443211"/>
                      <a:pt x="950691" y="443401"/>
                    </a:cubicBezTo>
                    <a:cubicBezTo>
                      <a:pt x="950785" y="443401"/>
                      <a:pt x="950880" y="443306"/>
                      <a:pt x="950976" y="443306"/>
                    </a:cubicBezTo>
                    <a:cubicBezTo>
                      <a:pt x="950691" y="443401"/>
                      <a:pt x="950500" y="443496"/>
                      <a:pt x="950214" y="443687"/>
                    </a:cubicBezTo>
                    <a:cubicBezTo>
                      <a:pt x="950214" y="443687"/>
                      <a:pt x="950119" y="443687"/>
                      <a:pt x="950119" y="443687"/>
                    </a:cubicBezTo>
                    <a:cubicBezTo>
                      <a:pt x="949167" y="444068"/>
                      <a:pt x="948214" y="444544"/>
                      <a:pt x="947167" y="444925"/>
                    </a:cubicBezTo>
                    <a:cubicBezTo>
                      <a:pt x="947261" y="444830"/>
                      <a:pt x="947452" y="444830"/>
                      <a:pt x="947547" y="444734"/>
                    </a:cubicBezTo>
                    <a:cubicBezTo>
                      <a:pt x="947167" y="444925"/>
                      <a:pt x="946881" y="445020"/>
                      <a:pt x="946499" y="445211"/>
                    </a:cubicBezTo>
                    <a:cubicBezTo>
                      <a:pt x="946690" y="445115"/>
                      <a:pt x="946881" y="445020"/>
                      <a:pt x="946976" y="445020"/>
                    </a:cubicBezTo>
                    <a:cubicBezTo>
                      <a:pt x="938689" y="448545"/>
                      <a:pt x="930592" y="452450"/>
                      <a:pt x="922401" y="455974"/>
                    </a:cubicBezTo>
                    <a:cubicBezTo>
                      <a:pt x="916686" y="458355"/>
                      <a:pt x="911067" y="460736"/>
                      <a:pt x="905352" y="462927"/>
                    </a:cubicBezTo>
                    <a:cubicBezTo>
                      <a:pt x="902589" y="463975"/>
                      <a:pt x="899827" y="465118"/>
                      <a:pt x="896970" y="466070"/>
                    </a:cubicBezTo>
                    <a:cubicBezTo>
                      <a:pt x="894016" y="467118"/>
                      <a:pt x="891064" y="467975"/>
                      <a:pt x="888206" y="468928"/>
                    </a:cubicBezTo>
                    <a:cubicBezTo>
                      <a:pt x="886873" y="469309"/>
                      <a:pt x="885539" y="469785"/>
                      <a:pt x="884205" y="470166"/>
                    </a:cubicBezTo>
                    <a:cubicBezTo>
                      <a:pt x="883539" y="470357"/>
                      <a:pt x="882873" y="470547"/>
                      <a:pt x="882205" y="470737"/>
                    </a:cubicBezTo>
                    <a:cubicBezTo>
                      <a:pt x="881824" y="470833"/>
                      <a:pt x="881444" y="471023"/>
                      <a:pt x="881158" y="471119"/>
                    </a:cubicBezTo>
                    <a:cubicBezTo>
                      <a:pt x="880301" y="471500"/>
                      <a:pt x="879443" y="471881"/>
                      <a:pt x="878586" y="472166"/>
                    </a:cubicBezTo>
                    <a:cubicBezTo>
                      <a:pt x="877824" y="472547"/>
                      <a:pt x="877157" y="473024"/>
                      <a:pt x="876586" y="473690"/>
                    </a:cubicBezTo>
                    <a:cubicBezTo>
                      <a:pt x="875729" y="474738"/>
                      <a:pt x="874871" y="475691"/>
                      <a:pt x="874491" y="477120"/>
                    </a:cubicBezTo>
                    <a:cubicBezTo>
                      <a:pt x="874300" y="477786"/>
                      <a:pt x="874205" y="478453"/>
                      <a:pt x="874205" y="479215"/>
                    </a:cubicBezTo>
                    <a:cubicBezTo>
                      <a:pt x="874205" y="479882"/>
                      <a:pt x="874300" y="480548"/>
                      <a:pt x="874395" y="481215"/>
                    </a:cubicBezTo>
                    <a:cubicBezTo>
                      <a:pt x="875062" y="483597"/>
                      <a:pt x="876966" y="485311"/>
                      <a:pt x="878967" y="486454"/>
                    </a:cubicBezTo>
                    <a:cubicBezTo>
                      <a:pt x="881444" y="487788"/>
                      <a:pt x="884205" y="488550"/>
                      <a:pt x="886968" y="489216"/>
                    </a:cubicBezTo>
                    <a:cubicBezTo>
                      <a:pt x="893159" y="490836"/>
                      <a:pt x="899351" y="492074"/>
                      <a:pt x="905637" y="493312"/>
                    </a:cubicBezTo>
                    <a:cubicBezTo>
                      <a:pt x="917829" y="495788"/>
                      <a:pt x="929926" y="498456"/>
                      <a:pt x="941927" y="501504"/>
                    </a:cubicBezTo>
                    <a:cubicBezTo>
                      <a:pt x="954310" y="504646"/>
                      <a:pt x="966788" y="507218"/>
                      <a:pt x="979170" y="510266"/>
                    </a:cubicBezTo>
                    <a:cubicBezTo>
                      <a:pt x="985171" y="511695"/>
                      <a:pt x="991077" y="513219"/>
                      <a:pt x="996982" y="514838"/>
                    </a:cubicBezTo>
                    <a:cubicBezTo>
                      <a:pt x="1003173" y="516553"/>
                      <a:pt x="1009269" y="518362"/>
                      <a:pt x="1015460" y="519982"/>
                    </a:cubicBezTo>
                    <a:cubicBezTo>
                      <a:pt x="1027176" y="523125"/>
                      <a:pt x="1039368" y="524840"/>
                      <a:pt x="1051370" y="526745"/>
                    </a:cubicBezTo>
                    <a:cubicBezTo>
                      <a:pt x="1053465" y="527031"/>
                      <a:pt x="1055560" y="527316"/>
                      <a:pt x="1057561" y="527602"/>
                    </a:cubicBezTo>
                    <a:cubicBezTo>
                      <a:pt x="1063848" y="528554"/>
                      <a:pt x="1070038" y="529412"/>
                      <a:pt x="1076325" y="530174"/>
                    </a:cubicBezTo>
                    <a:cubicBezTo>
                      <a:pt x="1077849" y="530364"/>
                      <a:pt x="1079373" y="530650"/>
                      <a:pt x="1080802" y="530840"/>
                    </a:cubicBezTo>
                    <a:cubicBezTo>
                      <a:pt x="1082517" y="531126"/>
                      <a:pt x="1084230" y="531412"/>
                      <a:pt x="1086041" y="531507"/>
                    </a:cubicBezTo>
                    <a:cubicBezTo>
                      <a:pt x="1087279" y="531602"/>
                      <a:pt x="1088517" y="531507"/>
                      <a:pt x="1089756" y="531412"/>
                    </a:cubicBezTo>
                    <a:cubicBezTo>
                      <a:pt x="1089279" y="531984"/>
                      <a:pt x="1088803" y="532555"/>
                      <a:pt x="1088231" y="533127"/>
                    </a:cubicBezTo>
                    <a:cubicBezTo>
                      <a:pt x="1084802" y="537127"/>
                      <a:pt x="1081469" y="541127"/>
                      <a:pt x="1078040" y="545128"/>
                    </a:cubicBezTo>
                    <a:cubicBezTo>
                      <a:pt x="1074610" y="549224"/>
                      <a:pt x="1070992" y="553129"/>
                      <a:pt x="1067086" y="556844"/>
                    </a:cubicBezTo>
                    <a:cubicBezTo>
                      <a:pt x="1063467" y="560463"/>
                      <a:pt x="1059370" y="563702"/>
                      <a:pt x="1055560" y="567036"/>
                    </a:cubicBezTo>
                    <a:cubicBezTo>
                      <a:pt x="1046988" y="574560"/>
                      <a:pt x="1038225" y="581799"/>
                      <a:pt x="1029652" y="589228"/>
                    </a:cubicBezTo>
                    <a:cubicBezTo>
                      <a:pt x="1021270" y="596563"/>
                      <a:pt x="1012793" y="603707"/>
                      <a:pt x="1004411" y="610946"/>
                    </a:cubicBezTo>
                    <a:cubicBezTo>
                      <a:pt x="997744" y="616661"/>
                      <a:pt x="991077" y="622471"/>
                      <a:pt x="984218" y="627995"/>
                    </a:cubicBezTo>
                    <a:cubicBezTo>
                      <a:pt x="980313" y="631043"/>
                      <a:pt x="976503" y="634091"/>
                      <a:pt x="972598" y="637044"/>
                    </a:cubicBezTo>
                    <a:cubicBezTo>
                      <a:pt x="970312" y="638854"/>
                      <a:pt x="967930" y="640473"/>
                      <a:pt x="965645" y="642187"/>
                    </a:cubicBezTo>
                    <a:cubicBezTo>
                      <a:pt x="963263" y="643902"/>
                      <a:pt x="960977" y="645712"/>
                      <a:pt x="958596" y="647427"/>
                    </a:cubicBezTo>
                    <a:cubicBezTo>
                      <a:pt x="953643" y="650951"/>
                      <a:pt x="948690" y="654380"/>
                      <a:pt x="943641" y="657713"/>
                    </a:cubicBezTo>
                    <a:cubicBezTo>
                      <a:pt x="938974" y="660857"/>
                      <a:pt x="934307" y="663905"/>
                      <a:pt x="929640" y="667048"/>
                    </a:cubicBezTo>
                    <a:cubicBezTo>
                      <a:pt x="924877" y="670286"/>
                      <a:pt x="920019" y="673525"/>
                      <a:pt x="915257" y="676668"/>
                    </a:cubicBezTo>
                    <a:cubicBezTo>
                      <a:pt x="910210" y="680002"/>
                      <a:pt x="904970" y="683050"/>
                      <a:pt x="899731" y="686193"/>
                    </a:cubicBezTo>
                    <a:cubicBezTo>
                      <a:pt x="889349" y="692289"/>
                      <a:pt x="878967" y="698481"/>
                      <a:pt x="868775" y="704862"/>
                    </a:cubicBezTo>
                    <a:cubicBezTo>
                      <a:pt x="859060" y="710958"/>
                      <a:pt x="849344" y="717340"/>
                      <a:pt x="839343" y="722865"/>
                    </a:cubicBezTo>
                    <a:cubicBezTo>
                      <a:pt x="828961" y="728579"/>
                      <a:pt x="818579" y="734104"/>
                      <a:pt x="808006" y="739438"/>
                    </a:cubicBezTo>
                    <a:cubicBezTo>
                      <a:pt x="797338" y="744867"/>
                      <a:pt x="786765" y="750582"/>
                      <a:pt x="776097" y="755916"/>
                    </a:cubicBezTo>
                    <a:cubicBezTo>
                      <a:pt x="773525" y="757250"/>
                      <a:pt x="770954" y="758679"/>
                      <a:pt x="768287" y="759822"/>
                    </a:cubicBezTo>
                    <a:cubicBezTo>
                      <a:pt x="764953" y="761345"/>
                      <a:pt x="761619" y="762965"/>
                      <a:pt x="758285" y="764489"/>
                    </a:cubicBezTo>
                    <a:cubicBezTo>
                      <a:pt x="757142" y="764965"/>
                      <a:pt x="756095" y="765536"/>
                      <a:pt x="754952" y="766012"/>
                    </a:cubicBezTo>
                    <a:cubicBezTo>
                      <a:pt x="746665" y="764298"/>
                      <a:pt x="738378" y="762774"/>
                      <a:pt x="730092" y="761250"/>
                    </a:cubicBezTo>
                    <a:cubicBezTo>
                      <a:pt x="721805" y="759726"/>
                      <a:pt x="713613" y="757916"/>
                      <a:pt x="705517" y="755631"/>
                    </a:cubicBezTo>
                    <a:cubicBezTo>
                      <a:pt x="697039" y="753249"/>
                      <a:pt x="688848" y="750201"/>
                      <a:pt x="680561" y="747153"/>
                    </a:cubicBezTo>
                    <a:cubicBezTo>
                      <a:pt x="680085" y="746962"/>
                      <a:pt x="679609" y="746772"/>
                      <a:pt x="679037" y="746582"/>
                    </a:cubicBezTo>
                    <a:cubicBezTo>
                      <a:pt x="679132" y="746296"/>
                      <a:pt x="679228" y="746106"/>
                      <a:pt x="679323" y="745820"/>
                    </a:cubicBezTo>
                    <a:cubicBezTo>
                      <a:pt x="679799" y="744105"/>
                      <a:pt x="680275" y="742486"/>
                      <a:pt x="680752" y="740772"/>
                    </a:cubicBezTo>
                    <a:cubicBezTo>
                      <a:pt x="680752" y="740772"/>
                      <a:pt x="680752" y="740772"/>
                      <a:pt x="680752" y="740772"/>
                    </a:cubicBezTo>
                    <a:cubicBezTo>
                      <a:pt x="680466" y="740676"/>
                      <a:pt x="680085" y="740676"/>
                      <a:pt x="679704" y="740581"/>
                    </a:cubicBezTo>
                    <a:cubicBezTo>
                      <a:pt x="679132" y="740486"/>
                      <a:pt x="678656" y="740486"/>
                      <a:pt x="678085" y="740390"/>
                    </a:cubicBezTo>
                    <a:cubicBezTo>
                      <a:pt x="678466" y="738962"/>
                      <a:pt x="678942" y="737533"/>
                      <a:pt x="679323" y="736104"/>
                    </a:cubicBezTo>
                    <a:cubicBezTo>
                      <a:pt x="679418" y="735914"/>
                      <a:pt x="679514" y="735818"/>
                      <a:pt x="679609" y="735628"/>
                    </a:cubicBezTo>
                    <a:cubicBezTo>
                      <a:pt x="681228" y="732103"/>
                      <a:pt x="682276" y="728484"/>
                      <a:pt x="683419" y="724865"/>
                    </a:cubicBezTo>
                    <a:cubicBezTo>
                      <a:pt x="683895" y="723436"/>
                      <a:pt x="684276" y="721912"/>
                      <a:pt x="684752" y="720388"/>
                    </a:cubicBezTo>
                    <a:cubicBezTo>
                      <a:pt x="686086" y="716864"/>
                      <a:pt x="687514" y="713244"/>
                      <a:pt x="688848" y="709720"/>
                    </a:cubicBezTo>
                    <a:cubicBezTo>
                      <a:pt x="691896" y="701814"/>
                      <a:pt x="695134" y="694099"/>
                      <a:pt x="698182" y="686193"/>
                    </a:cubicBezTo>
                    <a:cubicBezTo>
                      <a:pt x="698945" y="684098"/>
                      <a:pt x="699802" y="682097"/>
                      <a:pt x="700564" y="680002"/>
                    </a:cubicBezTo>
                    <a:cubicBezTo>
                      <a:pt x="700659" y="679526"/>
                      <a:pt x="700754" y="679050"/>
                      <a:pt x="700850" y="678668"/>
                    </a:cubicBezTo>
                    <a:cubicBezTo>
                      <a:pt x="701517" y="675620"/>
                      <a:pt x="702278" y="672572"/>
                      <a:pt x="703136" y="669620"/>
                    </a:cubicBezTo>
                    <a:cubicBezTo>
                      <a:pt x="704469" y="664952"/>
                      <a:pt x="705708" y="660285"/>
                      <a:pt x="706946" y="655618"/>
                    </a:cubicBezTo>
                    <a:cubicBezTo>
                      <a:pt x="706374" y="654856"/>
                      <a:pt x="705898" y="653999"/>
                      <a:pt x="705802" y="653141"/>
                    </a:cubicBezTo>
                    <a:cubicBezTo>
                      <a:pt x="705802" y="653046"/>
                      <a:pt x="705802" y="652951"/>
                      <a:pt x="705802" y="652856"/>
                    </a:cubicBezTo>
                    <a:cubicBezTo>
                      <a:pt x="705517" y="651903"/>
                      <a:pt x="705422" y="650951"/>
                      <a:pt x="705612" y="649998"/>
                    </a:cubicBezTo>
                    <a:cubicBezTo>
                      <a:pt x="705708" y="649046"/>
                      <a:pt x="705802" y="648093"/>
                      <a:pt x="706088" y="647141"/>
                    </a:cubicBezTo>
                    <a:cubicBezTo>
                      <a:pt x="706184" y="646760"/>
                      <a:pt x="706279" y="646284"/>
                      <a:pt x="706374" y="645902"/>
                    </a:cubicBezTo>
                    <a:cubicBezTo>
                      <a:pt x="706564" y="644950"/>
                      <a:pt x="706755" y="644093"/>
                      <a:pt x="706946" y="643140"/>
                    </a:cubicBezTo>
                    <a:cubicBezTo>
                      <a:pt x="707422" y="641235"/>
                      <a:pt x="707898" y="639330"/>
                      <a:pt x="708374" y="637330"/>
                    </a:cubicBezTo>
                    <a:cubicBezTo>
                      <a:pt x="709327" y="633615"/>
                      <a:pt x="710184" y="629900"/>
                      <a:pt x="711232" y="626281"/>
                    </a:cubicBezTo>
                    <a:cubicBezTo>
                      <a:pt x="712851" y="620280"/>
                      <a:pt x="714470" y="614184"/>
                      <a:pt x="716089" y="608184"/>
                    </a:cubicBezTo>
                    <a:cubicBezTo>
                      <a:pt x="716089" y="607898"/>
                      <a:pt x="715994" y="607517"/>
                      <a:pt x="715994" y="607231"/>
                    </a:cubicBezTo>
                    <a:cubicBezTo>
                      <a:pt x="715994" y="605897"/>
                      <a:pt x="715994" y="604469"/>
                      <a:pt x="716185" y="603135"/>
                    </a:cubicBezTo>
                    <a:cubicBezTo>
                      <a:pt x="716661" y="598563"/>
                      <a:pt x="717232" y="593991"/>
                      <a:pt x="718281" y="589515"/>
                    </a:cubicBezTo>
                    <a:cubicBezTo>
                      <a:pt x="718375" y="589134"/>
                      <a:pt x="718471" y="588657"/>
                      <a:pt x="718566" y="588276"/>
                    </a:cubicBezTo>
                    <a:cubicBezTo>
                      <a:pt x="717137" y="592181"/>
                      <a:pt x="715613" y="596087"/>
                      <a:pt x="714090" y="599992"/>
                    </a:cubicBezTo>
                    <a:cubicBezTo>
                      <a:pt x="713708" y="600945"/>
                      <a:pt x="713327" y="601897"/>
                      <a:pt x="712946" y="602945"/>
                    </a:cubicBezTo>
                    <a:cubicBezTo>
                      <a:pt x="714756" y="594753"/>
                      <a:pt x="716471" y="586657"/>
                      <a:pt x="718281" y="578465"/>
                    </a:cubicBezTo>
                    <a:cubicBezTo>
                      <a:pt x="719709" y="571893"/>
                      <a:pt x="721138" y="565226"/>
                      <a:pt x="722566" y="558654"/>
                    </a:cubicBezTo>
                    <a:cubicBezTo>
                      <a:pt x="723995" y="552177"/>
                      <a:pt x="725614" y="545700"/>
                      <a:pt x="727139" y="539318"/>
                    </a:cubicBezTo>
                    <a:cubicBezTo>
                      <a:pt x="730377" y="525983"/>
                      <a:pt x="733330" y="512552"/>
                      <a:pt x="736378" y="499218"/>
                    </a:cubicBezTo>
                    <a:cubicBezTo>
                      <a:pt x="737902" y="492455"/>
                      <a:pt x="739521" y="485787"/>
                      <a:pt x="741236" y="479025"/>
                    </a:cubicBezTo>
                    <a:cubicBezTo>
                      <a:pt x="742950" y="472547"/>
                      <a:pt x="744569" y="466070"/>
                      <a:pt x="746093" y="459593"/>
                    </a:cubicBezTo>
                    <a:cubicBezTo>
                      <a:pt x="749237" y="446259"/>
                      <a:pt x="752190" y="432923"/>
                      <a:pt x="755523" y="419779"/>
                    </a:cubicBezTo>
                    <a:cubicBezTo>
                      <a:pt x="757238" y="413111"/>
                      <a:pt x="759047" y="406539"/>
                      <a:pt x="760952" y="399967"/>
                    </a:cubicBezTo>
                    <a:cubicBezTo>
                      <a:pt x="762762" y="393490"/>
                      <a:pt x="764286" y="386918"/>
                      <a:pt x="765810" y="380345"/>
                    </a:cubicBezTo>
                    <a:cubicBezTo>
                      <a:pt x="767429" y="373773"/>
                      <a:pt x="768953" y="367201"/>
                      <a:pt x="770477" y="360628"/>
                    </a:cubicBezTo>
                    <a:cubicBezTo>
                      <a:pt x="771906" y="354247"/>
                      <a:pt x="773430" y="347961"/>
                      <a:pt x="774859" y="341578"/>
                    </a:cubicBezTo>
                    <a:cubicBezTo>
                      <a:pt x="775621" y="338340"/>
                      <a:pt x="776192" y="335006"/>
                      <a:pt x="776859" y="331673"/>
                    </a:cubicBezTo>
                    <a:cubicBezTo>
                      <a:pt x="777430" y="328625"/>
                      <a:pt x="778002" y="325481"/>
                      <a:pt x="778669" y="322434"/>
                    </a:cubicBezTo>
                    <a:cubicBezTo>
                      <a:pt x="779431" y="319386"/>
                      <a:pt x="780098" y="316338"/>
                      <a:pt x="780955" y="313289"/>
                    </a:cubicBezTo>
                    <a:cubicBezTo>
                      <a:pt x="782002" y="309765"/>
                      <a:pt x="783050" y="306241"/>
                      <a:pt x="784003" y="302622"/>
                    </a:cubicBezTo>
                    <a:cubicBezTo>
                      <a:pt x="784098" y="302240"/>
                      <a:pt x="784003" y="301955"/>
                      <a:pt x="784098" y="301574"/>
                    </a:cubicBezTo>
                    <a:cubicBezTo>
                      <a:pt x="785527" y="301002"/>
                      <a:pt x="786955" y="300526"/>
                      <a:pt x="788384" y="299954"/>
                    </a:cubicBezTo>
                    <a:cubicBezTo>
                      <a:pt x="796195" y="296906"/>
                      <a:pt x="804100" y="294049"/>
                      <a:pt x="812006" y="291382"/>
                    </a:cubicBezTo>
                    <a:cubicBezTo>
                      <a:pt x="816483" y="289858"/>
                      <a:pt x="821055" y="288429"/>
                      <a:pt x="825627" y="287096"/>
                    </a:cubicBezTo>
                    <a:cubicBezTo>
                      <a:pt x="826008" y="286810"/>
                      <a:pt x="826294" y="286524"/>
                      <a:pt x="826675" y="286238"/>
                    </a:cubicBezTo>
                    <a:cubicBezTo>
                      <a:pt x="827818" y="285381"/>
                      <a:pt x="829533" y="284810"/>
                      <a:pt x="830961" y="284428"/>
                    </a:cubicBezTo>
                    <a:cubicBezTo>
                      <a:pt x="831532" y="284238"/>
                      <a:pt x="832009" y="284143"/>
                      <a:pt x="832581" y="283952"/>
                    </a:cubicBezTo>
                    <a:cubicBezTo>
                      <a:pt x="833628" y="283667"/>
                      <a:pt x="834580" y="283381"/>
                      <a:pt x="835628" y="283095"/>
                    </a:cubicBezTo>
                    <a:cubicBezTo>
                      <a:pt x="837629" y="282524"/>
                      <a:pt x="839724" y="281952"/>
                      <a:pt x="841820" y="281381"/>
                    </a:cubicBezTo>
                    <a:cubicBezTo>
                      <a:pt x="843915" y="280809"/>
                      <a:pt x="846011" y="280428"/>
                      <a:pt x="848106" y="280047"/>
                    </a:cubicBezTo>
                    <a:cubicBezTo>
                      <a:pt x="848297" y="280047"/>
                      <a:pt x="848583" y="279952"/>
                      <a:pt x="848773" y="279952"/>
                    </a:cubicBezTo>
                    <a:cubicBezTo>
                      <a:pt x="849154" y="279000"/>
                      <a:pt x="849630" y="278142"/>
                      <a:pt x="850106" y="277190"/>
                    </a:cubicBezTo>
                    <a:cubicBezTo>
                      <a:pt x="853726" y="275856"/>
                      <a:pt x="857345" y="274332"/>
                      <a:pt x="860774" y="272522"/>
                    </a:cubicBezTo>
                    <a:cubicBezTo>
                      <a:pt x="864013" y="270808"/>
                      <a:pt x="867061" y="268903"/>
                      <a:pt x="870299" y="267093"/>
                    </a:cubicBezTo>
                    <a:cubicBezTo>
                      <a:pt x="873253" y="265474"/>
                      <a:pt x="876205" y="263950"/>
                      <a:pt x="879158" y="262331"/>
                    </a:cubicBezTo>
                    <a:cubicBezTo>
                      <a:pt x="885825" y="258711"/>
                      <a:pt x="892587" y="255377"/>
                      <a:pt x="899446" y="252044"/>
                    </a:cubicBezTo>
                    <a:cubicBezTo>
                      <a:pt x="906209" y="248805"/>
                      <a:pt x="912780" y="245186"/>
                      <a:pt x="919353" y="241566"/>
                    </a:cubicBezTo>
                    <a:cubicBezTo>
                      <a:pt x="925640" y="238042"/>
                      <a:pt x="931830" y="234137"/>
                      <a:pt x="938022" y="230517"/>
                    </a:cubicBezTo>
                    <a:cubicBezTo>
                      <a:pt x="941355" y="228612"/>
                      <a:pt x="944595" y="226612"/>
                      <a:pt x="947833" y="224516"/>
                    </a:cubicBezTo>
                    <a:cubicBezTo>
                      <a:pt x="950976" y="222421"/>
                      <a:pt x="954024" y="220230"/>
                      <a:pt x="957167" y="218135"/>
                    </a:cubicBezTo>
                    <a:cubicBezTo>
                      <a:pt x="963645" y="213848"/>
                      <a:pt x="970121" y="209371"/>
                      <a:pt x="976694" y="205276"/>
                    </a:cubicBezTo>
                    <a:cubicBezTo>
                      <a:pt x="983170" y="201180"/>
                      <a:pt x="989934" y="197656"/>
                      <a:pt x="996410" y="193656"/>
                    </a:cubicBezTo>
                    <a:cubicBezTo>
                      <a:pt x="999648" y="191655"/>
                      <a:pt x="1002983" y="189750"/>
                      <a:pt x="1006221" y="187750"/>
                    </a:cubicBezTo>
                    <a:cubicBezTo>
                      <a:pt x="1009650" y="185654"/>
                      <a:pt x="1012984" y="183464"/>
                      <a:pt x="1016412" y="181273"/>
                    </a:cubicBezTo>
                    <a:cubicBezTo>
                      <a:pt x="1022890" y="177177"/>
                      <a:pt x="1029557" y="173367"/>
                      <a:pt x="1036034" y="169367"/>
                    </a:cubicBezTo>
                    <a:cubicBezTo>
                      <a:pt x="1039177" y="167462"/>
                      <a:pt x="1042321" y="165366"/>
                      <a:pt x="1045369" y="163366"/>
                    </a:cubicBezTo>
                    <a:cubicBezTo>
                      <a:pt x="1048512" y="161366"/>
                      <a:pt x="1051656" y="159365"/>
                      <a:pt x="1054798" y="157270"/>
                    </a:cubicBezTo>
                    <a:cubicBezTo>
                      <a:pt x="1056323" y="156222"/>
                      <a:pt x="1057847" y="155175"/>
                      <a:pt x="1059370" y="154127"/>
                    </a:cubicBezTo>
                    <a:cubicBezTo>
                      <a:pt x="1061085" y="152984"/>
                      <a:pt x="1062894" y="151936"/>
                      <a:pt x="1064705" y="150793"/>
                    </a:cubicBezTo>
                    <a:cubicBezTo>
                      <a:pt x="1067943" y="148697"/>
                      <a:pt x="1071086" y="146602"/>
                      <a:pt x="1074325" y="144411"/>
                    </a:cubicBezTo>
                    <a:cubicBezTo>
                      <a:pt x="1086993" y="136029"/>
                      <a:pt x="1100138" y="128504"/>
                      <a:pt x="1113282" y="121075"/>
                    </a:cubicBezTo>
                    <a:cubicBezTo>
                      <a:pt x="1119664" y="117551"/>
                      <a:pt x="1126141" y="114217"/>
                      <a:pt x="1132427" y="110502"/>
                    </a:cubicBezTo>
                    <a:cubicBezTo>
                      <a:pt x="1138428" y="106978"/>
                      <a:pt x="1144429" y="103263"/>
                      <a:pt x="1150239" y="99548"/>
                    </a:cubicBezTo>
                    <a:cubicBezTo>
                      <a:pt x="1151001" y="99072"/>
                      <a:pt x="1151763" y="98406"/>
                      <a:pt x="1152525" y="97834"/>
                    </a:cubicBezTo>
                    <a:cubicBezTo>
                      <a:pt x="1154620" y="96215"/>
                      <a:pt x="1156621" y="94500"/>
                      <a:pt x="1158621" y="92786"/>
                    </a:cubicBezTo>
                    <a:cubicBezTo>
                      <a:pt x="1158240" y="93072"/>
                      <a:pt x="1157954" y="93357"/>
                      <a:pt x="1157574" y="93643"/>
                    </a:cubicBezTo>
                    <a:cubicBezTo>
                      <a:pt x="1158717" y="92786"/>
                      <a:pt x="1159764" y="91929"/>
                      <a:pt x="1160812" y="90976"/>
                    </a:cubicBezTo>
                    <a:cubicBezTo>
                      <a:pt x="1162050" y="90119"/>
                      <a:pt x="1163479" y="89452"/>
                      <a:pt x="1164527" y="88309"/>
                    </a:cubicBezTo>
                    <a:cubicBezTo>
                      <a:pt x="1165193" y="87642"/>
                      <a:pt x="1165670" y="86785"/>
                      <a:pt x="1166242" y="86023"/>
                    </a:cubicBezTo>
                    <a:cubicBezTo>
                      <a:pt x="1166622" y="85452"/>
                      <a:pt x="1166813" y="84880"/>
                      <a:pt x="1167003" y="84309"/>
                    </a:cubicBezTo>
                    <a:cubicBezTo>
                      <a:pt x="1168337" y="82118"/>
                      <a:pt x="1168528" y="79546"/>
                      <a:pt x="1168812" y="76879"/>
                    </a:cubicBezTo>
                    <a:cubicBezTo>
                      <a:pt x="1169003" y="74974"/>
                      <a:pt x="1169194" y="73069"/>
                      <a:pt x="1169384" y="71164"/>
                    </a:cubicBezTo>
                    <a:cubicBezTo>
                      <a:pt x="1170241" y="66020"/>
                      <a:pt x="1171575" y="60972"/>
                      <a:pt x="1173385" y="56114"/>
                    </a:cubicBezTo>
                    <a:cubicBezTo>
                      <a:pt x="1175385" y="51637"/>
                      <a:pt x="1177862" y="47637"/>
                      <a:pt x="1180719" y="43732"/>
                    </a:cubicBezTo>
                    <a:cubicBezTo>
                      <a:pt x="1182148" y="41922"/>
                      <a:pt x="1183481" y="40208"/>
                      <a:pt x="1185101" y="38588"/>
                    </a:cubicBezTo>
                    <a:cubicBezTo>
                      <a:pt x="1186719" y="36874"/>
                      <a:pt x="1188434" y="35350"/>
                      <a:pt x="1190148" y="33921"/>
                    </a:cubicBezTo>
                    <a:cubicBezTo>
                      <a:pt x="1192435" y="32302"/>
                      <a:pt x="1194721" y="30873"/>
                      <a:pt x="1197292" y="29635"/>
                    </a:cubicBezTo>
                    <a:cubicBezTo>
                      <a:pt x="1199198" y="28873"/>
                      <a:pt x="1201198" y="28111"/>
                      <a:pt x="1203198" y="27730"/>
                    </a:cubicBezTo>
                    <a:cubicBezTo>
                      <a:pt x="1203293" y="27730"/>
                      <a:pt x="1203388" y="27730"/>
                      <a:pt x="1203484" y="27730"/>
                    </a:cubicBezTo>
                    <a:cubicBezTo>
                      <a:pt x="1203484" y="27825"/>
                      <a:pt x="1203579" y="28016"/>
                      <a:pt x="1203579" y="28111"/>
                    </a:cubicBezTo>
                    <a:cubicBezTo>
                      <a:pt x="1203579" y="28396"/>
                      <a:pt x="1203579" y="28587"/>
                      <a:pt x="1203579" y="28873"/>
                    </a:cubicBezTo>
                    <a:cubicBezTo>
                      <a:pt x="1203293" y="30302"/>
                      <a:pt x="1202913" y="31635"/>
                      <a:pt x="1202436" y="32969"/>
                    </a:cubicBezTo>
                    <a:cubicBezTo>
                      <a:pt x="1201007" y="35922"/>
                      <a:pt x="1199388" y="38684"/>
                      <a:pt x="1197673" y="41446"/>
                    </a:cubicBezTo>
                    <a:cubicBezTo>
                      <a:pt x="1195483" y="44970"/>
                      <a:pt x="1193388" y="48495"/>
                      <a:pt x="1191291" y="52019"/>
                    </a:cubicBezTo>
                    <a:cubicBezTo>
                      <a:pt x="1189387" y="55162"/>
                      <a:pt x="1187387" y="58210"/>
                      <a:pt x="1185386" y="61258"/>
                    </a:cubicBezTo>
                    <a:cubicBezTo>
                      <a:pt x="1183481" y="64210"/>
                      <a:pt x="1181577" y="67068"/>
                      <a:pt x="1179576" y="69926"/>
                    </a:cubicBezTo>
                    <a:cubicBezTo>
                      <a:pt x="1178814" y="70878"/>
                      <a:pt x="1177957" y="71736"/>
                      <a:pt x="1177004" y="72593"/>
                    </a:cubicBezTo>
                    <a:cubicBezTo>
                      <a:pt x="1177099" y="72497"/>
                      <a:pt x="1177194" y="72402"/>
                      <a:pt x="1177290" y="72307"/>
                    </a:cubicBezTo>
                    <a:cubicBezTo>
                      <a:pt x="1176719" y="72783"/>
                      <a:pt x="1176242" y="73259"/>
                      <a:pt x="1175767" y="74022"/>
                    </a:cubicBezTo>
                    <a:cubicBezTo>
                      <a:pt x="1174718" y="75736"/>
                      <a:pt x="1174813" y="78117"/>
                      <a:pt x="1175767" y="79832"/>
                    </a:cubicBezTo>
                    <a:cubicBezTo>
                      <a:pt x="1176242" y="80689"/>
                      <a:pt x="1176910" y="81356"/>
                      <a:pt x="1177767" y="81927"/>
                    </a:cubicBezTo>
                    <a:cubicBezTo>
                      <a:pt x="1178623" y="82404"/>
                      <a:pt x="1179576" y="82689"/>
                      <a:pt x="1180623" y="82689"/>
                    </a:cubicBezTo>
                    <a:cubicBezTo>
                      <a:pt x="1181672" y="82880"/>
                      <a:pt x="1182624" y="82499"/>
                      <a:pt x="1183577" y="82118"/>
                    </a:cubicBezTo>
                    <a:cubicBezTo>
                      <a:pt x="1184338" y="81737"/>
                      <a:pt x="1185196" y="81451"/>
                      <a:pt x="1185958" y="81070"/>
                    </a:cubicBezTo>
                    <a:cubicBezTo>
                      <a:pt x="1187862" y="80308"/>
                      <a:pt x="1189768" y="79736"/>
                      <a:pt x="1191673" y="79356"/>
                    </a:cubicBezTo>
                    <a:cubicBezTo>
                      <a:pt x="1192720" y="79260"/>
                      <a:pt x="1193768" y="79260"/>
                      <a:pt x="1194817" y="79356"/>
                    </a:cubicBezTo>
                    <a:cubicBezTo>
                      <a:pt x="1195864" y="79546"/>
                      <a:pt x="1196912" y="79832"/>
                      <a:pt x="1197959" y="80212"/>
                    </a:cubicBezTo>
                    <a:cubicBezTo>
                      <a:pt x="1198721" y="80594"/>
                      <a:pt x="1199388" y="80975"/>
                      <a:pt x="1200055" y="81451"/>
                    </a:cubicBezTo>
                    <a:cubicBezTo>
                      <a:pt x="1200816" y="82118"/>
                      <a:pt x="1201484" y="82880"/>
                      <a:pt x="1202150" y="83737"/>
                    </a:cubicBezTo>
                    <a:cubicBezTo>
                      <a:pt x="1202627" y="84499"/>
                      <a:pt x="1203103" y="85261"/>
                      <a:pt x="1203484" y="86118"/>
                    </a:cubicBezTo>
                    <a:cubicBezTo>
                      <a:pt x="1203770" y="86785"/>
                      <a:pt x="1203960" y="87547"/>
                      <a:pt x="1204056" y="88214"/>
                    </a:cubicBezTo>
                    <a:cubicBezTo>
                      <a:pt x="1204056" y="89071"/>
                      <a:pt x="1204056" y="89833"/>
                      <a:pt x="1204056" y="90690"/>
                    </a:cubicBezTo>
                    <a:cubicBezTo>
                      <a:pt x="1203579" y="92881"/>
                      <a:pt x="1202913" y="94881"/>
                      <a:pt x="1202055" y="96977"/>
                    </a:cubicBezTo>
                    <a:cubicBezTo>
                      <a:pt x="1200816" y="99548"/>
                      <a:pt x="1199388" y="101930"/>
                      <a:pt x="1197673" y="104311"/>
                    </a:cubicBezTo>
                    <a:cubicBezTo>
                      <a:pt x="1195864" y="106502"/>
                      <a:pt x="1193959" y="108502"/>
                      <a:pt x="1191863" y="110312"/>
                    </a:cubicBezTo>
                    <a:cubicBezTo>
                      <a:pt x="1190720" y="111169"/>
                      <a:pt x="1189577" y="111931"/>
                      <a:pt x="1188434" y="112788"/>
                    </a:cubicBezTo>
                    <a:cubicBezTo>
                      <a:pt x="1187006" y="113741"/>
                      <a:pt x="1185481" y="114503"/>
                      <a:pt x="1183958" y="115170"/>
                    </a:cubicBezTo>
                    <a:cubicBezTo>
                      <a:pt x="1180909" y="116313"/>
                      <a:pt x="1177767" y="117169"/>
                      <a:pt x="1174528" y="117836"/>
                    </a:cubicBezTo>
                    <a:cubicBezTo>
                      <a:pt x="1172527" y="118027"/>
                      <a:pt x="1170527" y="117932"/>
                      <a:pt x="1168528" y="117741"/>
                    </a:cubicBezTo>
                    <a:cubicBezTo>
                      <a:pt x="1166336" y="117360"/>
                      <a:pt x="1164241" y="116693"/>
                      <a:pt x="1162145" y="115836"/>
                    </a:cubicBezTo>
                    <a:cubicBezTo>
                      <a:pt x="1159764" y="114598"/>
                      <a:pt x="1157478" y="113264"/>
                      <a:pt x="1155383" y="111740"/>
                    </a:cubicBezTo>
                    <a:cubicBezTo>
                      <a:pt x="1155002" y="110312"/>
                      <a:pt x="1154240" y="108978"/>
                      <a:pt x="1153191" y="107931"/>
                    </a:cubicBezTo>
                    <a:cubicBezTo>
                      <a:pt x="1151573" y="106311"/>
                      <a:pt x="1149382" y="105359"/>
                      <a:pt x="1147096" y="105359"/>
                    </a:cubicBezTo>
                    <a:cubicBezTo>
                      <a:pt x="1144715" y="105359"/>
                      <a:pt x="1142714" y="106311"/>
                      <a:pt x="1141000" y="107931"/>
                    </a:cubicBezTo>
                    <a:cubicBezTo>
                      <a:pt x="1139571" y="109169"/>
                      <a:pt x="1138333" y="110693"/>
                      <a:pt x="1137952" y="112598"/>
                    </a:cubicBezTo>
                    <a:cubicBezTo>
                      <a:pt x="1137571" y="114598"/>
                      <a:pt x="1137285" y="116313"/>
                      <a:pt x="1137761" y="118312"/>
                    </a:cubicBezTo>
                    <a:cubicBezTo>
                      <a:pt x="1138714" y="121837"/>
                      <a:pt x="1141380" y="124123"/>
                      <a:pt x="1144143" y="126123"/>
                    </a:cubicBezTo>
                    <a:cubicBezTo>
                      <a:pt x="1145858" y="127361"/>
                      <a:pt x="1147667" y="128409"/>
                      <a:pt x="1149573" y="129457"/>
                    </a:cubicBezTo>
                    <a:cubicBezTo>
                      <a:pt x="1151668" y="130600"/>
                      <a:pt x="1153954" y="131457"/>
                      <a:pt x="1156145" y="132410"/>
                    </a:cubicBezTo>
                    <a:cubicBezTo>
                      <a:pt x="1160146" y="134124"/>
                      <a:pt x="1164717" y="134696"/>
                      <a:pt x="1169098" y="134791"/>
                    </a:cubicBezTo>
                    <a:cubicBezTo>
                      <a:pt x="1175195" y="134886"/>
                      <a:pt x="1180909" y="133171"/>
                      <a:pt x="1186435" y="130886"/>
                    </a:cubicBezTo>
                    <a:cubicBezTo>
                      <a:pt x="1188625" y="130029"/>
                      <a:pt x="1190625" y="128981"/>
                      <a:pt x="1192720" y="127837"/>
                    </a:cubicBezTo>
                    <a:cubicBezTo>
                      <a:pt x="1194911" y="126600"/>
                      <a:pt x="1196912" y="124980"/>
                      <a:pt x="1198912" y="123361"/>
                    </a:cubicBezTo>
                    <a:cubicBezTo>
                      <a:pt x="1202341" y="120694"/>
                      <a:pt x="1205199" y="117360"/>
                      <a:pt x="1207771" y="113836"/>
                    </a:cubicBezTo>
                    <a:cubicBezTo>
                      <a:pt x="1208913" y="112312"/>
                      <a:pt x="1209961" y="110693"/>
                      <a:pt x="1210913" y="109073"/>
                    </a:cubicBezTo>
                    <a:cubicBezTo>
                      <a:pt x="1212152" y="106978"/>
                      <a:pt x="1213104" y="104787"/>
                      <a:pt x="1213961" y="102597"/>
                    </a:cubicBezTo>
                    <a:cubicBezTo>
                      <a:pt x="1214628" y="100977"/>
                      <a:pt x="1215104" y="99358"/>
                      <a:pt x="1215581" y="97739"/>
                    </a:cubicBezTo>
                    <a:cubicBezTo>
                      <a:pt x="1216248" y="95548"/>
                      <a:pt x="1216628" y="93262"/>
                      <a:pt x="1216819" y="90976"/>
                    </a:cubicBezTo>
                    <a:cubicBezTo>
                      <a:pt x="1217105" y="87738"/>
                      <a:pt x="1216248" y="84403"/>
                      <a:pt x="1215010" y="81451"/>
                    </a:cubicBezTo>
                    <a:cubicBezTo>
                      <a:pt x="1213581" y="78213"/>
                      <a:pt x="1211485" y="75260"/>
                      <a:pt x="1209009" y="72879"/>
                    </a:cubicBezTo>
                    <a:cubicBezTo>
                      <a:pt x="1205199" y="69068"/>
                      <a:pt x="1199959" y="67545"/>
                      <a:pt x="1194817" y="67068"/>
                    </a:cubicBezTo>
                    <a:cubicBezTo>
                      <a:pt x="1194340" y="67068"/>
                      <a:pt x="1193959" y="66973"/>
                      <a:pt x="1193483" y="66973"/>
                    </a:cubicBezTo>
                    <a:cubicBezTo>
                      <a:pt x="1194817" y="64877"/>
                      <a:pt x="1196149" y="62782"/>
                      <a:pt x="1197483" y="60782"/>
                    </a:cubicBezTo>
                    <a:cubicBezTo>
                      <a:pt x="1199769" y="57257"/>
                      <a:pt x="1201960" y="53733"/>
                      <a:pt x="1204151" y="50114"/>
                    </a:cubicBezTo>
                    <a:cubicBezTo>
                      <a:pt x="1206151" y="46875"/>
                      <a:pt x="1208246" y="43637"/>
                      <a:pt x="1210152" y="40303"/>
                    </a:cubicBezTo>
                    <a:cubicBezTo>
                      <a:pt x="1211104" y="38684"/>
                      <a:pt x="1211770" y="36874"/>
                      <a:pt x="1212533" y="35064"/>
                    </a:cubicBezTo>
                    <a:cubicBezTo>
                      <a:pt x="1213199" y="33350"/>
                      <a:pt x="1213676" y="31540"/>
                      <a:pt x="1213771" y="29730"/>
                    </a:cubicBezTo>
                    <a:cubicBezTo>
                      <a:pt x="1213867" y="28492"/>
                      <a:pt x="1213867" y="27349"/>
                      <a:pt x="1213676" y="26110"/>
                    </a:cubicBezTo>
                    <a:cubicBezTo>
                      <a:pt x="1213390" y="24587"/>
                      <a:pt x="1212913" y="23253"/>
                      <a:pt x="1212247" y="21919"/>
                    </a:cubicBezTo>
                    <a:cubicBezTo>
                      <a:pt x="1211199" y="19729"/>
                      <a:pt x="1209104" y="18205"/>
                      <a:pt x="1207008" y="17348"/>
                    </a:cubicBezTo>
                    <a:cubicBezTo>
                      <a:pt x="1204722" y="16395"/>
                      <a:pt x="1202245" y="16300"/>
                      <a:pt x="1199864" y="16681"/>
                    </a:cubicBezTo>
                    <a:cubicBezTo>
                      <a:pt x="1197578" y="16967"/>
                      <a:pt x="1195388" y="17538"/>
                      <a:pt x="1193292" y="18300"/>
                    </a:cubicBezTo>
                    <a:cubicBezTo>
                      <a:pt x="1186244" y="20681"/>
                      <a:pt x="1180243" y="25444"/>
                      <a:pt x="1175195" y="30873"/>
                    </a:cubicBezTo>
                    <a:cubicBezTo>
                      <a:pt x="1172147" y="34112"/>
                      <a:pt x="1169575" y="37921"/>
                      <a:pt x="1167099" y="41636"/>
                    </a:cubicBezTo>
                    <a:cubicBezTo>
                      <a:pt x="1164431" y="45732"/>
                      <a:pt x="1162336" y="50114"/>
                      <a:pt x="1160812" y="54781"/>
                    </a:cubicBezTo>
                    <a:cubicBezTo>
                      <a:pt x="1159192" y="59639"/>
                      <a:pt x="1158144" y="64592"/>
                      <a:pt x="1157574" y="69735"/>
                    </a:cubicBezTo>
                    <a:cubicBezTo>
                      <a:pt x="1157288" y="71831"/>
                      <a:pt x="1157097" y="74022"/>
                      <a:pt x="1157097" y="76212"/>
                    </a:cubicBezTo>
                    <a:cubicBezTo>
                      <a:pt x="1157097" y="77355"/>
                      <a:pt x="1157097" y="78498"/>
                      <a:pt x="1157097" y="79546"/>
                    </a:cubicBezTo>
                    <a:cubicBezTo>
                      <a:pt x="1157097" y="79736"/>
                      <a:pt x="1157097" y="79927"/>
                      <a:pt x="1157097" y="80022"/>
                    </a:cubicBezTo>
                    <a:cubicBezTo>
                      <a:pt x="1156906" y="80308"/>
                      <a:pt x="1156717" y="80498"/>
                      <a:pt x="1156526" y="80784"/>
                    </a:cubicBezTo>
                    <a:cubicBezTo>
                      <a:pt x="1156240" y="81356"/>
                      <a:pt x="1155954" y="81927"/>
                      <a:pt x="1155763" y="82499"/>
                    </a:cubicBezTo>
                    <a:cubicBezTo>
                      <a:pt x="1154906" y="83165"/>
                      <a:pt x="1154049" y="83832"/>
                      <a:pt x="1153191" y="84499"/>
                    </a:cubicBezTo>
                    <a:cubicBezTo>
                      <a:pt x="1151954" y="85452"/>
                      <a:pt x="1150716" y="86404"/>
                      <a:pt x="1149382" y="87452"/>
                    </a:cubicBezTo>
                    <a:cubicBezTo>
                      <a:pt x="1148144" y="88404"/>
                      <a:pt x="1146906" y="89357"/>
                      <a:pt x="1145667" y="90309"/>
                    </a:cubicBezTo>
                    <a:cubicBezTo>
                      <a:pt x="1145000" y="90786"/>
                      <a:pt x="1144334" y="91357"/>
                      <a:pt x="1143666" y="91833"/>
                    </a:cubicBezTo>
                    <a:cubicBezTo>
                      <a:pt x="1141000" y="93928"/>
                      <a:pt x="1137952" y="95548"/>
                      <a:pt x="1135095" y="97358"/>
                    </a:cubicBezTo>
                    <a:cubicBezTo>
                      <a:pt x="1131951" y="99358"/>
                      <a:pt x="1128713" y="101168"/>
                      <a:pt x="1125379" y="102977"/>
                    </a:cubicBezTo>
                    <a:cubicBezTo>
                      <a:pt x="1118997" y="106597"/>
                      <a:pt x="1112425" y="109931"/>
                      <a:pt x="1105948" y="113360"/>
                    </a:cubicBezTo>
                    <a:cubicBezTo>
                      <a:pt x="1092423" y="120504"/>
                      <a:pt x="1079088" y="128028"/>
                      <a:pt x="1066038" y="135934"/>
                    </a:cubicBezTo>
                    <a:cubicBezTo>
                      <a:pt x="1062799" y="137934"/>
                      <a:pt x="1059656" y="139934"/>
                      <a:pt x="1056418" y="141744"/>
                    </a:cubicBezTo>
                    <a:cubicBezTo>
                      <a:pt x="1053085" y="143649"/>
                      <a:pt x="1049845" y="145650"/>
                      <a:pt x="1046512" y="147650"/>
                    </a:cubicBezTo>
                    <a:cubicBezTo>
                      <a:pt x="1043369" y="149555"/>
                      <a:pt x="1040035" y="151364"/>
                      <a:pt x="1036796" y="153174"/>
                    </a:cubicBezTo>
                    <a:cubicBezTo>
                      <a:pt x="1033558" y="154984"/>
                      <a:pt x="1030415" y="156889"/>
                      <a:pt x="1027176" y="158604"/>
                    </a:cubicBezTo>
                    <a:cubicBezTo>
                      <a:pt x="1020413" y="162128"/>
                      <a:pt x="1013651" y="165652"/>
                      <a:pt x="1007078" y="169462"/>
                    </a:cubicBezTo>
                    <a:cubicBezTo>
                      <a:pt x="1000030" y="173558"/>
                      <a:pt x="992981" y="177463"/>
                      <a:pt x="986028" y="181559"/>
                    </a:cubicBezTo>
                    <a:cubicBezTo>
                      <a:pt x="979551" y="185273"/>
                      <a:pt x="972884" y="188512"/>
                      <a:pt x="966406" y="192322"/>
                    </a:cubicBezTo>
                    <a:cubicBezTo>
                      <a:pt x="959834" y="196322"/>
                      <a:pt x="953262" y="200323"/>
                      <a:pt x="946785" y="204514"/>
                    </a:cubicBezTo>
                    <a:cubicBezTo>
                      <a:pt x="943737" y="206514"/>
                      <a:pt x="940594" y="208514"/>
                      <a:pt x="937451" y="210420"/>
                    </a:cubicBezTo>
                    <a:cubicBezTo>
                      <a:pt x="934022" y="212419"/>
                      <a:pt x="930498" y="214134"/>
                      <a:pt x="926973" y="215944"/>
                    </a:cubicBezTo>
                    <a:cubicBezTo>
                      <a:pt x="920401" y="219278"/>
                      <a:pt x="914019" y="222802"/>
                      <a:pt x="907447" y="226136"/>
                    </a:cubicBezTo>
                    <a:cubicBezTo>
                      <a:pt x="902112" y="228898"/>
                      <a:pt x="896779" y="231660"/>
                      <a:pt x="891349" y="234041"/>
                    </a:cubicBezTo>
                    <a:cubicBezTo>
                      <a:pt x="885730" y="236613"/>
                      <a:pt x="880206" y="239090"/>
                      <a:pt x="874776" y="241852"/>
                    </a:cubicBezTo>
                    <a:cubicBezTo>
                      <a:pt x="872490" y="242995"/>
                      <a:pt x="870299" y="244233"/>
                      <a:pt x="868013" y="245472"/>
                    </a:cubicBezTo>
                    <a:cubicBezTo>
                      <a:pt x="864584" y="246424"/>
                      <a:pt x="861156" y="247471"/>
                      <a:pt x="857917" y="248900"/>
                    </a:cubicBezTo>
                    <a:cubicBezTo>
                      <a:pt x="854393" y="250425"/>
                      <a:pt x="850868" y="252139"/>
                      <a:pt x="847440" y="253949"/>
                    </a:cubicBezTo>
                    <a:cubicBezTo>
                      <a:pt x="844201" y="255663"/>
                      <a:pt x="840867" y="257378"/>
                      <a:pt x="837533" y="258997"/>
                    </a:cubicBezTo>
                    <a:cubicBezTo>
                      <a:pt x="834676" y="260331"/>
                      <a:pt x="831818" y="261664"/>
                      <a:pt x="828866" y="262902"/>
                    </a:cubicBezTo>
                    <a:cubicBezTo>
                      <a:pt x="821246" y="266045"/>
                      <a:pt x="813245" y="268331"/>
                      <a:pt x="805529" y="271379"/>
                    </a:cubicBezTo>
                    <a:cubicBezTo>
                      <a:pt x="797623" y="274427"/>
                      <a:pt x="789623" y="277571"/>
                      <a:pt x="781812" y="280904"/>
                    </a:cubicBezTo>
                    <a:cubicBezTo>
                      <a:pt x="769811" y="286048"/>
                      <a:pt x="757904" y="291668"/>
                      <a:pt x="745046" y="293859"/>
                    </a:cubicBezTo>
                    <a:cubicBezTo>
                      <a:pt x="741616" y="294335"/>
                      <a:pt x="738188" y="294525"/>
                      <a:pt x="734759" y="294906"/>
                    </a:cubicBezTo>
                    <a:cubicBezTo>
                      <a:pt x="735997" y="292620"/>
                      <a:pt x="737235" y="290334"/>
                      <a:pt x="738474" y="288048"/>
                    </a:cubicBezTo>
                    <a:cubicBezTo>
                      <a:pt x="745998" y="273856"/>
                      <a:pt x="752570" y="259092"/>
                      <a:pt x="759523" y="244614"/>
                    </a:cubicBezTo>
                    <a:cubicBezTo>
                      <a:pt x="763238" y="236899"/>
                      <a:pt x="767049" y="229184"/>
                      <a:pt x="770763" y="221468"/>
                    </a:cubicBezTo>
                    <a:cubicBezTo>
                      <a:pt x="774478" y="213753"/>
                      <a:pt x="777717" y="205847"/>
                      <a:pt x="780765" y="197847"/>
                    </a:cubicBezTo>
                    <a:cubicBezTo>
                      <a:pt x="786860" y="182130"/>
                      <a:pt x="790099" y="165271"/>
                      <a:pt x="791337" y="148412"/>
                    </a:cubicBezTo>
                    <a:cubicBezTo>
                      <a:pt x="791909" y="140125"/>
                      <a:pt x="792289" y="131838"/>
                      <a:pt x="792480" y="123552"/>
                    </a:cubicBezTo>
                    <a:cubicBezTo>
                      <a:pt x="792671" y="115741"/>
                      <a:pt x="792766" y="107835"/>
                      <a:pt x="792385" y="100025"/>
                    </a:cubicBezTo>
                    <a:cubicBezTo>
                      <a:pt x="792194" y="95453"/>
                      <a:pt x="791527" y="90881"/>
                      <a:pt x="790766" y="86404"/>
                    </a:cubicBezTo>
                    <a:cubicBezTo>
                      <a:pt x="790099" y="82404"/>
                      <a:pt x="789432" y="78403"/>
                      <a:pt x="788480" y="74498"/>
                    </a:cubicBezTo>
                    <a:cubicBezTo>
                      <a:pt x="786575" y="66211"/>
                      <a:pt x="783717" y="57924"/>
                      <a:pt x="779716" y="50494"/>
                    </a:cubicBezTo>
                    <a:cubicBezTo>
                      <a:pt x="777907" y="47256"/>
                      <a:pt x="775811" y="44208"/>
                      <a:pt x="773525" y="41256"/>
                    </a:cubicBezTo>
                    <a:cubicBezTo>
                      <a:pt x="770763" y="37541"/>
                      <a:pt x="767905" y="34016"/>
                      <a:pt x="764762" y="30588"/>
                    </a:cubicBezTo>
                    <a:cubicBezTo>
                      <a:pt x="759047" y="24301"/>
                      <a:pt x="752475" y="18777"/>
                      <a:pt x="744950" y="14776"/>
                    </a:cubicBezTo>
                    <a:cubicBezTo>
                      <a:pt x="737711" y="10871"/>
                      <a:pt x="729710" y="8680"/>
                      <a:pt x="721995" y="6013"/>
                    </a:cubicBezTo>
                    <a:cubicBezTo>
                      <a:pt x="718185" y="4775"/>
                      <a:pt x="714280" y="3632"/>
                      <a:pt x="710375" y="2775"/>
                    </a:cubicBezTo>
                    <a:cubicBezTo>
                      <a:pt x="705898" y="1727"/>
                      <a:pt x="701326" y="1250"/>
                      <a:pt x="696754" y="774"/>
                    </a:cubicBezTo>
                    <a:cubicBezTo>
                      <a:pt x="693039" y="393"/>
                      <a:pt x="689229" y="203"/>
                      <a:pt x="685515" y="12"/>
                    </a:cubicBezTo>
                    <a:cubicBezTo>
                      <a:pt x="681228" y="-83"/>
                      <a:pt x="676942" y="393"/>
                      <a:pt x="672655" y="1155"/>
                    </a:cubicBezTo>
                    <a:cubicBezTo>
                      <a:pt x="666845" y="2108"/>
                      <a:pt x="661416" y="4108"/>
                      <a:pt x="656177" y="6870"/>
                    </a:cubicBezTo>
                    <a:cubicBezTo>
                      <a:pt x="652653" y="8775"/>
                      <a:pt x="649034" y="10585"/>
                      <a:pt x="645795" y="12966"/>
                    </a:cubicBezTo>
                    <a:cubicBezTo>
                      <a:pt x="642461" y="15347"/>
                      <a:pt x="639127" y="17919"/>
                      <a:pt x="635889" y="20491"/>
                    </a:cubicBezTo>
                    <a:cubicBezTo>
                      <a:pt x="631507" y="23253"/>
                      <a:pt x="627221" y="26015"/>
                      <a:pt x="622935" y="28873"/>
                    </a:cubicBezTo>
                    <a:cubicBezTo>
                      <a:pt x="616268" y="33254"/>
                      <a:pt x="609695" y="37731"/>
                      <a:pt x="603695" y="43065"/>
                    </a:cubicBezTo>
                    <a:cubicBezTo>
                      <a:pt x="601027" y="45447"/>
                      <a:pt x="598456" y="47923"/>
                      <a:pt x="596265" y="50876"/>
                    </a:cubicBezTo>
                    <a:cubicBezTo>
                      <a:pt x="595027" y="52590"/>
                      <a:pt x="593789" y="54209"/>
                      <a:pt x="592550" y="55924"/>
                    </a:cubicBezTo>
                    <a:cubicBezTo>
                      <a:pt x="590074" y="59448"/>
                      <a:pt x="587693" y="62972"/>
                      <a:pt x="585311" y="66687"/>
                    </a:cubicBezTo>
                    <a:cubicBezTo>
                      <a:pt x="583311" y="69831"/>
                      <a:pt x="581597" y="73164"/>
                      <a:pt x="579691" y="76403"/>
                    </a:cubicBezTo>
                    <a:cubicBezTo>
                      <a:pt x="577787" y="79736"/>
                      <a:pt x="575977" y="83261"/>
                      <a:pt x="574167" y="86690"/>
                    </a:cubicBezTo>
                    <a:cubicBezTo>
                      <a:pt x="570357" y="94024"/>
                      <a:pt x="566642" y="101549"/>
                      <a:pt x="563118" y="108978"/>
                    </a:cubicBezTo>
                    <a:cubicBezTo>
                      <a:pt x="556070" y="123837"/>
                      <a:pt x="550164" y="139172"/>
                      <a:pt x="544735" y="154603"/>
                    </a:cubicBezTo>
                    <a:cubicBezTo>
                      <a:pt x="539496" y="169652"/>
                      <a:pt x="535305" y="185083"/>
                      <a:pt x="533115" y="200895"/>
                    </a:cubicBezTo>
                    <a:cubicBezTo>
                      <a:pt x="531876" y="209753"/>
                      <a:pt x="530638" y="218516"/>
                      <a:pt x="529876" y="227469"/>
                    </a:cubicBezTo>
                    <a:cubicBezTo>
                      <a:pt x="529209" y="235470"/>
                      <a:pt x="528828" y="243566"/>
                      <a:pt x="528733" y="251662"/>
                    </a:cubicBezTo>
                    <a:cubicBezTo>
                      <a:pt x="528733" y="252996"/>
                      <a:pt x="528733" y="254330"/>
                      <a:pt x="528733" y="255663"/>
                    </a:cubicBezTo>
                    <a:cubicBezTo>
                      <a:pt x="528733" y="258235"/>
                      <a:pt x="528828" y="260807"/>
                      <a:pt x="528924" y="263379"/>
                    </a:cubicBezTo>
                    <a:cubicBezTo>
                      <a:pt x="529209" y="267760"/>
                      <a:pt x="529685" y="272237"/>
                      <a:pt x="530447" y="276523"/>
                    </a:cubicBezTo>
                    <a:cubicBezTo>
                      <a:pt x="531114" y="280523"/>
                      <a:pt x="532066" y="284334"/>
                      <a:pt x="533209" y="288239"/>
                    </a:cubicBezTo>
                    <a:cubicBezTo>
                      <a:pt x="534258" y="291858"/>
                      <a:pt x="535591" y="295382"/>
                      <a:pt x="536924" y="298907"/>
                    </a:cubicBezTo>
                    <a:cubicBezTo>
                      <a:pt x="538639" y="303288"/>
                      <a:pt x="540448" y="307575"/>
                      <a:pt x="542449" y="311765"/>
                    </a:cubicBezTo>
                    <a:cubicBezTo>
                      <a:pt x="544068" y="315099"/>
                      <a:pt x="545687" y="318528"/>
                      <a:pt x="547592" y="321767"/>
                    </a:cubicBezTo>
                    <a:cubicBezTo>
                      <a:pt x="551974" y="329101"/>
                      <a:pt x="557499" y="335768"/>
                      <a:pt x="563404" y="341960"/>
                    </a:cubicBezTo>
                    <a:cubicBezTo>
                      <a:pt x="566452" y="345103"/>
                      <a:pt x="569976" y="347770"/>
                      <a:pt x="573405" y="350437"/>
                    </a:cubicBezTo>
                    <a:cubicBezTo>
                      <a:pt x="573786" y="350723"/>
                      <a:pt x="574167" y="350913"/>
                      <a:pt x="574548" y="351199"/>
                    </a:cubicBezTo>
                    <a:cubicBezTo>
                      <a:pt x="571595" y="353009"/>
                      <a:pt x="568643" y="354818"/>
                      <a:pt x="565690" y="356723"/>
                    </a:cubicBezTo>
                    <a:cubicBezTo>
                      <a:pt x="562547" y="358724"/>
                      <a:pt x="559118" y="360534"/>
                      <a:pt x="555879" y="362343"/>
                    </a:cubicBezTo>
                    <a:cubicBezTo>
                      <a:pt x="552259" y="364343"/>
                      <a:pt x="548545" y="366439"/>
                      <a:pt x="544925" y="368439"/>
                    </a:cubicBezTo>
                    <a:cubicBezTo>
                      <a:pt x="537496" y="372440"/>
                      <a:pt x="529971" y="376250"/>
                      <a:pt x="522351" y="379964"/>
                    </a:cubicBezTo>
                    <a:cubicBezTo>
                      <a:pt x="515398" y="383393"/>
                      <a:pt x="508445" y="386918"/>
                      <a:pt x="501587" y="390537"/>
                    </a:cubicBezTo>
                    <a:cubicBezTo>
                      <a:pt x="498443" y="392252"/>
                      <a:pt x="495205" y="393776"/>
                      <a:pt x="492062" y="395586"/>
                    </a:cubicBezTo>
                    <a:cubicBezTo>
                      <a:pt x="490538" y="396443"/>
                      <a:pt x="489204" y="397395"/>
                      <a:pt x="487775" y="398348"/>
                    </a:cubicBezTo>
                    <a:cubicBezTo>
                      <a:pt x="486061" y="399491"/>
                      <a:pt x="484346" y="400634"/>
                      <a:pt x="482918" y="402158"/>
                    </a:cubicBezTo>
                    <a:cubicBezTo>
                      <a:pt x="482441" y="402634"/>
                      <a:pt x="481965" y="402919"/>
                      <a:pt x="481489" y="403491"/>
                    </a:cubicBezTo>
                    <a:cubicBezTo>
                      <a:pt x="480441" y="404825"/>
                      <a:pt x="479298" y="406254"/>
                      <a:pt x="479012" y="407968"/>
                    </a:cubicBezTo>
                    <a:cubicBezTo>
                      <a:pt x="478727" y="409206"/>
                      <a:pt x="478631" y="410349"/>
                      <a:pt x="478536" y="411588"/>
                    </a:cubicBezTo>
                    <a:cubicBezTo>
                      <a:pt x="478536" y="411778"/>
                      <a:pt x="478536" y="411873"/>
                      <a:pt x="478536" y="412064"/>
                    </a:cubicBezTo>
                    <a:cubicBezTo>
                      <a:pt x="478536" y="412731"/>
                      <a:pt x="478631" y="413397"/>
                      <a:pt x="478727" y="414064"/>
                    </a:cubicBezTo>
                    <a:cubicBezTo>
                      <a:pt x="477774" y="415302"/>
                      <a:pt x="476821" y="416636"/>
                      <a:pt x="475965" y="417969"/>
                    </a:cubicBezTo>
                    <a:cubicBezTo>
                      <a:pt x="474821" y="419874"/>
                      <a:pt x="473964" y="421779"/>
                      <a:pt x="473107" y="423779"/>
                    </a:cubicBezTo>
                    <a:cubicBezTo>
                      <a:pt x="469582" y="431781"/>
                      <a:pt x="466344" y="439972"/>
                      <a:pt x="463487" y="448259"/>
                    </a:cubicBezTo>
                    <a:cubicBezTo>
                      <a:pt x="457581" y="465023"/>
                      <a:pt x="450818" y="481501"/>
                      <a:pt x="444437" y="498075"/>
                    </a:cubicBezTo>
                    <a:cubicBezTo>
                      <a:pt x="443675" y="500075"/>
                      <a:pt x="442913" y="502075"/>
                      <a:pt x="442150" y="504075"/>
                    </a:cubicBezTo>
                    <a:cubicBezTo>
                      <a:pt x="438817" y="511981"/>
                      <a:pt x="435483" y="519887"/>
                      <a:pt x="432054" y="527697"/>
                    </a:cubicBezTo>
                    <a:cubicBezTo>
                      <a:pt x="428530" y="535889"/>
                      <a:pt x="425196" y="544080"/>
                      <a:pt x="421577" y="552177"/>
                    </a:cubicBezTo>
                    <a:cubicBezTo>
                      <a:pt x="414528" y="567988"/>
                      <a:pt x="407003" y="583514"/>
                      <a:pt x="399288" y="598944"/>
                    </a:cubicBezTo>
                    <a:cubicBezTo>
                      <a:pt x="397669" y="602183"/>
                      <a:pt x="395954" y="605612"/>
                      <a:pt x="395954" y="609327"/>
                    </a:cubicBezTo>
                    <a:cubicBezTo>
                      <a:pt x="395954" y="609612"/>
                      <a:pt x="395954" y="609898"/>
                      <a:pt x="395954" y="610088"/>
                    </a:cubicBezTo>
                    <a:cubicBezTo>
                      <a:pt x="396335" y="615327"/>
                      <a:pt x="399859" y="619042"/>
                      <a:pt x="404241" y="621328"/>
                    </a:cubicBezTo>
                    <a:cubicBezTo>
                      <a:pt x="407765" y="623137"/>
                      <a:pt x="411385" y="624947"/>
                      <a:pt x="414909" y="626662"/>
                    </a:cubicBezTo>
                    <a:cubicBezTo>
                      <a:pt x="422720" y="630567"/>
                      <a:pt x="430244" y="635234"/>
                      <a:pt x="437865" y="639616"/>
                    </a:cubicBezTo>
                    <a:cubicBezTo>
                      <a:pt x="445008" y="643712"/>
                      <a:pt x="452247" y="647807"/>
                      <a:pt x="459486" y="651903"/>
                    </a:cubicBezTo>
                    <a:cubicBezTo>
                      <a:pt x="467011" y="656190"/>
                      <a:pt x="474536" y="660381"/>
                      <a:pt x="481965" y="664762"/>
                    </a:cubicBezTo>
                    <a:cubicBezTo>
                      <a:pt x="485775" y="667048"/>
                      <a:pt x="489681" y="669334"/>
                      <a:pt x="493586" y="671429"/>
                    </a:cubicBezTo>
                    <a:cubicBezTo>
                      <a:pt x="497491" y="673430"/>
                      <a:pt x="501396" y="675240"/>
                      <a:pt x="505301" y="677240"/>
                    </a:cubicBezTo>
                    <a:cubicBezTo>
                      <a:pt x="505396" y="677240"/>
                      <a:pt x="505492" y="677335"/>
                      <a:pt x="505587" y="677335"/>
                    </a:cubicBezTo>
                    <a:cubicBezTo>
                      <a:pt x="501872" y="678478"/>
                      <a:pt x="498253" y="679716"/>
                      <a:pt x="494729" y="681336"/>
                    </a:cubicBezTo>
                    <a:cubicBezTo>
                      <a:pt x="485584" y="685431"/>
                      <a:pt x="477298" y="691432"/>
                      <a:pt x="469297" y="697433"/>
                    </a:cubicBezTo>
                    <a:cubicBezTo>
                      <a:pt x="463963" y="701433"/>
                      <a:pt x="458914" y="705815"/>
                      <a:pt x="454628" y="711054"/>
                    </a:cubicBezTo>
                    <a:cubicBezTo>
                      <a:pt x="452057" y="714292"/>
                      <a:pt x="449580" y="717531"/>
                      <a:pt x="447580" y="721150"/>
                    </a:cubicBezTo>
                    <a:cubicBezTo>
                      <a:pt x="446056" y="723912"/>
                      <a:pt x="445008" y="726865"/>
                      <a:pt x="444151" y="729818"/>
                    </a:cubicBezTo>
                    <a:cubicBezTo>
                      <a:pt x="443103" y="733342"/>
                      <a:pt x="443199" y="737247"/>
                      <a:pt x="444532" y="740676"/>
                    </a:cubicBezTo>
                    <a:cubicBezTo>
                      <a:pt x="445770" y="744010"/>
                      <a:pt x="447866" y="746962"/>
                      <a:pt x="450914" y="748868"/>
                    </a:cubicBezTo>
                    <a:cubicBezTo>
                      <a:pt x="452152" y="749725"/>
                      <a:pt x="453485" y="750392"/>
                      <a:pt x="454914" y="750868"/>
                    </a:cubicBezTo>
                    <a:cubicBezTo>
                      <a:pt x="456629" y="751440"/>
                      <a:pt x="458152" y="751725"/>
                      <a:pt x="459867" y="751916"/>
                    </a:cubicBezTo>
                    <a:cubicBezTo>
                      <a:pt x="466534" y="752773"/>
                      <a:pt x="472821" y="750582"/>
                      <a:pt x="478822" y="747629"/>
                    </a:cubicBezTo>
                    <a:cubicBezTo>
                      <a:pt x="486442" y="743820"/>
                      <a:pt x="492823" y="737914"/>
                      <a:pt x="499110" y="732103"/>
                    </a:cubicBezTo>
                    <a:cubicBezTo>
                      <a:pt x="502825" y="728675"/>
                      <a:pt x="506444" y="725055"/>
                      <a:pt x="509874" y="721436"/>
                    </a:cubicBezTo>
                    <a:cubicBezTo>
                      <a:pt x="511778" y="719436"/>
                      <a:pt x="513588" y="717435"/>
                      <a:pt x="515398" y="715340"/>
                    </a:cubicBezTo>
                    <a:cubicBezTo>
                      <a:pt x="517112" y="713340"/>
                      <a:pt x="518636" y="711149"/>
                      <a:pt x="520160" y="708958"/>
                    </a:cubicBezTo>
                    <a:cubicBezTo>
                      <a:pt x="521018" y="708006"/>
                      <a:pt x="521589" y="706958"/>
                      <a:pt x="521970" y="705815"/>
                    </a:cubicBezTo>
                    <a:cubicBezTo>
                      <a:pt x="522446" y="703910"/>
                      <a:pt x="522256" y="701909"/>
                      <a:pt x="521208" y="700195"/>
                    </a:cubicBezTo>
                    <a:cubicBezTo>
                      <a:pt x="519208" y="696766"/>
                      <a:pt x="514731" y="695528"/>
                      <a:pt x="511397" y="697528"/>
                    </a:cubicBezTo>
                    <a:cubicBezTo>
                      <a:pt x="505301" y="701243"/>
                      <a:pt x="500539" y="706958"/>
                      <a:pt x="495491" y="712006"/>
                    </a:cubicBezTo>
                    <a:cubicBezTo>
                      <a:pt x="490442" y="717150"/>
                      <a:pt x="485108" y="722007"/>
                      <a:pt x="479584" y="726579"/>
                    </a:cubicBezTo>
                    <a:cubicBezTo>
                      <a:pt x="476250" y="729056"/>
                      <a:pt x="472821" y="731247"/>
                      <a:pt x="469106" y="732961"/>
                    </a:cubicBezTo>
                    <a:cubicBezTo>
                      <a:pt x="467583" y="733532"/>
                      <a:pt x="466058" y="734009"/>
                      <a:pt x="464439" y="734390"/>
                    </a:cubicBezTo>
                    <a:cubicBezTo>
                      <a:pt x="463677" y="734390"/>
                      <a:pt x="462915" y="734485"/>
                      <a:pt x="462153" y="734390"/>
                    </a:cubicBezTo>
                    <a:cubicBezTo>
                      <a:pt x="461867" y="734295"/>
                      <a:pt x="461677" y="734295"/>
                      <a:pt x="461391" y="734199"/>
                    </a:cubicBezTo>
                    <a:cubicBezTo>
                      <a:pt x="461486" y="733818"/>
                      <a:pt x="461677" y="733342"/>
                      <a:pt x="461772" y="732961"/>
                    </a:cubicBezTo>
                    <a:cubicBezTo>
                      <a:pt x="462915" y="730580"/>
                      <a:pt x="464153" y="728484"/>
                      <a:pt x="465677" y="726389"/>
                    </a:cubicBezTo>
                    <a:cubicBezTo>
                      <a:pt x="468630" y="722674"/>
                      <a:pt x="471868" y="719245"/>
                      <a:pt x="475488" y="716197"/>
                    </a:cubicBezTo>
                    <a:cubicBezTo>
                      <a:pt x="479393" y="713244"/>
                      <a:pt x="483394" y="710387"/>
                      <a:pt x="487394" y="707625"/>
                    </a:cubicBezTo>
                    <a:cubicBezTo>
                      <a:pt x="492062" y="704386"/>
                      <a:pt x="497014" y="701433"/>
                      <a:pt x="502063" y="698957"/>
                    </a:cubicBezTo>
                    <a:cubicBezTo>
                      <a:pt x="505777" y="697528"/>
                      <a:pt x="509588" y="696385"/>
                      <a:pt x="513398" y="695242"/>
                    </a:cubicBezTo>
                    <a:cubicBezTo>
                      <a:pt x="516827" y="694194"/>
                      <a:pt x="520446" y="693432"/>
                      <a:pt x="523970" y="692765"/>
                    </a:cubicBezTo>
                    <a:cubicBezTo>
                      <a:pt x="524447" y="692670"/>
                      <a:pt x="524923" y="692575"/>
                      <a:pt x="525399" y="692575"/>
                    </a:cubicBezTo>
                    <a:cubicBezTo>
                      <a:pt x="525685" y="694480"/>
                      <a:pt x="525875" y="696385"/>
                      <a:pt x="526066" y="698195"/>
                    </a:cubicBezTo>
                    <a:cubicBezTo>
                      <a:pt x="527209" y="707434"/>
                      <a:pt x="528066" y="716673"/>
                      <a:pt x="529018" y="725817"/>
                    </a:cubicBezTo>
                    <a:cubicBezTo>
                      <a:pt x="529495" y="730389"/>
                      <a:pt x="529971" y="734961"/>
                      <a:pt x="530447" y="739533"/>
                    </a:cubicBezTo>
                    <a:cubicBezTo>
                      <a:pt x="530828" y="743915"/>
                      <a:pt x="531590" y="748391"/>
                      <a:pt x="532162" y="752773"/>
                    </a:cubicBezTo>
                    <a:cubicBezTo>
                      <a:pt x="532352" y="754011"/>
                      <a:pt x="532448" y="755345"/>
                      <a:pt x="532638" y="756583"/>
                    </a:cubicBezTo>
                    <a:cubicBezTo>
                      <a:pt x="532924" y="759059"/>
                      <a:pt x="532924" y="761536"/>
                      <a:pt x="533400" y="764013"/>
                    </a:cubicBezTo>
                    <a:cubicBezTo>
                      <a:pt x="533591" y="764775"/>
                      <a:pt x="533876" y="765441"/>
                      <a:pt x="534162" y="766108"/>
                    </a:cubicBezTo>
                    <a:cubicBezTo>
                      <a:pt x="533115" y="768775"/>
                      <a:pt x="532066" y="771537"/>
                      <a:pt x="531209" y="774300"/>
                    </a:cubicBezTo>
                    <a:cubicBezTo>
                      <a:pt x="530257" y="777538"/>
                      <a:pt x="529209" y="780777"/>
                      <a:pt x="528257" y="784015"/>
                    </a:cubicBezTo>
                    <a:cubicBezTo>
                      <a:pt x="527304" y="787349"/>
                      <a:pt x="526447" y="790778"/>
                      <a:pt x="525589" y="794207"/>
                    </a:cubicBezTo>
                    <a:cubicBezTo>
                      <a:pt x="523684" y="801446"/>
                      <a:pt x="521684" y="808685"/>
                      <a:pt x="519684" y="815924"/>
                    </a:cubicBezTo>
                    <a:cubicBezTo>
                      <a:pt x="517684" y="823068"/>
                      <a:pt x="515874" y="830306"/>
                      <a:pt x="513969" y="837545"/>
                    </a:cubicBezTo>
                    <a:cubicBezTo>
                      <a:pt x="510445" y="851261"/>
                      <a:pt x="507206" y="865073"/>
                      <a:pt x="503682" y="878789"/>
                    </a:cubicBezTo>
                    <a:cubicBezTo>
                      <a:pt x="494252" y="882218"/>
                      <a:pt x="484632" y="885361"/>
                      <a:pt x="475107" y="888504"/>
                    </a:cubicBezTo>
                    <a:cubicBezTo>
                      <a:pt x="464058" y="892124"/>
                      <a:pt x="453009" y="895648"/>
                      <a:pt x="441865" y="898982"/>
                    </a:cubicBezTo>
                    <a:cubicBezTo>
                      <a:pt x="429673" y="902601"/>
                      <a:pt x="417481" y="906316"/>
                      <a:pt x="405193" y="909745"/>
                    </a:cubicBezTo>
                    <a:cubicBezTo>
                      <a:pt x="394525" y="912698"/>
                      <a:pt x="383762" y="915365"/>
                      <a:pt x="373094" y="918032"/>
                    </a:cubicBezTo>
                    <a:cubicBezTo>
                      <a:pt x="360521" y="921175"/>
                      <a:pt x="347949" y="924318"/>
                      <a:pt x="335375" y="927557"/>
                    </a:cubicBezTo>
                    <a:cubicBezTo>
                      <a:pt x="312325" y="933367"/>
                      <a:pt x="289274" y="939368"/>
                      <a:pt x="266319" y="945845"/>
                    </a:cubicBezTo>
                    <a:cubicBezTo>
                      <a:pt x="242983" y="952417"/>
                      <a:pt x="219361" y="957941"/>
                      <a:pt x="195739" y="963561"/>
                    </a:cubicBezTo>
                    <a:cubicBezTo>
                      <a:pt x="189833" y="964990"/>
                      <a:pt x="184023" y="966514"/>
                      <a:pt x="178213" y="967847"/>
                    </a:cubicBezTo>
                    <a:cubicBezTo>
                      <a:pt x="172021" y="969276"/>
                      <a:pt x="165831" y="970610"/>
                      <a:pt x="159544" y="971943"/>
                    </a:cubicBezTo>
                    <a:cubicBezTo>
                      <a:pt x="145923" y="974706"/>
                      <a:pt x="132302" y="977087"/>
                      <a:pt x="118491" y="979087"/>
                    </a:cubicBezTo>
                    <a:cubicBezTo>
                      <a:pt x="110871" y="980135"/>
                      <a:pt x="103251" y="980992"/>
                      <a:pt x="95631" y="981849"/>
                    </a:cubicBezTo>
                    <a:cubicBezTo>
                      <a:pt x="87630" y="982802"/>
                      <a:pt x="79724" y="984135"/>
                      <a:pt x="71818" y="985659"/>
                    </a:cubicBezTo>
                    <a:cubicBezTo>
                      <a:pt x="63913" y="987183"/>
                      <a:pt x="56102" y="988802"/>
                      <a:pt x="48101" y="990136"/>
                    </a:cubicBezTo>
                    <a:cubicBezTo>
                      <a:pt x="40291" y="991470"/>
                      <a:pt x="32385" y="992708"/>
                      <a:pt x="24575" y="993756"/>
                    </a:cubicBezTo>
                    <a:cubicBezTo>
                      <a:pt x="18955" y="994327"/>
                      <a:pt x="13335" y="994518"/>
                      <a:pt x="7715" y="994803"/>
                    </a:cubicBezTo>
                    <a:cubicBezTo>
                      <a:pt x="5810" y="994898"/>
                      <a:pt x="4286" y="996327"/>
                      <a:pt x="4096" y="998232"/>
                    </a:cubicBezTo>
                    <a:cubicBezTo>
                      <a:pt x="3906" y="998232"/>
                      <a:pt x="3715" y="998232"/>
                      <a:pt x="3524" y="998232"/>
                    </a:cubicBezTo>
                    <a:cubicBezTo>
                      <a:pt x="1619" y="998803"/>
                      <a:pt x="0" y="1000709"/>
                      <a:pt x="0" y="1002804"/>
                    </a:cubicBezTo>
                    <a:cubicBezTo>
                      <a:pt x="0" y="1003281"/>
                      <a:pt x="95" y="1003661"/>
                      <a:pt x="191" y="1004137"/>
                    </a:cubicBezTo>
                    <a:cubicBezTo>
                      <a:pt x="2191" y="1009757"/>
                      <a:pt x="4286" y="1015377"/>
                      <a:pt x="6287" y="1020997"/>
                    </a:cubicBezTo>
                    <a:cubicBezTo>
                      <a:pt x="8001" y="1025950"/>
                      <a:pt x="9906" y="1030903"/>
                      <a:pt x="11430" y="1035856"/>
                    </a:cubicBezTo>
                    <a:cubicBezTo>
                      <a:pt x="14764" y="1046810"/>
                      <a:pt x="18002" y="1057859"/>
                      <a:pt x="21050" y="1069003"/>
                    </a:cubicBezTo>
                    <a:cubicBezTo>
                      <a:pt x="27146" y="1091291"/>
                      <a:pt x="32481" y="1113866"/>
                      <a:pt x="37624" y="1136440"/>
                    </a:cubicBezTo>
                    <a:cubicBezTo>
                      <a:pt x="40291" y="1148441"/>
                      <a:pt x="42958" y="1160443"/>
                      <a:pt x="45720" y="1172445"/>
                    </a:cubicBezTo>
                    <a:cubicBezTo>
                      <a:pt x="46958" y="1177969"/>
                      <a:pt x="48483" y="1183493"/>
                      <a:pt x="49816" y="1188923"/>
                    </a:cubicBezTo>
                    <a:cubicBezTo>
                      <a:pt x="51149" y="1194161"/>
                      <a:pt x="52483" y="1199400"/>
                      <a:pt x="53721" y="1204639"/>
                    </a:cubicBezTo>
                    <a:cubicBezTo>
                      <a:pt x="55721" y="1212735"/>
                      <a:pt x="57626" y="1220831"/>
                      <a:pt x="59531" y="1228928"/>
                    </a:cubicBezTo>
                    <a:cubicBezTo>
                      <a:pt x="61150" y="1236167"/>
                      <a:pt x="62865" y="1243406"/>
                      <a:pt x="63913" y="1250835"/>
                    </a:cubicBezTo>
                    <a:cubicBezTo>
                      <a:pt x="64103" y="1252264"/>
                      <a:pt x="64294" y="1253788"/>
                      <a:pt x="64770" y="1255122"/>
                    </a:cubicBezTo>
                    <a:cubicBezTo>
                      <a:pt x="60007" y="1255693"/>
                      <a:pt x="55245" y="1256360"/>
                      <a:pt x="50482" y="1257121"/>
                    </a:cubicBezTo>
                    <a:cubicBezTo>
                      <a:pt x="48768" y="1257407"/>
                      <a:pt x="47816" y="1259217"/>
                      <a:pt x="47816" y="1260836"/>
                    </a:cubicBezTo>
                    <a:cubicBezTo>
                      <a:pt x="47816" y="1261122"/>
                      <a:pt x="47816" y="1261503"/>
                      <a:pt x="47911" y="1261789"/>
                    </a:cubicBezTo>
                    <a:cubicBezTo>
                      <a:pt x="48483" y="1263980"/>
                      <a:pt x="50482" y="1264742"/>
                      <a:pt x="52483" y="1264456"/>
                    </a:cubicBezTo>
                    <a:cubicBezTo>
                      <a:pt x="54769" y="1264075"/>
                      <a:pt x="57055" y="1263694"/>
                      <a:pt x="59246" y="1263408"/>
                    </a:cubicBezTo>
                    <a:cubicBezTo>
                      <a:pt x="71724" y="1261789"/>
                      <a:pt x="84201" y="1260741"/>
                      <a:pt x="96679" y="1259598"/>
                    </a:cubicBezTo>
                    <a:cubicBezTo>
                      <a:pt x="103251" y="1258931"/>
                      <a:pt x="109824" y="1258265"/>
                      <a:pt x="116396" y="1257884"/>
                    </a:cubicBezTo>
                    <a:cubicBezTo>
                      <a:pt x="123158" y="1257503"/>
                      <a:pt x="129921" y="1257217"/>
                      <a:pt x="136684" y="1257121"/>
                    </a:cubicBezTo>
                    <a:cubicBezTo>
                      <a:pt x="149733" y="1256836"/>
                      <a:pt x="162687" y="1256931"/>
                      <a:pt x="175736" y="1257027"/>
                    </a:cubicBezTo>
                    <a:cubicBezTo>
                      <a:pt x="188309" y="1257121"/>
                      <a:pt x="200787" y="1256836"/>
                      <a:pt x="213360" y="1256169"/>
                    </a:cubicBezTo>
                    <a:cubicBezTo>
                      <a:pt x="227171" y="1255502"/>
                      <a:pt x="240982" y="1254740"/>
                      <a:pt x="254698" y="1253503"/>
                    </a:cubicBezTo>
                    <a:cubicBezTo>
                      <a:pt x="268129" y="1252359"/>
                      <a:pt x="281464" y="1250454"/>
                      <a:pt x="294704" y="1248359"/>
                    </a:cubicBezTo>
                    <a:cubicBezTo>
                      <a:pt x="307943" y="1246359"/>
                      <a:pt x="321088" y="1243882"/>
                      <a:pt x="334233" y="1241691"/>
                    </a:cubicBezTo>
                    <a:cubicBezTo>
                      <a:pt x="347472" y="1239500"/>
                      <a:pt x="360807" y="1237310"/>
                      <a:pt x="374047" y="1235214"/>
                    </a:cubicBezTo>
                    <a:cubicBezTo>
                      <a:pt x="387191" y="1233119"/>
                      <a:pt x="400336" y="1231404"/>
                      <a:pt x="413481" y="1229595"/>
                    </a:cubicBezTo>
                    <a:cubicBezTo>
                      <a:pt x="419671" y="1228737"/>
                      <a:pt x="425863" y="1227499"/>
                      <a:pt x="431959" y="1226356"/>
                    </a:cubicBezTo>
                    <a:cubicBezTo>
                      <a:pt x="438817" y="1225022"/>
                      <a:pt x="445770" y="1223689"/>
                      <a:pt x="452628" y="1222356"/>
                    </a:cubicBezTo>
                    <a:cubicBezTo>
                      <a:pt x="459105" y="1221117"/>
                      <a:pt x="465582" y="1219784"/>
                      <a:pt x="471964" y="1218260"/>
                    </a:cubicBezTo>
                    <a:cubicBezTo>
                      <a:pt x="478346" y="1216736"/>
                      <a:pt x="484727" y="1215021"/>
                      <a:pt x="491109" y="1213211"/>
                    </a:cubicBezTo>
                    <a:cubicBezTo>
                      <a:pt x="503873" y="1209592"/>
                      <a:pt x="516541" y="1205878"/>
                      <a:pt x="529304" y="1201972"/>
                    </a:cubicBezTo>
                    <a:cubicBezTo>
                      <a:pt x="535686" y="1200067"/>
                      <a:pt x="541973" y="1198162"/>
                      <a:pt x="548354" y="1196257"/>
                    </a:cubicBezTo>
                    <a:cubicBezTo>
                      <a:pt x="554736" y="1194352"/>
                      <a:pt x="561023" y="1192256"/>
                      <a:pt x="567309" y="1190161"/>
                    </a:cubicBezTo>
                    <a:cubicBezTo>
                      <a:pt x="579882" y="1185875"/>
                      <a:pt x="592550" y="1182160"/>
                      <a:pt x="605218" y="1178540"/>
                    </a:cubicBezTo>
                    <a:cubicBezTo>
                      <a:pt x="617791" y="1175016"/>
                      <a:pt x="630269" y="1171016"/>
                      <a:pt x="642652" y="1166729"/>
                    </a:cubicBezTo>
                    <a:cubicBezTo>
                      <a:pt x="648938" y="1164539"/>
                      <a:pt x="655320" y="1162253"/>
                      <a:pt x="661607" y="1160157"/>
                    </a:cubicBezTo>
                    <a:cubicBezTo>
                      <a:pt x="667322" y="1158253"/>
                      <a:pt x="672942" y="1156061"/>
                      <a:pt x="678561" y="1154061"/>
                    </a:cubicBezTo>
                    <a:cubicBezTo>
                      <a:pt x="685038" y="1151775"/>
                      <a:pt x="691610" y="1149489"/>
                      <a:pt x="698087" y="1147108"/>
                    </a:cubicBezTo>
                    <a:cubicBezTo>
                      <a:pt x="704374" y="1144822"/>
                      <a:pt x="710660" y="1142345"/>
                      <a:pt x="716947" y="1139964"/>
                    </a:cubicBezTo>
                    <a:cubicBezTo>
                      <a:pt x="723043" y="1137678"/>
                      <a:pt x="729139" y="1135106"/>
                      <a:pt x="735235" y="1132630"/>
                    </a:cubicBezTo>
                    <a:cubicBezTo>
                      <a:pt x="741712" y="1129963"/>
                      <a:pt x="748189" y="1127391"/>
                      <a:pt x="754666" y="1124629"/>
                    </a:cubicBezTo>
                    <a:cubicBezTo>
                      <a:pt x="760476" y="1122057"/>
                      <a:pt x="766382" y="1119581"/>
                      <a:pt x="772192" y="1116723"/>
                    </a:cubicBezTo>
                    <a:cubicBezTo>
                      <a:pt x="778193" y="1113770"/>
                      <a:pt x="784193" y="1110818"/>
                      <a:pt x="790194" y="1107770"/>
                    </a:cubicBezTo>
                    <a:cubicBezTo>
                      <a:pt x="802196" y="1101579"/>
                      <a:pt x="814102" y="1095196"/>
                      <a:pt x="826008" y="1088815"/>
                    </a:cubicBezTo>
                    <a:cubicBezTo>
                      <a:pt x="832199" y="1085481"/>
                      <a:pt x="838486" y="1082243"/>
                      <a:pt x="844772" y="1078909"/>
                    </a:cubicBezTo>
                    <a:cubicBezTo>
                      <a:pt x="850678" y="1075766"/>
                      <a:pt x="856393" y="1072432"/>
                      <a:pt x="862203" y="1069003"/>
                    </a:cubicBezTo>
                    <a:cubicBezTo>
                      <a:pt x="873823" y="1062145"/>
                      <a:pt x="885539" y="1055382"/>
                      <a:pt x="897065" y="1048429"/>
                    </a:cubicBezTo>
                    <a:cubicBezTo>
                      <a:pt x="908399" y="1041571"/>
                      <a:pt x="919449" y="1034332"/>
                      <a:pt x="930592" y="1027093"/>
                    </a:cubicBezTo>
                    <a:cubicBezTo>
                      <a:pt x="936117" y="1023473"/>
                      <a:pt x="941546" y="1019568"/>
                      <a:pt x="946976" y="1015758"/>
                    </a:cubicBezTo>
                    <a:cubicBezTo>
                      <a:pt x="952405" y="1011948"/>
                      <a:pt x="958024" y="1008138"/>
                      <a:pt x="963549" y="1004423"/>
                    </a:cubicBezTo>
                    <a:cubicBezTo>
                      <a:pt x="974027" y="997280"/>
                      <a:pt x="984313" y="990041"/>
                      <a:pt x="994506" y="982611"/>
                    </a:cubicBezTo>
                    <a:cubicBezTo>
                      <a:pt x="1000125" y="978515"/>
                      <a:pt x="1005649" y="974229"/>
                      <a:pt x="1011174" y="969943"/>
                    </a:cubicBezTo>
                    <a:cubicBezTo>
                      <a:pt x="1016603" y="965752"/>
                      <a:pt x="1022033" y="961466"/>
                      <a:pt x="1027366" y="957179"/>
                    </a:cubicBezTo>
                    <a:cubicBezTo>
                      <a:pt x="1037844" y="948702"/>
                      <a:pt x="1048227" y="940034"/>
                      <a:pt x="1058609" y="931462"/>
                    </a:cubicBezTo>
                    <a:cubicBezTo>
                      <a:pt x="1068895" y="922890"/>
                      <a:pt x="1079088" y="914317"/>
                      <a:pt x="1089088" y="905363"/>
                    </a:cubicBezTo>
                    <a:cubicBezTo>
                      <a:pt x="1099185" y="896315"/>
                      <a:pt x="1109186" y="887075"/>
                      <a:pt x="1119092" y="877836"/>
                    </a:cubicBezTo>
                    <a:cubicBezTo>
                      <a:pt x="1128999" y="868502"/>
                      <a:pt x="1138904" y="859167"/>
                      <a:pt x="1148906" y="849928"/>
                    </a:cubicBezTo>
                    <a:cubicBezTo>
                      <a:pt x="1154240" y="844975"/>
                      <a:pt x="1159669" y="840022"/>
                      <a:pt x="1165098" y="835069"/>
                    </a:cubicBezTo>
                    <a:cubicBezTo>
                      <a:pt x="1169766" y="830783"/>
                      <a:pt x="1174338" y="826497"/>
                      <a:pt x="1179005" y="822306"/>
                    </a:cubicBezTo>
                    <a:cubicBezTo>
                      <a:pt x="1189005" y="813352"/>
                      <a:pt x="1199007" y="804494"/>
                      <a:pt x="1208818" y="795350"/>
                    </a:cubicBezTo>
                    <a:cubicBezTo>
                      <a:pt x="1217391" y="787349"/>
                      <a:pt x="1225962" y="779348"/>
                      <a:pt x="1234535" y="771442"/>
                    </a:cubicBezTo>
                    <a:cubicBezTo>
                      <a:pt x="1242727" y="763917"/>
                      <a:pt x="1250918" y="756297"/>
                      <a:pt x="1259110" y="748582"/>
                    </a:cubicBezTo>
                    <a:cubicBezTo>
                      <a:pt x="1267587" y="740676"/>
                      <a:pt x="1275873" y="732675"/>
                      <a:pt x="1283494" y="723912"/>
                    </a:cubicBezTo>
                    <a:cubicBezTo>
                      <a:pt x="1287304" y="719531"/>
                      <a:pt x="1291019" y="714863"/>
                      <a:pt x="1294352" y="710101"/>
                    </a:cubicBezTo>
                    <a:cubicBezTo>
                      <a:pt x="1295019" y="709053"/>
                      <a:pt x="1295781" y="708101"/>
                      <a:pt x="1296448" y="707053"/>
                    </a:cubicBezTo>
                    <a:cubicBezTo>
                      <a:pt x="1297591" y="705338"/>
                      <a:pt x="1298258" y="703624"/>
                      <a:pt x="1299020" y="701719"/>
                    </a:cubicBezTo>
                    <a:cubicBezTo>
                      <a:pt x="1299496" y="700481"/>
                      <a:pt x="1299781" y="699147"/>
                      <a:pt x="1299877" y="697909"/>
                    </a:cubicBezTo>
                    <a:cubicBezTo>
                      <a:pt x="1301210" y="699528"/>
                      <a:pt x="1302639" y="701243"/>
                      <a:pt x="1303973" y="702862"/>
                    </a:cubicBezTo>
                    <a:cubicBezTo>
                      <a:pt x="1306449" y="705910"/>
                      <a:pt x="1308831" y="708958"/>
                      <a:pt x="1311212" y="712101"/>
                    </a:cubicBezTo>
                    <a:cubicBezTo>
                      <a:pt x="1315593" y="717911"/>
                      <a:pt x="1319879" y="723817"/>
                      <a:pt x="1323880" y="729913"/>
                    </a:cubicBezTo>
                    <a:cubicBezTo>
                      <a:pt x="1328356" y="736581"/>
                      <a:pt x="1332548" y="743343"/>
                      <a:pt x="1336929" y="750011"/>
                    </a:cubicBezTo>
                    <a:cubicBezTo>
                      <a:pt x="1341121" y="756297"/>
                      <a:pt x="1345311" y="762584"/>
                      <a:pt x="1349598" y="768775"/>
                    </a:cubicBezTo>
                    <a:cubicBezTo>
                      <a:pt x="1354170" y="775443"/>
                      <a:pt x="1358837" y="782110"/>
                      <a:pt x="1363313" y="788873"/>
                    </a:cubicBezTo>
                    <a:cubicBezTo>
                      <a:pt x="1369885" y="798874"/>
                      <a:pt x="1375696" y="809446"/>
                      <a:pt x="1382459" y="819353"/>
                    </a:cubicBezTo>
                    <a:cubicBezTo>
                      <a:pt x="1386078" y="824687"/>
                      <a:pt x="1389793" y="829925"/>
                      <a:pt x="1393698" y="834974"/>
                    </a:cubicBezTo>
                    <a:cubicBezTo>
                      <a:pt x="1397032" y="839355"/>
                      <a:pt x="1400556" y="843641"/>
                      <a:pt x="1403890" y="848023"/>
                    </a:cubicBezTo>
                    <a:cubicBezTo>
                      <a:pt x="1405890" y="850785"/>
                      <a:pt x="1407700" y="853833"/>
                      <a:pt x="1409986" y="856405"/>
                    </a:cubicBezTo>
                    <a:cubicBezTo>
                      <a:pt x="1411129" y="857738"/>
                      <a:pt x="1413034" y="858310"/>
                      <a:pt x="1414653" y="858310"/>
                    </a:cubicBezTo>
                    <a:cubicBezTo>
                      <a:pt x="1417034" y="858405"/>
                      <a:pt x="1418844" y="856691"/>
                      <a:pt x="1419987" y="854786"/>
                    </a:cubicBezTo>
                    <a:cubicBezTo>
                      <a:pt x="1420559" y="853833"/>
                      <a:pt x="1420845" y="852595"/>
                      <a:pt x="1421130" y="851547"/>
                    </a:cubicBezTo>
                    <a:cubicBezTo>
                      <a:pt x="1421416" y="850690"/>
                      <a:pt x="1421606" y="849833"/>
                      <a:pt x="1421797" y="848880"/>
                    </a:cubicBezTo>
                    <a:cubicBezTo>
                      <a:pt x="1423226" y="842498"/>
                      <a:pt x="1424274" y="836117"/>
                      <a:pt x="1425512" y="829735"/>
                    </a:cubicBezTo>
                    <a:cubicBezTo>
                      <a:pt x="1428179" y="816686"/>
                      <a:pt x="1430274" y="803636"/>
                      <a:pt x="1431893" y="790396"/>
                    </a:cubicBezTo>
                    <a:cubicBezTo>
                      <a:pt x="1432846" y="783063"/>
                      <a:pt x="1433799" y="775823"/>
                      <a:pt x="1434274" y="768394"/>
                    </a:cubicBezTo>
                    <a:cubicBezTo>
                      <a:pt x="1434846" y="760393"/>
                      <a:pt x="1435037" y="752487"/>
                      <a:pt x="1435608" y="744486"/>
                    </a:cubicBezTo>
                    <a:cubicBezTo>
                      <a:pt x="1436084" y="736771"/>
                      <a:pt x="1436655" y="729151"/>
                      <a:pt x="1436941" y="721436"/>
                    </a:cubicBezTo>
                    <a:cubicBezTo>
                      <a:pt x="1437227" y="713340"/>
                      <a:pt x="1437418" y="705148"/>
                      <a:pt x="1437609" y="697052"/>
                    </a:cubicBezTo>
                    <a:cubicBezTo>
                      <a:pt x="1438180" y="666000"/>
                      <a:pt x="1438180" y="634949"/>
                      <a:pt x="1438275" y="603897"/>
                    </a:cubicBezTo>
                    <a:cubicBezTo>
                      <a:pt x="1438847" y="594848"/>
                      <a:pt x="1438941" y="586943"/>
                      <a:pt x="1438752" y="578942"/>
                    </a:cubicBezTo>
                    <a:close/>
                    <a:moveTo>
                      <a:pt x="1203960" y="28682"/>
                    </a:moveTo>
                    <a:cubicBezTo>
                      <a:pt x="1203865" y="28492"/>
                      <a:pt x="1203770" y="28302"/>
                      <a:pt x="1203770" y="28111"/>
                    </a:cubicBezTo>
                    <a:cubicBezTo>
                      <a:pt x="1203770" y="28111"/>
                      <a:pt x="1203770" y="28111"/>
                      <a:pt x="1203770" y="28111"/>
                    </a:cubicBezTo>
                    <a:cubicBezTo>
                      <a:pt x="1203865" y="28302"/>
                      <a:pt x="1203960" y="28492"/>
                      <a:pt x="1203960" y="28682"/>
                    </a:cubicBezTo>
                    <a:close/>
                    <a:moveTo>
                      <a:pt x="1203770" y="28016"/>
                    </a:moveTo>
                    <a:cubicBezTo>
                      <a:pt x="1203770" y="28111"/>
                      <a:pt x="1203770" y="28111"/>
                      <a:pt x="1203770" y="28016"/>
                    </a:cubicBezTo>
                    <a:cubicBezTo>
                      <a:pt x="1203770" y="27920"/>
                      <a:pt x="1203674" y="27920"/>
                      <a:pt x="1203674" y="27825"/>
                    </a:cubicBezTo>
                    <a:cubicBezTo>
                      <a:pt x="1203674" y="27920"/>
                      <a:pt x="1203674" y="28016"/>
                      <a:pt x="1203770" y="28016"/>
                    </a:cubicBezTo>
                    <a:close/>
                    <a:moveTo>
                      <a:pt x="461677" y="734009"/>
                    </a:moveTo>
                    <a:cubicBezTo>
                      <a:pt x="461582" y="734009"/>
                      <a:pt x="461582" y="733913"/>
                      <a:pt x="461486" y="733913"/>
                    </a:cubicBezTo>
                    <a:cubicBezTo>
                      <a:pt x="461486" y="733913"/>
                      <a:pt x="461486" y="733913"/>
                      <a:pt x="461486" y="733913"/>
                    </a:cubicBezTo>
                    <a:cubicBezTo>
                      <a:pt x="461582" y="733913"/>
                      <a:pt x="461582" y="733913"/>
                      <a:pt x="461677" y="734009"/>
                    </a:cubicBezTo>
                    <a:close/>
                    <a:moveTo>
                      <a:pt x="950119" y="443591"/>
                    </a:moveTo>
                    <a:cubicBezTo>
                      <a:pt x="950309" y="443496"/>
                      <a:pt x="950405" y="443496"/>
                      <a:pt x="950595" y="443401"/>
                    </a:cubicBezTo>
                    <a:cubicBezTo>
                      <a:pt x="950119" y="443591"/>
                      <a:pt x="949642" y="443782"/>
                      <a:pt x="949167" y="444068"/>
                    </a:cubicBezTo>
                    <a:cubicBezTo>
                      <a:pt x="949453" y="443877"/>
                      <a:pt x="949737" y="443687"/>
                      <a:pt x="950119" y="443591"/>
                    </a:cubicBezTo>
                    <a:close/>
                    <a:moveTo>
                      <a:pt x="570166" y="326434"/>
                    </a:moveTo>
                    <a:cubicBezTo>
                      <a:pt x="567785" y="323862"/>
                      <a:pt x="565595" y="321100"/>
                      <a:pt x="563404" y="318243"/>
                    </a:cubicBezTo>
                    <a:cubicBezTo>
                      <a:pt x="558737" y="311480"/>
                      <a:pt x="555022" y="304145"/>
                      <a:pt x="551688" y="296621"/>
                    </a:cubicBezTo>
                    <a:cubicBezTo>
                      <a:pt x="549878" y="292239"/>
                      <a:pt x="548164" y="287858"/>
                      <a:pt x="546735" y="283286"/>
                    </a:cubicBezTo>
                    <a:cubicBezTo>
                      <a:pt x="545211" y="278333"/>
                      <a:pt x="544163" y="273189"/>
                      <a:pt x="543306" y="268046"/>
                    </a:cubicBezTo>
                    <a:cubicBezTo>
                      <a:pt x="542068" y="257187"/>
                      <a:pt x="542258" y="246328"/>
                      <a:pt x="542640" y="235375"/>
                    </a:cubicBezTo>
                    <a:cubicBezTo>
                      <a:pt x="543020" y="224421"/>
                      <a:pt x="544354" y="213562"/>
                      <a:pt x="545687" y="202704"/>
                    </a:cubicBezTo>
                    <a:cubicBezTo>
                      <a:pt x="547497" y="190036"/>
                      <a:pt x="550069" y="177558"/>
                      <a:pt x="553879" y="165271"/>
                    </a:cubicBezTo>
                    <a:cubicBezTo>
                      <a:pt x="557689" y="152984"/>
                      <a:pt x="561975" y="140887"/>
                      <a:pt x="566738" y="129076"/>
                    </a:cubicBezTo>
                    <a:cubicBezTo>
                      <a:pt x="569309" y="122789"/>
                      <a:pt x="571976" y="116598"/>
                      <a:pt x="574739" y="110502"/>
                    </a:cubicBezTo>
                    <a:cubicBezTo>
                      <a:pt x="577692" y="104120"/>
                      <a:pt x="580740" y="97834"/>
                      <a:pt x="583882" y="91643"/>
                    </a:cubicBezTo>
                    <a:cubicBezTo>
                      <a:pt x="587026" y="85356"/>
                      <a:pt x="590359" y="79165"/>
                      <a:pt x="593789" y="73164"/>
                    </a:cubicBezTo>
                    <a:cubicBezTo>
                      <a:pt x="597122" y="67259"/>
                      <a:pt x="601027" y="61639"/>
                      <a:pt x="605028" y="56114"/>
                    </a:cubicBezTo>
                    <a:cubicBezTo>
                      <a:pt x="608171" y="52209"/>
                      <a:pt x="611981" y="48685"/>
                      <a:pt x="615887" y="45542"/>
                    </a:cubicBezTo>
                    <a:cubicBezTo>
                      <a:pt x="615601" y="45827"/>
                      <a:pt x="615220" y="46018"/>
                      <a:pt x="614934" y="46303"/>
                    </a:cubicBezTo>
                    <a:cubicBezTo>
                      <a:pt x="615125" y="46209"/>
                      <a:pt x="615220" y="46018"/>
                      <a:pt x="615410" y="45923"/>
                    </a:cubicBezTo>
                    <a:cubicBezTo>
                      <a:pt x="615696" y="45637"/>
                      <a:pt x="616077" y="45447"/>
                      <a:pt x="616363" y="45160"/>
                    </a:cubicBezTo>
                    <a:cubicBezTo>
                      <a:pt x="616648" y="44970"/>
                      <a:pt x="616839" y="44780"/>
                      <a:pt x="617125" y="44589"/>
                    </a:cubicBezTo>
                    <a:cubicBezTo>
                      <a:pt x="616934" y="44780"/>
                      <a:pt x="616648" y="44970"/>
                      <a:pt x="616458" y="45160"/>
                    </a:cubicBezTo>
                    <a:cubicBezTo>
                      <a:pt x="616744" y="44875"/>
                      <a:pt x="617030" y="44684"/>
                      <a:pt x="617315" y="44399"/>
                    </a:cubicBezTo>
                    <a:cubicBezTo>
                      <a:pt x="617220" y="44399"/>
                      <a:pt x="617220" y="44494"/>
                      <a:pt x="617125" y="44494"/>
                    </a:cubicBezTo>
                    <a:cubicBezTo>
                      <a:pt x="617220" y="44399"/>
                      <a:pt x="617220" y="44399"/>
                      <a:pt x="617315" y="44304"/>
                    </a:cubicBezTo>
                    <a:cubicBezTo>
                      <a:pt x="617506" y="44208"/>
                      <a:pt x="617601" y="44113"/>
                      <a:pt x="617791" y="43922"/>
                    </a:cubicBezTo>
                    <a:cubicBezTo>
                      <a:pt x="620077" y="42112"/>
                      <a:pt x="622364" y="40493"/>
                      <a:pt x="624745" y="38779"/>
                    </a:cubicBezTo>
                    <a:cubicBezTo>
                      <a:pt x="625793" y="40398"/>
                      <a:pt x="627412" y="41636"/>
                      <a:pt x="629222" y="42112"/>
                    </a:cubicBezTo>
                    <a:cubicBezTo>
                      <a:pt x="631031" y="42684"/>
                      <a:pt x="633699" y="42494"/>
                      <a:pt x="635318" y="41256"/>
                    </a:cubicBezTo>
                    <a:cubicBezTo>
                      <a:pt x="640461" y="37350"/>
                      <a:pt x="645795" y="33636"/>
                      <a:pt x="651224" y="30111"/>
                    </a:cubicBezTo>
                    <a:cubicBezTo>
                      <a:pt x="655891" y="27063"/>
                      <a:pt x="660940" y="24587"/>
                      <a:pt x="665988" y="22301"/>
                    </a:cubicBezTo>
                    <a:cubicBezTo>
                      <a:pt x="669131" y="21063"/>
                      <a:pt x="672370" y="20300"/>
                      <a:pt x="675608" y="19634"/>
                    </a:cubicBezTo>
                    <a:cubicBezTo>
                      <a:pt x="678847" y="19253"/>
                      <a:pt x="681990" y="19157"/>
                      <a:pt x="685229" y="19253"/>
                    </a:cubicBezTo>
                    <a:cubicBezTo>
                      <a:pt x="688943" y="19348"/>
                      <a:pt x="692563" y="19824"/>
                      <a:pt x="696183" y="20300"/>
                    </a:cubicBezTo>
                    <a:cubicBezTo>
                      <a:pt x="698754" y="20681"/>
                      <a:pt x="701326" y="21063"/>
                      <a:pt x="703898" y="21634"/>
                    </a:cubicBezTo>
                    <a:cubicBezTo>
                      <a:pt x="707136" y="22301"/>
                      <a:pt x="710184" y="23348"/>
                      <a:pt x="713327" y="24301"/>
                    </a:cubicBezTo>
                    <a:cubicBezTo>
                      <a:pt x="718947" y="26110"/>
                      <a:pt x="724567" y="28111"/>
                      <a:pt x="730092" y="30397"/>
                    </a:cubicBezTo>
                    <a:cubicBezTo>
                      <a:pt x="732187" y="31350"/>
                      <a:pt x="734283" y="32397"/>
                      <a:pt x="736282" y="33540"/>
                    </a:cubicBezTo>
                    <a:cubicBezTo>
                      <a:pt x="738378" y="34779"/>
                      <a:pt x="740283" y="36112"/>
                      <a:pt x="742188" y="37541"/>
                    </a:cubicBezTo>
                    <a:cubicBezTo>
                      <a:pt x="747522" y="42018"/>
                      <a:pt x="751999" y="47352"/>
                      <a:pt x="756285" y="52781"/>
                    </a:cubicBezTo>
                    <a:cubicBezTo>
                      <a:pt x="757714" y="54781"/>
                      <a:pt x="759143" y="56781"/>
                      <a:pt x="760381" y="58972"/>
                    </a:cubicBezTo>
                    <a:cubicBezTo>
                      <a:pt x="761715" y="61162"/>
                      <a:pt x="762762" y="63449"/>
                      <a:pt x="763810" y="65735"/>
                    </a:cubicBezTo>
                    <a:cubicBezTo>
                      <a:pt x="767143" y="74593"/>
                      <a:pt x="769144" y="83927"/>
                      <a:pt x="770477" y="93262"/>
                    </a:cubicBezTo>
                    <a:cubicBezTo>
                      <a:pt x="770763" y="95548"/>
                      <a:pt x="770954" y="97739"/>
                      <a:pt x="771144" y="100025"/>
                    </a:cubicBezTo>
                    <a:cubicBezTo>
                      <a:pt x="771334" y="102977"/>
                      <a:pt x="771334" y="105930"/>
                      <a:pt x="771430" y="108883"/>
                    </a:cubicBezTo>
                    <a:cubicBezTo>
                      <a:pt x="771430" y="109931"/>
                      <a:pt x="771430" y="110979"/>
                      <a:pt x="771430" y="112026"/>
                    </a:cubicBezTo>
                    <a:cubicBezTo>
                      <a:pt x="771430" y="116693"/>
                      <a:pt x="771334" y="121456"/>
                      <a:pt x="771240" y="126123"/>
                    </a:cubicBezTo>
                    <a:cubicBezTo>
                      <a:pt x="771049" y="136982"/>
                      <a:pt x="770477" y="147840"/>
                      <a:pt x="769144" y="158604"/>
                    </a:cubicBezTo>
                    <a:cubicBezTo>
                      <a:pt x="767810" y="166319"/>
                      <a:pt x="766191" y="174034"/>
                      <a:pt x="764096" y="181559"/>
                    </a:cubicBezTo>
                    <a:cubicBezTo>
                      <a:pt x="761905" y="189084"/>
                      <a:pt x="759047" y="196418"/>
                      <a:pt x="756095" y="203752"/>
                    </a:cubicBezTo>
                    <a:cubicBezTo>
                      <a:pt x="749713" y="218230"/>
                      <a:pt x="742665" y="232422"/>
                      <a:pt x="736187" y="246995"/>
                    </a:cubicBezTo>
                    <a:cubicBezTo>
                      <a:pt x="732758" y="254615"/>
                      <a:pt x="729329" y="262140"/>
                      <a:pt x="725710" y="269569"/>
                    </a:cubicBezTo>
                    <a:cubicBezTo>
                      <a:pt x="723709" y="273665"/>
                      <a:pt x="721709" y="277761"/>
                      <a:pt x="719614" y="281857"/>
                    </a:cubicBezTo>
                    <a:cubicBezTo>
                      <a:pt x="718947" y="283286"/>
                      <a:pt x="718185" y="284619"/>
                      <a:pt x="717423" y="285953"/>
                    </a:cubicBezTo>
                    <a:cubicBezTo>
                      <a:pt x="716280" y="287858"/>
                      <a:pt x="715327" y="289953"/>
                      <a:pt x="714090" y="291763"/>
                    </a:cubicBezTo>
                    <a:cubicBezTo>
                      <a:pt x="712184" y="294716"/>
                      <a:pt x="710375" y="297573"/>
                      <a:pt x="708374" y="300431"/>
                    </a:cubicBezTo>
                    <a:cubicBezTo>
                      <a:pt x="706184" y="303193"/>
                      <a:pt x="703707" y="305955"/>
                      <a:pt x="701230" y="308432"/>
                    </a:cubicBezTo>
                    <a:cubicBezTo>
                      <a:pt x="700088" y="309575"/>
                      <a:pt x="698945" y="310718"/>
                      <a:pt x="697802" y="311861"/>
                    </a:cubicBezTo>
                    <a:cubicBezTo>
                      <a:pt x="696944" y="312718"/>
                      <a:pt x="695992" y="313480"/>
                      <a:pt x="695134" y="314146"/>
                    </a:cubicBezTo>
                    <a:cubicBezTo>
                      <a:pt x="691325" y="317004"/>
                      <a:pt x="687514" y="319766"/>
                      <a:pt x="683514" y="322434"/>
                    </a:cubicBezTo>
                    <a:cubicBezTo>
                      <a:pt x="679132" y="325291"/>
                      <a:pt x="674561" y="327958"/>
                      <a:pt x="670084" y="330625"/>
                    </a:cubicBezTo>
                    <a:cubicBezTo>
                      <a:pt x="669798" y="330815"/>
                      <a:pt x="669512" y="330911"/>
                      <a:pt x="669227" y="331101"/>
                    </a:cubicBezTo>
                    <a:cubicBezTo>
                      <a:pt x="667417" y="330911"/>
                      <a:pt x="665607" y="331101"/>
                      <a:pt x="663988" y="332053"/>
                    </a:cubicBezTo>
                    <a:cubicBezTo>
                      <a:pt x="662464" y="332911"/>
                      <a:pt x="661416" y="334245"/>
                      <a:pt x="660749" y="335768"/>
                    </a:cubicBezTo>
                    <a:cubicBezTo>
                      <a:pt x="655415" y="338531"/>
                      <a:pt x="650081" y="341198"/>
                      <a:pt x="644652" y="343770"/>
                    </a:cubicBezTo>
                    <a:cubicBezTo>
                      <a:pt x="642175" y="344722"/>
                      <a:pt x="639794" y="345675"/>
                      <a:pt x="637223" y="346341"/>
                    </a:cubicBezTo>
                    <a:cubicBezTo>
                      <a:pt x="634555" y="347008"/>
                      <a:pt x="631984" y="347579"/>
                      <a:pt x="629317" y="348056"/>
                    </a:cubicBezTo>
                    <a:cubicBezTo>
                      <a:pt x="626364" y="348341"/>
                      <a:pt x="623411" y="348532"/>
                      <a:pt x="620363" y="348627"/>
                    </a:cubicBezTo>
                    <a:cubicBezTo>
                      <a:pt x="617030" y="348627"/>
                      <a:pt x="613696" y="348341"/>
                      <a:pt x="610362" y="347961"/>
                    </a:cubicBezTo>
                    <a:cubicBezTo>
                      <a:pt x="608076" y="347675"/>
                      <a:pt x="605790" y="347294"/>
                      <a:pt x="603599" y="346722"/>
                    </a:cubicBezTo>
                    <a:cubicBezTo>
                      <a:pt x="600551" y="345960"/>
                      <a:pt x="597694" y="345008"/>
                      <a:pt x="594836" y="343960"/>
                    </a:cubicBezTo>
                    <a:cubicBezTo>
                      <a:pt x="591884" y="342627"/>
                      <a:pt x="589026" y="341102"/>
                      <a:pt x="586168" y="339579"/>
                    </a:cubicBezTo>
                    <a:cubicBezTo>
                      <a:pt x="583597" y="338150"/>
                      <a:pt x="581120" y="336244"/>
                      <a:pt x="578739" y="334435"/>
                    </a:cubicBezTo>
                    <a:cubicBezTo>
                      <a:pt x="575596" y="332053"/>
                      <a:pt x="572834" y="329387"/>
                      <a:pt x="570166" y="326434"/>
                    </a:cubicBezTo>
                    <a:close/>
                    <a:moveTo>
                      <a:pt x="515398" y="661047"/>
                    </a:moveTo>
                    <a:cubicBezTo>
                      <a:pt x="511873" y="659238"/>
                      <a:pt x="508159" y="657713"/>
                      <a:pt x="504540" y="656094"/>
                    </a:cubicBezTo>
                    <a:cubicBezTo>
                      <a:pt x="500729" y="654380"/>
                      <a:pt x="497014" y="652379"/>
                      <a:pt x="493395" y="650379"/>
                    </a:cubicBezTo>
                    <a:cubicBezTo>
                      <a:pt x="486061" y="646378"/>
                      <a:pt x="478727" y="642283"/>
                      <a:pt x="471297" y="638378"/>
                    </a:cubicBezTo>
                    <a:cubicBezTo>
                      <a:pt x="463487" y="634282"/>
                      <a:pt x="455771" y="629996"/>
                      <a:pt x="448056" y="625709"/>
                    </a:cubicBezTo>
                    <a:cubicBezTo>
                      <a:pt x="441770" y="622185"/>
                      <a:pt x="435483" y="618470"/>
                      <a:pt x="429101" y="615041"/>
                    </a:cubicBezTo>
                    <a:cubicBezTo>
                      <a:pt x="426053" y="613422"/>
                      <a:pt x="423006" y="611898"/>
                      <a:pt x="419958" y="610374"/>
                    </a:cubicBezTo>
                    <a:cubicBezTo>
                      <a:pt x="417671" y="609231"/>
                      <a:pt x="415195" y="608184"/>
                      <a:pt x="412909" y="606945"/>
                    </a:cubicBezTo>
                    <a:cubicBezTo>
                      <a:pt x="418338" y="595420"/>
                      <a:pt x="423767" y="583990"/>
                      <a:pt x="429101" y="572465"/>
                    </a:cubicBezTo>
                    <a:cubicBezTo>
                      <a:pt x="434912" y="559892"/>
                      <a:pt x="440246" y="547033"/>
                      <a:pt x="445484" y="534174"/>
                    </a:cubicBezTo>
                    <a:cubicBezTo>
                      <a:pt x="449199" y="525411"/>
                      <a:pt x="452818" y="516648"/>
                      <a:pt x="456438" y="507885"/>
                    </a:cubicBezTo>
                    <a:cubicBezTo>
                      <a:pt x="458152" y="503694"/>
                      <a:pt x="459677" y="499312"/>
                      <a:pt x="461296" y="495027"/>
                    </a:cubicBezTo>
                    <a:cubicBezTo>
                      <a:pt x="462725" y="491312"/>
                      <a:pt x="464153" y="487502"/>
                      <a:pt x="465582" y="483787"/>
                    </a:cubicBezTo>
                    <a:cubicBezTo>
                      <a:pt x="468725" y="475405"/>
                      <a:pt x="472059" y="467118"/>
                      <a:pt x="475012" y="458736"/>
                    </a:cubicBezTo>
                    <a:cubicBezTo>
                      <a:pt x="477869" y="450640"/>
                      <a:pt x="480632" y="442448"/>
                      <a:pt x="483584" y="434447"/>
                    </a:cubicBezTo>
                    <a:cubicBezTo>
                      <a:pt x="483680" y="434162"/>
                      <a:pt x="483775" y="433971"/>
                      <a:pt x="483870" y="433781"/>
                    </a:cubicBezTo>
                    <a:cubicBezTo>
                      <a:pt x="485394" y="440925"/>
                      <a:pt x="486633" y="448163"/>
                      <a:pt x="488061" y="455307"/>
                    </a:cubicBezTo>
                    <a:cubicBezTo>
                      <a:pt x="489871" y="463975"/>
                      <a:pt x="491490" y="472643"/>
                      <a:pt x="493109" y="481311"/>
                    </a:cubicBezTo>
                    <a:cubicBezTo>
                      <a:pt x="494633" y="489693"/>
                      <a:pt x="495776" y="498075"/>
                      <a:pt x="497205" y="506552"/>
                    </a:cubicBezTo>
                    <a:cubicBezTo>
                      <a:pt x="498539" y="514743"/>
                      <a:pt x="500158" y="522935"/>
                      <a:pt x="501777" y="531126"/>
                    </a:cubicBezTo>
                    <a:cubicBezTo>
                      <a:pt x="503491" y="539604"/>
                      <a:pt x="505301" y="548081"/>
                      <a:pt x="506921" y="556558"/>
                    </a:cubicBezTo>
                    <a:cubicBezTo>
                      <a:pt x="508445" y="564464"/>
                      <a:pt x="509683" y="572370"/>
                      <a:pt x="510826" y="580275"/>
                    </a:cubicBezTo>
                    <a:cubicBezTo>
                      <a:pt x="510921" y="581228"/>
                      <a:pt x="511112" y="582085"/>
                      <a:pt x="511207" y="583038"/>
                    </a:cubicBezTo>
                    <a:cubicBezTo>
                      <a:pt x="511969" y="589324"/>
                      <a:pt x="512731" y="595611"/>
                      <a:pt x="513493" y="601897"/>
                    </a:cubicBezTo>
                    <a:cubicBezTo>
                      <a:pt x="514350" y="609231"/>
                      <a:pt x="515398" y="616470"/>
                      <a:pt x="516446" y="623804"/>
                    </a:cubicBezTo>
                    <a:cubicBezTo>
                      <a:pt x="518350" y="636759"/>
                      <a:pt x="520351" y="649617"/>
                      <a:pt x="522065" y="662571"/>
                    </a:cubicBezTo>
                    <a:cubicBezTo>
                      <a:pt x="522161" y="663429"/>
                      <a:pt x="522256" y="664286"/>
                      <a:pt x="522446" y="665143"/>
                    </a:cubicBezTo>
                    <a:cubicBezTo>
                      <a:pt x="520065" y="663714"/>
                      <a:pt x="517779" y="662286"/>
                      <a:pt x="515398" y="661047"/>
                    </a:cubicBezTo>
                    <a:close/>
                    <a:moveTo>
                      <a:pt x="529114" y="608850"/>
                    </a:moveTo>
                    <a:cubicBezTo>
                      <a:pt x="527018" y="592467"/>
                      <a:pt x="525399" y="576084"/>
                      <a:pt x="522541" y="559797"/>
                    </a:cubicBezTo>
                    <a:cubicBezTo>
                      <a:pt x="519589" y="542937"/>
                      <a:pt x="515969" y="526268"/>
                      <a:pt x="513112" y="509409"/>
                    </a:cubicBezTo>
                    <a:cubicBezTo>
                      <a:pt x="511683" y="501027"/>
                      <a:pt x="510540" y="492645"/>
                      <a:pt x="509397" y="484263"/>
                    </a:cubicBezTo>
                    <a:cubicBezTo>
                      <a:pt x="508254" y="476262"/>
                      <a:pt x="506921" y="468356"/>
                      <a:pt x="505396" y="460451"/>
                    </a:cubicBezTo>
                    <a:cubicBezTo>
                      <a:pt x="503873" y="452164"/>
                      <a:pt x="502348" y="443972"/>
                      <a:pt x="500920" y="435686"/>
                    </a:cubicBezTo>
                    <a:cubicBezTo>
                      <a:pt x="500158" y="431494"/>
                      <a:pt x="499491" y="427303"/>
                      <a:pt x="498539" y="423112"/>
                    </a:cubicBezTo>
                    <a:cubicBezTo>
                      <a:pt x="497872" y="420350"/>
                      <a:pt x="497205" y="417588"/>
                      <a:pt x="496634" y="414731"/>
                    </a:cubicBezTo>
                    <a:cubicBezTo>
                      <a:pt x="497014" y="414540"/>
                      <a:pt x="497300" y="414350"/>
                      <a:pt x="497681" y="414254"/>
                    </a:cubicBezTo>
                    <a:cubicBezTo>
                      <a:pt x="498443" y="413778"/>
                      <a:pt x="499206" y="413302"/>
                      <a:pt x="500063" y="412731"/>
                    </a:cubicBezTo>
                    <a:cubicBezTo>
                      <a:pt x="503111" y="410825"/>
                      <a:pt x="506444" y="409396"/>
                      <a:pt x="509588" y="407587"/>
                    </a:cubicBezTo>
                    <a:cubicBezTo>
                      <a:pt x="516255" y="403777"/>
                      <a:pt x="523018" y="399967"/>
                      <a:pt x="529780" y="396347"/>
                    </a:cubicBezTo>
                    <a:cubicBezTo>
                      <a:pt x="533495" y="394347"/>
                      <a:pt x="537306" y="392538"/>
                      <a:pt x="540925" y="390537"/>
                    </a:cubicBezTo>
                    <a:cubicBezTo>
                      <a:pt x="544639" y="388442"/>
                      <a:pt x="548450" y="386346"/>
                      <a:pt x="552069" y="384251"/>
                    </a:cubicBezTo>
                    <a:cubicBezTo>
                      <a:pt x="559022" y="380250"/>
                      <a:pt x="565881" y="376059"/>
                      <a:pt x="572738" y="371773"/>
                    </a:cubicBezTo>
                    <a:cubicBezTo>
                      <a:pt x="576167" y="369677"/>
                      <a:pt x="579406" y="367296"/>
                      <a:pt x="582739" y="365106"/>
                    </a:cubicBezTo>
                    <a:cubicBezTo>
                      <a:pt x="585788" y="363105"/>
                      <a:pt x="588836" y="361200"/>
                      <a:pt x="591979" y="359486"/>
                    </a:cubicBezTo>
                    <a:cubicBezTo>
                      <a:pt x="593407" y="360057"/>
                      <a:pt x="594932" y="360628"/>
                      <a:pt x="596360" y="361105"/>
                    </a:cubicBezTo>
                    <a:cubicBezTo>
                      <a:pt x="599980" y="362343"/>
                      <a:pt x="603981" y="362915"/>
                      <a:pt x="607790" y="363581"/>
                    </a:cubicBezTo>
                    <a:cubicBezTo>
                      <a:pt x="611981" y="364248"/>
                      <a:pt x="616268" y="364819"/>
                      <a:pt x="620459" y="364915"/>
                    </a:cubicBezTo>
                    <a:cubicBezTo>
                      <a:pt x="624935" y="365010"/>
                      <a:pt x="629317" y="364725"/>
                      <a:pt x="633699" y="364058"/>
                    </a:cubicBezTo>
                    <a:cubicBezTo>
                      <a:pt x="637794" y="363486"/>
                      <a:pt x="641699" y="362629"/>
                      <a:pt x="645700" y="361581"/>
                    </a:cubicBezTo>
                    <a:cubicBezTo>
                      <a:pt x="647891" y="361010"/>
                      <a:pt x="650081" y="360057"/>
                      <a:pt x="652177" y="359105"/>
                    </a:cubicBezTo>
                    <a:cubicBezTo>
                      <a:pt x="654082" y="358247"/>
                      <a:pt x="655891" y="357486"/>
                      <a:pt x="657797" y="356628"/>
                    </a:cubicBezTo>
                    <a:cubicBezTo>
                      <a:pt x="658463" y="356343"/>
                      <a:pt x="659130" y="355961"/>
                      <a:pt x="659797" y="355676"/>
                    </a:cubicBezTo>
                    <a:cubicBezTo>
                      <a:pt x="659892" y="355485"/>
                      <a:pt x="659987" y="355390"/>
                      <a:pt x="660082" y="355200"/>
                    </a:cubicBezTo>
                    <a:cubicBezTo>
                      <a:pt x="660749" y="354056"/>
                      <a:pt x="661607" y="353199"/>
                      <a:pt x="662654" y="352532"/>
                    </a:cubicBezTo>
                    <a:cubicBezTo>
                      <a:pt x="663417" y="351961"/>
                      <a:pt x="664273" y="351580"/>
                      <a:pt x="665131" y="351199"/>
                    </a:cubicBezTo>
                    <a:cubicBezTo>
                      <a:pt x="665607" y="351009"/>
                      <a:pt x="666083" y="350818"/>
                      <a:pt x="666655" y="350627"/>
                    </a:cubicBezTo>
                    <a:cubicBezTo>
                      <a:pt x="667036" y="350437"/>
                      <a:pt x="667417" y="350342"/>
                      <a:pt x="667798" y="350151"/>
                    </a:cubicBezTo>
                    <a:cubicBezTo>
                      <a:pt x="669036" y="349675"/>
                      <a:pt x="670274" y="349199"/>
                      <a:pt x="671513" y="348818"/>
                    </a:cubicBezTo>
                    <a:cubicBezTo>
                      <a:pt x="672084" y="348627"/>
                      <a:pt x="672655" y="348437"/>
                      <a:pt x="673322" y="348246"/>
                    </a:cubicBezTo>
                    <a:cubicBezTo>
                      <a:pt x="675037" y="347675"/>
                      <a:pt x="676751" y="347103"/>
                      <a:pt x="678466" y="346627"/>
                    </a:cubicBezTo>
                    <a:cubicBezTo>
                      <a:pt x="679418" y="346341"/>
                      <a:pt x="680371" y="346056"/>
                      <a:pt x="681324" y="345769"/>
                    </a:cubicBezTo>
                    <a:cubicBezTo>
                      <a:pt x="681228" y="345484"/>
                      <a:pt x="681038" y="345293"/>
                      <a:pt x="680942" y="345008"/>
                    </a:cubicBezTo>
                    <a:cubicBezTo>
                      <a:pt x="687800" y="341198"/>
                      <a:pt x="694563" y="337197"/>
                      <a:pt x="701040" y="332816"/>
                    </a:cubicBezTo>
                    <a:cubicBezTo>
                      <a:pt x="702469" y="331863"/>
                      <a:pt x="703898" y="330815"/>
                      <a:pt x="705326" y="329768"/>
                    </a:cubicBezTo>
                    <a:cubicBezTo>
                      <a:pt x="706374" y="329006"/>
                      <a:pt x="707422" y="328148"/>
                      <a:pt x="708470" y="327291"/>
                    </a:cubicBezTo>
                    <a:cubicBezTo>
                      <a:pt x="708565" y="327386"/>
                      <a:pt x="708660" y="327577"/>
                      <a:pt x="708756" y="327672"/>
                    </a:cubicBezTo>
                    <a:cubicBezTo>
                      <a:pt x="709517" y="326719"/>
                      <a:pt x="710375" y="325767"/>
                      <a:pt x="711327" y="324815"/>
                    </a:cubicBezTo>
                    <a:cubicBezTo>
                      <a:pt x="711708" y="324338"/>
                      <a:pt x="712184" y="323957"/>
                      <a:pt x="712661" y="323481"/>
                    </a:cubicBezTo>
                    <a:cubicBezTo>
                      <a:pt x="714470" y="324529"/>
                      <a:pt x="717232" y="325100"/>
                      <a:pt x="719233" y="324338"/>
                    </a:cubicBezTo>
                    <a:cubicBezTo>
                      <a:pt x="723329" y="322719"/>
                      <a:pt x="727520" y="321195"/>
                      <a:pt x="731615" y="319481"/>
                    </a:cubicBezTo>
                    <a:cubicBezTo>
                      <a:pt x="735044" y="318052"/>
                      <a:pt x="738474" y="316623"/>
                      <a:pt x="741902" y="315575"/>
                    </a:cubicBezTo>
                    <a:cubicBezTo>
                      <a:pt x="745712" y="314337"/>
                      <a:pt x="749713" y="313385"/>
                      <a:pt x="753523" y="312242"/>
                    </a:cubicBezTo>
                    <a:cubicBezTo>
                      <a:pt x="757333" y="311194"/>
                      <a:pt x="761048" y="309861"/>
                      <a:pt x="764857" y="308622"/>
                    </a:cubicBezTo>
                    <a:cubicBezTo>
                      <a:pt x="767143" y="307860"/>
                      <a:pt x="769334" y="307003"/>
                      <a:pt x="771620" y="306241"/>
                    </a:cubicBezTo>
                    <a:cubicBezTo>
                      <a:pt x="771334" y="307384"/>
                      <a:pt x="770954" y="308527"/>
                      <a:pt x="770668" y="309670"/>
                    </a:cubicBezTo>
                    <a:cubicBezTo>
                      <a:pt x="769811" y="312623"/>
                      <a:pt x="769048" y="315671"/>
                      <a:pt x="768192" y="318719"/>
                    </a:cubicBezTo>
                    <a:cubicBezTo>
                      <a:pt x="766572" y="325005"/>
                      <a:pt x="765429" y="331482"/>
                      <a:pt x="764000" y="337769"/>
                    </a:cubicBezTo>
                    <a:cubicBezTo>
                      <a:pt x="760952" y="350627"/>
                      <a:pt x="757809" y="363486"/>
                      <a:pt x="754475" y="376345"/>
                    </a:cubicBezTo>
                    <a:cubicBezTo>
                      <a:pt x="752761" y="383013"/>
                      <a:pt x="751141" y="389680"/>
                      <a:pt x="749237" y="396347"/>
                    </a:cubicBezTo>
                    <a:cubicBezTo>
                      <a:pt x="747427" y="402825"/>
                      <a:pt x="745427" y="409206"/>
                      <a:pt x="743712" y="415779"/>
                    </a:cubicBezTo>
                    <a:cubicBezTo>
                      <a:pt x="740188" y="429018"/>
                      <a:pt x="737045" y="442353"/>
                      <a:pt x="733901" y="455688"/>
                    </a:cubicBezTo>
                    <a:cubicBezTo>
                      <a:pt x="732377" y="462165"/>
                      <a:pt x="730663" y="468738"/>
                      <a:pt x="728949" y="475214"/>
                    </a:cubicBezTo>
                    <a:cubicBezTo>
                      <a:pt x="727234" y="481787"/>
                      <a:pt x="725614" y="488454"/>
                      <a:pt x="723995" y="495121"/>
                    </a:cubicBezTo>
                    <a:cubicBezTo>
                      <a:pt x="720757" y="508647"/>
                      <a:pt x="717709" y="522173"/>
                      <a:pt x="714375" y="535603"/>
                    </a:cubicBezTo>
                    <a:cubicBezTo>
                      <a:pt x="712851" y="541985"/>
                      <a:pt x="711137" y="548271"/>
                      <a:pt x="709708" y="554653"/>
                    </a:cubicBezTo>
                    <a:cubicBezTo>
                      <a:pt x="708184" y="561320"/>
                      <a:pt x="706755" y="567988"/>
                      <a:pt x="705326" y="574751"/>
                    </a:cubicBezTo>
                    <a:cubicBezTo>
                      <a:pt x="702373" y="588181"/>
                      <a:pt x="699516" y="601706"/>
                      <a:pt x="696373" y="615041"/>
                    </a:cubicBezTo>
                    <a:cubicBezTo>
                      <a:pt x="694849" y="621328"/>
                      <a:pt x="693230" y="627615"/>
                      <a:pt x="691801" y="633901"/>
                    </a:cubicBezTo>
                    <a:cubicBezTo>
                      <a:pt x="690372" y="640188"/>
                      <a:pt x="688943" y="646474"/>
                      <a:pt x="687514" y="652761"/>
                    </a:cubicBezTo>
                    <a:cubicBezTo>
                      <a:pt x="685133" y="663333"/>
                      <a:pt x="682752" y="674001"/>
                      <a:pt x="680085" y="684574"/>
                    </a:cubicBezTo>
                    <a:cubicBezTo>
                      <a:pt x="677894" y="690194"/>
                      <a:pt x="675608" y="695718"/>
                      <a:pt x="673322" y="701338"/>
                    </a:cubicBezTo>
                    <a:cubicBezTo>
                      <a:pt x="670274" y="708958"/>
                      <a:pt x="667226" y="716673"/>
                      <a:pt x="664178" y="724293"/>
                    </a:cubicBezTo>
                    <a:cubicBezTo>
                      <a:pt x="662940" y="727341"/>
                      <a:pt x="662083" y="730580"/>
                      <a:pt x="661131" y="733723"/>
                    </a:cubicBezTo>
                    <a:cubicBezTo>
                      <a:pt x="660273" y="736581"/>
                      <a:pt x="659416" y="739533"/>
                      <a:pt x="658368" y="742391"/>
                    </a:cubicBezTo>
                    <a:cubicBezTo>
                      <a:pt x="657416" y="744581"/>
                      <a:pt x="656368" y="746868"/>
                      <a:pt x="656368" y="749344"/>
                    </a:cubicBezTo>
                    <a:cubicBezTo>
                      <a:pt x="656368" y="749534"/>
                      <a:pt x="656368" y="749820"/>
                      <a:pt x="656368" y="750011"/>
                    </a:cubicBezTo>
                    <a:cubicBezTo>
                      <a:pt x="656463" y="751249"/>
                      <a:pt x="656749" y="752392"/>
                      <a:pt x="657225" y="753440"/>
                    </a:cubicBezTo>
                    <a:cubicBezTo>
                      <a:pt x="655796" y="752963"/>
                      <a:pt x="654463" y="752392"/>
                      <a:pt x="653034" y="752011"/>
                    </a:cubicBezTo>
                    <a:cubicBezTo>
                      <a:pt x="648748" y="750963"/>
                      <a:pt x="644462" y="750201"/>
                      <a:pt x="640080" y="749630"/>
                    </a:cubicBezTo>
                    <a:cubicBezTo>
                      <a:pt x="636080" y="749058"/>
                      <a:pt x="631984" y="748868"/>
                      <a:pt x="627888" y="748487"/>
                    </a:cubicBezTo>
                    <a:cubicBezTo>
                      <a:pt x="623888" y="748106"/>
                      <a:pt x="619983" y="747629"/>
                      <a:pt x="615982" y="747344"/>
                    </a:cubicBezTo>
                    <a:cubicBezTo>
                      <a:pt x="598932" y="746010"/>
                      <a:pt x="581883" y="747344"/>
                      <a:pt x="565023" y="749820"/>
                    </a:cubicBezTo>
                    <a:cubicBezTo>
                      <a:pt x="561594" y="750297"/>
                      <a:pt x="558165" y="750868"/>
                      <a:pt x="554736" y="751630"/>
                    </a:cubicBezTo>
                    <a:cubicBezTo>
                      <a:pt x="553402" y="751916"/>
                      <a:pt x="552165" y="752202"/>
                      <a:pt x="550831" y="752487"/>
                    </a:cubicBezTo>
                    <a:cubicBezTo>
                      <a:pt x="550450" y="751440"/>
                      <a:pt x="549783" y="750582"/>
                      <a:pt x="548830" y="749915"/>
                    </a:cubicBezTo>
                    <a:cubicBezTo>
                      <a:pt x="548735" y="749344"/>
                      <a:pt x="548640" y="748677"/>
                      <a:pt x="548545" y="748106"/>
                    </a:cubicBezTo>
                    <a:cubicBezTo>
                      <a:pt x="547974" y="744677"/>
                      <a:pt x="547402" y="741248"/>
                      <a:pt x="546925" y="737723"/>
                    </a:cubicBezTo>
                    <a:cubicBezTo>
                      <a:pt x="546449" y="733342"/>
                      <a:pt x="545878" y="729056"/>
                      <a:pt x="545306" y="724674"/>
                    </a:cubicBezTo>
                    <a:cubicBezTo>
                      <a:pt x="544354" y="717054"/>
                      <a:pt x="543497" y="709434"/>
                      <a:pt x="542544" y="701814"/>
                    </a:cubicBezTo>
                    <a:cubicBezTo>
                      <a:pt x="541591" y="693813"/>
                      <a:pt x="540353" y="685812"/>
                      <a:pt x="539210" y="677811"/>
                    </a:cubicBezTo>
                    <a:cubicBezTo>
                      <a:pt x="536257" y="654856"/>
                      <a:pt x="532352" y="631901"/>
                      <a:pt x="529114" y="608850"/>
                    </a:cubicBezTo>
                    <a:close/>
                    <a:moveTo>
                      <a:pt x="526637" y="845451"/>
                    </a:moveTo>
                    <a:cubicBezTo>
                      <a:pt x="528352" y="837927"/>
                      <a:pt x="529971" y="830306"/>
                      <a:pt x="531876" y="822782"/>
                    </a:cubicBezTo>
                    <a:cubicBezTo>
                      <a:pt x="533686" y="815733"/>
                      <a:pt x="535400" y="808590"/>
                      <a:pt x="537210" y="801446"/>
                    </a:cubicBezTo>
                    <a:cubicBezTo>
                      <a:pt x="538829" y="795064"/>
                      <a:pt x="540068" y="788587"/>
                      <a:pt x="541782" y="782205"/>
                    </a:cubicBezTo>
                    <a:cubicBezTo>
                      <a:pt x="542544" y="779348"/>
                      <a:pt x="543211" y="776395"/>
                      <a:pt x="544068" y="773442"/>
                    </a:cubicBezTo>
                    <a:cubicBezTo>
                      <a:pt x="544354" y="772490"/>
                      <a:pt x="544735" y="771632"/>
                      <a:pt x="545021" y="770680"/>
                    </a:cubicBezTo>
                    <a:cubicBezTo>
                      <a:pt x="545116" y="770680"/>
                      <a:pt x="545211" y="770680"/>
                      <a:pt x="545306" y="770680"/>
                    </a:cubicBezTo>
                    <a:cubicBezTo>
                      <a:pt x="547783" y="770585"/>
                      <a:pt x="550259" y="770203"/>
                      <a:pt x="552641" y="769632"/>
                    </a:cubicBezTo>
                    <a:cubicBezTo>
                      <a:pt x="556450" y="768775"/>
                      <a:pt x="560165" y="767822"/>
                      <a:pt x="563975" y="767061"/>
                    </a:cubicBezTo>
                    <a:cubicBezTo>
                      <a:pt x="567690" y="766394"/>
                      <a:pt x="571405" y="765822"/>
                      <a:pt x="575120" y="765156"/>
                    </a:cubicBezTo>
                    <a:cubicBezTo>
                      <a:pt x="586359" y="763727"/>
                      <a:pt x="597598" y="763060"/>
                      <a:pt x="608933" y="763250"/>
                    </a:cubicBezTo>
                    <a:cubicBezTo>
                      <a:pt x="614934" y="763346"/>
                      <a:pt x="620935" y="763727"/>
                      <a:pt x="626936" y="764108"/>
                    </a:cubicBezTo>
                    <a:cubicBezTo>
                      <a:pt x="632460" y="764489"/>
                      <a:pt x="637984" y="764679"/>
                      <a:pt x="643414" y="765251"/>
                    </a:cubicBezTo>
                    <a:cubicBezTo>
                      <a:pt x="645700" y="765632"/>
                      <a:pt x="648081" y="766012"/>
                      <a:pt x="650367" y="766584"/>
                    </a:cubicBezTo>
                    <a:cubicBezTo>
                      <a:pt x="651700" y="766870"/>
                      <a:pt x="652939" y="767346"/>
                      <a:pt x="654177" y="767632"/>
                    </a:cubicBezTo>
                    <a:cubicBezTo>
                      <a:pt x="655796" y="768108"/>
                      <a:pt x="657416" y="768394"/>
                      <a:pt x="659130" y="768680"/>
                    </a:cubicBezTo>
                    <a:cubicBezTo>
                      <a:pt x="660368" y="768870"/>
                      <a:pt x="661607" y="768870"/>
                      <a:pt x="662940" y="768584"/>
                    </a:cubicBezTo>
                    <a:cubicBezTo>
                      <a:pt x="664464" y="768204"/>
                      <a:pt x="666083" y="767441"/>
                      <a:pt x="667131" y="766203"/>
                    </a:cubicBezTo>
                    <a:cubicBezTo>
                      <a:pt x="667893" y="765441"/>
                      <a:pt x="668464" y="764489"/>
                      <a:pt x="668750" y="763441"/>
                    </a:cubicBezTo>
                    <a:cubicBezTo>
                      <a:pt x="669036" y="762298"/>
                      <a:pt x="669036" y="761250"/>
                      <a:pt x="668750" y="760107"/>
                    </a:cubicBezTo>
                    <a:cubicBezTo>
                      <a:pt x="668750" y="760012"/>
                      <a:pt x="668655" y="759917"/>
                      <a:pt x="668655" y="759822"/>
                    </a:cubicBezTo>
                    <a:cubicBezTo>
                      <a:pt x="675608" y="762679"/>
                      <a:pt x="682562" y="765251"/>
                      <a:pt x="689515" y="767918"/>
                    </a:cubicBezTo>
                    <a:cubicBezTo>
                      <a:pt x="697421" y="770870"/>
                      <a:pt x="705612" y="773252"/>
                      <a:pt x="713804" y="775252"/>
                    </a:cubicBezTo>
                    <a:cubicBezTo>
                      <a:pt x="718757" y="776490"/>
                      <a:pt x="723805" y="777538"/>
                      <a:pt x="728758" y="778586"/>
                    </a:cubicBezTo>
                    <a:cubicBezTo>
                      <a:pt x="722376" y="781729"/>
                      <a:pt x="715994" y="784777"/>
                      <a:pt x="709613" y="788015"/>
                    </a:cubicBezTo>
                    <a:cubicBezTo>
                      <a:pt x="699611" y="793159"/>
                      <a:pt x="689515" y="798017"/>
                      <a:pt x="679323" y="802779"/>
                    </a:cubicBezTo>
                    <a:cubicBezTo>
                      <a:pt x="668179" y="807923"/>
                      <a:pt x="656844" y="812876"/>
                      <a:pt x="645700" y="818019"/>
                    </a:cubicBezTo>
                    <a:cubicBezTo>
                      <a:pt x="640842" y="820210"/>
                      <a:pt x="635984" y="822686"/>
                      <a:pt x="631127" y="824972"/>
                    </a:cubicBezTo>
                    <a:cubicBezTo>
                      <a:pt x="625221" y="827735"/>
                      <a:pt x="619411" y="830497"/>
                      <a:pt x="613506" y="833259"/>
                    </a:cubicBezTo>
                    <a:cubicBezTo>
                      <a:pt x="611791" y="834021"/>
                      <a:pt x="610076" y="834879"/>
                      <a:pt x="608362" y="835640"/>
                    </a:cubicBezTo>
                    <a:cubicBezTo>
                      <a:pt x="597598" y="840213"/>
                      <a:pt x="586740" y="844689"/>
                      <a:pt x="575882" y="849166"/>
                    </a:cubicBezTo>
                    <a:cubicBezTo>
                      <a:pt x="565404" y="853547"/>
                      <a:pt x="555022" y="858120"/>
                      <a:pt x="544449" y="862311"/>
                    </a:cubicBezTo>
                    <a:cubicBezTo>
                      <a:pt x="536639" y="865453"/>
                      <a:pt x="528733" y="868406"/>
                      <a:pt x="520827" y="871359"/>
                    </a:cubicBezTo>
                    <a:cubicBezTo>
                      <a:pt x="522732" y="862977"/>
                      <a:pt x="524733" y="854214"/>
                      <a:pt x="526637" y="845451"/>
                    </a:cubicBezTo>
                    <a:close/>
                    <a:moveTo>
                      <a:pt x="1421892" y="738009"/>
                    </a:moveTo>
                    <a:cubicBezTo>
                      <a:pt x="1421606" y="744010"/>
                      <a:pt x="1421320" y="749915"/>
                      <a:pt x="1421225" y="755916"/>
                    </a:cubicBezTo>
                    <a:cubicBezTo>
                      <a:pt x="1421035" y="761917"/>
                      <a:pt x="1420845" y="767918"/>
                      <a:pt x="1420368" y="773918"/>
                    </a:cubicBezTo>
                    <a:cubicBezTo>
                      <a:pt x="1419416" y="785634"/>
                      <a:pt x="1418177" y="797350"/>
                      <a:pt x="1416748" y="808970"/>
                    </a:cubicBezTo>
                    <a:cubicBezTo>
                      <a:pt x="1415796" y="815543"/>
                      <a:pt x="1414844" y="822020"/>
                      <a:pt x="1413892" y="828592"/>
                    </a:cubicBezTo>
                    <a:cubicBezTo>
                      <a:pt x="1413415" y="832021"/>
                      <a:pt x="1412938" y="835450"/>
                      <a:pt x="1412367" y="838879"/>
                    </a:cubicBezTo>
                    <a:cubicBezTo>
                      <a:pt x="1412367" y="838974"/>
                      <a:pt x="1412367" y="839070"/>
                      <a:pt x="1412367" y="839165"/>
                    </a:cubicBezTo>
                    <a:cubicBezTo>
                      <a:pt x="1412081" y="838784"/>
                      <a:pt x="1411795" y="838498"/>
                      <a:pt x="1411605" y="838117"/>
                    </a:cubicBezTo>
                    <a:cubicBezTo>
                      <a:pt x="1409223" y="834974"/>
                      <a:pt x="1406937" y="831831"/>
                      <a:pt x="1404461" y="828782"/>
                    </a:cubicBezTo>
                    <a:cubicBezTo>
                      <a:pt x="1400080" y="822972"/>
                      <a:pt x="1395889" y="817067"/>
                      <a:pt x="1391888" y="810971"/>
                    </a:cubicBezTo>
                    <a:cubicBezTo>
                      <a:pt x="1387603" y="804494"/>
                      <a:pt x="1383602" y="797826"/>
                      <a:pt x="1379601" y="791254"/>
                    </a:cubicBezTo>
                    <a:cubicBezTo>
                      <a:pt x="1375410" y="784396"/>
                      <a:pt x="1371029" y="777633"/>
                      <a:pt x="1366456" y="771061"/>
                    </a:cubicBezTo>
                    <a:cubicBezTo>
                      <a:pt x="1362170" y="764870"/>
                      <a:pt x="1357789" y="758774"/>
                      <a:pt x="1353598" y="752487"/>
                    </a:cubicBezTo>
                    <a:cubicBezTo>
                      <a:pt x="1349598" y="746582"/>
                      <a:pt x="1345597" y="740772"/>
                      <a:pt x="1341691" y="734771"/>
                    </a:cubicBezTo>
                    <a:cubicBezTo>
                      <a:pt x="1337786" y="728675"/>
                      <a:pt x="1333786" y="722674"/>
                      <a:pt x="1329594" y="716768"/>
                    </a:cubicBezTo>
                    <a:cubicBezTo>
                      <a:pt x="1325595" y="711149"/>
                      <a:pt x="1321498" y="705624"/>
                      <a:pt x="1317308" y="700195"/>
                    </a:cubicBezTo>
                    <a:cubicBezTo>
                      <a:pt x="1312926" y="694480"/>
                      <a:pt x="1308163" y="689051"/>
                      <a:pt x="1303591" y="683431"/>
                    </a:cubicBezTo>
                    <a:cubicBezTo>
                      <a:pt x="1301687" y="681050"/>
                      <a:pt x="1297781" y="681431"/>
                      <a:pt x="1295877" y="683431"/>
                    </a:cubicBezTo>
                    <a:cubicBezTo>
                      <a:pt x="1295591" y="683717"/>
                      <a:pt x="1295400" y="684098"/>
                      <a:pt x="1295209" y="684478"/>
                    </a:cubicBezTo>
                    <a:cubicBezTo>
                      <a:pt x="1294257" y="683812"/>
                      <a:pt x="1293305" y="683240"/>
                      <a:pt x="1292162" y="682859"/>
                    </a:cubicBezTo>
                    <a:cubicBezTo>
                      <a:pt x="1289685" y="682193"/>
                      <a:pt x="1287018" y="682479"/>
                      <a:pt x="1284732" y="683812"/>
                    </a:cubicBezTo>
                    <a:cubicBezTo>
                      <a:pt x="1282637" y="685050"/>
                      <a:pt x="1281017" y="687241"/>
                      <a:pt x="1280351" y="689622"/>
                    </a:cubicBezTo>
                    <a:cubicBezTo>
                      <a:pt x="1280256" y="690479"/>
                      <a:pt x="1280160" y="691337"/>
                      <a:pt x="1279970" y="692194"/>
                    </a:cubicBezTo>
                    <a:cubicBezTo>
                      <a:pt x="1279970" y="692384"/>
                      <a:pt x="1279970" y="692575"/>
                      <a:pt x="1279970" y="692765"/>
                    </a:cubicBezTo>
                    <a:cubicBezTo>
                      <a:pt x="1279398" y="693623"/>
                      <a:pt x="1278827" y="694480"/>
                      <a:pt x="1278160" y="695337"/>
                    </a:cubicBezTo>
                    <a:cubicBezTo>
                      <a:pt x="1270731" y="704862"/>
                      <a:pt x="1262444" y="713625"/>
                      <a:pt x="1253681" y="721912"/>
                    </a:cubicBezTo>
                    <a:cubicBezTo>
                      <a:pt x="1248537" y="726770"/>
                      <a:pt x="1243203" y="731532"/>
                      <a:pt x="1238059" y="736390"/>
                    </a:cubicBezTo>
                    <a:cubicBezTo>
                      <a:pt x="1233678" y="740390"/>
                      <a:pt x="1229297" y="744486"/>
                      <a:pt x="1224819" y="748487"/>
                    </a:cubicBezTo>
                    <a:cubicBezTo>
                      <a:pt x="1214628" y="757536"/>
                      <a:pt x="1204722" y="766870"/>
                      <a:pt x="1194626" y="776014"/>
                    </a:cubicBezTo>
                    <a:cubicBezTo>
                      <a:pt x="1184529" y="785253"/>
                      <a:pt x="1174242" y="794397"/>
                      <a:pt x="1163955" y="803446"/>
                    </a:cubicBezTo>
                    <a:cubicBezTo>
                      <a:pt x="1159478" y="807351"/>
                      <a:pt x="1155097" y="811447"/>
                      <a:pt x="1150716" y="815447"/>
                    </a:cubicBezTo>
                    <a:cubicBezTo>
                      <a:pt x="1145191" y="820496"/>
                      <a:pt x="1139571" y="825639"/>
                      <a:pt x="1134047" y="830688"/>
                    </a:cubicBezTo>
                    <a:cubicBezTo>
                      <a:pt x="1124141" y="839831"/>
                      <a:pt x="1114330" y="849071"/>
                      <a:pt x="1104423" y="858310"/>
                    </a:cubicBezTo>
                    <a:cubicBezTo>
                      <a:pt x="1094518" y="867549"/>
                      <a:pt x="1084612" y="876693"/>
                      <a:pt x="1074516" y="885742"/>
                    </a:cubicBezTo>
                    <a:cubicBezTo>
                      <a:pt x="1064609" y="894695"/>
                      <a:pt x="1054512" y="903363"/>
                      <a:pt x="1044226" y="911936"/>
                    </a:cubicBezTo>
                    <a:cubicBezTo>
                      <a:pt x="1036510" y="918318"/>
                      <a:pt x="1028891" y="924699"/>
                      <a:pt x="1021270" y="931081"/>
                    </a:cubicBezTo>
                    <a:cubicBezTo>
                      <a:pt x="1014794" y="936510"/>
                      <a:pt x="1008126" y="941749"/>
                      <a:pt x="1001554" y="946987"/>
                    </a:cubicBezTo>
                    <a:cubicBezTo>
                      <a:pt x="990981" y="955084"/>
                      <a:pt x="980409" y="963180"/>
                      <a:pt x="969550" y="970895"/>
                    </a:cubicBezTo>
                    <a:cubicBezTo>
                      <a:pt x="958978" y="978420"/>
                      <a:pt x="948404" y="985659"/>
                      <a:pt x="937736" y="993089"/>
                    </a:cubicBezTo>
                    <a:cubicBezTo>
                      <a:pt x="932116" y="996994"/>
                      <a:pt x="926592" y="1000995"/>
                      <a:pt x="920973" y="1004900"/>
                    </a:cubicBezTo>
                    <a:cubicBezTo>
                      <a:pt x="915638" y="1008615"/>
                      <a:pt x="910019" y="1012043"/>
                      <a:pt x="904589" y="1015568"/>
                    </a:cubicBezTo>
                    <a:cubicBezTo>
                      <a:pt x="893255" y="1022997"/>
                      <a:pt x="881729" y="1030046"/>
                      <a:pt x="870109" y="1037094"/>
                    </a:cubicBezTo>
                    <a:cubicBezTo>
                      <a:pt x="864965" y="1040142"/>
                      <a:pt x="859917" y="1043190"/>
                      <a:pt x="854773" y="1046238"/>
                    </a:cubicBezTo>
                    <a:cubicBezTo>
                      <a:pt x="849916" y="1049191"/>
                      <a:pt x="844963" y="1052144"/>
                      <a:pt x="840010" y="1054906"/>
                    </a:cubicBezTo>
                    <a:cubicBezTo>
                      <a:pt x="829151" y="1061002"/>
                      <a:pt x="818102" y="1066812"/>
                      <a:pt x="807244" y="1072718"/>
                    </a:cubicBezTo>
                    <a:cubicBezTo>
                      <a:pt x="797147" y="1078147"/>
                      <a:pt x="787146" y="1083672"/>
                      <a:pt x="776954" y="1088910"/>
                    </a:cubicBezTo>
                    <a:cubicBezTo>
                      <a:pt x="771620" y="1091672"/>
                      <a:pt x="766382" y="1094530"/>
                      <a:pt x="760952" y="1097102"/>
                    </a:cubicBezTo>
                    <a:cubicBezTo>
                      <a:pt x="755618" y="1099674"/>
                      <a:pt x="750189" y="1102150"/>
                      <a:pt x="744760" y="1104531"/>
                    </a:cubicBezTo>
                    <a:cubicBezTo>
                      <a:pt x="733140" y="1109484"/>
                      <a:pt x="721614" y="1114532"/>
                      <a:pt x="709899" y="1119200"/>
                    </a:cubicBezTo>
                    <a:cubicBezTo>
                      <a:pt x="703612" y="1121676"/>
                      <a:pt x="697325" y="1124248"/>
                      <a:pt x="691039" y="1126725"/>
                    </a:cubicBezTo>
                    <a:cubicBezTo>
                      <a:pt x="684943" y="1129106"/>
                      <a:pt x="678752" y="1131297"/>
                      <a:pt x="672560" y="1133582"/>
                    </a:cubicBezTo>
                    <a:cubicBezTo>
                      <a:pt x="666845" y="1135678"/>
                      <a:pt x="661225" y="1137964"/>
                      <a:pt x="655511" y="1139964"/>
                    </a:cubicBezTo>
                    <a:cubicBezTo>
                      <a:pt x="648938" y="1142345"/>
                      <a:pt x="642366" y="1144727"/>
                      <a:pt x="635889" y="1147203"/>
                    </a:cubicBezTo>
                    <a:cubicBezTo>
                      <a:pt x="624078" y="1151585"/>
                      <a:pt x="612077" y="1155395"/>
                      <a:pt x="599980" y="1159014"/>
                    </a:cubicBezTo>
                    <a:cubicBezTo>
                      <a:pt x="587312" y="1162729"/>
                      <a:pt x="574834" y="1166729"/>
                      <a:pt x="562451" y="1171302"/>
                    </a:cubicBezTo>
                    <a:cubicBezTo>
                      <a:pt x="556260" y="1173588"/>
                      <a:pt x="550069" y="1175874"/>
                      <a:pt x="543783" y="1177969"/>
                    </a:cubicBezTo>
                    <a:cubicBezTo>
                      <a:pt x="537496" y="1180065"/>
                      <a:pt x="531305" y="1182065"/>
                      <a:pt x="525018" y="1184160"/>
                    </a:cubicBezTo>
                    <a:cubicBezTo>
                      <a:pt x="512445" y="1188256"/>
                      <a:pt x="499777" y="1192352"/>
                      <a:pt x="487109" y="1196162"/>
                    </a:cubicBezTo>
                    <a:cubicBezTo>
                      <a:pt x="483298" y="1197305"/>
                      <a:pt x="479584" y="1198448"/>
                      <a:pt x="475774" y="1199591"/>
                    </a:cubicBezTo>
                    <a:cubicBezTo>
                      <a:pt x="472630" y="1200544"/>
                      <a:pt x="469297" y="1201305"/>
                      <a:pt x="466058" y="1202163"/>
                    </a:cubicBezTo>
                    <a:cubicBezTo>
                      <a:pt x="460153" y="1203686"/>
                      <a:pt x="454152" y="1205020"/>
                      <a:pt x="448151" y="1206354"/>
                    </a:cubicBezTo>
                    <a:cubicBezTo>
                      <a:pt x="435007" y="1209116"/>
                      <a:pt x="421957" y="1212259"/>
                      <a:pt x="408718" y="1214545"/>
                    </a:cubicBezTo>
                    <a:cubicBezTo>
                      <a:pt x="395478" y="1216736"/>
                      <a:pt x="382143" y="1218831"/>
                      <a:pt x="368903" y="1221213"/>
                    </a:cubicBezTo>
                    <a:cubicBezTo>
                      <a:pt x="355854" y="1223594"/>
                      <a:pt x="342900" y="1225975"/>
                      <a:pt x="329851" y="1228546"/>
                    </a:cubicBezTo>
                    <a:cubicBezTo>
                      <a:pt x="316802" y="1231023"/>
                      <a:pt x="303657" y="1233786"/>
                      <a:pt x="290608" y="1236072"/>
                    </a:cubicBezTo>
                    <a:cubicBezTo>
                      <a:pt x="286893" y="1236738"/>
                      <a:pt x="283178" y="1237500"/>
                      <a:pt x="279464" y="1238071"/>
                    </a:cubicBezTo>
                    <a:cubicBezTo>
                      <a:pt x="275654" y="1238644"/>
                      <a:pt x="271843" y="1239215"/>
                      <a:pt x="267938" y="1239786"/>
                    </a:cubicBezTo>
                    <a:cubicBezTo>
                      <a:pt x="255365" y="1241501"/>
                      <a:pt x="242697" y="1242929"/>
                      <a:pt x="230029" y="1243882"/>
                    </a:cubicBezTo>
                    <a:cubicBezTo>
                      <a:pt x="216408" y="1244930"/>
                      <a:pt x="202787" y="1245787"/>
                      <a:pt x="189166" y="1246454"/>
                    </a:cubicBezTo>
                    <a:cubicBezTo>
                      <a:pt x="182689" y="1246740"/>
                      <a:pt x="176117" y="1246740"/>
                      <a:pt x="169640" y="1246835"/>
                    </a:cubicBezTo>
                    <a:cubicBezTo>
                      <a:pt x="163259" y="1246930"/>
                      <a:pt x="156877" y="1247025"/>
                      <a:pt x="150495" y="1247216"/>
                    </a:cubicBezTo>
                    <a:cubicBezTo>
                      <a:pt x="138017" y="1247502"/>
                      <a:pt x="125444" y="1247882"/>
                      <a:pt x="112966" y="1249121"/>
                    </a:cubicBezTo>
                    <a:cubicBezTo>
                      <a:pt x="102680" y="1250168"/>
                      <a:pt x="92393" y="1251407"/>
                      <a:pt x="82105" y="1252454"/>
                    </a:cubicBezTo>
                    <a:cubicBezTo>
                      <a:pt x="80200" y="1252645"/>
                      <a:pt x="78296" y="1252836"/>
                      <a:pt x="76295" y="1253026"/>
                    </a:cubicBezTo>
                    <a:cubicBezTo>
                      <a:pt x="76486" y="1251787"/>
                      <a:pt x="76200" y="1250454"/>
                      <a:pt x="75629" y="1249406"/>
                    </a:cubicBezTo>
                    <a:cubicBezTo>
                      <a:pt x="75533" y="1249216"/>
                      <a:pt x="75438" y="1249025"/>
                      <a:pt x="75248" y="1248835"/>
                    </a:cubicBezTo>
                    <a:cubicBezTo>
                      <a:pt x="74771" y="1246835"/>
                      <a:pt x="74390" y="1244739"/>
                      <a:pt x="73914" y="1242644"/>
                    </a:cubicBezTo>
                    <a:cubicBezTo>
                      <a:pt x="73343" y="1239881"/>
                      <a:pt x="72676" y="1237215"/>
                      <a:pt x="71914" y="1234547"/>
                    </a:cubicBezTo>
                    <a:cubicBezTo>
                      <a:pt x="70581" y="1229213"/>
                      <a:pt x="69247" y="1223879"/>
                      <a:pt x="67913" y="1218545"/>
                    </a:cubicBezTo>
                    <a:cubicBezTo>
                      <a:pt x="65246" y="1207592"/>
                      <a:pt x="62389" y="1196733"/>
                      <a:pt x="59531" y="1185875"/>
                    </a:cubicBezTo>
                    <a:cubicBezTo>
                      <a:pt x="58102" y="1180350"/>
                      <a:pt x="56579" y="1174731"/>
                      <a:pt x="55245" y="1169111"/>
                    </a:cubicBezTo>
                    <a:cubicBezTo>
                      <a:pt x="53816" y="1163110"/>
                      <a:pt x="52483" y="1157014"/>
                      <a:pt x="51149" y="1151013"/>
                    </a:cubicBezTo>
                    <a:cubicBezTo>
                      <a:pt x="48768" y="1139869"/>
                      <a:pt x="46196" y="1128629"/>
                      <a:pt x="43529" y="1117485"/>
                    </a:cubicBezTo>
                    <a:cubicBezTo>
                      <a:pt x="40957" y="1106436"/>
                      <a:pt x="38291" y="1095292"/>
                      <a:pt x="35433" y="1084243"/>
                    </a:cubicBezTo>
                    <a:cubicBezTo>
                      <a:pt x="32481" y="1072622"/>
                      <a:pt x="29242" y="1061097"/>
                      <a:pt x="26003" y="1049572"/>
                    </a:cubicBezTo>
                    <a:cubicBezTo>
                      <a:pt x="23717" y="1041476"/>
                      <a:pt x="21241" y="1033475"/>
                      <a:pt x="18479" y="1025569"/>
                    </a:cubicBezTo>
                    <a:cubicBezTo>
                      <a:pt x="15621" y="1017473"/>
                      <a:pt x="12573" y="1009377"/>
                      <a:pt x="9716" y="1001280"/>
                    </a:cubicBezTo>
                    <a:cubicBezTo>
                      <a:pt x="14764" y="1001090"/>
                      <a:pt x="19812" y="1000899"/>
                      <a:pt x="24955" y="1000328"/>
                    </a:cubicBezTo>
                    <a:cubicBezTo>
                      <a:pt x="30480" y="999756"/>
                      <a:pt x="36005" y="998899"/>
                      <a:pt x="41434" y="998042"/>
                    </a:cubicBezTo>
                    <a:cubicBezTo>
                      <a:pt x="41053" y="998042"/>
                      <a:pt x="40767" y="998137"/>
                      <a:pt x="40386" y="998137"/>
                    </a:cubicBezTo>
                    <a:cubicBezTo>
                      <a:pt x="47434" y="997184"/>
                      <a:pt x="54388" y="996137"/>
                      <a:pt x="61341" y="994898"/>
                    </a:cubicBezTo>
                    <a:cubicBezTo>
                      <a:pt x="68580" y="993660"/>
                      <a:pt x="75819" y="992327"/>
                      <a:pt x="83153" y="991184"/>
                    </a:cubicBezTo>
                    <a:cubicBezTo>
                      <a:pt x="85820" y="990803"/>
                      <a:pt x="88582" y="990421"/>
                      <a:pt x="91250" y="990041"/>
                    </a:cubicBezTo>
                    <a:cubicBezTo>
                      <a:pt x="90868" y="990136"/>
                      <a:pt x="90488" y="990136"/>
                      <a:pt x="90107" y="990231"/>
                    </a:cubicBezTo>
                    <a:cubicBezTo>
                      <a:pt x="101537" y="988802"/>
                      <a:pt x="112966" y="987850"/>
                      <a:pt x="124396" y="986421"/>
                    </a:cubicBezTo>
                    <a:cubicBezTo>
                      <a:pt x="136493" y="984897"/>
                      <a:pt x="148590" y="982706"/>
                      <a:pt x="160591" y="980420"/>
                    </a:cubicBezTo>
                    <a:cubicBezTo>
                      <a:pt x="165735" y="979468"/>
                      <a:pt x="170879" y="978515"/>
                      <a:pt x="175927" y="977277"/>
                    </a:cubicBezTo>
                    <a:cubicBezTo>
                      <a:pt x="182404" y="975848"/>
                      <a:pt x="188786" y="974325"/>
                      <a:pt x="195263" y="972800"/>
                    </a:cubicBezTo>
                    <a:cubicBezTo>
                      <a:pt x="206312" y="970134"/>
                      <a:pt x="217361" y="967752"/>
                      <a:pt x="228409" y="965181"/>
                    </a:cubicBezTo>
                    <a:cubicBezTo>
                      <a:pt x="240125" y="962418"/>
                      <a:pt x="251841" y="959751"/>
                      <a:pt x="263462" y="956608"/>
                    </a:cubicBezTo>
                    <a:cubicBezTo>
                      <a:pt x="275082" y="953465"/>
                      <a:pt x="286702" y="950322"/>
                      <a:pt x="298323" y="947369"/>
                    </a:cubicBezTo>
                    <a:cubicBezTo>
                      <a:pt x="321755" y="941368"/>
                      <a:pt x="345281" y="935843"/>
                      <a:pt x="368713" y="930129"/>
                    </a:cubicBezTo>
                    <a:cubicBezTo>
                      <a:pt x="380619" y="927271"/>
                      <a:pt x="392430" y="924318"/>
                      <a:pt x="404336" y="921461"/>
                    </a:cubicBezTo>
                    <a:cubicBezTo>
                      <a:pt x="415766" y="918603"/>
                      <a:pt x="427196" y="915174"/>
                      <a:pt x="438531" y="911936"/>
                    </a:cubicBezTo>
                    <a:cubicBezTo>
                      <a:pt x="459105" y="906030"/>
                      <a:pt x="479679" y="899648"/>
                      <a:pt x="499967" y="892886"/>
                    </a:cubicBezTo>
                    <a:cubicBezTo>
                      <a:pt x="499206" y="895838"/>
                      <a:pt x="498539" y="898791"/>
                      <a:pt x="497777" y="901649"/>
                    </a:cubicBezTo>
                    <a:cubicBezTo>
                      <a:pt x="495967" y="908697"/>
                      <a:pt x="493776" y="915746"/>
                      <a:pt x="491776" y="922794"/>
                    </a:cubicBezTo>
                    <a:cubicBezTo>
                      <a:pt x="490538" y="927176"/>
                      <a:pt x="489395" y="931462"/>
                      <a:pt x="487966" y="935748"/>
                    </a:cubicBezTo>
                    <a:cubicBezTo>
                      <a:pt x="486442" y="940415"/>
                      <a:pt x="484918" y="944988"/>
                      <a:pt x="483489" y="949655"/>
                    </a:cubicBezTo>
                    <a:cubicBezTo>
                      <a:pt x="482918" y="951655"/>
                      <a:pt x="482155" y="953560"/>
                      <a:pt x="481489" y="955560"/>
                    </a:cubicBezTo>
                    <a:cubicBezTo>
                      <a:pt x="480727" y="957846"/>
                      <a:pt x="480250" y="960227"/>
                      <a:pt x="479393" y="962513"/>
                    </a:cubicBezTo>
                    <a:cubicBezTo>
                      <a:pt x="478155" y="965657"/>
                      <a:pt x="477298" y="968990"/>
                      <a:pt x="476155" y="972229"/>
                    </a:cubicBezTo>
                    <a:cubicBezTo>
                      <a:pt x="473773" y="977372"/>
                      <a:pt x="470725" y="982135"/>
                      <a:pt x="467487" y="986707"/>
                    </a:cubicBezTo>
                    <a:cubicBezTo>
                      <a:pt x="463296" y="992803"/>
                      <a:pt x="459486" y="999090"/>
                      <a:pt x="455486" y="1005186"/>
                    </a:cubicBezTo>
                    <a:cubicBezTo>
                      <a:pt x="451295" y="1011663"/>
                      <a:pt x="446913" y="1017949"/>
                      <a:pt x="442722" y="1024521"/>
                    </a:cubicBezTo>
                    <a:cubicBezTo>
                      <a:pt x="438531" y="1031189"/>
                      <a:pt x="434340" y="1037761"/>
                      <a:pt x="430244" y="1044524"/>
                    </a:cubicBezTo>
                    <a:cubicBezTo>
                      <a:pt x="425958" y="1051477"/>
                      <a:pt x="421862" y="1058621"/>
                      <a:pt x="417766" y="1065765"/>
                    </a:cubicBezTo>
                    <a:cubicBezTo>
                      <a:pt x="413957" y="1072241"/>
                      <a:pt x="410433" y="1078909"/>
                      <a:pt x="406622" y="1085291"/>
                    </a:cubicBezTo>
                    <a:cubicBezTo>
                      <a:pt x="402717" y="1091958"/>
                      <a:pt x="398621" y="1098435"/>
                      <a:pt x="394431" y="1105007"/>
                    </a:cubicBezTo>
                    <a:cubicBezTo>
                      <a:pt x="390334" y="1111484"/>
                      <a:pt x="386239" y="1117866"/>
                      <a:pt x="381858" y="1124057"/>
                    </a:cubicBezTo>
                    <a:cubicBezTo>
                      <a:pt x="380048" y="1126629"/>
                      <a:pt x="378143" y="1129201"/>
                      <a:pt x="376333" y="1131773"/>
                    </a:cubicBezTo>
                    <a:cubicBezTo>
                      <a:pt x="374618" y="1134154"/>
                      <a:pt x="373189" y="1136631"/>
                      <a:pt x="371666" y="1139107"/>
                    </a:cubicBezTo>
                    <a:cubicBezTo>
                      <a:pt x="370904" y="1139964"/>
                      <a:pt x="370141" y="1140822"/>
                      <a:pt x="369570" y="1141774"/>
                    </a:cubicBezTo>
                    <a:cubicBezTo>
                      <a:pt x="368713" y="1143298"/>
                      <a:pt x="368141" y="1145775"/>
                      <a:pt x="368808" y="1147489"/>
                    </a:cubicBezTo>
                    <a:cubicBezTo>
                      <a:pt x="368998" y="1148061"/>
                      <a:pt x="369284" y="1148632"/>
                      <a:pt x="369475" y="1149204"/>
                    </a:cubicBezTo>
                    <a:cubicBezTo>
                      <a:pt x="368237" y="1149965"/>
                      <a:pt x="367475" y="1151013"/>
                      <a:pt x="366617" y="1152252"/>
                    </a:cubicBezTo>
                    <a:cubicBezTo>
                      <a:pt x="365950" y="1153490"/>
                      <a:pt x="365570" y="1154823"/>
                      <a:pt x="365570" y="1156252"/>
                    </a:cubicBezTo>
                    <a:cubicBezTo>
                      <a:pt x="365570" y="1158347"/>
                      <a:pt x="366427" y="1160443"/>
                      <a:pt x="367855" y="1161871"/>
                    </a:cubicBezTo>
                    <a:cubicBezTo>
                      <a:pt x="368808" y="1162824"/>
                      <a:pt x="369951" y="1163491"/>
                      <a:pt x="371284" y="1163872"/>
                    </a:cubicBezTo>
                    <a:cubicBezTo>
                      <a:pt x="372333" y="1164158"/>
                      <a:pt x="373285" y="1164253"/>
                      <a:pt x="374332" y="1164063"/>
                    </a:cubicBezTo>
                    <a:cubicBezTo>
                      <a:pt x="377380" y="1164729"/>
                      <a:pt x="380333" y="1165872"/>
                      <a:pt x="383191" y="1167111"/>
                    </a:cubicBezTo>
                    <a:cubicBezTo>
                      <a:pt x="386715" y="1168730"/>
                      <a:pt x="390334" y="1170444"/>
                      <a:pt x="393954" y="1171873"/>
                    </a:cubicBezTo>
                    <a:cubicBezTo>
                      <a:pt x="397764" y="1173302"/>
                      <a:pt x="401479" y="1174540"/>
                      <a:pt x="405479" y="1175397"/>
                    </a:cubicBezTo>
                    <a:cubicBezTo>
                      <a:pt x="409766" y="1176350"/>
                      <a:pt x="414147" y="1176826"/>
                      <a:pt x="418529" y="1176921"/>
                    </a:cubicBezTo>
                    <a:cubicBezTo>
                      <a:pt x="422148" y="1177016"/>
                      <a:pt x="425863" y="1176636"/>
                      <a:pt x="429483" y="1176350"/>
                    </a:cubicBezTo>
                    <a:cubicBezTo>
                      <a:pt x="434054" y="1175969"/>
                      <a:pt x="438626" y="1175302"/>
                      <a:pt x="443103" y="1174445"/>
                    </a:cubicBezTo>
                    <a:cubicBezTo>
                      <a:pt x="447390" y="1173683"/>
                      <a:pt x="451866" y="1172254"/>
                      <a:pt x="455676" y="1169968"/>
                    </a:cubicBezTo>
                    <a:cubicBezTo>
                      <a:pt x="456819" y="1169301"/>
                      <a:pt x="457867" y="1168634"/>
                      <a:pt x="458819" y="1167872"/>
                    </a:cubicBezTo>
                    <a:cubicBezTo>
                      <a:pt x="461010" y="1166253"/>
                      <a:pt x="462534" y="1164539"/>
                      <a:pt x="464058" y="1162348"/>
                    </a:cubicBezTo>
                    <a:cubicBezTo>
                      <a:pt x="464820" y="1161300"/>
                      <a:pt x="465296" y="1159872"/>
                      <a:pt x="465677" y="1158729"/>
                    </a:cubicBezTo>
                    <a:cubicBezTo>
                      <a:pt x="466154" y="1157395"/>
                      <a:pt x="466534" y="1156252"/>
                      <a:pt x="466725" y="1154918"/>
                    </a:cubicBezTo>
                    <a:cubicBezTo>
                      <a:pt x="467296" y="1151966"/>
                      <a:pt x="467106" y="1149108"/>
                      <a:pt x="466534" y="1146156"/>
                    </a:cubicBezTo>
                    <a:cubicBezTo>
                      <a:pt x="465868" y="1142727"/>
                      <a:pt x="463868" y="1139583"/>
                      <a:pt x="461772" y="1137011"/>
                    </a:cubicBezTo>
                    <a:cubicBezTo>
                      <a:pt x="459391" y="1134059"/>
                      <a:pt x="456343" y="1131392"/>
                      <a:pt x="453200" y="1129201"/>
                    </a:cubicBezTo>
                    <a:cubicBezTo>
                      <a:pt x="449580" y="1126725"/>
                      <a:pt x="445580" y="1124724"/>
                      <a:pt x="441484" y="1123295"/>
                    </a:cubicBezTo>
                    <a:cubicBezTo>
                      <a:pt x="438912" y="1122438"/>
                      <a:pt x="436055" y="1122057"/>
                      <a:pt x="433388" y="1121867"/>
                    </a:cubicBezTo>
                    <a:cubicBezTo>
                      <a:pt x="431673" y="1121676"/>
                      <a:pt x="429959" y="1121676"/>
                      <a:pt x="428244" y="1121676"/>
                    </a:cubicBezTo>
                    <a:cubicBezTo>
                      <a:pt x="424910" y="1121772"/>
                      <a:pt x="421672" y="1122152"/>
                      <a:pt x="418338" y="1122534"/>
                    </a:cubicBezTo>
                    <a:cubicBezTo>
                      <a:pt x="414528" y="1123010"/>
                      <a:pt x="410718" y="1123677"/>
                      <a:pt x="406908" y="1124629"/>
                    </a:cubicBezTo>
                    <a:cubicBezTo>
                      <a:pt x="403574" y="1125581"/>
                      <a:pt x="400145" y="1126534"/>
                      <a:pt x="396812" y="1127391"/>
                    </a:cubicBezTo>
                    <a:cubicBezTo>
                      <a:pt x="396812" y="1127391"/>
                      <a:pt x="396812" y="1127391"/>
                      <a:pt x="396716" y="1127391"/>
                    </a:cubicBezTo>
                    <a:cubicBezTo>
                      <a:pt x="397955" y="1125581"/>
                      <a:pt x="399193" y="1123867"/>
                      <a:pt x="400431" y="1122057"/>
                    </a:cubicBezTo>
                    <a:cubicBezTo>
                      <a:pt x="404908" y="1115485"/>
                      <a:pt x="409290" y="1108818"/>
                      <a:pt x="413575" y="1102150"/>
                    </a:cubicBezTo>
                    <a:cubicBezTo>
                      <a:pt x="421957" y="1089196"/>
                      <a:pt x="429292" y="1075670"/>
                      <a:pt x="437293" y="1062431"/>
                    </a:cubicBezTo>
                    <a:cubicBezTo>
                      <a:pt x="441389" y="1055668"/>
                      <a:pt x="445580" y="1048810"/>
                      <a:pt x="449771" y="1042047"/>
                    </a:cubicBezTo>
                    <a:cubicBezTo>
                      <a:pt x="453962" y="1035380"/>
                      <a:pt x="458343" y="1028903"/>
                      <a:pt x="462725" y="1022331"/>
                    </a:cubicBezTo>
                    <a:cubicBezTo>
                      <a:pt x="466820" y="1016234"/>
                      <a:pt x="470916" y="1010043"/>
                      <a:pt x="474916" y="1003757"/>
                    </a:cubicBezTo>
                    <a:cubicBezTo>
                      <a:pt x="476917" y="1000709"/>
                      <a:pt x="478822" y="997565"/>
                      <a:pt x="480917" y="994518"/>
                    </a:cubicBezTo>
                    <a:cubicBezTo>
                      <a:pt x="482727" y="991850"/>
                      <a:pt x="484537" y="989184"/>
                      <a:pt x="486251" y="986421"/>
                    </a:cubicBezTo>
                    <a:cubicBezTo>
                      <a:pt x="487585" y="984135"/>
                      <a:pt x="488823" y="981754"/>
                      <a:pt x="490061" y="979373"/>
                    </a:cubicBezTo>
                    <a:cubicBezTo>
                      <a:pt x="491300" y="976896"/>
                      <a:pt x="492443" y="974420"/>
                      <a:pt x="493586" y="971848"/>
                    </a:cubicBezTo>
                    <a:cubicBezTo>
                      <a:pt x="494252" y="970228"/>
                      <a:pt x="494824" y="968609"/>
                      <a:pt x="495395" y="967086"/>
                    </a:cubicBezTo>
                    <a:cubicBezTo>
                      <a:pt x="496062" y="965371"/>
                      <a:pt x="496443" y="963466"/>
                      <a:pt x="496919" y="961656"/>
                    </a:cubicBezTo>
                    <a:cubicBezTo>
                      <a:pt x="497777" y="958513"/>
                      <a:pt x="498824" y="955370"/>
                      <a:pt x="499777" y="952227"/>
                    </a:cubicBezTo>
                    <a:cubicBezTo>
                      <a:pt x="501872" y="945178"/>
                      <a:pt x="504158" y="938129"/>
                      <a:pt x="505968" y="930986"/>
                    </a:cubicBezTo>
                    <a:cubicBezTo>
                      <a:pt x="507778" y="923937"/>
                      <a:pt x="509683" y="916984"/>
                      <a:pt x="511493" y="909936"/>
                    </a:cubicBezTo>
                    <a:cubicBezTo>
                      <a:pt x="513207" y="903077"/>
                      <a:pt x="514636" y="896220"/>
                      <a:pt x="516160" y="889266"/>
                    </a:cubicBezTo>
                    <a:cubicBezTo>
                      <a:pt x="516350" y="888409"/>
                      <a:pt x="516541" y="887552"/>
                      <a:pt x="516731" y="886695"/>
                    </a:cubicBezTo>
                    <a:cubicBezTo>
                      <a:pt x="524447" y="883932"/>
                      <a:pt x="532066" y="881265"/>
                      <a:pt x="539687" y="878313"/>
                    </a:cubicBezTo>
                    <a:cubicBezTo>
                      <a:pt x="551307" y="873836"/>
                      <a:pt x="562833" y="869073"/>
                      <a:pt x="574357" y="864406"/>
                    </a:cubicBezTo>
                    <a:cubicBezTo>
                      <a:pt x="585502" y="859834"/>
                      <a:pt x="596837" y="855452"/>
                      <a:pt x="607981" y="850785"/>
                    </a:cubicBezTo>
                    <a:cubicBezTo>
                      <a:pt x="618744" y="846309"/>
                      <a:pt x="629412" y="841356"/>
                      <a:pt x="639985" y="836402"/>
                    </a:cubicBezTo>
                    <a:cubicBezTo>
                      <a:pt x="645605" y="833736"/>
                      <a:pt x="651224" y="831068"/>
                      <a:pt x="656940" y="828592"/>
                    </a:cubicBezTo>
                    <a:cubicBezTo>
                      <a:pt x="662940" y="825925"/>
                      <a:pt x="668846" y="823353"/>
                      <a:pt x="674846" y="820686"/>
                    </a:cubicBezTo>
                    <a:cubicBezTo>
                      <a:pt x="685038" y="816305"/>
                      <a:pt x="695134" y="811733"/>
                      <a:pt x="705041" y="806780"/>
                    </a:cubicBezTo>
                    <a:cubicBezTo>
                      <a:pt x="716471" y="801160"/>
                      <a:pt x="727900" y="795350"/>
                      <a:pt x="739426" y="789825"/>
                    </a:cubicBezTo>
                    <a:cubicBezTo>
                      <a:pt x="743808" y="787730"/>
                      <a:pt x="748189" y="785729"/>
                      <a:pt x="752570" y="783634"/>
                    </a:cubicBezTo>
                    <a:cubicBezTo>
                      <a:pt x="756381" y="784491"/>
                      <a:pt x="760190" y="785348"/>
                      <a:pt x="764000" y="786396"/>
                    </a:cubicBezTo>
                    <a:cubicBezTo>
                      <a:pt x="771144" y="788206"/>
                      <a:pt x="778383" y="790111"/>
                      <a:pt x="785432" y="792397"/>
                    </a:cubicBezTo>
                    <a:cubicBezTo>
                      <a:pt x="791337" y="794397"/>
                      <a:pt x="797243" y="796493"/>
                      <a:pt x="803053" y="798684"/>
                    </a:cubicBezTo>
                    <a:cubicBezTo>
                      <a:pt x="803053" y="799541"/>
                      <a:pt x="802957" y="800398"/>
                      <a:pt x="802862" y="801255"/>
                    </a:cubicBezTo>
                    <a:cubicBezTo>
                      <a:pt x="801434" y="810304"/>
                      <a:pt x="799243" y="819162"/>
                      <a:pt x="797433" y="828116"/>
                    </a:cubicBezTo>
                    <a:cubicBezTo>
                      <a:pt x="795624" y="836688"/>
                      <a:pt x="793814" y="845261"/>
                      <a:pt x="792004" y="853738"/>
                    </a:cubicBezTo>
                    <a:cubicBezTo>
                      <a:pt x="790004" y="863263"/>
                      <a:pt x="787622" y="872597"/>
                      <a:pt x="785527" y="882122"/>
                    </a:cubicBezTo>
                    <a:cubicBezTo>
                      <a:pt x="783527" y="890790"/>
                      <a:pt x="781336" y="899458"/>
                      <a:pt x="779240" y="908126"/>
                    </a:cubicBezTo>
                    <a:cubicBezTo>
                      <a:pt x="776954" y="917365"/>
                      <a:pt x="774002" y="926414"/>
                      <a:pt x="770858" y="935367"/>
                    </a:cubicBezTo>
                    <a:cubicBezTo>
                      <a:pt x="769334" y="939939"/>
                      <a:pt x="767715" y="944511"/>
                      <a:pt x="766286" y="949083"/>
                    </a:cubicBezTo>
                    <a:cubicBezTo>
                      <a:pt x="764953" y="953370"/>
                      <a:pt x="763714" y="957656"/>
                      <a:pt x="762191" y="961846"/>
                    </a:cubicBezTo>
                    <a:cubicBezTo>
                      <a:pt x="761048" y="964228"/>
                      <a:pt x="759714" y="966514"/>
                      <a:pt x="759714" y="969181"/>
                    </a:cubicBezTo>
                    <a:cubicBezTo>
                      <a:pt x="759619" y="972229"/>
                      <a:pt x="761429" y="975182"/>
                      <a:pt x="764000" y="976801"/>
                    </a:cubicBezTo>
                    <a:cubicBezTo>
                      <a:pt x="766096" y="978039"/>
                      <a:pt x="768668" y="978325"/>
                      <a:pt x="770954" y="977563"/>
                    </a:cubicBezTo>
                    <a:cubicBezTo>
                      <a:pt x="769715" y="979753"/>
                      <a:pt x="769906" y="983278"/>
                      <a:pt x="771240" y="985278"/>
                    </a:cubicBezTo>
                    <a:cubicBezTo>
                      <a:pt x="771811" y="986136"/>
                      <a:pt x="772383" y="986993"/>
                      <a:pt x="773144" y="987659"/>
                    </a:cubicBezTo>
                    <a:cubicBezTo>
                      <a:pt x="774764" y="988898"/>
                      <a:pt x="776002" y="989755"/>
                      <a:pt x="777907" y="990517"/>
                    </a:cubicBezTo>
                    <a:cubicBezTo>
                      <a:pt x="780193" y="991374"/>
                      <a:pt x="782479" y="991755"/>
                      <a:pt x="784860" y="992041"/>
                    </a:cubicBezTo>
                    <a:cubicBezTo>
                      <a:pt x="787908" y="992422"/>
                      <a:pt x="790956" y="992422"/>
                      <a:pt x="794099" y="992231"/>
                    </a:cubicBezTo>
                    <a:cubicBezTo>
                      <a:pt x="796195" y="992041"/>
                      <a:pt x="798195" y="991755"/>
                      <a:pt x="800291" y="991470"/>
                    </a:cubicBezTo>
                    <a:cubicBezTo>
                      <a:pt x="803053" y="991088"/>
                      <a:pt x="805815" y="990707"/>
                      <a:pt x="808482" y="990041"/>
                    </a:cubicBezTo>
                    <a:cubicBezTo>
                      <a:pt x="810863" y="989469"/>
                      <a:pt x="813340" y="988898"/>
                      <a:pt x="815721" y="988326"/>
                    </a:cubicBezTo>
                    <a:cubicBezTo>
                      <a:pt x="818198" y="987755"/>
                      <a:pt x="820579" y="986897"/>
                      <a:pt x="823056" y="986231"/>
                    </a:cubicBezTo>
                    <a:cubicBezTo>
                      <a:pt x="827151" y="984993"/>
                      <a:pt x="831152" y="983564"/>
                      <a:pt x="835247" y="982135"/>
                    </a:cubicBezTo>
                    <a:cubicBezTo>
                      <a:pt x="837343" y="981373"/>
                      <a:pt x="839438" y="980420"/>
                      <a:pt x="841439" y="979468"/>
                    </a:cubicBezTo>
                    <a:cubicBezTo>
                      <a:pt x="843725" y="978515"/>
                      <a:pt x="846106" y="977658"/>
                      <a:pt x="848297" y="976515"/>
                    </a:cubicBezTo>
                    <a:cubicBezTo>
                      <a:pt x="854012" y="973658"/>
                      <a:pt x="859727" y="970895"/>
                      <a:pt x="865346" y="967562"/>
                    </a:cubicBezTo>
                    <a:cubicBezTo>
                      <a:pt x="870395" y="964609"/>
                      <a:pt x="875157" y="961180"/>
                      <a:pt x="879443" y="957084"/>
                    </a:cubicBezTo>
                    <a:cubicBezTo>
                      <a:pt x="881729" y="954893"/>
                      <a:pt x="883730" y="952512"/>
                      <a:pt x="885539" y="949940"/>
                    </a:cubicBezTo>
                    <a:cubicBezTo>
                      <a:pt x="887635" y="947083"/>
                      <a:pt x="889445" y="944225"/>
                      <a:pt x="890683" y="940892"/>
                    </a:cubicBezTo>
                    <a:cubicBezTo>
                      <a:pt x="891635" y="938034"/>
                      <a:pt x="891921" y="934796"/>
                      <a:pt x="892017" y="931748"/>
                    </a:cubicBezTo>
                    <a:cubicBezTo>
                      <a:pt x="892017" y="928319"/>
                      <a:pt x="891064" y="925366"/>
                      <a:pt x="889731" y="922318"/>
                    </a:cubicBezTo>
                    <a:cubicBezTo>
                      <a:pt x="889159" y="921080"/>
                      <a:pt x="888111" y="920032"/>
                      <a:pt x="887254" y="918984"/>
                    </a:cubicBezTo>
                    <a:cubicBezTo>
                      <a:pt x="886397" y="917936"/>
                      <a:pt x="885254" y="917079"/>
                      <a:pt x="884110" y="916222"/>
                    </a:cubicBezTo>
                    <a:cubicBezTo>
                      <a:pt x="881729" y="914412"/>
                      <a:pt x="878872" y="913269"/>
                      <a:pt x="876014" y="912412"/>
                    </a:cubicBezTo>
                    <a:cubicBezTo>
                      <a:pt x="873062" y="911459"/>
                      <a:pt x="869823" y="911174"/>
                      <a:pt x="866775" y="910983"/>
                    </a:cubicBezTo>
                    <a:cubicBezTo>
                      <a:pt x="865251" y="910888"/>
                      <a:pt x="863727" y="910888"/>
                      <a:pt x="862203" y="910888"/>
                    </a:cubicBezTo>
                    <a:cubicBezTo>
                      <a:pt x="859917" y="910888"/>
                      <a:pt x="857631" y="911174"/>
                      <a:pt x="855250" y="911364"/>
                    </a:cubicBezTo>
                    <a:cubicBezTo>
                      <a:pt x="850202" y="911840"/>
                      <a:pt x="845153" y="912698"/>
                      <a:pt x="840200" y="913841"/>
                    </a:cubicBezTo>
                    <a:cubicBezTo>
                      <a:pt x="831247" y="915841"/>
                      <a:pt x="822674" y="918794"/>
                      <a:pt x="814197" y="922223"/>
                    </a:cubicBezTo>
                    <a:cubicBezTo>
                      <a:pt x="804577" y="926128"/>
                      <a:pt x="795433" y="931272"/>
                      <a:pt x="787146" y="937462"/>
                    </a:cubicBezTo>
                    <a:cubicBezTo>
                      <a:pt x="789051" y="931748"/>
                      <a:pt x="790861" y="925938"/>
                      <a:pt x="792575" y="920127"/>
                    </a:cubicBezTo>
                    <a:cubicBezTo>
                      <a:pt x="795052" y="911745"/>
                      <a:pt x="796957" y="903173"/>
                      <a:pt x="798957" y="894600"/>
                    </a:cubicBezTo>
                    <a:cubicBezTo>
                      <a:pt x="801148" y="885552"/>
                      <a:pt x="803148" y="876598"/>
                      <a:pt x="805243" y="867549"/>
                    </a:cubicBezTo>
                    <a:cubicBezTo>
                      <a:pt x="807339" y="858596"/>
                      <a:pt x="809149" y="849642"/>
                      <a:pt x="811054" y="840593"/>
                    </a:cubicBezTo>
                    <a:cubicBezTo>
                      <a:pt x="812959" y="831354"/>
                      <a:pt x="815150" y="822210"/>
                      <a:pt x="817055" y="812971"/>
                    </a:cubicBezTo>
                    <a:cubicBezTo>
                      <a:pt x="818007" y="808113"/>
                      <a:pt x="819055" y="803256"/>
                      <a:pt x="819436" y="798207"/>
                    </a:cubicBezTo>
                    <a:cubicBezTo>
                      <a:pt x="819722" y="795064"/>
                      <a:pt x="819150" y="791825"/>
                      <a:pt x="817816" y="788968"/>
                    </a:cubicBezTo>
                    <a:cubicBezTo>
                      <a:pt x="817245" y="787730"/>
                      <a:pt x="816388" y="786301"/>
                      <a:pt x="815435" y="785444"/>
                    </a:cubicBezTo>
                    <a:cubicBezTo>
                      <a:pt x="814292" y="784396"/>
                      <a:pt x="813149" y="783443"/>
                      <a:pt x="811911" y="782491"/>
                    </a:cubicBezTo>
                    <a:cubicBezTo>
                      <a:pt x="811149" y="781920"/>
                      <a:pt x="810292" y="781538"/>
                      <a:pt x="809530" y="781157"/>
                    </a:cubicBezTo>
                    <a:cubicBezTo>
                      <a:pt x="807911" y="780395"/>
                      <a:pt x="806292" y="779728"/>
                      <a:pt x="804577" y="779062"/>
                    </a:cubicBezTo>
                    <a:cubicBezTo>
                      <a:pt x="796767" y="776109"/>
                      <a:pt x="788765" y="773538"/>
                      <a:pt x="780669" y="771442"/>
                    </a:cubicBezTo>
                    <a:cubicBezTo>
                      <a:pt x="780193" y="771346"/>
                      <a:pt x="779621" y="771156"/>
                      <a:pt x="779145" y="771061"/>
                    </a:cubicBezTo>
                    <a:cubicBezTo>
                      <a:pt x="787432" y="767061"/>
                      <a:pt x="795624" y="762870"/>
                      <a:pt x="803720" y="758679"/>
                    </a:cubicBezTo>
                    <a:cubicBezTo>
                      <a:pt x="814197" y="753345"/>
                      <a:pt x="824865" y="748106"/>
                      <a:pt x="835343" y="742677"/>
                    </a:cubicBezTo>
                    <a:cubicBezTo>
                      <a:pt x="845630" y="737343"/>
                      <a:pt x="855726" y="731627"/>
                      <a:pt x="865632" y="725531"/>
                    </a:cubicBezTo>
                    <a:cubicBezTo>
                      <a:pt x="875823" y="719245"/>
                      <a:pt x="886016" y="712863"/>
                      <a:pt x="896493" y="706863"/>
                    </a:cubicBezTo>
                    <a:cubicBezTo>
                      <a:pt x="906780" y="700957"/>
                      <a:pt x="917067" y="695146"/>
                      <a:pt x="926973" y="688670"/>
                    </a:cubicBezTo>
                    <a:cubicBezTo>
                      <a:pt x="931830" y="685527"/>
                      <a:pt x="936593" y="682288"/>
                      <a:pt x="941451" y="679240"/>
                    </a:cubicBezTo>
                    <a:cubicBezTo>
                      <a:pt x="946309" y="676096"/>
                      <a:pt x="951262" y="673049"/>
                      <a:pt x="956024" y="669810"/>
                    </a:cubicBezTo>
                    <a:cubicBezTo>
                      <a:pt x="965740" y="663333"/>
                      <a:pt x="975456" y="656666"/>
                      <a:pt x="984790" y="649617"/>
                    </a:cubicBezTo>
                    <a:cubicBezTo>
                      <a:pt x="989934" y="645712"/>
                      <a:pt x="995077" y="641807"/>
                      <a:pt x="1000125" y="637806"/>
                    </a:cubicBezTo>
                    <a:cubicBezTo>
                      <a:pt x="1004697" y="634187"/>
                      <a:pt x="1009173" y="630377"/>
                      <a:pt x="1013651" y="626662"/>
                    </a:cubicBezTo>
                    <a:cubicBezTo>
                      <a:pt x="1022128" y="619518"/>
                      <a:pt x="1030605" y="612375"/>
                      <a:pt x="1039082" y="605231"/>
                    </a:cubicBezTo>
                    <a:cubicBezTo>
                      <a:pt x="1043369" y="601611"/>
                      <a:pt x="1047655" y="597897"/>
                      <a:pt x="1052036" y="594277"/>
                    </a:cubicBezTo>
                    <a:cubicBezTo>
                      <a:pt x="1056323" y="590753"/>
                      <a:pt x="1060609" y="587229"/>
                      <a:pt x="1064800" y="583609"/>
                    </a:cubicBezTo>
                    <a:cubicBezTo>
                      <a:pt x="1068991" y="580085"/>
                      <a:pt x="1073087" y="576465"/>
                      <a:pt x="1077182" y="572846"/>
                    </a:cubicBezTo>
                    <a:cubicBezTo>
                      <a:pt x="1081278" y="569322"/>
                      <a:pt x="1084993" y="565416"/>
                      <a:pt x="1088708" y="561416"/>
                    </a:cubicBezTo>
                    <a:cubicBezTo>
                      <a:pt x="1092137" y="557701"/>
                      <a:pt x="1095375" y="553700"/>
                      <a:pt x="1098709" y="549890"/>
                    </a:cubicBezTo>
                    <a:cubicBezTo>
                      <a:pt x="1101853" y="546271"/>
                      <a:pt x="1104995" y="542652"/>
                      <a:pt x="1108043" y="538937"/>
                    </a:cubicBezTo>
                    <a:cubicBezTo>
                      <a:pt x="1110996" y="535222"/>
                      <a:pt x="1113663" y="531412"/>
                      <a:pt x="1116235" y="527507"/>
                    </a:cubicBezTo>
                    <a:cubicBezTo>
                      <a:pt x="1118711" y="523696"/>
                      <a:pt x="1121187" y="519887"/>
                      <a:pt x="1122902" y="515696"/>
                    </a:cubicBezTo>
                    <a:cubicBezTo>
                      <a:pt x="1123188" y="514934"/>
                      <a:pt x="1123473" y="514171"/>
                      <a:pt x="1123855" y="513410"/>
                    </a:cubicBezTo>
                    <a:cubicBezTo>
                      <a:pt x="1124331" y="511695"/>
                      <a:pt x="1124331" y="510076"/>
                      <a:pt x="1123855" y="508361"/>
                    </a:cubicBezTo>
                    <a:cubicBezTo>
                      <a:pt x="1123188" y="505980"/>
                      <a:pt x="1121664" y="503980"/>
                      <a:pt x="1119569" y="502742"/>
                    </a:cubicBezTo>
                    <a:cubicBezTo>
                      <a:pt x="1115282" y="500170"/>
                      <a:pt x="1109472" y="501694"/>
                      <a:pt x="1106900" y="506171"/>
                    </a:cubicBezTo>
                    <a:cubicBezTo>
                      <a:pt x="1105091" y="509409"/>
                      <a:pt x="1103091" y="512457"/>
                      <a:pt x="1100994" y="515505"/>
                    </a:cubicBezTo>
                    <a:cubicBezTo>
                      <a:pt x="1100233" y="516553"/>
                      <a:pt x="1099471" y="517696"/>
                      <a:pt x="1098709" y="518839"/>
                    </a:cubicBezTo>
                    <a:cubicBezTo>
                      <a:pt x="1098328" y="518172"/>
                      <a:pt x="1097947" y="517410"/>
                      <a:pt x="1097470" y="516839"/>
                    </a:cubicBezTo>
                    <a:cubicBezTo>
                      <a:pt x="1095947" y="515315"/>
                      <a:pt x="1094041" y="514648"/>
                      <a:pt x="1091946" y="514553"/>
                    </a:cubicBezTo>
                    <a:cubicBezTo>
                      <a:pt x="1091279" y="514553"/>
                      <a:pt x="1090708" y="514457"/>
                      <a:pt x="1090042" y="514457"/>
                    </a:cubicBezTo>
                    <a:cubicBezTo>
                      <a:pt x="1088517" y="514077"/>
                      <a:pt x="1086993" y="513600"/>
                      <a:pt x="1085469" y="513219"/>
                    </a:cubicBezTo>
                    <a:cubicBezTo>
                      <a:pt x="1083278" y="512743"/>
                      <a:pt x="1080992" y="512362"/>
                      <a:pt x="1078706" y="512172"/>
                    </a:cubicBezTo>
                    <a:cubicBezTo>
                      <a:pt x="1075563" y="511790"/>
                      <a:pt x="1072419" y="511505"/>
                      <a:pt x="1069372" y="511219"/>
                    </a:cubicBezTo>
                    <a:cubicBezTo>
                      <a:pt x="1066134" y="510838"/>
                      <a:pt x="1062799" y="510457"/>
                      <a:pt x="1059561" y="510076"/>
                    </a:cubicBezTo>
                    <a:cubicBezTo>
                      <a:pt x="1056418" y="509695"/>
                      <a:pt x="1053369" y="509409"/>
                      <a:pt x="1050227" y="509028"/>
                    </a:cubicBezTo>
                    <a:cubicBezTo>
                      <a:pt x="1047655" y="508647"/>
                      <a:pt x="1045083" y="508361"/>
                      <a:pt x="1042606" y="507981"/>
                    </a:cubicBezTo>
                    <a:cubicBezTo>
                      <a:pt x="1036605" y="507123"/>
                      <a:pt x="1030700" y="506171"/>
                      <a:pt x="1024794" y="505028"/>
                    </a:cubicBezTo>
                    <a:cubicBezTo>
                      <a:pt x="1022033" y="504456"/>
                      <a:pt x="1019366" y="503789"/>
                      <a:pt x="1016603" y="503123"/>
                    </a:cubicBezTo>
                    <a:cubicBezTo>
                      <a:pt x="1013270" y="502265"/>
                      <a:pt x="1009936" y="501408"/>
                      <a:pt x="1006603" y="500646"/>
                    </a:cubicBezTo>
                    <a:cubicBezTo>
                      <a:pt x="1000697" y="499122"/>
                      <a:pt x="994886" y="497693"/>
                      <a:pt x="988980" y="496360"/>
                    </a:cubicBezTo>
                    <a:cubicBezTo>
                      <a:pt x="982885" y="495027"/>
                      <a:pt x="976789" y="493788"/>
                      <a:pt x="970693" y="492455"/>
                    </a:cubicBezTo>
                    <a:cubicBezTo>
                      <a:pt x="964216" y="491121"/>
                      <a:pt x="957835" y="489787"/>
                      <a:pt x="951357" y="488359"/>
                    </a:cubicBezTo>
                    <a:cubicBezTo>
                      <a:pt x="945261" y="487025"/>
                      <a:pt x="939165" y="485502"/>
                      <a:pt x="932973" y="484263"/>
                    </a:cubicBezTo>
                    <a:cubicBezTo>
                      <a:pt x="926783" y="482930"/>
                      <a:pt x="920496" y="481691"/>
                      <a:pt x="914305" y="480453"/>
                    </a:cubicBezTo>
                    <a:cubicBezTo>
                      <a:pt x="910304" y="479691"/>
                      <a:pt x="906304" y="478929"/>
                      <a:pt x="902398" y="478167"/>
                    </a:cubicBezTo>
                    <a:cubicBezTo>
                      <a:pt x="907828" y="476167"/>
                      <a:pt x="913162" y="473976"/>
                      <a:pt x="918496" y="471786"/>
                    </a:cubicBezTo>
                    <a:cubicBezTo>
                      <a:pt x="924497" y="469309"/>
                      <a:pt x="930498" y="466737"/>
                      <a:pt x="936308" y="463975"/>
                    </a:cubicBezTo>
                    <a:cubicBezTo>
                      <a:pt x="942023" y="461308"/>
                      <a:pt x="947642" y="458641"/>
                      <a:pt x="953452" y="456164"/>
                    </a:cubicBezTo>
                    <a:cubicBezTo>
                      <a:pt x="954120" y="455878"/>
                      <a:pt x="954691" y="455593"/>
                      <a:pt x="955358" y="455307"/>
                    </a:cubicBezTo>
                    <a:cubicBezTo>
                      <a:pt x="964311" y="451593"/>
                      <a:pt x="973265" y="448163"/>
                      <a:pt x="982218" y="444354"/>
                    </a:cubicBezTo>
                    <a:cubicBezTo>
                      <a:pt x="987933" y="441877"/>
                      <a:pt x="993648" y="439305"/>
                      <a:pt x="999268" y="436543"/>
                    </a:cubicBezTo>
                    <a:cubicBezTo>
                      <a:pt x="1005460" y="433495"/>
                      <a:pt x="1011555" y="430447"/>
                      <a:pt x="1017651" y="427303"/>
                    </a:cubicBezTo>
                    <a:cubicBezTo>
                      <a:pt x="1029081" y="421493"/>
                      <a:pt x="1040606" y="415874"/>
                      <a:pt x="1052131" y="410349"/>
                    </a:cubicBezTo>
                    <a:cubicBezTo>
                      <a:pt x="1057656" y="407777"/>
                      <a:pt x="1063371" y="405301"/>
                      <a:pt x="1068895" y="402729"/>
                    </a:cubicBezTo>
                    <a:cubicBezTo>
                      <a:pt x="1071849" y="401396"/>
                      <a:pt x="1074801" y="399777"/>
                      <a:pt x="1077754" y="398252"/>
                    </a:cubicBezTo>
                    <a:cubicBezTo>
                      <a:pt x="1080326" y="396919"/>
                      <a:pt x="1082992" y="395681"/>
                      <a:pt x="1085564" y="394347"/>
                    </a:cubicBezTo>
                    <a:cubicBezTo>
                      <a:pt x="1091469" y="391299"/>
                      <a:pt x="1097280" y="387870"/>
                      <a:pt x="1102996" y="384536"/>
                    </a:cubicBezTo>
                    <a:cubicBezTo>
                      <a:pt x="1108329" y="381488"/>
                      <a:pt x="1113759" y="378345"/>
                      <a:pt x="1119188" y="375297"/>
                    </a:cubicBezTo>
                    <a:cubicBezTo>
                      <a:pt x="1124712" y="372249"/>
                      <a:pt x="1130237" y="369201"/>
                      <a:pt x="1135666" y="366058"/>
                    </a:cubicBezTo>
                    <a:cubicBezTo>
                      <a:pt x="1141571" y="362629"/>
                      <a:pt x="1147381" y="359200"/>
                      <a:pt x="1153287" y="355771"/>
                    </a:cubicBezTo>
                    <a:cubicBezTo>
                      <a:pt x="1164527" y="349199"/>
                      <a:pt x="1175481" y="342245"/>
                      <a:pt x="1186719" y="335768"/>
                    </a:cubicBezTo>
                    <a:cubicBezTo>
                      <a:pt x="1191863" y="332816"/>
                      <a:pt x="1197103" y="329958"/>
                      <a:pt x="1202245" y="326910"/>
                    </a:cubicBezTo>
                    <a:cubicBezTo>
                      <a:pt x="1208151" y="323481"/>
                      <a:pt x="1214056" y="319957"/>
                      <a:pt x="1219962" y="316528"/>
                    </a:cubicBezTo>
                    <a:cubicBezTo>
                      <a:pt x="1225487" y="313289"/>
                      <a:pt x="1230725" y="309765"/>
                      <a:pt x="1236059" y="306241"/>
                    </a:cubicBezTo>
                    <a:cubicBezTo>
                      <a:pt x="1241488" y="302622"/>
                      <a:pt x="1247109" y="299383"/>
                      <a:pt x="1252633" y="295954"/>
                    </a:cubicBezTo>
                    <a:cubicBezTo>
                      <a:pt x="1263396" y="289191"/>
                      <a:pt x="1274350" y="282619"/>
                      <a:pt x="1285209" y="275952"/>
                    </a:cubicBezTo>
                    <a:cubicBezTo>
                      <a:pt x="1290638" y="272618"/>
                      <a:pt x="1296162" y="269475"/>
                      <a:pt x="1301496" y="266141"/>
                    </a:cubicBezTo>
                    <a:cubicBezTo>
                      <a:pt x="1307020" y="262712"/>
                      <a:pt x="1312641" y="259378"/>
                      <a:pt x="1318165" y="255949"/>
                    </a:cubicBezTo>
                    <a:cubicBezTo>
                      <a:pt x="1328833" y="249186"/>
                      <a:pt x="1339692" y="242804"/>
                      <a:pt x="1349978" y="235470"/>
                    </a:cubicBezTo>
                    <a:cubicBezTo>
                      <a:pt x="1355313" y="231660"/>
                      <a:pt x="1360551" y="227850"/>
                      <a:pt x="1365599" y="223754"/>
                    </a:cubicBezTo>
                    <a:cubicBezTo>
                      <a:pt x="1370266" y="219945"/>
                      <a:pt x="1374743" y="215754"/>
                      <a:pt x="1379316" y="211658"/>
                    </a:cubicBezTo>
                    <a:cubicBezTo>
                      <a:pt x="1382649" y="208610"/>
                      <a:pt x="1385983" y="205466"/>
                      <a:pt x="1389412" y="202514"/>
                    </a:cubicBezTo>
                    <a:cubicBezTo>
                      <a:pt x="1391127" y="200990"/>
                      <a:pt x="1392841" y="199561"/>
                      <a:pt x="1394651" y="198132"/>
                    </a:cubicBezTo>
                    <a:cubicBezTo>
                      <a:pt x="1395413" y="197465"/>
                      <a:pt x="1396269" y="196799"/>
                      <a:pt x="1397032" y="196132"/>
                    </a:cubicBezTo>
                    <a:cubicBezTo>
                      <a:pt x="1397698" y="195561"/>
                      <a:pt x="1398555" y="194989"/>
                      <a:pt x="1399223" y="194418"/>
                    </a:cubicBezTo>
                    <a:cubicBezTo>
                      <a:pt x="1399794" y="194036"/>
                      <a:pt x="1400366" y="193560"/>
                      <a:pt x="1400937" y="193179"/>
                    </a:cubicBezTo>
                    <a:cubicBezTo>
                      <a:pt x="1401890" y="192513"/>
                      <a:pt x="1402842" y="191750"/>
                      <a:pt x="1403795" y="191084"/>
                    </a:cubicBezTo>
                    <a:cubicBezTo>
                      <a:pt x="1405985" y="189464"/>
                      <a:pt x="1408080" y="187940"/>
                      <a:pt x="1410272" y="186416"/>
                    </a:cubicBezTo>
                    <a:cubicBezTo>
                      <a:pt x="1409986" y="186988"/>
                      <a:pt x="1409700" y="187464"/>
                      <a:pt x="1409509" y="188036"/>
                    </a:cubicBezTo>
                    <a:cubicBezTo>
                      <a:pt x="1408938" y="189560"/>
                      <a:pt x="1408748" y="191465"/>
                      <a:pt x="1408652" y="192989"/>
                    </a:cubicBezTo>
                    <a:cubicBezTo>
                      <a:pt x="1408557" y="193846"/>
                      <a:pt x="1408462" y="194703"/>
                      <a:pt x="1408462" y="195561"/>
                    </a:cubicBezTo>
                    <a:cubicBezTo>
                      <a:pt x="1408271" y="198894"/>
                      <a:pt x="1408271" y="202133"/>
                      <a:pt x="1408176" y="205466"/>
                    </a:cubicBezTo>
                    <a:cubicBezTo>
                      <a:pt x="1408176" y="212706"/>
                      <a:pt x="1408366" y="219945"/>
                      <a:pt x="1408652" y="227184"/>
                    </a:cubicBezTo>
                    <a:cubicBezTo>
                      <a:pt x="1408938" y="234708"/>
                      <a:pt x="1409700" y="242233"/>
                      <a:pt x="1409891" y="249758"/>
                    </a:cubicBezTo>
                    <a:cubicBezTo>
                      <a:pt x="1410081" y="256806"/>
                      <a:pt x="1410366" y="263855"/>
                      <a:pt x="1410748" y="270808"/>
                    </a:cubicBezTo>
                    <a:cubicBezTo>
                      <a:pt x="1411129" y="278238"/>
                      <a:pt x="1411224" y="285571"/>
                      <a:pt x="1411320" y="293001"/>
                    </a:cubicBezTo>
                    <a:cubicBezTo>
                      <a:pt x="1411415" y="300621"/>
                      <a:pt x="1411605" y="308146"/>
                      <a:pt x="1411986" y="315766"/>
                    </a:cubicBezTo>
                    <a:cubicBezTo>
                      <a:pt x="1412367" y="323671"/>
                      <a:pt x="1413034" y="331577"/>
                      <a:pt x="1413606" y="339483"/>
                    </a:cubicBezTo>
                    <a:cubicBezTo>
                      <a:pt x="1413892" y="343103"/>
                      <a:pt x="1413986" y="346818"/>
                      <a:pt x="1414272" y="350437"/>
                    </a:cubicBezTo>
                    <a:cubicBezTo>
                      <a:pt x="1414463" y="354056"/>
                      <a:pt x="1414653" y="357771"/>
                      <a:pt x="1414749" y="361391"/>
                    </a:cubicBezTo>
                    <a:cubicBezTo>
                      <a:pt x="1414939" y="369487"/>
                      <a:pt x="1415035" y="377583"/>
                      <a:pt x="1415319" y="385679"/>
                    </a:cubicBezTo>
                    <a:cubicBezTo>
                      <a:pt x="1415510" y="392918"/>
                      <a:pt x="1416082" y="400157"/>
                      <a:pt x="1416367" y="407397"/>
                    </a:cubicBezTo>
                    <a:cubicBezTo>
                      <a:pt x="1416653" y="413493"/>
                      <a:pt x="1416653" y="419588"/>
                      <a:pt x="1416558" y="425780"/>
                    </a:cubicBezTo>
                    <a:cubicBezTo>
                      <a:pt x="1416558" y="427875"/>
                      <a:pt x="1416558" y="429971"/>
                      <a:pt x="1416558" y="431971"/>
                    </a:cubicBezTo>
                    <a:cubicBezTo>
                      <a:pt x="1416558" y="439877"/>
                      <a:pt x="1416653" y="447687"/>
                      <a:pt x="1416653" y="455593"/>
                    </a:cubicBezTo>
                    <a:cubicBezTo>
                      <a:pt x="1416748" y="470928"/>
                      <a:pt x="1417034" y="486263"/>
                      <a:pt x="1417987" y="501599"/>
                    </a:cubicBezTo>
                    <a:cubicBezTo>
                      <a:pt x="1418559" y="509504"/>
                      <a:pt x="1418939" y="517315"/>
                      <a:pt x="1419320" y="525221"/>
                    </a:cubicBezTo>
                    <a:cubicBezTo>
                      <a:pt x="1419702" y="533221"/>
                      <a:pt x="1420368" y="541223"/>
                      <a:pt x="1420654" y="549224"/>
                    </a:cubicBezTo>
                    <a:cubicBezTo>
                      <a:pt x="1420940" y="556939"/>
                      <a:pt x="1421225" y="564654"/>
                      <a:pt x="1421606" y="572370"/>
                    </a:cubicBezTo>
                    <a:cubicBezTo>
                      <a:pt x="1421797" y="576179"/>
                      <a:pt x="1421988" y="579990"/>
                      <a:pt x="1422083" y="583800"/>
                    </a:cubicBezTo>
                    <a:cubicBezTo>
                      <a:pt x="1422083" y="587609"/>
                      <a:pt x="1422178" y="591420"/>
                      <a:pt x="1422178" y="595134"/>
                    </a:cubicBezTo>
                    <a:cubicBezTo>
                      <a:pt x="1422273" y="610850"/>
                      <a:pt x="1422368" y="626567"/>
                      <a:pt x="1422368" y="642187"/>
                    </a:cubicBezTo>
                    <a:cubicBezTo>
                      <a:pt x="1422845" y="674573"/>
                      <a:pt x="1423511" y="706386"/>
                      <a:pt x="1421892" y="738009"/>
                    </a:cubicBezTo>
                    <a:close/>
                    <a:moveTo>
                      <a:pt x="407670" y="1140917"/>
                    </a:moveTo>
                    <a:cubicBezTo>
                      <a:pt x="410146" y="1140155"/>
                      <a:pt x="412623" y="1139393"/>
                      <a:pt x="415195" y="1138821"/>
                    </a:cubicBezTo>
                    <a:cubicBezTo>
                      <a:pt x="417671" y="1138345"/>
                      <a:pt x="420052" y="1137869"/>
                      <a:pt x="422529" y="1137487"/>
                    </a:cubicBezTo>
                    <a:cubicBezTo>
                      <a:pt x="424720" y="1137202"/>
                      <a:pt x="427006" y="1137011"/>
                      <a:pt x="429196" y="1137011"/>
                    </a:cubicBezTo>
                    <a:cubicBezTo>
                      <a:pt x="431197" y="1136916"/>
                      <a:pt x="433197" y="1137107"/>
                      <a:pt x="435197" y="1137297"/>
                    </a:cubicBezTo>
                    <a:cubicBezTo>
                      <a:pt x="436912" y="1137678"/>
                      <a:pt x="438531" y="1138154"/>
                      <a:pt x="440055" y="1138726"/>
                    </a:cubicBezTo>
                    <a:cubicBezTo>
                      <a:pt x="442627" y="1139964"/>
                      <a:pt x="445008" y="1141298"/>
                      <a:pt x="447294" y="1143012"/>
                    </a:cubicBezTo>
                    <a:cubicBezTo>
                      <a:pt x="448818" y="1144346"/>
                      <a:pt x="450247" y="1145679"/>
                      <a:pt x="451485" y="1147203"/>
                    </a:cubicBezTo>
                    <a:cubicBezTo>
                      <a:pt x="451866" y="1147775"/>
                      <a:pt x="452247" y="1148441"/>
                      <a:pt x="452628" y="1149013"/>
                    </a:cubicBezTo>
                    <a:cubicBezTo>
                      <a:pt x="452724" y="1149394"/>
                      <a:pt x="452818" y="1149680"/>
                      <a:pt x="452914" y="1150061"/>
                    </a:cubicBezTo>
                    <a:cubicBezTo>
                      <a:pt x="452914" y="1150727"/>
                      <a:pt x="452914" y="1151299"/>
                      <a:pt x="452914" y="1151966"/>
                    </a:cubicBezTo>
                    <a:cubicBezTo>
                      <a:pt x="452724" y="1152632"/>
                      <a:pt x="452628" y="1153204"/>
                      <a:pt x="452438" y="1153775"/>
                    </a:cubicBezTo>
                    <a:cubicBezTo>
                      <a:pt x="452247" y="1154061"/>
                      <a:pt x="452057" y="1154442"/>
                      <a:pt x="451866" y="1154728"/>
                    </a:cubicBezTo>
                    <a:cubicBezTo>
                      <a:pt x="451675" y="1154918"/>
                      <a:pt x="451485" y="1155109"/>
                      <a:pt x="451295" y="1155300"/>
                    </a:cubicBezTo>
                    <a:cubicBezTo>
                      <a:pt x="450056" y="1156157"/>
                      <a:pt x="448723" y="1156824"/>
                      <a:pt x="447390" y="1157490"/>
                    </a:cubicBezTo>
                    <a:cubicBezTo>
                      <a:pt x="444437" y="1158538"/>
                      <a:pt x="441484" y="1159205"/>
                      <a:pt x="438436" y="1159776"/>
                    </a:cubicBezTo>
                    <a:cubicBezTo>
                      <a:pt x="434340" y="1160252"/>
                      <a:pt x="430244" y="1160729"/>
                      <a:pt x="426148" y="1160919"/>
                    </a:cubicBezTo>
                    <a:cubicBezTo>
                      <a:pt x="423767" y="1161015"/>
                      <a:pt x="421481" y="1161015"/>
                      <a:pt x="419100" y="1161015"/>
                    </a:cubicBezTo>
                    <a:cubicBezTo>
                      <a:pt x="417290" y="1161015"/>
                      <a:pt x="415576" y="1160824"/>
                      <a:pt x="413766" y="1160634"/>
                    </a:cubicBezTo>
                    <a:cubicBezTo>
                      <a:pt x="411194" y="1160157"/>
                      <a:pt x="408718" y="1159681"/>
                      <a:pt x="406241" y="1158919"/>
                    </a:cubicBezTo>
                    <a:cubicBezTo>
                      <a:pt x="403765" y="1158253"/>
                      <a:pt x="401479" y="1157300"/>
                      <a:pt x="399098" y="1156443"/>
                    </a:cubicBezTo>
                    <a:cubicBezTo>
                      <a:pt x="395192" y="1154633"/>
                      <a:pt x="391287" y="1152632"/>
                      <a:pt x="387287" y="1151013"/>
                    </a:cubicBezTo>
                    <a:cubicBezTo>
                      <a:pt x="386525" y="1150727"/>
                      <a:pt x="385763" y="1150442"/>
                      <a:pt x="385096" y="1150156"/>
                    </a:cubicBezTo>
                    <a:cubicBezTo>
                      <a:pt x="386334" y="1149394"/>
                      <a:pt x="387668" y="1148728"/>
                      <a:pt x="389001" y="1148061"/>
                    </a:cubicBezTo>
                    <a:cubicBezTo>
                      <a:pt x="390811" y="1147012"/>
                      <a:pt x="392716" y="1146060"/>
                      <a:pt x="394621" y="1145203"/>
                    </a:cubicBezTo>
                    <a:cubicBezTo>
                      <a:pt x="398812" y="1143298"/>
                      <a:pt x="403289" y="1142250"/>
                      <a:pt x="407670" y="1140917"/>
                    </a:cubicBezTo>
                    <a:close/>
                    <a:moveTo>
                      <a:pt x="789527" y="959561"/>
                    </a:moveTo>
                    <a:cubicBezTo>
                      <a:pt x="791147" y="958037"/>
                      <a:pt x="792861" y="956608"/>
                      <a:pt x="794575" y="955084"/>
                    </a:cubicBezTo>
                    <a:cubicBezTo>
                      <a:pt x="797909" y="952512"/>
                      <a:pt x="801243" y="949940"/>
                      <a:pt x="804767" y="947845"/>
                    </a:cubicBezTo>
                    <a:cubicBezTo>
                      <a:pt x="806958" y="946511"/>
                      <a:pt x="809149" y="944988"/>
                      <a:pt x="811435" y="943940"/>
                    </a:cubicBezTo>
                    <a:cubicBezTo>
                      <a:pt x="813625" y="942796"/>
                      <a:pt x="815912" y="941749"/>
                      <a:pt x="818102" y="940606"/>
                    </a:cubicBezTo>
                    <a:cubicBezTo>
                      <a:pt x="820864" y="939463"/>
                      <a:pt x="823532" y="938320"/>
                      <a:pt x="826294" y="937368"/>
                    </a:cubicBezTo>
                    <a:cubicBezTo>
                      <a:pt x="829913" y="936129"/>
                      <a:pt x="833438" y="934891"/>
                      <a:pt x="837057" y="933748"/>
                    </a:cubicBezTo>
                    <a:cubicBezTo>
                      <a:pt x="843249" y="931748"/>
                      <a:pt x="849725" y="930509"/>
                      <a:pt x="856107" y="929557"/>
                    </a:cubicBezTo>
                    <a:cubicBezTo>
                      <a:pt x="860774" y="929081"/>
                      <a:pt x="865346" y="928795"/>
                      <a:pt x="870014" y="929176"/>
                    </a:cubicBezTo>
                    <a:cubicBezTo>
                      <a:pt x="871442" y="929462"/>
                      <a:pt x="872871" y="929843"/>
                      <a:pt x="874205" y="930319"/>
                    </a:cubicBezTo>
                    <a:cubicBezTo>
                      <a:pt x="874585" y="930509"/>
                      <a:pt x="875062" y="930795"/>
                      <a:pt x="875443" y="931081"/>
                    </a:cubicBezTo>
                    <a:cubicBezTo>
                      <a:pt x="875634" y="931272"/>
                      <a:pt x="875919" y="931557"/>
                      <a:pt x="876109" y="931748"/>
                    </a:cubicBezTo>
                    <a:cubicBezTo>
                      <a:pt x="876109" y="931843"/>
                      <a:pt x="876109" y="931843"/>
                      <a:pt x="876109" y="931938"/>
                    </a:cubicBezTo>
                    <a:cubicBezTo>
                      <a:pt x="876205" y="933177"/>
                      <a:pt x="876109" y="934415"/>
                      <a:pt x="876109" y="935653"/>
                    </a:cubicBezTo>
                    <a:cubicBezTo>
                      <a:pt x="876014" y="935939"/>
                      <a:pt x="876014" y="936129"/>
                      <a:pt x="875919" y="936415"/>
                    </a:cubicBezTo>
                    <a:cubicBezTo>
                      <a:pt x="875062" y="938225"/>
                      <a:pt x="874014" y="939939"/>
                      <a:pt x="872776" y="941559"/>
                    </a:cubicBezTo>
                    <a:cubicBezTo>
                      <a:pt x="870585" y="944225"/>
                      <a:pt x="868204" y="946702"/>
                      <a:pt x="865632" y="948988"/>
                    </a:cubicBezTo>
                    <a:cubicBezTo>
                      <a:pt x="857917" y="954703"/>
                      <a:pt x="849344" y="958799"/>
                      <a:pt x="840772" y="962990"/>
                    </a:cubicBezTo>
                    <a:cubicBezTo>
                      <a:pt x="837629" y="964323"/>
                      <a:pt x="834485" y="965561"/>
                      <a:pt x="831437" y="966895"/>
                    </a:cubicBezTo>
                    <a:cubicBezTo>
                      <a:pt x="830009" y="967466"/>
                      <a:pt x="828484" y="967943"/>
                      <a:pt x="826961" y="968419"/>
                    </a:cubicBezTo>
                    <a:cubicBezTo>
                      <a:pt x="824960" y="969086"/>
                      <a:pt x="823056" y="969752"/>
                      <a:pt x="821055" y="970419"/>
                    </a:cubicBezTo>
                    <a:cubicBezTo>
                      <a:pt x="819150" y="971086"/>
                      <a:pt x="817245" y="971562"/>
                      <a:pt x="815340" y="972038"/>
                    </a:cubicBezTo>
                    <a:cubicBezTo>
                      <a:pt x="813721" y="972515"/>
                      <a:pt x="812102" y="972991"/>
                      <a:pt x="810483" y="973372"/>
                    </a:cubicBezTo>
                    <a:cubicBezTo>
                      <a:pt x="806672" y="974229"/>
                      <a:pt x="802862" y="975086"/>
                      <a:pt x="799052" y="975753"/>
                    </a:cubicBezTo>
                    <a:cubicBezTo>
                      <a:pt x="795052" y="976229"/>
                      <a:pt x="791147" y="976611"/>
                      <a:pt x="787146" y="976229"/>
                    </a:cubicBezTo>
                    <a:cubicBezTo>
                      <a:pt x="786670" y="976134"/>
                      <a:pt x="786289" y="976039"/>
                      <a:pt x="785813" y="975944"/>
                    </a:cubicBezTo>
                    <a:cubicBezTo>
                      <a:pt x="783907" y="973563"/>
                      <a:pt x="780669" y="972229"/>
                      <a:pt x="777717" y="973181"/>
                    </a:cubicBezTo>
                    <a:cubicBezTo>
                      <a:pt x="777430" y="973277"/>
                      <a:pt x="777145" y="973372"/>
                      <a:pt x="776859" y="973467"/>
                    </a:cubicBezTo>
                    <a:cubicBezTo>
                      <a:pt x="777621" y="972515"/>
                      <a:pt x="778288" y="971562"/>
                      <a:pt x="779050" y="970610"/>
                    </a:cubicBezTo>
                    <a:cubicBezTo>
                      <a:pt x="780479" y="968705"/>
                      <a:pt x="782098" y="966990"/>
                      <a:pt x="783717" y="965181"/>
                    </a:cubicBezTo>
                    <a:cubicBezTo>
                      <a:pt x="785717" y="963275"/>
                      <a:pt x="787622" y="961370"/>
                      <a:pt x="789527" y="959561"/>
                    </a:cubicBezTo>
                    <a:close/>
                    <a:moveTo>
                      <a:pt x="804863" y="799731"/>
                    </a:moveTo>
                    <a:cubicBezTo>
                      <a:pt x="804863" y="799731"/>
                      <a:pt x="804863" y="799731"/>
                      <a:pt x="804863" y="799731"/>
                    </a:cubicBezTo>
                    <a:cubicBezTo>
                      <a:pt x="804958" y="799827"/>
                      <a:pt x="805053" y="800017"/>
                      <a:pt x="805149" y="800112"/>
                    </a:cubicBezTo>
                    <a:cubicBezTo>
                      <a:pt x="804958" y="799921"/>
                      <a:pt x="804958" y="799827"/>
                      <a:pt x="804863" y="799731"/>
                    </a:cubicBezTo>
                    <a:close/>
                  </a:path>
                </a:pathLst>
              </a:custGeom>
              <a:solidFill>
                <a:srgbClr val="000000"/>
              </a:solidFill>
              <a:ln w="9525" cap="flat">
                <a:noFill/>
                <a:prstDash val="solid"/>
                <a:miter/>
              </a:ln>
            </p:spPr>
            <p:txBody>
              <a:bodyPr rtlCol="0" anchor="ctr"/>
              <a:lstStyle/>
              <a:p>
                <a:endParaRPr lang="en-ID"/>
              </a:p>
            </p:txBody>
          </p:sp>
          <p:sp>
            <p:nvSpPr>
              <p:cNvPr id="351" name="Freeform: Shape 350">
                <a:extLst>
                  <a:ext uri="{FF2B5EF4-FFF2-40B4-BE49-F238E27FC236}">
                    <a16:creationId xmlns:a16="http://schemas.microsoft.com/office/drawing/2014/main" id="{586EE284-0B6C-4432-99DF-A29E922549BA}"/>
                  </a:ext>
                </a:extLst>
              </p:cNvPr>
              <p:cNvSpPr/>
              <p:nvPr/>
            </p:nvSpPr>
            <p:spPr>
              <a:xfrm>
                <a:off x="12397170" y="-2246471"/>
                <a:ext cx="71" cy="9525"/>
              </a:xfrm>
              <a:custGeom>
                <a:avLst/>
                <a:gdLst>
                  <a:gd name="connsiteX0" fmla="*/ 72 w 71"/>
                  <a:gd name="connsiteY0" fmla="*/ 0 h 9525"/>
                  <a:gd name="connsiteX1" fmla="*/ 72 w 71"/>
                  <a:gd name="connsiteY1" fmla="*/ 0 h 9525"/>
                  <a:gd name="connsiteX2" fmla="*/ 72 w 71"/>
                  <a:gd name="connsiteY2" fmla="*/ 0 h 9525"/>
                  <a:gd name="connsiteX3" fmla="*/ 72 w 71"/>
                  <a:gd name="connsiteY3" fmla="*/ 0 h 9525"/>
                </a:gdLst>
                <a:ahLst/>
                <a:cxnLst>
                  <a:cxn ang="0">
                    <a:pos x="connsiteX0" y="connsiteY0"/>
                  </a:cxn>
                  <a:cxn ang="0">
                    <a:pos x="connsiteX1" y="connsiteY1"/>
                  </a:cxn>
                  <a:cxn ang="0">
                    <a:pos x="connsiteX2" y="connsiteY2"/>
                  </a:cxn>
                  <a:cxn ang="0">
                    <a:pos x="connsiteX3" y="connsiteY3"/>
                  </a:cxn>
                </a:cxnLst>
                <a:rect l="l" t="t" r="r" b="b"/>
                <a:pathLst>
                  <a:path w="71" h="9525">
                    <a:moveTo>
                      <a:pt x="72" y="0"/>
                    </a:moveTo>
                    <a:cubicBezTo>
                      <a:pt x="-24" y="0"/>
                      <a:pt x="-24" y="0"/>
                      <a:pt x="72" y="0"/>
                    </a:cubicBezTo>
                    <a:cubicBezTo>
                      <a:pt x="72" y="0"/>
                      <a:pt x="72" y="0"/>
                      <a:pt x="72" y="0"/>
                    </a:cubicBezTo>
                    <a:cubicBezTo>
                      <a:pt x="72" y="0"/>
                      <a:pt x="72" y="0"/>
                      <a:pt x="72" y="0"/>
                    </a:cubicBezTo>
                    <a:close/>
                  </a:path>
                </a:pathLst>
              </a:custGeom>
              <a:solidFill>
                <a:srgbClr val="000000"/>
              </a:solidFill>
              <a:ln w="9525" cap="flat">
                <a:noFill/>
                <a:prstDash val="solid"/>
                <a:miter/>
              </a:ln>
            </p:spPr>
            <p:txBody>
              <a:bodyPr rtlCol="0" anchor="ctr"/>
              <a:lstStyle/>
              <a:p>
                <a:endParaRPr lang="en-ID"/>
              </a:p>
            </p:txBody>
          </p:sp>
          <p:sp>
            <p:nvSpPr>
              <p:cNvPr id="352" name="Freeform: Shape 351">
                <a:extLst>
                  <a:ext uri="{FF2B5EF4-FFF2-40B4-BE49-F238E27FC236}">
                    <a16:creationId xmlns:a16="http://schemas.microsoft.com/office/drawing/2014/main" id="{C41F4F8C-6C1F-4371-A22E-3E1992C41D21}"/>
                  </a:ext>
                </a:extLst>
              </p:cNvPr>
              <p:cNvSpPr/>
              <p:nvPr/>
            </p:nvSpPr>
            <p:spPr>
              <a:xfrm>
                <a:off x="12438866" y="-1521809"/>
                <a:ext cx="381" cy="9525"/>
              </a:xfrm>
              <a:custGeom>
                <a:avLst/>
                <a:gdLst>
                  <a:gd name="connsiteX0" fmla="*/ 381 w 381"/>
                  <a:gd name="connsiteY0" fmla="*/ 0 h 9525"/>
                  <a:gd name="connsiteX1" fmla="*/ 95 w 381"/>
                  <a:gd name="connsiteY1" fmla="*/ 0 h 9525"/>
                  <a:gd name="connsiteX2" fmla="*/ 0 w 381"/>
                  <a:gd name="connsiteY2" fmla="*/ 0 h 9525"/>
                  <a:gd name="connsiteX3" fmla="*/ 381 w 381"/>
                  <a:gd name="connsiteY3" fmla="*/ 0 h 9525"/>
                </a:gdLst>
                <a:ahLst/>
                <a:cxnLst>
                  <a:cxn ang="0">
                    <a:pos x="connsiteX0" y="connsiteY0"/>
                  </a:cxn>
                  <a:cxn ang="0">
                    <a:pos x="connsiteX1" y="connsiteY1"/>
                  </a:cxn>
                  <a:cxn ang="0">
                    <a:pos x="connsiteX2" y="connsiteY2"/>
                  </a:cxn>
                  <a:cxn ang="0">
                    <a:pos x="connsiteX3" y="connsiteY3"/>
                  </a:cxn>
                </a:cxnLst>
                <a:rect l="l" t="t" r="r" b="b"/>
                <a:pathLst>
                  <a:path w="381" h="9525">
                    <a:moveTo>
                      <a:pt x="381" y="0"/>
                    </a:moveTo>
                    <a:cubicBezTo>
                      <a:pt x="286" y="0"/>
                      <a:pt x="191" y="0"/>
                      <a:pt x="95" y="0"/>
                    </a:cubicBezTo>
                    <a:cubicBezTo>
                      <a:pt x="95" y="0"/>
                      <a:pt x="0" y="0"/>
                      <a:pt x="0" y="0"/>
                    </a:cubicBezTo>
                    <a:cubicBezTo>
                      <a:pt x="95" y="0"/>
                      <a:pt x="286" y="0"/>
                      <a:pt x="381" y="0"/>
                    </a:cubicBezTo>
                    <a:close/>
                  </a:path>
                </a:pathLst>
              </a:custGeom>
              <a:solidFill>
                <a:srgbClr val="000000"/>
              </a:solidFill>
              <a:ln w="9525" cap="flat">
                <a:noFill/>
                <a:prstDash val="solid"/>
                <a:miter/>
              </a:ln>
            </p:spPr>
            <p:txBody>
              <a:bodyPr rtlCol="0" anchor="ctr"/>
              <a:lstStyle/>
              <a:p>
                <a:endParaRPr lang="en-ID"/>
              </a:p>
            </p:txBody>
          </p:sp>
          <p:sp>
            <p:nvSpPr>
              <p:cNvPr id="353" name="Freeform: Shape 352">
                <a:extLst>
                  <a:ext uri="{FF2B5EF4-FFF2-40B4-BE49-F238E27FC236}">
                    <a16:creationId xmlns:a16="http://schemas.microsoft.com/office/drawing/2014/main" id="{7C547CA4-ECC7-46CD-BFBD-567403404A27}"/>
                  </a:ext>
                </a:extLst>
              </p:cNvPr>
              <p:cNvSpPr/>
              <p:nvPr/>
            </p:nvSpPr>
            <p:spPr>
              <a:xfrm>
                <a:off x="12273798" y="-1319974"/>
                <a:ext cx="857" cy="2095"/>
              </a:xfrm>
              <a:custGeom>
                <a:avLst/>
                <a:gdLst>
                  <a:gd name="connsiteX0" fmla="*/ 858 w 857"/>
                  <a:gd name="connsiteY0" fmla="*/ 0 h 2095"/>
                  <a:gd name="connsiteX1" fmla="*/ 286 w 857"/>
                  <a:gd name="connsiteY1" fmla="*/ 1429 h 2095"/>
                  <a:gd name="connsiteX2" fmla="*/ 0 w 857"/>
                  <a:gd name="connsiteY2" fmla="*/ 2096 h 2095"/>
                  <a:gd name="connsiteX3" fmla="*/ 858 w 857"/>
                  <a:gd name="connsiteY3" fmla="*/ 0 h 2095"/>
                </a:gdLst>
                <a:ahLst/>
                <a:cxnLst>
                  <a:cxn ang="0">
                    <a:pos x="connsiteX0" y="connsiteY0"/>
                  </a:cxn>
                  <a:cxn ang="0">
                    <a:pos x="connsiteX1" y="connsiteY1"/>
                  </a:cxn>
                  <a:cxn ang="0">
                    <a:pos x="connsiteX2" y="connsiteY2"/>
                  </a:cxn>
                  <a:cxn ang="0">
                    <a:pos x="connsiteX3" y="connsiteY3"/>
                  </a:cxn>
                </a:cxnLst>
                <a:rect l="l" t="t" r="r" b="b"/>
                <a:pathLst>
                  <a:path w="857" h="2095">
                    <a:moveTo>
                      <a:pt x="858" y="0"/>
                    </a:moveTo>
                    <a:cubicBezTo>
                      <a:pt x="667" y="476"/>
                      <a:pt x="477" y="953"/>
                      <a:pt x="286" y="1429"/>
                    </a:cubicBezTo>
                    <a:cubicBezTo>
                      <a:pt x="191" y="1620"/>
                      <a:pt x="95" y="1905"/>
                      <a:pt x="0" y="2096"/>
                    </a:cubicBezTo>
                    <a:cubicBezTo>
                      <a:pt x="286" y="1429"/>
                      <a:pt x="572" y="667"/>
                      <a:pt x="858" y="0"/>
                    </a:cubicBezTo>
                    <a:close/>
                  </a:path>
                </a:pathLst>
              </a:custGeom>
              <a:solidFill>
                <a:srgbClr val="000000"/>
              </a:solidFill>
              <a:ln w="9525" cap="flat">
                <a:noFill/>
                <a:prstDash val="solid"/>
                <a:miter/>
              </a:ln>
            </p:spPr>
            <p:txBody>
              <a:bodyPr rtlCol="0" anchor="ctr"/>
              <a:lstStyle/>
              <a:p>
                <a:endParaRPr lang="en-ID"/>
              </a:p>
            </p:txBody>
          </p:sp>
          <p:sp>
            <p:nvSpPr>
              <p:cNvPr id="354" name="Freeform: Shape 353">
                <a:extLst>
                  <a:ext uri="{FF2B5EF4-FFF2-40B4-BE49-F238E27FC236}">
                    <a16:creationId xmlns:a16="http://schemas.microsoft.com/office/drawing/2014/main" id="{3FEEDFF8-0740-4A88-AFE2-65849DB6768A}"/>
                  </a:ext>
                </a:extLst>
              </p:cNvPr>
              <p:cNvSpPr/>
              <p:nvPr/>
            </p:nvSpPr>
            <p:spPr>
              <a:xfrm>
                <a:off x="12580027" y="-1984152"/>
                <a:ext cx="2381" cy="7905"/>
              </a:xfrm>
              <a:custGeom>
                <a:avLst/>
                <a:gdLst>
                  <a:gd name="connsiteX0" fmla="*/ 1143 w 2381"/>
                  <a:gd name="connsiteY0" fmla="*/ 6763 h 7905"/>
                  <a:gd name="connsiteX1" fmla="*/ 2381 w 2381"/>
                  <a:gd name="connsiteY1" fmla="*/ 0 h 7905"/>
                  <a:gd name="connsiteX2" fmla="*/ 191 w 2381"/>
                  <a:gd name="connsiteY2" fmla="*/ 7144 h 7905"/>
                  <a:gd name="connsiteX3" fmla="*/ 0 w 2381"/>
                  <a:gd name="connsiteY3" fmla="*/ 7906 h 7905"/>
                  <a:gd name="connsiteX4" fmla="*/ 1143 w 2381"/>
                  <a:gd name="connsiteY4" fmla="*/ 6763 h 7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 h="7905">
                    <a:moveTo>
                      <a:pt x="1143" y="6763"/>
                    </a:moveTo>
                    <a:cubicBezTo>
                      <a:pt x="1714" y="4572"/>
                      <a:pt x="2381" y="2191"/>
                      <a:pt x="2381" y="0"/>
                    </a:cubicBezTo>
                    <a:cubicBezTo>
                      <a:pt x="1714" y="2381"/>
                      <a:pt x="952" y="4763"/>
                      <a:pt x="191" y="7144"/>
                    </a:cubicBezTo>
                    <a:cubicBezTo>
                      <a:pt x="95" y="7429"/>
                      <a:pt x="0" y="7620"/>
                      <a:pt x="0" y="7906"/>
                    </a:cubicBezTo>
                    <a:cubicBezTo>
                      <a:pt x="381" y="7429"/>
                      <a:pt x="762" y="7048"/>
                      <a:pt x="1143" y="6763"/>
                    </a:cubicBezTo>
                    <a:close/>
                  </a:path>
                </a:pathLst>
              </a:custGeom>
              <a:solidFill>
                <a:srgbClr val="000000"/>
              </a:solidFill>
              <a:ln w="9525" cap="flat">
                <a:noFill/>
                <a:prstDash val="solid"/>
                <a:miter/>
              </a:ln>
            </p:spPr>
            <p:txBody>
              <a:bodyPr rtlCol="0" anchor="ctr"/>
              <a:lstStyle/>
              <a:p>
                <a:endParaRPr lang="en-ID"/>
              </a:p>
            </p:txBody>
          </p:sp>
          <p:sp>
            <p:nvSpPr>
              <p:cNvPr id="355" name="Freeform: Shape 354">
                <a:extLst>
                  <a:ext uri="{FF2B5EF4-FFF2-40B4-BE49-F238E27FC236}">
                    <a16:creationId xmlns:a16="http://schemas.microsoft.com/office/drawing/2014/main" id="{6CDF7699-0C83-4ECF-AA41-E43139D4FC88}"/>
                  </a:ext>
                </a:extLst>
              </p:cNvPr>
              <p:cNvSpPr/>
              <p:nvPr/>
            </p:nvSpPr>
            <p:spPr>
              <a:xfrm>
                <a:off x="12931975" y="-2193321"/>
                <a:ext cx="1048" cy="857"/>
              </a:xfrm>
              <a:custGeom>
                <a:avLst/>
                <a:gdLst>
                  <a:gd name="connsiteX0" fmla="*/ 1049 w 1048"/>
                  <a:gd name="connsiteY0" fmla="*/ 0 h 857"/>
                  <a:gd name="connsiteX1" fmla="*/ 477 w 1048"/>
                  <a:gd name="connsiteY1" fmla="*/ 477 h 857"/>
                  <a:gd name="connsiteX2" fmla="*/ 0 w 1048"/>
                  <a:gd name="connsiteY2" fmla="*/ 858 h 857"/>
                  <a:gd name="connsiteX3" fmla="*/ 1049 w 1048"/>
                  <a:gd name="connsiteY3" fmla="*/ 0 h 857"/>
                </a:gdLst>
                <a:ahLst/>
                <a:cxnLst>
                  <a:cxn ang="0">
                    <a:pos x="connsiteX0" y="connsiteY0"/>
                  </a:cxn>
                  <a:cxn ang="0">
                    <a:pos x="connsiteX1" y="connsiteY1"/>
                  </a:cxn>
                  <a:cxn ang="0">
                    <a:pos x="connsiteX2" y="connsiteY2"/>
                  </a:cxn>
                  <a:cxn ang="0">
                    <a:pos x="connsiteX3" y="connsiteY3"/>
                  </a:cxn>
                </a:cxnLst>
                <a:rect l="l" t="t" r="r" b="b"/>
                <a:pathLst>
                  <a:path w="1048" h="857">
                    <a:moveTo>
                      <a:pt x="1049" y="0"/>
                    </a:moveTo>
                    <a:cubicBezTo>
                      <a:pt x="858" y="191"/>
                      <a:pt x="667" y="286"/>
                      <a:pt x="477" y="477"/>
                    </a:cubicBezTo>
                    <a:cubicBezTo>
                      <a:pt x="286" y="571"/>
                      <a:pt x="191" y="762"/>
                      <a:pt x="0" y="858"/>
                    </a:cubicBezTo>
                    <a:cubicBezTo>
                      <a:pt x="381" y="571"/>
                      <a:pt x="763" y="286"/>
                      <a:pt x="1049" y="0"/>
                    </a:cubicBezTo>
                    <a:close/>
                  </a:path>
                </a:pathLst>
              </a:custGeom>
              <a:solidFill>
                <a:srgbClr val="000000"/>
              </a:solidFill>
              <a:ln w="9525" cap="flat">
                <a:noFill/>
                <a:prstDash val="solid"/>
                <a:miter/>
              </a:ln>
            </p:spPr>
            <p:txBody>
              <a:bodyPr rtlCol="0" anchor="ctr"/>
              <a:lstStyle/>
              <a:p>
                <a:endParaRPr lang="en-ID"/>
              </a:p>
            </p:txBody>
          </p:sp>
        </p:grpSp>
      </p:grpSp>
      <p:cxnSp>
        <p:nvCxnSpPr>
          <p:cNvPr id="433" name="Straight Connector 432">
            <a:extLst>
              <a:ext uri="{FF2B5EF4-FFF2-40B4-BE49-F238E27FC236}">
                <a16:creationId xmlns:a16="http://schemas.microsoft.com/office/drawing/2014/main" id="{B8ACA025-8495-405F-A94B-123910A60FBF}"/>
              </a:ext>
            </a:extLst>
          </p:cNvPr>
          <p:cNvCxnSpPr>
            <a:cxnSpLocks/>
          </p:cNvCxnSpPr>
          <p:nvPr/>
        </p:nvCxnSpPr>
        <p:spPr>
          <a:xfrm>
            <a:off x="761691" y="93345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47EAD4AC-2216-4795-A242-F9FD3460CCD6}"/>
              </a:ext>
            </a:extLst>
          </p:cNvPr>
          <p:cNvCxnSpPr>
            <a:cxnSpLocks/>
          </p:cNvCxnSpPr>
          <p:nvPr/>
        </p:nvCxnSpPr>
        <p:spPr>
          <a:xfrm>
            <a:off x="761691" y="9144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Security meme: 100+ funny cyber security memes &amp; compliance memes 2025">
            <a:extLst>
              <a:ext uri="{FF2B5EF4-FFF2-40B4-BE49-F238E27FC236}">
                <a16:creationId xmlns:a16="http://schemas.microsoft.com/office/drawing/2014/main" id="{3586447E-5CCF-625E-29E3-C5A32AC60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742950"/>
            <a:ext cx="8801100" cy="8801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4EF21FC-F443-D620-831B-DA8BCDEEADDA}"/>
              </a:ext>
            </a:extLst>
          </p:cNvPr>
          <p:cNvCxnSpPr>
            <a:cxnSpLocks/>
          </p:cNvCxnSpPr>
          <p:nvPr/>
        </p:nvCxnSpPr>
        <p:spPr>
          <a:xfrm>
            <a:off x="761691" y="9334500"/>
            <a:ext cx="16764619" cy="0"/>
          </a:xfrm>
          <a:prstGeom prst="line">
            <a:avLst/>
          </a:prstGeom>
          <a:ln w="476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F2D3A44-C8E7-4187-B38D-4AFD6B69BE10}"/>
              </a:ext>
            </a:extLst>
          </p:cNvPr>
          <p:cNvGrpSpPr/>
          <p:nvPr/>
        </p:nvGrpSpPr>
        <p:grpSpPr>
          <a:xfrm>
            <a:off x="685800" y="571501"/>
            <a:ext cx="8971751" cy="2749153"/>
            <a:chOff x="11373649" y="4196250"/>
            <a:chExt cx="4780751" cy="1370326"/>
          </a:xfrm>
        </p:grpSpPr>
        <p:sp>
          <p:nvSpPr>
            <p:cNvPr id="12" name="TextBox 6">
              <a:extLst>
                <a:ext uri="{FF2B5EF4-FFF2-40B4-BE49-F238E27FC236}">
                  <a16:creationId xmlns:a16="http://schemas.microsoft.com/office/drawing/2014/main" id="{B5F751D9-3CB6-4A11-B6AB-C98BCBFED13B}"/>
                </a:ext>
              </a:extLst>
            </p:cNvPr>
            <p:cNvSpPr txBox="1"/>
            <p:nvPr/>
          </p:nvSpPr>
          <p:spPr>
            <a:xfrm>
              <a:off x="11388397" y="5259751"/>
              <a:ext cx="4766003" cy="306825"/>
            </a:xfrm>
            <a:prstGeom prst="rect">
              <a:avLst/>
            </a:prstGeom>
          </p:spPr>
          <p:txBody>
            <a:bodyPr wrap="square" lIns="0" tIns="0" rIns="0" bIns="0" rtlCol="0" anchor="t">
              <a:spAutoFit/>
            </a:bodyPr>
            <a:lstStyle/>
            <a:p>
              <a:r>
                <a:rPr lang="en-US" sz="4000" dirty="0">
                  <a:solidFill>
                    <a:schemeClr val="tx1">
                      <a:lumMod val="95000"/>
                      <a:lumOff val="5000"/>
                    </a:schemeClr>
                  </a:solidFill>
                  <a:latin typeface="Bahnschrift" panose="020B0502040204020203" pitchFamily="34" charset="0"/>
                  <a:ea typeface="Inter Italic" panose="020B0502030000000004" pitchFamily="34" charset="0"/>
                </a:rPr>
                <a:t>What on Earth???</a:t>
              </a:r>
            </a:p>
          </p:txBody>
        </p:sp>
        <p:sp>
          <p:nvSpPr>
            <p:cNvPr id="13" name="TextBox 12">
              <a:extLst>
                <a:ext uri="{FF2B5EF4-FFF2-40B4-BE49-F238E27FC236}">
                  <a16:creationId xmlns:a16="http://schemas.microsoft.com/office/drawing/2014/main" id="{75199EC1-A0ED-4B1B-AB99-DE3409F19501}"/>
                </a:ext>
              </a:extLst>
            </p:cNvPr>
            <p:cNvSpPr txBox="1"/>
            <p:nvPr/>
          </p:nvSpPr>
          <p:spPr>
            <a:xfrm>
              <a:off x="11373649" y="4196250"/>
              <a:ext cx="4780751" cy="939651"/>
            </a:xfrm>
            <a:prstGeom prst="rect">
              <a:avLst/>
            </a:prstGeom>
          </p:spPr>
          <p:txBody>
            <a:bodyPr wrap="square" lIns="0" tIns="0" rIns="0" bIns="0" rtlCol="0" anchor="t">
              <a:spAutoFit/>
            </a:bodyPr>
            <a:lstStyle/>
            <a:p>
              <a:pPr>
                <a:lnSpc>
                  <a:spcPts val="4876"/>
                </a:lnSpc>
                <a:spcBef>
                  <a:spcPct val="0"/>
                </a:spcBef>
              </a:pPr>
              <a:r>
                <a:rPr lang="en-US" sz="6000" dirty="0">
                  <a:solidFill>
                    <a:schemeClr val="tx1">
                      <a:lumMod val="95000"/>
                      <a:lumOff val="5000"/>
                    </a:schemeClr>
                  </a:solidFill>
                  <a:latin typeface="Paperkind" pitchFamily="50" charset="0"/>
                </a:rPr>
                <a:t>The Misinformation Crisis:</a:t>
              </a:r>
            </a:p>
          </p:txBody>
        </p:sp>
      </p:grpSp>
      <p:pic>
        <p:nvPicPr>
          <p:cNvPr id="4" name="Picture 3">
            <a:extLst>
              <a:ext uri="{FF2B5EF4-FFF2-40B4-BE49-F238E27FC236}">
                <a16:creationId xmlns:a16="http://schemas.microsoft.com/office/drawing/2014/main" id="{23DA7F33-E18C-A063-5A37-C7FE3A06FFFF}"/>
              </a:ext>
            </a:extLst>
          </p:cNvPr>
          <p:cNvPicPr>
            <a:picLocks noChangeAspect="1"/>
          </p:cNvPicPr>
          <p:nvPr/>
        </p:nvPicPr>
        <p:blipFill>
          <a:blip r:embed="rId8"/>
          <a:stretch>
            <a:fillRect/>
          </a:stretch>
        </p:blipFill>
        <p:spPr>
          <a:xfrm>
            <a:off x="10538723" y="190500"/>
            <a:ext cx="7035800" cy="9906000"/>
          </a:xfrm>
          <a:prstGeom prst="rect">
            <a:avLst/>
          </a:prstGeom>
          <a:ln>
            <a:noFill/>
          </a:ln>
          <a:effectLst>
            <a:outerShdw blurRad="292100" dist="139700" dir="2700000" algn="tl" rotWithShape="0">
              <a:srgbClr val="333333">
                <a:alpha val="65000"/>
              </a:srgbClr>
            </a:outerShdw>
          </a:effectLst>
        </p:spPr>
      </p:pic>
      <p:grpSp>
        <p:nvGrpSpPr>
          <p:cNvPr id="18" name="1-Group">
            <a:extLst>
              <a:ext uri="{FF2B5EF4-FFF2-40B4-BE49-F238E27FC236}">
                <a16:creationId xmlns:a16="http://schemas.microsoft.com/office/drawing/2014/main" id="{9D4D9915-11A4-7C02-7F4C-F0FA9B945535}"/>
              </a:ext>
            </a:extLst>
          </p:cNvPr>
          <p:cNvGrpSpPr>
            <a:grpSpLocks noChangeAspect="1"/>
          </p:cNvGrpSpPr>
          <p:nvPr>
            <p:custDataLst>
              <p:tags r:id="rId1"/>
            </p:custDataLst>
          </p:nvPr>
        </p:nvGrpSpPr>
        <p:grpSpPr bwMode="auto">
          <a:xfrm rot="835605">
            <a:off x="1234826" y="4060276"/>
            <a:ext cx="8533144" cy="8770489"/>
            <a:chOff x="-411" y="1994"/>
            <a:chExt cx="2265" cy="2328"/>
          </a:xfrm>
          <a:solidFill>
            <a:srgbClr val="FFC000"/>
          </a:solidFill>
        </p:grpSpPr>
        <p:sp>
          <p:nvSpPr>
            <p:cNvPr id="19" name="1-1-Freeform">
              <a:extLst>
                <a:ext uri="{FF2B5EF4-FFF2-40B4-BE49-F238E27FC236}">
                  <a16:creationId xmlns:a16="http://schemas.microsoft.com/office/drawing/2014/main" id="{A3EE5DA2-84A3-5E96-20F3-8722BCDC4B2F}"/>
                </a:ext>
              </a:extLst>
            </p:cNvPr>
            <p:cNvSpPr>
              <a:spLocks noEditPoints="1"/>
            </p:cNvSpPr>
            <p:nvPr>
              <p:custDataLst>
                <p:tags r:id="rId2"/>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rgbClr val="FFC000"/>
            </a:solidFill>
            <a:ln w="38100">
              <a:solidFill>
                <a:sysClr val="windowText" lastClr="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0" name="1-2-Freeform">
              <a:extLst>
                <a:ext uri="{FF2B5EF4-FFF2-40B4-BE49-F238E27FC236}">
                  <a16:creationId xmlns:a16="http://schemas.microsoft.com/office/drawing/2014/main" id="{EA0D52AE-A874-8008-1AF3-3B1173A02D3B}"/>
                </a:ext>
              </a:extLst>
            </p:cNvPr>
            <p:cNvSpPr>
              <a:spLocks/>
            </p:cNvSpPr>
            <p:nvPr>
              <p:custDataLst>
                <p:tags r:id="rId3"/>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1" name="1-3-Freeform">
              <a:extLst>
                <a:ext uri="{FF2B5EF4-FFF2-40B4-BE49-F238E27FC236}">
                  <a16:creationId xmlns:a16="http://schemas.microsoft.com/office/drawing/2014/main" id="{B24E8DAD-4428-7A0B-5358-58D48EE81905}"/>
                </a:ext>
              </a:extLst>
            </p:cNvPr>
            <p:cNvSpPr>
              <a:spLocks/>
            </p:cNvSpPr>
            <p:nvPr>
              <p:custDataLst>
                <p:tags r:id="rId4"/>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sp>
          <p:nvSpPr>
            <p:cNvPr id="22" name="1-4-Freeform">
              <a:extLst>
                <a:ext uri="{FF2B5EF4-FFF2-40B4-BE49-F238E27FC236}">
                  <a16:creationId xmlns:a16="http://schemas.microsoft.com/office/drawing/2014/main" id="{B2E30FFA-2B2A-4639-B686-0B5FE52105DA}"/>
                </a:ext>
              </a:extLst>
            </p:cNvPr>
            <p:cNvSpPr>
              <a:spLocks/>
            </p:cNvSpPr>
            <p:nvPr>
              <p:custDataLst>
                <p:tags r:id="rId5"/>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rgbClr val="FFC000"/>
            </a:solidFill>
            <a:ln w="381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等线"/>
              </a:endParaRPr>
            </a:p>
          </p:txBody>
        </p:sp>
      </p:grpSp>
      <p:sp>
        <p:nvSpPr>
          <p:cNvPr id="23" name="TextBox 22">
            <a:extLst>
              <a:ext uri="{FF2B5EF4-FFF2-40B4-BE49-F238E27FC236}">
                <a16:creationId xmlns:a16="http://schemas.microsoft.com/office/drawing/2014/main" id="{27C70AC4-BB31-C480-0B24-D94B51FC9BC4}"/>
              </a:ext>
            </a:extLst>
          </p:cNvPr>
          <p:cNvSpPr txBox="1"/>
          <p:nvPr/>
        </p:nvSpPr>
        <p:spPr>
          <a:xfrm>
            <a:off x="5690168" y="8843202"/>
            <a:ext cx="4727320" cy="461665"/>
          </a:xfrm>
          <a:prstGeom prst="rect">
            <a:avLst/>
          </a:prstGeom>
          <a:noFill/>
        </p:spPr>
        <p:txBody>
          <a:bodyPr wrap="none" rtlCol="0">
            <a:spAutoFit/>
          </a:bodyPr>
          <a:lstStyle/>
          <a:p>
            <a:r>
              <a:rPr lang="en-US" sz="2400" dirty="0"/>
              <a:t>Trust, Governance and Transparency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7A1162-CA27-4199-B21C-CED4C7FF2730}"/>
              </a:ext>
            </a:extLst>
          </p:cNvPr>
          <p:cNvGrpSpPr/>
          <p:nvPr/>
        </p:nvGrpSpPr>
        <p:grpSpPr>
          <a:xfrm>
            <a:off x="15392400" y="7018017"/>
            <a:ext cx="1584140" cy="1402084"/>
            <a:chOff x="9114048" y="2678439"/>
            <a:chExt cx="5851340" cy="4293862"/>
          </a:xfrm>
        </p:grpSpPr>
        <p:sp>
          <p:nvSpPr>
            <p:cNvPr id="146" name="Freeform: Shape 145">
              <a:extLst>
                <a:ext uri="{FF2B5EF4-FFF2-40B4-BE49-F238E27FC236}">
                  <a16:creationId xmlns:a16="http://schemas.microsoft.com/office/drawing/2014/main" id="{F8BFB62E-7690-46C5-906A-18E4E1385117}"/>
                </a:ext>
              </a:extLst>
            </p:cNvPr>
            <p:cNvSpPr/>
            <p:nvPr/>
          </p:nvSpPr>
          <p:spPr>
            <a:xfrm>
              <a:off x="11599427" y="2678439"/>
              <a:ext cx="2954838" cy="4210600"/>
            </a:xfrm>
            <a:custGeom>
              <a:avLst/>
              <a:gdLst>
                <a:gd name="connsiteX0" fmla="*/ 166009 w 418236"/>
                <a:gd name="connsiteY0" fmla="*/ 595981 h 595980"/>
                <a:gd name="connsiteX1" fmla="*/ 2132 w 418236"/>
                <a:gd name="connsiteY1" fmla="*/ 365067 h 595980"/>
                <a:gd name="connsiteX2" fmla="*/ 205979 w 418236"/>
                <a:gd name="connsiteY2" fmla="*/ 27972 h 595980"/>
                <a:gd name="connsiteX3" fmla="*/ 267933 w 418236"/>
                <a:gd name="connsiteY3" fmla="*/ 0 h 595980"/>
                <a:gd name="connsiteX4" fmla="*/ 361863 w 418236"/>
                <a:gd name="connsiteY4" fmla="*/ 114173 h 595980"/>
                <a:gd name="connsiteX5" fmla="*/ 414680 w 418236"/>
                <a:gd name="connsiteY5" fmla="*/ 265737 h 595980"/>
                <a:gd name="connsiteX6" fmla="*/ 210833 w 418236"/>
                <a:gd name="connsiteY6" fmla="*/ 589701 h 595980"/>
                <a:gd name="connsiteX7" fmla="*/ 166009 w 418236"/>
                <a:gd name="connsiteY7" fmla="*/ 595981 h 59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36" h="595980">
                  <a:moveTo>
                    <a:pt x="166009" y="595981"/>
                  </a:moveTo>
                  <a:cubicBezTo>
                    <a:pt x="53522" y="595981"/>
                    <a:pt x="-12999" y="470676"/>
                    <a:pt x="2132" y="365067"/>
                  </a:cubicBezTo>
                  <a:cubicBezTo>
                    <a:pt x="20119" y="237479"/>
                    <a:pt x="119473" y="116741"/>
                    <a:pt x="205979" y="27972"/>
                  </a:cubicBezTo>
                  <a:cubicBezTo>
                    <a:pt x="225108" y="8278"/>
                    <a:pt x="246806" y="0"/>
                    <a:pt x="267933" y="0"/>
                  </a:cubicBezTo>
                  <a:cubicBezTo>
                    <a:pt x="323320" y="0"/>
                    <a:pt x="374139" y="57372"/>
                    <a:pt x="361863" y="114173"/>
                  </a:cubicBezTo>
                  <a:cubicBezTo>
                    <a:pt x="418392" y="140718"/>
                    <a:pt x="423816" y="208936"/>
                    <a:pt x="414680" y="265737"/>
                  </a:cubicBezTo>
                  <a:cubicBezTo>
                    <a:pt x="396979" y="375342"/>
                    <a:pt x="333884" y="556020"/>
                    <a:pt x="210833" y="589701"/>
                  </a:cubicBezTo>
                  <a:cubicBezTo>
                    <a:pt x="195130" y="593983"/>
                    <a:pt x="180284" y="595981"/>
                    <a:pt x="166009" y="595981"/>
                  </a:cubicBezTo>
                  <a:close/>
                </a:path>
              </a:pathLst>
            </a:custGeom>
            <a:solidFill>
              <a:srgbClr val="FFDF00"/>
            </a:solidFill>
            <a:ln w="286"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C971B0B5-9F6B-449F-8B82-5145BB019FB4}"/>
                </a:ext>
              </a:extLst>
            </p:cNvPr>
            <p:cNvSpPr/>
            <p:nvPr/>
          </p:nvSpPr>
          <p:spPr>
            <a:xfrm>
              <a:off x="9114048" y="3238501"/>
              <a:ext cx="5851340" cy="3733800"/>
            </a:xfrm>
            <a:custGeom>
              <a:avLst/>
              <a:gdLst>
                <a:gd name="connsiteX0" fmla="*/ 644130 w 645155"/>
                <a:gd name="connsiteY0" fmla="*/ 183218 h 411680"/>
                <a:gd name="connsiteX1" fmla="*/ 644130 w 645155"/>
                <a:gd name="connsiteY1" fmla="*/ 183218 h 411680"/>
                <a:gd name="connsiteX2" fmla="*/ 644130 w 645155"/>
                <a:gd name="connsiteY2" fmla="*/ 183218 h 411680"/>
                <a:gd name="connsiteX3" fmla="*/ 639465 w 645155"/>
                <a:gd name="connsiteY3" fmla="*/ 178550 h 411680"/>
                <a:gd name="connsiteX4" fmla="*/ 639465 w 645155"/>
                <a:gd name="connsiteY4" fmla="*/ 161434 h 411680"/>
                <a:gd name="connsiteX5" fmla="*/ 636355 w 645155"/>
                <a:gd name="connsiteY5" fmla="*/ 155210 h 411680"/>
                <a:gd name="connsiteX6" fmla="*/ 637910 w 645155"/>
                <a:gd name="connsiteY6" fmla="*/ 153654 h 411680"/>
                <a:gd name="connsiteX7" fmla="*/ 637910 w 645155"/>
                <a:gd name="connsiteY7" fmla="*/ 153654 h 411680"/>
                <a:gd name="connsiteX8" fmla="*/ 637910 w 645155"/>
                <a:gd name="connsiteY8" fmla="*/ 153654 h 411680"/>
                <a:gd name="connsiteX9" fmla="*/ 637910 w 645155"/>
                <a:gd name="connsiteY9" fmla="*/ 153654 h 411680"/>
                <a:gd name="connsiteX10" fmla="*/ 633245 w 645155"/>
                <a:gd name="connsiteY10" fmla="*/ 148986 h 411680"/>
                <a:gd name="connsiteX11" fmla="*/ 630135 w 645155"/>
                <a:gd name="connsiteY11" fmla="*/ 138094 h 411680"/>
                <a:gd name="connsiteX12" fmla="*/ 628581 w 645155"/>
                <a:gd name="connsiteY12" fmla="*/ 134982 h 411680"/>
                <a:gd name="connsiteX13" fmla="*/ 591262 w 645155"/>
                <a:gd name="connsiteY13" fmla="*/ 77410 h 411680"/>
                <a:gd name="connsiteX14" fmla="*/ 591262 w 645155"/>
                <a:gd name="connsiteY14" fmla="*/ 77410 h 411680"/>
                <a:gd name="connsiteX15" fmla="*/ 586597 w 645155"/>
                <a:gd name="connsiteY15" fmla="*/ 72742 h 411680"/>
                <a:gd name="connsiteX16" fmla="*/ 580378 w 645155"/>
                <a:gd name="connsiteY16" fmla="*/ 63406 h 411680"/>
                <a:gd name="connsiteX17" fmla="*/ 527510 w 645155"/>
                <a:gd name="connsiteY17" fmla="*/ 24507 h 411680"/>
                <a:gd name="connsiteX18" fmla="*/ 527510 w 645155"/>
                <a:gd name="connsiteY18" fmla="*/ 24507 h 411680"/>
                <a:gd name="connsiteX19" fmla="*/ 504186 w 645155"/>
                <a:gd name="connsiteY19" fmla="*/ 15171 h 411680"/>
                <a:gd name="connsiteX20" fmla="*/ 479307 w 645155"/>
                <a:gd name="connsiteY20" fmla="*/ 4279 h 411680"/>
                <a:gd name="connsiteX21" fmla="*/ 417110 w 645155"/>
                <a:gd name="connsiteY21" fmla="*/ 2723 h 411680"/>
                <a:gd name="connsiteX22" fmla="*/ 417110 w 645155"/>
                <a:gd name="connsiteY22" fmla="*/ 1167 h 411680"/>
                <a:gd name="connsiteX23" fmla="*/ 406226 w 645155"/>
                <a:gd name="connsiteY23" fmla="*/ 2723 h 411680"/>
                <a:gd name="connsiteX24" fmla="*/ 401561 w 645155"/>
                <a:gd name="connsiteY24" fmla="*/ 7391 h 411680"/>
                <a:gd name="connsiteX25" fmla="*/ 387566 w 645155"/>
                <a:gd name="connsiteY25" fmla="*/ 12059 h 411680"/>
                <a:gd name="connsiteX26" fmla="*/ 386011 w 645155"/>
                <a:gd name="connsiteY26" fmla="*/ 10503 h 411680"/>
                <a:gd name="connsiteX27" fmla="*/ 286496 w 645155"/>
                <a:gd name="connsiteY27" fmla="*/ 63406 h 411680"/>
                <a:gd name="connsiteX28" fmla="*/ 249178 w 645155"/>
                <a:gd name="connsiteY28" fmla="*/ 110086 h 411680"/>
                <a:gd name="connsiteX29" fmla="*/ 221189 w 645155"/>
                <a:gd name="connsiteY29" fmla="*/ 164546 h 411680"/>
                <a:gd name="connsiteX30" fmla="*/ 216524 w 645155"/>
                <a:gd name="connsiteY30" fmla="*/ 184773 h 411680"/>
                <a:gd name="connsiteX31" fmla="*/ 216524 w 645155"/>
                <a:gd name="connsiteY31" fmla="*/ 186329 h 411680"/>
                <a:gd name="connsiteX32" fmla="*/ 216524 w 645155"/>
                <a:gd name="connsiteY32" fmla="*/ 187885 h 411680"/>
                <a:gd name="connsiteX33" fmla="*/ 216524 w 645155"/>
                <a:gd name="connsiteY33" fmla="*/ 222117 h 411680"/>
                <a:gd name="connsiteX34" fmla="*/ 216524 w 645155"/>
                <a:gd name="connsiteY34" fmla="*/ 223673 h 411680"/>
                <a:gd name="connsiteX35" fmla="*/ 216524 w 645155"/>
                <a:gd name="connsiteY35" fmla="*/ 234565 h 411680"/>
                <a:gd name="connsiteX36" fmla="*/ 218079 w 645155"/>
                <a:gd name="connsiteY36" fmla="*/ 234565 h 411680"/>
                <a:gd name="connsiteX37" fmla="*/ 194755 w 645155"/>
                <a:gd name="connsiteY37" fmla="*/ 240789 h 411680"/>
                <a:gd name="connsiteX38" fmla="*/ 162101 w 645155"/>
                <a:gd name="connsiteY38" fmla="*/ 248569 h 411680"/>
                <a:gd name="connsiteX39" fmla="*/ 107679 w 645155"/>
                <a:gd name="connsiteY39" fmla="*/ 229897 h 411680"/>
                <a:gd name="connsiteX40" fmla="*/ 103014 w 645155"/>
                <a:gd name="connsiteY40" fmla="*/ 228341 h 411680"/>
                <a:gd name="connsiteX41" fmla="*/ 3499 w 645155"/>
                <a:gd name="connsiteY41" fmla="*/ 273465 h 411680"/>
                <a:gd name="connsiteX42" fmla="*/ 3499 w 645155"/>
                <a:gd name="connsiteY42" fmla="*/ 279689 h 411680"/>
                <a:gd name="connsiteX43" fmla="*/ 51701 w 645155"/>
                <a:gd name="connsiteY43" fmla="*/ 290581 h 411680"/>
                <a:gd name="connsiteX44" fmla="*/ 9718 w 645155"/>
                <a:gd name="connsiteY44" fmla="*/ 346596 h 411680"/>
                <a:gd name="connsiteX45" fmla="*/ 14383 w 645155"/>
                <a:gd name="connsiteY45" fmla="*/ 351264 h 411680"/>
                <a:gd name="connsiteX46" fmla="*/ 85910 w 645155"/>
                <a:gd name="connsiteY46" fmla="*/ 331036 h 411680"/>
                <a:gd name="connsiteX47" fmla="*/ 118563 w 645155"/>
                <a:gd name="connsiteY47" fmla="*/ 321700 h 411680"/>
                <a:gd name="connsiteX48" fmla="*/ 140332 w 645155"/>
                <a:gd name="connsiteY48" fmla="*/ 304585 h 411680"/>
                <a:gd name="connsiteX49" fmla="*/ 138778 w 645155"/>
                <a:gd name="connsiteY49" fmla="*/ 284357 h 411680"/>
                <a:gd name="connsiteX50" fmla="*/ 230518 w 645155"/>
                <a:gd name="connsiteY50" fmla="*/ 256349 h 411680"/>
                <a:gd name="connsiteX51" fmla="*/ 228963 w 645155"/>
                <a:gd name="connsiteY51" fmla="*/ 257905 h 411680"/>
                <a:gd name="connsiteX52" fmla="*/ 228963 w 645155"/>
                <a:gd name="connsiteY52" fmla="*/ 264129 h 411680"/>
                <a:gd name="connsiteX53" fmla="*/ 233628 w 645155"/>
                <a:gd name="connsiteY53" fmla="*/ 267241 h 411680"/>
                <a:gd name="connsiteX54" fmla="*/ 235183 w 645155"/>
                <a:gd name="connsiteY54" fmla="*/ 265685 h 411680"/>
                <a:gd name="connsiteX55" fmla="*/ 236738 w 645155"/>
                <a:gd name="connsiteY55" fmla="*/ 270353 h 411680"/>
                <a:gd name="connsiteX56" fmla="*/ 235183 w 645155"/>
                <a:gd name="connsiteY56" fmla="*/ 273465 h 411680"/>
                <a:gd name="connsiteX57" fmla="*/ 239848 w 645155"/>
                <a:gd name="connsiteY57" fmla="*/ 278133 h 411680"/>
                <a:gd name="connsiteX58" fmla="*/ 241403 w 645155"/>
                <a:gd name="connsiteY58" fmla="*/ 281245 h 411680"/>
                <a:gd name="connsiteX59" fmla="*/ 241403 w 645155"/>
                <a:gd name="connsiteY59" fmla="*/ 281245 h 411680"/>
                <a:gd name="connsiteX60" fmla="*/ 242958 w 645155"/>
                <a:gd name="connsiteY60" fmla="*/ 285913 h 411680"/>
                <a:gd name="connsiteX61" fmla="*/ 260062 w 645155"/>
                <a:gd name="connsiteY61" fmla="*/ 320144 h 411680"/>
                <a:gd name="connsiteX62" fmla="*/ 261617 w 645155"/>
                <a:gd name="connsiteY62" fmla="*/ 323256 h 411680"/>
                <a:gd name="connsiteX63" fmla="*/ 328479 w 645155"/>
                <a:gd name="connsiteY63" fmla="*/ 385496 h 411680"/>
                <a:gd name="connsiteX64" fmla="*/ 328479 w 645155"/>
                <a:gd name="connsiteY64" fmla="*/ 388608 h 411680"/>
                <a:gd name="connsiteX65" fmla="*/ 334699 w 645155"/>
                <a:gd name="connsiteY65" fmla="*/ 391720 h 411680"/>
                <a:gd name="connsiteX66" fmla="*/ 336254 w 645155"/>
                <a:gd name="connsiteY66" fmla="*/ 388608 h 411680"/>
                <a:gd name="connsiteX67" fmla="*/ 348693 w 645155"/>
                <a:gd name="connsiteY67" fmla="*/ 394832 h 411680"/>
                <a:gd name="connsiteX68" fmla="*/ 348693 w 645155"/>
                <a:gd name="connsiteY68" fmla="*/ 396388 h 411680"/>
                <a:gd name="connsiteX69" fmla="*/ 356468 w 645155"/>
                <a:gd name="connsiteY69" fmla="*/ 397944 h 411680"/>
                <a:gd name="connsiteX70" fmla="*/ 368907 w 645155"/>
                <a:gd name="connsiteY70" fmla="*/ 404168 h 411680"/>
                <a:gd name="connsiteX71" fmla="*/ 372017 w 645155"/>
                <a:gd name="connsiteY71" fmla="*/ 404168 h 411680"/>
                <a:gd name="connsiteX72" fmla="*/ 372017 w 645155"/>
                <a:gd name="connsiteY72" fmla="*/ 405724 h 411680"/>
                <a:gd name="connsiteX73" fmla="*/ 378237 w 645155"/>
                <a:gd name="connsiteY73" fmla="*/ 405724 h 411680"/>
                <a:gd name="connsiteX74" fmla="*/ 378237 w 645155"/>
                <a:gd name="connsiteY74" fmla="*/ 405724 h 411680"/>
                <a:gd name="connsiteX75" fmla="*/ 386011 w 645155"/>
                <a:gd name="connsiteY75" fmla="*/ 407280 h 411680"/>
                <a:gd name="connsiteX76" fmla="*/ 386011 w 645155"/>
                <a:gd name="connsiteY76" fmla="*/ 407280 h 411680"/>
                <a:gd name="connsiteX77" fmla="*/ 393786 w 645155"/>
                <a:gd name="connsiteY77" fmla="*/ 410392 h 411680"/>
                <a:gd name="connsiteX78" fmla="*/ 393786 w 645155"/>
                <a:gd name="connsiteY78" fmla="*/ 408836 h 411680"/>
                <a:gd name="connsiteX79" fmla="*/ 400006 w 645155"/>
                <a:gd name="connsiteY79" fmla="*/ 408836 h 411680"/>
                <a:gd name="connsiteX80" fmla="*/ 400006 w 645155"/>
                <a:gd name="connsiteY80" fmla="*/ 408836 h 411680"/>
                <a:gd name="connsiteX81" fmla="*/ 401561 w 645155"/>
                <a:gd name="connsiteY81" fmla="*/ 408836 h 411680"/>
                <a:gd name="connsiteX82" fmla="*/ 441989 w 645155"/>
                <a:gd name="connsiteY82" fmla="*/ 410392 h 411680"/>
                <a:gd name="connsiteX83" fmla="*/ 443544 w 645155"/>
                <a:gd name="connsiteY83" fmla="*/ 410392 h 411680"/>
                <a:gd name="connsiteX84" fmla="*/ 445099 w 645155"/>
                <a:gd name="connsiteY84" fmla="*/ 408836 h 411680"/>
                <a:gd name="connsiteX85" fmla="*/ 561719 w 645155"/>
                <a:gd name="connsiteY85" fmla="*/ 362156 h 411680"/>
                <a:gd name="connsiteX86" fmla="*/ 631690 w 645155"/>
                <a:gd name="connsiteY86" fmla="*/ 254793 h 411680"/>
                <a:gd name="connsiteX87" fmla="*/ 633245 w 645155"/>
                <a:gd name="connsiteY87" fmla="*/ 254793 h 411680"/>
                <a:gd name="connsiteX88" fmla="*/ 633245 w 645155"/>
                <a:gd name="connsiteY88" fmla="*/ 253237 h 411680"/>
                <a:gd name="connsiteX89" fmla="*/ 641020 w 645155"/>
                <a:gd name="connsiteY89" fmla="*/ 209669 h 411680"/>
                <a:gd name="connsiteX90" fmla="*/ 642575 w 645155"/>
                <a:gd name="connsiteY90" fmla="*/ 209669 h 411680"/>
                <a:gd name="connsiteX91" fmla="*/ 642575 w 645155"/>
                <a:gd name="connsiteY91" fmla="*/ 209669 h 411680"/>
                <a:gd name="connsiteX92" fmla="*/ 642575 w 645155"/>
                <a:gd name="connsiteY92" fmla="*/ 208113 h 411680"/>
                <a:gd name="connsiteX93" fmla="*/ 641020 w 645155"/>
                <a:gd name="connsiteY93" fmla="*/ 203445 h 411680"/>
                <a:gd name="connsiteX94" fmla="*/ 641020 w 645155"/>
                <a:gd name="connsiteY94" fmla="*/ 200333 h 411680"/>
                <a:gd name="connsiteX95" fmla="*/ 641020 w 645155"/>
                <a:gd name="connsiteY95" fmla="*/ 200333 h 411680"/>
                <a:gd name="connsiteX96" fmla="*/ 641020 w 645155"/>
                <a:gd name="connsiteY96" fmla="*/ 195665 h 411680"/>
                <a:gd name="connsiteX97" fmla="*/ 641020 w 645155"/>
                <a:gd name="connsiteY97" fmla="*/ 187885 h 411680"/>
                <a:gd name="connsiteX98" fmla="*/ 644130 w 645155"/>
                <a:gd name="connsiteY98" fmla="*/ 183218 h 411680"/>
                <a:gd name="connsiteX99" fmla="*/ 249178 w 645155"/>
                <a:gd name="connsiteY99" fmla="*/ 285913 h 411680"/>
                <a:gd name="connsiteX100" fmla="*/ 249178 w 645155"/>
                <a:gd name="connsiteY100" fmla="*/ 285913 h 411680"/>
                <a:gd name="connsiteX101" fmla="*/ 247623 w 645155"/>
                <a:gd name="connsiteY101" fmla="*/ 284357 h 411680"/>
                <a:gd name="connsiteX102" fmla="*/ 250732 w 645155"/>
                <a:gd name="connsiteY102" fmla="*/ 281245 h 411680"/>
                <a:gd name="connsiteX103" fmla="*/ 249178 w 645155"/>
                <a:gd name="connsiteY103" fmla="*/ 287469 h 411680"/>
                <a:gd name="connsiteX104" fmla="*/ 249178 w 645155"/>
                <a:gd name="connsiteY104" fmla="*/ 285913 h 411680"/>
                <a:gd name="connsiteX105" fmla="*/ 521290 w 645155"/>
                <a:gd name="connsiteY105" fmla="*/ 30731 h 411680"/>
                <a:gd name="connsiteX106" fmla="*/ 521290 w 645155"/>
                <a:gd name="connsiteY106" fmla="*/ 30731 h 411680"/>
                <a:gd name="connsiteX107" fmla="*/ 519735 w 645155"/>
                <a:gd name="connsiteY107" fmla="*/ 32287 h 411680"/>
                <a:gd name="connsiteX108" fmla="*/ 505741 w 645155"/>
                <a:gd name="connsiteY108" fmla="*/ 21395 h 411680"/>
                <a:gd name="connsiteX109" fmla="*/ 507296 w 645155"/>
                <a:gd name="connsiteY109" fmla="*/ 21395 h 411680"/>
                <a:gd name="connsiteX110" fmla="*/ 521290 w 645155"/>
                <a:gd name="connsiteY110" fmla="*/ 30731 h 411680"/>
                <a:gd name="connsiteX111" fmla="*/ 536840 w 645155"/>
                <a:gd name="connsiteY111" fmla="*/ 71186 h 411680"/>
                <a:gd name="connsiteX112" fmla="*/ 536840 w 645155"/>
                <a:gd name="connsiteY112" fmla="*/ 71186 h 411680"/>
                <a:gd name="connsiteX113" fmla="*/ 544614 w 645155"/>
                <a:gd name="connsiteY113" fmla="*/ 68074 h 411680"/>
                <a:gd name="connsiteX114" fmla="*/ 541504 w 645155"/>
                <a:gd name="connsiteY114" fmla="*/ 71186 h 411680"/>
                <a:gd name="connsiteX115" fmla="*/ 546169 w 645155"/>
                <a:gd name="connsiteY115" fmla="*/ 75854 h 411680"/>
                <a:gd name="connsiteX116" fmla="*/ 552389 w 645155"/>
                <a:gd name="connsiteY116" fmla="*/ 72742 h 411680"/>
                <a:gd name="connsiteX117" fmla="*/ 557054 w 645155"/>
                <a:gd name="connsiteY117" fmla="*/ 77410 h 411680"/>
                <a:gd name="connsiteX118" fmla="*/ 560164 w 645155"/>
                <a:gd name="connsiteY118" fmla="*/ 75854 h 411680"/>
                <a:gd name="connsiteX119" fmla="*/ 563273 w 645155"/>
                <a:gd name="connsiteY119" fmla="*/ 82078 h 411680"/>
                <a:gd name="connsiteX120" fmla="*/ 564828 w 645155"/>
                <a:gd name="connsiteY120" fmla="*/ 80522 h 411680"/>
                <a:gd name="connsiteX121" fmla="*/ 555499 w 645155"/>
                <a:gd name="connsiteY121" fmla="*/ 91414 h 411680"/>
                <a:gd name="connsiteX122" fmla="*/ 536840 w 645155"/>
                <a:gd name="connsiteY122" fmla="*/ 71186 h 411680"/>
                <a:gd name="connsiteX123" fmla="*/ 395341 w 645155"/>
                <a:gd name="connsiteY123" fmla="*/ 43179 h 411680"/>
                <a:gd name="connsiteX124" fmla="*/ 395341 w 645155"/>
                <a:gd name="connsiteY124" fmla="*/ 43179 h 411680"/>
                <a:gd name="connsiteX125" fmla="*/ 393786 w 645155"/>
                <a:gd name="connsiteY125" fmla="*/ 43179 h 411680"/>
                <a:gd name="connsiteX126" fmla="*/ 393786 w 645155"/>
                <a:gd name="connsiteY126" fmla="*/ 43179 h 411680"/>
                <a:gd name="connsiteX127" fmla="*/ 362687 w 645155"/>
                <a:gd name="connsiteY127" fmla="*/ 60295 h 411680"/>
                <a:gd name="connsiteX128" fmla="*/ 395341 w 645155"/>
                <a:gd name="connsiteY128" fmla="*/ 40067 h 411680"/>
                <a:gd name="connsiteX129" fmla="*/ 415555 w 645155"/>
                <a:gd name="connsiteY129" fmla="*/ 33843 h 411680"/>
                <a:gd name="connsiteX130" fmla="*/ 440434 w 645155"/>
                <a:gd name="connsiteY130" fmla="*/ 35399 h 411680"/>
                <a:gd name="connsiteX131" fmla="*/ 415555 w 645155"/>
                <a:gd name="connsiteY131" fmla="*/ 38511 h 411680"/>
                <a:gd name="connsiteX132" fmla="*/ 395341 w 645155"/>
                <a:gd name="connsiteY132" fmla="*/ 43179 h 411680"/>
                <a:gd name="connsiteX133" fmla="*/ 404671 w 645155"/>
                <a:gd name="connsiteY133" fmla="*/ 15171 h 411680"/>
                <a:gd name="connsiteX134" fmla="*/ 404671 w 645155"/>
                <a:gd name="connsiteY134" fmla="*/ 15171 h 411680"/>
                <a:gd name="connsiteX135" fmla="*/ 406226 w 645155"/>
                <a:gd name="connsiteY135" fmla="*/ 12059 h 411680"/>
                <a:gd name="connsiteX136" fmla="*/ 409335 w 645155"/>
                <a:gd name="connsiteY136" fmla="*/ 12059 h 411680"/>
                <a:gd name="connsiteX137" fmla="*/ 407780 w 645155"/>
                <a:gd name="connsiteY137" fmla="*/ 15171 h 411680"/>
                <a:gd name="connsiteX138" fmla="*/ 398451 w 645155"/>
                <a:gd name="connsiteY138" fmla="*/ 22951 h 411680"/>
                <a:gd name="connsiteX139" fmla="*/ 395341 w 645155"/>
                <a:gd name="connsiteY139" fmla="*/ 22951 h 411680"/>
                <a:gd name="connsiteX140" fmla="*/ 398451 w 645155"/>
                <a:gd name="connsiteY140" fmla="*/ 18283 h 411680"/>
                <a:gd name="connsiteX141" fmla="*/ 404671 w 645155"/>
                <a:gd name="connsiteY141" fmla="*/ 15171 h 411680"/>
                <a:gd name="connsiteX142" fmla="*/ 224299 w 645155"/>
                <a:gd name="connsiteY142" fmla="*/ 197221 h 411680"/>
                <a:gd name="connsiteX143" fmla="*/ 224299 w 645155"/>
                <a:gd name="connsiteY143" fmla="*/ 197221 h 411680"/>
                <a:gd name="connsiteX144" fmla="*/ 225854 w 645155"/>
                <a:gd name="connsiteY144" fmla="*/ 195665 h 411680"/>
                <a:gd name="connsiteX145" fmla="*/ 225854 w 645155"/>
                <a:gd name="connsiteY145" fmla="*/ 195665 h 411680"/>
                <a:gd name="connsiteX146" fmla="*/ 224299 w 645155"/>
                <a:gd name="connsiteY146" fmla="*/ 197221 h 411680"/>
                <a:gd name="connsiteX147" fmla="*/ 266282 w 645155"/>
                <a:gd name="connsiteY147" fmla="*/ 136538 h 411680"/>
                <a:gd name="connsiteX148" fmla="*/ 266282 w 645155"/>
                <a:gd name="connsiteY148" fmla="*/ 136538 h 411680"/>
                <a:gd name="connsiteX149" fmla="*/ 264727 w 645155"/>
                <a:gd name="connsiteY149" fmla="*/ 136538 h 411680"/>
                <a:gd name="connsiteX150" fmla="*/ 264727 w 645155"/>
                <a:gd name="connsiteY150" fmla="*/ 136538 h 411680"/>
                <a:gd name="connsiteX151" fmla="*/ 266282 w 645155"/>
                <a:gd name="connsiteY151" fmla="*/ 133426 h 411680"/>
                <a:gd name="connsiteX152" fmla="*/ 270947 w 645155"/>
                <a:gd name="connsiteY152" fmla="*/ 128758 h 411680"/>
                <a:gd name="connsiteX153" fmla="*/ 270947 w 645155"/>
                <a:gd name="connsiteY153" fmla="*/ 130314 h 411680"/>
                <a:gd name="connsiteX154" fmla="*/ 266282 w 645155"/>
                <a:gd name="connsiteY154" fmla="*/ 136538 h 411680"/>
                <a:gd name="connsiteX155" fmla="*/ 277166 w 645155"/>
                <a:gd name="connsiteY155" fmla="*/ 116310 h 411680"/>
                <a:gd name="connsiteX156" fmla="*/ 277166 w 645155"/>
                <a:gd name="connsiteY156" fmla="*/ 116310 h 411680"/>
                <a:gd name="connsiteX157" fmla="*/ 277166 w 645155"/>
                <a:gd name="connsiteY157" fmla="*/ 116310 h 411680"/>
                <a:gd name="connsiteX158" fmla="*/ 280276 w 645155"/>
                <a:gd name="connsiteY158" fmla="*/ 113198 h 411680"/>
                <a:gd name="connsiteX159" fmla="*/ 277166 w 645155"/>
                <a:gd name="connsiteY159" fmla="*/ 116310 h 411680"/>
                <a:gd name="connsiteX160" fmla="*/ 258507 w 645155"/>
                <a:gd name="connsiteY160" fmla="*/ 155210 h 411680"/>
                <a:gd name="connsiteX161" fmla="*/ 258507 w 645155"/>
                <a:gd name="connsiteY161" fmla="*/ 155210 h 411680"/>
                <a:gd name="connsiteX162" fmla="*/ 261617 w 645155"/>
                <a:gd name="connsiteY162" fmla="*/ 150542 h 411680"/>
                <a:gd name="connsiteX163" fmla="*/ 258507 w 645155"/>
                <a:gd name="connsiteY163" fmla="*/ 155210 h 411680"/>
                <a:gd name="connsiteX164" fmla="*/ 258507 w 645155"/>
                <a:gd name="connsiteY164" fmla="*/ 155210 h 411680"/>
                <a:gd name="connsiteX165" fmla="*/ 323814 w 645155"/>
                <a:gd name="connsiteY165" fmla="*/ 77410 h 411680"/>
                <a:gd name="connsiteX166" fmla="*/ 323814 w 645155"/>
                <a:gd name="connsiteY166" fmla="*/ 77410 h 411680"/>
                <a:gd name="connsiteX167" fmla="*/ 323814 w 645155"/>
                <a:gd name="connsiteY167" fmla="*/ 77410 h 411680"/>
                <a:gd name="connsiteX168" fmla="*/ 323814 w 645155"/>
                <a:gd name="connsiteY168" fmla="*/ 77410 h 411680"/>
                <a:gd name="connsiteX169" fmla="*/ 244513 w 645155"/>
                <a:gd name="connsiteY169" fmla="*/ 186329 h 411680"/>
                <a:gd name="connsiteX170" fmla="*/ 244513 w 645155"/>
                <a:gd name="connsiteY170" fmla="*/ 186329 h 411680"/>
                <a:gd name="connsiteX171" fmla="*/ 242958 w 645155"/>
                <a:gd name="connsiteY171" fmla="*/ 190997 h 411680"/>
                <a:gd name="connsiteX172" fmla="*/ 236738 w 645155"/>
                <a:gd name="connsiteY172" fmla="*/ 194109 h 411680"/>
                <a:gd name="connsiteX173" fmla="*/ 244513 w 645155"/>
                <a:gd name="connsiteY173" fmla="*/ 186329 h 411680"/>
                <a:gd name="connsiteX174" fmla="*/ 443544 w 645155"/>
                <a:gd name="connsiteY174" fmla="*/ 24507 h 411680"/>
                <a:gd name="connsiteX175" fmla="*/ 443544 w 645155"/>
                <a:gd name="connsiteY175" fmla="*/ 24507 h 411680"/>
                <a:gd name="connsiteX176" fmla="*/ 441989 w 645155"/>
                <a:gd name="connsiteY176" fmla="*/ 27619 h 411680"/>
                <a:gd name="connsiteX177" fmla="*/ 440434 w 645155"/>
                <a:gd name="connsiteY177" fmla="*/ 26063 h 411680"/>
                <a:gd name="connsiteX178" fmla="*/ 443544 w 645155"/>
                <a:gd name="connsiteY178" fmla="*/ 24507 h 411680"/>
                <a:gd name="connsiteX179" fmla="*/ 462203 w 645155"/>
                <a:gd name="connsiteY179" fmla="*/ 32287 h 411680"/>
                <a:gd name="connsiteX180" fmla="*/ 462203 w 645155"/>
                <a:gd name="connsiteY180" fmla="*/ 32287 h 411680"/>
                <a:gd name="connsiteX181" fmla="*/ 463758 w 645155"/>
                <a:gd name="connsiteY181" fmla="*/ 32287 h 411680"/>
                <a:gd name="connsiteX182" fmla="*/ 463758 w 645155"/>
                <a:gd name="connsiteY182" fmla="*/ 32287 h 411680"/>
                <a:gd name="connsiteX183" fmla="*/ 462203 w 645155"/>
                <a:gd name="connsiteY183" fmla="*/ 32287 h 411680"/>
                <a:gd name="connsiteX184" fmla="*/ 451318 w 645155"/>
                <a:gd name="connsiteY184" fmla="*/ 29175 h 411680"/>
                <a:gd name="connsiteX185" fmla="*/ 451318 w 645155"/>
                <a:gd name="connsiteY185" fmla="*/ 29175 h 411680"/>
                <a:gd name="connsiteX186" fmla="*/ 449764 w 645155"/>
                <a:gd name="connsiteY186" fmla="*/ 29175 h 411680"/>
                <a:gd name="connsiteX187" fmla="*/ 454428 w 645155"/>
                <a:gd name="connsiteY187" fmla="*/ 26063 h 411680"/>
                <a:gd name="connsiteX188" fmla="*/ 451318 w 645155"/>
                <a:gd name="connsiteY188" fmla="*/ 29175 h 411680"/>
                <a:gd name="connsiteX189" fmla="*/ 236738 w 645155"/>
                <a:gd name="connsiteY189" fmla="*/ 161434 h 411680"/>
                <a:gd name="connsiteX190" fmla="*/ 236738 w 645155"/>
                <a:gd name="connsiteY190" fmla="*/ 161434 h 411680"/>
                <a:gd name="connsiteX191" fmla="*/ 236738 w 645155"/>
                <a:gd name="connsiteY191" fmla="*/ 162990 h 411680"/>
                <a:gd name="connsiteX192" fmla="*/ 235183 w 645155"/>
                <a:gd name="connsiteY192" fmla="*/ 167658 h 411680"/>
                <a:gd name="connsiteX193" fmla="*/ 230518 w 645155"/>
                <a:gd name="connsiteY193" fmla="*/ 172326 h 411680"/>
                <a:gd name="connsiteX194" fmla="*/ 236738 w 645155"/>
                <a:gd name="connsiteY194" fmla="*/ 161434 h 411680"/>
                <a:gd name="connsiteX195" fmla="*/ 242958 w 645155"/>
                <a:gd name="connsiteY195" fmla="*/ 205001 h 411680"/>
                <a:gd name="connsiteX196" fmla="*/ 242958 w 645155"/>
                <a:gd name="connsiteY196" fmla="*/ 205001 h 411680"/>
                <a:gd name="connsiteX197" fmla="*/ 238293 w 645155"/>
                <a:gd name="connsiteY197" fmla="*/ 208113 h 411680"/>
                <a:gd name="connsiteX198" fmla="*/ 242958 w 645155"/>
                <a:gd name="connsiteY198" fmla="*/ 203445 h 411680"/>
                <a:gd name="connsiteX199" fmla="*/ 242958 w 645155"/>
                <a:gd name="connsiteY199" fmla="*/ 205001 h 411680"/>
                <a:gd name="connsiteX200" fmla="*/ 239848 w 645155"/>
                <a:gd name="connsiteY200" fmla="*/ 219005 h 411680"/>
                <a:gd name="connsiteX201" fmla="*/ 239848 w 645155"/>
                <a:gd name="connsiteY201" fmla="*/ 219005 h 411680"/>
                <a:gd name="connsiteX202" fmla="*/ 239848 w 645155"/>
                <a:gd name="connsiteY202" fmla="*/ 219005 h 411680"/>
                <a:gd name="connsiteX203" fmla="*/ 239848 w 645155"/>
                <a:gd name="connsiteY203" fmla="*/ 219005 h 411680"/>
                <a:gd name="connsiteX204" fmla="*/ 239848 w 645155"/>
                <a:gd name="connsiteY204" fmla="*/ 219005 h 411680"/>
                <a:gd name="connsiteX205" fmla="*/ 493302 w 645155"/>
                <a:gd name="connsiteY205" fmla="*/ 35399 h 411680"/>
                <a:gd name="connsiteX206" fmla="*/ 493302 w 645155"/>
                <a:gd name="connsiteY206" fmla="*/ 35399 h 411680"/>
                <a:gd name="connsiteX207" fmla="*/ 494857 w 645155"/>
                <a:gd name="connsiteY207" fmla="*/ 35399 h 411680"/>
                <a:gd name="connsiteX208" fmla="*/ 493302 w 645155"/>
                <a:gd name="connsiteY208" fmla="*/ 38511 h 411680"/>
                <a:gd name="connsiteX209" fmla="*/ 499521 w 645155"/>
                <a:gd name="connsiteY209" fmla="*/ 38511 h 411680"/>
                <a:gd name="connsiteX210" fmla="*/ 499521 w 645155"/>
                <a:gd name="connsiteY210" fmla="*/ 40067 h 411680"/>
                <a:gd name="connsiteX211" fmla="*/ 497966 w 645155"/>
                <a:gd name="connsiteY211" fmla="*/ 40067 h 411680"/>
                <a:gd name="connsiteX212" fmla="*/ 496411 w 645155"/>
                <a:gd name="connsiteY212" fmla="*/ 44735 h 411680"/>
                <a:gd name="connsiteX213" fmla="*/ 487082 w 645155"/>
                <a:gd name="connsiteY213" fmla="*/ 38511 h 411680"/>
                <a:gd name="connsiteX214" fmla="*/ 493302 w 645155"/>
                <a:gd name="connsiteY214" fmla="*/ 35399 h 411680"/>
                <a:gd name="connsiteX215" fmla="*/ 501076 w 645155"/>
                <a:gd name="connsiteY215" fmla="*/ 46291 h 411680"/>
                <a:gd name="connsiteX216" fmla="*/ 501076 w 645155"/>
                <a:gd name="connsiteY216" fmla="*/ 46291 h 411680"/>
                <a:gd name="connsiteX217" fmla="*/ 507296 w 645155"/>
                <a:gd name="connsiteY217" fmla="*/ 44735 h 411680"/>
                <a:gd name="connsiteX218" fmla="*/ 507296 w 645155"/>
                <a:gd name="connsiteY218" fmla="*/ 46291 h 411680"/>
                <a:gd name="connsiteX219" fmla="*/ 511961 w 645155"/>
                <a:gd name="connsiteY219" fmla="*/ 46291 h 411680"/>
                <a:gd name="connsiteX220" fmla="*/ 516626 w 645155"/>
                <a:gd name="connsiteY220" fmla="*/ 49403 h 411680"/>
                <a:gd name="connsiteX221" fmla="*/ 518180 w 645155"/>
                <a:gd name="connsiteY221" fmla="*/ 49403 h 411680"/>
                <a:gd name="connsiteX222" fmla="*/ 519735 w 645155"/>
                <a:gd name="connsiteY222" fmla="*/ 49403 h 411680"/>
                <a:gd name="connsiteX223" fmla="*/ 521290 w 645155"/>
                <a:gd name="connsiteY223" fmla="*/ 49403 h 411680"/>
                <a:gd name="connsiteX224" fmla="*/ 522845 w 645155"/>
                <a:gd name="connsiteY224" fmla="*/ 49403 h 411680"/>
                <a:gd name="connsiteX225" fmla="*/ 521290 w 645155"/>
                <a:gd name="connsiteY225" fmla="*/ 50959 h 411680"/>
                <a:gd name="connsiteX226" fmla="*/ 524400 w 645155"/>
                <a:gd name="connsiteY226" fmla="*/ 57183 h 411680"/>
                <a:gd name="connsiteX227" fmla="*/ 529065 w 645155"/>
                <a:gd name="connsiteY227" fmla="*/ 55627 h 411680"/>
                <a:gd name="connsiteX228" fmla="*/ 524400 w 645155"/>
                <a:gd name="connsiteY228" fmla="*/ 58739 h 411680"/>
                <a:gd name="connsiteX229" fmla="*/ 524400 w 645155"/>
                <a:gd name="connsiteY229" fmla="*/ 61850 h 411680"/>
                <a:gd name="connsiteX230" fmla="*/ 496411 w 645155"/>
                <a:gd name="connsiteY230" fmla="*/ 44735 h 411680"/>
                <a:gd name="connsiteX231" fmla="*/ 501076 w 645155"/>
                <a:gd name="connsiteY231" fmla="*/ 46291 h 411680"/>
                <a:gd name="connsiteX232" fmla="*/ 536840 w 645155"/>
                <a:gd name="connsiteY232" fmla="*/ 60295 h 411680"/>
                <a:gd name="connsiteX233" fmla="*/ 536840 w 645155"/>
                <a:gd name="connsiteY233" fmla="*/ 60295 h 411680"/>
                <a:gd name="connsiteX234" fmla="*/ 533730 w 645155"/>
                <a:gd name="connsiteY234" fmla="*/ 64962 h 411680"/>
                <a:gd name="connsiteX235" fmla="*/ 532175 w 645155"/>
                <a:gd name="connsiteY235" fmla="*/ 68074 h 411680"/>
                <a:gd name="connsiteX236" fmla="*/ 529065 w 645155"/>
                <a:gd name="connsiteY236" fmla="*/ 64962 h 411680"/>
                <a:gd name="connsiteX237" fmla="*/ 536840 w 645155"/>
                <a:gd name="connsiteY237" fmla="*/ 60295 h 411680"/>
                <a:gd name="connsiteX238" fmla="*/ 578823 w 645155"/>
                <a:gd name="connsiteY238" fmla="*/ 75854 h 411680"/>
                <a:gd name="connsiteX239" fmla="*/ 578823 w 645155"/>
                <a:gd name="connsiteY239" fmla="*/ 75854 h 411680"/>
                <a:gd name="connsiteX240" fmla="*/ 580378 w 645155"/>
                <a:gd name="connsiteY240" fmla="*/ 75854 h 411680"/>
                <a:gd name="connsiteX241" fmla="*/ 577268 w 645155"/>
                <a:gd name="connsiteY241" fmla="*/ 77410 h 411680"/>
                <a:gd name="connsiteX242" fmla="*/ 578823 w 645155"/>
                <a:gd name="connsiteY242" fmla="*/ 75854 h 411680"/>
                <a:gd name="connsiteX243" fmla="*/ 566383 w 645155"/>
                <a:gd name="connsiteY243" fmla="*/ 66518 h 411680"/>
                <a:gd name="connsiteX244" fmla="*/ 566383 w 645155"/>
                <a:gd name="connsiteY244" fmla="*/ 66518 h 411680"/>
                <a:gd name="connsiteX245" fmla="*/ 567938 w 645155"/>
                <a:gd name="connsiteY245" fmla="*/ 63406 h 411680"/>
                <a:gd name="connsiteX246" fmla="*/ 567938 w 645155"/>
                <a:gd name="connsiteY246" fmla="*/ 64962 h 411680"/>
                <a:gd name="connsiteX247" fmla="*/ 566383 w 645155"/>
                <a:gd name="connsiteY247" fmla="*/ 66518 h 411680"/>
                <a:gd name="connsiteX248" fmla="*/ 560164 w 645155"/>
                <a:gd name="connsiteY248" fmla="*/ 58739 h 411680"/>
                <a:gd name="connsiteX249" fmla="*/ 560164 w 645155"/>
                <a:gd name="connsiteY249" fmla="*/ 58739 h 411680"/>
                <a:gd name="connsiteX250" fmla="*/ 560164 w 645155"/>
                <a:gd name="connsiteY250" fmla="*/ 57183 h 411680"/>
                <a:gd name="connsiteX251" fmla="*/ 561719 w 645155"/>
                <a:gd name="connsiteY251" fmla="*/ 58739 h 411680"/>
                <a:gd name="connsiteX252" fmla="*/ 560164 w 645155"/>
                <a:gd name="connsiteY252" fmla="*/ 58739 h 411680"/>
                <a:gd name="connsiteX253" fmla="*/ 553944 w 645155"/>
                <a:gd name="connsiteY253" fmla="*/ 52515 h 411680"/>
                <a:gd name="connsiteX254" fmla="*/ 553944 w 645155"/>
                <a:gd name="connsiteY254" fmla="*/ 52515 h 411680"/>
                <a:gd name="connsiteX255" fmla="*/ 553944 w 645155"/>
                <a:gd name="connsiteY255" fmla="*/ 52515 h 411680"/>
                <a:gd name="connsiteX256" fmla="*/ 555499 w 645155"/>
                <a:gd name="connsiteY256" fmla="*/ 52515 h 411680"/>
                <a:gd name="connsiteX257" fmla="*/ 553944 w 645155"/>
                <a:gd name="connsiteY257" fmla="*/ 52515 h 411680"/>
                <a:gd name="connsiteX258" fmla="*/ 544614 w 645155"/>
                <a:gd name="connsiteY258" fmla="*/ 49403 h 411680"/>
                <a:gd name="connsiteX259" fmla="*/ 544614 w 645155"/>
                <a:gd name="connsiteY259" fmla="*/ 49403 h 411680"/>
                <a:gd name="connsiteX260" fmla="*/ 546169 w 645155"/>
                <a:gd name="connsiteY260" fmla="*/ 46291 h 411680"/>
                <a:gd name="connsiteX261" fmla="*/ 547724 w 645155"/>
                <a:gd name="connsiteY261" fmla="*/ 47847 h 411680"/>
                <a:gd name="connsiteX262" fmla="*/ 544614 w 645155"/>
                <a:gd name="connsiteY262" fmla="*/ 49403 h 411680"/>
                <a:gd name="connsiteX263" fmla="*/ 532175 w 645155"/>
                <a:gd name="connsiteY263" fmla="*/ 36955 h 411680"/>
                <a:gd name="connsiteX264" fmla="*/ 532175 w 645155"/>
                <a:gd name="connsiteY264" fmla="*/ 36955 h 411680"/>
                <a:gd name="connsiteX265" fmla="*/ 529065 w 645155"/>
                <a:gd name="connsiteY265" fmla="*/ 38511 h 411680"/>
                <a:gd name="connsiteX266" fmla="*/ 527510 w 645155"/>
                <a:gd name="connsiteY266" fmla="*/ 36955 h 411680"/>
                <a:gd name="connsiteX267" fmla="*/ 529065 w 645155"/>
                <a:gd name="connsiteY267" fmla="*/ 35399 h 411680"/>
                <a:gd name="connsiteX268" fmla="*/ 532175 w 645155"/>
                <a:gd name="connsiteY268" fmla="*/ 36955 h 411680"/>
                <a:gd name="connsiteX269" fmla="*/ 493302 w 645155"/>
                <a:gd name="connsiteY269" fmla="*/ 18283 h 411680"/>
                <a:gd name="connsiteX270" fmla="*/ 493302 w 645155"/>
                <a:gd name="connsiteY270" fmla="*/ 18283 h 411680"/>
                <a:gd name="connsiteX271" fmla="*/ 490192 w 645155"/>
                <a:gd name="connsiteY271" fmla="*/ 19839 h 411680"/>
                <a:gd name="connsiteX272" fmla="*/ 488637 w 645155"/>
                <a:gd name="connsiteY272" fmla="*/ 18283 h 411680"/>
                <a:gd name="connsiteX273" fmla="*/ 482417 w 645155"/>
                <a:gd name="connsiteY273" fmla="*/ 21395 h 411680"/>
                <a:gd name="connsiteX274" fmla="*/ 480862 w 645155"/>
                <a:gd name="connsiteY274" fmla="*/ 21395 h 411680"/>
                <a:gd name="connsiteX275" fmla="*/ 483972 w 645155"/>
                <a:gd name="connsiteY275" fmla="*/ 16727 h 411680"/>
                <a:gd name="connsiteX276" fmla="*/ 482417 w 645155"/>
                <a:gd name="connsiteY276" fmla="*/ 15171 h 411680"/>
                <a:gd name="connsiteX277" fmla="*/ 493302 w 645155"/>
                <a:gd name="connsiteY277" fmla="*/ 18283 h 411680"/>
                <a:gd name="connsiteX278" fmla="*/ 493302 w 645155"/>
                <a:gd name="connsiteY278" fmla="*/ 18283 h 411680"/>
                <a:gd name="connsiteX279" fmla="*/ 462203 w 645155"/>
                <a:gd name="connsiteY279" fmla="*/ 15171 h 411680"/>
                <a:gd name="connsiteX280" fmla="*/ 462203 w 645155"/>
                <a:gd name="connsiteY280" fmla="*/ 15171 h 411680"/>
                <a:gd name="connsiteX281" fmla="*/ 463758 w 645155"/>
                <a:gd name="connsiteY281" fmla="*/ 13615 h 411680"/>
                <a:gd name="connsiteX282" fmla="*/ 463758 w 645155"/>
                <a:gd name="connsiteY282" fmla="*/ 13615 h 411680"/>
                <a:gd name="connsiteX283" fmla="*/ 463758 w 645155"/>
                <a:gd name="connsiteY283" fmla="*/ 12059 h 411680"/>
                <a:gd name="connsiteX284" fmla="*/ 465313 w 645155"/>
                <a:gd name="connsiteY284" fmla="*/ 10503 h 411680"/>
                <a:gd name="connsiteX285" fmla="*/ 465313 w 645155"/>
                <a:gd name="connsiteY285" fmla="*/ 10503 h 411680"/>
                <a:gd name="connsiteX286" fmla="*/ 468423 w 645155"/>
                <a:gd name="connsiteY286" fmla="*/ 12059 h 411680"/>
                <a:gd name="connsiteX287" fmla="*/ 462203 w 645155"/>
                <a:gd name="connsiteY287" fmla="*/ 15171 h 411680"/>
                <a:gd name="connsiteX288" fmla="*/ 452873 w 645155"/>
                <a:gd name="connsiteY288" fmla="*/ 10503 h 411680"/>
                <a:gd name="connsiteX289" fmla="*/ 452873 w 645155"/>
                <a:gd name="connsiteY289" fmla="*/ 10503 h 411680"/>
                <a:gd name="connsiteX290" fmla="*/ 454428 w 645155"/>
                <a:gd name="connsiteY290" fmla="*/ 8947 h 411680"/>
                <a:gd name="connsiteX291" fmla="*/ 452873 w 645155"/>
                <a:gd name="connsiteY291" fmla="*/ 7391 h 411680"/>
                <a:gd name="connsiteX292" fmla="*/ 457538 w 645155"/>
                <a:gd name="connsiteY292" fmla="*/ 8947 h 411680"/>
                <a:gd name="connsiteX293" fmla="*/ 452873 w 645155"/>
                <a:gd name="connsiteY293" fmla="*/ 10503 h 411680"/>
                <a:gd name="connsiteX294" fmla="*/ 434214 w 645155"/>
                <a:gd name="connsiteY294" fmla="*/ 13615 h 411680"/>
                <a:gd name="connsiteX295" fmla="*/ 434214 w 645155"/>
                <a:gd name="connsiteY295" fmla="*/ 13615 h 411680"/>
                <a:gd name="connsiteX296" fmla="*/ 435769 w 645155"/>
                <a:gd name="connsiteY296" fmla="*/ 12059 h 411680"/>
                <a:gd name="connsiteX297" fmla="*/ 435769 w 645155"/>
                <a:gd name="connsiteY297" fmla="*/ 12059 h 411680"/>
                <a:gd name="connsiteX298" fmla="*/ 437324 w 645155"/>
                <a:gd name="connsiteY298" fmla="*/ 10503 h 411680"/>
                <a:gd name="connsiteX299" fmla="*/ 435769 w 645155"/>
                <a:gd name="connsiteY299" fmla="*/ 8947 h 411680"/>
                <a:gd name="connsiteX300" fmla="*/ 445099 w 645155"/>
                <a:gd name="connsiteY300" fmla="*/ 7391 h 411680"/>
                <a:gd name="connsiteX301" fmla="*/ 434214 w 645155"/>
                <a:gd name="connsiteY301" fmla="*/ 13615 h 411680"/>
                <a:gd name="connsiteX302" fmla="*/ 420220 w 645155"/>
                <a:gd name="connsiteY302" fmla="*/ 15171 h 411680"/>
                <a:gd name="connsiteX303" fmla="*/ 420220 w 645155"/>
                <a:gd name="connsiteY303" fmla="*/ 15171 h 411680"/>
                <a:gd name="connsiteX304" fmla="*/ 424885 w 645155"/>
                <a:gd name="connsiteY304" fmla="*/ 10503 h 411680"/>
                <a:gd name="connsiteX305" fmla="*/ 427995 w 645155"/>
                <a:gd name="connsiteY305" fmla="*/ 8947 h 411680"/>
                <a:gd name="connsiteX306" fmla="*/ 420220 w 645155"/>
                <a:gd name="connsiteY306" fmla="*/ 15171 h 411680"/>
                <a:gd name="connsiteX307" fmla="*/ 261617 w 645155"/>
                <a:gd name="connsiteY307" fmla="*/ 106974 h 411680"/>
                <a:gd name="connsiteX308" fmla="*/ 261617 w 645155"/>
                <a:gd name="connsiteY308" fmla="*/ 106974 h 411680"/>
                <a:gd name="connsiteX309" fmla="*/ 255397 w 645155"/>
                <a:gd name="connsiteY309" fmla="*/ 114754 h 411680"/>
                <a:gd name="connsiteX310" fmla="*/ 253842 w 645155"/>
                <a:gd name="connsiteY310" fmla="*/ 116310 h 411680"/>
                <a:gd name="connsiteX311" fmla="*/ 261617 w 645155"/>
                <a:gd name="connsiteY311" fmla="*/ 105418 h 411680"/>
                <a:gd name="connsiteX312" fmla="*/ 261617 w 645155"/>
                <a:gd name="connsiteY312" fmla="*/ 106974 h 411680"/>
                <a:gd name="connsiteX313" fmla="*/ 225854 w 645155"/>
                <a:gd name="connsiteY313" fmla="*/ 181662 h 411680"/>
                <a:gd name="connsiteX314" fmla="*/ 225854 w 645155"/>
                <a:gd name="connsiteY314" fmla="*/ 181662 h 411680"/>
                <a:gd name="connsiteX315" fmla="*/ 228963 w 645155"/>
                <a:gd name="connsiteY315" fmla="*/ 181662 h 411680"/>
                <a:gd name="connsiteX316" fmla="*/ 225854 w 645155"/>
                <a:gd name="connsiteY316" fmla="*/ 184773 h 411680"/>
                <a:gd name="connsiteX317" fmla="*/ 225854 w 645155"/>
                <a:gd name="connsiteY317" fmla="*/ 183218 h 411680"/>
                <a:gd name="connsiteX318" fmla="*/ 225854 w 645155"/>
                <a:gd name="connsiteY318" fmla="*/ 181662 h 411680"/>
                <a:gd name="connsiteX319" fmla="*/ 224299 w 645155"/>
                <a:gd name="connsiteY319" fmla="*/ 208113 h 411680"/>
                <a:gd name="connsiteX320" fmla="*/ 224299 w 645155"/>
                <a:gd name="connsiteY320" fmla="*/ 208113 h 411680"/>
                <a:gd name="connsiteX321" fmla="*/ 230518 w 645155"/>
                <a:gd name="connsiteY321" fmla="*/ 206557 h 411680"/>
                <a:gd name="connsiteX322" fmla="*/ 224299 w 645155"/>
                <a:gd name="connsiteY322" fmla="*/ 211225 h 411680"/>
                <a:gd name="connsiteX323" fmla="*/ 224299 w 645155"/>
                <a:gd name="connsiteY323" fmla="*/ 208113 h 411680"/>
                <a:gd name="connsiteX324" fmla="*/ 225854 w 645155"/>
                <a:gd name="connsiteY324" fmla="*/ 222117 h 411680"/>
                <a:gd name="connsiteX325" fmla="*/ 225854 w 645155"/>
                <a:gd name="connsiteY325" fmla="*/ 222117 h 411680"/>
                <a:gd name="connsiteX326" fmla="*/ 224299 w 645155"/>
                <a:gd name="connsiteY326" fmla="*/ 225229 h 411680"/>
                <a:gd name="connsiteX327" fmla="*/ 224299 w 645155"/>
                <a:gd name="connsiteY327" fmla="*/ 223673 h 411680"/>
                <a:gd name="connsiteX328" fmla="*/ 225854 w 645155"/>
                <a:gd name="connsiteY328" fmla="*/ 222117 h 411680"/>
                <a:gd name="connsiteX329" fmla="*/ 246068 w 645155"/>
                <a:gd name="connsiteY329" fmla="*/ 223673 h 411680"/>
                <a:gd name="connsiteX330" fmla="*/ 246068 w 645155"/>
                <a:gd name="connsiteY330" fmla="*/ 223673 h 411680"/>
                <a:gd name="connsiteX331" fmla="*/ 246068 w 645155"/>
                <a:gd name="connsiteY331" fmla="*/ 222117 h 411680"/>
                <a:gd name="connsiteX332" fmla="*/ 247623 w 645155"/>
                <a:gd name="connsiteY332" fmla="*/ 226785 h 411680"/>
                <a:gd name="connsiteX333" fmla="*/ 239848 w 645155"/>
                <a:gd name="connsiteY333" fmla="*/ 229897 h 411680"/>
                <a:gd name="connsiteX334" fmla="*/ 246068 w 645155"/>
                <a:gd name="connsiteY334" fmla="*/ 223673 h 411680"/>
                <a:gd name="connsiteX335" fmla="*/ 252287 w 645155"/>
                <a:gd name="connsiteY335" fmla="*/ 203445 h 411680"/>
                <a:gd name="connsiteX336" fmla="*/ 252287 w 645155"/>
                <a:gd name="connsiteY336" fmla="*/ 203445 h 411680"/>
                <a:gd name="connsiteX337" fmla="*/ 255397 w 645155"/>
                <a:gd name="connsiteY337" fmla="*/ 186329 h 411680"/>
                <a:gd name="connsiteX338" fmla="*/ 256952 w 645155"/>
                <a:gd name="connsiteY338" fmla="*/ 186329 h 411680"/>
                <a:gd name="connsiteX339" fmla="*/ 256952 w 645155"/>
                <a:gd name="connsiteY339" fmla="*/ 184773 h 411680"/>
                <a:gd name="connsiteX340" fmla="*/ 252287 w 645155"/>
                <a:gd name="connsiteY340" fmla="*/ 220561 h 411680"/>
                <a:gd name="connsiteX341" fmla="*/ 260062 w 645155"/>
                <a:gd name="connsiteY341" fmla="*/ 220561 h 411680"/>
                <a:gd name="connsiteX342" fmla="*/ 264727 w 645155"/>
                <a:gd name="connsiteY342" fmla="*/ 186329 h 411680"/>
                <a:gd name="connsiteX343" fmla="*/ 264727 w 645155"/>
                <a:gd name="connsiteY343" fmla="*/ 186329 h 411680"/>
                <a:gd name="connsiteX344" fmla="*/ 272502 w 645155"/>
                <a:gd name="connsiteY344" fmla="*/ 159878 h 411680"/>
                <a:gd name="connsiteX345" fmla="*/ 302045 w 645155"/>
                <a:gd name="connsiteY345" fmla="*/ 110086 h 411680"/>
                <a:gd name="connsiteX346" fmla="*/ 302045 w 645155"/>
                <a:gd name="connsiteY346" fmla="*/ 110086 h 411680"/>
                <a:gd name="connsiteX347" fmla="*/ 305155 w 645155"/>
                <a:gd name="connsiteY347" fmla="*/ 110086 h 411680"/>
                <a:gd name="connsiteX348" fmla="*/ 415555 w 645155"/>
                <a:gd name="connsiteY348" fmla="*/ 46291 h 411680"/>
                <a:gd name="connsiteX349" fmla="*/ 448209 w 645155"/>
                <a:gd name="connsiteY349" fmla="*/ 40067 h 411680"/>
                <a:gd name="connsiteX350" fmla="*/ 468423 w 645155"/>
                <a:gd name="connsiteY350" fmla="*/ 40067 h 411680"/>
                <a:gd name="connsiteX351" fmla="*/ 508851 w 645155"/>
                <a:gd name="connsiteY351" fmla="*/ 58739 h 411680"/>
                <a:gd name="connsiteX352" fmla="*/ 553944 w 645155"/>
                <a:gd name="connsiteY352" fmla="*/ 97638 h 411680"/>
                <a:gd name="connsiteX353" fmla="*/ 585042 w 645155"/>
                <a:gd name="connsiteY353" fmla="*/ 141206 h 411680"/>
                <a:gd name="connsiteX354" fmla="*/ 588152 w 645155"/>
                <a:gd name="connsiteY354" fmla="*/ 147430 h 411680"/>
                <a:gd name="connsiteX355" fmla="*/ 586597 w 645155"/>
                <a:gd name="connsiteY355" fmla="*/ 259461 h 411680"/>
                <a:gd name="connsiteX356" fmla="*/ 532175 w 645155"/>
                <a:gd name="connsiteY356" fmla="*/ 329480 h 411680"/>
                <a:gd name="connsiteX357" fmla="*/ 516626 w 645155"/>
                <a:gd name="connsiteY357" fmla="*/ 340372 h 411680"/>
                <a:gd name="connsiteX358" fmla="*/ 431104 w 645155"/>
                <a:gd name="connsiteY358" fmla="*/ 369936 h 411680"/>
                <a:gd name="connsiteX359" fmla="*/ 334699 w 645155"/>
                <a:gd name="connsiteY359" fmla="*/ 341928 h 411680"/>
                <a:gd name="connsiteX360" fmla="*/ 266282 w 645155"/>
                <a:gd name="connsiteY360" fmla="*/ 268797 h 411680"/>
                <a:gd name="connsiteX361" fmla="*/ 260062 w 645155"/>
                <a:gd name="connsiteY361" fmla="*/ 248569 h 411680"/>
                <a:gd name="connsiteX362" fmla="*/ 275611 w 645155"/>
                <a:gd name="connsiteY362" fmla="*/ 243901 h 411680"/>
                <a:gd name="connsiteX363" fmla="*/ 314485 w 645155"/>
                <a:gd name="connsiteY363" fmla="*/ 231453 h 411680"/>
                <a:gd name="connsiteX364" fmla="*/ 306710 w 645155"/>
                <a:gd name="connsiteY364" fmla="*/ 234565 h 411680"/>
                <a:gd name="connsiteX365" fmla="*/ 308265 w 645155"/>
                <a:gd name="connsiteY365" fmla="*/ 240789 h 411680"/>
                <a:gd name="connsiteX366" fmla="*/ 309820 w 645155"/>
                <a:gd name="connsiteY366" fmla="*/ 240789 h 411680"/>
                <a:gd name="connsiteX367" fmla="*/ 308265 w 645155"/>
                <a:gd name="connsiteY367" fmla="*/ 243901 h 411680"/>
                <a:gd name="connsiteX368" fmla="*/ 308265 w 645155"/>
                <a:gd name="connsiteY368" fmla="*/ 245457 h 411680"/>
                <a:gd name="connsiteX369" fmla="*/ 305155 w 645155"/>
                <a:gd name="connsiteY369" fmla="*/ 243901 h 411680"/>
                <a:gd name="connsiteX370" fmla="*/ 305155 w 645155"/>
                <a:gd name="connsiteY370" fmla="*/ 240789 h 411680"/>
                <a:gd name="connsiteX371" fmla="*/ 302045 w 645155"/>
                <a:gd name="connsiteY371" fmla="*/ 237677 h 411680"/>
                <a:gd name="connsiteX372" fmla="*/ 297380 w 645155"/>
                <a:gd name="connsiteY372" fmla="*/ 237677 h 411680"/>
                <a:gd name="connsiteX373" fmla="*/ 297380 w 645155"/>
                <a:gd name="connsiteY373" fmla="*/ 243901 h 411680"/>
                <a:gd name="connsiteX374" fmla="*/ 300490 w 645155"/>
                <a:gd name="connsiteY374" fmla="*/ 247013 h 411680"/>
                <a:gd name="connsiteX375" fmla="*/ 302045 w 645155"/>
                <a:gd name="connsiteY375" fmla="*/ 247013 h 411680"/>
                <a:gd name="connsiteX376" fmla="*/ 302045 w 645155"/>
                <a:gd name="connsiteY376" fmla="*/ 247013 h 411680"/>
                <a:gd name="connsiteX377" fmla="*/ 334699 w 645155"/>
                <a:gd name="connsiteY377" fmla="*/ 292137 h 411680"/>
                <a:gd name="connsiteX378" fmla="*/ 337809 w 645155"/>
                <a:gd name="connsiteY378" fmla="*/ 296805 h 411680"/>
                <a:gd name="connsiteX379" fmla="*/ 364242 w 645155"/>
                <a:gd name="connsiteY379" fmla="*/ 315476 h 411680"/>
                <a:gd name="connsiteX380" fmla="*/ 364242 w 645155"/>
                <a:gd name="connsiteY380" fmla="*/ 317032 h 411680"/>
                <a:gd name="connsiteX381" fmla="*/ 368907 w 645155"/>
                <a:gd name="connsiteY381" fmla="*/ 317032 h 411680"/>
                <a:gd name="connsiteX382" fmla="*/ 415555 w 645155"/>
                <a:gd name="connsiteY382" fmla="*/ 332592 h 411680"/>
                <a:gd name="connsiteX383" fmla="*/ 454428 w 645155"/>
                <a:gd name="connsiteY383" fmla="*/ 332592 h 411680"/>
                <a:gd name="connsiteX384" fmla="*/ 457538 w 645155"/>
                <a:gd name="connsiteY384" fmla="*/ 331036 h 411680"/>
                <a:gd name="connsiteX385" fmla="*/ 488637 w 645155"/>
                <a:gd name="connsiteY385" fmla="*/ 321700 h 411680"/>
                <a:gd name="connsiteX386" fmla="*/ 544614 w 645155"/>
                <a:gd name="connsiteY386" fmla="*/ 273465 h 411680"/>
                <a:gd name="connsiteX387" fmla="*/ 566383 w 645155"/>
                <a:gd name="connsiteY387" fmla="*/ 183218 h 411680"/>
                <a:gd name="connsiteX388" fmla="*/ 566383 w 645155"/>
                <a:gd name="connsiteY388" fmla="*/ 183218 h 411680"/>
                <a:gd name="connsiteX389" fmla="*/ 550834 w 645155"/>
                <a:gd name="connsiteY389" fmla="*/ 128758 h 411680"/>
                <a:gd name="connsiteX390" fmla="*/ 490192 w 645155"/>
                <a:gd name="connsiteY390" fmla="*/ 72742 h 411680"/>
                <a:gd name="connsiteX391" fmla="*/ 404671 w 645155"/>
                <a:gd name="connsiteY391" fmla="*/ 66518 h 411680"/>
                <a:gd name="connsiteX392" fmla="*/ 368907 w 645155"/>
                <a:gd name="connsiteY392" fmla="*/ 82078 h 411680"/>
                <a:gd name="connsiteX393" fmla="*/ 292716 w 645155"/>
                <a:gd name="connsiteY393" fmla="*/ 162990 h 411680"/>
                <a:gd name="connsiteX394" fmla="*/ 288051 w 645155"/>
                <a:gd name="connsiteY394" fmla="*/ 206557 h 411680"/>
                <a:gd name="connsiteX395" fmla="*/ 291161 w 645155"/>
                <a:gd name="connsiteY395" fmla="*/ 209669 h 411680"/>
                <a:gd name="connsiteX396" fmla="*/ 297380 w 645155"/>
                <a:gd name="connsiteY396" fmla="*/ 209669 h 411680"/>
                <a:gd name="connsiteX397" fmla="*/ 300490 w 645155"/>
                <a:gd name="connsiteY397" fmla="*/ 211225 h 411680"/>
                <a:gd name="connsiteX398" fmla="*/ 328479 w 645155"/>
                <a:gd name="connsiteY398" fmla="*/ 200333 h 411680"/>
                <a:gd name="connsiteX399" fmla="*/ 328479 w 645155"/>
                <a:gd name="connsiteY399" fmla="*/ 200333 h 411680"/>
                <a:gd name="connsiteX400" fmla="*/ 330034 w 645155"/>
                <a:gd name="connsiteY400" fmla="*/ 200333 h 411680"/>
                <a:gd name="connsiteX401" fmla="*/ 330034 w 645155"/>
                <a:gd name="connsiteY401" fmla="*/ 198777 h 411680"/>
                <a:gd name="connsiteX402" fmla="*/ 331589 w 645155"/>
                <a:gd name="connsiteY402" fmla="*/ 197221 h 411680"/>
                <a:gd name="connsiteX403" fmla="*/ 333144 w 645155"/>
                <a:gd name="connsiteY403" fmla="*/ 194109 h 411680"/>
                <a:gd name="connsiteX404" fmla="*/ 333144 w 645155"/>
                <a:gd name="connsiteY404" fmla="*/ 190997 h 411680"/>
                <a:gd name="connsiteX405" fmla="*/ 339364 w 645155"/>
                <a:gd name="connsiteY405" fmla="*/ 172326 h 411680"/>
                <a:gd name="connsiteX406" fmla="*/ 336254 w 645155"/>
                <a:gd name="connsiteY406" fmla="*/ 186329 h 411680"/>
                <a:gd name="connsiteX407" fmla="*/ 337809 w 645155"/>
                <a:gd name="connsiteY407" fmla="*/ 186329 h 411680"/>
                <a:gd name="connsiteX408" fmla="*/ 336254 w 645155"/>
                <a:gd name="connsiteY408" fmla="*/ 194109 h 411680"/>
                <a:gd name="connsiteX409" fmla="*/ 339364 w 645155"/>
                <a:gd name="connsiteY409" fmla="*/ 197221 h 411680"/>
                <a:gd name="connsiteX410" fmla="*/ 288051 w 645155"/>
                <a:gd name="connsiteY410" fmla="*/ 215893 h 411680"/>
                <a:gd name="connsiteX411" fmla="*/ 252287 w 645155"/>
                <a:gd name="connsiteY411" fmla="*/ 225229 h 411680"/>
                <a:gd name="connsiteX412" fmla="*/ 252287 w 645155"/>
                <a:gd name="connsiteY412" fmla="*/ 203445 h 411680"/>
                <a:gd name="connsiteX413" fmla="*/ 609921 w 645155"/>
                <a:gd name="connsiteY413" fmla="*/ 223673 h 411680"/>
                <a:gd name="connsiteX414" fmla="*/ 609921 w 645155"/>
                <a:gd name="connsiteY414" fmla="*/ 223673 h 411680"/>
                <a:gd name="connsiteX415" fmla="*/ 611476 w 645155"/>
                <a:gd name="connsiteY415" fmla="*/ 223673 h 411680"/>
                <a:gd name="connsiteX416" fmla="*/ 609921 w 645155"/>
                <a:gd name="connsiteY416" fmla="*/ 225229 h 411680"/>
                <a:gd name="connsiteX417" fmla="*/ 609921 w 645155"/>
                <a:gd name="connsiteY417" fmla="*/ 225229 h 411680"/>
                <a:gd name="connsiteX418" fmla="*/ 609921 w 645155"/>
                <a:gd name="connsiteY418" fmla="*/ 223673 h 411680"/>
                <a:gd name="connsiteX419" fmla="*/ 609921 w 645155"/>
                <a:gd name="connsiteY419" fmla="*/ 223673 h 411680"/>
                <a:gd name="connsiteX420" fmla="*/ 368907 w 645155"/>
                <a:gd name="connsiteY420" fmla="*/ 376160 h 411680"/>
                <a:gd name="connsiteX421" fmla="*/ 368907 w 645155"/>
                <a:gd name="connsiteY421" fmla="*/ 376160 h 411680"/>
                <a:gd name="connsiteX422" fmla="*/ 367352 w 645155"/>
                <a:gd name="connsiteY422" fmla="*/ 373048 h 411680"/>
                <a:gd name="connsiteX423" fmla="*/ 367352 w 645155"/>
                <a:gd name="connsiteY423" fmla="*/ 373048 h 411680"/>
                <a:gd name="connsiteX424" fmla="*/ 368907 w 645155"/>
                <a:gd name="connsiteY424" fmla="*/ 374604 h 411680"/>
                <a:gd name="connsiteX425" fmla="*/ 368907 w 645155"/>
                <a:gd name="connsiteY425" fmla="*/ 376160 h 411680"/>
                <a:gd name="connsiteX426" fmla="*/ 368907 w 645155"/>
                <a:gd name="connsiteY426" fmla="*/ 365268 h 411680"/>
                <a:gd name="connsiteX427" fmla="*/ 368907 w 645155"/>
                <a:gd name="connsiteY427" fmla="*/ 365268 h 411680"/>
                <a:gd name="connsiteX428" fmla="*/ 373572 w 645155"/>
                <a:gd name="connsiteY428" fmla="*/ 366824 h 411680"/>
                <a:gd name="connsiteX429" fmla="*/ 372017 w 645155"/>
                <a:gd name="connsiteY429" fmla="*/ 366824 h 411680"/>
                <a:gd name="connsiteX430" fmla="*/ 368907 w 645155"/>
                <a:gd name="connsiteY430" fmla="*/ 365268 h 411680"/>
                <a:gd name="connsiteX431" fmla="*/ 586597 w 645155"/>
                <a:gd name="connsiteY431" fmla="*/ 130314 h 411680"/>
                <a:gd name="connsiteX432" fmla="*/ 586597 w 645155"/>
                <a:gd name="connsiteY432" fmla="*/ 130314 h 411680"/>
                <a:gd name="connsiteX433" fmla="*/ 591262 w 645155"/>
                <a:gd name="connsiteY433" fmla="*/ 130314 h 411680"/>
                <a:gd name="connsiteX434" fmla="*/ 595927 w 645155"/>
                <a:gd name="connsiteY434" fmla="*/ 127202 h 411680"/>
                <a:gd name="connsiteX435" fmla="*/ 589707 w 645155"/>
                <a:gd name="connsiteY435" fmla="*/ 134982 h 411680"/>
                <a:gd name="connsiteX436" fmla="*/ 586597 w 645155"/>
                <a:gd name="connsiteY436" fmla="*/ 130314 h 411680"/>
                <a:gd name="connsiteX437" fmla="*/ 586597 w 645155"/>
                <a:gd name="connsiteY437" fmla="*/ 125646 h 411680"/>
                <a:gd name="connsiteX438" fmla="*/ 586597 w 645155"/>
                <a:gd name="connsiteY438" fmla="*/ 125646 h 411680"/>
                <a:gd name="connsiteX439" fmla="*/ 586597 w 645155"/>
                <a:gd name="connsiteY439" fmla="*/ 130314 h 411680"/>
                <a:gd name="connsiteX440" fmla="*/ 583488 w 645155"/>
                <a:gd name="connsiteY440" fmla="*/ 124090 h 411680"/>
                <a:gd name="connsiteX441" fmla="*/ 591262 w 645155"/>
                <a:gd name="connsiteY441" fmla="*/ 119422 h 411680"/>
                <a:gd name="connsiteX442" fmla="*/ 586597 w 645155"/>
                <a:gd name="connsiteY442" fmla="*/ 125646 h 411680"/>
                <a:gd name="connsiteX443" fmla="*/ 603702 w 645155"/>
                <a:gd name="connsiteY443" fmla="*/ 148986 h 411680"/>
                <a:gd name="connsiteX444" fmla="*/ 603702 w 645155"/>
                <a:gd name="connsiteY444" fmla="*/ 148986 h 411680"/>
                <a:gd name="connsiteX445" fmla="*/ 599037 w 645155"/>
                <a:gd name="connsiteY445" fmla="*/ 153654 h 411680"/>
                <a:gd name="connsiteX446" fmla="*/ 594372 w 645155"/>
                <a:gd name="connsiteY446" fmla="*/ 144318 h 411680"/>
                <a:gd name="connsiteX447" fmla="*/ 603702 w 645155"/>
                <a:gd name="connsiteY447" fmla="*/ 138094 h 411680"/>
                <a:gd name="connsiteX448" fmla="*/ 599037 w 645155"/>
                <a:gd name="connsiteY448" fmla="*/ 142762 h 411680"/>
                <a:gd name="connsiteX449" fmla="*/ 603702 w 645155"/>
                <a:gd name="connsiteY449" fmla="*/ 148986 h 411680"/>
                <a:gd name="connsiteX450" fmla="*/ 611476 w 645155"/>
                <a:gd name="connsiteY450" fmla="*/ 186329 h 411680"/>
                <a:gd name="connsiteX451" fmla="*/ 611476 w 645155"/>
                <a:gd name="connsiteY451" fmla="*/ 186329 h 411680"/>
                <a:gd name="connsiteX452" fmla="*/ 611476 w 645155"/>
                <a:gd name="connsiteY452" fmla="*/ 184773 h 411680"/>
                <a:gd name="connsiteX453" fmla="*/ 611476 w 645155"/>
                <a:gd name="connsiteY453" fmla="*/ 184773 h 411680"/>
                <a:gd name="connsiteX454" fmla="*/ 609921 w 645155"/>
                <a:gd name="connsiteY454" fmla="*/ 187885 h 411680"/>
                <a:gd name="connsiteX455" fmla="*/ 609921 w 645155"/>
                <a:gd name="connsiteY455" fmla="*/ 186329 h 411680"/>
                <a:gd name="connsiteX456" fmla="*/ 611476 w 645155"/>
                <a:gd name="connsiteY456" fmla="*/ 186329 h 411680"/>
                <a:gd name="connsiteX457" fmla="*/ 611476 w 645155"/>
                <a:gd name="connsiteY457" fmla="*/ 186329 h 411680"/>
                <a:gd name="connsiteX458" fmla="*/ 613031 w 645155"/>
                <a:gd name="connsiteY458" fmla="*/ 197221 h 411680"/>
                <a:gd name="connsiteX459" fmla="*/ 613031 w 645155"/>
                <a:gd name="connsiteY459" fmla="*/ 197221 h 411680"/>
                <a:gd name="connsiteX460" fmla="*/ 613031 w 645155"/>
                <a:gd name="connsiteY460" fmla="*/ 197221 h 411680"/>
                <a:gd name="connsiteX461" fmla="*/ 616141 w 645155"/>
                <a:gd name="connsiteY461" fmla="*/ 195665 h 411680"/>
                <a:gd name="connsiteX462" fmla="*/ 613031 w 645155"/>
                <a:gd name="connsiteY462" fmla="*/ 197221 h 411680"/>
                <a:gd name="connsiteX463" fmla="*/ 376682 w 645155"/>
                <a:gd name="connsiteY463" fmla="*/ 373048 h 411680"/>
                <a:gd name="connsiteX464" fmla="*/ 376682 w 645155"/>
                <a:gd name="connsiteY464" fmla="*/ 373048 h 411680"/>
                <a:gd name="connsiteX465" fmla="*/ 376682 w 645155"/>
                <a:gd name="connsiteY465" fmla="*/ 369936 h 411680"/>
                <a:gd name="connsiteX466" fmla="*/ 376682 w 645155"/>
                <a:gd name="connsiteY466" fmla="*/ 368380 h 411680"/>
                <a:gd name="connsiteX467" fmla="*/ 381347 w 645155"/>
                <a:gd name="connsiteY467" fmla="*/ 371492 h 411680"/>
                <a:gd name="connsiteX468" fmla="*/ 381347 w 645155"/>
                <a:gd name="connsiteY468" fmla="*/ 373048 h 411680"/>
                <a:gd name="connsiteX469" fmla="*/ 379792 w 645155"/>
                <a:gd name="connsiteY469" fmla="*/ 373048 h 411680"/>
                <a:gd name="connsiteX470" fmla="*/ 379792 w 645155"/>
                <a:gd name="connsiteY470" fmla="*/ 377716 h 411680"/>
                <a:gd name="connsiteX471" fmla="*/ 378237 w 645155"/>
                <a:gd name="connsiteY471" fmla="*/ 377716 h 411680"/>
                <a:gd name="connsiteX472" fmla="*/ 378237 w 645155"/>
                <a:gd name="connsiteY472" fmla="*/ 376160 h 411680"/>
                <a:gd name="connsiteX473" fmla="*/ 376682 w 645155"/>
                <a:gd name="connsiteY473" fmla="*/ 373048 h 411680"/>
                <a:gd name="connsiteX474" fmla="*/ 521290 w 645155"/>
                <a:gd name="connsiteY474" fmla="*/ 359044 h 411680"/>
                <a:gd name="connsiteX475" fmla="*/ 521290 w 645155"/>
                <a:gd name="connsiteY475" fmla="*/ 359044 h 411680"/>
                <a:gd name="connsiteX476" fmla="*/ 519735 w 645155"/>
                <a:gd name="connsiteY476" fmla="*/ 359044 h 411680"/>
                <a:gd name="connsiteX477" fmla="*/ 519735 w 645155"/>
                <a:gd name="connsiteY477" fmla="*/ 357488 h 411680"/>
                <a:gd name="connsiteX478" fmla="*/ 521290 w 645155"/>
                <a:gd name="connsiteY478" fmla="*/ 355932 h 411680"/>
                <a:gd name="connsiteX479" fmla="*/ 521290 w 645155"/>
                <a:gd name="connsiteY479" fmla="*/ 359044 h 411680"/>
                <a:gd name="connsiteX480" fmla="*/ 558609 w 645155"/>
                <a:gd name="connsiteY480" fmla="*/ 324812 h 411680"/>
                <a:gd name="connsiteX481" fmla="*/ 558609 w 645155"/>
                <a:gd name="connsiteY481" fmla="*/ 324812 h 411680"/>
                <a:gd name="connsiteX482" fmla="*/ 557054 w 645155"/>
                <a:gd name="connsiteY482" fmla="*/ 326368 h 411680"/>
                <a:gd name="connsiteX483" fmla="*/ 555499 w 645155"/>
                <a:gd name="connsiteY483" fmla="*/ 326368 h 411680"/>
                <a:gd name="connsiteX484" fmla="*/ 558609 w 645155"/>
                <a:gd name="connsiteY484" fmla="*/ 324812 h 411680"/>
                <a:gd name="connsiteX485" fmla="*/ 558609 w 645155"/>
                <a:gd name="connsiteY485" fmla="*/ 324812 h 411680"/>
                <a:gd name="connsiteX486" fmla="*/ 572603 w 645155"/>
                <a:gd name="connsiteY486" fmla="*/ 313920 h 411680"/>
                <a:gd name="connsiteX487" fmla="*/ 572603 w 645155"/>
                <a:gd name="connsiteY487" fmla="*/ 313920 h 411680"/>
                <a:gd name="connsiteX488" fmla="*/ 572603 w 645155"/>
                <a:gd name="connsiteY488" fmla="*/ 313920 h 411680"/>
                <a:gd name="connsiteX489" fmla="*/ 571048 w 645155"/>
                <a:gd name="connsiteY489" fmla="*/ 310808 h 411680"/>
                <a:gd name="connsiteX490" fmla="*/ 574158 w 645155"/>
                <a:gd name="connsiteY490" fmla="*/ 307696 h 411680"/>
                <a:gd name="connsiteX491" fmla="*/ 572603 w 645155"/>
                <a:gd name="connsiteY491" fmla="*/ 313920 h 411680"/>
                <a:gd name="connsiteX492" fmla="*/ 547724 w 645155"/>
                <a:gd name="connsiteY492" fmla="*/ 332592 h 411680"/>
                <a:gd name="connsiteX493" fmla="*/ 547724 w 645155"/>
                <a:gd name="connsiteY493" fmla="*/ 332592 h 411680"/>
                <a:gd name="connsiteX494" fmla="*/ 547724 w 645155"/>
                <a:gd name="connsiteY494" fmla="*/ 334148 h 411680"/>
                <a:gd name="connsiteX495" fmla="*/ 547724 w 645155"/>
                <a:gd name="connsiteY495" fmla="*/ 334148 h 411680"/>
                <a:gd name="connsiteX496" fmla="*/ 546169 w 645155"/>
                <a:gd name="connsiteY496" fmla="*/ 332592 h 411680"/>
                <a:gd name="connsiteX497" fmla="*/ 547724 w 645155"/>
                <a:gd name="connsiteY497" fmla="*/ 332592 h 411680"/>
                <a:gd name="connsiteX498" fmla="*/ 547724 w 645155"/>
                <a:gd name="connsiteY498" fmla="*/ 332592 h 411680"/>
                <a:gd name="connsiteX499" fmla="*/ 541504 w 645155"/>
                <a:gd name="connsiteY499" fmla="*/ 341928 h 411680"/>
                <a:gd name="connsiteX500" fmla="*/ 541504 w 645155"/>
                <a:gd name="connsiteY500" fmla="*/ 341928 h 411680"/>
                <a:gd name="connsiteX501" fmla="*/ 539950 w 645155"/>
                <a:gd name="connsiteY501" fmla="*/ 343484 h 411680"/>
                <a:gd name="connsiteX502" fmla="*/ 538395 w 645155"/>
                <a:gd name="connsiteY502" fmla="*/ 340372 h 411680"/>
                <a:gd name="connsiteX503" fmla="*/ 541504 w 645155"/>
                <a:gd name="connsiteY503" fmla="*/ 337260 h 411680"/>
                <a:gd name="connsiteX504" fmla="*/ 541504 w 645155"/>
                <a:gd name="connsiteY504" fmla="*/ 341928 h 411680"/>
                <a:gd name="connsiteX505" fmla="*/ 530620 w 645155"/>
                <a:gd name="connsiteY505" fmla="*/ 352820 h 411680"/>
                <a:gd name="connsiteX506" fmla="*/ 530620 w 645155"/>
                <a:gd name="connsiteY506" fmla="*/ 352820 h 411680"/>
                <a:gd name="connsiteX507" fmla="*/ 530620 w 645155"/>
                <a:gd name="connsiteY507" fmla="*/ 352820 h 411680"/>
                <a:gd name="connsiteX508" fmla="*/ 529065 w 645155"/>
                <a:gd name="connsiteY508" fmla="*/ 351264 h 411680"/>
                <a:gd name="connsiteX509" fmla="*/ 527510 w 645155"/>
                <a:gd name="connsiteY509" fmla="*/ 349708 h 411680"/>
                <a:gd name="connsiteX510" fmla="*/ 530620 w 645155"/>
                <a:gd name="connsiteY510" fmla="*/ 346596 h 411680"/>
                <a:gd name="connsiteX511" fmla="*/ 530620 w 645155"/>
                <a:gd name="connsiteY511" fmla="*/ 352820 h 411680"/>
                <a:gd name="connsiteX512" fmla="*/ 462203 w 645155"/>
                <a:gd name="connsiteY512" fmla="*/ 385496 h 411680"/>
                <a:gd name="connsiteX513" fmla="*/ 462203 w 645155"/>
                <a:gd name="connsiteY513" fmla="*/ 385496 h 411680"/>
                <a:gd name="connsiteX514" fmla="*/ 462203 w 645155"/>
                <a:gd name="connsiteY514" fmla="*/ 383940 h 411680"/>
                <a:gd name="connsiteX515" fmla="*/ 465313 w 645155"/>
                <a:gd name="connsiteY515" fmla="*/ 382384 h 411680"/>
                <a:gd name="connsiteX516" fmla="*/ 465313 w 645155"/>
                <a:gd name="connsiteY516" fmla="*/ 383940 h 411680"/>
                <a:gd name="connsiteX517" fmla="*/ 462203 w 645155"/>
                <a:gd name="connsiteY517" fmla="*/ 385496 h 411680"/>
                <a:gd name="connsiteX518" fmla="*/ 496411 w 645155"/>
                <a:gd name="connsiteY518" fmla="*/ 371492 h 411680"/>
                <a:gd name="connsiteX519" fmla="*/ 496411 w 645155"/>
                <a:gd name="connsiteY519" fmla="*/ 371492 h 411680"/>
                <a:gd name="connsiteX520" fmla="*/ 497966 w 645155"/>
                <a:gd name="connsiteY520" fmla="*/ 369936 h 411680"/>
                <a:gd name="connsiteX521" fmla="*/ 497966 w 645155"/>
                <a:gd name="connsiteY521" fmla="*/ 374604 h 411680"/>
                <a:gd name="connsiteX522" fmla="*/ 497966 w 645155"/>
                <a:gd name="connsiteY522" fmla="*/ 374604 h 411680"/>
                <a:gd name="connsiteX523" fmla="*/ 496411 w 645155"/>
                <a:gd name="connsiteY523" fmla="*/ 371492 h 411680"/>
                <a:gd name="connsiteX524" fmla="*/ 580378 w 645155"/>
                <a:gd name="connsiteY524" fmla="*/ 317032 h 411680"/>
                <a:gd name="connsiteX525" fmla="*/ 580378 w 645155"/>
                <a:gd name="connsiteY525" fmla="*/ 317032 h 411680"/>
                <a:gd name="connsiteX526" fmla="*/ 583488 w 645155"/>
                <a:gd name="connsiteY526" fmla="*/ 317032 h 411680"/>
                <a:gd name="connsiteX527" fmla="*/ 583488 w 645155"/>
                <a:gd name="connsiteY527" fmla="*/ 318588 h 411680"/>
                <a:gd name="connsiteX528" fmla="*/ 583488 w 645155"/>
                <a:gd name="connsiteY528" fmla="*/ 317032 h 411680"/>
                <a:gd name="connsiteX529" fmla="*/ 585042 w 645155"/>
                <a:gd name="connsiteY529" fmla="*/ 317032 h 411680"/>
                <a:gd name="connsiteX530" fmla="*/ 580378 w 645155"/>
                <a:gd name="connsiteY530" fmla="*/ 323256 h 411680"/>
                <a:gd name="connsiteX531" fmla="*/ 580378 w 645155"/>
                <a:gd name="connsiteY531" fmla="*/ 317032 h 411680"/>
                <a:gd name="connsiteX532" fmla="*/ 488637 w 645155"/>
                <a:gd name="connsiteY532" fmla="*/ 376160 h 411680"/>
                <a:gd name="connsiteX533" fmla="*/ 488637 w 645155"/>
                <a:gd name="connsiteY533" fmla="*/ 376160 h 411680"/>
                <a:gd name="connsiteX534" fmla="*/ 487082 w 645155"/>
                <a:gd name="connsiteY534" fmla="*/ 379272 h 411680"/>
                <a:gd name="connsiteX535" fmla="*/ 487082 w 645155"/>
                <a:gd name="connsiteY535" fmla="*/ 377716 h 411680"/>
                <a:gd name="connsiteX536" fmla="*/ 488637 w 645155"/>
                <a:gd name="connsiteY536" fmla="*/ 376160 h 411680"/>
                <a:gd name="connsiteX537" fmla="*/ 418665 w 645155"/>
                <a:gd name="connsiteY537" fmla="*/ 379272 h 411680"/>
                <a:gd name="connsiteX538" fmla="*/ 418665 w 645155"/>
                <a:gd name="connsiteY538" fmla="*/ 379272 h 411680"/>
                <a:gd name="connsiteX539" fmla="*/ 418665 w 645155"/>
                <a:gd name="connsiteY539" fmla="*/ 379272 h 411680"/>
                <a:gd name="connsiteX540" fmla="*/ 421775 w 645155"/>
                <a:gd name="connsiteY540" fmla="*/ 379272 h 411680"/>
                <a:gd name="connsiteX541" fmla="*/ 418665 w 645155"/>
                <a:gd name="connsiteY541" fmla="*/ 379272 h 411680"/>
                <a:gd name="connsiteX542" fmla="*/ 409335 w 645155"/>
                <a:gd name="connsiteY542" fmla="*/ 380828 h 411680"/>
                <a:gd name="connsiteX543" fmla="*/ 409335 w 645155"/>
                <a:gd name="connsiteY543" fmla="*/ 380828 h 411680"/>
                <a:gd name="connsiteX544" fmla="*/ 407780 w 645155"/>
                <a:gd name="connsiteY544" fmla="*/ 380828 h 411680"/>
                <a:gd name="connsiteX545" fmla="*/ 407780 w 645155"/>
                <a:gd name="connsiteY545" fmla="*/ 379272 h 411680"/>
                <a:gd name="connsiteX546" fmla="*/ 410890 w 645155"/>
                <a:gd name="connsiteY546" fmla="*/ 379272 h 411680"/>
                <a:gd name="connsiteX547" fmla="*/ 409335 w 645155"/>
                <a:gd name="connsiteY547" fmla="*/ 380828 h 411680"/>
                <a:gd name="connsiteX548" fmla="*/ 451318 w 645155"/>
                <a:gd name="connsiteY548" fmla="*/ 385496 h 411680"/>
                <a:gd name="connsiteX549" fmla="*/ 451318 w 645155"/>
                <a:gd name="connsiteY549" fmla="*/ 385496 h 411680"/>
                <a:gd name="connsiteX550" fmla="*/ 452873 w 645155"/>
                <a:gd name="connsiteY550" fmla="*/ 385496 h 411680"/>
                <a:gd name="connsiteX551" fmla="*/ 451318 w 645155"/>
                <a:gd name="connsiteY551" fmla="*/ 388608 h 411680"/>
                <a:gd name="connsiteX552" fmla="*/ 451318 w 645155"/>
                <a:gd name="connsiteY552" fmla="*/ 385496 h 411680"/>
                <a:gd name="connsiteX553" fmla="*/ 455983 w 645155"/>
                <a:gd name="connsiteY553" fmla="*/ 396388 h 411680"/>
                <a:gd name="connsiteX554" fmla="*/ 455983 w 645155"/>
                <a:gd name="connsiteY554" fmla="*/ 396388 h 411680"/>
                <a:gd name="connsiteX555" fmla="*/ 457538 w 645155"/>
                <a:gd name="connsiteY555" fmla="*/ 396388 h 411680"/>
                <a:gd name="connsiteX556" fmla="*/ 457538 w 645155"/>
                <a:gd name="connsiteY556" fmla="*/ 397944 h 411680"/>
                <a:gd name="connsiteX557" fmla="*/ 454428 w 645155"/>
                <a:gd name="connsiteY557" fmla="*/ 399500 h 411680"/>
                <a:gd name="connsiteX558" fmla="*/ 455983 w 645155"/>
                <a:gd name="connsiteY558" fmla="*/ 396388 h 411680"/>
                <a:gd name="connsiteX559" fmla="*/ 482417 w 645155"/>
                <a:gd name="connsiteY559" fmla="*/ 383940 h 411680"/>
                <a:gd name="connsiteX560" fmla="*/ 482417 w 645155"/>
                <a:gd name="connsiteY560" fmla="*/ 383940 h 411680"/>
                <a:gd name="connsiteX561" fmla="*/ 482417 w 645155"/>
                <a:gd name="connsiteY561" fmla="*/ 383940 h 411680"/>
                <a:gd name="connsiteX562" fmla="*/ 482417 w 645155"/>
                <a:gd name="connsiteY562" fmla="*/ 385496 h 411680"/>
                <a:gd name="connsiteX563" fmla="*/ 482417 w 645155"/>
                <a:gd name="connsiteY563" fmla="*/ 387052 h 411680"/>
                <a:gd name="connsiteX564" fmla="*/ 480862 w 645155"/>
                <a:gd name="connsiteY564" fmla="*/ 387052 h 411680"/>
                <a:gd name="connsiteX565" fmla="*/ 482417 w 645155"/>
                <a:gd name="connsiteY565" fmla="*/ 383940 h 411680"/>
                <a:gd name="connsiteX566" fmla="*/ 393786 w 645155"/>
                <a:gd name="connsiteY566" fmla="*/ 379272 h 411680"/>
                <a:gd name="connsiteX567" fmla="*/ 393786 w 645155"/>
                <a:gd name="connsiteY567" fmla="*/ 379272 h 411680"/>
                <a:gd name="connsiteX568" fmla="*/ 400006 w 645155"/>
                <a:gd name="connsiteY568" fmla="*/ 379272 h 411680"/>
                <a:gd name="connsiteX569" fmla="*/ 398451 w 645155"/>
                <a:gd name="connsiteY569" fmla="*/ 380828 h 411680"/>
                <a:gd name="connsiteX570" fmla="*/ 393786 w 645155"/>
                <a:gd name="connsiteY570" fmla="*/ 380828 h 411680"/>
                <a:gd name="connsiteX571" fmla="*/ 393786 w 645155"/>
                <a:gd name="connsiteY571" fmla="*/ 379272 h 411680"/>
                <a:gd name="connsiteX572" fmla="*/ 393786 w 645155"/>
                <a:gd name="connsiteY572" fmla="*/ 379272 h 411680"/>
                <a:gd name="connsiteX573" fmla="*/ 393786 w 645155"/>
                <a:gd name="connsiteY573" fmla="*/ 379272 h 411680"/>
                <a:gd name="connsiteX574" fmla="*/ 445099 w 645155"/>
                <a:gd name="connsiteY574" fmla="*/ 397944 h 411680"/>
                <a:gd name="connsiteX575" fmla="*/ 445099 w 645155"/>
                <a:gd name="connsiteY575" fmla="*/ 397944 h 411680"/>
                <a:gd name="connsiteX576" fmla="*/ 445099 w 645155"/>
                <a:gd name="connsiteY576" fmla="*/ 402612 h 411680"/>
                <a:gd name="connsiteX577" fmla="*/ 441989 w 645155"/>
                <a:gd name="connsiteY577" fmla="*/ 402612 h 411680"/>
                <a:gd name="connsiteX578" fmla="*/ 445099 w 645155"/>
                <a:gd name="connsiteY578" fmla="*/ 397944 h 411680"/>
                <a:gd name="connsiteX579" fmla="*/ 592817 w 645155"/>
                <a:gd name="connsiteY579" fmla="*/ 259461 h 411680"/>
                <a:gd name="connsiteX580" fmla="*/ 592817 w 645155"/>
                <a:gd name="connsiteY580" fmla="*/ 259461 h 411680"/>
                <a:gd name="connsiteX581" fmla="*/ 589707 w 645155"/>
                <a:gd name="connsiteY581" fmla="*/ 264129 h 411680"/>
                <a:gd name="connsiteX582" fmla="*/ 595927 w 645155"/>
                <a:gd name="connsiteY582" fmla="*/ 250125 h 411680"/>
                <a:gd name="connsiteX583" fmla="*/ 592817 w 645155"/>
                <a:gd name="connsiteY583" fmla="*/ 259461 h 411680"/>
                <a:gd name="connsiteX584" fmla="*/ 482417 w 645155"/>
                <a:gd name="connsiteY584" fmla="*/ 365268 h 411680"/>
                <a:gd name="connsiteX585" fmla="*/ 482417 w 645155"/>
                <a:gd name="connsiteY585" fmla="*/ 365268 h 411680"/>
                <a:gd name="connsiteX586" fmla="*/ 477752 w 645155"/>
                <a:gd name="connsiteY586" fmla="*/ 365268 h 411680"/>
                <a:gd name="connsiteX587" fmla="*/ 483972 w 645155"/>
                <a:gd name="connsiteY587" fmla="*/ 363712 h 411680"/>
                <a:gd name="connsiteX588" fmla="*/ 482417 w 645155"/>
                <a:gd name="connsiteY588" fmla="*/ 365268 h 411680"/>
                <a:gd name="connsiteX589" fmla="*/ 389121 w 645155"/>
                <a:gd name="connsiteY589" fmla="*/ 371492 h 411680"/>
                <a:gd name="connsiteX590" fmla="*/ 389121 w 645155"/>
                <a:gd name="connsiteY590" fmla="*/ 371492 h 411680"/>
                <a:gd name="connsiteX591" fmla="*/ 387566 w 645155"/>
                <a:gd name="connsiteY591" fmla="*/ 373048 h 411680"/>
                <a:gd name="connsiteX592" fmla="*/ 387566 w 645155"/>
                <a:gd name="connsiteY592" fmla="*/ 373048 h 411680"/>
                <a:gd name="connsiteX593" fmla="*/ 381347 w 645155"/>
                <a:gd name="connsiteY593" fmla="*/ 371492 h 411680"/>
                <a:gd name="connsiteX594" fmla="*/ 382902 w 645155"/>
                <a:gd name="connsiteY594" fmla="*/ 369936 h 411680"/>
                <a:gd name="connsiteX595" fmla="*/ 392231 w 645155"/>
                <a:gd name="connsiteY595" fmla="*/ 371492 h 411680"/>
                <a:gd name="connsiteX596" fmla="*/ 389121 w 645155"/>
                <a:gd name="connsiteY596" fmla="*/ 371492 h 411680"/>
                <a:gd name="connsiteX597" fmla="*/ 418665 w 645155"/>
                <a:gd name="connsiteY597" fmla="*/ 388608 h 411680"/>
                <a:gd name="connsiteX598" fmla="*/ 418665 w 645155"/>
                <a:gd name="connsiteY598" fmla="*/ 388608 h 411680"/>
                <a:gd name="connsiteX599" fmla="*/ 418665 w 645155"/>
                <a:gd name="connsiteY599" fmla="*/ 390164 h 411680"/>
                <a:gd name="connsiteX600" fmla="*/ 418665 w 645155"/>
                <a:gd name="connsiteY600" fmla="*/ 388608 h 411680"/>
                <a:gd name="connsiteX601" fmla="*/ 418665 w 645155"/>
                <a:gd name="connsiteY601" fmla="*/ 388608 h 411680"/>
                <a:gd name="connsiteX602" fmla="*/ 557054 w 645155"/>
                <a:gd name="connsiteY602" fmla="*/ 345040 h 411680"/>
                <a:gd name="connsiteX603" fmla="*/ 557054 w 645155"/>
                <a:gd name="connsiteY603" fmla="*/ 345040 h 411680"/>
                <a:gd name="connsiteX604" fmla="*/ 557054 w 645155"/>
                <a:gd name="connsiteY604" fmla="*/ 345040 h 411680"/>
                <a:gd name="connsiteX605" fmla="*/ 555499 w 645155"/>
                <a:gd name="connsiteY605" fmla="*/ 345040 h 411680"/>
                <a:gd name="connsiteX606" fmla="*/ 557054 w 645155"/>
                <a:gd name="connsiteY606" fmla="*/ 345040 h 411680"/>
                <a:gd name="connsiteX607" fmla="*/ 623916 w 645155"/>
                <a:gd name="connsiteY607" fmla="*/ 181662 h 411680"/>
                <a:gd name="connsiteX608" fmla="*/ 623916 w 645155"/>
                <a:gd name="connsiteY608" fmla="*/ 181662 h 411680"/>
                <a:gd name="connsiteX609" fmla="*/ 631690 w 645155"/>
                <a:gd name="connsiteY609" fmla="*/ 172326 h 411680"/>
                <a:gd name="connsiteX610" fmla="*/ 631690 w 645155"/>
                <a:gd name="connsiteY610" fmla="*/ 175438 h 411680"/>
                <a:gd name="connsiteX611" fmla="*/ 623916 w 645155"/>
                <a:gd name="connsiteY611" fmla="*/ 181662 h 411680"/>
                <a:gd name="connsiteX612" fmla="*/ 623916 w 645155"/>
                <a:gd name="connsiteY612" fmla="*/ 156766 h 411680"/>
                <a:gd name="connsiteX613" fmla="*/ 623916 w 645155"/>
                <a:gd name="connsiteY613" fmla="*/ 156766 h 411680"/>
                <a:gd name="connsiteX614" fmla="*/ 627026 w 645155"/>
                <a:gd name="connsiteY614" fmla="*/ 152098 h 411680"/>
                <a:gd name="connsiteX615" fmla="*/ 627026 w 645155"/>
                <a:gd name="connsiteY615" fmla="*/ 152098 h 411680"/>
                <a:gd name="connsiteX616" fmla="*/ 627026 w 645155"/>
                <a:gd name="connsiteY616" fmla="*/ 153654 h 411680"/>
                <a:gd name="connsiteX617" fmla="*/ 623916 w 645155"/>
                <a:gd name="connsiteY617" fmla="*/ 156766 h 411680"/>
                <a:gd name="connsiteX618" fmla="*/ 625471 w 645155"/>
                <a:gd name="connsiteY618" fmla="*/ 147430 h 411680"/>
                <a:gd name="connsiteX619" fmla="*/ 625471 w 645155"/>
                <a:gd name="connsiteY619" fmla="*/ 147430 h 411680"/>
                <a:gd name="connsiteX620" fmla="*/ 623916 w 645155"/>
                <a:gd name="connsiteY620" fmla="*/ 147430 h 411680"/>
                <a:gd name="connsiteX621" fmla="*/ 625471 w 645155"/>
                <a:gd name="connsiteY621" fmla="*/ 145874 h 411680"/>
                <a:gd name="connsiteX622" fmla="*/ 625471 w 645155"/>
                <a:gd name="connsiteY622" fmla="*/ 147430 h 411680"/>
                <a:gd name="connsiteX623" fmla="*/ 605257 w 645155"/>
                <a:gd name="connsiteY623" fmla="*/ 158322 h 411680"/>
                <a:gd name="connsiteX624" fmla="*/ 605257 w 645155"/>
                <a:gd name="connsiteY624" fmla="*/ 158322 h 411680"/>
                <a:gd name="connsiteX625" fmla="*/ 608366 w 645155"/>
                <a:gd name="connsiteY625" fmla="*/ 164546 h 411680"/>
                <a:gd name="connsiteX626" fmla="*/ 603702 w 645155"/>
                <a:gd name="connsiteY626" fmla="*/ 169214 h 411680"/>
                <a:gd name="connsiteX627" fmla="*/ 600592 w 645155"/>
                <a:gd name="connsiteY627" fmla="*/ 161434 h 411680"/>
                <a:gd name="connsiteX628" fmla="*/ 605257 w 645155"/>
                <a:gd name="connsiteY628" fmla="*/ 158322 h 411680"/>
                <a:gd name="connsiteX629" fmla="*/ 605257 w 645155"/>
                <a:gd name="connsiteY629" fmla="*/ 158322 h 411680"/>
                <a:gd name="connsiteX630" fmla="*/ 616141 w 645155"/>
                <a:gd name="connsiteY630" fmla="*/ 131870 h 411680"/>
                <a:gd name="connsiteX631" fmla="*/ 616141 w 645155"/>
                <a:gd name="connsiteY631" fmla="*/ 131870 h 411680"/>
                <a:gd name="connsiteX632" fmla="*/ 619251 w 645155"/>
                <a:gd name="connsiteY632" fmla="*/ 128758 h 411680"/>
                <a:gd name="connsiteX633" fmla="*/ 620806 w 645155"/>
                <a:gd name="connsiteY633" fmla="*/ 130314 h 411680"/>
                <a:gd name="connsiteX634" fmla="*/ 617696 w 645155"/>
                <a:gd name="connsiteY634" fmla="*/ 130314 h 411680"/>
                <a:gd name="connsiteX635" fmla="*/ 616141 w 645155"/>
                <a:gd name="connsiteY635" fmla="*/ 131870 h 411680"/>
                <a:gd name="connsiteX636" fmla="*/ 605257 w 645155"/>
                <a:gd name="connsiteY636" fmla="*/ 127202 h 411680"/>
                <a:gd name="connsiteX637" fmla="*/ 605257 w 645155"/>
                <a:gd name="connsiteY637" fmla="*/ 127202 h 411680"/>
                <a:gd name="connsiteX638" fmla="*/ 613031 w 645155"/>
                <a:gd name="connsiteY638" fmla="*/ 119422 h 411680"/>
                <a:gd name="connsiteX639" fmla="*/ 614586 w 645155"/>
                <a:gd name="connsiteY639" fmla="*/ 122534 h 411680"/>
                <a:gd name="connsiteX640" fmla="*/ 605257 w 645155"/>
                <a:gd name="connsiteY640" fmla="*/ 127202 h 411680"/>
                <a:gd name="connsiteX641" fmla="*/ 608366 w 645155"/>
                <a:gd name="connsiteY641" fmla="*/ 113198 h 411680"/>
                <a:gd name="connsiteX642" fmla="*/ 608366 w 645155"/>
                <a:gd name="connsiteY642" fmla="*/ 113198 h 411680"/>
                <a:gd name="connsiteX643" fmla="*/ 605257 w 645155"/>
                <a:gd name="connsiteY643" fmla="*/ 114754 h 411680"/>
                <a:gd name="connsiteX644" fmla="*/ 608366 w 645155"/>
                <a:gd name="connsiteY644" fmla="*/ 111642 h 411680"/>
                <a:gd name="connsiteX645" fmla="*/ 608366 w 645155"/>
                <a:gd name="connsiteY645" fmla="*/ 113198 h 411680"/>
                <a:gd name="connsiteX646" fmla="*/ 595927 w 645155"/>
                <a:gd name="connsiteY646" fmla="*/ 108530 h 411680"/>
                <a:gd name="connsiteX647" fmla="*/ 595927 w 645155"/>
                <a:gd name="connsiteY647" fmla="*/ 108530 h 411680"/>
                <a:gd name="connsiteX648" fmla="*/ 602147 w 645155"/>
                <a:gd name="connsiteY648" fmla="*/ 102306 h 411680"/>
                <a:gd name="connsiteX649" fmla="*/ 603702 w 645155"/>
                <a:gd name="connsiteY649" fmla="*/ 103862 h 411680"/>
                <a:gd name="connsiteX650" fmla="*/ 595927 w 645155"/>
                <a:gd name="connsiteY650" fmla="*/ 108530 h 411680"/>
                <a:gd name="connsiteX651" fmla="*/ 578823 w 645155"/>
                <a:gd name="connsiteY651" fmla="*/ 117866 h 411680"/>
                <a:gd name="connsiteX652" fmla="*/ 578823 w 645155"/>
                <a:gd name="connsiteY652" fmla="*/ 117866 h 411680"/>
                <a:gd name="connsiteX653" fmla="*/ 578823 w 645155"/>
                <a:gd name="connsiteY653" fmla="*/ 117866 h 411680"/>
                <a:gd name="connsiteX654" fmla="*/ 578823 w 645155"/>
                <a:gd name="connsiteY654" fmla="*/ 116310 h 411680"/>
                <a:gd name="connsiteX655" fmla="*/ 578823 w 645155"/>
                <a:gd name="connsiteY655" fmla="*/ 117866 h 411680"/>
                <a:gd name="connsiteX656" fmla="*/ 574158 w 645155"/>
                <a:gd name="connsiteY656" fmla="*/ 110086 h 411680"/>
                <a:gd name="connsiteX657" fmla="*/ 574158 w 645155"/>
                <a:gd name="connsiteY657" fmla="*/ 110086 h 411680"/>
                <a:gd name="connsiteX658" fmla="*/ 575713 w 645155"/>
                <a:gd name="connsiteY658" fmla="*/ 108530 h 411680"/>
                <a:gd name="connsiteX659" fmla="*/ 574158 w 645155"/>
                <a:gd name="connsiteY659" fmla="*/ 111642 h 411680"/>
                <a:gd name="connsiteX660" fmla="*/ 574158 w 645155"/>
                <a:gd name="connsiteY660" fmla="*/ 110086 h 411680"/>
                <a:gd name="connsiteX661" fmla="*/ 281831 w 645155"/>
                <a:gd name="connsiteY661" fmla="*/ 307696 h 411680"/>
                <a:gd name="connsiteX662" fmla="*/ 281831 w 645155"/>
                <a:gd name="connsiteY662" fmla="*/ 307696 h 411680"/>
                <a:gd name="connsiteX663" fmla="*/ 280276 w 645155"/>
                <a:gd name="connsiteY663" fmla="*/ 310808 h 411680"/>
                <a:gd name="connsiteX664" fmla="*/ 281831 w 645155"/>
                <a:gd name="connsiteY664" fmla="*/ 304585 h 411680"/>
                <a:gd name="connsiteX665" fmla="*/ 288051 w 645155"/>
                <a:gd name="connsiteY665" fmla="*/ 310808 h 411680"/>
                <a:gd name="connsiteX666" fmla="*/ 281831 w 645155"/>
                <a:gd name="connsiteY666" fmla="*/ 307696 h 411680"/>
                <a:gd name="connsiteX667" fmla="*/ 261617 w 645155"/>
                <a:gd name="connsiteY667" fmla="*/ 276577 h 411680"/>
                <a:gd name="connsiteX668" fmla="*/ 261617 w 645155"/>
                <a:gd name="connsiteY668" fmla="*/ 276577 h 411680"/>
                <a:gd name="connsiteX669" fmla="*/ 261617 w 645155"/>
                <a:gd name="connsiteY669" fmla="*/ 278133 h 411680"/>
                <a:gd name="connsiteX670" fmla="*/ 258507 w 645155"/>
                <a:gd name="connsiteY670" fmla="*/ 281245 h 411680"/>
                <a:gd name="connsiteX671" fmla="*/ 261617 w 645155"/>
                <a:gd name="connsiteY671" fmla="*/ 271909 h 411680"/>
                <a:gd name="connsiteX672" fmla="*/ 263172 w 645155"/>
                <a:gd name="connsiteY672" fmla="*/ 275021 h 411680"/>
                <a:gd name="connsiteX673" fmla="*/ 261617 w 645155"/>
                <a:gd name="connsiteY673" fmla="*/ 276577 h 411680"/>
                <a:gd name="connsiteX674" fmla="*/ 261617 w 645155"/>
                <a:gd name="connsiteY674" fmla="*/ 276577 h 411680"/>
                <a:gd name="connsiteX675" fmla="*/ 250732 w 645155"/>
                <a:gd name="connsiteY675" fmla="*/ 259461 h 411680"/>
                <a:gd name="connsiteX676" fmla="*/ 250732 w 645155"/>
                <a:gd name="connsiteY676" fmla="*/ 259461 h 411680"/>
                <a:gd name="connsiteX677" fmla="*/ 252287 w 645155"/>
                <a:gd name="connsiteY677" fmla="*/ 254793 h 411680"/>
                <a:gd name="connsiteX678" fmla="*/ 250732 w 645155"/>
                <a:gd name="connsiteY678" fmla="*/ 250125 h 411680"/>
                <a:gd name="connsiteX679" fmla="*/ 252287 w 645155"/>
                <a:gd name="connsiteY679" fmla="*/ 250125 h 411680"/>
                <a:gd name="connsiteX680" fmla="*/ 260062 w 645155"/>
                <a:gd name="connsiteY680" fmla="*/ 265685 h 411680"/>
                <a:gd name="connsiteX681" fmla="*/ 256952 w 645155"/>
                <a:gd name="connsiteY681" fmla="*/ 264129 h 411680"/>
                <a:gd name="connsiteX682" fmla="*/ 250732 w 645155"/>
                <a:gd name="connsiteY682" fmla="*/ 271909 h 411680"/>
                <a:gd name="connsiteX683" fmla="*/ 253842 w 645155"/>
                <a:gd name="connsiteY683" fmla="*/ 261017 h 411680"/>
                <a:gd name="connsiteX684" fmla="*/ 250732 w 645155"/>
                <a:gd name="connsiteY684" fmla="*/ 259461 h 411680"/>
                <a:gd name="connsiteX685" fmla="*/ 267837 w 645155"/>
                <a:gd name="connsiteY685" fmla="*/ 282801 h 411680"/>
                <a:gd name="connsiteX686" fmla="*/ 267837 w 645155"/>
                <a:gd name="connsiteY686" fmla="*/ 282801 h 411680"/>
                <a:gd name="connsiteX687" fmla="*/ 269392 w 645155"/>
                <a:gd name="connsiteY687" fmla="*/ 285913 h 411680"/>
                <a:gd name="connsiteX688" fmla="*/ 267837 w 645155"/>
                <a:gd name="connsiteY688" fmla="*/ 285913 h 411680"/>
                <a:gd name="connsiteX689" fmla="*/ 266282 w 645155"/>
                <a:gd name="connsiteY689" fmla="*/ 287469 h 411680"/>
                <a:gd name="connsiteX690" fmla="*/ 267837 w 645155"/>
                <a:gd name="connsiteY690" fmla="*/ 282801 h 411680"/>
                <a:gd name="connsiteX691" fmla="*/ 275611 w 645155"/>
                <a:gd name="connsiteY691" fmla="*/ 298361 h 411680"/>
                <a:gd name="connsiteX692" fmla="*/ 275611 w 645155"/>
                <a:gd name="connsiteY692" fmla="*/ 298361 h 411680"/>
                <a:gd name="connsiteX693" fmla="*/ 269392 w 645155"/>
                <a:gd name="connsiteY693" fmla="*/ 306141 h 411680"/>
                <a:gd name="connsiteX694" fmla="*/ 272502 w 645155"/>
                <a:gd name="connsiteY694" fmla="*/ 293693 h 411680"/>
                <a:gd name="connsiteX695" fmla="*/ 275611 w 645155"/>
                <a:gd name="connsiteY695" fmla="*/ 298361 h 411680"/>
                <a:gd name="connsiteX696" fmla="*/ 418665 w 645155"/>
                <a:gd name="connsiteY696" fmla="*/ 169214 h 411680"/>
                <a:gd name="connsiteX697" fmla="*/ 418665 w 645155"/>
                <a:gd name="connsiteY697" fmla="*/ 169214 h 411680"/>
                <a:gd name="connsiteX698" fmla="*/ 418665 w 645155"/>
                <a:gd name="connsiteY698" fmla="*/ 169214 h 411680"/>
                <a:gd name="connsiteX699" fmla="*/ 418665 w 645155"/>
                <a:gd name="connsiteY699" fmla="*/ 169214 h 411680"/>
                <a:gd name="connsiteX700" fmla="*/ 418665 w 645155"/>
                <a:gd name="connsiteY700" fmla="*/ 170770 h 411680"/>
                <a:gd name="connsiteX701" fmla="*/ 418665 w 645155"/>
                <a:gd name="connsiteY701" fmla="*/ 172326 h 411680"/>
                <a:gd name="connsiteX702" fmla="*/ 418665 w 645155"/>
                <a:gd name="connsiteY702" fmla="*/ 169214 h 411680"/>
                <a:gd name="connsiteX703" fmla="*/ 401561 w 645155"/>
                <a:gd name="connsiteY703" fmla="*/ 175438 h 411680"/>
                <a:gd name="connsiteX704" fmla="*/ 401561 w 645155"/>
                <a:gd name="connsiteY704" fmla="*/ 175438 h 411680"/>
                <a:gd name="connsiteX705" fmla="*/ 395341 w 645155"/>
                <a:gd name="connsiteY705" fmla="*/ 159878 h 411680"/>
                <a:gd name="connsiteX706" fmla="*/ 401561 w 645155"/>
                <a:gd name="connsiteY706" fmla="*/ 156766 h 411680"/>
                <a:gd name="connsiteX707" fmla="*/ 404671 w 645155"/>
                <a:gd name="connsiteY707" fmla="*/ 173882 h 411680"/>
                <a:gd name="connsiteX708" fmla="*/ 401561 w 645155"/>
                <a:gd name="connsiteY708" fmla="*/ 175438 h 411680"/>
                <a:gd name="connsiteX709" fmla="*/ 393786 w 645155"/>
                <a:gd name="connsiteY709" fmla="*/ 178550 h 411680"/>
                <a:gd name="connsiteX710" fmla="*/ 393786 w 645155"/>
                <a:gd name="connsiteY710" fmla="*/ 178550 h 411680"/>
                <a:gd name="connsiteX711" fmla="*/ 393786 w 645155"/>
                <a:gd name="connsiteY711" fmla="*/ 176994 h 411680"/>
                <a:gd name="connsiteX712" fmla="*/ 390676 w 645155"/>
                <a:gd name="connsiteY712" fmla="*/ 170770 h 411680"/>
                <a:gd name="connsiteX713" fmla="*/ 389121 w 645155"/>
                <a:gd name="connsiteY713" fmla="*/ 167658 h 411680"/>
                <a:gd name="connsiteX714" fmla="*/ 390676 w 645155"/>
                <a:gd name="connsiteY714" fmla="*/ 166102 h 411680"/>
                <a:gd name="connsiteX715" fmla="*/ 395341 w 645155"/>
                <a:gd name="connsiteY715" fmla="*/ 176994 h 411680"/>
                <a:gd name="connsiteX716" fmla="*/ 393786 w 645155"/>
                <a:gd name="connsiteY716" fmla="*/ 178550 h 411680"/>
                <a:gd name="connsiteX717" fmla="*/ 410890 w 645155"/>
                <a:gd name="connsiteY717" fmla="*/ 172326 h 411680"/>
                <a:gd name="connsiteX718" fmla="*/ 410890 w 645155"/>
                <a:gd name="connsiteY718" fmla="*/ 172326 h 411680"/>
                <a:gd name="connsiteX719" fmla="*/ 407780 w 645155"/>
                <a:gd name="connsiteY719" fmla="*/ 152098 h 411680"/>
                <a:gd name="connsiteX720" fmla="*/ 406226 w 645155"/>
                <a:gd name="connsiteY720" fmla="*/ 152098 h 411680"/>
                <a:gd name="connsiteX721" fmla="*/ 409335 w 645155"/>
                <a:gd name="connsiteY721" fmla="*/ 150542 h 411680"/>
                <a:gd name="connsiteX722" fmla="*/ 409335 w 645155"/>
                <a:gd name="connsiteY722" fmla="*/ 150542 h 411680"/>
                <a:gd name="connsiteX723" fmla="*/ 410890 w 645155"/>
                <a:gd name="connsiteY723" fmla="*/ 172326 h 411680"/>
                <a:gd name="connsiteX724" fmla="*/ 410890 w 645155"/>
                <a:gd name="connsiteY724" fmla="*/ 172326 h 411680"/>
                <a:gd name="connsiteX725" fmla="*/ 414000 w 645155"/>
                <a:gd name="connsiteY725" fmla="*/ 148986 h 411680"/>
                <a:gd name="connsiteX726" fmla="*/ 414000 w 645155"/>
                <a:gd name="connsiteY726" fmla="*/ 148986 h 411680"/>
                <a:gd name="connsiteX727" fmla="*/ 418665 w 645155"/>
                <a:gd name="connsiteY727" fmla="*/ 147430 h 411680"/>
                <a:gd name="connsiteX728" fmla="*/ 418665 w 645155"/>
                <a:gd name="connsiteY728" fmla="*/ 167658 h 411680"/>
                <a:gd name="connsiteX729" fmla="*/ 418665 w 645155"/>
                <a:gd name="connsiteY729" fmla="*/ 169214 h 411680"/>
                <a:gd name="connsiteX730" fmla="*/ 417110 w 645155"/>
                <a:gd name="connsiteY730" fmla="*/ 152098 h 411680"/>
                <a:gd name="connsiteX731" fmla="*/ 414000 w 645155"/>
                <a:gd name="connsiteY731" fmla="*/ 148986 h 411680"/>
                <a:gd name="connsiteX732" fmla="*/ 445099 w 645155"/>
                <a:gd name="connsiteY732" fmla="*/ 152098 h 411680"/>
                <a:gd name="connsiteX733" fmla="*/ 445099 w 645155"/>
                <a:gd name="connsiteY733" fmla="*/ 152098 h 411680"/>
                <a:gd name="connsiteX734" fmla="*/ 449764 w 645155"/>
                <a:gd name="connsiteY734" fmla="*/ 166102 h 411680"/>
                <a:gd name="connsiteX735" fmla="*/ 448209 w 645155"/>
                <a:gd name="connsiteY735" fmla="*/ 166102 h 411680"/>
                <a:gd name="connsiteX736" fmla="*/ 448209 w 645155"/>
                <a:gd name="connsiteY736" fmla="*/ 166102 h 411680"/>
                <a:gd name="connsiteX737" fmla="*/ 446654 w 645155"/>
                <a:gd name="connsiteY737" fmla="*/ 164546 h 411680"/>
                <a:gd name="connsiteX738" fmla="*/ 448209 w 645155"/>
                <a:gd name="connsiteY738" fmla="*/ 161434 h 411680"/>
                <a:gd name="connsiteX739" fmla="*/ 441989 w 645155"/>
                <a:gd name="connsiteY739" fmla="*/ 158322 h 411680"/>
                <a:gd name="connsiteX740" fmla="*/ 440434 w 645155"/>
                <a:gd name="connsiteY740" fmla="*/ 162990 h 411680"/>
                <a:gd name="connsiteX741" fmla="*/ 438879 w 645155"/>
                <a:gd name="connsiteY741" fmla="*/ 155210 h 411680"/>
                <a:gd name="connsiteX742" fmla="*/ 435769 w 645155"/>
                <a:gd name="connsiteY742" fmla="*/ 150542 h 411680"/>
                <a:gd name="connsiteX743" fmla="*/ 435769 w 645155"/>
                <a:gd name="connsiteY743" fmla="*/ 148986 h 411680"/>
                <a:gd name="connsiteX744" fmla="*/ 445099 w 645155"/>
                <a:gd name="connsiteY744" fmla="*/ 152098 h 411680"/>
                <a:gd name="connsiteX745" fmla="*/ 462203 w 645155"/>
                <a:gd name="connsiteY745" fmla="*/ 186329 h 411680"/>
                <a:gd name="connsiteX746" fmla="*/ 462203 w 645155"/>
                <a:gd name="connsiteY746" fmla="*/ 186329 h 411680"/>
                <a:gd name="connsiteX747" fmla="*/ 451318 w 645155"/>
                <a:gd name="connsiteY747" fmla="*/ 206557 h 411680"/>
                <a:gd name="connsiteX748" fmla="*/ 452873 w 645155"/>
                <a:gd name="connsiteY748" fmla="*/ 205001 h 411680"/>
                <a:gd name="connsiteX749" fmla="*/ 452873 w 645155"/>
                <a:gd name="connsiteY749" fmla="*/ 201889 h 411680"/>
                <a:gd name="connsiteX750" fmla="*/ 459093 w 645155"/>
                <a:gd name="connsiteY750" fmla="*/ 189441 h 411680"/>
                <a:gd name="connsiteX751" fmla="*/ 462203 w 645155"/>
                <a:gd name="connsiteY751" fmla="*/ 183218 h 411680"/>
                <a:gd name="connsiteX752" fmla="*/ 462203 w 645155"/>
                <a:gd name="connsiteY752" fmla="*/ 186329 h 411680"/>
                <a:gd name="connsiteX753" fmla="*/ 400006 w 645155"/>
                <a:gd name="connsiteY753" fmla="*/ 208113 h 411680"/>
                <a:gd name="connsiteX754" fmla="*/ 400006 w 645155"/>
                <a:gd name="connsiteY754" fmla="*/ 208113 h 411680"/>
                <a:gd name="connsiteX755" fmla="*/ 400006 w 645155"/>
                <a:gd name="connsiteY755" fmla="*/ 208113 h 411680"/>
                <a:gd name="connsiteX756" fmla="*/ 400006 w 645155"/>
                <a:gd name="connsiteY756" fmla="*/ 208113 h 411680"/>
                <a:gd name="connsiteX757" fmla="*/ 400006 w 645155"/>
                <a:gd name="connsiteY757" fmla="*/ 208113 h 411680"/>
                <a:gd name="connsiteX758" fmla="*/ 400006 w 645155"/>
                <a:gd name="connsiteY758" fmla="*/ 208113 h 411680"/>
                <a:gd name="connsiteX759" fmla="*/ 407780 w 645155"/>
                <a:gd name="connsiteY759" fmla="*/ 219005 h 411680"/>
                <a:gd name="connsiteX760" fmla="*/ 407780 w 645155"/>
                <a:gd name="connsiteY760" fmla="*/ 219005 h 411680"/>
                <a:gd name="connsiteX761" fmla="*/ 407780 w 645155"/>
                <a:gd name="connsiteY761" fmla="*/ 217449 h 411680"/>
                <a:gd name="connsiteX762" fmla="*/ 407780 w 645155"/>
                <a:gd name="connsiteY762" fmla="*/ 217449 h 411680"/>
                <a:gd name="connsiteX763" fmla="*/ 407780 w 645155"/>
                <a:gd name="connsiteY763" fmla="*/ 215893 h 411680"/>
                <a:gd name="connsiteX764" fmla="*/ 407780 w 645155"/>
                <a:gd name="connsiteY764" fmla="*/ 215893 h 411680"/>
                <a:gd name="connsiteX765" fmla="*/ 409335 w 645155"/>
                <a:gd name="connsiteY765" fmla="*/ 219005 h 411680"/>
                <a:gd name="connsiteX766" fmla="*/ 403116 w 645155"/>
                <a:gd name="connsiteY766" fmla="*/ 217449 h 411680"/>
                <a:gd name="connsiteX767" fmla="*/ 407780 w 645155"/>
                <a:gd name="connsiteY767" fmla="*/ 219005 h 411680"/>
                <a:gd name="connsiteX768" fmla="*/ 438879 w 645155"/>
                <a:gd name="connsiteY768" fmla="*/ 203445 h 411680"/>
                <a:gd name="connsiteX769" fmla="*/ 438879 w 645155"/>
                <a:gd name="connsiteY769" fmla="*/ 203445 h 411680"/>
                <a:gd name="connsiteX770" fmla="*/ 441989 w 645155"/>
                <a:gd name="connsiteY770" fmla="*/ 205001 h 411680"/>
                <a:gd name="connsiteX771" fmla="*/ 437324 w 645155"/>
                <a:gd name="connsiteY771" fmla="*/ 206557 h 411680"/>
                <a:gd name="connsiteX772" fmla="*/ 438879 w 645155"/>
                <a:gd name="connsiteY772" fmla="*/ 203445 h 411680"/>
                <a:gd name="connsiteX773" fmla="*/ 438879 w 645155"/>
                <a:gd name="connsiteY773" fmla="*/ 178550 h 411680"/>
                <a:gd name="connsiteX774" fmla="*/ 438879 w 645155"/>
                <a:gd name="connsiteY774" fmla="*/ 178550 h 411680"/>
                <a:gd name="connsiteX775" fmla="*/ 438879 w 645155"/>
                <a:gd name="connsiteY775" fmla="*/ 180106 h 411680"/>
                <a:gd name="connsiteX776" fmla="*/ 432659 w 645155"/>
                <a:gd name="connsiteY776" fmla="*/ 173882 h 411680"/>
                <a:gd name="connsiteX777" fmla="*/ 438879 w 645155"/>
                <a:gd name="connsiteY777" fmla="*/ 173882 h 411680"/>
                <a:gd name="connsiteX778" fmla="*/ 438879 w 645155"/>
                <a:gd name="connsiteY778" fmla="*/ 178550 h 411680"/>
                <a:gd name="connsiteX779" fmla="*/ 438879 w 645155"/>
                <a:gd name="connsiteY779" fmla="*/ 178550 h 411680"/>
                <a:gd name="connsiteX780" fmla="*/ 432659 w 645155"/>
                <a:gd name="connsiteY780" fmla="*/ 214337 h 411680"/>
                <a:gd name="connsiteX781" fmla="*/ 432659 w 645155"/>
                <a:gd name="connsiteY781" fmla="*/ 214337 h 411680"/>
                <a:gd name="connsiteX782" fmla="*/ 429549 w 645155"/>
                <a:gd name="connsiteY782" fmla="*/ 215893 h 411680"/>
                <a:gd name="connsiteX783" fmla="*/ 429549 w 645155"/>
                <a:gd name="connsiteY783" fmla="*/ 214337 h 411680"/>
                <a:gd name="connsiteX784" fmla="*/ 429549 w 645155"/>
                <a:gd name="connsiteY784" fmla="*/ 214337 h 411680"/>
                <a:gd name="connsiteX785" fmla="*/ 432659 w 645155"/>
                <a:gd name="connsiteY785" fmla="*/ 214337 h 411680"/>
                <a:gd name="connsiteX786" fmla="*/ 457538 w 645155"/>
                <a:gd name="connsiteY786" fmla="*/ 170770 h 411680"/>
                <a:gd name="connsiteX787" fmla="*/ 457538 w 645155"/>
                <a:gd name="connsiteY787" fmla="*/ 170770 h 411680"/>
                <a:gd name="connsiteX788" fmla="*/ 455983 w 645155"/>
                <a:gd name="connsiteY788" fmla="*/ 166102 h 411680"/>
                <a:gd name="connsiteX789" fmla="*/ 457538 w 645155"/>
                <a:gd name="connsiteY789" fmla="*/ 169214 h 411680"/>
                <a:gd name="connsiteX790" fmla="*/ 457538 w 645155"/>
                <a:gd name="connsiteY790" fmla="*/ 170770 h 411680"/>
                <a:gd name="connsiteX791" fmla="*/ 431104 w 645155"/>
                <a:gd name="connsiteY791" fmla="*/ 166102 h 411680"/>
                <a:gd name="connsiteX792" fmla="*/ 431104 w 645155"/>
                <a:gd name="connsiteY792" fmla="*/ 166102 h 411680"/>
                <a:gd name="connsiteX793" fmla="*/ 429549 w 645155"/>
                <a:gd name="connsiteY793" fmla="*/ 166102 h 411680"/>
                <a:gd name="connsiteX794" fmla="*/ 429549 w 645155"/>
                <a:gd name="connsiteY794" fmla="*/ 166102 h 411680"/>
                <a:gd name="connsiteX795" fmla="*/ 431104 w 645155"/>
                <a:gd name="connsiteY795" fmla="*/ 166102 h 411680"/>
                <a:gd name="connsiteX796" fmla="*/ 420220 w 645155"/>
                <a:gd name="connsiteY796" fmla="*/ 212781 h 411680"/>
                <a:gd name="connsiteX797" fmla="*/ 420220 w 645155"/>
                <a:gd name="connsiteY797" fmla="*/ 212781 h 411680"/>
                <a:gd name="connsiteX798" fmla="*/ 420220 w 645155"/>
                <a:gd name="connsiteY798" fmla="*/ 212781 h 411680"/>
                <a:gd name="connsiteX799" fmla="*/ 420220 w 645155"/>
                <a:gd name="connsiteY799" fmla="*/ 219005 h 411680"/>
                <a:gd name="connsiteX800" fmla="*/ 417110 w 645155"/>
                <a:gd name="connsiteY800" fmla="*/ 220561 h 411680"/>
                <a:gd name="connsiteX801" fmla="*/ 420220 w 645155"/>
                <a:gd name="connsiteY801" fmla="*/ 212781 h 411680"/>
                <a:gd name="connsiteX802" fmla="*/ 431104 w 645155"/>
                <a:gd name="connsiteY802" fmla="*/ 148986 h 411680"/>
                <a:gd name="connsiteX803" fmla="*/ 431104 w 645155"/>
                <a:gd name="connsiteY803" fmla="*/ 148986 h 411680"/>
                <a:gd name="connsiteX804" fmla="*/ 431104 w 645155"/>
                <a:gd name="connsiteY804" fmla="*/ 150542 h 411680"/>
                <a:gd name="connsiteX805" fmla="*/ 429549 w 645155"/>
                <a:gd name="connsiteY805" fmla="*/ 145874 h 411680"/>
                <a:gd name="connsiteX806" fmla="*/ 435769 w 645155"/>
                <a:gd name="connsiteY806" fmla="*/ 148986 h 411680"/>
                <a:gd name="connsiteX807" fmla="*/ 431104 w 645155"/>
                <a:gd name="connsiteY807" fmla="*/ 148986 h 411680"/>
                <a:gd name="connsiteX808" fmla="*/ 424885 w 645155"/>
                <a:gd name="connsiteY808" fmla="*/ 148986 h 411680"/>
                <a:gd name="connsiteX809" fmla="*/ 424885 w 645155"/>
                <a:gd name="connsiteY809" fmla="*/ 148986 h 411680"/>
                <a:gd name="connsiteX810" fmla="*/ 423330 w 645155"/>
                <a:gd name="connsiteY810" fmla="*/ 147430 h 411680"/>
                <a:gd name="connsiteX811" fmla="*/ 424885 w 645155"/>
                <a:gd name="connsiteY811" fmla="*/ 147430 h 411680"/>
                <a:gd name="connsiteX812" fmla="*/ 424885 w 645155"/>
                <a:gd name="connsiteY812" fmla="*/ 148986 h 411680"/>
                <a:gd name="connsiteX813" fmla="*/ 427995 w 645155"/>
                <a:gd name="connsiteY813" fmla="*/ 192553 h 411680"/>
                <a:gd name="connsiteX814" fmla="*/ 427995 w 645155"/>
                <a:gd name="connsiteY814" fmla="*/ 192553 h 411680"/>
                <a:gd name="connsiteX815" fmla="*/ 424885 w 645155"/>
                <a:gd name="connsiteY815" fmla="*/ 201889 h 411680"/>
                <a:gd name="connsiteX816" fmla="*/ 424885 w 645155"/>
                <a:gd name="connsiteY816" fmla="*/ 197221 h 411680"/>
                <a:gd name="connsiteX817" fmla="*/ 424885 w 645155"/>
                <a:gd name="connsiteY817" fmla="*/ 197221 h 411680"/>
                <a:gd name="connsiteX818" fmla="*/ 424885 w 645155"/>
                <a:gd name="connsiteY818" fmla="*/ 194109 h 411680"/>
                <a:gd name="connsiteX819" fmla="*/ 427995 w 645155"/>
                <a:gd name="connsiteY819" fmla="*/ 192553 h 411680"/>
                <a:gd name="connsiteX820" fmla="*/ 414000 w 645155"/>
                <a:gd name="connsiteY820" fmla="*/ 209669 h 411680"/>
                <a:gd name="connsiteX821" fmla="*/ 414000 w 645155"/>
                <a:gd name="connsiteY821" fmla="*/ 209669 h 411680"/>
                <a:gd name="connsiteX822" fmla="*/ 410890 w 645155"/>
                <a:gd name="connsiteY822" fmla="*/ 203445 h 411680"/>
                <a:gd name="connsiteX823" fmla="*/ 406226 w 645155"/>
                <a:gd name="connsiteY823" fmla="*/ 203445 h 411680"/>
                <a:gd name="connsiteX824" fmla="*/ 407780 w 645155"/>
                <a:gd name="connsiteY824" fmla="*/ 200333 h 411680"/>
                <a:gd name="connsiteX825" fmla="*/ 415555 w 645155"/>
                <a:gd name="connsiteY825" fmla="*/ 197221 h 411680"/>
                <a:gd name="connsiteX826" fmla="*/ 417110 w 645155"/>
                <a:gd name="connsiteY826" fmla="*/ 197221 h 411680"/>
                <a:gd name="connsiteX827" fmla="*/ 414000 w 645155"/>
                <a:gd name="connsiteY827" fmla="*/ 209669 h 411680"/>
                <a:gd name="connsiteX828" fmla="*/ 396896 w 645155"/>
                <a:gd name="connsiteY828" fmla="*/ 203445 h 411680"/>
                <a:gd name="connsiteX829" fmla="*/ 396896 w 645155"/>
                <a:gd name="connsiteY829" fmla="*/ 203445 h 411680"/>
                <a:gd name="connsiteX830" fmla="*/ 398451 w 645155"/>
                <a:gd name="connsiteY830" fmla="*/ 205001 h 411680"/>
                <a:gd name="connsiteX831" fmla="*/ 398451 w 645155"/>
                <a:gd name="connsiteY831" fmla="*/ 206557 h 411680"/>
                <a:gd name="connsiteX832" fmla="*/ 396896 w 645155"/>
                <a:gd name="connsiteY832" fmla="*/ 208113 h 411680"/>
                <a:gd name="connsiteX833" fmla="*/ 398451 w 645155"/>
                <a:gd name="connsiteY833" fmla="*/ 212781 h 411680"/>
                <a:gd name="connsiteX834" fmla="*/ 395341 w 645155"/>
                <a:gd name="connsiteY834" fmla="*/ 211225 h 411680"/>
                <a:gd name="connsiteX835" fmla="*/ 389121 w 645155"/>
                <a:gd name="connsiteY835" fmla="*/ 212781 h 411680"/>
                <a:gd name="connsiteX836" fmla="*/ 431104 w 645155"/>
                <a:gd name="connsiteY836" fmla="*/ 225229 h 411680"/>
                <a:gd name="connsiteX837" fmla="*/ 468423 w 645155"/>
                <a:gd name="connsiteY837" fmla="*/ 195665 h 411680"/>
                <a:gd name="connsiteX838" fmla="*/ 465313 w 645155"/>
                <a:gd name="connsiteY838" fmla="*/ 166102 h 411680"/>
                <a:gd name="connsiteX839" fmla="*/ 465313 w 645155"/>
                <a:gd name="connsiteY839" fmla="*/ 166102 h 411680"/>
                <a:gd name="connsiteX840" fmla="*/ 463758 w 645155"/>
                <a:gd name="connsiteY840" fmla="*/ 164546 h 411680"/>
                <a:gd name="connsiteX841" fmla="*/ 457538 w 645155"/>
                <a:gd name="connsiteY841" fmla="*/ 152098 h 411680"/>
                <a:gd name="connsiteX842" fmla="*/ 451318 w 645155"/>
                <a:gd name="connsiteY842" fmla="*/ 148986 h 411680"/>
                <a:gd name="connsiteX843" fmla="*/ 451318 w 645155"/>
                <a:gd name="connsiteY843" fmla="*/ 147430 h 411680"/>
                <a:gd name="connsiteX844" fmla="*/ 451318 w 645155"/>
                <a:gd name="connsiteY844" fmla="*/ 148986 h 411680"/>
                <a:gd name="connsiteX845" fmla="*/ 449764 w 645155"/>
                <a:gd name="connsiteY845" fmla="*/ 145874 h 411680"/>
                <a:gd name="connsiteX846" fmla="*/ 448209 w 645155"/>
                <a:gd name="connsiteY846" fmla="*/ 147430 h 411680"/>
                <a:gd name="connsiteX847" fmla="*/ 414000 w 645155"/>
                <a:gd name="connsiteY847" fmla="*/ 139650 h 411680"/>
                <a:gd name="connsiteX848" fmla="*/ 376682 w 645155"/>
                <a:gd name="connsiteY848" fmla="*/ 178550 h 411680"/>
                <a:gd name="connsiteX849" fmla="*/ 382902 w 645155"/>
                <a:gd name="connsiteY849" fmla="*/ 180106 h 411680"/>
                <a:gd name="connsiteX850" fmla="*/ 384456 w 645155"/>
                <a:gd name="connsiteY850" fmla="*/ 176994 h 411680"/>
                <a:gd name="connsiteX851" fmla="*/ 387566 w 645155"/>
                <a:gd name="connsiteY851" fmla="*/ 180106 h 411680"/>
                <a:gd name="connsiteX852" fmla="*/ 340918 w 645155"/>
                <a:gd name="connsiteY852" fmla="*/ 197221 h 411680"/>
                <a:gd name="connsiteX853" fmla="*/ 344028 w 645155"/>
                <a:gd name="connsiteY853" fmla="*/ 194109 h 411680"/>
                <a:gd name="connsiteX854" fmla="*/ 345583 w 645155"/>
                <a:gd name="connsiteY854" fmla="*/ 181662 h 411680"/>
                <a:gd name="connsiteX855" fmla="*/ 354913 w 645155"/>
                <a:gd name="connsiteY855" fmla="*/ 156766 h 411680"/>
                <a:gd name="connsiteX856" fmla="*/ 393786 w 645155"/>
                <a:gd name="connsiteY856" fmla="*/ 124090 h 411680"/>
                <a:gd name="connsiteX857" fmla="*/ 403116 w 645155"/>
                <a:gd name="connsiteY857" fmla="*/ 122534 h 411680"/>
                <a:gd name="connsiteX858" fmla="*/ 410890 w 645155"/>
                <a:gd name="connsiteY858" fmla="*/ 122534 h 411680"/>
                <a:gd name="connsiteX859" fmla="*/ 410890 w 645155"/>
                <a:gd name="connsiteY859" fmla="*/ 120978 h 411680"/>
                <a:gd name="connsiteX860" fmla="*/ 414000 w 645155"/>
                <a:gd name="connsiteY860" fmla="*/ 120978 h 411680"/>
                <a:gd name="connsiteX861" fmla="*/ 418665 w 645155"/>
                <a:gd name="connsiteY861" fmla="*/ 119422 h 411680"/>
                <a:gd name="connsiteX862" fmla="*/ 431104 w 645155"/>
                <a:gd name="connsiteY862" fmla="*/ 117866 h 411680"/>
                <a:gd name="connsiteX863" fmla="*/ 435769 w 645155"/>
                <a:gd name="connsiteY863" fmla="*/ 117866 h 411680"/>
                <a:gd name="connsiteX864" fmla="*/ 435769 w 645155"/>
                <a:gd name="connsiteY864" fmla="*/ 116310 h 411680"/>
                <a:gd name="connsiteX865" fmla="*/ 441989 w 645155"/>
                <a:gd name="connsiteY865" fmla="*/ 116310 h 411680"/>
                <a:gd name="connsiteX866" fmla="*/ 485527 w 645155"/>
                <a:gd name="connsiteY866" fmla="*/ 134982 h 411680"/>
                <a:gd name="connsiteX867" fmla="*/ 488637 w 645155"/>
                <a:gd name="connsiteY867" fmla="*/ 136538 h 411680"/>
                <a:gd name="connsiteX868" fmla="*/ 488637 w 645155"/>
                <a:gd name="connsiteY868" fmla="*/ 138094 h 411680"/>
                <a:gd name="connsiteX869" fmla="*/ 507296 w 645155"/>
                <a:gd name="connsiteY869" fmla="*/ 215893 h 411680"/>
                <a:gd name="connsiteX870" fmla="*/ 427995 w 645155"/>
                <a:gd name="connsiteY870" fmla="*/ 264129 h 411680"/>
                <a:gd name="connsiteX871" fmla="*/ 375127 w 645155"/>
                <a:gd name="connsiteY871" fmla="*/ 251681 h 411680"/>
                <a:gd name="connsiteX872" fmla="*/ 348693 w 645155"/>
                <a:gd name="connsiteY872" fmla="*/ 219005 h 411680"/>
                <a:gd name="connsiteX873" fmla="*/ 396896 w 645155"/>
                <a:gd name="connsiteY873" fmla="*/ 203445 h 411680"/>
                <a:gd name="connsiteX874" fmla="*/ 449764 w 645155"/>
                <a:gd name="connsiteY874" fmla="*/ 324812 h 411680"/>
                <a:gd name="connsiteX875" fmla="*/ 449764 w 645155"/>
                <a:gd name="connsiteY875" fmla="*/ 324812 h 411680"/>
                <a:gd name="connsiteX876" fmla="*/ 449764 w 645155"/>
                <a:gd name="connsiteY876" fmla="*/ 323256 h 411680"/>
                <a:gd name="connsiteX877" fmla="*/ 452873 w 645155"/>
                <a:gd name="connsiteY877" fmla="*/ 321700 h 411680"/>
                <a:gd name="connsiteX878" fmla="*/ 452873 w 645155"/>
                <a:gd name="connsiteY878" fmla="*/ 324812 h 411680"/>
                <a:gd name="connsiteX879" fmla="*/ 449764 w 645155"/>
                <a:gd name="connsiteY879" fmla="*/ 324812 h 411680"/>
                <a:gd name="connsiteX880" fmla="*/ 330034 w 645155"/>
                <a:gd name="connsiteY880" fmla="*/ 279689 h 411680"/>
                <a:gd name="connsiteX881" fmla="*/ 330034 w 645155"/>
                <a:gd name="connsiteY881" fmla="*/ 279689 h 411680"/>
                <a:gd name="connsiteX882" fmla="*/ 334699 w 645155"/>
                <a:gd name="connsiteY882" fmla="*/ 276577 h 411680"/>
                <a:gd name="connsiteX883" fmla="*/ 336254 w 645155"/>
                <a:gd name="connsiteY883" fmla="*/ 278133 h 411680"/>
                <a:gd name="connsiteX884" fmla="*/ 333144 w 645155"/>
                <a:gd name="connsiteY884" fmla="*/ 281245 h 411680"/>
                <a:gd name="connsiteX885" fmla="*/ 337809 w 645155"/>
                <a:gd name="connsiteY885" fmla="*/ 285913 h 411680"/>
                <a:gd name="connsiteX886" fmla="*/ 342473 w 645155"/>
                <a:gd name="connsiteY886" fmla="*/ 281245 h 411680"/>
                <a:gd name="connsiteX887" fmla="*/ 337809 w 645155"/>
                <a:gd name="connsiteY887" fmla="*/ 287469 h 411680"/>
                <a:gd name="connsiteX888" fmla="*/ 330034 w 645155"/>
                <a:gd name="connsiteY888" fmla="*/ 279689 h 411680"/>
                <a:gd name="connsiteX889" fmla="*/ 426440 w 645155"/>
                <a:gd name="connsiteY889" fmla="*/ 111642 h 411680"/>
                <a:gd name="connsiteX890" fmla="*/ 426440 w 645155"/>
                <a:gd name="connsiteY890" fmla="*/ 111642 h 411680"/>
                <a:gd name="connsiteX891" fmla="*/ 427995 w 645155"/>
                <a:gd name="connsiteY891" fmla="*/ 110086 h 411680"/>
                <a:gd name="connsiteX892" fmla="*/ 429549 w 645155"/>
                <a:gd name="connsiteY892" fmla="*/ 91414 h 411680"/>
                <a:gd name="connsiteX893" fmla="*/ 429549 w 645155"/>
                <a:gd name="connsiteY893" fmla="*/ 111642 h 411680"/>
                <a:gd name="connsiteX894" fmla="*/ 426440 w 645155"/>
                <a:gd name="connsiteY894" fmla="*/ 111642 h 411680"/>
                <a:gd name="connsiteX895" fmla="*/ 410890 w 645155"/>
                <a:gd name="connsiteY895" fmla="*/ 111642 h 411680"/>
                <a:gd name="connsiteX896" fmla="*/ 410890 w 645155"/>
                <a:gd name="connsiteY896" fmla="*/ 111642 h 411680"/>
                <a:gd name="connsiteX897" fmla="*/ 412445 w 645155"/>
                <a:gd name="connsiteY897" fmla="*/ 88302 h 411680"/>
                <a:gd name="connsiteX898" fmla="*/ 414000 w 645155"/>
                <a:gd name="connsiteY898" fmla="*/ 88302 h 411680"/>
                <a:gd name="connsiteX899" fmla="*/ 412445 w 645155"/>
                <a:gd name="connsiteY899" fmla="*/ 111642 h 411680"/>
                <a:gd name="connsiteX900" fmla="*/ 410890 w 645155"/>
                <a:gd name="connsiteY900" fmla="*/ 111642 h 411680"/>
                <a:gd name="connsiteX901" fmla="*/ 403116 w 645155"/>
                <a:gd name="connsiteY901" fmla="*/ 111642 h 411680"/>
                <a:gd name="connsiteX902" fmla="*/ 403116 w 645155"/>
                <a:gd name="connsiteY902" fmla="*/ 111642 h 411680"/>
                <a:gd name="connsiteX903" fmla="*/ 403116 w 645155"/>
                <a:gd name="connsiteY903" fmla="*/ 113198 h 411680"/>
                <a:gd name="connsiteX904" fmla="*/ 403116 w 645155"/>
                <a:gd name="connsiteY904" fmla="*/ 96082 h 411680"/>
                <a:gd name="connsiteX905" fmla="*/ 404671 w 645155"/>
                <a:gd name="connsiteY905" fmla="*/ 94526 h 411680"/>
                <a:gd name="connsiteX906" fmla="*/ 404671 w 645155"/>
                <a:gd name="connsiteY906" fmla="*/ 111642 h 411680"/>
                <a:gd name="connsiteX907" fmla="*/ 403116 w 645155"/>
                <a:gd name="connsiteY907" fmla="*/ 111642 h 411680"/>
                <a:gd name="connsiteX908" fmla="*/ 395341 w 645155"/>
                <a:gd name="connsiteY908" fmla="*/ 92970 h 411680"/>
                <a:gd name="connsiteX909" fmla="*/ 395341 w 645155"/>
                <a:gd name="connsiteY909" fmla="*/ 92970 h 411680"/>
                <a:gd name="connsiteX910" fmla="*/ 389121 w 645155"/>
                <a:gd name="connsiteY910" fmla="*/ 97638 h 411680"/>
                <a:gd name="connsiteX911" fmla="*/ 389121 w 645155"/>
                <a:gd name="connsiteY911" fmla="*/ 94526 h 411680"/>
                <a:gd name="connsiteX912" fmla="*/ 395341 w 645155"/>
                <a:gd name="connsiteY912" fmla="*/ 91414 h 411680"/>
                <a:gd name="connsiteX913" fmla="*/ 395341 w 645155"/>
                <a:gd name="connsiteY913" fmla="*/ 92970 h 411680"/>
                <a:gd name="connsiteX914" fmla="*/ 353358 w 645155"/>
                <a:gd name="connsiteY914" fmla="*/ 100750 h 411680"/>
                <a:gd name="connsiteX915" fmla="*/ 353358 w 645155"/>
                <a:gd name="connsiteY915" fmla="*/ 100750 h 411680"/>
                <a:gd name="connsiteX916" fmla="*/ 356468 w 645155"/>
                <a:gd name="connsiteY916" fmla="*/ 111642 h 411680"/>
                <a:gd name="connsiteX917" fmla="*/ 350248 w 645155"/>
                <a:gd name="connsiteY917" fmla="*/ 103862 h 411680"/>
                <a:gd name="connsiteX918" fmla="*/ 353358 w 645155"/>
                <a:gd name="connsiteY918" fmla="*/ 100750 h 411680"/>
                <a:gd name="connsiteX919" fmla="*/ 381347 w 645155"/>
                <a:gd name="connsiteY919" fmla="*/ 86746 h 411680"/>
                <a:gd name="connsiteX920" fmla="*/ 381347 w 645155"/>
                <a:gd name="connsiteY920" fmla="*/ 86746 h 411680"/>
                <a:gd name="connsiteX921" fmla="*/ 381347 w 645155"/>
                <a:gd name="connsiteY921" fmla="*/ 88302 h 411680"/>
                <a:gd name="connsiteX922" fmla="*/ 379792 w 645155"/>
                <a:gd name="connsiteY922" fmla="*/ 86746 h 411680"/>
                <a:gd name="connsiteX923" fmla="*/ 381347 w 645155"/>
                <a:gd name="connsiteY923" fmla="*/ 86746 h 411680"/>
                <a:gd name="connsiteX924" fmla="*/ 387566 w 645155"/>
                <a:gd name="connsiteY924" fmla="*/ 83634 h 411680"/>
                <a:gd name="connsiteX925" fmla="*/ 387566 w 645155"/>
                <a:gd name="connsiteY925" fmla="*/ 83634 h 411680"/>
                <a:gd name="connsiteX926" fmla="*/ 395341 w 645155"/>
                <a:gd name="connsiteY926" fmla="*/ 82078 h 411680"/>
                <a:gd name="connsiteX927" fmla="*/ 395341 w 645155"/>
                <a:gd name="connsiteY927" fmla="*/ 83634 h 411680"/>
                <a:gd name="connsiteX928" fmla="*/ 387566 w 645155"/>
                <a:gd name="connsiteY928" fmla="*/ 86746 h 411680"/>
                <a:gd name="connsiteX929" fmla="*/ 387566 w 645155"/>
                <a:gd name="connsiteY929" fmla="*/ 83634 h 411680"/>
                <a:gd name="connsiteX930" fmla="*/ 362687 w 645155"/>
                <a:gd name="connsiteY930" fmla="*/ 102306 h 411680"/>
                <a:gd name="connsiteX931" fmla="*/ 362687 w 645155"/>
                <a:gd name="connsiteY931" fmla="*/ 102306 h 411680"/>
                <a:gd name="connsiteX932" fmla="*/ 359578 w 645155"/>
                <a:gd name="connsiteY932" fmla="*/ 96082 h 411680"/>
                <a:gd name="connsiteX933" fmla="*/ 361133 w 645155"/>
                <a:gd name="connsiteY933" fmla="*/ 96082 h 411680"/>
                <a:gd name="connsiteX934" fmla="*/ 362687 w 645155"/>
                <a:gd name="connsiteY934" fmla="*/ 102306 h 411680"/>
                <a:gd name="connsiteX935" fmla="*/ 344028 w 645155"/>
                <a:gd name="connsiteY935" fmla="*/ 110086 h 411680"/>
                <a:gd name="connsiteX936" fmla="*/ 344028 w 645155"/>
                <a:gd name="connsiteY936" fmla="*/ 110086 h 411680"/>
                <a:gd name="connsiteX937" fmla="*/ 347138 w 645155"/>
                <a:gd name="connsiteY937" fmla="*/ 116310 h 411680"/>
                <a:gd name="connsiteX938" fmla="*/ 342473 w 645155"/>
                <a:gd name="connsiteY938" fmla="*/ 111642 h 411680"/>
                <a:gd name="connsiteX939" fmla="*/ 344028 w 645155"/>
                <a:gd name="connsiteY939" fmla="*/ 110086 h 411680"/>
                <a:gd name="connsiteX940" fmla="*/ 345583 w 645155"/>
                <a:gd name="connsiteY940" fmla="*/ 144318 h 411680"/>
                <a:gd name="connsiteX941" fmla="*/ 345583 w 645155"/>
                <a:gd name="connsiteY941" fmla="*/ 144318 h 411680"/>
                <a:gd name="connsiteX942" fmla="*/ 345583 w 645155"/>
                <a:gd name="connsiteY942" fmla="*/ 144318 h 411680"/>
                <a:gd name="connsiteX943" fmla="*/ 345583 w 645155"/>
                <a:gd name="connsiteY943" fmla="*/ 144318 h 411680"/>
                <a:gd name="connsiteX944" fmla="*/ 345583 w 645155"/>
                <a:gd name="connsiteY944" fmla="*/ 144318 h 411680"/>
                <a:gd name="connsiteX945" fmla="*/ 330034 w 645155"/>
                <a:gd name="connsiteY945" fmla="*/ 141206 h 411680"/>
                <a:gd name="connsiteX946" fmla="*/ 330034 w 645155"/>
                <a:gd name="connsiteY946" fmla="*/ 141206 h 411680"/>
                <a:gd name="connsiteX947" fmla="*/ 322259 w 645155"/>
                <a:gd name="connsiteY947" fmla="*/ 138094 h 411680"/>
                <a:gd name="connsiteX948" fmla="*/ 323814 w 645155"/>
                <a:gd name="connsiteY948" fmla="*/ 134982 h 411680"/>
                <a:gd name="connsiteX949" fmla="*/ 330034 w 645155"/>
                <a:gd name="connsiteY949" fmla="*/ 141206 h 411680"/>
                <a:gd name="connsiteX950" fmla="*/ 350248 w 645155"/>
                <a:gd name="connsiteY950" fmla="*/ 138094 h 411680"/>
                <a:gd name="connsiteX951" fmla="*/ 350248 w 645155"/>
                <a:gd name="connsiteY951" fmla="*/ 138094 h 411680"/>
                <a:gd name="connsiteX952" fmla="*/ 345583 w 645155"/>
                <a:gd name="connsiteY952" fmla="*/ 133426 h 411680"/>
                <a:gd name="connsiteX953" fmla="*/ 350248 w 645155"/>
                <a:gd name="connsiteY953" fmla="*/ 136538 h 411680"/>
                <a:gd name="connsiteX954" fmla="*/ 350248 w 645155"/>
                <a:gd name="connsiteY954" fmla="*/ 138094 h 411680"/>
                <a:gd name="connsiteX955" fmla="*/ 342473 w 645155"/>
                <a:gd name="connsiteY955" fmla="*/ 124090 h 411680"/>
                <a:gd name="connsiteX956" fmla="*/ 342473 w 645155"/>
                <a:gd name="connsiteY956" fmla="*/ 124090 h 411680"/>
                <a:gd name="connsiteX957" fmla="*/ 336254 w 645155"/>
                <a:gd name="connsiteY957" fmla="*/ 119422 h 411680"/>
                <a:gd name="connsiteX958" fmla="*/ 337809 w 645155"/>
                <a:gd name="connsiteY958" fmla="*/ 117866 h 411680"/>
                <a:gd name="connsiteX959" fmla="*/ 342473 w 645155"/>
                <a:gd name="connsiteY959" fmla="*/ 124090 h 411680"/>
                <a:gd name="connsiteX960" fmla="*/ 330034 w 645155"/>
                <a:gd name="connsiteY960" fmla="*/ 127202 h 411680"/>
                <a:gd name="connsiteX961" fmla="*/ 330034 w 645155"/>
                <a:gd name="connsiteY961" fmla="*/ 127202 h 411680"/>
                <a:gd name="connsiteX962" fmla="*/ 333144 w 645155"/>
                <a:gd name="connsiteY962" fmla="*/ 130314 h 411680"/>
                <a:gd name="connsiteX963" fmla="*/ 328479 w 645155"/>
                <a:gd name="connsiteY963" fmla="*/ 128758 h 411680"/>
                <a:gd name="connsiteX964" fmla="*/ 330034 w 645155"/>
                <a:gd name="connsiteY964" fmla="*/ 127202 h 411680"/>
                <a:gd name="connsiteX965" fmla="*/ 316040 w 645155"/>
                <a:gd name="connsiteY965" fmla="*/ 162990 h 411680"/>
                <a:gd name="connsiteX966" fmla="*/ 316040 w 645155"/>
                <a:gd name="connsiteY966" fmla="*/ 162990 h 411680"/>
                <a:gd name="connsiteX967" fmla="*/ 308265 w 645155"/>
                <a:gd name="connsiteY967" fmla="*/ 164546 h 411680"/>
                <a:gd name="connsiteX968" fmla="*/ 309820 w 645155"/>
                <a:gd name="connsiteY968" fmla="*/ 161434 h 411680"/>
                <a:gd name="connsiteX969" fmla="*/ 316040 w 645155"/>
                <a:gd name="connsiteY969" fmla="*/ 162990 h 411680"/>
                <a:gd name="connsiteX970" fmla="*/ 308265 w 645155"/>
                <a:gd name="connsiteY970" fmla="*/ 172326 h 411680"/>
                <a:gd name="connsiteX971" fmla="*/ 308265 w 645155"/>
                <a:gd name="connsiteY971" fmla="*/ 172326 h 411680"/>
                <a:gd name="connsiteX972" fmla="*/ 308265 w 645155"/>
                <a:gd name="connsiteY972" fmla="*/ 172326 h 411680"/>
                <a:gd name="connsiteX973" fmla="*/ 309820 w 645155"/>
                <a:gd name="connsiteY973" fmla="*/ 172326 h 411680"/>
                <a:gd name="connsiteX974" fmla="*/ 308265 w 645155"/>
                <a:gd name="connsiteY974" fmla="*/ 172326 h 411680"/>
                <a:gd name="connsiteX975" fmla="*/ 314485 w 645155"/>
                <a:gd name="connsiteY975" fmla="*/ 152098 h 411680"/>
                <a:gd name="connsiteX976" fmla="*/ 314485 w 645155"/>
                <a:gd name="connsiteY976" fmla="*/ 152098 h 411680"/>
                <a:gd name="connsiteX977" fmla="*/ 323814 w 645155"/>
                <a:gd name="connsiteY977" fmla="*/ 153654 h 411680"/>
                <a:gd name="connsiteX978" fmla="*/ 312930 w 645155"/>
                <a:gd name="connsiteY978" fmla="*/ 155210 h 411680"/>
                <a:gd name="connsiteX979" fmla="*/ 314485 w 645155"/>
                <a:gd name="connsiteY979" fmla="*/ 152098 h 411680"/>
                <a:gd name="connsiteX980" fmla="*/ 358023 w 645155"/>
                <a:gd name="connsiteY980" fmla="*/ 125646 h 411680"/>
                <a:gd name="connsiteX981" fmla="*/ 358023 w 645155"/>
                <a:gd name="connsiteY981" fmla="*/ 125646 h 411680"/>
                <a:gd name="connsiteX982" fmla="*/ 358023 w 645155"/>
                <a:gd name="connsiteY982" fmla="*/ 125646 h 411680"/>
                <a:gd name="connsiteX983" fmla="*/ 358023 w 645155"/>
                <a:gd name="connsiteY983" fmla="*/ 124090 h 411680"/>
                <a:gd name="connsiteX984" fmla="*/ 359578 w 645155"/>
                <a:gd name="connsiteY984" fmla="*/ 125646 h 411680"/>
                <a:gd name="connsiteX985" fmla="*/ 358023 w 645155"/>
                <a:gd name="connsiteY985" fmla="*/ 125646 h 411680"/>
                <a:gd name="connsiteX986" fmla="*/ 356468 w 645155"/>
                <a:gd name="connsiteY986" fmla="*/ 141206 h 411680"/>
                <a:gd name="connsiteX987" fmla="*/ 356468 w 645155"/>
                <a:gd name="connsiteY987" fmla="*/ 141206 h 411680"/>
                <a:gd name="connsiteX988" fmla="*/ 358023 w 645155"/>
                <a:gd name="connsiteY988" fmla="*/ 138094 h 411680"/>
                <a:gd name="connsiteX989" fmla="*/ 359578 w 645155"/>
                <a:gd name="connsiteY989" fmla="*/ 136538 h 411680"/>
                <a:gd name="connsiteX990" fmla="*/ 364242 w 645155"/>
                <a:gd name="connsiteY990" fmla="*/ 130314 h 411680"/>
                <a:gd name="connsiteX991" fmla="*/ 364242 w 645155"/>
                <a:gd name="connsiteY991" fmla="*/ 130314 h 411680"/>
                <a:gd name="connsiteX992" fmla="*/ 368907 w 645155"/>
                <a:gd name="connsiteY992" fmla="*/ 125646 h 411680"/>
                <a:gd name="connsiteX993" fmla="*/ 367352 w 645155"/>
                <a:gd name="connsiteY993" fmla="*/ 124090 h 411680"/>
                <a:gd name="connsiteX994" fmla="*/ 368907 w 645155"/>
                <a:gd name="connsiteY994" fmla="*/ 127202 h 411680"/>
                <a:gd name="connsiteX995" fmla="*/ 375127 w 645155"/>
                <a:gd name="connsiteY995" fmla="*/ 122534 h 411680"/>
                <a:gd name="connsiteX996" fmla="*/ 375127 w 645155"/>
                <a:gd name="connsiteY996" fmla="*/ 120978 h 411680"/>
                <a:gd name="connsiteX997" fmla="*/ 378237 w 645155"/>
                <a:gd name="connsiteY997" fmla="*/ 119422 h 411680"/>
                <a:gd name="connsiteX998" fmla="*/ 379792 w 645155"/>
                <a:gd name="connsiteY998" fmla="*/ 122534 h 411680"/>
                <a:gd name="connsiteX999" fmla="*/ 379792 w 645155"/>
                <a:gd name="connsiteY999" fmla="*/ 122534 h 411680"/>
                <a:gd name="connsiteX1000" fmla="*/ 356468 w 645155"/>
                <a:gd name="connsiteY1000" fmla="*/ 141206 h 411680"/>
                <a:gd name="connsiteX1001" fmla="*/ 392231 w 645155"/>
                <a:gd name="connsiteY1001" fmla="*/ 116310 h 411680"/>
                <a:gd name="connsiteX1002" fmla="*/ 392231 w 645155"/>
                <a:gd name="connsiteY1002" fmla="*/ 116310 h 411680"/>
                <a:gd name="connsiteX1003" fmla="*/ 392231 w 645155"/>
                <a:gd name="connsiteY1003" fmla="*/ 110086 h 411680"/>
                <a:gd name="connsiteX1004" fmla="*/ 392231 w 645155"/>
                <a:gd name="connsiteY1004" fmla="*/ 106974 h 411680"/>
                <a:gd name="connsiteX1005" fmla="*/ 392231 w 645155"/>
                <a:gd name="connsiteY1005" fmla="*/ 105418 h 411680"/>
                <a:gd name="connsiteX1006" fmla="*/ 392231 w 645155"/>
                <a:gd name="connsiteY1006" fmla="*/ 103862 h 411680"/>
                <a:gd name="connsiteX1007" fmla="*/ 395341 w 645155"/>
                <a:gd name="connsiteY1007" fmla="*/ 100750 h 411680"/>
                <a:gd name="connsiteX1008" fmla="*/ 396896 w 645155"/>
                <a:gd name="connsiteY1008" fmla="*/ 114754 h 411680"/>
                <a:gd name="connsiteX1009" fmla="*/ 392231 w 645155"/>
                <a:gd name="connsiteY1009" fmla="*/ 116310 h 411680"/>
                <a:gd name="connsiteX1010" fmla="*/ 421775 w 645155"/>
                <a:gd name="connsiteY1010" fmla="*/ 86746 h 411680"/>
                <a:gd name="connsiteX1011" fmla="*/ 421775 w 645155"/>
                <a:gd name="connsiteY1011" fmla="*/ 86746 h 411680"/>
                <a:gd name="connsiteX1012" fmla="*/ 423330 w 645155"/>
                <a:gd name="connsiteY1012" fmla="*/ 86746 h 411680"/>
                <a:gd name="connsiteX1013" fmla="*/ 420220 w 645155"/>
                <a:gd name="connsiteY1013" fmla="*/ 110086 h 411680"/>
                <a:gd name="connsiteX1014" fmla="*/ 423330 w 645155"/>
                <a:gd name="connsiteY1014" fmla="*/ 111642 h 411680"/>
                <a:gd name="connsiteX1015" fmla="*/ 420220 w 645155"/>
                <a:gd name="connsiteY1015" fmla="*/ 111642 h 411680"/>
                <a:gd name="connsiteX1016" fmla="*/ 421775 w 645155"/>
                <a:gd name="connsiteY1016" fmla="*/ 86746 h 411680"/>
                <a:gd name="connsiteX1017" fmla="*/ 471533 w 645155"/>
                <a:gd name="connsiteY1017" fmla="*/ 270353 h 411680"/>
                <a:gd name="connsiteX1018" fmla="*/ 471533 w 645155"/>
                <a:gd name="connsiteY1018" fmla="*/ 270353 h 411680"/>
                <a:gd name="connsiteX1019" fmla="*/ 474642 w 645155"/>
                <a:gd name="connsiteY1019" fmla="*/ 270353 h 411680"/>
                <a:gd name="connsiteX1020" fmla="*/ 474642 w 645155"/>
                <a:gd name="connsiteY1020" fmla="*/ 271909 h 411680"/>
                <a:gd name="connsiteX1021" fmla="*/ 471533 w 645155"/>
                <a:gd name="connsiteY1021" fmla="*/ 273465 h 411680"/>
                <a:gd name="connsiteX1022" fmla="*/ 468423 w 645155"/>
                <a:gd name="connsiteY1022" fmla="*/ 271909 h 411680"/>
                <a:gd name="connsiteX1023" fmla="*/ 471533 w 645155"/>
                <a:gd name="connsiteY1023" fmla="*/ 270353 h 411680"/>
                <a:gd name="connsiteX1024" fmla="*/ 516626 w 645155"/>
                <a:gd name="connsiteY1024" fmla="*/ 172326 h 411680"/>
                <a:gd name="connsiteX1025" fmla="*/ 516626 w 645155"/>
                <a:gd name="connsiteY1025" fmla="*/ 172326 h 411680"/>
                <a:gd name="connsiteX1026" fmla="*/ 519735 w 645155"/>
                <a:gd name="connsiteY1026" fmla="*/ 170770 h 411680"/>
                <a:gd name="connsiteX1027" fmla="*/ 519735 w 645155"/>
                <a:gd name="connsiteY1027" fmla="*/ 170770 h 411680"/>
                <a:gd name="connsiteX1028" fmla="*/ 519735 w 645155"/>
                <a:gd name="connsiteY1028" fmla="*/ 170770 h 411680"/>
                <a:gd name="connsiteX1029" fmla="*/ 519735 w 645155"/>
                <a:gd name="connsiteY1029" fmla="*/ 178550 h 411680"/>
                <a:gd name="connsiteX1030" fmla="*/ 522845 w 645155"/>
                <a:gd name="connsiteY1030" fmla="*/ 178550 h 411680"/>
                <a:gd name="connsiteX1031" fmla="*/ 522845 w 645155"/>
                <a:gd name="connsiteY1031" fmla="*/ 178550 h 411680"/>
                <a:gd name="connsiteX1032" fmla="*/ 519735 w 645155"/>
                <a:gd name="connsiteY1032" fmla="*/ 180106 h 411680"/>
                <a:gd name="connsiteX1033" fmla="*/ 521290 w 645155"/>
                <a:gd name="connsiteY1033" fmla="*/ 187885 h 411680"/>
                <a:gd name="connsiteX1034" fmla="*/ 524400 w 645155"/>
                <a:gd name="connsiteY1034" fmla="*/ 187885 h 411680"/>
                <a:gd name="connsiteX1035" fmla="*/ 525955 w 645155"/>
                <a:gd name="connsiteY1035" fmla="*/ 189441 h 411680"/>
                <a:gd name="connsiteX1036" fmla="*/ 524400 w 645155"/>
                <a:gd name="connsiteY1036" fmla="*/ 189441 h 411680"/>
                <a:gd name="connsiteX1037" fmla="*/ 524400 w 645155"/>
                <a:gd name="connsiteY1037" fmla="*/ 195665 h 411680"/>
                <a:gd name="connsiteX1038" fmla="*/ 522845 w 645155"/>
                <a:gd name="connsiteY1038" fmla="*/ 200333 h 411680"/>
                <a:gd name="connsiteX1039" fmla="*/ 521290 w 645155"/>
                <a:gd name="connsiteY1039" fmla="*/ 200333 h 411680"/>
                <a:gd name="connsiteX1040" fmla="*/ 518180 w 645155"/>
                <a:gd name="connsiteY1040" fmla="*/ 200333 h 411680"/>
                <a:gd name="connsiteX1041" fmla="*/ 516626 w 645155"/>
                <a:gd name="connsiteY1041" fmla="*/ 172326 h 411680"/>
                <a:gd name="connsiteX1042" fmla="*/ 535285 w 645155"/>
                <a:gd name="connsiteY1042" fmla="*/ 245457 h 411680"/>
                <a:gd name="connsiteX1043" fmla="*/ 535285 w 645155"/>
                <a:gd name="connsiteY1043" fmla="*/ 245457 h 411680"/>
                <a:gd name="connsiteX1044" fmla="*/ 536840 w 645155"/>
                <a:gd name="connsiteY1044" fmla="*/ 240789 h 411680"/>
                <a:gd name="connsiteX1045" fmla="*/ 538395 w 645155"/>
                <a:gd name="connsiteY1045" fmla="*/ 242345 h 411680"/>
                <a:gd name="connsiteX1046" fmla="*/ 535285 w 645155"/>
                <a:gd name="connsiteY1046" fmla="*/ 247013 h 411680"/>
                <a:gd name="connsiteX1047" fmla="*/ 535285 w 645155"/>
                <a:gd name="connsiteY1047" fmla="*/ 245457 h 411680"/>
                <a:gd name="connsiteX1048" fmla="*/ 479307 w 645155"/>
                <a:gd name="connsiteY1048" fmla="*/ 96082 h 411680"/>
                <a:gd name="connsiteX1049" fmla="*/ 479307 w 645155"/>
                <a:gd name="connsiteY1049" fmla="*/ 96082 h 411680"/>
                <a:gd name="connsiteX1050" fmla="*/ 480862 w 645155"/>
                <a:gd name="connsiteY1050" fmla="*/ 96082 h 411680"/>
                <a:gd name="connsiteX1051" fmla="*/ 480862 w 645155"/>
                <a:gd name="connsiteY1051" fmla="*/ 96082 h 411680"/>
                <a:gd name="connsiteX1052" fmla="*/ 479307 w 645155"/>
                <a:gd name="connsiteY1052" fmla="*/ 96082 h 411680"/>
                <a:gd name="connsiteX1053" fmla="*/ 479307 w 645155"/>
                <a:gd name="connsiteY1053" fmla="*/ 96082 h 411680"/>
                <a:gd name="connsiteX1054" fmla="*/ 496411 w 645155"/>
                <a:gd name="connsiteY1054" fmla="*/ 264129 h 411680"/>
                <a:gd name="connsiteX1055" fmla="*/ 496411 w 645155"/>
                <a:gd name="connsiteY1055" fmla="*/ 264129 h 411680"/>
                <a:gd name="connsiteX1056" fmla="*/ 494857 w 645155"/>
                <a:gd name="connsiteY1056" fmla="*/ 267241 h 411680"/>
                <a:gd name="connsiteX1057" fmla="*/ 494857 w 645155"/>
                <a:gd name="connsiteY1057" fmla="*/ 265685 h 411680"/>
                <a:gd name="connsiteX1058" fmla="*/ 496411 w 645155"/>
                <a:gd name="connsiteY1058" fmla="*/ 264129 h 411680"/>
                <a:gd name="connsiteX1059" fmla="*/ 488637 w 645155"/>
                <a:gd name="connsiteY1059" fmla="*/ 271909 h 411680"/>
                <a:gd name="connsiteX1060" fmla="*/ 488637 w 645155"/>
                <a:gd name="connsiteY1060" fmla="*/ 271909 h 411680"/>
                <a:gd name="connsiteX1061" fmla="*/ 485527 w 645155"/>
                <a:gd name="connsiteY1061" fmla="*/ 273465 h 411680"/>
                <a:gd name="connsiteX1062" fmla="*/ 485527 w 645155"/>
                <a:gd name="connsiteY1062" fmla="*/ 271909 h 411680"/>
                <a:gd name="connsiteX1063" fmla="*/ 488637 w 645155"/>
                <a:gd name="connsiteY1063" fmla="*/ 270353 h 411680"/>
                <a:gd name="connsiteX1064" fmla="*/ 488637 w 645155"/>
                <a:gd name="connsiteY1064" fmla="*/ 271909 h 411680"/>
                <a:gd name="connsiteX1065" fmla="*/ 480862 w 645155"/>
                <a:gd name="connsiteY1065" fmla="*/ 285913 h 411680"/>
                <a:gd name="connsiteX1066" fmla="*/ 480862 w 645155"/>
                <a:gd name="connsiteY1066" fmla="*/ 285913 h 411680"/>
                <a:gd name="connsiteX1067" fmla="*/ 480862 w 645155"/>
                <a:gd name="connsiteY1067" fmla="*/ 285913 h 411680"/>
                <a:gd name="connsiteX1068" fmla="*/ 477752 w 645155"/>
                <a:gd name="connsiteY1068" fmla="*/ 287469 h 411680"/>
                <a:gd name="connsiteX1069" fmla="*/ 477752 w 645155"/>
                <a:gd name="connsiteY1069" fmla="*/ 287469 h 411680"/>
                <a:gd name="connsiteX1070" fmla="*/ 480862 w 645155"/>
                <a:gd name="connsiteY1070" fmla="*/ 285913 h 411680"/>
                <a:gd name="connsiteX1071" fmla="*/ 454428 w 645155"/>
                <a:gd name="connsiteY1071" fmla="*/ 304585 h 411680"/>
                <a:gd name="connsiteX1072" fmla="*/ 454428 w 645155"/>
                <a:gd name="connsiteY1072" fmla="*/ 304585 h 411680"/>
                <a:gd name="connsiteX1073" fmla="*/ 451318 w 645155"/>
                <a:gd name="connsiteY1073" fmla="*/ 306141 h 411680"/>
                <a:gd name="connsiteX1074" fmla="*/ 451318 w 645155"/>
                <a:gd name="connsiteY1074" fmla="*/ 293693 h 411680"/>
                <a:gd name="connsiteX1075" fmla="*/ 454428 w 645155"/>
                <a:gd name="connsiteY1075" fmla="*/ 295249 h 411680"/>
                <a:gd name="connsiteX1076" fmla="*/ 454428 w 645155"/>
                <a:gd name="connsiteY1076" fmla="*/ 304585 h 411680"/>
                <a:gd name="connsiteX1077" fmla="*/ 417110 w 645155"/>
                <a:gd name="connsiteY1077" fmla="*/ 307696 h 411680"/>
                <a:gd name="connsiteX1078" fmla="*/ 417110 w 645155"/>
                <a:gd name="connsiteY1078" fmla="*/ 307696 h 411680"/>
                <a:gd name="connsiteX1079" fmla="*/ 415555 w 645155"/>
                <a:gd name="connsiteY1079" fmla="*/ 307696 h 411680"/>
                <a:gd name="connsiteX1080" fmla="*/ 418665 w 645155"/>
                <a:gd name="connsiteY1080" fmla="*/ 301473 h 411680"/>
                <a:gd name="connsiteX1081" fmla="*/ 417110 w 645155"/>
                <a:gd name="connsiteY1081" fmla="*/ 307696 h 411680"/>
                <a:gd name="connsiteX1082" fmla="*/ 432659 w 645155"/>
                <a:gd name="connsiteY1082" fmla="*/ 309252 h 411680"/>
                <a:gd name="connsiteX1083" fmla="*/ 432659 w 645155"/>
                <a:gd name="connsiteY1083" fmla="*/ 309252 h 411680"/>
                <a:gd name="connsiteX1084" fmla="*/ 441989 w 645155"/>
                <a:gd name="connsiteY1084" fmla="*/ 289025 h 411680"/>
                <a:gd name="connsiteX1085" fmla="*/ 441989 w 645155"/>
                <a:gd name="connsiteY1085" fmla="*/ 289025 h 411680"/>
                <a:gd name="connsiteX1086" fmla="*/ 437324 w 645155"/>
                <a:gd name="connsiteY1086" fmla="*/ 309252 h 411680"/>
                <a:gd name="connsiteX1087" fmla="*/ 432659 w 645155"/>
                <a:gd name="connsiteY1087" fmla="*/ 309252 h 411680"/>
                <a:gd name="connsiteX1088" fmla="*/ 455983 w 645155"/>
                <a:gd name="connsiteY1088" fmla="*/ 287469 h 411680"/>
                <a:gd name="connsiteX1089" fmla="*/ 455983 w 645155"/>
                <a:gd name="connsiteY1089" fmla="*/ 287469 h 411680"/>
                <a:gd name="connsiteX1090" fmla="*/ 455983 w 645155"/>
                <a:gd name="connsiteY1090" fmla="*/ 287469 h 411680"/>
                <a:gd name="connsiteX1091" fmla="*/ 455983 w 645155"/>
                <a:gd name="connsiteY1091" fmla="*/ 287469 h 411680"/>
                <a:gd name="connsiteX1092" fmla="*/ 455983 w 645155"/>
                <a:gd name="connsiteY1092" fmla="*/ 287469 h 411680"/>
                <a:gd name="connsiteX1093" fmla="*/ 452873 w 645155"/>
                <a:gd name="connsiteY1093" fmla="*/ 281245 h 411680"/>
                <a:gd name="connsiteX1094" fmla="*/ 452873 w 645155"/>
                <a:gd name="connsiteY1094" fmla="*/ 281245 h 411680"/>
                <a:gd name="connsiteX1095" fmla="*/ 452873 w 645155"/>
                <a:gd name="connsiteY1095" fmla="*/ 281245 h 411680"/>
                <a:gd name="connsiteX1096" fmla="*/ 452873 w 645155"/>
                <a:gd name="connsiteY1096" fmla="*/ 281245 h 411680"/>
                <a:gd name="connsiteX1097" fmla="*/ 452873 w 645155"/>
                <a:gd name="connsiteY1097" fmla="*/ 281245 h 411680"/>
                <a:gd name="connsiteX1098" fmla="*/ 407780 w 645155"/>
                <a:gd name="connsiteY1098" fmla="*/ 304585 h 411680"/>
                <a:gd name="connsiteX1099" fmla="*/ 407780 w 645155"/>
                <a:gd name="connsiteY1099" fmla="*/ 304585 h 411680"/>
                <a:gd name="connsiteX1100" fmla="*/ 406226 w 645155"/>
                <a:gd name="connsiteY1100" fmla="*/ 303029 h 411680"/>
                <a:gd name="connsiteX1101" fmla="*/ 407780 w 645155"/>
                <a:gd name="connsiteY1101" fmla="*/ 301473 h 411680"/>
                <a:gd name="connsiteX1102" fmla="*/ 407780 w 645155"/>
                <a:gd name="connsiteY1102" fmla="*/ 304585 h 411680"/>
                <a:gd name="connsiteX1103" fmla="*/ 473088 w 645155"/>
                <a:gd name="connsiteY1103" fmla="*/ 298361 h 411680"/>
                <a:gd name="connsiteX1104" fmla="*/ 473088 w 645155"/>
                <a:gd name="connsiteY1104" fmla="*/ 298361 h 411680"/>
                <a:gd name="connsiteX1105" fmla="*/ 468423 w 645155"/>
                <a:gd name="connsiteY1105" fmla="*/ 299917 h 411680"/>
                <a:gd name="connsiteX1106" fmla="*/ 468423 w 645155"/>
                <a:gd name="connsiteY1106" fmla="*/ 296805 h 411680"/>
                <a:gd name="connsiteX1107" fmla="*/ 471533 w 645155"/>
                <a:gd name="connsiteY1107" fmla="*/ 296805 h 411680"/>
                <a:gd name="connsiteX1108" fmla="*/ 473088 w 645155"/>
                <a:gd name="connsiteY1108" fmla="*/ 298361 h 411680"/>
                <a:gd name="connsiteX1109" fmla="*/ 479307 w 645155"/>
                <a:gd name="connsiteY1109" fmla="*/ 298361 h 411680"/>
                <a:gd name="connsiteX1110" fmla="*/ 479307 w 645155"/>
                <a:gd name="connsiteY1110" fmla="*/ 298361 h 411680"/>
                <a:gd name="connsiteX1111" fmla="*/ 479307 w 645155"/>
                <a:gd name="connsiteY1111" fmla="*/ 295249 h 411680"/>
                <a:gd name="connsiteX1112" fmla="*/ 482417 w 645155"/>
                <a:gd name="connsiteY1112" fmla="*/ 293693 h 411680"/>
                <a:gd name="connsiteX1113" fmla="*/ 482417 w 645155"/>
                <a:gd name="connsiteY1113" fmla="*/ 296805 h 411680"/>
                <a:gd name="connsiteX1114" fmla="*/ 479307 w 645155"/>
                <a:gd name="connsiteY1114" fmla="*/ 298361 h 411680"/>
                <a:gd name="connsiteX1115" fmla="*/ 487082 w 645155"/>
                <a:gd name="connsiteY1115" fmla="*/ 282801 h 411680"/>
                <a:gd name="connsiteX1116" fmla="*/ 487082 w 645155"/>
                <a:gd name="connsiteY1116" fmla="*/ 282801 h 411680"/>
                <a:gd name="connsiteX1117" fmla="*/ 487082 w 645155"/>
                <a:gd name="connsiteY1117" fmla="*/ 281245 h 411680"/>
                <a:gd name="connsiteX1118" fmla="*/ 490192 w 645155"/>
                <a:gd name="connsiteY1118" fmla="*/ 279689 h 411680"/>
                <a:gd name="connsiteX1119" fmla="*/ 490192 w 645155"/>
                <a:gd name="connsiteY1119" fmla="*/ 279689 h 411680"/>
                <a:gd name="connsiteX1120" fmla="*/ 488637 w 645155"/>
                <a:gd name="connsiteY1120" fmla="*/ 282801 h 411680"/>
                <a:gd name="connsiteX1121" fmla="*/ 487082 w 645155"/>
                <a:gd name="connsiteY1121" fmla="*/ 282801 h 411680"/>
                <a:gd name="connsiteX1122" fmla="*/ 535285 w 645155"/>
                <a:gd name="connsiteY1122" fmla="*/ 211225 h 411680"/>
                <a:gd name="connsiteX1123" fmla="*/ 535285 w 645155"/>
                <a:gd name="connsiteY1123" fmla="*/ 211225 h 411680"/>
                <a:gd name="connsiteX1124" fmla="*/ 539950 w 645155"/>
                <a:gd name="connsiteY1124" fmla="*/ 212781 h 411680"/>
                <a:gd name="connsiteX1125" fmla="*/ 538395 w 645155"/>
                <a:gd name="connsiteY1125" fmla="*/ 219005 h 411680"/>
                <a:gd name="connsiteX1126" fmla="*/ 533730 w 645155"/>
                <a:gd name="connsiteY1126" fmla="*/ 214337 h 411680"/>
                <a:gd name="connsiteX1127" fmla="*/ 535285 w 645155"/>
                <a:gd name="connsiteY1127" fmla="*/ 211225 h 411680"/>
                <a:gd name="connsiteX1128" fmla="*/ 541504 w 645155"/>
                <a:gd name="connsiteY1128" fmla="*/ 201889 h 411680"/>
                <a:gd name="connsiteX1129" fmla="*/ 541504 w 645155"/>
                <a:gd name="connsiteY1129" fmla="*/ 201889 h 411680"/>
                <a:gd name="connsiteX1130" fmla="*/ 541504 w 645155"/>
                <a:gd name="connsiteY1130" fmla="*/ 201889 h 411680"/>
                <a:gd name="connsiteX1131" fmla="*/ 541504 w 645155"/>
                <a:gd name="connsiteY1131" fmla="*/ 201889 h 411680"/>
                <a:gd name="connsiteX1132" fmla="*/ 541504 w 645155"/>
                <a:gd name="connsiteY1132" fmla="*/ 201889 h 411680"/>
                <a:gd name="connsiteX1133" fmla="*/ 535285 w 645155"/>
                <a:gd name="connsiteY1133" fmla="*/ 180106 h 411680"/>
                <a:gd name="connsiteX1134" fmla="*/ 535285 w 645155"/>
                <a:gd name="connsiteY1134" fmla="*/ 180106 h 411680"/>
                <a:gd name="connsiteX1135" fmla="*/ 536840 w 645155"/>
                <a:gd name="connsiteY1135" fmla="*/ 180106 h 411680"/>
                <a:gd name="connsiteX1136" fmla="*/ 536840 w 645155"/>
                <a:gd name="connsiteY1136" fmla="*/ 176994 h 411680"/>
                <a:gd name="connsiteX1137" fmla="*/ 541504 w 645155"/>
                <a:gd name="connsiteY1137" fmla="*/ 176994 h 411680"/>
                <a:gd name="connsiteX1138" fmla="*/ 541504 w 645155"/>
                <a:gd name="connsiteY1138" fmla="*/ 180106 h 411680"/>
                <a:gd name="connsiteX1139" fmla="*/ 535285 w 645155"/>
                <a:gd name="connsiteY1139" fmla="*/ 180106 h 411680"/>
                <a:gd name="connsiteX1140" fmla="*/ 538395 w 645155"/>
                <a:gd name="connsiteY1140" fmla="*/ 170770 h 411680"/>
                <a:gd name="connsiteX1141" fmla="*/ 538395 w 645155"/>
                <a:gd name="connsiteY1141" fmla="*/ 170770 h 411680"/>
                <a:gd name="connsiteX1142" fmla="*/ 538395 w 645155"/>
                <a:gd name="connsiteY1142" fmla="*/ 170770 h 411680"/>
                <a:gd name="connsiteX1143" fmla="*/ 541504 w 645155"/>
                <a:gd name="connsiteY1143" fmla="*/ 169214 h 411680"/>
                <a:gd name="connsiteX1144" fmla="*/ 541504 w 645155"/>
                <a:gd name="connsiteY1144" fmla="*/ 170770 h 411680"/>
                <a:gd name="connsiteX1145" fmla="*/ 538395 w 645155"/>
                <a:gd name="connsiteY1145" fmla="*/ 170770 h 411680"/>
                <a:gd name="connsiteX1146" fmla="*/ 485527 w 645155"/>
                <a:gd name="connsiteY1146" fmla="*/ 262573 h 411680"/>
                <a:gd name="connsiteX1147" fmla="*/ 485527 w 645155"/>
                <a:gd name="connsiteY1147" fmla="*/ 262573 h 411680"/>
                <a:gd name="connsiteX1148" fmla="*/ 485527 w 645155"/>
                <a:gd name="connsiteY1148" fmla="*/ 264129 h 411680"/>
                <a:gd name="connsiteX1149" fmla="*/ 485527 w 645155"/>
                <a:gd name="connsiteY1149" fmla="*/ 262573 h 411680"/>
                <a:gd name="connsiteX1150" fmla="*/ 483972 w 645155"/>
                <a:gd name="connsiteY1150" fmla="*/ 262573 h 411680"/>
                <a:gd name="connsiteX1151" fmla="*/ 485527 w 645155"/>
                <a:gd name="connsiteY1151" fmla="*/ 262573 h 411680"/>
                <a:gd name="connsiteX1152" fmla="*/ 485527 w 645155"/>
                <a:gd name="connsiteY1152" fmla="*/ 262573 h 411680"/>
                <a:gd name="connsiteX1153" fmla="*/ 488637 w 645155"/>
                <a:gd name="connsiteY1153" fmla="*/ 292137 h 411680"/>
                <a:gd name="connsiteX1154" fmla="*/ 488637 w 645155"/>
                <a:gd name="connsiteY1154" fmla="*/ 292137 h 411680"/>
                <a:gd name="connsiteX1155" fmla="*/ 488637 w 645155"/>
                <a:gd name="connsiteY1155" fmla="*/ 290581 h 411680"/>
                <a:gd name="connsiteX1156" fmla="*/ 491747 w 645155"/>
                <a:gd name="connsiteY1156" fmla="*/ 285913 h 411680"/>
                <a:gd name="connsiteX1157" fmla="*/ 493302 w 645155"/>
                <a:gd name="connsiteY1157" fmla="*/ 290581 h 411680"/>
                <a:gd name="connsiteX1158" fmla="*/ 488637 w 645155"/>
                <a:gd name="connsiteY1158" fmla="*/ 292137 h 411680"/>
                <a:gd name="connsiteX1159" fmla="*/ 532175 w 645155"/>
                <a:gd name="connsiteY1159" fmla="*/ 222117 h 411680"/>
                <a:gd name="connsiteX1160" fmla="*/ 532175 w 645155"/>
                <a:gd name="connsiteY1160" fmla="*/ 222117 h 411680"/>
                <a:gd name="connsiteX1161" fmla="*/ 535285 w 645155"/>
                <a:gd name="connsiteY1161" fmla="*/ 225229 h 411680"/>
                <a:gd name="connsiteX1162" fmla="*/ 533730 w 645155"/>
                <a:gd name="connsiteY1162" fmla="*/ 229897 h 411680"/>
                <a:gd name="connsiteX1163" fmla="*/ 530620 w 645155"/>
                <a:gd name="connsiteY1163" fmla="*/ 226785 h 411680"/>
                <a:gd name="connsiteX1164" fmla="*/ 532175 w 645155"/>
                <a:gd name="connsiteY1164" fmla="*/ 222117 h 411680"/>
                <a:gd name="connsiteX1165" fmla="*/ 541504 w 645155"/>
                <a:gd name="connsiteY1165" fmla="*/ 229897 h 411680"/>
                <a:gd name="connsiteX1166" fmla="*/ 541504 w 645155"/>
                <a:gd name="connsiteY1166" fmla="*/ 229897 h 411680"/>
                <a:gd name="connsiteX1167" fmla="*/ 543059 w 645155"/>
                <a:gd name="connsiteY1167" fmla="*/ 229897 h 411680"/>
                <a:gd name="connsiteX1168" fmla="*/ 541504 w 645155"/>
                <a:gd name="connsiteY1168" fmla="*/ 234565 h 411680"/>
                <a:gd name="connsiteX1169" fmla="*/ 539950 w 645155"/>
                <a:gd name="connsiteY1169" fmla="*/ 234565 h 411680"/>
                <a:gd name="connsiteX1170" fmla="*/ 541504 w 645155"/>
                <a:gd name="connsiteY1170" fmla="*/ 229897 h 411680"/>
                <a:gd name="connsiteX1171" fmla="*/ 544614 w 645155"/>
                <a:gd name="connsiteY1171" fmla="*/ 222117 h 411680"/>
                <a:gd name="connsiteX1172" fmla="*/ 544614 w 645155"/>
                <a:gd name="connsiteY1172" fmla="*/ 222117 h 411680"/>
                <a:gd name="connsiteX1173" fmla="*/ 547724 w 645155"/>
                <a:gd name="connsiteY1173" fmla="*/ 214337 h 411680"/>
                <a:gd name="connsiteX1174" fmla="*/ 549279 w 645155"/>
                <a:gd name="connsiteY1174" fmla="*/ 214337 h 411680"/>
                <a:gd name="connsiteX1175" fmla="*/ 544614 w 645155"/>
                <a:gd name="connsiteY1175" fmla="*/ 223673 h 411680"/>
                <a:gd name="connsiteX1176" fmla="*/ 544614 w 645155"/>
                <a:gd name="connsiteY1176" fmla="*/ 222117 h 411680"/>
                <a:gd name="connsiteX1177" fmla="*/ 547724 w 645155"/>
                <a:gd name="connsiteY1177" fmla="*/ 201889 h 411680"/>
                <a:gd name="connsiteX1178" fmla="*/ 547724 w 645155"/>
                <a:gd name="connsiteY1178" fmla="*/ 201889 h 411680"/>
                <a:gd name="connsiteX1179" fmla="*/ 547724 w 645155"/>
                <a:gd name="connsiteY1179" fmla="*/ 198777 h 411680"/>
                <a:gd name="connsiteX1180" fmla="*/ 552389 w 645155"/>
                <a:gd name="connsiteY1180" fmla="*/ 198777 h 411680"/>
                <a:gd name="connsiteX1181" fmla="*/ 552389 w 645155"/>
                <a:gd name="connsiteY1181" fmla="*/ 201889 h 411680"/>
                <a:gd name="connsiteX1182" fmla="*/ 547724 w 645155"/>
                <a:gd name="connsiteY1182" fmla="*/ 201889 h 411680"/>
                <a:gd name="connsiteX1183" fmla="*/ 547724 w 645155"/>
                <a:gd name="connsiteY1183" fmla="*/ 192553 h 411680"/>
                <a:gd name="connsiteX1184" fmla="*/ 547724 w 645155"/>
                <a:gd name="connsiteY1184" fmla="*/ 192553 h 411680"/>
                <a:gd name="connsiteX1185" fmla="*/ 547724 w 645155"/>
                <a:gd name="connsiteY1185" fmla="*/ 187885 h 411680"/>
                <a:gd name="connsiteX1186" fmla="*/ 552389 w 645155"/>
                <a:gd name="connsiteY1186" fmla="*/ 187885 h 411680"/>
                <a:gd name="connsiteX1187" fmla="*/ 552389 w 645155"/>
                <a:gd name="connsiteY1187" fmla="*/ 192553 h 411680"/>
                <a:gd name="connsiteX1188" fmla="*/ 547724 w 645155"/>
                <a:gd name="connsiteY1188" fmla="*/ 192553 h 411680"/>
                <a:gd name="connsiteX1189" fmla="*/ 547724 w 645155"/>
                <a:gd name="connsiteY1189" fmla="*/ 176994 h 411680"/>
                <a:gd name="connsiteX1190" fmla="*/ 547724 w 645155"/>
                <a:gd name="connsiteY1190" fmla="*/ 176994 h 411680"/>
                <a:gd name="connsiteX1191" fmla="*/ 550834 w 645155"/>
                <a:gd name="connsiteY1191" fmla="*/ 176994 h 411680"/>
                <a:gd name="connsiteX1192" fmla="*/ 550834 w 645155"/>
                <a:gd name="connsiteY1192" fmla="*/ 180106 h 411680"/>
                <a:gd name="connsiteX1193" fmla="*/ 547724 w 645155"/>
                <a:gd name="connsiteY1193" fmla="*/ 180106 h 411680"/>
                <a:gd name="connsiteX1194" fmla="*/ 547724 w 645155"/>
                <a:gd name="connsiteY1194" fmla="*/ 176994 h 411680"/>
                <a:gd name="connsiteX1195" fmla="*/ 547724 w 645155"/>
                <a:gd name="connsiteY1195" fmla="*/ 170770 h 411680"/>
                <a:gd name="connsiteX1196" fmla="*/ 547724 w 645155"/>
                <a:gd name="connsiteY1196" fmla="*/ 170770 h 411680"/>
                <a:gd name="connsiteX1197" fmla="*/ 547724 w 645155"/>
                <a:gd name="connsiteY1197" fmla="*/ 166102 h 411680"/>
                <a:gd name="connsiteX1198" fmla="*/ 549279 w 645155"/>
                <a:gd name="connsiteY1198" fmla="*/ 170770 h 411680"/>
                <a:gd name="connsiteX1199" fmla="*/ 547724 w 645155"/>
                <a:gd name="connsiteY1199" fmla="*/ 170770 h 411680"/>
                <a:gd name="connsiteX1200" fmla="*/ 539950 w 645155"/>
                <a:gd name="connsiteY1200" fmla="*/ 145874 h 411680"/>
                <a:gd name="connsiteX1201" fmla="*/ 539950 w 645155"/>
                <a:gd name="connsiteY1201" fmla="*/ 145874 h 411680"/>
                <a:gd name="connsiteX1202" fmla="*/ 538395 w 645155"/>
                <a:gd name="connsiteY1202" fmla="*/ 145874 h 411680"/>
                <a:gd name="connsiteX1203" fmla="*/ 541504 w 645155"/>
                <a:gd name="connsiteY1203" fmla="*/ 142762 h 411680"/>
                <a:gd name="connsiteX1204" fmla="*/ 544614 w 645155"/>
                <a:gd name="connsiteY1204" fmla="*/ 144318 h 411680"/>
                <a:gd name="connsiteX1205" fmla="*/ 539950 w 645155"/>
                <a:gd name="connsiteY1205" fmla="*/ 145874 h 411680"/>
                <a:gd name="connsiteX1206" fmla="*/ 532175 w 645155"/>
                <a:gd name="connsiteY1206" fmla="*/ 136538 h 411680"/>
                <a:gd name="connsiteX1207" fmla="*/ 532175 w 645155"/>
                <a:gd name="connsiteY1207" fmla="*/ 136538 h 411680"/>
                <a:gd name="connsiteX1208" fmla="*/ 532175 w 645155"/>
                <a:gd name="connsiteY1208" fmla="*/ 134982 h 411680"/>
                <a:gd name="connsiteX1209" fmla="*/ 533730 w 645155"/>
                <a:gd name="connsiteY1209" fmla="*/ 131870 h 411680"/>
                <a:gd name="connsiteX1210" fmla="*/ 535285 w 645155"/>
                <a:gd name="connsiteY1210" fmla="*/ 133426 h 411680"/>
                <a:gd name="connsiteX1211" fmla="*/ 532175 w 645155"/>
                <a:gd name="connsiteY1211" fmla="*/ 136538 h 411680"/>
                <a:gd name="connsiteX1212" fmla="*/ 518180 w 645155"/>
                <a:gd name="connsiteY1212" fmla="*/ 136538 h 411680"/>
                <a:gd name="connsiteX1213" fmla="*/ 518180 w 645155"/>
                <a:gd name="connsiteY1213" fmla="*/ 136538 h 411680"/>
                <a:gd name="connsiteX1214" fmla="*/ 518180 w 645155"/>
                <a:gd name="connsiteY1214" fmla="*/ 136538 h 411680"/>
                <a:gd name="connsiteX1215" fmla="*/ 519735 w 645155"/>
                <a:gd name="connsiteY1215" fmla="*/ 134982 h 411680"/>
                <a:gd name="connsiteX1216" fmla="*/ 518180 w 645155"/>
                <a:gd name="connsiteY1216" fmla="*/ 136538 h 411680"/>
                <a:gd name="connsiteX1217" fmla="*/ 504186 w 645155"/>
                <a:gd name="connsiteY1217" fmla="*/ 242345 h 411680"/>
                <a:gd name="connsiteX1218" fmla="*/ 504186 w 645155"/>
                <a:gd name="connsiteY1218" fmla="*/ 242345 h 411680"/>
                <a:gd name="connsiteX1219" fmla="*/ 505741 w 645155"/>
                <a:gd name="connsiteY1219" fmla="*/ 245457 h 411680"/>
                <a:gd name="connsiteX1220" fmla="*/ 505741 w 645155"/>
                <a:gd name="connsiteY1220" fmla="*/ 245457 h 411680"/>
                <a:gd name="connsiteX1221" fmla="*/ 502631 w 645155"/>
                <a:gd name="connsiteY1221" fmla="*/ 247013 h 411680"/>
                <a:gd name="connsiteX1222" fmla="*/ 502631 w 645155"/>
                <a:gd name="connsiteY1222" fmla="*/ 245457 h 411680"/>
                <a:gd name="connsiteX1223" fmla="*/ 501076 w 645155"/>
                <a:gd name="connsiteY1223" fmla="*/ 245457 h 411680"/>
                <a:gd name="connsiteX1224" fmla="*/ 504186 w 645155"/>
                <a:gd name="connsiteY1224" fmla="*/ 242345 h 411680"/>
                <a:gd name="connsiteX1225" fmla="*/ 471533 w 645155"/>
                <a:gd name="connsiteY1225" fmla="*/ 282801 h 411680"/>
                <a:gd name="connsiteX1226" fmla="*/ 471533 w 645155"/>
                <a:gd name="connsiteY1226" fmla="*/ 282801 h 411680"/>
                <a:gd name="connsiteX1227" fmla="*/ 468423 w 645155"/>
                <a:gd name="connsiteY1227" fmla="*/ 284357 h 411680"/>
                <a:gd name="connsiteX1228" fmla="*/ 468423 w 645155"/>
                <a:gd name="connsiteY1228" fmla="*/ 282801 h 411680"/>
                <a:gd name="connsiteX1229" fmla="*/ 471533 w 645155"/>
                <a:gd name="connsiteY1229" fmla="*/ 281245 h 411680"/>
                <a:gd name="connsiteX1230" fmla="*/ 471533 w 645155"/>
                <a:gd name="connsiteY1230" fmla="*/ 282801 h 411680"/>
                <a:gd name="connsiteX1231" fmla="*/ 409335 w 645155"/>
                <a:gd name="connsiteY1231" fmla="*/ 276577 h 411680"/>
                <a:gd name="connsiteX1232" fmla="*/ 409335 w 645155"/>
                <a:gd name="connsiteY1232" fmla="*/ 276577 h 411680"/>
                <a:gd name="connsiteX1233" fmla="*/ 410890 w 645155"/>
                <a:gd name="connsiteY1233" fmla="*/ 273465 h 411680"/>
                <a:gd name="connsiteX1234" fmla="*/ 418665 w 645155"/>
                <a:gd name="connsiteY1234" fmla="*/ 275021 h 411680"/>
                <a:gd name="connsiteX1235" fmla="*/ 409335 w 645155"/>
                <a:gd name="connsiteY1235" fmla="*/ 276577 h 411680"/>
                <a:gd name="connsiteX1236" fmla="*/ 389121 w 645155"/>
                <a:gd name="connsiteY1236" fmla="*/ 296805 h 411680"/>
                <a:gd name="connsiteX1237" fmla="*/ 389121 w 645155"/>
                <a:gd name="connsiteY1237" fmla="*/ 296805 h 411680"/>
                <a:gd name="connsiteX1238" fmla="*/ 387566 w 645155"/>
                <a:gd name="connsiteY1238" fmla="*/ 298361 h 411680"/>
                <a:gd name="connsiteX1239" fmla="*/ 386011 w 645155"/>
                <a:gd name="connsiteY1239" fmla="*/ 298361 h 411680"/>
                <a:gd name="connsiteX1240" fmla="*/ 389121 w 645155"/>
                <a:gd name="connsiteY1240" fmla="*/ 296805 h 411680"/>
                <a:gd name="connsiteX1241" fmla="*/ 386011 w 645155"/>
                <a:gd name="connsiteY1241" fmla="*/ 313920 h 411680"/>
                <a:gd name="connsiteX1242" fmla="*/ 386011 w 645155"/>
                <a:gd name="connsiteY1242" fmla="*/ 313920 h 411680"/>
                <a:gd name="connsiteX1243" fmla="*/ 386011 w 645155"/>
                <a:gd name="connsiteY1243" fmla="*/ 313920 h 411680"/>
                <a:gd name="connsiteX1244" fmla="*/ 386011 w 645155"/>
                <a:gd name="connsiteY1244" fmla="*/ 313920 h 411680"/>
                <a:gd name="connsiteX1245" fmla="*/ 390676 w 645155"/>
                <a:gd name="connsiteY1245" fmla="*/ 309252 h 411680"/>
                <a:gd name="connsiteX1246" fmla="*/ 392231 w 645155"/>
                <a:gd name="connsiteY1246" fmla="*/ 310808 h 411680"/>
                <a:gd name="connsiteX1247" fmla="*/ 390676 w 645155"/>
                <a:gd name="connsiteY1247" fmla="*/ 313920 h 411680"/>
                <a:gd name="connsiteX1248" fmla="*/ 396896 w 645155"/>
                <a:gd name="connsiteY1248" fmla="*/ 317032 h 411680"/>
                <a:gd name="connsiteX1249" fmla="*/ 396896 w 645155"/>
                <a:gd name="connsiteY1249" fmla="*/ 315476 h 411680"/>
                <a:gd name="connsiteX1250" fmla="*/ 396896 w 645155"/>
                <a:gd name="connsiteY1250" fmla="*/ 315476 h 411680"/>
                <a:gd name="connsiteX1251" fmla="*/ 401561 w 645155"/>
                <a:gd name="connsiteY1251" fmla="*/ 317032 h 411680"/>
                <a:gd name="connsiteX1252" fmla="*/ 401561 w 645155"/>
                <a:gd name="connsiteY1252" fmla="*/ 318588 h 411680"/>
                <a:gd name="connsiteX1253" fmla="*/ 386011 w 645155"/>
                <a:gd name="connsiteY1253" fmla="*/ 313920 h 411680"/>
                <a:gd name="connsiteX1254" fmla="*/ 386011 w 645155"/>
                <a:gd name="connsiteY1254" fmla="*/ 313920 h 411680"/>
                <a:gd name="connsiteX1255" fmla="*/ 409335 w 645155"/>
                <a:gd name="connsiteY1255" fmla="*/ 318588 h 411680"/>
                <a:gd name="connsiteX1256" fmla="*/ 409335 w 645155"/>
                <a:gd name="connsiteY1256" fmla="*/ 318588 h 411680"/>
                <a:gd name="connsiteX1257" fmla="*/ 414000 w 645155"/>
                <a:gd name="connsiteY1257" fmla="*/ 320144 h 411680"/>
                <a:gd name="connsiteX1258" fmla="*/ 414000 w 645155"/>
                <a:gd name="connsiteY1258" fmla="*/ 321700 h 411680"/>
                <a:gd name="connsiteX1259" fmla="*/ 409335 w 645155"/>
                <a:gd name="connsiteY1259" fmla="*/ 320144 h 411680"/>
                <a:gd name="connsiteX1260" fmla="*/ 409335 w 645155"/>
                <a:gd name="connsiteY1260" fmla="*/ 318588 h 411680"/>
                <a:gd name="connsiteX1261" fmla="*/ 499521 w 645155"/>
                <a:gd name="connsiteY1261" fmla="*/ 287469 h 411680"/>
                <a:gd name="connsiteX1262" fmla="*/ 499521 w 645155"/>
                <a:gd name="connsiteY1262" fmla="*/ 287469 h 411680"/>
                <a:gd name="connsiteX1263" fmla="*/ 497966 w 645155"/>
                <a:gd name="connsiteY1263" fmla="*/ 279689 h 411680"/>
                <a:gd name="connsiteX1264" fmla="*/ 502631 w 645155"/>
                <a:gd name="connsiteY1264" fmla="*/ 275021 h 411680"/>
                <a:gd name="connsiteX1265" fmla="*/ 505741 w 645155"/>
                <a:gd name="connsiteY1265" fmla="*/ 284357 h 411680"/>
                <a:gd name="connsiteX1266" fmla="*/ 499521 w 645155"/>
                <a:gd name="connsiteY1266" fmla="*/ 287469 h 411680"/>
                <a:gd name="connsiteX1267" fmla="*/ 507296 w 645155"/>
                <a:gd name="connsiteY1267" fmla="*/ 268797 h 411680"/>
                <a:gd name="connsiteX1268" fmla="*/ 507296 w 645155"/>
                <a:gd name="connsiteY1268" fmla="*/ 268797 h 411680"/>
                <a:gd name="connsiteX1269" fmla="*/ 507296 w 645155"/>
                <a:gd name="connsiteY1269" fmla="*/ 268797 h 411680"/>
                <a:gd name="connsiteX1270" fmla="*/ 513516 w 645155"/>
                <a:gd name="connsiteY1270" fmla="*/ 278133 h 411680"/>
                <a:gd name="connsiteX1271" fmla="*/ 511961 w 645155"/>
                <a:gd name="connsiteY1271" fmla="*/ 279689 h 411680"/>
                <a:gd name="connsiteX1272" fmla="*/ 507296 w 645155"/>
                <a:gd name="connsiteY1272" fmla="*/ 268797 h 411680"/>
                <a:gd name="connsiteX1273" fmla="*/ 511961 w 645155"/>
                <a:gd name="connsiteY1273" fmla="*/ 262573 h 411680"/>
                <a:gd name="connsiteX1274" fmla="*/ 511961 w 645155"/>
                <a:gd name="connsiteY1274" fmla="*/ 262573 h 411680"/>
                <a:gd name="connsiteX1275" fmla="*/ 513516 w 645155"/>
                <a:gd name="connsiteY1275" fmla="*/ 259461 h 411680"/>
                <a:gd name="connsiteX1276" fmla="*/ 518180 w 645155"/>
                <a:gd name="connsiteY1276" fmla="*/ 270353 h 411680"/>
                <a:gd name="connsiteX1277" fmla="*/ 519735 w 645155"/>
                <a:gd name="connsiteY1277" fmla="*/ 273465 h 411680"/>
                <a:gd name="connsiteX1278" fmla="*/ 519735 w 645155"/>
                <a:gd name="connsiteY1278" fmla="*/ 273465 h 411680"/>
                <a:gd name="connsiteX1279" fmla="*/ 518180 w 645155"/>
                <a:gd name="connsiteY1279" fmla="*/ 275021 h 411680"/>
                <a:gd name="connsiteX1280" fmla="*/ 511961 w 645155"/>
                <a:gd name="connsiteY1280" fmla="*/ 262573 h 411680"/>
                <a:gd name="connsiteX1281" fmla="*/ 529065 w 645155"/>
                <a:gd name="connsiteY1281" fmla="*/ 239233 h 411680"/>
                <a:gd name="connsiteX1282" fmla="*/ 529065 w 645155"/>
                <a:gd name="connsiteY1282" fmla="*/ 239233 h 411680"/>
                <a:gd name="connsiteX1283" fmla="*/ 529065 w 645155"/>
                <a:gd name="connsiteY1283" fmla="*/ 234565 h 411680"/>
                <a:gd name="connsiteX1284" fmla="*/ 530620 w 645155"/>
                <a:gd name="connsiteY1284" fmla="*/ 236121 h 411680"/>
                <a:gd name="connsiteX1285" fmla="*/ 530620 w 645155"/>
                <a:gd name="connsiteY1285" fmla="*/ 239233 h 411680"/>
                <a:gd name="connsiteX1286" fmla="*/ 529065 w 645155"/>
                <a:gd name="connsiteY1286" fmla="*/ 239233 h 411680"/>
                <a:gd name="connsiteX1287" fmla="*/ 553944 w 645155"/>
                <a:gd name="connsiteY1287" fmla="*/ 153654 h 411680"/>
                <a:gd name="connsiteX1288" fmla="*/ 553944 w 645155"/>
                <a:gd name="connsiteY1288" fmla="*/ 153654 h 411680"/>
                <a:gd name="connsiteX1289" fmla="*/ 553944 w 645155"/>
                <a:gd name="connsiteY1289" fmla="*/ 153654 h 411680"/>
                <a:gd name="connsiteX1290" fmla="*/ 553944 w 645155"/>
                <a:gd name="connsiteY1290" fmla="*/ 153654 h 411680"/>
                <a:gd name="connsiteX1291" fmla="*/ 553944 w 645155"/>
                <a:gd name="connsiteY1291" fmla="*/ 153654 h 411680"/>
                <a:gd name="connsiteX1292" fmla="*/ 524400 w 645155"/>
                <a:gd name="connsiteY1292" fmla="*/ 120978 h 411680"/>
                <a:gd name="connsiteX1293" fmla="*/ 524400 w 645155"/>
                <a:gd name="connsiteY1293" fmla="*/ 120978 h 411680"/>
                <a:gd name="connsiteX1294" fmla="*/ 527510 w 645155"/>
                <a:gd name="connsiteY1294" fmla="*/ 124090 h 411680"/>
                <a:gd name="connsiteX1295" fmla="*/ 524400 w 645155"/>
                <a:gd name="connsiteY1295" fmla="*/ 125646 h 411680"/>
                <a:gd name="connsiteX1296" fmla="*/ 522845 w 645155"/>
                <a:gd name="connsiteY1296" fmla="*/ 120978 h 411680"/>
                <a:gd name="connsiteX1297" fmla="*/ 524400 w 645155"/>
                <a:gd name="connsiteY1297" fmla="*/ 120978 h 411680"/>
                <a:gd name="connsiteX1298" fmla="*/ 518180 w 645155"/>
                <a:gd name="connsiteY1298" fmla="*/ 128758 h 411680"/>
                <a:gd name="connsiteX1299" fmla="*/ 518180 w 645155"/>
                <a:gd name="connsiteY1299" fmla="*/ 128758 h 411680"/>
                <a:gd name="connsiteX1300" fmla="*/ 516626 w 645155"/>
                <a:gd name="connsiteY1300" fmla="*/ 128758 h 411680"/>
                <a:gd name="connsiteX1301" fmla="*/ 511961 w 645155"/>
                <a:gd name="connsiteY1301" fmla="*/ 128758 h 411680"/>
                <a:gd name="connsiteX1302" fmla="*/ 511961 w 645155"/>
                <a:gd name="connsiteY1302" fmla="*/ 128758 h 411680"/>
                <a:gd name="connsiteX1303" fmla="*/ 510406 w 645155"/>
                <a:gd name="connsiteY1303" fmla="*/ 127202 h 411680"/>
                <a:gd name="connsiteX1304" fmla="*/ 516626 w 645155"/>
                <a:gd name="connsiteY1304" fmla="*/ 125646 h 411680"/>
                <a:gd name="connsiteX1305" fmla="*/ 518180 w 645155"/>
                <a:gd name="connsiteY1305" fmla="*/ 128758 h 411680"/>
                <a:gd name="connsiteX1306" fmla="*/ 507296 w 645155"/>
                <a:gd name="connsiteY1306" fmla="*/ 122534 h 411680"/>
                <a:gd name="connsiteX1307" fmla="*/ 507296 w 645155"/>
                <a:gd name="connsiteY1307" fmla="*/ 122534 h 411680"/>
                <a:gd name="connsiteX1308" fmla="*/ 504186 w 645155"/>
                <a:gd name="connsiteY1308" fmla="*/ 116310 h 411680"/>
                <a:gd name="connsiteX1309" fmla="*/ 505741 w 645155"/>
                <a:gd name="connsiteY1309" fmla="*/ 114754 h 411680"/>
                <a:gd name="connsiteX1310" fmla="*/ 510406 w 645155"/>
                <a:gd name="connsiteY1310" fmla="*/ 119422 h 411680"/>
                <a:gd name="connsiteX1311" fmla="*/ 507296 w 645155"/>
                <a:gd name="connsiteY1311" fmla="*/ 122534 h 411680"/>
                <a:gd name="connsiteX1312" fmla="*/ 499521 w 645155"/>
                <a:gd name="connsiteY1312" fmla="*/ 111642 h 411680"/>
                <a:gd name="connsiteX1313" fmla="*/ 499521 w 645155"/>
                <a:gd name="connsiteY1313" fmla="*/ 111642 h 411680"/>
                <a:gd name="connsiteX1314" fmla="*/ 499521 w 645155"/>
                <a:gd name="connsiteY1314" fmla="*/ 110086 h 411680"/>
                <a:gd name="connsiteX1315" fmla="*/ 501076 w 645155"/>
                <a:gd name="connsiteY1315" fmla="*/ 110086 h 411680"/>
                <a:gd name="connsiteX1316" fmla="*/ 499521 w 645155"/>
                <a:gd name="connsiteY1316" fmla="*/ 111642 h 411680"/>
                <a:gd name="connsiteX1317" fmla="*/ 476197 w 645155"/>
                <a:gd name="connsiteY1317" fmla="*/ 100750 h 411680"/>
                <a:gd name="connsiteX1318" fmla="*/ 476197 w 645155"/>
                <a:gd name="connsiteY1318" fmla="*/ 100750 h 411680"/>
                <a:gd name="connsiteX1319" fmla="*/ 476197 w 645155"/>
                <a:gd name="connsiteY1319" fmla="*/ 100750 h 411680"/>
                <a:gd name="connsiteX1320" fmla="*/ 473088 w 645155"/>
                <a:gd name="connsiteY1320" fmla="*/ 105418 h 411680"/>
                <a:gd name="connsiteX1321" fmla="*/ 473088 w 645155"/>
                <a:gd name="connsiteY1321" fmla="*/ 105418 h 411680"/>
                <a:gd name="connsiteX1322" fmla="*/ 476197 w 645155"/>
                <a:gd name="connsiteY1322" fmla="*/ 100750 h 411680"/>
                <a:gd name="connsiteX1323" fmla="*/ 479307 w 645155"/>
                <a:gd name="connsiteY1323" fmla="*/ 110086 h 411680"/>
                <a:gd name="connsiteX1324" fmla="*/ 479307 w 645155"/>
                <a:gd name="connsiteY1324" fmla="*/ 110086 h 411680"/>
                <a:gd name="connsiteX1325" fmla="*/ 480862 w 645155"/>
                <a:gd name="connsiteY1325" fmla="*/ 106974 h 411680"/>
                <a:gd name="connsiteX1326" fmla="*/ 483972 w 645155"/>
                <a:gd name="connsiteY1326" fmla="*/ 108530 h 411680"/>
                <a:gd name="connsiteX1327" fmla="*/ 480862 w 645155"/>
                <a:gd name="connsiteY1327" fmla="*/ 110086 h 411680"/>
                <a:gd name="connsiteX1328" fmla="*/ 479307 w 645155"/>
                <a:gd name="connsiteY1328" fmla="*/ 110086 h 411680"/>
                <a:gd name="connsiteX1329" fmla="*/ 488637 w 645155"/>
                <a:gd name="connsiteY1329" fmla="*/ 114754 h 411680"/>
                <a:gd name="connsiteX1330" fmla="*/ 488637 w 645155"/>
                <a:gd name="connsiteY1330" fmla="*/ 114754 h 411680"/>
                <a:gd name="connsiteX1331" fmla="*/ 490192 w 645155"/>
                <a:gd name="connsiteY1331" fmla="*/ 116310 h 411680"/>
                <a:gd name="connsiteX1332" fmla="*/ 488637 w 645155"/>
                <a:gd name="connsiteY1332" fmla="*/ 116310 h 411680"/>
                <a:gd name="connsiteX1333" fmla="*/ 487082 w 645155"/>
                <a:gd name="connsiteY1333" fmla="*/ 114754 h 411680"/>
                <a:gd name="connsiteX1334" fmla="*/ 488637 w 645155"/>
                <a:gd name="connsiteY1334" fmla="*/ 114754 h 411680"/>
                <a:gd name="connsiteX1335" fmla="*/ 513516 w 645155"/>
                <a:gd name="connsiteY1335" fmla="*/ 231453 h 411680"/>
                <a:gd name="connsiteX1336" fmla="*/ 513516 w 645155"/>
                <a:gd name="connsiteY1336" fmla="*/ 231453 h 411680"/>
                <a:gd name="connsiteX1337" fmla="*/ 515071 w 645155"/>
                <a:gd name="connsiteY1337" fmla="*/ 233009 h 411680"/>
                <a:gd name="connsiteX1338" fmla="*/ 511961 w 645155"/>
                <a:gd name="connsiteY1338" fmla="*/ 236121 h 411680"/>
                <a:gd name="connsiteX1339" fmla="*/ 510406 w 645155"/>
                <a:gd name="connsiteY1339" fmla="*/ 234565 h 411680"/>
                <a:gd name="connsiteX1340" fmla="*/ 513516 w 645155"/>
                <a:gd name="connsiteY1340" fmla="*/ 231453 h 411680"/>
                <a:gd name="connsiteX1341" fmla="*/ 398451 w 645155"/>
                <a:gd name="connsiteY1341" fmla="*/ 273465 h 411680"/>
                <a:gd name="connsiteX1342" fmla="*/ 398451 w 645155"/>
                <a:gd name="connsiteY1342" fmla="*/ 273465 h 411680"/>
                <a:gd name="connsiteX1343" fmla="*/ 401561 w 645155"/>
                <a:gd name="connsiteY1343" fmla="*/ 273465 h 411680"/>
                <a:gd name="connsiteX1344" fmla="*/ 395341 w 645155"/>
                <a:gd name="connsiteY1344" fmla="*/ 279689 h 411680"/>
                <a:gd name="connsiteX1345" fmla="*/ 398451 w 645155"/>
                <a:gd name="connsiteY1345" fmla="*/ 275021 h 411680"/>
                <a:gd name="connsiteX1346" fmla="*/ 398451 w 645155"/>
                <a:gd name="connsiteY1346" fmla="*/ 275021 h 411680"/>
                <a:gd name="connsiteX1347" fmla="*/ 398451 w 645155"/>
                <a:gd name="connsiteY1347" fmla="*/ 275021 h 411680"/>
                <a:gd name="connsiteX1348" fmla="*/ 398451 w 645155"/>
                <a:gd name="connsiteY1348" fmla="*/ 273465 h 411680"/>
                <a:gd name="connsiteX1349" fmla="*/ 381347 w 645155"/>
                <a:gd name="connsiteY1349" fmla="*/ 304585 h 411680"/>
                <a:gd name="connsiteX1350" fmla="*/ 381347 w 645155"/>
                <a:gd name="connsiteY1350" fmla="*/ 304585 h 411680"/>
                <a:gd name="connsiteX1351" fmla="*/ 382902 w 645155"/>
                <a:gd name="connsiteY1351" fmla="*/ 304585 h 411680"/>
                <a:gd name="connsiteX1352" fmla="*/ 379792 w 645155"/>
                <a:gd name="connsiteY1352" fmla="*/ 310808 h 411680"/>
                <a:gd name="connsiteX1353" fmla="*/ 381347 w 645155"/>
                <a:gd name="connsiteY1353" fmla="*/ 313920 h 411680"/>
                <a:gd name="connsiteX1354" fmla="*/ 373572 w 645155"/>
                <a:gd name="connsiteY1354" fmla="*/ 312364 h 411680"/>
                <a:gd name="connsiteX1355" fmla="*/ 381347 w 645155"/>
                <a:gd name="connsiteY1355" fmla="*/ 304585 h 411680"/>
                <a:gd name="connsiteX1356" fmla="*/ 525955 w 645155"/>
                <a:gd name="connsiteY1356" fmla="*/ 268797 h 411680"/>
                <a:gd name="connsiteX1357" fmla="*/ 525955 w 645155"/>
                <a:gd name="connsiteY1357" fmla="*/ 268797 h 411680"/>
                <a:gd name="connsiteX1358" fmla="*/ 525955 w 645155"/>
                <a:gd name="connsiteY1358" fmla="*/ 268797 h 411680"/>
                <a:gd name="connsiteX1359" fmla="*/ 527510 w 645155"/>
                <a:gd name="connsiteY1359" fmla="*/ 265685 h 411680"/>
                <a:gd name="connsiteX1360" fmla="*/ 529065 w 645155"/>
                <a:gd name="connsiteY1360" fmla="*/ 265685 h 411680"/>
                <a:gd name="connsiteX1361" fmla="*/ 525955 w 645155"/>
                <a:gd name="connsiteY1361" fmla="*/ 268797 h 411680"/>
                <a:gd name="connsiteX1362" fmla="*/ 530620 w 645155"/>
                <a:gd name="connsiteY1362" fmla="*/ 257905 h 411680"/>
                <a:gd name="connsiteX1363" fmla="*/ 530620 w 645155"/>
                <a:gd name="connsiteY1363" fmla="*/ 257905 h 411680"/>
                <a:gd name="connsiteX1364" fmla="*/ 532175 w 645155"/>
                <a:gd name="connsiteY1364" fmla="*/ 253237 h 411680"/>
                <a:gd name="connsiteX1365" fmla="*/ 535285 w 645155"/>
                <a:gd name="connsiteY1365" fmla="*/ 257905 h 411680"/>
                <a:gd name="connsiteX1366" fmla="*/ 533730 w 645155"/>
                <a:gd name="connsiteY1366" fmla="*/ 261017 h 411680"/>
                <a:gd name="connsiteX1367" fmla="*/ 530620 w 645155"/>
                <a:gd name="connsiteY1367" fmla="*/ 257905 h 411680"/>
                <a:gd name="connsiteX1368" fmla="*/ 558609 w 645155"/>
                <a:gd name="connsiteY1368" fmla="*/ 208113 h 411680"/>
                <a:gd name="connsiteX1369" fmla="*/ 558609 w 645155"/>
                <a:gd name="connsiteY1369" fmla="*/ 208113 h 411680"/>
                <a:gd name="connsiteX1370" fmla="*/ 560164 w 645155"/>
                <a:gd name="connsiteY1370" fmla="*/ 206557 h 411680"/>
                <a:gd name="connsiteX1371" fmla="*/ 558609 w 645155"/>
                <a:gd name="connsiteY1371" fmla="*/ 211225 h 411680"/>
                <a:gd name="connsiteX1372" fmla="*/ 558609 w 645155"/>
                <a:gd name="connsiteY1372" fmla="*/ 211225 h 411680"/>
                <a:gd name="connsiteX1373" fmla="*/ 558609 w 645155"/>
                <a:gd name="connsiteY1373" fmla="*/ 208113 h 411680"/>
                <a:gd name="connsiteX1374" fmla="*/ 560164 w 645155"/>
                <a:gd name="connsiteY1374" fmla="*/ 203445 h 411680"/>
                <a:gd name="connsiteX1375" fmla="*/ 560164 w 645155"/>
                <a:gd name="connsiteY1375" fmla="*/ 203445 h 411680"/>
                <a:gd name="connsiteX1376" fmla="*/ 558609 w 645155"/>
                <a:gd name="connsiteY1376" fmla="*/ 203445 h 411680"/>
                <a:gd name="connsiteX1377" fmla="*/ 560164 w 645155"/>
                <a:gd name="connsiteY1377" fmla="*/ 198777 h 411680"/>
                <a:gd name="connsiteX1378" fmla="*/ 560164 w 645155"/>
                <a:gd name="connsiteY1378" fmla="*/ 197221 h 411680"/>
                <a:gd name="connsiteX1379" fmla="*/ 560164 w 645155"/>
                <a:gd name="connsiteY1379" fmla="*/ 203445 h 411680"/>
                <a:gd name="connsiteX1380" fmla="*/ 519735 w 645155"/>
                <a:gd name="connsiteY1380" fmla="*/ 114754 h 411680"/>
                <a:gd name="connsiteX1381" fmla="*/ 519735 w 645155"/>
                <a:gd name="connsiteY1381" fmla="*/ 114754 h 411680"/>
                <a:gd name="connsiteX1382" fmla="*/ 518180 w 645155"/>
                <a:gd name="connsiteY1382" fmla="*/ 116310 h 411680"/>
                <a:gd name="connsiteX1383" fmla="*/ 511961 w 645155"/>
                <a:gd name="connsiteY1383" fmla="*/ 111642 h 411680"/>
                <a:gd name="connsiteX1384" fmla="*/ 513516 w 645155"/>
                <a:gd name="connsiteY1384" fmla="*/ 110086 h 411680"/>
                <a:gd name="connsiteX1385" fmla="*/ 518180 w 645155"/>
                <a:gd name="connsiteY1385" fmla="*/ 114754 h 411680"/>
                <a:gd name="connsiteX1386" fmla="*/ 519735 w 645155"/>
                <a:gd name="connsiteY1386" fmla="*/ 114754 h 411680"/>
                <a:gd name="connsiteX1387" fmla="*/ 462203 w 645155"/>
                <a:gd name="connsiteY1387" fmla="*/ 106974 h 411680"/>
                <a:gd name="connsiteX1388" fmla="*/ 462203 w 645155"/>
                <a:gd name="connsiteY1388" fmla="*/ 106974 h 411680"/>
                <a:gd name="connsiteX1389" fmla="*/ 468423 w 645155"/>
                <a:gd name="connsiteY1389" fmla="*/ 94526 h 411680"/>
                <a:gd name="connsiteX1390" fmla="*/ 471533 w 645155"/>
                <a:gd name="connsiteY1390" fmla="*/ 86746 h 411680"/>
                <a:gd name="connsiteX1391" fmla="*/ 474642 w 645155"/>
                <a:gd name="connsiteY1391" fmla="*/ 89858 h 411680"/>
                <a:gd name="connsiteX1392" fmla="*/ 462203 w 645155"/>
                <a:gd name="connsiteY1392" fmla="*/ 106974 h 411680"/>
                <a:gd name="connsiteX1393" fmla="*/ 457538 w 645155"/>
                <a:gd name="connsiteY1393" fmla="*/ 113198 h 411680"/>
                <a:gd name="connsiteX1394" fmla="*/ 457538 w 645155"/>
                <a:gd name="connsiteY1394" fmla="*/ 113198 h 411680"/>
                <a:gd name="connsiteX1395" fmla="*/ 457538 w 645155"/>
                <a:gd name="connsiteY1395" fmla="*/ 113198 h 411680"/>
                <a:gd name="connsiteX1396" fmla="*/ 459093 w 645155"/>
                <a:gd name="connsiteY1396" fmla="*/ 113198 h 411680"/>
                <a:gd name="connsiteX1397" fmla="*/ 457538 w 645155"/>
                <a:gd name="connsiteY1397" fmla="*/ 113198 h 411680"/>
                <a:gd name="connsiteX1398" fmla="*/ 443544 w 645155"/>
                <a:gd name="connsiteY1398" fmla="*/ 102306 h 411680"/>
                <a:gd name="connsiteX1399" fmla="*/ 443544 w 645155"/>
                <a:gd name="connsiteY1399" fmla="*/ 102306 h 411680"/>
                <a:gd name="connsiteX1400" fmla="*/ 446654 w 645155"/>
                <a:gd name="connsiteY1400" fmla="*/ 80522 h 411680"/>
                <a:gd name="connsiteX1401" fmla="*/ 448209 w 645155"/>
                <a:gd name="connsiteY1401" fmla="*/ 78966 h 411680"/>
                <a:gd name="connsiteX1402" fmla="*/ 443544 w 645155"/>
                <a:gd name="connsiteY1402" fmla="*/ 102306 h 411680"/>
                <a:gd name="connsiteX1403" fmla="*/ 437324 w 645155"/>
                <a:gd name="connsiteY1403" fmla="*/ 82078 h 411680"/>
                <a:gd name="connsiteX1404" fmla="*/ 437324 w 645155"/>
                <a:gd name="connsiteY1404" fmla="*/ 82078 h 411680"/>
                <a:gd name="connsiteX1405" fmla="*/ 438879 w 645155"/>
                <a:gd name="connsiteY1405" fmla="*/ 82078 h 411680"/>
                <a:gd name="connsiteX1406" fmla="*/ 437324 w 645155"/>
                <a:gd name="connsiteY1406" fmla="*/ 105418 h 411680"/>
                <a:gd name="connsiteX1407" fmla="*/ 437324 w 645155"/>
                <a:gd name="connsiteY1407" fmla="*/ 82078 h 411680"/>
                <a:gd name="connsiteX1408" fmla="*/ 465313 w 645155"/>
                <a:gd name="connsiteY1408" fmla="*/ 114754 h 411680"/>
                <a:gd name="connsiteX1409" fmla="*/ 465313 w 645155"/>
                <a:gd name="connsiteY1409" fmla="*/ 114754 h 411680"/>
                <a:gd name="connsiteX1410" fmla="*/ 465313 w 645155"/>
                <a:gd name="connsiteY1410" fmla="*/ 117866 h 411680"/>
                <a:gd name="connsiteX1411" fmla="*/ 463758 w 645155"/>
                <a:gd name="connsiteY1411" fmla="*/ 116310 h 411680"/>
                <a:gd name="connsiteX1412" fmla="*/ 465313 w 645155"/>
                <a:gd name="connsiteY1412" fmla="*/ 114754 h 411680"/>
                <a:gd name="connsiteX1413" fmla="*/ 468423 w 645155"/>
                <a:gd name="connsiteY1413" fmla="*/ 119422 h 411680"/>
                <a:gd name="connsiteX1414" fmla="*/ 468423 w 645155"/>
                <a:gd name="connsiteY1414" fmla="*/ 119422 h 411680"/>
                <a:gd name="connsiteX1415" fmla="*/ 468423 w 645155"/>
                <a:gd name="connsiteY1415" fmla="*/ 119422 h 411680"/>
                <a:gd name="connsiteX1416" fmla="*/ 466868 w 645155"/>
                <a:gd name="connsiteY1416" fmla="*/ 119422 h 411680"/>
                <a:gd name="connsiteX1417" fmla="*/ 468423 w 645155"/>
                <a:gd name="connsiteY1417" fmla="*/ 119422 h 411680"/>
                <a:gd name="connsiteX1418" fmla="*/ 480862 w 645155"/>
                <a:gd name="connsiteY1418" fmla="*/ 119422 h 411680"/>
                <a:gd name="connsiteX1419" fmla="*/ 480862 w 645155"/>
                <a:gd name="connsiteY1419" fmla="*/ 119422 h 411680"/>
                <a:gd name="connsiteX1420" fmla="*/ 483972 w 645155"/>
                <a:gd name="connsiteY1420" fmla="*/ 120978 h 411680"/>
                <a:gd name="connsiteX1421" fmla="*/ 480862 w 645155"/>
                <a:gd name="connsiteY1421" fmla="*/ 124090 h 411680"/>
                <a:gd name="connsiteX1422" fmla="*/ 480862 w 645155"/>
                <a:gd name="connsiteY1422" fmla="*/ 127202 h 411680"/>
                <a:gd name="connsiteX1423" fmla="*/ 474642 w 645155"/>
                <a:gd name="connsiteY1423" fmla="*/ 124090 h 411680"/>
                <a:gd name="connsiteX1424" fmla="*/ 480862 w 645155"/>
                <a:gd name="connsiteY1424" fmla="*/ 119422 h 411680"/>
                <a:gd name="connsiteX1425" fmla="*/ 485527 w 645155"/>
                <a:gd name="connsiteY1425" fmla="*/ 128758 h 411680"/>
                <a:gd name="connsiteX1426" fmla="*/ 485527 w 645155"/>
                <a:gd name="connsiteY1426" fmla="*/ 128758 h 411680"/>
                <a:gd name="connsiteX1427" fmla="*/ 490192 w 645155"/>
                <a:gd name="connsiteY1427" fmla="*/ 127202 h 411680"/>
                <a:gd name="connsiteX1428" fmla="*/ 491747 w 645155"/>
                <a:gd name="connsiteY1428" fmla="*/ 127202 h 411680"/>
                <a:gd name="connsiteX1429" fmla="*/ 488637 w 645155"/>
                <a:gd name="connsiteY1429" fmla="*/ 131870 h 411680"/>
                <a:gd name="connsiteX1430" fmla="*/ 483972 w 645155"/>
                <a:gd name="connsiteY1430" fmla="*/ 128758 h 411680"/>
                <a:gd name="connsiteX1431" fmla="*/ 485527 w 645155"/>
                <a:gd name="connsiteY1431" fmla="*/ 128758 h 411680"/>
                <a:gd name="connsiteX1432" fmla="*/ 499521 w 645155"/>
                <a:gd name="connsiteY1432" fmla="*/ 133426 h 411680"/>
                <a:gd name="connsiteX1433" fmla="*/ 499521 w 645155"/>
                <a:gd name="connsiteY1433" fmla="*/ 133426 h 411680"/>
                <a:gd name="connsiteX1434" fmla="*/ 502631 w 645155"/>
                <a:gd name="connsiteY1434" fmla="*/ 134982 h 411680"/>
                <a:gd name="connsiteX1435" fmla="*/ 501076 w 645155"/>
                <a:gd name="connsiteY1435" fmla="*/ 136538 h 411680"/>
                <a:gd name="connsiteX1436" fmla="*/ 501076 w 645155"/>
                <a:gd name="connsiteY1436" fmla="*/ 139650 h 411680"/>
                <a:gd name="connsiteX1437" fmla="*/ 501076 w 645155"/>
                <a:gd name="connsiteY1437" fmla="*/ 139650 h 411680"/>
                <a:gd name="connsiteX1438" fmla="*/ 496411 w 645155"/>
                <a:gd name="connsiteY1438" fmla="*/ 136538 h 411680"/>
                <a:gd name="connsiteX1439" fmla="*/ 499521 w 645155"/>
                <a:gd name="connsiteY1439" fmla="*/ 133426 h 411680"/>
                <a:gd name="connsiteX1440" fmla="*/ 505741 w 645155"/>
                <a:gd name="connsiteY1440" fmla="*/ 142762 h 411680"/>
                <a:gd name="connsiteX1441" fmla="*/ 505741 w 645155"/>
                <a:gd name="connsiteY1441" fmla="*/ 142762 h 411680"/>
                <a:gd name="connsiteX1442" fmla="*/ 507296 w 645155"/>
                <a:gd name="connsiteY1442" fmla="*/ 141206 h 411680"/>
                <a:gd name="connsiteX1443" fmla="*/ 508851 w 645155"/>
                <a:gd name="connsiteY1443" fmla="*/ 145874 h 411680"/>
                <a:gd name="connsiteX1444" fmla="*/ 507296 w 645155"/>
                <a:gd name="connsiteY1444" fmla="*/ 147430 h 411680"/>
                <a:gd name="connsiteX1445" fmla="*/ 507296 w 645155"/>
                <a:gd name="connsiteY1445" fmla="*/ 150542 h 411680"/>
                <a:gd name="connsiteX1446" fmla="*/ 502631 w 645155"/>
                <a:gd name="connsiteY1446" fmla="*/ 141206 h 411680"/>
                <a:gd name="connsiteX1447" fmla="*/ 505741 w 645155"/>
                <a:gd name="connsiteY1447" fmla="*/ 142762 h 411680"/>
                <a:gd name="connsiteX1448" fmla="*/ 510406 w 645155"/>
                <a:gd name="connsiteY1448" fmla="*/ 153654 h 411680"/>
                <a:gd name="connsiteX1449" fmla="*/ 510406 w 645155"/>
                <a:gd name="connsiteY1449" fmla="*/ 153654 h 411680"/>
                <a:gd name="connsiteX1450" fmla="*/ 511961 w 645155"/>
                <a:gd name="connsiteY1450" fmla="*/ 153654 h 411680"/>
                <a:gd name="connsiteX1451" fmla="*/ 516626 w 645155"/>
                <a:gd name="connsiteY1451" fmla="*/ 162990 h 411680"/>
                <a:gd name="connsiteX1452" fmla="*/ 513516 w 645155"/>
                <a:gd name="connsiteY1452" fmla="*/ 164546 h 411680"/>
                <a:gd name="connsiteX1453" fmla="*/ 508851 w 645155"/>
                <a:gd name="connsiteY1453" fmla="*/ 152098 h 411680"/>
                <a:gd name="connsiteX1454" fmla="*/ 510406 w 645155"/>
                <a:gd name="connsiteY1454" fmla="*/ 153654 h 411680"/>
                <a:gd name="connsiteX1455" fmla="*/ 518180 w 645155"/>
                <a:gd name="connsiteY1455" fmla="*/ 205001 h 411680"/>
                <a:gd name="connsiteX1456" fmla="*/ 518180 w 645155"/>
                <a:gd name="connsiteY1456" fmla="*/ 205001 h 411680"/>
                <a:gd name="connsiteX1457" fmla="*/ 518180 w 645155"/>
                <a:gd name="connsiteY1457" fmla="*/ 206557 h 411680"/>
                <a:gd name="connsiteX1458" fmla="*/ 518180 w 645155"/>
                <a:gd name="connsiteY1458" fmla="*/ 206557 h 411680"/>
                <a:gd name="connsiteX1459" fmla="*/ 516626 w 645155"/>
                <a:gd name="connsiteY1459" fmla="*/ 211225 h 411680"/>
                <a:gd name="connsiteX1460" fmla="*/ 521290 w 645155"/>
                <a:gd name="connsiteY1460" fmla="*/ 212781 h 411680"/>
                <a:gd name="connsiteX1461" fmla="*/ 515071 w 645155"/>
                <a:gd name="connsiteY1461" fmla="*/ 219005 h 411680"/>
                <a:gd name="connsiteX1462" fmla="*/ 515071 w 645155"/>
                <a:gd name="connsiteY1462" fmla="*/ 220561 h 411680"/>
                <a:gd name="connsiteX1463" fmla="*/ 511961 w 645155"/>
                <a:gd name="connsiteY1463" fmla="*/ 223673 h 411680"/>
                <a:gd name="connsiteX1464" fmla="*/ 518180 w 645155"/>
                <a:gd name="connsiteY1464" fmla="*/ 205001 h 411680"/>
                <a:gd name="connsiteX1465" fmla="*/ 485527 w 645155"/>
                <a:gd name="connsiteY1465" fmla="*/ 250125 h 411680"/>
                <a:gd name="connsiteX1466" fmla="*/ 485527 w 645155"/>
                <a:gd name="connsiteY1466" fmla="*/ 250125 h 411680"/>
                <a:gd name="connsiteX1467" fmla="*/ 485527 w 645155"/>
                <a:gd name="connsiteY1467" fmla="*/ 250125 h 411680"/>
                <a:gd name="connsiteX1468" fmla="*/ 473088 w 645155"/>
                <a:gd name="connsiteY1468" fmla="*/ 262573 h 411680"/>
                <a:gd name="connsiteX1469" fmla="*/ 473088 w 645155"/>
                <a:gd name="connsiteY1469" fmla="*/ 262573 h 411680"/>
                <a:gd name="connsiteX1470" fmla="*/ 471533 w 645155"/>
                <a:gd name="connsiteY1470" fmla="*/ 264129 h 411680"/>
                <a:gd name="connsiteX1471" fmla="*/ 469978 w 645155"/>
                <a:gd name="connsiteY1471" fmla="*/ 262573 h 411680"/>
                <a:gd name="connsiteX1472" fmla="*/ 490192 w 645155"/>
                <a:gd name="connsiteY1472" fmla="*/ 245457 h 411680"/>
                <a:gd name="connsiteX1473" fmla="*/ 485527 w 645155"/>
                <a:gd name="connsiteY1473" fmla="*/ 250125 h 411680"/>
                <a:gd name="connsiteX1474" fmla="*/ 393786 w 645155"/>
                <a:gd name="connsiteY1474" fmla="*/ 270353 h 411680"/>
                <a:gd name="connsiteX1475" fmla="*/ 393786 w 645155"/>
                <a:gd name="connsiteY1475" fmla="*/ 270353 h 411680"/>
                <a:gd name="connsiteX1476" fmla="*/ 392231 w 645155"/>
                <a:gd name="connsiteY1476" fmla="*/ 270353 h 411680"/>
                <a:gd name="connsiteX1477" fmla="*/ 392231 w 645155"/>
                <a:gd name="connsiteY1477" fmla="*/ 270353 h 411680"/>
                <a:gd name="connsiteX1478" fmla="*/ 386011 w 645155"/>
                <a:gd name="connsiteY1478" fmla="*/ 278133 h 411680"/>
                <a:gd name="connsiteX1479" fmla="*/ 390676 w 645155"/>
                <a:gd name="connsiteY1479" fmla="*/ 270353 h 411680"/>
                <a:gd name="connsiteX1480" fmla="*/ 390676 w 645155"/>
                <a:gd name="connsiteY1480" fmla="*/ 270353 h 411680"/>
                <a:gd name="connsiteX1481" fmla="*/ 392231 w 645155"/>
                <a:gd name="connsiteY1481" fmla="*/ 268797 h 411680"/>
                <a:gd name="connsiteX1482" fmla="*/ 390676 w 645155"/>
                <a:gd name="connsiteY1482" fmla="*/ 265685 h 411680"/>
                <a:gd name="connsiteX1483" fmla="*/ 395341 w 645155"/>
                <a:gd name="connsiteY1483" fmla="*/ 267241 h 411680"/>
                <a:gd name="connsiteX1484" fmla="*/ 393786 w 645155"/>
                <a:gd name="connsiteY1484" fmla="*/ 270353 h 411680"/>
                <a:gd name="connsiteX1485" fmla="*/ 386011 w 645155"/>
                <a:gd name="connsiteY1485" fmla="*/ 264129 h 411680"/>
                <a:gd name="connsiteX1486" fmla="*/ 386011 w 645155"/>
                <a:gd name="connsiteY1486" fmla="*/ 264129 h 411680"/>
                <a:gd name="connsiteX1487" fmla="*/ 386011 w 645155"/>
                <a:gd name="connsiteY1487" fmla="*/ 265685 h 411680"/>
                <a:gd name="connsiteX1488" fmla="*/ 384456 w 645155"/>
                <a:gd name="connsiteY1488" fmla="*/ 265685 h 411680"/>
                <a:gd name="connsiteX1489" fmla="*/ 384456 w 645155"/>
                <a:gd name="connsiteY1489" fmla="*/ 267241 h 411680"/>
                <a:gd name="connsiteX1490" fmla="*/ 379792 w 645155"/>
                <a:gd name="connsiteY1490" fmla="*/ 262573 h 411680"/>
                <a:gd name="connsiteX1491" fmla="*/ 378237 w 645155"/>
                <a:gd name="connsiteY1491" fmla="*/ 264129 h 411680"/>
                <a:gd name="connsiteX1492" fmla="*/ 378237 w 645155"/>
                <a:gd name="connsiteY1492" fmla="*/ 264129 h 411680"/>
                <a:gd name="connsiteX1493" fmla="*/ 376682 w 645155"/>
                <a:gd name="connsiteY1493" fmla="*/ 265685 h 411680"/>
                <a:gd name="connsiteX1494" fmla="*/ 372017 w 645155"/>
                <a:gd name="connsiteY1494" fmla="*/ 261017 h 411680"/>
                <a:gd name="connsiteX1495" fmla="*/ 372017 w 645155"/>
                <a:gd name="connsiteY1495" fmla="*/ 261017 h 411680"/>
                <a:gd name="connsiteX1496" fmla="*/ 372017 w 645155"/>
                <a:gd name="connsiteY1496" fmla="*/ 261017 h 411680"/>
                <a:gd name="connsiteX1497" fmla="*/ 362687 w 645155"/>
                <a:gd name="connsiteY1497" fmla="*/ 267241 h 411680"/>
                <a:gd name="connsiteX1498" fmla="*/ 370462 w 645155"/>
                <a:gd name="connsiteY1498" fmla="*/ 259461 h 411680"/>
                <a:gd name="connsiteX1499" fmla="*/ 370462 w 645155"/>
                <a:gd name="connsiteY1499" fmla="*/ 257905 h 411680"/>
                <a:gd name="connsiteX1500" fmla="*/ 372017 w 645155"/>
                <a:gd name="connsiteY1500" fmla="*/ 257905 h 411680"/>
                <a:gd name="connsiteX1501" fmla="*/ 372017 w 645155"/>
                <a:gd name="connsiteY1501" fmla="*/ 257905 h 411680"/>
                <a:gd name="connsiteX1502" fmla="*/ 386011 w 645155"/>
                <a:gd name="connsiteY1502" fmla="*/ 264129 h 411680"/>
                <a:gd name="connsiteX1503" fmla="*/ 386011 w 645155"/>
                <a:gd name="connsiteY1503" fmla="*/ 264129 h 411680"/>
                <a:gd name="connsiteX1504" fmla="*/ 342473 w 645155"/>
                <a:gd name="connsiteY1504" fmla="*/ 228341 h 411680"/>
                <a:gd name="connsiteX1505" fmla="*/ 342473 w 645155"/>
                <a:gd name="connsiteY1505" fmla="*/ 228341 h 411680"/>
                <a:gd name="connsiteX1506" fmla="*/ 342473 w 645155"/>
                <a:gd name="connsiteY1506" fmla="*/ 228341 h 411680"/>
                <a:gd name="connsiteX1507" fmla="*/ 340918 w 645155"/>
                <a:gd name="connsiteY1507" fmla="*/ 228341 h 411680"/>
                <a:gd name="connsiteX1508" fmla="*/ 344028 w 645155"/>
                <a:gd name="connsiteY1508" fmla="*/ 226785 h 411680"/>
                <a:gd name="connsiteX1509" fmla="*/ 344028 w 645155"/>
                <a:gd name="connsiteY1509" fmla="*/ 225229 h 411680"/>
                <a:gd name="connsiteX1510" fmla="*/ 344028 w 645155"/>
                <a:gd name="connsiteY1510" fmla="*/ 228341 h 411680"/>
                <a:gd name="connsiteX1511" fmla="*/ 344028 w 645155"/>
                <a:gd name="connsiteY1511" fmla="*/ 228341 h 411680"/>
                <a:gd name="connsiteX1512" fmla="*/ 342473 w 645155"/>
                <a:gd name="connsiteY1512" fmla="*/ 228341 h 411680"/>
                <a:gd name="connsiteX1513" fmla="*/ 322259 w 645155"/>
                <a:gd name="connsiteY1513" fmla="*/ 243901 h 411680"/>
                <a:gd name="connsiteX1514" fmla="*/ 322259 w 645155"/>
                <a:gd name="connsiteY1514" fmla="*/ 243901 h 411680"/>
                <a:gd name="connsiteX1515" fmla="*/ 317594 w 645155"/>
                <a:gd name="connsiteY1515" fmla="*/ 247013 h 411680"/>
                <a:gd name="connsiteX1516" fmla="*/ 317594 w 645155"/>
                <a:gd name="connsiteY1516" fmla="*/ 245457 h 411680"/>
                <a:gd name="connsiteX1517" fmla="*/ 322259 w 645155"/>
                <a:gd name="connsiteY1517" fmla="*/ 243901 h 411680"/>
                <a:gd name="connsiteX1518" fmla="*/ 326924 w 645155"/>
                <a:gd name="connsiteY1518" fmla="*/ 251681 h 411680"/>
                <a:gd name="connsiteX1519" fmla="*/ 326924 w 645155"/>
                <a:gd name="connsiteY1519" fmla="*/ 251681 h 411680"/>
                <a:gd name="connsiteX1520" fmla="*/ 322259 w 645155"/>
                <a:gd name="connsiteY1520" fmla="*/ 256349 h 411680"/>
                <a:gd name="connsiteX1521" fmla="*/ 320704 w 645155"/>
                <a:gd name="connsiteY1521" fmla="*/ 253237 h 411680"/>
                <a:gd name="connsiteX1522" fmla="*/ 326924 w 645155"/>
                <a:gd name="connsiteY1522" fmla="*/ 251681 h 411680"/>
                <a:gd name="connsiteX1523" fmla="*/ 365797 w 645155"/>
                <a:gd name="connsiteY1523" fmla="*/ 254793 h 411680"/>
                <a:gd name="connsiteX1524" fmla="*/ 365797 w 645155"/>
                <a:gd name="connsiteY1524" fmla="*/ 254793 h 411680"/>
                <a:gd name="connsiteX1525" fmla="*/ 362687 w 645155"/>
                <a:gd name="connsiteY1525" fmla="*/ 256349 h 411680"/>
                <a:gd name="connsiteX1526" fmla="*/ 358023 w 645155"/>
                <a:gd name="connsiteY1526" fmla="*/ 253237 h 411680"/>
                <a:gd name="connsiteX1527" fmla="*/ 358023 w 645155"/>
                <a:gd name="connsiteY1527" fmla="*/ 253237 h 411680"/>
                <a:gd name="connsiteX1528" fmla="*/ 356468 w 645155"/>
                <a:gd name="connsiteY1528" fmla="*/ 253237 h 411680"/>
                <a:gd name="connsiteX1529" fmla="*/ 353358 w 645155"/>
                <a:gd name="connsiteY1529" fmla="*/ 254793 h 411680"/>
                <a:gd name="connsiteX1530" fmla="*/ 356468 w 645155"/>
                <a:gd name="connsiteY1530" fmla="*/ 253237 h 411680"/>
                <a:gd name="connsiteX1531" fmla="*/ 351803 w 645155"/>
                <a:gd name="connsiteY1531" fmla="*/ 247013 h 411680"/>
                <a:gd name="connsiteX1532" fmla="*/ 345583 w 645155"/>
                <a:gd name="connsiteY1532" fmla="*/ 250125 h 411680"/>
                <a:gd name="connsiteX1533" fmla="*/ 350248 w 645155"/>
                <a:gd name="connsiteY1533" fmla="*/ 247013 h 411680"/>
                <a:gd name="connsiteX1534" fmla="*/ 344028 w 645155"/>
                <a:gd name="connsiteY1534" fmla="*/ 240789 h 411680"/>
                <a:gd name="connsiteX1535" fmla="*/ 342473 w 645155"/>
                <a:gd name="connsiteY1535" fmla="*/ 243901 h 411680"/>
                <a:gd name="connsiteX1536" fmla="*/ 339364 w 645155"/>
                <a:gd name="connsiteY1536" fmla="*/ 239233 h 411680"/>
                <a:gd name="connsiteX1537" fmla="*/ 345583 w 645155"/>
                <a:gd name="connsiteY1537" fmla="*/ 234565 h 411680"/>
                <a:gd name="connsiteX1538" fmla="*/ 345583 w 645155"/>
                <a:gd name="connsiteY1538" fmla="*/ 234565 h 411680"/>
                <a:gd name="connsiteX1539" fmla="*/ 345583 w 645155"/>
                <a:gd name="connsiteY1539" fmla="*/ 234565 h 411680"/>
                <a:gd name="connsiteX1540" fmla="*/ 347138 w 645155"/>
                <a:gd name="connsiteY1540" fmla="*/ 233009 h 411680"/>
                <a:gd name="connsiteX1541" fmla="*/ 365797 w 645155"/>
                <a:gd name="connsiteY1541" fmla="*/ 254793 h 411680"/>
                <a:gd name="connsiteX1542" fmla="*/ 365797 w 645155"/>
                <a:gd name="connsiteY1542" fmla="*/ 254793 h 411680"/>
                <a:gd name="connsiteX1543" fmla="*/ 311375 w 645155"/>
                <a:gd name="connsiteY1543" fmla="*/ 240789 h 411680"/>
                <a:gd name="connsiteX1544" fmla="*/ 311375 w 645155"/>
                <a:gd name="connsiteY1544" fmla="*/ 240789 h 411680"/>
                <a:gd name="connsiteX1545" fmla="*/ 311375 w 645155"/>
                <a:gd name="connsiteY1545" fmla="*/ 240789 h 411680"/>
                <a:gd name="connsiteX1546" fmla="*/ 311375 w 645155"/>
                <a:gd name="connsiteY1546" fmla="*/ 240789 h 411680"/>
                <a:gd name="connsiteX1547" fmla="*/ 311375 w 645155"/>
                <a:gd name="connsiteY1547" fmla="*/ 240789 h 411680"/>
                <a:gd name="connsiteX1548" fmla="*/ 311375 w 645155"/>
                <a:gd name="connsiteY1548" fmla="*/ 240789 h 411680"/>
                <a:gd name="connsiteX1549" fmla="*/ 320704 w 645155"/>
                <a:gd name="connsiteY1549" fmla="*/ 265685 h 411680"/>
                <a:gd name="connsiteX1550" fmla="*/ 320704 w 645155"/>
                <a:gd name="connsiteY1550" fmla="*/ 265685 h 411680"/>
                <a:gd name="connsiteX1551" fmla="*/ 316040 w 645155"/>
                <a:gd name="connsiteY1551" fmla="*/ 261017 h 411680"/>
                <a:gd name="connsiteX1552" fmla="*/ 309820 w 645155"/>
                <a:gd name="connsiteY1552" fmla="*/ 248569 h 411680"/>
                <a:gd name="connsiteX1553" fmla="*/ 320704 w 645155"/>
                <a:gd name="connsiteY1553" fmla="*/ 265685 h 411680"/>
                <a:gd name="connsiteX1554" fmla="*/ 323814 w 645155"/>
                <a:gd name="connsiteY1554" fmla="*/ 268797 h 411680"/>
                <a:gd name="connsiteX1555" fmla="*/ 323814 w 645155"/>
                <a:gd name="connsiteY1555" fmla="*/ 268797 h 411680"/>
                <a:gd name="connsiteX1556" fmla="*/ 325369 w 645155"/>
                <a:gd name="connsiteY1556" fmla="*/ 270353 h 411680"/>
                <a:gd name="connsiteX1557" fmla="*/ 328479 w 645155"/>
                <a:gd name="connsiteY1557" fmla="*/ 271909 h 411680"/>
                <a:gd name="connsiteX1558" fmla="*/ 326924 w 645155"/>
                <a:gd name="connsiteY1558" fmla="*/ 273465 h 411680"/>
                <a:gd name="connsiteX1559" fmla="*/ 320704 w 645155"/>
                <a:gd name="connsiteY1559" fmla="*/ 267241 h 411680"/>
                <a:gd name="connsiteX1560" fmla="*/ 323814 w 645155"/>
                <a:gd name="connsiteY1560" fmla="*/ 268797 h 411680"/>
                <a:gd name="connsiteX1561" fmla="*/ 351803 w 645155"/>
                <a:gd name="connsiteY1561" fmla="*/ 285913 h 411680"/>
                <a:gd name="connsiteX1562" fmla="*/ 351803 w 645155"/>
                <a:gd name="connsiteY1562" fmla="*/ 285913 h 411680"/>
                <a:gd name="connsiteX1563" fmla="*/ 345583 w 645155"/>
                <a:gd name="connsiteY1563" fmla="*/ 293693 h 411680"/>
                <a:gd name="connsiteX1564" fmla="*/ 345583 w 645155"/>
                <a:gd name="connsiteY1564" fmla="*/ 293693 h 411680"/>
                <a:gd name="connsiteX1565" fmla="*/ 345583 w 645155"/>
                <a:gd name="connsiteY1565" fmla="*/ 293693 h 411680"/>
                <a:gd name="connsiteX1566" fmla="*/ 345583 w 645155"/>
                <a:gd name="connsiteY1566" fmla="*/ 293693 h 411680"/>
                <a:gd name="connsiteX1567" fmla="*/ 344028 w 645155"/>
                <a:gd name="connsiteY1567" fmla="*/ 292137 h 411680"/>
                <a:gd name="connsiteX1568" fmla="*/ 351803 w 645155"/>
                <a:gd name="connsiteY1568" fmla="*/ 285913 h 411680"/>
                <a:gd name="connsiteX1569" fmla="*/ 356468 w 645155"/>
                <a:gd name="connsiteY1569" fmla="*/ 293693 h 411680"/>
                <a:gd name="connsiteX1570" fmla="*/ 356468 w 645155"/>
                <a:gd name="connsiteY1570" fmla="*/ 293693 h 411680"/>
                <a:gd name="connsiteX1571" fmla="*/ 353358 w 645155"/>
                <a:gd name="connsiteY1571" fmla="*/ 299917 h 411680"/>
                <a:gd name="connsiteX1572" fmla="*/ 351803 w 645155"/>
                <a:gd name="connsiteY1572" fmla="*/ 298361 h 411680"/>
                <a:gd name="connsiteX1573" fmla="*/ 356468 w 645155"/>
                <a:gd name="connsiteY1573" fmla="*/ 293693 h 411680"/>
                <a:gd name="connsiteX1574" fmla="*/ 368907 w 645155"/>
                <a:gd name="connsiteY1574" fmla="*/ 293693 h 411680"/>
                <a:gd name="connsiteX1575" fmla="*/ 368907 w 645155"/>
                <a:gd name="connsiteY1575" fmla="*/ 293693 h 411680"/>
                <a:gd name="connsiteX1576" fmla="*/ 362687 w 645155"/>
                <a:gd name="connsiteY1576" fmla="*/ 306141 h 411680"/>
                <a:gd name="connsiteX1577" fmla="*/ 359578 w 645155"/>
                <a:gd name="connsiteY1577" fmla="*/ 304585 h 411680"/>
                <a:gd name="connsiteX1578" fmla="*/ 368907 w 645155"/>
                <a:gd name="connsiteY1578" fmla="*/ 293693 h 411680"/>
                <a:gd name="connsiteX1579" fmla="*/ 367352 w 645155"/>
                <a:gd name="connsiteY1579" fmla="*/ 309252 h 411680"/>
                <a:gd name="connsiteX1580" fmla="*/ 367352 w 645155"/>
                <a:gd name="connsiteY1580" fmla="*/ 309252 h 411680"/>
                <a:gd name="connsiteX1581" fmla="*/ 368907 w 645155"/>
                <a:gd name="connsiteY1581" fmla="*/ 309252 h 411680"/>
                <a:gd name="connsiteX1582" fmla="*/ 372017 w 645155"/>
                <a:gd name="connsiteY1582" fmla="*/ 310808 h 411680"/>
                <a:gd name="connsiteX1583" fmla="*/ 370462 w 645155"/>
                <a:gd name="connsiteY1583" fmla="*/ 310808 h 411680"/>
                <a:gd name="connsiteX1584" fmla="*/ 367352 w 645155"/>
                <a:gd name="connsiteY1584" fmla="*/ 309252 h 411680"/>
                <a:gd name="connsiteX1585" fmla="*/ 435769 w 645155"/>
                <a:gd name="connsiteY1585" fmla="*/ 324812 h 411680"/>
                <a:gd name="connsiteX1586" fmla="*/ 435769 w 645155"/>
                <a:gd name="connsiteY1586" fmla="*/ 324812 h 411680"/>
                <a:gd name="connsiteX1587" fmla="*/ 435769 w 645155"/>
                <a:gd name="connsiteY1587" fmla="*/ 326368 h 411680"/>
                <a:gd name="connsiteX1588" fmla="*/ 432659 w 645155"/>
                <a:gd name="connsiteY1588" fmla="*/ 327924 h 411680"/>
                <a:gd name="connsiteX1589" fmla="*/ 429549 w 645155"/>
                <a:gd name="connsiteY1589" fmla="*/ 326368 h 411680"/>
                <a:gd name="connsiteX1590" fmla="*/ 435769 w 645155"/>
                <a:gd name="connsiteY1590" fmla="*/ 324812 h 411680"/>
                <a:gd name="connsiteX1591" fmla="*/ 441989 w 645155"/>
                <a:gd name="connsiteY1591" fmla="*/ 324812 h 411680"/>
                <a:gd name="connsiteX1592" fmla="*/ 441989 w 645155"/>
                <a:gd name="connsiteY1592" fmla="*/ 324812 h 411680"/>
                <a:gd name="connsiteX1593" fmla="*/ 441989 w 645155"/>
                <a:gd name="connsiteY1593" fmla="*/ 324812 h 411680"/>
                <a:gd name="connsiteX1594" fmla="*/ 441989 w 645155"/>
                <a:gd name="connsiteY1594" fmla="*/ 326368 h 411680"/>
                <a:gd name="connsiteX1595" fmla="*/ 440434 w 645155"/>
                <a:gd name="connsiteY1595" fmla="*/ 326368 h 411680"/>
                <a:gd name="connsiteX1596" fmla="*/ 441989 w 645155"/>
                <a:gd name="connsiteY1596" fmla="*/ 324812 h 411680"/>
                <a:gd name="connsiteX1597" fmla="*/ 460648 w 645155"/>
                <a:gd name="connsiteY1597" fmla="*/ 320144 h 411680"/>
                <a:gd name="connsiteX1598" fmla="*/ 460648 w 645155"/>
                <a:gd name="connsiteY1598" fmla="*/ 320144 h 411680"/>
                <a:gd name="connsiteX1599" fmla="*/ 462203 w 645155"/>
                <a:gd name="connsiteY1599" fmla="*/ 320144 h 411680"/>
                <a:gd name="connsiteX1600" fmla="*/ 468423 w 645155"/>
                <a:gd name="connsiteY1600" fmla="*/ 318588 h 411680"/>
                <a:gd name="connsiteX1601" fmla="*/ 468423 w 645155"/>
                <a:gd name="connsiteY1601" fmla="*/ 315476 h 411680"/>
                <a:gd name="connsiteX1602" fmla="*/ 473088 w 645155"/>
                <a:gd name="connsiteY1602" fmla="*/ 313920 h 411680"/>
                <a:gd name="connsiteX1603" fmla="*/ 473088 w 645155"/>
                <a:gd name="connsiteY1603" fmla="*/ 313920 h 411680"/>
                <a:gd name="connsiteX1604" fmla="*/ 473088 w 645155"/>
                <a:gd name="connsiteY1604" fmla="*/ 313920 h 411680"/>
                <a:gd name="connsiteX1605" fmla="*/ 476197 w 645155"/>
                <a:gd name="connsiteY1605" fmla="*/ 312364 h 411680"/>
                <a:gd name="connsiteX1606" fmla="*/ 480862 w 645155"/>
                <a:gd name="connsiteY1606" fmla="*/ 310808 h 411680"/>
                <a:gd name="connsiteX1607" fmla="*/ 483972 w 645155"/>
                <a:gd name="connsiteY1607" fmla="*/ 309252 h 411680"/>
                <a:gd name="connsiteX1608" fmla="*/ 483972 w 645155"/>
                <a:gd name="connsiteY1608" fmla="*/ 310808 h 411680"/>
                <a:gd name="connsiteX1609" fmla="*/ 487082 w 645155"/>
                <a:gd name="connsiteY1609" fmla="*/ 313920 h 411680"/>
                <a:gd name="connsiteX1610" fmla="*/ 459093 w 645155"/>
                <a:gd name="connsiteY1610" fmla="*/ 323256 h 411680"/>
                <a:gd name="connsiteX1611" fmla="*/ 460648 w 645155"/>
                <a:gd name="connsiteY1611" fmla="*/ 320144 h 411680"/>
                <a:gd name="connsiteX1612" fmla="*/ 491747 w 645155"/>
                <a:gd name="connsiteY1612" fmla="*/ 306141 h 411680"/>
                <a:gd name="connsiteX1613" fmla="*/ 491747 w 645155"/>
                <a:gd name="connsiteY1613" fmla="*/ 306141 h 411680"/>
                <a:gd name="connsiteX1614" fmla="*/ 496411 w 645155"/>
                <a:gd name="connsiteY1614" fmla="*/ 303029 h 411680"/>
                <a:gd name="connsiteX1615" fmla="*/ 497966 w 645155"/>
                <a:gd name="connsiteY1615" fmla="*/ 303029 h 411680"/>
                <a:gd name="connsiteX1616" fmla="*/ 497966 w 645155"/>
                <a:gd name="connsiteY1616" fmla="*/ 303029 h 411680"/>
                <a:gd name="connsiteX1617" fmla="*/ 499521 w 645155"/>
                <a:gd name="connsiteY1617" fmla="*/ 301473 h 411680"/>
                <a:gd name="connsiteX1618" fmla="*/ 501076 w 645155"/>
                <a:gd name="connsiteY1618" fmla="*/ 301473 h 411680"/>
                <a:gd name="connsiteX1619" fmla="*/ 516626 w 645155"/>
                <a:gd name="connsiteY1619" fmla="*/ 292137 h 411680"/>
                <a:gd name="connsiteX1620" fmla="*/ 515071 w 645155"/>
                <a:gd name="connsiteY1620" fmla="*/ 287469 h 411680"/>
                <a:gd name="connsiteX1621" fmla="*/ 515071 w 645155"/>
                <a:gd name="connsiteY1621" fmla="*/ 287469 h 411680"/>
                <a:gd name="connsiteX1622" fmla="*/ 516626 w 645155"/>
                <a:gd name="connsiteY1622" fmla="*/ 284357 h 411680"/>
                <a:gd name="connsiteX1623" fmla="*/ 516626 w 645155"/>
                <a:gd name="connsiteY1623" fmla="*/ 284357 h 411680"/>
                <a:gd name="connsiteX1624" fmla="*/ 518180 w 645155"/>
                <a:gd name="connsiteY1624" fmla="*/ 287469 h 411680"/>
                <a:gd name="connsiteX1625" fmla="*/ 522845 w 645155"/>
                <a:gd name="connsiteY1625" fmla="*/ 284357 h 411680"/>
                <a:gd name="connsiteX1626" fmla="*/ 522845 w 645155"/>
                <a:gd name="connsiteY1626" fmla="*/ 284357 h 411680"/>
                <a:gd name="connsiteX1627" fmla="*/ 525955 w 645155"/>
                <a:gd name="connsiteY1627" fmla="*/ 278133 h 411680"/>
                <a:gd name="connsiteX1628" fmla="*/ 527510 w 645155"/>
                <a:gd name="connsiteY1628" fmla="*/ 276577 h 411680"/>
                <a:gd name="connsiteX1629" fmla="*/ 530620 w 645155"/>
                <a:gd name="connsiteY1629" fmla="*/ 275021 h 411680"/>
                <a:gd name="connsiteX1630" fmla="*/ 530620 w 645155"/>
                <a:gd name="connsiteY1630" fmla="*/ 271909 h 411680"/>
                <a:gd name="connsiteX1631" fmla="*/ 532175 w 645155"/>
                <a:gd name="connsiteY1631" fmla="*/ 270353 h 411680"/>
                <a:gd name="connsiteX1632" fmla="*/ 536840 w 645155"/>
                <a:gd name="connsiteY1632" fmla="*/ 270353 h 411680"/>
                <a:gd name="connsiteX1633" fmla="*/ 499521 w 645155"/>
                <a:gd name="connsiteY1633" fmla="*/ 307696 h 411680"/>
                <a:gd name="connsiteX1634" fmla="*/ 490192 w 645155"/>
                <a:gd name="connsiteY1634" fmla="*/ 312364 h 411680"/>
                <a:gd name="connsiteX1635" fmla="*/ 491747 w 645155"/>
                <a:gd name="connsiteY1635" fmla="*/ 309252 h 411680"/>
                <a:gd name="connsiteX1636" fmla="*/ 491747 w 645155"/>
                <a:gd name="connsiteY1636" fmla="*/ 306141 h 411680"/>
                <a:gd name="connsiteX1637" fmla="*/ 536840 w 645155"/>
                <a:gd name="connsiteY1637" fmla="*/ 264129 h 411680"/>
                <a:gd name="connsiteX1638" fmla="*/ 536840 w 645155"/>
                <a:gd name="connsiteY1638" fmla="*/ 264129 h 411680"/>
                <a:gd name="connsiteX1639" fmla="*/ 538395 w 645155"/>
                <a:gd name="connsiteY1639" fmla="*/ 261017 h 411680"/>
                <a:gd name="connsiteX1640" fmla="*/ 541504 w 645155"/>
                <a:gd name="connsiteY1640" fmla="*/ 261017 h 411680"/>
                <a:gd name="connsiteX1641" fmla="*/ 536840 w 645155"/>
                <a:gd name="connsiteY1641" fmla="*/ 268797 h 411680"/>
                <a:gd name="connsiteX1642" fmla="*/ 536840 w 645155"/>
                <a:gd name="connsiteY1642" fmla="*/ 264129 h 411680"/>
                <a:gd name="connsiteX1643" fmla="*/ 536840 w 645155"/>
                <a:gd name="connsiteY1643" fmla="*/ 264129 h 411680"/>
                <a:gd name="connsiteX1644" fmla="*/ 543059 w 645155"/>
                <a:gd name="connsiteY1644" fmla="*/ 256349 h 411680"/>
                <a:gd name="connsiteX1645" fmla="*/ 543059 w 645155"/>
                <a:gd name="connsiteY1645" fmla="*/ 256349 h 411680"/>
                <a:gd name="connsiteX1646" fmla="*/ 549279 w 645155"/>
                <a:gd name="connsiteY1646" fmla="*/ 245457 h 411680"/>
                <a:gd name="connsiteX1647" fmla="*/ 546169 w 645155"/>
                <a:gd name="connsiteY1647" fmla="*/ 254793 h 411680"/>
                <a:gd name="connsiteX1648" fmla="*/ 541504 w 645155"/>
                <a:gd name="connsiteY1648" fmla="*/ 261017 h 411680"/>
                <a:gd name="connsiteX1649" fmla="*/ 543059 w 645155"/>
                <a:gd name="connsiteY1649" fmla="*/ 256349 h 411680"/>
                <a:gd name="connsiteX1650" fmla="*/ 543059 w 645155"/>
                <a:gd name="connsiteY1650" fmla="*/ 256349 h 411680"/>
                <a:gd name="connsiteX1651" fmla="*/ 557054 w 645155"/>
                <a:gd name="connsiteY1651" fmla="*/ 217449 h 411680"/>
                <a:gd name="connsiteX1652" fmla="*/ 557054 w 645155"/>
                <a:gd name="connsiteY1652" fmla="*/ 217449 h 411680"/>
                <a:gd name="connsiteX1653" fmla="*/ 558609 w 645155"/>
                <a:gd name="connsiteY1653" fmla="*/ 217449 h 411680"/>
                <a:gd name="connsiteX1654" fmla="*/ 557054 w 645155"/>
                <a:gd name="connsiteY1654" fmla="*/ 225229 h 411680"/>
                <a:gd name="connsiteX1655" fmla="*/ 557054 w 645155"/>
                <a:gd name="connsiteY1655" fmla="*/ 217449 h 411680"/>
                <a:gd name="connsiteX1656" fmla="*/ 560164 w 645155"/>
                <a:gd name="connsiteY1656" fmla="*/ 195665 h 411680"/>
                <a:gd name="connsiteX1657" fmla="*/ 560164 w 645155"/>
                <a:gd name="connsiteY1657" fmla="*/ 195665 h 411680"/>
                <a:gd name="connsiteX1658" fmla="*/ 560164 w 645155"/>
                <a:gd name="connsiteY1658" fmla="*/ 195665 h 411680"/>
                <a:gd name="connsiteX1659" fmla="*/ 561719 w 645155"/>
                <a:gd name="connsiteY1659" fmla="*/ 187885 h 411680"/>
                <a:gd name="connsiteX1660" fmla="*/ 561719 w 645155"/>
                <a:gd name="connsiteY1660" fmla="*/ 187885 h 411680"/>
                <a:gd name="connsiteX1661" fmla="*/ 560164 w 645155"/>
                <a:gd name="connsiteY1661" fmla="*/ 195665 h 411680"/>
                <a:gd name="connsiteX1662" fmla="*/ 539950 w 645155"/>
                <a:gd name="connsiteY1662" fmla="*/ 127202 h 411680"/>
                <a:gd name="connsiteX1663" fmla="*/ 539950 w 645155"/>
                <a:gd name="connsiteY1663" fmla="*/ 127202 h 411680"/>
                <a:gd name="connsiteX1664" fmla="*/ 539950 w 645155"/>
                <a:gd name="connsiteY1664" fmla="*/ 127202 h 411680"/>
                <a:gd name="connsiteX1665" fmla="*/ 541504 w 645155"/>
                <a:gd name="connsiteY1665" fmla="*/ 128758 h 411680"/>
                <a:gd name="connsiteX1666" fmla="*/ 539950 w 645155"/>
                <a:gd name="connsiteY1666" fmla="*/ 127202 h 411680"/>
                <a:gd name="connsiteX1667" fmla="*/ 533730 w 645155"/>
                <a:gd name="connsiteY1667" fmla="*/ 120978 h 411680"/>
                <a:gd name="connsiteX1668" fmla="*/ 533730 w 645155"/>
                <a:gd name="connsiteY1668" fmla="*/ 120978 h 411680"/>
                <a:gd name="connsiteX1669" fmla="*/ 530620 w 645155"/>
                <a:gd name="connsiteY1669" fmla="*/ 116310 h 411680"/>
                <a:gd name="connsiteX1670" fmla="*/ 532175 w 645155"/>
                <a:gd name="connsiteY1670" fmla="*/ 116310 h 411680"/>
                <a:gd name="connsiteX1671" fmla="*/ 533730 w 645155"/>
                <a:gd name="connsiteY1671" fmla="*/ 114754 h 411680"/>
                <a:gd name="connsiteX1672" fmla="*/ 535285 w 645155"/>
                <a:gd name="connsiteY1672" fmla="*/ 116310 h 411680"/>
                <a:gd name="connsiteX1673" fmla="*/ 536840 w 645155"/>
                <a:gd name="connsiteY1673" fmla="*/ 119422 h 411680"/>
                <a:gd name="connsiteX1674" fmla="*/ 533730 w 645155"/>
                <a:gd name="connsiteY1674" fmla="*/ 120978 h 411680"/>
                <a:gd name="connsiteX1675" fmla="*/ 525955 w 645155"/>
                <a:gd name="connsiteY1675" fmla="*/ 111642 h 411680"/>
                <a:gd name="connsiteX1676" fmla="*/ 525955 w 645155"/>
                <a:gd name="connsiteY1676" fmla="*/ 111642 h 411680"/>
                <a:gd name="connsiteX1677" fmla="*/ 522845 w 645155"/>
                <a:gd name="connsiteY1677" fmla="*/ 108530 h 411680"/>
                <a:gd name="connsiteX1678" fmla="*/ 519735 w 645155"/>
                <a:gd name="connsiteY1678" fmla="*/ 105418 h 411680"/>
                <a:gd name="connsiteX1679" fmla="*/ 521290 w 645155"/>
                <a:gd name="connsiteY1679" fmla="*/ 103862 h 411680"/>
                <a:gd name="connsiteX1680" fmla="*/ 521290 w 645155"/>
                <a:gd name="connsiteY1680" fmla="*/ 103862 h 411680"/>
                <a:gd name="connsiteX1681" fmla="*/ 527510 w 645155"/>
                <a:gd name="connsiteY1681" fmla="*/ 110086 h 411680"/>
                <a:gd name="connsiteX1682" fmla="*/ 525955 w 645155"/>
                <a:gd name="connsiteY1682" fmla="*/ 111642 h 411680"/>
                <a:gd name="connsiteX1683" fmla="*/ 515071 w 645155"/>
                <a:gd name="connsiteY1683" fmla="*/ 100750 h 411680"/>
                <a:gd name="connsiteX1684" fmla="*/ 515071 w 645155"/>
                <a:gd name="connsiteY1684" fmla="*/ 100750 h 411680"/>
                <a:gd name="connsiteX1685" fmla="*/ 511961 w 645155"/>
                <a:gd name="connsiteY1685" fmla="*/ 97638 h 411680"/>
                <a:gd name="connsiteX1686" fmla="*/ 511961 w 645155"/>
                <a:gd name="connsiteY1686" fmla="*/ 97638 h 411680"/>
                <a:gd name="connsiteX1687" fmla="*/ 513516 w 645155"/>
                <a:gd name="connsiteY1687" fmla="*/ 96082 h 411680"/>
                <a:gd name="connsiteX1688" fmla="*/ 516626 w 645155"/>
                <a:gd name="connsiteY1688" fmla="*/ 99194 h 411680"/>
                <a:gd name="connsiteX1689" fmla="*/ 515071 w 645155"/>
                <a:gd name="connsiteY1689" fmla="*/ 100750 h 411680"/>
                <a:gd name="connsiteX1690" fmla="*/ 507296 w 645155"/>
                <a:gd name="connsiteY1690" fmla="*/ 92970 h 411680"/>
                <a:gd name="connsiteX1691" fmla="*/ 507296 w 645155"/>
                <a:gd name="connsiteY1691" fmla="*/ 92970 h 411680"/>
                <a:gd name="connsiteX1692" fmla="*/ 502631 w 645155"/>
                <a:gd name="connsiteY1692" fmla="*/ 88302 h 411680"/>
                <a:gd name="connsiteX1693" fmla="*/ 508851 w 645155"/>
                <a:gd name="connsiteY1693" fmla="*/ 91414 h 411680"/>
                <a:gd name="connsiteX1694" fmla="*/ 507296 w 645155"/>
                <a:gd name="connsiteY1694" fmla="*/ 92970 h 411680"/>
                <a:gd name="connsiteX1695" fmla="*/ 488637 w 645155"/>
                <a:gd name="connsiteY1695" fmla="*/ 82078 h 411680"/>
                <a:gd name="connsiteX1696" fmla="*/ 488637 w 645155"/>
                <a:gd name="connsiteY1696" fmla="*/ 82078 h 411680"/>
                <a:gd name="connsiteX1697" fmla="*/ 490192 w 645155"/>
                <a:gd name="connsiteY1697" fmla="*/ 83634 h 411680"/>
                <a:gd name="connsiteX1698" fmla="*/ 490192 w 645155"/>
                <a:gd name="connsiteY1698" fmla="*/ 85190 h 411680"/>
                <a:gd name="connsiteX1699" fmla="*/ 490192 w 645155"/>
                <a:gd name="connsiteY1699" fmla="*/ 85190 h 411680"/>
                <a:gd name="connsiteX1700" fmla="*/ 490192 w 645155"/>
                <a:gd name="connsiteY1700" fmla="*/ 85190 h 411680"/>
                <a:gd name="connsiteX1701" fmla="*/ 488637 w 645155"/>
                <a:gd name="connsiteY1701" fmla="*/ 86746 h 411680"/>
                <a:gd name="connsiteX1702" fmla="*/ 488637 w 645155"/>
                <a:gd name="connsiteY1702" fmla="*/ 82078 h 411680"/>
                <a:gd name="connsiteX1703" fmla="*/ 482417 w 645155"/>
                <a:gd name="connsiteY1703" fmla="*/ 78966 h 411680"/>
                <a:gd name="connsiteX1704" fmla="*/ 479307 w 645155"/>
                <a:gd name="connsiteY1704" fmla="*/ 83634 h 411680"/>
                <a:gd name="connsiteX1705" fmla="*/ 474642 w 645155"/>
                <a:gd name="connsiteY1705" fmla="*/ 80522 h 411680"/>
                <a:gd name="connsiteX1706" fmla="*/ 474642 w 645155"/>
                <a:gd name="connsiteY1706" fmla="*/ 80522 h 411680"/>
                <a:gd name="connsiteX1707" fmla="*/ 477752 w 645155"/>
                <a:gd name="connsiteY1707" fmla="*/ 80522 h 411680"/>
                <a:gd name="connsiteX1708" fmla="*/ 477752 w 645155"/>
                <a:gd name="connsiteY1708" fmla="*/ 77410 h 411680"/>
                <a:gd name="connsiteX1709" fmla="*/ 488637 w 645155"/>
                <a:gd name="connsiteY1709" fmla="*/ 82078 h 411680"/>
                <a:gd name="connsiteX1710" fmla="*/ 468423 w 645155"/>
                <a:gd name="connsiteY1710" fmla="*/ 75854 h 411680"/>
                <a:gd name="connsiteX1711" fmla="*/ 468423 w 645155"/>
                <a:gd name="connsiteY1711" fmla="*/ 75854 h 411680"/>
                <a:gd name="connsiteX1712" fmla="*/ 468423 w 645155"/>
                <a:gd name="connsiteY1712" fmla="*/ 77410 h 411680"/>
                <a:gd name="connsiteX1713" fmla="*/ 466868 w 645155"/>
                <a:gd name="connsiteY1713" fmla="*/ 78966 h 411680"/>
                <a:gd name="connsiteX1714" fmla="*/ 462203 w 645155"/>
                <a:gd name="connsiteY1714" fmla="*/ 77410 h 411680"/>
                <a:gd name="connsiteX1715" fmla="*/ 462203 w 645155"/>
                <a:gd name="connsiteY1715" fmla="*/ 77410 h 411680"/>
                <a:gd name="connsiteX1716" fmla="*/ 463758 w 645155"/>
                <a:gd name="connsiteY1716" fmla="*/ 72742 h 411680"/>
                <a:gd name="connsiteX1717" fmla="*/ 469978 w 645155"/>
                <a:gd name="connsiteY1717" fmla="*/ 72742 h 411680"/>
                <a:gd name="connsiteX1718" fmla="*/ 471533 w 645155"/>
                <a:gd name="connsiteY1718" fmla="*/ 74298 h 411680"/>
                <a:gd name="connsiteX1719" fmla="*/ 468423 w 645155"/>
                <a:gd name="connsiteY1719" fmla="*/ 75854 h 411680"/>
                <a:gd name="connsiteX1720" fmla="*/ 449764 w 645155"/>
                <a:gd name="connsiteY1720" fmla="*/ 71186 h 411680"/>
                <a:gd name="connsiteX1721" fmla="*/ 449764 w 645155"/>
                <a:gd name="connsiteY1721" fmla="*/ 71186 h 411680"/>
                <a:gd name="connsiteX1722" fmla="*/ 449764 w 645155"/>
                <a:gd name="connsiteY1722" fmla="*/ 72742 h 411680"/>
                <a:gd name="connsiteX1723" fmla="*/ 448209 w 645155"/>
                <a:gd name="connsiteY1723" fmla="*/ 72742 h 411680"/>
                <a:gd name="connsiteX1724" fmla="*/ 448209 w 645155"/>
                <a:gd name="connsiteY1724" fmla="*/ 71186 h 411680"/>
                <a:gd name="connsiteX1725" fmla="*/ 449764 w 645155"/>
                <a:gd name="connsiteY1725" fmla="*/ 71186 h 411680"/>
                <a:gd name="connsiteX1726" fmla="*/ 449764 w 645155"/>
                <a:gd name="connsiteY1726" fmla="*/ 71186 h 411680"/>
                <a:gd name="connsiteX1727" fmla="*/ 440434 w 645155"/>
                <a:gd name="connsiteY1727" fmla="*/ 74298 h 411680"/>
                <a:gd name="connsiteX1728" fmla="*/ 440434 w 645155"/>
                <a:gd name="connsiteY1728" fmla="*/ 74298 h 411680"/>
                <a:gd name="connsiteX1729" fmla="*/ 437324 w 645155"/>
                <a:gd name="connsiteY1729" fmla="*/ 75854 h 411680"/>
                <a:gd name="connsiteX1730" fmla="*/ 437324 w 645155"/>
                <a:gd name="connsiteY1730" fmla="*/ 72742 h 411680"/>
                <a:gd name="connsiteX1731" fmla="*/ 434214 w 645155"/>
                <a:gd name="connsiteY1731" fmla="*/ 69630 h 411680"/>
                <a:gd name="connsiteX1732" fmla="*/ 440434 w 645155"/>
                <a:gd name="connsiteY1732" fmla="*/ 71186 h 411680"/>
                <a:gd name="connsiteX1733" fmla="*/ 440434 w 645155"/>
                <a:gd name="connsiteY1733" fmla="*/ 74298 h 411680"/>
                <a:gd name="connsiteX1734" fmla="*/ 429549 w 645155"/>
                <a:gd name="connsiteY1734" fmla="*/ 72742 h 411680"/>
                <a:gd name="connsiteX1735" fmla="*/ 429549 w 645155"/>
                <a:gd name="connsiteY1735" fmla="*/ 72742 h 411680"/>
                <a:gd name="connsiteX1736" fmla="*/ 427995 w 645155"/>
                <a:gd name="connsiteY1736" fmla="*/ 69630 h 411680"/>
                <a:gd name="connsiteX1737" fmla="*/ 431104 w 645155"/>
                <a:gd name="connsiteY1737" fmla="*/ 69630 h 411680"/>
                <a:gd name="connsiteX1738" fmla="*/ 429549 w 645155"/>
                <a:gd name="connsiteY1738" fmla="*/ 72742 h 411680"/>
                <a:gd name="connsiteX1739" fmla="*/ 423330 w 645155"/>
                <a:gd name="connsiteY1739" fmla="*/ 71186 h 411680"/>
                <a:gd name="connsiteX1740" fmla="*/ 423330 w 645155"/>
                <a:gd name="connsiteY1740" fmla="*/ 71186 h 411680"/>
                <a:gd name="connsiteX1741" fmla="*/ 423330 w 645155"/>
                <a:gd name="connsiteY1741" fmla="*/ 78966 h 411680"/>
                <a:gd name="connsiteX1742" fmla="*/ 421775 w 645155"/>
                <a:gd name="connsiteY1742" fmla="*/ 78966 h 411680"/>
                <a:gd name="connsiteX1743" fmla="*/ 423330 w 645155"/>
                <a:gd name="connsiteY1743" fmla="*/ 74298 h 411680"/>
                <a:gd name="connsiteX1744" fmla="*/ 421775 w 645155"/>
                <a:gd name="connsiteY1744" fmla="*/ 71186 h 411680"/>
                <a:gd name="connsiteX1745" fmla="*/ 424885 w 645155"/>
                <a:gd name="connsiteY1745" fmla="*/ 71186 h 411680"/>
                <a:gd name="connsiteX1746" fmla="*/ 423330 w 645155"/>
                <a:gd name="connsiteY1746" fmla="*/ 71186 h 411680"/>
                <a:gd name="connsiteX1747" fmla="*/ 415555 w 645155"/>
                <a:gd name="connsiteY1747" fmla="*/ 80522 h 411680"/>
                <a:gd name="connsiteX1748" fmla="*/ 415555 w 645155"/>
                <a:gd name="connsiteY1748" fmla="*/ 80522 h 411680"/>
                <a:gd name="connsiteX1749" fmla="*/ 412445 w 645155"/>
                <a:gd name="connsiteY1749" fmla="*/ 80522 h 411680"/>
                <a:gd name="connsiteX1750" fmla="*/ 412445 w 645155"/>
                <a:gd name="connsiteY1750" fmla="*/ 74298 h 411680"/>
                <a:gd name="connsiteX1751" fmla="*/ 415555 w 645155"/>
                <a:gd name="connsiteY1751" fmla="*/ 72742 h 411680"/>
                <a:gd name="connsiteX1752" fmla="*/ 415555 w 645155"/>
                <a:gd name="connsiteY1752" fmla="*/ 80522 h 411680"/>
                <a:gd name="connsiteX1753" fmla="*/ 404671 w 645155"/>
                <a:gd name="connsiteY1753" fmla="*/ 85190 h 411680"/>
                <a:gd name="connsiteX1754" fmla="*/ 404671 w 645155"/>
                <a:gd name="connsiteY1754" fmla="*/ 85190 h 411680"/>
                <a:gd name="connsiteX1755" fmla="*/ 403116 w 645155"/>
                <a:gd name="connsiteY1755" fmla="*/ 86746 h 411680"/>
                <a:gd name="connsiteX1756" fmla="*/ 403116 w 645155"/>
                <a:gd name="connsiteY1756" fmla="*/ 82078 h 411680"/>
                <a:gd name="connsiteX1757" fmla="*/ 403116 w 645155"/>
                <a:gd name="connsiteY1757" fmla="*/ 78966 h 411680"/>
                <a:gd name="connsiteX1758" fmla="*/ 403116 w 645155"/>
                <a:gd name="connsiteY1758" fmla="*/ 75854 h 411680"/>
                <a:gd name="connsiteX1759" fmla="*/ 406226 w 645155"/>
                <a:gd name="connsiteY1759" fmla="*/ 75854 h 411680"/>
                <a:gd name="connsiteX1760" fmla="*/ 404671 w 645155"/>
                <a:gd name="connsiteY1760" fmla="*/ 85190 h 411680"/>
                <a:gd name="connsiteX1761" fmla="*/ 322259 w 645155"/>
                <a:gd name="connsiteY1761" fmla="*/ 125646 h 411680"/>
                <a:gd name="connsiteX1762" fmla="*/ 322259 w 645155"/>
                <a:gd name="connsiteY1762" fmla="*/ 125646 h 411680"/>
                <a:gd name="connsiteX1763" fmla="*/ 322259 w 645155"/>
                <a:gd name="connsiteY1763" fmla="*/ 125646 h 411680"/>
                <a:gd name="connsiteX1764" fmla="*/ 322259 w 645155"/>
                <a:gd name="connsiteY1764" fmla="*/ 124090 h 411680"/>
                <a:gd name="connsiteX1765" fmla="*/ 322259 w 645155"/>
                <a:gd name="connsiteY1765" fmla="*/ 125646 h 411680"/>
                <a:gd name="connsiteX1766" fmla="*/ 312930 w 645155"/>
                <a:gd name="connsiteY1766" fmla="*/ 138094 h 411680"/>
                <a:gd name="connsiteX1767" fmla="*/ 312930 w 645155"/>
                <a:gd name="connsiteY1767" fmla="*/ 138094 h 411680"/>
                <a:gd name="connsiteX1768" fmla="*/ 311375 w 645155"/>
                <a:gd name="connsiteY1768" fmla="*/ 138094 h 411680"/>
                <a:gd name="connsiteX1769" fmla="*/ 316040 w 645155"/>
                <a:gd name="connsiteY1769" fmla="*/ 133426 h 411680"/>
                <a:gd name="connsiteX1770" fmla="*/ 312930 w 645155"/>
                <a:gd name="connsiteY1770" fmla="*/ 138094 h 411680"/>
                <a:gd name="connsiteX1771" fmla="*/ 311375 w 645155"/>
                <a:gd name="connsiteY1771" fmla="*/ 139650 h 411680"/>
                <a:gd name="connsiteX1772" fmla="*/ 311375 w 645155"/>
                <a:gd name="connsiteY1772" fmla="*/ 139650 h 411680"/>
                <a:gd name="connsiteX1773" fmla="*/ 311375 w 645155"/>
                <a:gd name="connsiteY1773" fmla="*/ 141206 h 411680"/>
                <a:gd name="connsiteX1774" fmla="*/ 308265 w 645155"/>
                <a:gd name="connsiteY1774" fmla="*/ 145874 h 411680"/>
                <a:gd name="connsiteX1775" fmla="*/ 311375 w 645155"/>
                <a:gd name="connsiteY1775" fmla="*/ 139650 h 411680"/>
                <a:gd name="connsiteX1776" fmla="*/ 306710 w 645155"/>
                <a:gd name="connsiteY1776" fmla="*/ 152098 h 411680"/>
                <a:gd name="connsiteX1777" fmla="*/ 306710 w 645155"/>
                <a:gd name="connsiteY1777" fmla="*/ 152098 h 411680"/>
                <a:gd name="connsiteX1778" fmla="*/ 305155 w 645155"/>
                <a:gd name="connsiteY1778" fmla="*/ 153654 h 411680"/>
                <a:gd name="connsiteX1779" fmla="*/ 306710 w 645155"/>
                <a:gd name="connsiteY1779" fmla="*/ 150542 h 411680"/>
                <a:gd name="connsiteX1780" fmla="*/ 306710 w 645155"/>
                <a:gd name="connsiteY1780" fmla="*/ 152098 h 411680"/>
                <a:gd name="connsiteX1781" fmla="*/ 302045 w 645155"/>
                <a:gd name="connsiteY1781" fmla="*/ 166102 h 411680"/>
                <a:gd name="connsiteX1782" fmla="*/ 302045 w 645155"/>
                <a:gd name="connsiteY1782" fmla="*/ 166102 h 411680"/>
                <a:gd name="connsiteX1783" fmla="*/ 297380 w 645155"/>
                <a:gd name="connsiteY1783" fmla="*/ 175438 h 411680"/>
                <a:gd name="connsiteX1784" fmla="*/ 302045 w 645155"/>
                <a:gd name="connsiteY1784" fmla="*/ 162990 h 411680"/>
                <a:gd name="connsiteX1785" fmla="*/ 302045 w 645155"/>
                <a:gd name="connsiteY1785" fmla="*/ 166102 h 411680"/>
                <a:gd name="connsiteX1786" fmla="*/ 330034 w 645155"/>
                <a:gd name="connsiteY1786" fmla="*/ 180106 h 411680"/>
                <a:gd name="connsiteX1787" fmla="*/ 330034 w 645155"/>
                <a:gd name="connsiteY1787" fmla="*/ 180106 h 411680"/>
                <a:gd name="connsiteX1788" fmla="*/ 328479 w 645155"/>
                <a:gd name="connsiteY1788" fmla="*/ 178550 h 411680"/>
                <a:gd name="connsiteX1789" fmla="*/ 323814 w 645155"/>
                <a:gd name="connsiteY1789" fmla="*/ 178550 h 411680"/>
                <a:gd name="connsiteX1790" fmla="*/ 328479 w 645155"/>
                <a:gd name="connsiteY1790" fmla="*/ 176994 h 411680"/>
                <a:gd name="connsiteX1791" fmla="*/ 328479 w 645155"/>
                <a:gd name="connsiteY1791" fmla="*/ 176994 h 411680"/>
                <a:gd name="connsiteX1792" fmla="*/ 330034 w 645155"/>
                <a:gd name="connsiteY1792" fmla="*/ 176994 h 411680"/>
                <a:gd name="connsiteX1793" fmla="*/ 331589 w 645155"/>
                <a:gd name="connsiteY1793" fmla="*/ 172326 h 411680"/>
                <a:gd name="connsiteX1794" fmla="*/ 331589 w 645155"/>
                <a:gd name="connsiteY1794" fmla="*/ 172326 h 411680"/>
                <a:gd name="connsiteX1795" fmla="*/ 330034 w 645155"/>
                <a:gd name="connsiteY1795" fmla="*/ 180106 h 411680"/>
                <a:gd name="connsiteX1796" fmla="*/ 344028 w 645155"/>
                <a:gd name="connsiteY1796" fmla="*/ 206557 h 411680"/>
                <a:gd name="connsiteX1797" fmla="*/ 344028 w 645155"/>
                <a:gd name="connsiteY1797" fmla="*/ 206557 h 411680"/>
                <a:gd name="connsiteX1798" fmla="*/ 398451 w 645155"/>
                <a:gd name="connsiteY1798" fmla="*/ 184773 h 411680"/>
                <a:gd name="connsiteX1799" fmla="*/ 404671 w 645155"/>
                <a:gd name="connsiteY1799" fmla="*/ 181662 h 411680"/>
                <a:gd name="connsiteX1800" fmla="*/ 406226 w 645155"/>
                <a:gd name="connsiteY1800" fmla="*/ 181662 h 411680"/>
                <a:gd name="connsiteX1801" fmla="*/ 412445 w 645155"/>
                <a:gd name="connsiteY1801" fmla="*/ 178550 h 411680"/>
                <a:gd name="connsiteX1802" fmla="*/ 412445 w 645155"/>
                <a:gd name="connsiteY1802" fmla="*/ 178550 h 411680"/>
                <a:gd name="connsiteX1803" fmla="*/ 414000 w 645155"/>
                <a:gd name="connsiteY1803" fmla="*/ 178550 h 411680"/>
                <a:gd name="connsiteX1804" fmla="*/ 418665 w 645155"/>
                <a:gd name="connsiteY1804" fmla="*/ 175438 h 411680"/>
                <a:gd name="connsiteX1805" fmla="*/ 418665 w 645155"/>
                <a:gd name="connsiteY1805" fmla="*/ 172326 h 411680"/>
                <a:gd name="connsiteX1806" fmla="*/ 420220 w 645155"/>
                <a:gd name="connsiteY1806" fmla="*/ 175438 h 411680"/>
                <a:gd name="connsiteX1807" fmla="*/ 420220 w 645155"/>
                <a:gd name="connsiteY1807" fmla="*/ 176994 h 411680"/>
                <a:gd name="connsiteX1808" fmla="*/ 424885 w 645155"/>
                <a:gd name="connsiteY1808" fmla="*/ 186329 h 411680"/>
                <a:gd name="connsiteX1809" fmla="*/ 344028 w 645155"/>
                <a:gd name="connsiteY1809" fmla="*/ 212781 h 411680"/>
                <a:gd name="connsiteX1810" fmla="*/ 340918 w 645155"/>
                <a:gd name="connsiteY1810" fmla="*/ 214337 h 411680"/>
                <a:gd name="connsiteX1811" fmla="*/ 256952 w 645155"/>
                <a:gd name="connsiteY1811" fmla="*/ 240789 h 411680"/>
                <a:gd name="connsiteX1812" fmla="*/ 255397 w 645155"/>
                <a:gd name="connsiteY1812" fmla="*/ 231453 h 411680"/>
                <a:gd name="connsiteX1813" fmla="*/ 344028 w 645155"/>
                <a:gd name="connsiteY1813" fmla="*/ 206557 h 411680"/>
                <a:gd name="connsiteX1814" fmla="*/ 253842 w 645155"/>
                <a:gd name="connsiteY1814" fmla="*/ 295249 h 411680"/>
                <a:gd name="connsiteX1815" fmla="*/ 253842 w 645155"/>
                <a:gd name="connsiteY1815" fmla="*/ 295249 h 411680"/>
                <a:gd name="connsiteX1816" fmla="*/ 256952 w 645155"/>
                <a:gd name="connsiteY1816" fmla="*/ 293693 h 411680"/>
                <a:gd name="connsiteX1817" fmla="*/ 255397 w 645155"/>
                <a:gd name="connsiteY1817" fmla="*/ 296805 h 411680"/>
                <a:gd name="connsiteX1818" fmla="*/ 253842 w 645155"/>
                <a:gd name="connsiteY1818" fmla="*/ 295249 h 411680"/>
                <a:gd name="connsiteX1819" fmla="*/ 263172 w 645155"/>
                <a:gd name="connsiteY1819" fmla="*/ 303029 h 411680"/>
                <a:gd name="connsiteX1820" fmla="*/ 263172 w 645155"/>
                <a:gd name="connsiteY1820" fmla="*/ 303029 h 411680"/>
                <a:gd name="connsiteX1821" fmla="*/ 261617 w 645155"/>
                <a:gd name="connsiteY1821" fmla="*/ 309252 h 411680"/>
                <a:gd name="connsiteX1822" fmla="*/ 260062 w 645155"/>
                <a:gd name="connsiteY1822" fmla="*/ 306141 h 411680"/>
                <a:gd name="connsiteX1823" fmla="*/ 263172 w 645155"/>
                <a:gd name="connsiteY1823" fmla="*/ 303029 h 411680"/>
                <a:gd name="connsiteX1824" fmla="*/ 272502 w 645155"/>
                <a:gd name="connsiteY1824" fmla="*/ 313920 h 411680"/>
                <a:gd name="connsiteX1825" fmla="*/ 272502 w 645155"/>
                <a:gd name="connsiteY1825" fmla="*/ 313920 h 411680"/>
                <a:gd name="connsiteX1826" fmla="*/ 270947 w 645155"/>
                <a:gd name="connsiteY1826" fmla="*/ 321700 h 411680"/>
                <a:gd name="connsiteX1827" fmla="*/ 275611 w 645155"/>
                <a:gd name="connsiteY1827" fmla="*/ 326368 h 411680"/>
                <a:gd name="connsiteX1828" fmla="*/ 280276 w 645155"/>
                <a:gd name="connsiteY1828" fmla="*/ 321700 h 411680"/>
                <a:gd name="connsiteX1829" fmla="*/ 278721 w 645155"/>
                <a:gd name="connsiteY1829" fmla="*/ 332592 h 411680"/>
                <a:gd name="connsiteX1830" fmla="*/ 280276 w 645155"/>
                <a:gd name="connsiteY1830" fmla="*/ 335704 h 411680"/>
                <a:gd name="connsiteX1831" fmla="*/ 267837 w 645155"/>
                <a:gd name="connsiteY1831" fmla="*/ 320144 h 411680"/>
                <a:gd name="connsiteX1832" fmla="*/ 272502 w 645155"/>
                <a:gd name="connsiteY1832" fmla="*/ 313920 h 411680"/>
                <a:gd name="connsiteX1833" fmla="*/ 288051 w 645155"/>
                <a:gd name="connsiteY1833" fmla="*/ 318588 h 411680"/>
                <a:gd name="connsiteX1834" fmla="*/ 288051 w 645155"/>
                <a:gd name="connsiteY1834" fmla="*/ 318588 h 411680"/>
                <a:gd name="connsiteX1835" fmla="*/ 288051 w 645155"/>
                <a:gd name="connsiteY1835" fmla="*/ 310808 h 411680"/>
                <a:gd name="connsiteX1836" fmla="*/ 308265 w 645155"/>
                <a:gd name="connsiteY1836" fmla="*/ 332592 h 411680"/>
                <a:gd name="connsiteX1837" fmla="*/ 303600 w 645155"/>
                <a:gd name="connsiteY1837" fmla="*/ 331036 h 411680"/>
                <a:gd name="connsiteX1838" fmla="*/ 302045 w 645155"/>
                <a:gd name="connsiteY1838" fmla="*/ 332592 h 411680"/>
                <a:gd name="connsiteX1839" fmla="*/ 303600 w 645155"/>
                <a:gd name="connsiteY1839" fmla="*/ 331036 h 411680"/>
                <a:gd name="connsiteX1840" fmla="*/ 297380 w 645155"/>
                <a:gd name="connsiteY1840" fmla="*/ 327924 h 411680"/>
                <a:gd name="connsiteX1841" fmla="*/ 292716 w 645155"/>
                <a:gd name="connsiteY1841" fmla="*/ 334148 h 411680"/>
                <a:gd name="connsiteX1842" fmla="*/ 294271 w 645155"/>
                <a:gd name="connsiteY1842" fmla="*/ 320144 h 411680"/>
                <a:gd name="connsiteX1843" fmla="*/ 288051 w 645155"/>
                <a:gd name="connsiteY1843" fmla="*/ 318588 h 411680"/>
                <a:gd name="connsiteX1844" fmla="*/ 291161 w 645155"/>
                <a:gd name="connsiteY1844" fmla="*/ 346596 h 411680"/>
                <a:gd name="connsiteX1845" fmla="*/ 291161 w 645155"/>
                <a:gd name="connsiteY1845" fmla="*/ 346596 h 411680"/>
                <a:gd name="connsiteX1846" fmla="*/ 291161 w 645155"/>
                <a:gd name="connsiteY1846" fmla="*/ 346596 h 411680"/>
                <a:gd name="connsiteX1847" fmla="*/ 291161 w 645155"/>
                <a:gd name="connsiteY1847" fmla="*/ 346596 h 411680"/>
                <a:gd name="connsiteX1848" fmla="*/ 291161 w 645155"/>
                <a:gd name="connsiteY1848" fmla="*/ 346596 h 411680"/>
                <a:gd name="connsiteX1849" fmla="*/ 292716 w 645155"/>
                <a:gd name="connsiteY1849" fmla="*/ 348152 h 411680"/>
                <a:gd name="connsiteX1850" fmla="*/ 291161 w 645155"/>
                <a:gd name="connsiteY1850" fmla="*/ 346596 h 411680"/>
                <a:gd name="connsiteX1851" fmla="*/ 291161 w 645155"/>
                <a:gd name="connsiteY1851" fmla="*/ 346596 h 411680"/>
                <a:gd name="connsiteX1852" fmla="*/ 297380 w 645155"/>
                <a:gd name="connsiteY1852" fmla="*/ 349708 h 411680"/>
                <a:gd name="connsiteX1853" fmla="*/ 297380 w 645155"/>
                <a:gd name="connsiteY1853" fmla="*/ 349708 h 411680"/>
                <a:gd name="connsiteX1854" fmla="*/ 302045 w 645155"/>
                <a:gd name="connsiteY1854" fmla="*/ 345040 h 411680"/>
                <a:gd name="connsiteX1855" fmla="*/ 300490 w 645155"/>
                <a:gd name="connsiteY1855" fmla="*/ 352820 h 411680"/>
                <a:gd name="connsiteX1856" fmla="*/ 300490 w 645155"/>
                <a:gd name="connsiteY1856" fmla="*/ 354376 h 411680"/>
                <a:gd name="connsiteX1857" fmla="*/ 300490 w 645155"/>
                <a:gd name="connsiteY1857" fmla="*/ 354376 h 411680"/>
                <a:gd name="connsiteX1858" fmla="*/ 302045 w 645155"/>
                <a:gd name="connsiteY1858" fmla="*/ 359044 h 411680"/>
                <a:gd name="connsiteX1859" fmla="*/ 294271 w 645155"/>
                <a:gd name="connsiteY1859" fmla="*/ 349708 h 411680"/>
                <a:gd name="connsiteX1860" fmla="*/ 297380 w 645155"/>
                <a:gd name="connsiteY1860" fmla="*/ 349708 h 411680"/>
                <a:gd name="connsiteX1861" fmla="*/ 309820 w 645155"/>
                <a:gd name="connsiteY1861" fmla="*/ 334148 h 411680"/>
                <a:gd name="connsiteX1862" fmla="*/ 309820 w 645155"/>
                <a:gd name="connsiteY1862" fmla="*/ 334148 h 411680"/>
                <a:gd name="connsiteX1863" fmla="*/ 322259 w 645155"/>
                <a:gd name="connsiteY1863" fmla="*/ 340372 h 411680"/>
                <a:gd name="connsiteX1864" fmla="*/ 322259 w 645155"/>
                <a:gd name="connsiteY1864" fmla="*/ 341928 h 411680"/>
                <a:gd name="connsiteX1865" fmla="*/ 320704 w 645155"/>
                <a:gd name="connsiteY1865" fmla="*/ 341928 h 411680"/>
                <a:gd name="connsiteX1866" fmla="*/ 319149 w 645155"/>
                <a:gd name="connsiteY1866" fmla="*/ 341928 h 411680"/>
                <a:gd name="connsiteX1867" fmla="*/ 319149 w 645155"/>
                <a:gd name="connsiteY1867" fmla="*/ 343484 h 411680"/>
                <a:gd name="connsiteX1868" fmla="*/ 319149 w 645155"/>
                <a:gd name="connsiteY1868" fmla="*/ 343484 h 411680"/>
                <a:gd name="connsiteX1869" fmla="*/ 319149 w 645155"/>
                <a:gd name="connsiteY1869" fmla="*/ 343484 h 411680"/>
                <a:gd name="connsiteX1870" fmla="*/ 319149 w 645155"/>
                <a:gd name="connsiteY1870" fmla="*/ 346596 h 411680"/>
                <a:gd name="connsiteX1871" fmla="*/ 316040 w 645155"/>
                <a:gd name="connsiteY1871" fmla="*/ 349708 h 411680"/>
                <a:gd name="connsiteX1872" fmla="*/ 317594 w 645155"/>
                <a:gd name="connsiteY1872" fmla="*/ 343484 h 411680"/>
                <a:gd name="connsiteX1873" fmla="*/ 311375 w 645155"/>
                <a:gd name="connsiteY1873" fmla="*/ 340372 h 411680"/>
                <a:gd name="connsiteX1874" fmla="*/ 308265 w 645155"/>
                <a:gd name="connsiteY1874" fmla="*/ 343484 h 411680"/>
                <a:gd name="connsiteX1875" fmla="*/ 309820 w 645155"/>
                <a:gd name="connsiteY1875" fmla="*/ 334148 h 411680"/>
                <a:gd name="connsiteX1876" fmla="*/ 314485 w 645155"/>
                <a:gd name="connsiteY1876" fmla="*/ 365268 h 411680"/>
                <a:gd name="connsiteX1877" fmla="*/ 314485 w 645155"/>
                <a:gd name="connsiteY1877" fmla="*/ 365268 h 411680"/>
                <a:gd name="connsiteX1878" fmla="*/ 316040 w 645155"/>
                <a:gd name="connsiteY1878" fmla="*/ 363712 h 411680"/>
                <a:gd name="connsiteX1879" fmla="*/ 316040 w 645155"/>
                <a:gd name="connsiteY1879" fmla="*/ 368380 h 411680"/>
                <a:gd name="connsiteX1880" fmla="*/ 309820 w 645155"/>
                <a:gd name="connsiteY1880" fmla="*/ 365268 h 411680"/>
                <a:gd name="connsiteX1881" fmla="*/ 314485 w 645155"/>
                <a:gd name="connsiteY1881" fmla="*/ 365268 h 411680"/>
                <a:gd name="connsiteX1882" fmla="*/ 326924 w 645155"/>
                <a:gd name="connsiteY1882" fmla="*/ 354376 h 411680"/>
                <a:gd name="connsiteX1883" fmla="*/ 326924 w 645155"/>
                <a:gd name="connsiteY1883" fmla="*/ 354376 h 411680"/>
                <a:gd name="connsiteX1884" fmla="*/ 323814 w 645155"/>
                <a:gd name="connsiteY1884" fmla="*/ 354376 h 411680"/>
                <a:gd name="connsiteX1885" fmla="*/ 326924 w 645155"/>
                <a:gd name="connsiteY1885" fmla="*/ 351264 h 411680"/>
                <a:gd name="connsiteX1886" fmla="*/ 326924 w 645155"/>
                <a:gd name="connsiteY1886" fmla="*/ 346596 h 411680"/>
                <a:gd name="connsiteX1887" fmla="*/ 326924 w 645155"/>
                <a:gd name="connsiteY1887" fmla="*/ 345040 h 411680"/>
                <a:gd name="connsiteX1888" fmla="*/ 337809 w 645155"/>
                <a:gd name="connsiteY1888" fmla="*/ 351264 h 411680"/>
                <a:gd name="connsiteX1889" fmla="*/ 337809 w 645155"/>
                <a:gd name="connsiteY1889" fmla="*/ 352820 h 411680"/>
                <a:gd name="connsiteX1890" fmla="*/ 337809 w 645155"/>
                <a:gd name="connsiteY1890" fmla="*/ 351264 h 411680"/>
                <a:gd name="connsiteX1891" fmla="*/ 331589 w 645155"/>
                <a:gd name="connsiteY1891" fmla="*/ 354376 h 411680"/>
                <a:gd name="connsiteX1892" fmla="*/ 330034 w 645155"/>
                <a:gd name="connsiteY1892" fmla="*/ 352820 h 411680"/>
                <a:gd name="connsiteX1893" fmla="*/ 328479 w 645155"/>
                <a:gd name="connsiteY1893" fmla="*/ 359044 h 411680"/>
                <a:gd name="connsiteX1894" fmla="*/ 326924 w 645155"/>
                <a:gd name="connsiteY1894" fmla="*/ 354376 h 411680"/>
                <a:gd name="connsiteX1895" fmla="*/ 340918 w 645155"/>
                <a:gd name="connsiteY1895" fmla="*/ 365268 h 411680"/>
                <a:gd name="connsiteX1896" fmla="*/ 340918 w 645155"/>
                <a:gd name="connsiteY1896" fmla="*/ 365268 h 411680"/>
                <a:gd name="connsiteX1897" fmla="*/ 337809 w 645155"/>
                <a:gd name="connsiteY1897" fmla="*/ 365268 h 411680"/>
                <a:gd name="connsiteX1898" fmla="*/ 336254 w 645155"/>
                <a:gd name="connsiteY1898" fmla="*/ 369936 h 411680"/>
                <a:gd name="connsiteX1899" fmla="*/ 336254 w 645155"/>
                <a:gd name="connsiteY1899" fmla="*/ 360600 h 411680"/>
                <a:gd name="connsiteX1900" fmla="*/ 340918 w 645155"/>
                <a:gd name="connsiteY1900" fmla="*/ 365268 h 411680"/>
                <a:gd name="connsiteX1901" fmla="*/ 345583 w 645155"/>
                <a:gd name="connsiteY1901" fmla="*/ 371492 h 411680"/>
                <a:gd name="connsiteX1902" fmla="*/ 345583 w 645155"/>
                <a:gd name="connsiteY1902" fmla="*/ 371492 h 411680"/>
                <a:gd name="connsiteX1903" fmla="*/ 345583 w 645155"/>
                <a:gd name="connsiteY1903" fmla="*/ 373048 h 411680"/>
                <a:gd name="connsiteX1904" fmla="*/ 345583 w 645155"/>
                <a:gd name="connsiteY1904" fmla="*/ 371492 h 411680"/>
                <a:gd name="connsiteX1905" fmla="*/ 345583 w 645155"/>
                <a:gd name="connsiteY1905" fmla="*/ 371492 h 411680"/>
                <a:gd name="connsiteX1906" fmla="*/ 356468 w 645155"/>
                <a:gd name="connsiteY1906" fmla="*/ 376160 h 411680"/>
                <a:gd name="connsiteX1907" fmla="*/ 356468 w 645155"/>
                <a:gd name="connsiteY1907" fmla="*/ 376160 h 411680"/>
                <a:gd name="connsiteX1908" fmla="*/ 354913 w 645155"/>
                <a:gd name="connsiteY1908" fmla="*/ 377716 h 411680"/>
                <a:gd name="connsiteX1909" fmla="*/ 354913 w 645155"/>
                <a:gd name="connsiteY1909" fmla="*/ 376160 h 411680"/>
                <a:gd name="connsiteX1910" fmla="*/ 356468 w 645155"/>
                <a:gd name="connsiteY1910" fmla="*/ 376160 h 411680"/>
                <a:gd name="connsiteX1911" fmla="*/ 359578 w 645155"/>
                <a:gd name="connsiteY1911" fmla="*/ 387052 h 411680"/>
                <a:gd name="connsiteX1912" fmla="*/ 359578 w 645155"/>
                <a:gd name="connsiteY1912" fmla="*/ 387052 h 411680"/>
                <a:gd name="connsiteX1913" fmla="*/ 359578 w 645155"/>
                <a:gd name="connsiteY1913" fmla="*/ 391720 h 411680"/>
                <a:gd name="connsiteX1914" fmla="*/ 358023 w 645155"/>
                <a:gd name="connsiteY1914" fmla="*/ 391720 h 411680"/>
                <a:gd name="connsiteX1915" fmla="*/ 359578 w 645155"/>
                <a:gd name="connsiteY1915" fmla="*/ 387052 h 411680"/>
                <a:gd name="connsiteX1916" fmla="*/ 367352 w 645155"/>
                <a:gd name="connsiteY1916" fmla="*/ 379272 h 411680"/>
                <a:gd name="connsiteX1917" fmla="*/ 367352 w 645155"/>
                <a:gd name="connsiteY1917" fmla="*/ 379272 h 411680"/>
                <a:gd name="connsiteX1918" fmla="*/ 368907 w 645155"/>
                <a:gd name="connsiteY1918" fmla="*/ 377716 h 411680"/>
                <a:gd name="connsiteX1919" fmla="*/ 368907 w 645155"/>
                <a:gd name="connsiteY1919" fmla="*/ 379272 h 411680"/>
                <a:gd name="connsiteX1920" fmla="*/ 367352 w 645155"/>
                <a:gd name="connsiteY1920" fmla="*/ 382384 h 411680"/>
                <a:gd name="connsiteX1921" fmla="*/ 367352 w 645155"/>
                <a:gd name="connsiteY1921" fmla="*/ 379272 h 411680"/>
                <a:gd name="connsiteX1922" fmla="*/ 410890 w 645155"/>
                <a:gd name="connsiteY1922" fmla="*/ 397944 h 411680"/>
                <a:gd name="connsiteX1923" fmla="*/ 410890 w 645155"/>
                <a:gd name="connsiteY1923" fmla="*/ 397944 h 411680"/>
                <a:gd name="connsiteX1924" fmla="*/ 410890 w 645155"/>
                <a:gd name="connsiteY1924" fmla="*/ 402612 h 411680"/>
                <a:gd name="connsiteX1925" fmla="*/ 409335 w 645155"/>
                <a:gd name="connsiteY1925" fmla="*/ 402612 h 411680"/>
                <a:gd name="connsiteX1926" fmla="*/ 410890 w 645155"/>
                <a:gd name="connsiteY1926" fmla="*/ 397944 h 411680"/>
                <a:gd name="connsiteX1927" fmla="*/ 423330 w 645155"/>
                <a:gd name="connsiteY1927" fmla="*/ 396388 h 411680"/>
                <a:gd name="connsiteX1928" fmla="*/ 423330 w 645155"/>
                <a:gd name="connsiteY1928" fmla="*/ 396388 h 411680"/>
                <a:gd name="connsiteX1929" fmla="*/ 423330 w 645155"/>
                <a:gd name="connsiteY1929" fmla="*/ 404168 h 411680"/>
                <a:gd name="connsiteX1930" fmla="*/ 420220 w 645155"/>
                <a:gd name="connsiteY1930" fmla="*/ 404168 h 411680"/>
                <a:gd name="connsiteX1931" fmla="*/ 423330 w 645155"/>
                <a:gd name="connsiteY1931" fmla="*/ 396388 h 411680"/>
                <a:gd name="connsiteX1932" fmla="*/ 434214 w 645155"/>
                <a:gd name="connsiteY1932" fmla="*/ 401056 h 411680"/>
                <a:gd name="connsiteX1933" fmla="*/ 434214 w 645155"/>
                <a:gd name="connsiteY1933" fmla="*/ 401056 h 411680"/>
                <a:gd name="connsiteX1934" fmla="*/ 434214 w 645155"/>
                <a:gd name="connsiteY1934" fmla="*/ 404168 h 411680"/>
                <a:gd name="connsiteX1935" fmla="*/ 432659 w 645155"/>
                <a:gd name="connsiteY1935" fmla="*/ 404168 h 411680"/>
                <a:gd name="connsiteX1936" fmla="*/ 434214 w 645155"/>
                <a:gd name="connsiteY1936" fmla="*/ 401056 h 411680"/>
                <a:gd name="connsiteX1937" fmla="*/ 504186 w 645155"/>
                <a:gd name="connsiteY1937" fmla="*/ 385496 h 411680"/>
                <a:gd name="connsiteX1938" fmla="*/ 504186 w 645155"/>
                <a:gd name="connsiteY1938" fmla="*/ 385496 h 411680"/>
                <a:gd name="connsiteX1939" fmla="*/ 504186 w 645155"/>
                <a:gd name="connsiteY1939" fmla="*/ 387052 h 411680"/>
                <a:gd name="connsiteX1940" fmla="*/ 504186 w 645155"/>
                <a:gd name="connsiteY1940" fmla="*/ 387052 h 411680"/>
                <a:gd name="connsiteX1941" fmla="*/ 504186 w 645155"/>
                <a:gd name="connsiteY1941" fmla="*/ 387052 h 411680"/>
                <a:gd name="connsiteX1942" fmla="*/ 504186 w 645155"/>
                <a:gd name="connsiteY1942" fmla="*/ 385496 h 411680"/>
                <a:gd name="connsiteX1943" fmla="*/ 525955 w 645155"/>
                <a:gd name="connsiteY1943" fmla="*/ 374604 h 411680"/>
                <a:gd name="connsiteX1944" fmla="*/ 525955 w 645155"/>
                <a:gd name="connsiteY1944" fmla="*/ 374604 h 411680"/>
                <a:gd name="connsiteX1945" fmla="*/ 529065 w 645155"/>
                <a:gd name="connsiteY1945" fmla="*/ 371492 h 411680"/>
                <a:gd name="connsiteX1946" fmla="*/ 530620 w 645155"/>
                <a:gd name="connsiteY1946" fmla="*/ 374604 h 411680"/>
                <a:gd name="connsiteX1947" fmla="*/ 525955 w 645155"/>
                <a:gd name="connsiteY1947" fmla="*/ 376160 h 411680"/>
                <a:gd name="connsiteX1948" fmla="*/ 525955 w 645155"/>
                <a:gd name="connsiteY1948" fmla="*/ 374604 h 411680"/>
                <a:gd name="connsiteX1949" fmla="*/ 538395 w 645155"/>
                <a:gd name="connsiteY1949" fmla="*/ 365268 h 411680"/>
                <a:gd name="connsiteX1950" fmla="*/ 538395 w 645155"/>
                <a:gd name="connsiteY1950" fmla="*/ 365268 h 411680"/>
                <a:gd name="connsiteX1951" fmla="*/ 543059 w 645155"/>
                <a:gd name="connsiteY1951" fmla="*/ 362156 h 411680"/>
                <a:gd name="connsiteX1952" fmla="*/ 544614 w 645155"/>
                <a:gd name="connsiteY1952" fmla="*/ 363712 h 411680"/>
                <a:gd name="connsiteX1953" fmla="*/ 544614 w 645155"/>
                <a:gd name="connsiteY1953" fmla="*/ 363712 h 411680"/>
                <a:gd name="connsiteX1954" fmla="*/ 538395 w 645155"/>
                <a:gd name="connsiteY1954" fmla="*/ 369936 h 411680"/>
                <a:gd name="connsiteX1955" fmla="*/ 538395 w 645155"/>
                <a:gd name="connsiteY1955" fmla="*/ 365268 h 411680"/>
                <a:gd name="connsiteX1956" fmla="*/ 550834 w 645155"/>
                <a:gd name="connsiteY1956" fmla="*/ 355932 h 411680"/>
                <a:gd name="connsiteX1957" fmla="*/ 550834 w 645155"/>
                <a:gd name="connsiteY1957" fmla="*/ 355932 h 411680"/>
                <a:gd name="connsiteX1958" fmla="*/ 558609 w 645155"/>
                <a:gd name="connsiteY1958" fmla="*/ 349708 h 411680"/>
                <a:gd name="connsiteX1959" fmla="*/ 558609 w 645155"/>
                <a:gd name="connsiteY1959" fmla="*/ 349708 h 411680"/>
                <a:gd name="connsiteX1960" fmla="*/ 560164 w 645155"/>
                <a:gd name="connsiteY1960" fmla="*/ 351264 h 411680"/>
                <a:gd name="connsiteX1961" fmla="*/ 560164 w 645155"/>
                <a:gd name="connsiteY1961" fmla="*/ 351264 h 411680"/>
                <a:gd name="connsiteX1962" fmla="*/ 560164 w 645155"/>
                <a:gd name="connsiteY1962" fmla="*/ 351264 h 411680"/>
                <a:gd name="connsiteX1963" fmla="*/ 560164 w 645155"/>
                <a:gd name="connsiteY1963" fmla="*/ 351264 h 411680"/>
                <a:gd name="connsiteX1964" fmla="*/ 550834 w 645155"/>
                <a:gd name="connsiteY1964" fmla="*/ 359044 h 411680"/>
                <a:gd name="connsiteX1965" fmla="*/ 550834 w 645155"/>
                <a:gd name="connsiteY1965" fmla="*/ 355932 h 411680"/>
                <a:gd name="connsiteX1966" fmla="*/ 605257 w 645155"/>
                <a:gd name="connsiteY1966" fmla="*/ 296805 h 411680"/>
                <a:gd name="connsiteX1967" fmla="*/ 605257 w 645155"/>
                <a:gd name="connsiteY1967" fmla="*/ 296805 h 411680"/>
                <a:gd name="connsiteX1968" fmla="*/ 614586 w 645155"/>
                <a:gd name="connsiteY1968" fmla="*/ 279689 h 411680"/>
                <a:gd name="connsiteX1969" fmla="*/ 600592 w 645155"/>
                <a:gd name="connsiteY1969" fmla="*/ 304585 h 411680"/>
                <a:gd name="connsiteX1970" fmla="*/ 605257 w 645155"/>
                <a:gd name="connsiteY1970" fmla="*/ 296805 h 411680"/>
                <a:gd name="connsiteX1971" fmla="*/ 627026 w 645155"/>
                <a:gd name="connsiteY1971" fmla="*/ 250125 h 411680"/>
                <a:gd name="connsiteX1972" fmla="*/ 627026 w 645155"/>
                <a:gd name="connsiteY1972" fmla="*/ 250125 h 411680"/>
                <a:gd name="connsiteX1973" fmla="*/ 625471 w 645155"/>
                <a:gd name="connsiteY1973" fmla="*/ 251681 h 411680"/>
                <a:gd name="connsiteX1974" fmla="*/ 630135 w 645155"/>
                <a:gd name="connsiteY1974" fmla="*/ 237677 h 411680"/>
                <a:gd name="connsiteX1975" fmla="*/ 630135 w 645155"/>
                <a:gd name="connsiteY1975" fmla="*/ 236121 h 411680"/>
                <a:gd name="connsiteX1976" fmla="*/ 627026 w 645155"/>
                <a:gd name="connsiteY1976" fmla="*/ 250125 h 411680"/>
                <a:gd name="connsiteX1977" fmla="*/ 627026 w 645155"/>
                <a:gd name="connsiteY1977" fmla="*/ 250125 h 411680"/>
                <a:gd name="connsiteX1978" fmla="*/ 613031 w 645155"/>
                <a:gd name="connsiteY1978" fmla="*/ 208113 h 411680"/>
                <a:gd name="connsiteX1979" fmla="*/ 613031 w 645155"/>
                <a:gd name="connsiteY1979" fmla="*/ 208113 h 411680"/>
                <a:gd name="connsiteX1980" fmla="*/ 614586 w 645155"/>
                <a:gd name="connsiteY1980" fmla="*/ 208113 h 411680"/>
                <a:gd name="connsiteX1981" fmla="*/ 614586 w 645155"/>
                <a:gd name="connsiteY1981" fmla="*/ 208113 h 411680"/>
                <a:gd name="connsiteX1982" fmla="*/ 614586 w 645155"/>
                <a:gd name="connsiteY1982" fmla="*/ 208113 h 411680"/>
                <a:gd name="connsiteX1983" fmla="*/ 614586 w 645155"/>
                <a:gd name="connsiteY1983" fmla="*/ 206557 h 411680"/>
                <a:gd name="connsiteX1984" fmla="*/ 616141 w 645155"/>
                <a:gd name="connsiteY1984" fmla="*/ 206557 h 411680"/>
                <a:gd name="connsiteX1985" fmla="*/ 613031 w 645155"/>
                <a:gd name="connsiteY1985" fmla="*/ 209669 h 411680"/>
                <a:gd name="connsiteX1986" fmla="*/ 613031 w 645155"/>
                <a:gd name="connsiteY1986" fmla="*/ 208113 h 411680"/>
                <a:gd name="connsiteX1987" fmla="*/ 630135 w 645155"/>
                <a:gd name="connsiteY1987" fmla="*/ 166102 h 411680"/>
                <a:gd name="connsiteX1988" fmla="*/ 630135 w 645155"/>
                <a:gd name="connsiteY1988" fmla="*/ 166102 h 411680"/>
                <a:gd name="connsiteX1989" fmla="*/ 627026 w 645155"/>
                <a:gd name="connsiteY1989" fmla="*/ 166102 h 411680"/>
                <a:gd name="connsiteX1990" fmla="*/ 630135 w 645155"/>
                <a:gd name="connsiteY1990" fmla="*/ 164546 h 411680"/>
                <a:gd name="connsiteX1991" fmla="*/ 630135 w 645155"/>
                <a:gd name="connsiteY1991" fmla="*/ 166102 h 411680"/>
                <a:gd name="connsiteX1992" fmla="*/ 623916 w 645155"/>
                <a:gd name="connsiteY1992" fmla="*/ 136538 h 411680"/>
                <a:gd name="connsiteX1993" fmla="*/ 623916 w 645155"/>
                <a:gd name="connsiteY1993" fmla="*/ 136538 h 411680"/>
                <a:gd name="connsiteX1994" fmla="*/ 622361 w 645155"/>
                <a:gd name="connsiteY1994" fmla="*/ 136538 h 411680"/>
                <a:gd name="connsiteX1995" fmla="*/ 623916 w 645155"/>
                <a:gd name="connsiteY1995" fmla="*/ 136538 h 411680"/>
                <a:gd name="connsiteX1996" fmla="*/ 623916 w 645155"/>
                <a:gd name="connsiteY1996" fmla="*/ 136538 h 411680"/>
                <a:gd name="connsiteX1997" fmla="*/ 623916 w 645155"/>
                <a:gd name="connsiteY1997" fmla="*/ 136538 h 411680"/>
                <a:gd name="connsiteX1998" fmla="*/ 623916 w 645155"/>
                <a:gd name="connsiteY1998" fmla="*/ 136538 h 411680"/>
                <a:gd name="connsiteX1999" fmla="*/ 597482 w 645155"/>
                <a:gd name="connsiteY1999" fmla="*/ 96082 h 411680"/>
                <a:gd name="connsiteX2000" fmla="*/ 597482 w 645155"/>
                <a:gd name="connsiteY2000" fmla="*/ 96082 h 411680"/>
                <a:gd name="connsiteX2001" fmla="*/ 592817 w 645155"/>
                <a:gd name="connsiteY2001" fmla="*/ 99194 h 411680"/>
                <a:gd name="connsiteX2002" fmla="*/ 594372 w 645155"/>
                <a:gd name="connsiteY2002" fmla="*/ 97638 h 411680"/>
                <a:gd name="connsiteX2003" fmla="*/ 594372 w 645155"/>
                <a:gd name="connsiteY2003" fmla="*/ 97638 h 411680"/>
                <a:gd name="connsiteX2004" fmla="*/ 594372 w 645155"/>
                <a:gd name="connsiteY2004" fmla="*/ 97638 h 411680"/>
                <a:gd name="connsiteX2005" fmla="*/ 595927 w 645155"/>
                <a:gd name="connsiteY2005" fmla="*/ 94526 h 411680"/>
                <a:gd name="connsiteX2006" fmla="*/ 591262 w 645155"/>
                <a:gd name="connsiteY2006" fmla="*/ 91414 h 411680"/>
                <a:gd name="connsiteX2007" fmla="*/ 589707 w 645155"/>
                <a:gd name="connsiteY2007" fmla="*/ 91414 h 411680"/>
                <a:gd name="connsiteX2008" fmla="*/ 589707 w 645155"/>
                <a:gd name="connsiteY2008" fmla="*/ 91414 h 411680"/>
                <a:gd name="connsiteX2009" fmla="*/ 585042 w 645155"/>
                <a:gd name="connsiteY2009" fmla="*/ 86746 h 411680"/>
                <a:gd name="connsiteX2010" fmla="*/ 563273 w 645155"/>
                <a:gd name="connsiteY2010" fmla="*/ 100750 h 411680"/>
                <a:gd name="connsiteX2011" fmla="*/ 560164 w 645155"/>
                <a:gd name="connsiteY2011" fmla="*/ 97638 h 411680"/>
                <a:gd name="connsiteX2012" fmla="*/ 560164 w 645155"/>
                <a:gd name="connsiteY2012" fmla="*/ 97638 h 411680"/>
                <a:gd name="connsiteX2013" fmla="*/ 560164 w 645155"/>
                <a:gd name="connsiteY2013" fmla="*/ 97638 h 411680"/>
                <a:gd name="connsiteX2014" fmla="*/ 561719 w 645155"/>
                <a:gd name="connsiteY2014" fmla="*/ 97638 h 411680"/>
                <a:gd name="connsiteX2015" fmla="*/ 581933 w 645155"/>
                <a:gd name="connsiteY2015" fmla="*/ 83634 h 411680"/>
                <a:gd name="connsiteX2016" fmla="*/ 586597 w 645155"/>
                <a:gd name="connsiteY2016" fmla="*/ 83634 h 411680"/>
                <a:gd name="connsiteX2017" fmla="*/ 586597 w 645155"/>
                <a:gd name="connsiteY2017" fmla="*/ 82078 h 411680"/>
                <a:gd name="connsiteX2018" fmla="*/ 597482 w 645155"/>
                <a:gd name="connsiteY2018" fmla="*/ 96082 h 411680"/>
                <a:gd name="connsiteX2019" fmla="*/ 356468 w 645155"/>
                <a:gd name="connsiteY2019" fmla="*/ 24507 h 411680"/>
                <a:gd name="connsiteX2020" fmla="*/ 356468 w 645155"/>
                <a:gd name="connsiteY2020" fmla="*/ 24507 h 411680"/>
                <a:gd name="connsiteX2021" fmla="*/ 339364 w 645155"/>
                <a:gd name="connsiteY2021" fmla="*/ 33843 h 411680"/>
                <a:gd name="connsiteX2022" fmla="*/ 337809 w 645155"/>
                <a:gd name="connsiteY2022" fmla="*/ 32287 h 411680"/>
                <a:gd name="connsiteX2023" fmla="*/ 359578 w 645155"/>
                <a:gd name="connsiteY2023" fmla="*/ 22951 h 411680"/>
                <a:gd name="connsiteX2024" fmla="*/ 356468 w 645155"/>
                <a:gd name="connsiteY2024" fmla="*/ 24507 h 411680"/>
                <a:gd name="connsiteX2025" fmla="*/ 337809 w 645155"/>
                <a:gd name="connsiteY2025" fmla="*/ 33843 h 411680"/>
                <a:gd name="connsiteX2026" fmla="*/ 337809 w 645155"/>
                <a:gd name="connsiteY2026" fmla="*/ 33843 h 411680"/>
                <a:gd name="connsiteX2027" fmla="*/ 333144 w 645155"/>
                <a:gd name="connsiteY2027" fmla="*/ 36955 h 411680"/>
                <a:gd name="connsiteX2028" fmla="*/ 311375 w 645155"/>
                <a:gd name="connsiteY2028" fmla="*/ 52515 h 411680"/>
                <a:gd name="connsiteX2029" fmla="*/ 328479 w 645155"/>
                <a:gd name="connsiteY2029" fmla="*/ 36955 h 411680"/>
                <a:gd name="connsiteX2030" fmla="*/ 337809 w 645155"/>
                <a:gd name="connsiteY2030" fmla="*/ 33843 h 411680"/>
                <a:gd name="connsiteX2031" fmla="*/ 289606 w 645155"/>
                <a:gd name="connsiteY2031" fmla="*/ 69630 h 411680"/>
                <a:gd name="connsiteX2032" fmla="*/ 289606 w 645155"/>
                <a:gd name="connsiteY2032" fmla="*/ 69630 h 411680"/>
                <a:gd name="connsiteX2033" fmla="*/ 281831 w 645155"/>
                <a:gd name="connsiteY2033" fmla="*/ 78966 h 411680"/>
                <a:gd name="connsiteX2034" fmla="*/ 289606 w 645155"/>
                <a:gd name="connsiteY2034" fmla="*/ 69630 h 411680"/>
                <a:gd name="connsiteX2035" fmla="*/ 222744 w 645155"/>
                <a:gd name="connsiteY2035" fmla="*/ 233009 h 411680"/>
                <a:gd name="connsiteX2036" fmla="*/ 222744 w 645155"/>
                <a:gd name="connsiteY2036" fmla="*/ 233009 h 411680"/>
                <a:gd name="connsiteX2037" fmla="*/ 222744 w 645155"/>
                <a:gd name="connsiteY2037" fmla="*/ 233009 h 411680"/>
                <a:gd name="connsiteX2038" fmla="*/ 222744 w 645155"/>
                <a:gd name="connsiteY2038" fmla="*/ 233009 h 411680"/>
                <a:gd name="connsiteX2039" fmla="*/ 222744 w 645155"/>
                <a:gd name="connsiteY2039" fmla="*/ 234565 h 411680"/>
                <a:gd name="connsiteX2040" fmla="*/ 222744 w 645155"/>
                <a:gd name="connsiteY2040" fmla="*/ 233009 h 411680"/>
                <a:gd name="connsiteX2041" fmla="*/ 134113 w 645155"/>
                <a:gd name="connsiteY2041" fmla="*/ 278133 h 411680"/>
                <a:gd name="connsiteX2042" fmla="*/ 134113 w 645155"/>
                <a:gd name="connsiteY2042" fmla="*/ 278133 h 411680"/>
                <a:gd name="connsiteX2043" fmla="*/ 132558 w 645155"/>
                <a:gd name="connsiteY2043" fmla="*/ 284357 h 411680"/>
                <a:gd name="connsiteX2044" fmla="*/ 127893 w 645155"/>
                <a:gd name="connsiteY2044" fmla="*/ 309252 h 411680"/>
                <a:gd name="connsiteX2045" fmla="*/ 93685 w 645155"/>
                <a:gd name="connsiteY2045" fmla="*/ 321700 h 411680"/>
                <a:gd name="connsiteX2046" fmla="*/ 22158 w 645155"/>
                <a:gd name="connsiteY2046" fmla="*/ 341928 h 411680"/>
                <a:gd name="connsiteX2047" fmla="*/ 61031 w 645155"/>
                <a:gd name="connsiteY2047" fmla="*/ 290581 h 411680"/>
                <a:gd name="connsiteX2048" fmla="*/ 57921 w 645155"/>
                <a:gd name="connsiteY2048" fmla="*/ 284357 h 411680"/>
                <a:gd name="connsiteX2049" fmla="*/ 14383 w 645155"/>
                <a:gd name="connsiteY2049" fmla="*/ 275021 h 411680"/>
                <a:gd name="connsiteX2050" fmla="*/ 104569 w 645155"/>
                <a:gd name="connsiteY2050" fmla="*/ 236121 h 411680"/>
                <a:gd name="connsiteX2051" fmla="*/ 146552 w 645155"/>
                <a:gd name="connsiteY2051" fmla="*/ 257905 h 411680"/>
                <a:gd name="connsiteX2052" fmla="*/ 180761 w 645155"/>
                <a:gd name="connsiteY2052" fmla="*/ 251681 h 411680"/>
                <a:gd name="connsiteX2053" fmla="*/ 213414 w 645155"/>
                <a:gd name="connsiteY2053" fmla="*/ 243901 h 411680"/>
                <a:gd name="connsiteX2054" fmla="*/ 247623 w 645155"/>
                <a:gd name="connsiteY2054" fmla="*/ 233009 h 411680"/>
                <a:gd name="connsiteX2055" fmla="*/ 249178 w 645155"/>
                <a:gd name="connsiteY2055" fmla="*/ 242345 h 411680"/>
                <a:gd name="connsiteX2056" fmla="*/ 200975 w 645155"/>
                <a:gd name="connsiteY2056" fmla="*/ 259461 h 411680"/>
                <a:gd name="connsiteX2057" fmla="*/ 134113 w 645155"/>
                <a:gd name="connsiteY2057" fmla="*/ 278133 h 411680"/>
                <a:gd name="connsiteX2058" fmla="*/ 244513 w 645155"/>
                <a:gd name="connsiteY2058" fmla="*/ 253237 h 411680"/>
                <a:gd name="connsiteX2059" fmla="*/ 244513 w 645155"/>
                <a:gd name="connsiteY2059" fmla="*/ 253237 h 411680"/>
                <a:gd name="connsiteX2060" fmla="*/ 236738 w 645155"/>
                <a:gd name="connsiteY2060" fmla="*/ 261017 h 411680"/>
                <a:gd name="connsiteX2061" fmla="*/ 236738 w 645155"/>
                <a:gd name="connsiteY2061" fmla="*/ 257905 h 411680"/>
                <a:gd name="connsiteX2062" fmla="*/ 233628 w 645155"/>
                <a:gd name="connsiteY2062" fmla="*/ 256349 h 411680"/>
                <a:gd name="connsiteX2063" fmla="*/ 244513 w 645155"/>
                <a:gd name="connsiteY2063" fmla="*/ 253237 h 411680"/>
                <a:gd name="connsiteX2064" fmla="*/ 280276 w 645155"/>
                <a:gd name="connsiteY2064" fmla="*/ 335704 h 411680"/>
                <a:gd name="connsiteX2065" fmla="*/ 280276 w 645155"/>
                <a:gd name="connsiteY2065" fmla="*/ 335704 h 411680"/>
                <a:gd name="connsiteX2066" fmla="*/ 284941 w 645155"/>
                <a:gd name="connsiteY2066" fmla="*/ 334148 h 411680"/>
                <a:gd name="connsiteX2067" fmla="*/ 284941 w 645155"/>
                <a:gd name="connsiteY2067" fmla="*/ 332592 h 411680"/>
                <a:gd name="connsiteX2068" fmla="*/ 284941 w 645155"/>
                <a:gd name="connsiteY2068" fmla="*/ 340372 h 411680"/>
                <a:gd name="connsiteX2069" fmla="*/ 280276 w 645155"/>
                <a:gd name="connsiteY2069" fmla="*/ 335704 h 411680"/>
                <a:gd name="connsiteX2070" fmla="*/ 302045 w 645155"/>
                <a:gd name="connsiteY2070" fmla="*/ 359044 h 411680"/>
                <a:gd name="connsiteX2071" fmla="*/ 302045 w 645155"/>
                <a:gd name="connsiteY2071" fmla="*/ 359044 h 411680"/>
                <a:gd name="connsiteX2072" fmla="*/ 306710 w 645155"/>
                <a:gd name="connsiteY2072" fmla="*/ 357488 h 411680"/>
                <a:gd name="connsiteX2073" fmla="*/ 306710 w 645155"/>
                <a:gd name="connsiteY2073" fmla="*/ 355932 h 411680"/>
                <a:gd name="connsiteX2074" fmla="*/ 306710 w 645155"/>
                <a:gd name="connsiteY2074" fmla="*/ 355932 h 411680"/>
                <a:gd name="connsiteX2075" fmla="*/ 309820 w 645155"/>
                <a:gd name="connsiteY2075" fmla="*/ 352820 h 411680"/>
                <a:gd name="connsiteX2076" fmla="*/ 308265 w 645155"/>
                <a:gd name="connsiteY2076" fmla="*/ 363712 h 411680"/>
                <a:gd name="connsiteX2077" fmla="*/ 302045 w 645155"/>
                <a:gd name="connsiteY2077" fmla="*/ 359044 h 411680"/>
                <a:gd name="connsiteX2078" fmla="*/ 328479 w 645155"/>
                <a:gd name="connsiteY2078" fmla="*/ 376160 h 411680"/>
                <a:gd name="connsiteX2079" fmla="*/ 328479 w 645155"/>
                <a:gd name="connsiteY2079" fmla="*/ 376160 h 411680"/>
                <a:gd name="connsiteX2080" fmla="*/ 328479 w 645155"/>
                <a:gd name="connsiteY2080" fmla="*/ 376160 h 411680"/>
                <a:gd name="connsiteX2081" fmla="*/ 328479 w 645155"/>
                <a:gd name="connsiteY2081" fmla="*/ 374604 h 411680"/>
                <a:gd name="connsiteX2082" fmla="*/ 328479 w 645155"/>
                <a:gd name="connsiteY2082" fmla="*/ 376160 h 411680"/>
                <a:gd name="connsiteX2083" fmla="*/ 328479 w 645155"/>
                <a:gd name="connsiteY2083" fmla="*/ 376160 h 411680"/>
                <a:gd name="connsiteX2084" fmla="*/ 339364 w 645155"/>
                <a:gd name="connsiteY2084" fmla="*/ 380828 h 411680"/>
                <a:gd name="connsiteX2085" fmla="*/ 339364 w 645155"/>
                <a:gd name="connsiteY2085" fmla="*/ 380828 h 411680"/>
                <a:gd name="connsiteX2086" fmla="*/ 339364 w 645155"/>
                <a:gd name="connsiteY2086" fmla="*/ 382384 h 411680"/>
                <a:gd name="connsiteX2087" fmla="*/ 337809 w 645155"/>
                <a:gd name="connsiteY2087" fmla="*/ 382384 h 411680"/>
                <a:gd name="connsiteX2088" fmla="*/ 339364 w 645155"/>
                <a:gd name="connsiteY2088" fmla="*/ 380828 h 411680"/>
                <a:gd name="connsiteX2089" fmla="*/ 347138 w 645155"/>
                <a:gd name="connsiteY2089" fmla="*/ 387052 h 411680"/>
                <a:gd name="connsiteX2090" fmla="*/ 347138 w 645155"/>
                <a:gd name="connsiteY2090" fmla="*/ 387052 h 411680"/>
                <a:gd name="connsiteX2091" fmla="*/ 347138 w 645155"/>
                <a:gd name="connsiteY2091" fmla="*/ 387052 h 411680"/>
                <a:gd name="connsiteX2092" fmla="*/ 347138 w 645155"/>
                <a:gd name="connsiteY2092" fmla="*/ 387052 h 411680"/>
                <a:gd name="connsiteX2093" fmla="*/ 347138 w 645155"/>
                <a:gd name="connsiteY2093" fmla="*/ 387052 h 411680"/>
                <a:gd name="connsiteX2094" fmla="*/ 348693 w 645155"/>
                <a:gd name="connsiteY2094" fmla="*/ 382384 h 411680"/>
                <a:gd name="connsiteX2095" fmla="*/ 348693 w 645155"/>
                <a:gd name="connsiteY2095" fmla="*/ 388608 h 411680"/>
                <a:gd name="connsiteX2096" fmla="*/ 347138 w 645155"/>
                <a:gd name="connsiteY2096" fmla="*/ 387052 h 411680"/>
                <a:gd name="connsiteX2097" fmla="*/ 368907 w 645155"/>
                <a:gd name="connsiteY2097" fmla="*/ 394832 h 411680"/>
                <a:gd name="connsiteX2098" fmla="*/ 368907 w 645155"/>
                <a:gd name="connsiteY2098" fmla="*/ 394832 h 411680"/>
                <a:gd name="connsiteX2099" fmla="*/ 370462 w 645155"/>
                <a:gd name="connsiteY2099" fmla="*/ 391720 h 411680"/>
                <a:gd name="connsiteX2100" fmla="*/ 370462 w 645155"/>
                <a:gd name="connsiteY2100" fmla="*/ 394832 h 411680"/>
                <a:gd name="connsiteX2101" fmla="*/ 368907 w 645155"/>
                <a:gd name="connsiteY2101" fmla="*/ 394832 h 411680"/>
                <a:gd name="connsiteX2102" fmla="*/ 384456 w 645155"/>
                <a:gd name="connsiteY2102" fmla="*/ 399500 h 411680"/>
                <a:gd name="connsiteX2103" fmla="*/ 384456 w 645155"/>
                <a:gd name="connsiteY2103" fmla="*/ 399500 h 411680"/>
                <a:gd name="connsiteX2104" fmla="*/ 387566 w 645155"/>
                <a:gd name="connsiteY2104" fmla="*/ 394832 h 411680"/>
                <a:gd name="connsiteX2105" fmla="*/ 386011 w 645155"/>
                <a:gd name="connsiteY2105" fmla="*/ 401056 h 411680"/>
                <a:gd name="connsiteX2106" fmla="*/ 384456 w 645155"/>
                <a:gd name="connsiteY2106" fmla="*/ 399500 h 411680"/>
                <a:gd name="connsiteX2107" fmla="*/ 396896 w 645155"/>
                <a:gd name="connsiteY2107" fmla="*/ 402612 h 411680"/>
                <a:gd name="connsiteX2108" fmla="*/ 396896 w 645155"/>
                <a:gd name="connsiteY2108" fmla="*/ 402612 h 411680"/>
                <a:gd name="connsiteX2109" fmla="*/ 400006 w 645155"/>
                <a:gd name="connsiteY2109" fmla="*/ 393276 h 411680"/>
                <a:gd name="connsiteX2110" fmla="*/ 400006 w 645155"/>
                <a:gd name="connsiteY2110" fmla="*/ 402612 h 411680"/>
                <a:gd name="connsiteX2111" fmla="*/ 396896 w 645155"/>
                <a:gd name="connsiteY2111" fmla="*/ 402612 h 411680"/>
                <a:gd name="connsiteX2112" fmla="*/ 501076 w 645155"/>
                <a:gd name="connsiteY2112" fmla="*/ 388608 h 411680"/>
                <a:gd name="connsiteX2113" fmla="*/ 501076 w 645155"/>
                <a:gd name="connsiteY2113" fmla="*/ 388608 h 411680"/>
                <a:gd name="connsiteX2114" fmla="*/ 501076 w 645155"/>
                <a:gd name="connsiteY2114" fmla="*/ 388608 h 411680"/>
                <a:gd name="connsiteX2115" fmla="*/ 482417 w 645155"/>
                <a:gd name="connsiteY2115" fmla="*/ 394832 h 411680"/>
                <a:gd name="connsiteX2116" fmla="*/ 501076 w 645155"/>
                <a:gd name="connsiteY2116" fmla="*/ 388608 h 411680"/>
                <a:gd name="connsiteX2117" fmla="*/ 617696 w 645155"/>
                <a:gd name="connsiteY2117" fmla="*/ 275021 h 411680"/>
                <a:gd name="connsiteX2118" fmla="*/ 617696 w 645155"/>
                <a:gd name="connsiteY2118" fmla="*/ 275021 h 411680"/>
                <a:gd name="connsiteX2119" fmla="*/ 617696 w 645155"/>
                <a:gd name="connsiteY2119" fmla="*/ 275021 h 411680"/>
                <a:gd name="connsiteX2120" fmla="*/ 617696 w 645155"/>
                <a:gd name="connsiteY2120" fmla="*/ 275021 h 411680"/>
                <a:gd name="connsiteX2121" fmla="*/ 617696 w 645155"/>
                <a:gd name="connsiteY2121" fmla="*/ 275021 h 411680"/>
                <a:gd name="connsiteX2122" fmla="*/ 634800 w 645155"/>
                <a:gd name="connsiteY2122" fmla="*/ 195665 h 411680"/>
                <a:gd name="connsiteX2123" fmla="*/ 634800 w 645155"/>
                <a:gd name="connsiteY2123" fmla="*/ 195665 h 411680"/>
                <a:gd name="connsiteX2124" fmla="*/ 631690 w 645155"/>
                <a:gd name="connsiteY2124" fmla="*/ 198777 h 411680"/>
                <a:gd name="connsiteX2125" fmla="*/ 634800 w 645155"/>
                <a:gd name="connsiteY2125" fmla="*/ 194109 h 411680"/>
                <a:gd name="connsiteX2126" fmla="*/ 634800 w 645155"/>
                <a:gd name="connsiteY2126" fmla="*/ 195665 h 4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Lst>
              <a:rect l="l" t="t" r="r" b="b"/>
              <a:pathLst>
                <a:path w="645155" h="411680">
                  <a:moveTo>
                    <a:pt x="644130" y="183218"/>
                  </a:moveTo>
                  <a:cubicBezTo>
                    <a:pt x="644130" y="183218"/>
                    <a:pt x="644130" y="183218"/>
                    <a:pt x="644130" y="183218"/>
                  </a:cubicBezTo>
                  <a:cubicBezTo>
                    <a:pt x="644130" y="183218"/>
                    <a:pt x="644130" y="183218"/>
                    <a:pt x="644130" y="183218"/>
                  </a:cubicBezTo>
                  <a:cubicBezTo>
                    <a:pt x="647240" y="180106"/>
                    <a:pt x="642575" y="176994"/>
                    <a:pt x="639465" y="178550"/>
                  </a:cubicBezTo>
                  <a:cubicBezTo>
                    <a:pt x="639465" y="172326"/>
                    <a:pt x="639465" y="167658"/>
                    <a:pt x="639465" y="161434"/>
                  </a:cubicBezTo>
                  <a:cubicBezTo>
                    <a:pt x="637910" y="159878"/>
                    <a:pt x="636355" y="158322"/>
                    <a:pt x="636355" y="155210"/>
                  </a:cubicBezTo>
                  <a:cubicBezTo>
                    <a:pt x="636355" y="155210"/>
                    <a:pt x="637910" y="155210"/>
                    <a:pt x="637910" y="153654"/>
                  </a:cubicBezTo>
                  <a:cubicBezTo>
                    <a:pt x="637910" y="153654"/>
                    <a:pt x="637910" y="153654"/>
                    <a:pt x="637910" y="153654"/>
                  </a:cubicBezTo>
                  <a:cubicBezTo>
                    <a:pt x="637910" y="153654"/>
                    <a:pt x="637910" y="153654"/>
                    <a:pt x="637910" y="153654"/>
                  </a:cubicBezTo>
                  <a:cubicBezTo>
                    <a:pt x="637910" y="153654"/>
                    <a:pt x="637910" y="153654"/>
                    <a:pt x="637910" y="153654"/>
                  </a:cubicBezTo>
                  <a:cubicBezTo>
                    <a:pt x="641020" y="150542"/>
                    <a:pt x="636355" y="147430"/>
                    <a:pt x="633245" y="148986"/>
                  </a:cubicBezTo>
                  <a:cubicBezTo>
                    <a:pt x="633245" y="145874"/>
                    <a:pt x="631690" y="142762"/>
                    <a:pt x="630135" y="138094"/>
                  </a:cubicBezTo>
                  <a:cubicBezTo>
                    <a:pt x="630135" y="136538"/>
                    <a:pt x="630135" y="136538"/>
                    <a:pt x="628581" y="134982"/>
                  </a:cubicBezTo>
                  <a:cubicBezTo>
                    <a:pt x="619251" y="114754"/>
                    <a:pt x="606812" y="94526"/>
                    <a:pt x="591262" y="77410"/>
                  </a:cubicBezTo>
                  <a:cubicBezTo>
                    <a:pt x="591262" y="77410"/>
                    <a:pt x="591262" y="77410"/>
                    <a:pt x="591262" y="77410"/>
                  </a:cubicBezTo>
                  <a:cubicBezTo>
                    <a:pt x="594372" y="74298"/>
                    <a:pt x="589707" y="71186"/>
                    <a:pt x="586597" y="72742"/>
                  </a:cubicBezTo>
                  <a:cubicBezTo>
                    <a:pt x="583488" y="69630"/>
                    <a:pt x="581933" y="66518"/>
                    <a:pt x="580378" y="63406"/>
                  </a:cubicBezTo>
                  <a:cubicBezTo>
                    <a:pt x="563273" y="49403"/>
                    <a:pt x="546169" y="35399"/>
                    <a:pt x="527510" y="24507"/>
                  </a:cubicBezTo>
                  <a:cubicBezTo>
                    <a:pt x="527510" y="24507"/>
                    <a:pt x="527510" y="24507"/>
                    <a:pt x="527510" y="24507"/>
                  </a:cubicBezTo>
                  <a:cubicBezTo>
                    <a:pt x="522845" y="15171"/>
                    <a:pt x="513516" y="13615"/>
                    <a:pt x="504186" y="15171"/>
                  </a:cubicBezTo>
                  <a:cubicBezTo>
                    <a:pt x="494857" y="10503"/>
                    <a:pt x="487082" y="5835"/>
                    <a:pt x="479307" y="4279"/>
                  </a:cubicBezTo>
                  <a:cubicBezTo>
                    <a:pt x="457538" y="-1945"/>
                    <a:pt x="437324" y="-389"/>
                    <a:pt x="417110" y="2723"/>
                  </a:cubicBezTo>
                  <a:cubicBezTo>
                    <a:pt x="417110" y="2723"/>
                    <a:pt x="417110" y="1167"/>
                    <a:pt x="417110" y="1167"/>
                  </a:cubicBezTo>
                  <a:cubicBezTo>
                    <a:pt x="412445" y="-389"/>
                    <a:pt x="409335" y="1167"/>
                    <a:pt x="406226" y="2723"/>
                  </a:cubicBezTo>
                  <a:cubicBezTo>
                    <a:pt x="404671" y="4279"/>
                    <a:pt x="403116" y="5835"/>
                    <a:pt x="401561" y="7391"/>
                  </a:cubicBezTo>
                  <a:cubicBezTo>
                    <a:pt x="396896" y="8947"/>
                    <a:pt x="392231" y="10503"/>
                    <a:pt x="387566" y="12059"/>
                  </a:cubicBezTo>
                  <a:cubicBezTo>
                    <a:pt x="387566" y="12059"/>
                    <a:pt x="387566" y="10503"/>
                    <a:pt x="386011" y="10503"/>
                  </a:cubicBezTo>
                  <a:cubicBezTo>
                    <a:pt x="347138" y="13615"/>
                    <a:pt x="312930" y="35399"/>
                    <a:pt x="286496" y="63406"/>
                  </a:cubicBezTo>
                  <a:cubicBezTo>
                    <a:pt x="272502" y="77410"/>
                    <a:pt x="260062" y="92970"/>
                    <a:pt x="249178" y="110086"/>
                  </a:cubicBezTo>
                  <a:cubicBezTo>
                    <a:pt x="238293" y="127202"/>
                    <a:pt x="227409" y="144318"/>
                    <a:pt x="221189" y="164546"/>
                  </a:cubicBezTo>
                  <a:cubicBezTo>
                    <a:pt x="218079" y="170770"/>
                    <a:pt x="218079" y="178550"/>
                    <a:pt x="216524" y="184773"/>
                  </a:cubicBezTo>
                  <a:cubicBezTo>
                    <a:pt x="216524" y="186329"/>
                    <a:pt x="216524" y="186329"/>
                    <a:pt x="216524" y="186329"/>
                  </a:cubicBezTo>
                  <a:cubicBezTo>
                    <a:pt x="216524" y="187885"/>
                    <a:pt x="216524" y="187885"/>
                    <a:pt x="216524" y="187885"/>
                  </a:cubicBezTo>
                  <a:cubicBezTo>
                    <a:pt x="214969" y="198777"/>
                    <a:pt x="214969" y="211225"/>
                    <a:pt x="216524" y="222117"/>
                  </a:cubicBezTo>
                  <a:cubicBezTo>
                    <a:pt x="216524" y="223673"/>
                    <a:pt x="214969" y="223673"/>
                    <a:pt x="216524" y="223673"/>
                  </a:cubicBezTo>
                  <a:cubicBezTo>
                    <a:pt x="216524" y="228341"/>
                    <a:pt x="216524" y="231453"/>
                    <a:pt x="216524" y="234565"/>
                  </a:cubicBezTo>
                  <a:cubicBezTo>
                    <a:pt x="216524" y="234565"/>
                    <a:pt x="218079" y="234565"/>
                    <a:pt x="218079" y="234565"/>
                  </a:cubicBezTo>
                  <a:cubicBezTo>
                    <a:pt x="210304" y="237677"/>
                    <a:pt x="202530" y="239233"/>
                    <a:pt x="194755" y="240789"/>
                  </a:cubicBezTo>
                  <a:cubicBezTo>
                    <a:pt x="183870" y="243901"/>
                    <a:pt x="172986" y="247013"/>
                    <a:pt x="162101" y="248569"/>
                  </a:cubicBezTo>
                  <a:cubicBezTo>
                    <a:pt x="141887" y="251681"/>
                    <a:pt x="117008" y="250125"/>
                    <a:pt x="107679" y="229897"/>
                  </a:cubicBezTo>
                  <a:cubicBezTo>
                    <a:pt x="106124" y="228341"/>
                    <a:pt x="104569" y="226785"/>
                    <a:pt x="103014" y="228341"/>
                  </a:cubicBezTo>
                  <a:cubicBezTo>
                    <a:pt x="70361" y="245457"/>
                    <a:pt x="36152" y="259461"/>
                    <a:pt x="3499" y="273465"/>
                  </a:cubicBezTo>
                  <a:cubicBezTo>
                    <a:pt x="-1166" y="275021"/>
                    <a:pt x="-1166" y="278133"/>
                    <a:pt x="3499" y="279689"/>
                  </a:cubicBezTo>
                  <a:cubicBezTo>
                    <a:pt x="17493" y="285913"/>
                    <a:pt x="34597" y="289025"/>
                    <a:pt x="51701" y="290581"/>
                  </a:cubicBezTo>
                  <a:cubicBezTo>
                    <a:pt x="34597" y="306141"/>
                    <a:pt x="20603" y="324812"/>
                    <a:pt x="9718" y="346596"/>
                  </a:cubicBezTo>
                  <a:cubicBezTo>
                    <a:pt x="8163" y="348152"/>
                    <a:pt x="9718" y="352820"/>
                    <a:pt x="14383" y="351264"/>
                  </a:cubicBezTo>
                  <a:cubicBezTo>
                    <a:pt x="37707" y="345040"/>
                    <a:pt x="62586" y="337260"/>
                    <a:pt x="85910" y="331036"/>
                  </a:cubicBezTo>
                  <a:cubicBezTo>
                    <a:pt x="96794" y="327924"/>
                    <a:pt x="107679" y="326368"/>
                    <a:pt x="118563" y="321700"/>
                  </a:cubicBezTo>
                  <a:cubicBezTo>
                    <a:pt x="127893" y="318588"/>
                    <a:pt x="135668" y="313920"/>
                    <a:pt x="140332" y="304585"/>
                  </a:cubicBezTo>
                  <a:cubicBezTo>
                    <a:pt x="143442" y="298361"/>
                    <a:pt x="143442" y="290581"/>
                    <a:pt x="138778" y="284357"/>
                  </a:cubicBezTo>
                  <a:cubicBezTo>
                    <a:pt x="169876" y="275021"/>
                    <a:pt x="200975" y="265685"/>
                    <a:pt x="230518" y="256349"/>
                  </a:cubicBezTo>
                  <a:cubicBezTo>
                    <a:pt x="230518" y="257905"/>
                    <a:pt x="228963" y="257905"/>
                    <a:pt x="228963" y="257905"/>
                  </a:cubicBezTo>
                  <a:cubicBezTo>
                    <a:pt x="228963" y="259461"/>
                    <a:pt x="228963" y="262573"/>
                    <a:pt x="228963" y="264129"/>
                  </a:cubicBezTo>
                  <a:cubicBezTo>
                    <a:pt x="228963" y="265685"/>
                    <a:pt x="230518" y="267241"/>
                    <a:pt x="233628" y="267241"/>
                  </a:cubicBezTo>
                  <a:cubicBezTo>
                    <a:pt x="233628" y="267241"/>
                    <a:pt x="233628" y="265685"/>
                    <a:pt x="235183" y="265685"/>
                  </a:cubicBezTo>
                  <a:cubicBezTo>
                    <a:pt x="235183" y="267241"/>
                    <a:pt x="236738" y="268797"/>
                    <a:pt x="236738" y="270353"/>
                  </a:cubicBezTo>
                  <a:cubicBezTo>
                    <a:pt x="236738" y="271909"/>
                    <a:pt x="236738" y="271909"/>
                    <a:pt x="235183" y="273465"/>
                  </a:cubicBezTo>
                  <a:cubicBezTo>
                    <a:pt x="233628" y="276577"/>
                    <a:pt x="236738" y="278133"/>
                    <a:pt x="239848" y="278133"/>
                  </a:cubicBezTo>
                  <a:cubicBezTo>
                    <a:pt x="239848" y="278133"/>
                    <a:pt x="241403" y="279689"/>
                    <a:pt x="241403" y="281245"/>
                  </a:cubicBezTo>
                  <a:cubicBezTo>
                    <a:pt x="241403" y="281245"/>
                    <a:pt x="241403" y="281245"/>
                    <a:pt x="241403" y="281245"/>
                  </a:cubicBezTo>
                  <a:cubicBezTo>
                    <a:pt x="239848" y="284357"/>
                    <a:pt x="241403" y="285913"/>
                    <a:pt x="242958" y="285913"/>
                  </a:cubicBezTo>
                  <a:cubicBezTo>
                    <a:pt x="247623" y="298361"/>
                    <a:pt x="252287" y="309252"/>
                    <a:pt x="260062" y="320144"/>
                  </a:cubicBezTo>
                  <a:cubicBezTo>
                    <a:pt x="260062" y="321700"/>
                    <a:pt x="260062" y="323256"/>
                    <a:pt x="261617" y="323256"/>
                  </a:cubicBezTo>
                  <a:cubicBezTo>
                    <a:pt x="278721" y="348152"/>
                    <a:pt x="302045" y="369936"/>
                    <a:pt x="328479" y="385496"/>
                  </a:cubicBezTo>
                  <a:cubicBezTo>
                    <a:pt x="328479" y="387052"/>
                    <a:pt x="328479" y="387052"/>
                    <a:pt x="328479" y="388608"/>
                  </a:cubicBezTo>
                  <a:cubicBezTo>
                    <a:pt x="326924" y="393276"/>
                    <a:pt x="331589" y="394832"/>
                    <a:pt x="334699" y="391720"/>
                  </a:cubicBezTo>
                  <a:cubicBezTo>
                    <a:pt x="334699" y="390164"/>
                    <a:pt x="334699" y="390164"/>
                    <a:pt x="336254" y="388608"/>
                  </a:cubicBezTo>
                  <a:cubicBezTo>
                    <a:pt x="339364" y="391720"/>
                    <a:pt x="344028" y="393276"/>
                    <a:pt x="348693" y="394832"/>
                  </a:cubicBezTo>
                  <a:cubicBezTo>
                    <a:pt x="348693" y="394832"/>
                    <a:pt x="348693" y="396388"/>
                    <a:pt x="348693" y="396388"/>
                  </a:cubicBezTo>
                  <a:cubicBezTo>
                    <a:pt x="348693" y="401056"/>
                    <a:pt x="354913" y="401056"/>
                    <a:pt x="356468" y="397944"/>
                  </a:cubicBezTo>
                  <a:cubicBezTo>
                    <a:pt x="359578" y="399500"/>
                    <a:pt x="364242" y="402612"/>
                    <a:pt x="368907" y="404168"/>
                  </a:cubicBezTo>
                  <a:cubicBezTo>
                    <a:pt x="368907" y="404168"/>
                    <a:pt x="370462" y="404168"/>
                    <a:pt x="372017" y="404168"/>
                  </a:cubicBezTo>
                  <a:cubicBezTo>
                    <a:pt x="372017" y="404168"/>
                    <a:pt x="372017" y="404168"/>
                    <a:pt x="372017" y="405724"/>
                  </a:cubicBezTo>
                  <a:cubicBezTo>
                    <a:pt x="372017" y="408836"/>
                    <a:pt x="376682" y="408836"/>
                    <a:pt x="378237" y="405724"/>
                  </a:cubicBezTo>
                  <a:cubicBezTo>
                    <a:pt x="378237" y="405724"/>
                    <a:pt x="378237" y="405724"/>
                    <a:pt x="378237" y="405724"/>
                  </a:cubicBezTo>
                  <a:cubicBezTo>
                    <a:pt x="381347" y="405724"/>
                    <a:pt x="384456" y="405724"/>
                    <a:pt x="386011" y="407280"/>
                  </a:cubicBezTo>
                  <a:cubicBezTo>
                    <a:pt x="386011" y="407280"/>
                    <a:pt x="386011" y="407280"/>
                    <a:pt x="386011" y="407280"/>
                  </a:cubicBezTo>
                  <a:cubicBezTo>
                    <a:pt x="387566" y="410392"/>
                    <a:pt x="392231" y="413504"/>
                    <a:pt x="393786" y="410392"/>
                  </a:cubicBezTo>
                  <a:cubicBezTo>
                    <a:pt x="393786" y="408836"/>
                    <a:pt x="393786" y="408836"/>
                    <a:pt x="393786" y="408836"/>
                  </a:cubicBezTo>
                  <a:cubicBezTo>
                    <a:pt x="395341" y="408836"/>
                    <a:pt x="398451" y="408836"/>
                    <a:pt x="400006" y="408836"/>
                  </a:cubicBezTo>
                  <a:cubicBezTo>
                    <a:pt x="400006" y="408836"/>
                    <a:pt x="400006" y="408836"/>
                    <a:pt x="400006" y="408836"/>
                  </a:cubicBezTo>
                  <a:cubicBezTo>
                    <a:pt x="400006" y="410392"/>
                    <a:pt x="401561" y="408836"/>
                    <a:pt x="401561" y="408836"/>
                  </a:cubicBezTo>
                  <a:cubicBezTo>
                    <a:pt x="415555" y="410392"/>
                    <a:pt x="429549" y="410392"/>
                    <a:pt x="441989" y="410392"/>
                  </a:cubicBezTo>
                  <a:cubicBezTo>
                    <a:pt x="443544" y="410392"/>
                    <a:pt x="443544" y="410392"/>
                    <a:pt x="443544" y="410392"/>
                  </a:cubicBezTo>
                  <a:cubicBezTo>
                    <a:pt x="443544" y="410392"/>
                    <a:pt x="445099" y="410392"/>
                    <a:pt x="445099" y="408836"/>
                  </a:cubicBezTo>
                  <a:cubicBezTo>
                    <a:pt x="488637" y="405724"/>
                    <a:pt x="529065" y="388608"/>
                    <a:pt x="561719" y="362156"/>
                  </a:cubicBezTo>
                  <a:cubicBezTo>
                    <a:pt x="595927" y="334148"/>
                    <a:pt x="619251" y="296805"/>
                    <a:pt x="631690" y="254793"/>
                  </a:cubicBezTo>
                  <a:cubicBezTo>
                    <a:pt x="633245" y="254793"/>
                    <a:pt x="633245" y="254793"/>
                    <a:pt x="633245" y="254793"/>
                  </a:cubicBezTo>
                  <a:cubicBezTo>
                    <a:pt x="633245" y="253237"/>
                    <a:pt x="633245" y="253237"/>
                    <a:pt x="633245" y="253237"/>
                  </a:cubicBezTo>
                  <a:cubicBezTo>
                    <a:pt x="636355" y="239233"/>
                    <a:pt x="641020" y="225229"/>
                    <a:pt x="641020" y="209669"/>
                  </a:cubicBezTo>
                  <a:cubicBezTo>
                    <a:pt x="641020" y="209669"/>
                    <a:pt x="641020" y="209669"/>
                    <a:pt x="642575" y="209669"/>
                  </a:cubicBezTo>
                  <a:cubicBezTo>
                    <a:pt x="642575" y="209669"/>
                    <a:pt x="642575" y="209669"/>
                    <a:pt x="642575" y="209669"/>
                  </a:cubicBezTo>
                  <a:cubicBezTo>
                    <a:pt x="642575" y="208113"/>
                    <a:pt x="642575" y="208113"/>
                    <a:pt x="642575" y="208113"/>
                  </a:cubicBezTo>
                  <a:cubicBezTo>
                    <a:pt x="644130" y="206557"/>
                    <a:pt x="642575" y="205001"/>
                    <a:pt x="641020" y="203445"/>
                  </a:cubicBezTo>
                  <a:cubicBezTo>
                    <a:pt x="641020" y="201889"/>
                    <a:pt x="641020" y="201889"/>
                    <a:pt x="641020" y="200333"/>
                  </a:cubicBezTo>
                  <a:cubicBezTo>
                    <a:pt x="641020" y="200333"/>
                    <a:pt x="641020" y="200333"/>
                    <a:pt x="641020" y="200333"/>
                  </a:cubicBezTo>
                  <a:cubicBezTo>
                    <a:pt x="642575" y="198777"/>
                    <a:pt x="641020" y="197221"/>
                    <a:pt x="641020" y="195665"/>
                  </a:cubicBezTo>
                  <a:cubicBezTo>
                    <a:pt x="641020" y="192553"/>
                    <a:pt x="641020" y="190997"/>
                    <a:pt x="641020" y="187885"/>
                  </a:cubicBezTo>
                  <a:cubicBezTo>
                    <a:pt x="641020" y="186329"/>
                    <a:pt x="642575" y="184773"/>
                    <a:pt x="644130" y="183218"/>
                  </a:cubicBezTo>
                  <a:close/>
                  <a:moveTo>
                    <a:pt x="249178" y="285913"/>
                  </a:moveTo>
                  <a:lnTo>
                    <a:pt x="249178" y="285913"/>
                  </a:lnTo>
                  <a:cubicBezTo>
                    <a:pt x="249178" y="285913"/>
                    <a:pt x="249178" y="284357"/>
                    <a:pt x="247623" y="284357"/>
                  </a:cubicBezTo>
                  <a:cubicBezTo>
                    <a:pt x="249178" y="282801"/>
                    <a:pt x="250732" y="282801"/>
                    <a:pt x="250732" y="281245"/>
                  </a:cubicBezTo>
                  <a:cubicBezTo>
                    <a:pt x="250732" y="282801"/>
                    <a:pt x="249178" y="284357"/>
                    <a:pt x="249178" y="287469"/>
                  </a:cubicBezTo>
                  <a:cubicBezTo>
                    <a:pt x="249178" y="285913"/>
                    <a:pt x="249178" y="285913"/>
                    <a:pt x="249178" y="285913"/>
                  </a:cubicBezTo>
                  <a:close/>
                  <a:moveTo>
                    <a:pt x="521290" y="30731"/>
                  </a:moveTo>
                  <a:lnTo>
                    <a:pt x="521290" y="30731"/>
                  </a:lnTo>
                  <a:cubicBezTo>
                    <a:pt x="521290" y="30731"/>
                    <a:pt x="521290" y="32287"/>
                    <a:pt x="519735" y="32287"/>
                  </a:cubicBezTo>
                  <a:cubicBezTo>
                    <a:pt x="515071" y="29175"/>
                    <a:pt x="510406" y="24507"/>
                    <a:pt x="505741" y="21395"/>
                  </a:cubicBezTo>
                  <a:cubicBezTo>
                    <a:pt x="505741" y="21395"/>
                    <a:pt x="505741" y="21395"/>
                    <a:pt x="507296" y="21395"/>
                  </a:cubicBezTo>
                  <a:cubicBezTo>
                    <a:pt x="511961" y="24507"/>
                    <a:pt x="516626" y="27619"/>
                    <a:pt x="521290" y="30731"/>
                  </a:cubicBezTo>
                  <a:close/>
                  <a:moveTo>
                    <a:pt x="536840" y="71186"/>
                  </a:moveTo>
                  <a:lnTo>
                    <a:pt x="536840" y="71186"/>
                  </a:lnTo>
                  <a:cubicBezTo>
                    <a:pt x="539950" y="69630"/>
                    <a:pt x="541504" y="68074"/>
                    <a:pt x="544614" y="68074"/>
                  </a:cubicBezTo>
                  <a:cubicBezTo>
                    <a:pt x="543059" y="68074"/>
                    <a:pt x="543059" y="69630"/>
                    <a:pt x="541504" y="71186"/>
                  </a:cubicBezTo>
                  <a:cubicBezTo>
                    <a:pt x="538395" y="72742"/>
                    <a:pt x="543059" y="78966"/>
                    <a:pt x="546169" y="75854"/>
                  </a:cubicBezTo>
                  <a:cubicBezTo>
                    <a:pt x="547724" y="74298"/>
                    <a:pt x="550834" y="74298"/>
                    <a:pt x="552389" y="72742"/>
                  </a:cubicBezTo>
                  <a:cubicBezTo>
                    <a:pt x="549279" y="74298"/>
                    <a:pt x="553944" y="78966"/>
                    <a:pt x="557054" y="77410"/>
                  </a:cubicBezTo>
                  <a:cubicBezTo>
                    <a:pt x="557054" y="77410"/>
                    <a:pt x="558609" y="77410"/>
                    <a:pt x="560164" y="75854"/>
                  </a:cubicBezTo>
                  <a:cubicBezTo>
                    <a:pt x="557054" y="78966"/>
                    <a:pt x="560164" y="82078"/>
                    <a:pt x="563273" y="82078"/>
                  </a:cubicBezTo>
                  <a:cubicBezTo>
                    <a:pt x="563273" y="82078"/>
                    <a:pt x="564828" y="82078"/>
                    <a:pt x="564828" y="80522"/>
                  </a:cubicBezTo>
                  <a:cubicBezTo>
                    <a:pt x="561719" y="85190"/>
                    <a:pt x="558609" y="88302"/>
                    <a:pt x="555499" y="91414"/>
                  </a:cubicBezTo>
                  <a:cubicBezTo>
                    <a:pt x="549279" y="85190"/>
                    <a:pt x="544614" y="77410"/>
                    <a:pt x="536840" y="71186"/>
                  </a:cubicBezTo>
                  <a:close/>
                  <a:moveTo>
                    <a:pt x="395341" y="43179"/>
                  </a:moveTo>
                  <a:lnTo>
                    <a:pt x="395341" y="43179"/>
                  </a:lnTo>
                  <a:cubicBezTo>
                    <a:pt x="395341" y="43179"/>
                    <a:pt x="395341" y="43179"/>
                    <a:pt x="393786" y="43179"/>
                  </a:cubicBezTo>
                  <a:cubicBezTo>
                    <a:pt x="393786" y="43179"/>
                    <a:pt x="393786" y="43179"/>
                    <a:pt x="393786" y="43179"/>
                  </a:cubicBezTo>
                  <a:cubicBezTo>
                    <a:pt x="382902" y="47847"/>
                    <a:pt x="373572" y="54071"/>
                    <a:pt x="362687" y="60295"/>
                  </a:cubicBezTo>
                  <a:cubicBezTo>
                    <a:pt x="373572" y="52515"/>
                    <a:pt x="382902" y="44735"/>
                    <a:pt x="395341" y="40067"/>
                  </a:cubicBezTo>
                  <a:cubicBezTo>
                    <a:pt x="401561" y="36955"/>
                    <a:pt x="409335" y="35399"/>
                    <a:pt x="415555" y="33843"/>
                  </a:cubicBezTo>
                  <a:cubicBezTo>
                    <a:pt x="423330" y="33843"/>
                    <a:pt x="432659" y="33843"/>
                    <a:pt x="440434" y="35399"/>
                  </a:cubicBezTo>
                  <a:cubicBezTo>
                    <a:pt x="432659" y="35399"/>
                    <a:pt x="423330" y="36955"/>
                    <a:pt x="415555" y="38511"/>
                  </a:cubicBezTo>
                  <a:cubicBezTo>
                    <a:pt x="409335" y="40067"/>
                    <a:pt x="401561" y="40067"/>
                    <a:pt x="395341" y="43179"/>
                  </a:cubicBezTo>
                  <a:close/>
                  <a:moveTo>
                    <a:pt x="404671" y="15171"/>
                  </a:moveTo>
                  <a:lnTo>
                    <a:pt x="404671" y="15171"/>
                  </a:lnTo>
                  <a:cubicBezTo>
                    <a:pt x="406226" y="15171"/>
                    <a:pt x="406226" y="13615"/>
                    <a:pt x="406226" y="12059"/>
                  </a:cubicBezTo>
                  <a:cubicBezTo>
                    <a:pt x="407780" y="12059"/>
                    <a:pt x="409335" y="12059"/>
                    <a:pt x="409335" y="12059"/>
                  </a:cubicBezTo>
                  <a:cubicBezTo>
                    <a:pt x="409335" y="13615"/>
                    <a:pt x="407780" y="13615"/>
                    <a:pt x="407780" y="15171"/>
                  </a:cubicBezTo>
                  <a:cubicBezTo>
                    <a:pt x="404671" y="18283"/>
                    <a:pt x="401561" y="19839"/>
                    <a:pt x="398451" y="22951"/>
                  </a:cubicBezTo>
                  <a:cubicBezTo>
                    <a:pt x="396896" y="22951"/>
                    <a:pt x="395341" y="22951"/>
                    <a:pt x="395341" y="22951"/>
                  </a:cubicBezTo>
                  <a:cubicBezTo>
                    <a:pt x="395341" y="21395"/>
                    <a:pt x="396896" y="19839"/>
                    <a:pt x="398451" y="18283"/>
                  </a:cubicBezTo>
                  <a:cubicBezTo>
                    <a:pt x="401561" y="18283"/>
                    <a:pt x="403116" y="16727"/>
                    <a:pt x="404671" y="15171"/>
                  </a:cubicBezTo>
                  <a:close/>
                  <a:moveTo>
                    <a:pt x="224299" y="197221"/>
                  </a:moveTo>
                  <a:lnTo>
                    <a:pt x="224299" y="197221"/>
                  </a:lnTo>
                  <a:cubicBezTo>
                    <a:pt x="224299" y="197221"/>
                    <a:pt x="224299" y="197221"/>
                    <a:pt x="225854" y="195665"/>
                  </a:cubicBezTo>
                  <a:cubicBezTo>
                    <a:pt x="225854" y="195665"/>
                    <a:pt x="225854" y="195665"/>
                    <a:pt x="225854" y="195665"/>
                  </a:cubicBezTo>
                  <a:cubicBezTo>
                    <a:pt x="225854" y="195665"/>
                    <a:pt x="225854" y="197221"/>
                    <a:pt x="224299" y="197221"/>
                  </a:cubicBezTo>
                  <a:close/>
                  <a:moveTo>
                    <a:pt x="266282" y="136538"/>
                  </a:moveTo>
                  <a:lnTo>
                    <a:pt x="266282" y="136538"/>
                  </a:lnTo>
                  <a:cubicBezTo>
                    <a:pt x="266282" y="136538"/>
                    <a:pt x="264727" y="136538"/>
                    <a:pt x="264727" y="136538"/>
                  </a:cubicBezTo>
                  <a:cubicBezTo>
                    <a:pt x="264727" y="136538"/>
                    <a:pt x="264727" y="136538"/>
                    <a:pt x="264727" y="136538"/>
                  </a:cubicBezTo>
                  <a:cubicBezTo>
                    <a:pt x="264727" y="136538"/>
                    <a:pt x="266282" y="134982"/>
                    <a:pt x="266282" y="133426"/>
                  </a:cubicBezTo>
                  <a:cubicBezTo>
                    <a:pt x="267837" y="131870"/>
                    <a:pt x="269392" y="130314"/>
                    <a:pt x="270947" y="128758"/>
                  </a:cubicBezTo>
                  <a:cubicBezTo>
                    <a:pt x="270947" y="128758"/>
                    <a:pt x="270947" y="128758"/>
                    <a:pt x="270947" y="130314"/>
                  </a:cubicBezTo>
                  <a:cubicBezTo>
                    <a:pt x="269392" y="131870"/>
                    <a:pt x="267837" y="134982"/>
                    <a:pt x="266282" y="136538"/>
                  </a:cubicBezTo>
                  <a:close/>
                  <a:moveTo>
                    <a:pt x="277166" y="116310"/>
                  </a:moveTo>
                  <a:lnTo>
                    <a:pt x="277166" y="116310"/>
                  </a:lnTo>
                  <a:cubicBezTo>
                    <a:pt x="277166" y="116310"/>
                    <a:pt x="277166" y="116310"/>
                    <a:pt x="277166" y="116310"/>
                  </a:cubicBezTo>
                  <a:cubicBezTo>
                    <a:pt x="278721" y="114754"/>
                    <a:pt x="280276" y="114754"/>
                    <a:pt x="280276" y="113198"/>
                  </a:cubicBezTo>
                  <a:cubicBezTo>
                    <a:pt x="280276" y="114754"/>
                    <a:pt x="278721" y="116310"/>
                    <a:pt x="277166" y="116310"/>
                  </a:cubicBezTo>
                  <a:close/>
                  <a:moveTo>
                    <a:pt x="258507" y="155210"/>
                  </a:moveTo>
                  <a:lnTo>
                    <a:pt x="258507" y="155210"/>
                  </a:lnTo>
                  <a:cubicBezTo>
                    <a:pt x="258507" y="153654"/>
                    <a:pt x="260062" y="152098"/>
                    <a:pt x="261617" y="150542"/>
                  </a:cubicBezTo>
                  <a:cubicBezTo>
                    <a:pt x="260062" y="152098"/>
                    <a:pt x="260062" y="153654"/>
                    <a:pt x="258507" y="155210"/>
                  </a:cubicBezTo>
                  <a:cubicBezTo>
                    <a:pt x="258507" y="155210"/>
                    <a:pt x="258507" y="155210"/>
                    <a:pt x="258507" y="155210"/>
                  </a:cubicBezTo>
                  <a:close/>
                  <a:moveTo>
                    <a:pt x="323814" y="77410"/>
                  </a:moveTo>
                  <a:lnTo>
                    <a:pt x="323814" y="77410"/>
                  </a:lnTo>
                  <a:cubicBezTo>
                    <a:pt x="323814" y="77410"/>
                    <a:pt x="323814" y="77410"/>
                    <a:pt x="323814" y="77410"/>
                  </a:cubicBezTo>
                  <a:cubicBezTo>
                    <a:pt x="323814" y="77410"/>
                    <a:pt x="323814" y="77410"/>
                    <a:pt x="323814" y="77410"/>
                  </a:cubicBezTo>
                  <a:close/>
                  <a:moveTo>
                    <a:pt x="244513" y="186329"/>
                  </a:moveTo>
                  <a:lnTo>
                    <a:pt x="244513" y="186329"/>
                  </a:lnTo>
                  <a:cubicBezTo>
                    <a:pt x="244513" y="187885"/>
                    <a:pt x="242958" y="189441"/>
                    <a:pt x="242958" y="190997"/>
                  </a:cubicBezTo>
                  <a:cubicBezTo>
                    <a:pt x="241403" y="192553"/>
                    <a:pt x="238293" y="194109"/>
                    <a:pt x="236738" y="194109"/>
                  </a:cubicBezTo>
                  <a:cubicBezTo>
                    <a:pt x="239848" y="192553"/>
                    <a:pt x="241403" y="189441"/>
                    <a:pt x="244513" y="186329"/>
                  </a:cubicBezTo>
                  <a:close/>
                  <a:moveTo>
                    <a:pt x="443544" y="24507"/>
                  </a:moveTo>
                  <a:lnTo>
                    <a:pt x="443544" y="24507"/>
                  </a:lnTo>
                  <a:cubicBezTo>
                    <a:pt x="441989" y="26063"/>
                    <a:pt x="441989" y="26063"/>
                    <a:pt x="441989" y="27619"/>
                  </a:cubicBezTo>
                  <a:cubicBezTo>
                    <a:pt x="441989" y="27619"/>
                    <a:pt x="440434" y="26063"/>
                    <a:pt x="440434" y="26063"/>
                  </a:cubicBezTo>
                  <a:cubicBezTo>
                    <a:pt x="440434" y="26063"/>
                    <a:pt x="441989" y="24507"/>
                    <a:pt x="443544" y="24507"/>
                  </a:cubicBezTo>
                  <a:close/>
                  <a:moveTo>
                    <a:pt x="462203" y="32287"/>
                  </a:moveTo>
                  <a:lnTo>
                    <a:pt x="462203" y="32287"/>
                  </a:lnTo>
                  <a:cubicBezTo>
                    <a:pt x="462203" y="32287"/>
                    <a:pt x="463758" y="32287"/>
                    <a:pt x="463758" y="32287"/>
                  </a:cubicBezTo>
                  <a:cubicBezTo>
                    <a:pt x="463758" y="32287"/>
                    <a:pt x="463758" y="32287"/>
                    <a:pt x="463758" y="32287"/>
                  </a:cubicBezTo>
                  <a:cubicBezTo>
                    <a:pt x="463758" y="32287"/>
                    <a:pt x="463758" y="32287"/>
                    <a:pt x="462203" y="32287"/>
                  </a:cubicBezTo>
                  <a:close/>
                  <a:moveTo>
                    <a:pt x="451318" y="29175"/>
                  </a:moveTo>
                  <a:lnTo>
                    <a:pt x="451318" y="29175"/>
                  </a:lnTo>
                  <a:cubicBezTo>
                    <a:pt x="451318" y="29175"/>
                    <a:pt x="451318" y="29175"/>
                    <a:pt x="449764" y="29175"/>
                  </a:cubicBezTo>
                  <a:cubicBezTo>
                    <a:pt x="451318" y="27619"/>
                    <a:pt x="452873" y="27619"/>
                    <a:pt x="454428" y="26063"/>
                  </a:cubicBezTo>
                  <a:cubicBezTo>
                    <a:pt x="454428" y="27619"/>
                    <a:pt x="452873" y="29175"/>
                    <a:pt x="451318" y="29175"/>
                  </a:cubicBezTo>
                  <a:close/>
                  <a:moveTo>
                    <a:pt x="236738" y="161434"/>
                  </a:moveTo>
                  <a:lnTo>
                    <a:pt x="236738" y="161434"/>
                  </a:lnTo>
                  <a:cubicBezTo>
                    <a:pt x="236738" y="162990"/>
                    <a:pt x="236738" y="162990"/>
                    <a:pt x="236738" y="162990"/>
                  </a:cubicBezTo>
                  <a:cubicBezTo>
                    <a:pt x="236738" y="164546"/>
                    <a:pt x="236738" y="166102"/>
                    <a:pt x="235183" y="167658"/>
                  </a:cubicBezTo>
                  <a:cubicBezTo>
                    <a:pt x="233628" y="169214"/>
                    <a:pt x="232073" y="170770"/>
                    <a:pt x="230518" y="172326"/>
                  </a:cubicBezTo>
                  <a:cubicBezTo>
                    <a:pt x="232073" y="169214"/>
                    <a:pt x="233628" y="166102"/>
                    <a:pt x="236738" y="161434"/>
                  </a:cubicBezTo>
                  <a:close/>
                  <a:moveTo>
                    <a:pt x="242958" y="205001"/>
                  </a:moveTo>
                  <a:lnTo>
                    <a:pt x="242958" y="205001"/>
                  </a:lnTo>
                  <a:cubicBezTo>
                    <a:pt x="241403" y="206557"/>
                    <a:pt x="239848" y="206557"/>
                    <a:pt x="238293" y="208113"/>
                  </a:cubicBezTo>
                  <a:cubicBezTo>
                    <a:pt x="239848" y="206557"/>
                    <a:pt x="241403" y="205001"/>
                    <a:pt x="242958" y="203445"/>
                  </a:cubicBezTo>
                  <a:cubicBezTo>
                    <a:pt x="242958" y="203445"/>
                    <a:pt x="242958" y="205001"/>
                    <a:pt x="242958" y="205001"/>
                  </a:cubicBezTo>
                  <a:close/>
                  <a:moveTo>
                    <a:pt x="239848" y="219005"/>
                  </a:moveTo>
                  <a:lnTo>
                    <a:pt x="239848" y="219005"/>
                  </a:lnTo>
                  <a:cubicBezTo>
                    <a:pt x="239848" y="219005"/>
                    <a:pt x="239848" y="219005"/>
                    <a:pt x="239848" y="219005"/>
                  </a:cubicBezTo>
                  <a:cubicBezTo>
                    <a:pt x="239848" y="219005"/>
                    <a:pt x="239848" y="219005"/>
                    <a:pt x="239848" y="219005"/>
                  </a:cubicBezTo>
                  <a:cubicBezTo>
                    <a:pt x="239848" y="219005"/>
                    <a:pt x="239848" y="219005"/>
                    <a:pt x="239848" y="219005"/>
                  </a:cubicBezTo>
                  <a:close/>
                  <a:moveTo>
                    <a:pt x="493302" y="35399"/>
                  </a:moveTo>
                  <a:lnTo>
                    <a:pt x="493302" y="35399"/>
                  </a:lnTo>
                  <a:cubicBezTo>
                    <a:pt x="493302" y="35399"/>
                    <a:pt x="494857" y="35399"/>
                    <a:pt x="494857" y="35399"/>
                  </a:cubicBezTo>
                  <a:cubicBezTo>
                    <a:pt x="494857" y="36955"/>
                    <a:pt x="493302" y="36955"/>
                    <a:pt x="493302" y="38511"/>
                  </a:cubicBezTo>
                  <a:cubicBezTo>
                    <a:pt x="493302" y="41623"/>
                    <a:pt x="496411" y="41623"/>
                    <a:pt x="499521" y="38511"/>
                  </a:cubicBezTo>
                  <a:cubicBezTo>
                    <a:pt x="499521" y="38511"/>
                    <a:pt x="499521" y="40067"/>
                    <a:pt x="499521" y="40067"/>
                  </a:cubicBezTo>
                  <a:cubicBezTo>
                    <a:pt x="499521" y="40067"/>
                    <a:pt x="499521" y="40067"/>
                    <a:pt x="497966" y="40067"/>
                  </a:cubicBezTo>
                  <a:cubicBezTo>
                    <a:pt x="496411" y="40067"/>
                    <a:pt x="496411" y="43179"/>
                    <a:pt x="496411" y="44735"/>
                  </a:cubicBezTo>
                  <a:cubicBezTo>
                    <a:pt x="493302" y="43179"/>
                    <a:pt x="490192" y="40067"/>
                    <a:pt x="487082" y="38511"/>
                  </a:cubicBezTo>
                  <a:cubicBezTo>
                    <a:pt x="488637" y="36955"/>
                    <a:pt x="491747" y="36955"/>
                    <a:pt x="493302" y="35399"/>
                  </a:cubicBezTo>
                  <a:close/>
                  <a:moveTo>
                    <a:pt x="501076" y="46291"/>
                  </a:moveTo>
                  <a:lnTo>
                    <a:pt x="501076" y="46291"/>
                  </a:lnTo>
                  <a:cubicBezTo>
                    <a:pt x="502631" y="46291"/>
                    <a:pt x="504186" y="44735"/>
                    <a:pt x="507296" y="44735"/>
                  </a:cubicBezTo>
                  <a:cubicBezTo>
                    <a:pt x="507296" y="44735"/>
                    <a:pt x="507296" y="44735"/>
                    <a:pt x="507296" y="46291"/>
                  </a:cubicBezTo>
                  <a:cubicBezTo>
                    <a:pt x="508851" y="46291"/>
                    <a:pt x="510406" y="46291"/>
                    <a:pt x="511961" y="46291"/>
                  </a:cubicBezTo>
                  <a:cubicBezTo>
                    <a:pt x="511961" y="49403"/>
                    <a:pt x="513516" y="50959"/>
                    <a:pt x="516626" y="49403"/>
                  </a:cubicBezTo>
                  <a:cubicBezTo>
                    <a:pt x="516626" y="49403"/>
                    <a:pt x="518180" y="49403"/>
                    <a:pt x="518180" y="49403"/>
                  </a:cubicBezTo>
                  <a:cubicBezTo>
                    <a:pt x="518180" y="49403"/>
                    <a:pt x="519735" y="49403"/>
                    <a:pt x="519735" y="49403"/>
                  </a:cubicBezTo>
                  <a:cubicBezTo>
                    <a:pt x="519735" y="49403"/>
                    <a:pt x="519735" y="49403"/>
                    <a:pt x="521290" y="49403"/>
                  </a:cubicBezTo>
                  <a:cubicBezTo>
                    <a:pt x="521290" y="49403"/>
                    <a:pt x="521290" y="49403"/>
                    <a:pt x="522845" y="49403"/>
                  </a:cubicBezTo>
                  <a:cubicBezTo>
                    <a:pt x="521290" y="50959"/>
                    <a:pt x="521290" y="50959"/>
                    <a:pt x="521290" y="50959"/>
                  </a:cubicBezTo>
                  <a:cubicBezTo>
                    <a:pt x="516626" y="54071"/>
                    <a:pt x="521290" y="60295"/>
                    <a:pt x="524400" y="57183"/>
                  </a:cubicBezTo>
                  <a:cubicBezTo>
                    <a:pt x="525955" y="57183"/>
                    <a:pt x="527510" y="55627"/>
                    <a:pt x="529065" y="55627"/>
                  </a:cubicBezTo>
                  <a:cubicBezTo>
                    <a:pt x="527510" y="57183"/>
                    <a:pt x="525955" y="58739"/>
                    <a:pt x="524400" y="58739"/>
                  </a:cubicBezTo>
                  <a:cubicBezTo>
                    <a:pt x="524400" y="60295"/>
                    <a:pt x="524400" y="61850"/>
                    <a:pt x="524400" y="61850"/>
                  </a:cubicBezTo>
                  <a:cubicBezTo>
                    <a:pt x="515071" y="55627"/>
                    <a:pt x="507296" y="49403"/>
                    <a:pt x="496411" y="44735"/>
                  </a:cubicBezTo>
                  <a:cubicBezTo>
                    <a:pt x="497966" y="46291"/>
                    <a:pt x="499521" y="47847"/>
                    <a:pt x="501076" y="46291"/>
                  </a:cubicBezTo>
                  <a:close/>
                  <a:moveTo>
                    <a:pt x="536840" y="60295"/>
                  </a:moveTo>
                  <a:lnTo>
                    <a:pt x="536840" y="60295"/>
                  </a:lnTo>
                  <a:cubicBezTo>
                    <a:pt x="535285" y="61850"/>
                    <a:pt x="535285" y="64962"/>
                    <a:pt x="533730" y="64962"/>
                  </a:cubicBezTo>
                  <a:cubicBezTo>
                    <a:pt x="532175" y="66518"/>
                    <a:pt x="533730" y="66518"/>
                    <a:pt x="532175" y="68074"/>
                  </a:cubicBezTo>
                  <a:cubicBezTo>
                    <a:pt x="532175" y="66518"/>
                    <a:pt x="530620" y="66518"/>
                    <a:pt x="529065" y="64962"/>
                  </a:cubicBezTo>
                  <a:cubicBezTo>
                    <a:pt x="532175" y="63406"/>
                    <a:pt x="535285" y="61850"/>
                    <a:pt x="536840" y="60295"/>
                  </a:cubicBezTo>
                  <a:close/>
                  <a:moveTo>
                    <a:pt x="578823" y="75854"/>
                  </a:moveTo>
                  <a:lnTo>
                    <a:pt x="578823" y="75854"/>
                  </a:lnTo>
                  <a:cubicBezTo>
                    <a:pt x="578823" y="75854"/>
                    <a:pt x="580378" y="75854"/>
                    <a:pt x="580378" y="75854"/>
                  </a:cubicBezTo>
                  <a:cubicBezTo>
                    <a:pt x="578823" y="77410"/>
                    <a:pt x="577268" y="77410"/>
                    <a:pt x="577268" y="77410"/>
                  </a:cubicBezTo>
                  <a:cubicBezTo>
                    <a:pt x="577268" y="77410"/>
                    <a:pt x="578823" y="75854"/>
                    <a:pt x="578823" y="75854"/>
                  </a:cubicBezTo>
                  <a:close/>
                  <a:moveTo>
                    <a:pt x="566383" y="66518"/>
                  </a:moveTo>
                  <a:lnTo>
                    <a:pt x="566383" y="66518"/>
                  </a:lnTo>
                  <a:cubicBezTo>
                    <a:pt x="566383" y="64962"/>
                    <a:pt x="566383" y="64962"/>
                    <a:pt x="567938" y="63406"/>
                  </a:cubicBezTo>
                  <a:cubicBezTo>
                    <a:pt x="567938" y="64962"/>
                    <a:pt x="567938" y="64962"/>
                    <a:pt x="567938" y="64962"/>
                  </a:cubicBezTo>
                  <a:cubicBezTo>
                    <a:pt x="567938" y="64962"/>
                    <a:pt x="566383" y="64962"/>
                    <a:pt x="566383" y="66518"/>
                  </a:cubicBezTo>
                  <a:close/>
                  <a:moveTo>
                    <a:pt x="560164" y="58739"/>
                  </a:moveTo>
                  <a:lnTo>
                    <a:pt x="560164" y="58739"/>
                  </a:lnTo>
                  <a:cubicBezTo>
                    <a:pt x="560164" y="58739"/>
                    <a:pt x="560164" y="58739"/>
                    <a:pt x="560164" y="57183"/>
                  </a:cubicBezTo>
                  <a:cubicBezTo>
                    <a:pt x="560164" y="57183"/>
                    <a:pt x="560164" y="58739"/>
                    <a:pt x="561719" y="58739"/>
                  </a:cubicBezTo>
                  <a:cubicBezTo>
                    <a:pt x="560164" y="58739"/>
                    <a:pt x="560164" y="58739"/>
                    <a:pt x="560164" y="58739"/>
                  </a:cubicBezTo>
                  <a:close/>
                  <a:moveTo>
                    <a:pt x="553944" y="52515"/>
                  </a:moveTo>
                  <a:lnTo>
                    <a:pt x="553944" y="52515"/>
                  </a:lnTo>
                  <a:cubicBezTo>
                    <a:pt x="553944" y="52515"/>
                    <a:pt x="553944" y="52515"/>
                    <a:pt x="553944" y="52515"/>
                  </a:cubicBezTo>
                  <a:cubicBezTo>
                    <a:pt x="553944" y="52515"/>
                    <a:pt x="553944" y="52515"/>
                    <a:pt x="555499" y="52515"/>
                  </a:cubicBezTo>
                  <a:cubicBezTo>
                    <a:pt x="553944" y="52515"/>
                    <a:pt x="553944" y="52515"/>
                    <a:pt x="553944" y="52515"/>
                  </a:cubicBezTo>
                  <a:close/>
                  <a:moveTo>
                    <a:pt x="544614" y="49403"/>
                  </a:moveTo>
                  <a:lnTo>
                    <a:pt x="544614" y="49403"/>
                  </a:lnTo>
                  <a:cubicBezTo>
                    <a:pt x="544614" y="47847"/>
                    <a:pt x="546169" y="47847"/>
                    <a:pt x="546169" y="46291"/>
                  </a:cubicBezTo>
                  <a:cubicBezTo>
                    <a:pt x="546169" y="46291"/>
                    <a:pt x="547724" y="46291"/>
                    <a:pt x="547724" y="47847"/>
                  </a:cubicBezTo>
                  <a:cubicBezTo>
                    <a:pt x="546169" y="47847"/>
                    <a:pt x="544614" y="47847"/>
                    <a:pt x="544614" y="49403"/>
                  </a:cubicBezTo>
                  <a:close/>
                  <a:moveTo>
                    <a:pt x="532175" y="36955"/>
                  </a:moveTo>
                  <a:lnTo>
                    <a:pt x="532175" y="36955"/>
                  </a:lnTo>
                  <a:cubicBezTo>
                    <a:pt x="530620" y="36955"/>
                    <a:pt x="529065" y="38511"/>
                    <a:pt x="529065" y="38511"/>
                  </a:cubicBezTo>
                  <a:cubicBezTo>
                    <a:pt x="527510" y="38511"/>
                    <a:pt x="527510" y="36955"/>
                    <a:pt x="527510" y="36955"/>
                  </a:cubicBezTo>
                  <a:cubicBezTo>
                    <a:pt x="527510" y="36955"/>
                    <a:pt x="529065" y="36955"/>
                    <a:pt x="529065" y="35399"/>
                  </a:cubicBezTo>
                  <a:cubicBezTo>
                    <a:pt x="530620" y="36955"/>
                    <a:pt x="530620" y="36955"/>
                    <a:pt x="532175" y="36955"/>
                  </a:cubicBezTo>
                  <a:close/>
                  <a:moveTo>
                    <a:pt x="493302" y="18283"/>
                  </a:moveTo>
                  <a:lnTo>
                    <a:pt x="493302" y="18283"/>
                  </a:lnTo>
                  <a:cubicBezTo>
                    <a:pt x="491747" y="18283"/>
                    <a:pt x="491747" y="19839"/>
                    <a:pt x="490192" y="19839"/>
                  </a:cubicBezTo>
                  <a:cubicBezTo>
                    <a:pt x="490192" y="18283"/>
                    <a:pt x="488637" y="18283"/>
                    <a:pt x="488637" y="18283"/>
                  </a:cubicBezTo>
                  <a:cubicBezTo>
                    <a:pt x="485527" y="18283"/>
                    <a:pt x="483972" y="19839"/>
                    <a:pt x="482417" y="21395"/>
                  </a:cubicBezTo>
                  <a:cubicBezTo>
                    <a:pt x="482417" y="21395"/>
                    <a:pt x="480862" y="21395"/>
                    <a:pt x="480862" y="21395"/>
                  </a:cubicBezTo>
                  <a:cubicBezTo>
                    <a:pt x="482417" y="19839"/>
                    <a:pt x="483972" y="18283"/>
                    <a:pt x="483972" y="16727"/>
                  </a:cubicBezTo>
                  <a:cubicBezTo>
                    <a:pt x="485527" y="15171"/>
                    <a:pt x="482417" y="15171"/>
                    <a:pt x="482417" y="15171"/>
                  </a:cubicBezTo>
                  <a:cubicBezTo>
                    <a:pt x="485527" y="15171"/>
                    <a:pt x="490192" y="16727"/>
                    <a:pt x="493302" y="18283"/>
                  </a:cubicBezTo>
                  <a:cubicBezTo>
                    <a:pt x="493302" y="18283"/>
                    <a:pt x="493302" y="18283"/>
                    <a:pt x="493302" y="18283"/>
                  </a:cubicBezTo>
                  <a:close/>
                  <a:moveTo>
                    <a:pt x="462203" y="15171"/>
                  </a:moveTo>
                  <a:lnTo>
                    <a:pt x="462203" y="15171"/>
                  </a:lnTo>
                  <a:cubicBezTo>
                    <a:pt x="462203" y="13615"/>
                    <a:pt x="462203" y="13615"/>
                    <a:pt x="463758" y="13615"/>
                  </a:cubicBezTo>
                  <a:cubicBezTo>
                    <a:pt x="463758" y="13615"/>
                    <a:pt x="463758" y="13615"/>
                    <a:pt x="463758" y="13615"/>
                  </a:cubicBezTo>
                  <a:cubicBezTo>
                    <a:pt x="463758" y="12059"/>
                    <a:pt x="463758" y="12059"/>
                    <a:pt x="463758" y="12059"/>
                  </a:cubicBezTo>
                  <a:cubicBezTo>
                    <a:pt x="463758" y="12059"/>
                    <a:pt x="465313" y="12059"/>
                    <a:pt x="465313" y="10503"/>
                  </a:cubicBezTo>
                  <a:cubicBezTo>
                    <a:pt x="465313" y="10503"/>
                    <a:pt x="465313" y="10503"/>
                    <a:pt x="465313" y="10503"/>
                  </a:cubicBezTo>
                  <a:cubicBezTo>
                    <a:pt x="466868" y="10503"/>
                    <a:pt x="468423" y="10503"/>
                    <a:pt x="468423" y="12059"/>
                  </a:cubicBezTo>
                  <a:cubicBezTo>
                    <a:pt x="466868" y="12059"/>
                    <a:pt x="463758" y="13615"/>
                    <a:pt x="462203" y="15171"/>
                  </a:cubicBezTo>
                  <a:close/>
                  <a:moveTo>
                    <a:pt x="452873" y="10503"/>
                  </a:moveTo>
                  <a:lnTo>
                    <a:pt x="452873" y="10503"/>
                  </a:lnTo>
                  <a:cubicBezTo>
                    <a:pt x="452873" y="10503"/>
                    <a:pt x="454428" y="8947"/>
                    <a:pt x="454428" y="8947"/>
                  </a:cubicBezTo>
                  <a:cubicBezTo>
                    <a:pt x="454428" y="7391"/>
                    <a:pt x="452873" y="7391"/>
                    <a:pt x="452873" y="7391"/>
                  </a:cubicBezTo>
                  <a:cubicBezTo>
                    <a:pt x="454428" y="7391"/>
                    <a:pt x="455983" y="8947"/>
                    <a:pt x="457538" y="8947"/>
                  </a:cubicBezTo>
                  <a:cubicBezTo>
                    <a:pt x="455983" y="8947"/>
                    <a:pt x="454428" y="10503"/>
                    <a:pt x="452873" y="10503"/>
                  </a:cubicBezTo>
                  <a:close/>
                  <a:moveTo>
                    <a:pt x="434214" y="13615"/>
                  </a:moveTo>
                  <a:lnTo>
                    <a:pt x="434214" y="13615"/>
                  </a:lnTo>
                  <a:cubicBezTo>
                    <a:pt x="434214" y="13615"/>
                    <a:pt x="435769" y="13615"/>
                    <a:pt x="435769" y="12059"/>
                  </a:cubicBezTo>
                  <a:cubicBezTo>
                    <a:pt x="435769" y="12059"/>
                    <a:pt x="435769" y="12059"/>
                    <a:pt x="435769" y="12059"/>
                  </a:cubicBezTo>
                  <a:cubicBezTo>
                    <a:pt x="435769" y="12059"/>
                    <a:pt x="437324" y="10503"/>
                    <a:pt x="437324" y="10503"/>
                  </a:cubicBezTo>
                  <a:cubicBezTo>
                    <a:pt x="438879" y="8947"/>
                    <a:pt x="435769" y="8947"/>
                    <a:pt x="435769" y="8947"/>
                  </a:cubicBezTo>
                  <a:cubicBezTo>
                    <a:pt x="438879" y="8947"/>
                    <a:pt x="441989" y="7391"/>
                    <a:pt x="445099" y="7391"/>
                  </a:cubicBezTo>
                  <a:cubicBezTo>
                    <a:pt x="441989" y="8947"/>
                    <a:pt x="438879" y="12059"/>
                    <a:pt x="434214" y="13615"/>
                  </a:cubicBezTo>
                  <a:close/>
                  <a:moveTo>
                    <a:pt x="420220" y="15171"/>
                  </a:moveTo>
                  <a:lnTo>
                    <a:pt x="420220" y="15171"/>
                  </a:lnTo>
                  <a:cubicBezTo>
                    <a:pt x="421775" y="13615"/>
                    <a:pt x="423330" y="12059"/>
                    <a:pt x="424885" y="10503"/>
                  </a:cubicBezTo>
                  <a:cubicBezTo>
                    <a:pt x="424885" y="10503"/>
                    <a:pt x="426440" y="10503"/>
                    <a:pt x="427995" y="8947"/>
                  </a:cubicBezTo>
                  <a:cubicBezTo>
                    <a:pt x="424885" y="10503"/>
                    <a:pt x="423330" y="13615"/>
                    <a:pt x="420220" y="15171"/>
                  </a:cubicBezTo>
                  <a:close/>
                  <a:moveTo>
                    <a:pt x="261617" y="106974"/>
                  </a:moveTo>
                  <a:lnTo>
                    <a:pt x="261617" y="106974"/>
                  </a:lnTo>
                  <a:cubicBezTo>
                    <a:pt x="260062" y="110086"/>
                    <a:pt x="256952" y="111642"/>
                    <a:pt x="255397" y="114754"/>
                  </a:cubicBezTo>
                  <a:cubicBezTo>
                    <a:pt x="255397" y="116310"/>
                    <a:pt x="253842" y="116310"/>
                    <a:pt x="253842" y="116310"/>
                  </a:cubicBezTo>
                  <a:cubicBezTo>
                    <a:pt x="256952" y="113198"/>
                    <a:pt x="260062" y="110086"/>
                    <a:pt x="261617" y="105418"/>
                  </a:cubicBezTo>
                  <a:cubicBezTo>
                    <a:pt x="261617" y="105418"/>
                    <a:pt x="261617" y="106974"/>
                    <a:pt x="261617" y="106974"/>
                  </a:cubicBezTo>
                  <a:close/>
                  <a:moveTo>
                    <a:pt x="225854" y="181662"/>
                  </a:moveTo>
                  <a:lnTo>
                    <a:pt x="225854" y="181662"/>
                  </a:lnTo>
                  <a:cubicBezTo>
                    <a:pt x="227409" y="181662"/>
                    <a:pt x="227409" y="181662"/>
                    <a:pt x="228963" y="181662"/>
                  </a:cubicBezTo>
                  <a:cubicBezTo>
                    <a:pt x="227409" y="183218"/>
                    <a:pt x="227409" y="184773"/>
                    <a:pt x="225854" y="184773"/>
                  </a:cubicBezTo>
                  <a:cubicBezTo>
                    <a:pt x="225854" y="184773"/>
                    <a:pt x="225854" y="184773"/>
                    <a:pt x="225854" y="183218"/>
                  </a:cubicBezTo>
                  <a:cubicBezTo>
                    <a:pt x="225854" y="183218"/>
                    <a:pt x="225854" y="183218"/>
                    <a:pt x="225854" y="181662"/>
                  </a:cubicBezTo>
                  <a:close/>
                  <a:moveTo>
                    <a:pt x="224299" y="208113"/>
                  </a:moveTo>
                  <a:lnTo>
                    <a:pt x="224299" y="208113"/>
                  </a:lnTo>
                  <a:cubicBezTo>
                    <a:pt x="225854" y="208113"/>
                    <a:pt x="227409" y="206557"/>
                    <a:pt x="230518" y="206557"/>
                  </a:cubicBezTo>
                  <a:cubicBezTo>
                    <a:pt x="227409" y="208113"/>
                    <a:pt x="225854" y="209669"/>
                    <a:pt x="224299" y="211225"/>
                  </a:cubicBezTo>
                  <a:cubicBezTo>
                    <a:pt x="224299" y="209669"/>
                    <a:pt x="224299" y="209669"/>
                    <a:pt x="224299" y="208113"/>
                  </a:cubicBezTo>
                  <a:close/>
                  <a:moveTo>
                    <a:pt x="225854" y="222117"/>
                  </a:moveTo>
                  <a:lnTo>
                    <a:pt x="225854" y="222117"/>
                  </a:lnTo>
                  <a:cubicBezTo>
                    <a:pt x="225854" y="223673"/>
                    <a:pt x="224299" y="223673"/>
                    <a:pt x="224299" y="225229"/>
                  </a:cubicBezTo>
                  <a:cubicBezTo>
                    <a:pt x="224299" y="223673"/>
                    <a:pt x="224299" y="223673"/>
                    <a:pt x="224299" y="223673"/>
                  </a:cubicBezTo>
                  <a:cubicBezTo>
                    <a:pt x="224299" y="223673"/>
                    <a:pt x="225854" y="222117"/>
                    <a:pt x="225854" y="222117"/>
                  </a:cubicBezTo>
                  <a:close/>
                  <a:moveTo>
                    <a:pt x="246068" y="223673"/>
                  </a:moveTo>
                  <a:lnTo>
                    <a:pt x="246068" y="223673"/>
                  </a:lnTo>
                  <a:cubicBezTo>
                    <a:pt x="246068" y="223673"/>
                    <a:pt x="246068" y="222117"/>
                    <a:pt x="246068" y="222117"/>
                  </a:cubicBezTo>
                  <a:cubicBezTo>
                    <a:pt x="246068" y="223673"/>
                    <a:pt x="247623" y="225229"/>
                    <a:pt x="247623" y="226785"/>
                  </a:cubicBezTo>
                  <a:cubicBezTo>
                    <a:pt x="244513" y="228341"/>
                    <a:pt x="241403" y="228341"/>
                    <a:pt x="239848" y="229897"/>
                  </a:cubicBezTo>
                  <a:cubicBezTo>
                    <a:pt x="241403" y="226785"/>
                    <a:pt x="244513" y="225229"/>
                    <a:pt x="246068" y="223673"/>
                  </a:cubicBezTo>
                  <a:close/>
                  <a:moveTo>
                    <a:pt x="252287" y="203445"/>
                  </a:moveTo>
                  <a:lnTo>
                    <a:pt x="252287" y="203445"/>
                  </a:lnTo>
                  <a:cubicBezTo>
                    <a:pt x="252287" y="198777"/>
                    <a:pt x="252287" y="192553"/>
                    <a:pt x="255397" y="186329"/>
                  </a:cubicBezTo>
                  <a:cubicBezTo>
                    <a:pt x="255397" y="186329"/>
                    <a:pt x="256952" y="186329"/>
                    <a:pt x="256952" y="186329"/>
                  </a:cubicBezTo>
                  <a:cubicBezTo>
                    <a:pt x="256952" y="186329"/>
                    <a:pt x="256952" y="186329"/>
                    <a:pt x="256952" y="184773"/>
                  </a:cubicBezTo>
                  <a:cubicBezTo>
                    <a:pt x="255397" y="197221"/>
                    <a:pt x="252287" y="208113"/>
                    <a:pt x="252287" y="220561"/>
                  </a:cubicBezTo>
                  <a:cubicBezTo>
                    <a:pt x="252287" y="225229"/>
                    <a:pt x="260062" y="225229"/>
                    <a:pt x="260062" y="220561"/>
                  </a:cubicBezTo>
                  <a:cubicBezTo>
                    <a:pt x="260062" y="209669"/>
                    <a:pt x="263172" y="198777"/>
                    <a:pt x="264727" y="186329"/>
                  </a:cubicBezTo>
                  <a:cubicBezTo>
                    <a:pt x="264727" y="186329"/>
                    <a:pt x="264727" y="186329"/>
                    <a:pt x="264727" y="186329"/>
                  </a:cubicBezTo>
                  <a:cubicBezTo>
                    <a:pt x="266282" y="176994"/>
                    <a:pt x="269392" y="167658"/>
                    <a:pt x="272502" y="159878"/>
                  </a:cubicBezTo>
                  <a:cubicBezTo>
                    <a:pt x="281831" y="142762"/>
                    <a:pt x="291161" y="125646"/>
                    <a:pt x="302045" y="110086"/>
                  </a:cubicBezTo>
                  <a:cubicBezTo>
                    <a:pt x="302045" y="110086"/>
                    <a:pt x="302045" y="110086"/>
                    <a:pt x="302045" y="110086"/>
                  </a:cubicBezTo>
                  <a:cubicBezTo>
                    <a:pt x="303600" y="110086"/>
                    <a:pt x="303600" y="110086"/>
                    <a:pt x="305155" y="110086"/>
                  </a:cubicBezTo>
                  <a:cubicBezTo>
                    <a:pt x="333144" y="77410"/>
                    <a:pt x="373572" y="55627"/>
                    <a:pt x="415555" y="46291"/>
                  </a:cubicBezTo>
                  <a:cubicBezTo>
                    <a:pt x="426440" y="43179"/>
                    <a:pt x="437324" y="41623"/>
                    <a:pt x="448209" y="40067"/>
                  </a:cubicBezTo>
                  <a:cubicBezTo>
                    <a:pt x="454428" y="40067"/>
                    <a:pt x="462203" y="40067"/>
                    <a:pt x="468423" y="40067"/>
                  </a:cubicBezTo>
                  <a:cubicBezTo>
                    <a:pt x="482417" y="44735"/>
                    <a:pt x="496411" y="50959"/>
                    <a:pt x="508851" y="58739"/>
                  </a:cubicBezTo>
                  <a:cubicBezTo>
                    <a:pt x="525955" y="69630"/>
                    <a:pt x="539950" y="83634"/>
                    <a:pt x="553944" y="97638"/>
                  </a:cubicBezTo>
                  <a:cubicBezTo>
                    <a:pt x="566383" y="110086"/>
                    <a:pt x="577268" y="125646"/>
                    <a:pt x="585042" y="141206"/>
                  </a:cubicBezTo>
                  <a:cubicBezTo>
                    <a:pt x="583488" y="144318"/>
                    <a:pt x="585042" y="147430"/>
                    <a:pt x="588152" y="147430"/>
                  </a:cubicBezTo>
                  <a:cubicBezTo>
                    <a:pt x="605257" y="181662"/>
                    <a:pt x="602147" y="223673"/>
                    <a:pt x="586597" y="259461"/>
                  </a:cubicBezTo>
                  <a:cubicBezTo>
                    <a:pt x="575713" y="287469"/>
                    <a:pt x="555499" y="310808"/>
                    <a:pt x="532175" y="329480"/>
                  </a:cubicBezTo>
                  <a:cubicBezTo>
                    <a:pt x="527510" y="334148"/>
                    <a:pt x="521290" y="337260"/>
                    <a:pt x="516626" y="340372"/>
                  </a:cubicBezTo>
                  <a:cubicBezTo>
                    <a:pt x="490192" y="357488"/>
                    <a:pt x="462203" y="368380"/>
                    <a:pt x="431104" y="369936"/>
                  </a:cubicBezTo>
                  <a:cubicBezTo>
                    <a:pt x="396896" y="369936"/>
                    <a:pt x="364242" y="360600"/>
                    <a:pt x="334699" y="341928"/>
                  </a:cubicBezTo>
                  <a:cubicBezTo>
                    <a:pt x="305155" y="324812"/>
                    <a:pt x="281831" y="299917"/>
                    <a:pt x="266282" y="268797"/>
                  </a:cubicBezTo>
                  <a:cubicBezTo>
                    <a:pt x="263172" y="262573"/>
                    <a:pt x="261617" y="254793"/>
                    <a:pt x="260062" y="248569"/>
                  </a:cubicBezTo>
                  <a:cubicBezTo>
                    <a:pt x="264727" y="247013"/>
                    <a:pt x="270947" y="245457"/>
                    <a:pt x="275611" y="243901"/>
                  </a:cubicBezTo>
                  <a:cubicBezTo>
                    <a:pt x="288051" y="239233"/>
                    <a:pt x="302045" y="234565"/>
                    <a:pt x="314485" y="231453"/>
                  </a:cubicBezTo>
                  <a:cubicBezTo>
                    <a:pt x="311375" y="233009"/>
                    <a:pt x="308265" y="233009"/>
                    <a:pt x="306710" y="234565"/>
                  </a:cubicBezTo>
                  <a:cubicBezTo>
                    <a:pt x="303600" y="237677"/>
                    <a:pt x="305155" y="242345"/>
                    <a:pt x="308265" y="240789"/>
                  </a:cubicBezTo>
                  <a:cubicBezTo>
                    <a:pt x="309820" y="240789"/>
                    <a:pt x="309820" y="240789"/>
                    <a:pt x="309820" y="240789"/>
                  </a:cubicBezTo>
                  <a:cubicBezTo>
                    <a:pt x="308265" y="242345"/>
                    <a:pt x="306710" y="242345"/>
                    <a:pt x="308265" y="243901"/>
                  </a:cubicBezTo>
                  <a:cubicBezTo>
                    <a:pt x="308265" y="245457"/>
                    <a:pt x="308265" y="245457"/>
                    <a:pt x="308265" y="245457"/>
                  </a:cubicBezTo>
                  <a:cubicBezTo>
                    <a:pt x="308265" y="243901"/>
                    <a:pt x="306710" y="243901"/>
                    <a:pt x="305155" y="243901"/>
                  </a:cubicBezTo>
                  <a:cubicBezTo>
                    <a:pt x="305155" y="242345"/>
                    <a:pt x="305155" y="242345"/>
                    <a:pt x="305155" y="240789"/>
                  </a:cubicBezTo>
                  <a:cubicBezTo>
                    <a:pt x="303600" y="240789"/>
                    <a:pt x="303600" y="239233"/>
                    <a:pt x="302045" y="237677"/>
                  </a:cubicBezTo>
                  <a:cubicBezTo>
                    <a:pt x="300490" y="237677"/>
                    <a:pt x="298935" y="236121"/>
                    <a:pt x="297380" y="237677"/>
                  </a:cubicBezTo>
                  <a:cubicBezTo>
                    <a:pt x="295825" y="239233"/>
                    <a:pt x="295825" y="242345"/>
                    <a:pt x="297380" y="243901"/>
                  </a:cubicBezTo>
                  <a:cubicBezTo>
                    <a:pt x="297380" y="243901"/>
                    <a:pt x="298935" y="245457"/>
                    <a:pt x="300490" y="247013"/>
                  </a:cubicBezTo>
                  <a:cubicBezTo>
                    <a:pt x="300490" y="247013"/>
                    <a:pt x="302045" y="247013"/>
                    <a:pt x="302045" y="247013"/>
                  </a:cubicBezTo>
                  <a:cubicBezTo>
                    <a:pt x="302045" y="247013"/>
                    <a:pt x="302045" y="247013"/>
                    <a:pt x="302045" y="247013"/>
                  </a:cubicBezTo>
                  <a:cubicBezTo>
                    <a:pt x="308265" y="265685"/>
                    <a:pt x="320704" y="279689"/>
                    <a:pt x="334699" y="292137"/>
                  </a:cubicBezTo>
                  <a:cubicBezTo>
                    <a:pt x="333144" y="295249"/>
                    <a:pt x="334699" y="296805"/>
                    <a:pt x="337809" y="296805"/>
                  </a:cubicBezTo>
                  <a:cubicBezTo>
                    <a:pt x="345583" y="303029"/>
                    <a:pt x="354913" y="309252"/>
                    <a:pt x="364242" y="315476"/>
                  </a:cubicBezTo>
                  <a:cubicBezTo>
                    <a:pt x="364242" y="315476"/>
                    <a:pt x="364242" y="315476"/>
                    <a:pt x="364242" y="317032"/>
                  </a:cubicBezTo>
                  <a:cubicBezTo>
                    <a:pt x="365797" y="317032"/>
                    <a:pt x="367352" y="317032"/>
                    <a:pt x="368907" y="317032"/>
                  </a:cubicBezTo>
                  <a:cubicBezTo>
                    <a:pt x="384456" y="324812"/>
                    <a:pt x="400006" y="331036"/>
                    <a:pt x="415555" y="332592"/>
                  </a:cubicBezTo>
                  <a:cubicBezTo>
                    <a:pt x="427995" y="334148"/>
                    <a:pt x="440434" y="334148"/>
                    <a:pt x="454428" y="332592"/>
                  </a:cubicBezTo>
                  <a:cubicBezTo>
                    <a:pt x="455983" y="334148"/>
                    <a:pt x="457538" y="334148"/>
                    <a:pt x="457538" y="331036"/>
                  </a:cubicBezTo>
                  <a:cubicBezTo>
                    <a:pt x="468423" y="329480"/>
                    <a:pt x="479307" y="326368"/>
                    <a:pt x="488637" y="321700"/>
                  </a:cubicBezTo>
                  <a:cubicBezTo>
                    <a:pt x="511961" y="312364"/>
                    <a:pt x="530620" y="293693"/>
                    <a:pt x="544614" y="273465"/>
                  </a:cubicBezTo>
                  <a:cubicBezTo>
                    <a:pt x="561719" y="247013"/>
                    <a:pt x="569493" y="214337"/>
                    <a:pt x="566383" y="183218"/>
                  </a:cubicBezTo>
                  <a:cubicBezTo>
                    <a:pt x="566383" y="183218"/>
                    <a:pt x="566383" y="183218"/>
                    <a:pt x="566383" y="183218"/>
                  </a:cubicBezTo>
                  <a:cubicBezTo>
                    <a:pt x="564828" y="164546"/>
                    <a:pt x="561719" y="145874"/>
                    <a:pt x="550834" y="128758"/>
                  </a:cubicBezTo>
                  <a:cubicBezTo>
                    <a:pt x="538395" y="103862"/>
                    <a:pt x="516626" y="83634"/>
                    <a:pt x="490192" y="72742"/>
                  </a:cubicBezTo>
                  <a:cubicBezTo>
                    <a:pt x="463758" y="61850"/>
                    <a:pt x="434214" y="58739"/>
                    <a:pt x="404671" y="66518"/>
                  </a:cubicBezTo>
                  <a:cubicBezTo>
                    <a:pt x="392231" y="69630"/>
                    <a:pt x="379792" y="75854"/>
                    <a:pt x="368907" y="82078"/>
                  </a:cubicBezTo>
                  <a:cubicBezTo>
                    <a:pt x="333144" y="96082"/>
                    <a:pt x="303600" y="125646"/>
                    <a:pt x="292716" y="162990"/>
                  </a:cubicBezTo>
                  <a:cubicBezTo>
                    <a:pt x="288051" y="176994"/>
                    <a:pt x="286496" y="190997"/>
                    <a:pt x="288051" y="206557"/>
                  </a:cubicBezTo>
                  <a:cubicBezTo>
                    <a:pt x="288051" y="208113"/>
                    <a:pt x="289606" y="209669"/>
                    <a:pt x="291161" y="209669"/>
                  </a:cubicBezTo>
                  <a:cubicBezTo>
                    <a:pt x="292716" y="211225"/>
                    <a:pt x="295825" y="211225"/>
                    <a:pt x="297380" y="209669"/>
                  </a:cubicBezTo>
                  <a:cubicBezTo>
                    <a:pt x="297380" y="211225"/>
                    <a:pt x="298935" y="212781"/>
                    <a:pt x="300490" y="211225"/>
                  </a:cubicBezTo>
                  <a:cubicBezTo>
                    <a:pt x="309820" y="208113"/>
                    <a:pt x="319149" y="205001"/>
                    <a:pt x="328479" y="200333"/>
                  </a:cubicBezTo>
                  <a:cubicBezTo>
                    <a:pt x="328479" y="200333"/>
                    <a:pt x="328479" y="200333"/>
                    <a:pt x="328479" y="200333"/>
                  </a:cubicBezTo>
                  <a:cubicBezTo>
                    <a:pt x="328479" y="200333"/>
                    <a:pt x="330034" y="200333"/>
                    <a:pt x="330034" y="200333"/>
                  </a:cubicBezTo>
                  <a:cubicBezTo>
                    <a:pt x="330034" y="200333"/>
                    <a:pt x="330034" y="200333"/>
                    <a:pt x="330034" y="198777"/>
                  </a:cubicBezTo>
                  <a:cubicBezTo>
                    <a:pt x="331589" y="198777"/>
                    <a:pt x="331589" y="198777"/>
                    <a:pt x="331589" y="197221"/>
                  </a:cubicBezTo>
                  <a:cubicBezTo>
                    <a:pt x="333144" y="195665"/>
                    <a:pt x="333144" y="195665"/>
                    <a:pt x="333144" y="194109"/>
                  </a:cubicBezTo>
                  <a:cubicBezTo>
                    <a:pt x="333144" y="192553"/>
                    <a:pt x="334699" y="192553"/>
                    <a:pt x="333144" y="190997"/>
                  </a:cubicBezTo>
                  <a:cubicBezTo>
                    <a:pt x="334699" y="184773"/>
                    <a:pt x="336254" y="178550"/>
                    <a:pt x="339364" y="172326"/>
                  </a:cubicBezTo>
                  <a:cubicBezTo>
                    <a:pt x="337809" y="176994"/>
                    <a:pt x="336254" y="181662"/>
                    <a:pt x="336254" y="186329"/>
                  </a:cubicBezTo>
                  <a:cubicBezTo>
                    <a:pt x="336254" y="186329"/>
                    <a:pt x="337809" y="186329"/>
                    <a:pt x="337809" y="186329"/>
                  </a:cubicBezTo>
                  <a:cubicBezTo>
                    <a:pt x="337809" y="189441"/>
                    <a:pt x="336254" y="190997"/>
                    <a:pt x="336254" y="194109"/>
                  </a:cubicBezTo>
                  <a:cubicBezTo>
                    <a:pt x="336254" y="195665"/>
                    <a:pt x="337809" y="197221"/>
                    <a:pt x="339364" y="197221"/>
                  </a:cubicBezTo>
                  <a:cubicBezTo>
                    <a:pt x="322259" y="203445"/>
                    <a:pt x="305155" y="211225"/>
                    <a:pt x="288051" y="215893"/>
                  </a:cubicBezTo>
                  <a:cubicBezTo>
                    <a:pt x="277166" y="219005"/>
                    <a:pt x="264727" y="222117"/>
                    <a:pt x="252287" y="225229"/>
                  </a:cubicBezTo>
                  <a:cubicBezTo>
                    <a:pt x="252287" y="219005"/>
                    <a:pt x="252287" y="211225"/>
                    <a:pt x="252287" y="203445"/>
                  </a:cubicBezTo>
                  <a:close/>
                  <a:moveTo>
                    <a:pt x="609921" y="223673"/>
                  </a:moveTo>
                  <a:lnTo>
                    <a:pt x="609921" y="223673"/>
                  </a:lnTo>
                  <a:cubicBezTo>
                    <a:pt x="611476" y="223673"/>
                    <a:pt x="611476" y="223673"/>
                    <a:pt x="611476" y="223673"/>
                  </a:cubicBezTo>
                  <a:cubicBezTo>
                    <a:pt x="611476" y="223673"/>
                    <a:pt x="609921" y="225229"/>
                    <a:pt x="609921" y="225229"/>
                  </a:cubicBezTo>
                  <a:cubicBezTo>
                    <a:pt x="609921" y="225229"/>
                    <a:pt x="609921" y="225229"/>
                    <a:pt x="609921" y="225229"/>
                  </a:cubicBezTo>
                  <a:cubicBezTo>
                    <a:pt x="609921" y="225229"/>
                    <a:pt x="609921" y="223673"/>
                    <a:pt x="609921" y="223673"/>
                  </a:cubicBezTo>
                  <a:cubicBezTo>
                    <a:pt x="609921" y="223673"/>
                    <a:pt x="609921" y="225229"/>
                    <a:pt x="609921" y="223673"/>
                  </a:cubicBezTo>
                  <a:close/>
                  <a:moveTo>
                    <a:pt x="368907" y="376160"/>
                  </a:moveTo>
                  <a:lnTo>
                    <a:pt x="368907" y="376160"/>
                  </a:lnTo>
                  <a:cubicBezTo>
                    <a:pt x="368907" y="374604"/>
                    <a:pt x="368907" y="373048"/>
                    <a:pt x="367352" y="373048"/>
                  </a:cubicBezTo>
                  <a:cubicBezTo>
                    <a:pt x="367352" y="373048"/>
                    <a:pt x="367352" y="373048"/>
                    <a:pt x="367352" y="373048"/>
                  </a:cubicBezTo>
                  <a:cubicBezTo>
                    <a:pt x="367352" y="373048"/>
                    <a:pt x="368907" y="373048"/>
                    <a:pt x="368907" y="374604"/>
                  </a:cubicBezTo>
                  <a:cubicBezTo>
                    <a:pt x="368907" y="374604"/>
                    <a:pt x="368907" y="376160"/>
                    <a:pt x="368907" y="376160"/>
                  </a:cubicBezTo>
                  <a:close/>
                  <a:moveTo>
                    <a:pt x="368907" y="365268"/>
                  </a:moveTo>
                  <a:lnTo>
                    <a:pt x="368907" y="365268"/>
                  </a:lnTo>
                  <a:cubicBezTo>
                    <a:pt x="370462" y="365268"/>
                    <a:pt x="372017" y="365268"/>
                    <a:pt x="373572" y="366824"/>
                  </a:cubicBezTo>
                  <a:cubicBezTo>
                    <a:pt x="372017" y="366824"/>
                    <a:pt x="372017" y="366824"/>
                    <a:pt x="372017" y="366824"/>
                  </a:cubicBezTo>
                  <a:cubicBezTo>
                    <a:pt x="370462" y="366824"/>
                    <a:pt x="370462" y="365268"/>
                    <a:pt x="368907" y="365268"/>
                  </a:cubicBezTo>
                  <a:close/>
                  <a:moveTo>
                    <a:pt x="586597" y="130314"/>
                  </a:moveTo>
                  <a:lnTo>
                    <a:pt x="586597" y="130314"/>
                  </a:lnTo>
                  <a:cubicBezTo>
                    <a:pt x="588152" y="131870"/>
                    <a:pt x="589707" y="131870"/>
                    <a:pt x="591262" y="130314"/>
                  </a:cubicBezTo>
                  <a:cubicBezTo>
                    <a:pt x="592817" y="130314"/>
                    <a:pt x="594372" y="128758"/>
                    <a:pt x="595927" y="127202"/>
                  </a:cubicBezTo>
                  <a:cubicBezTo>
                    <a:pt x="594372" y="130314"/>
                    <a:pt x="592817" y="133426"/>
                    <a:pt x="589707" y="134982"/>
                  </a:cubicBezTo>
                  <a:cubicBezTo>
                    <a:pt x="589707" y="133426"/>
                    <a:pt x="588152" y="131870"/>
                    <a:pt x="586597" y="130314"/>
                  </a:cubicBezTo>
                  <a:close/>
                  <a:moveTo>
                    <a:pt x="586597" y="125646"/>
                  </a:moveTo>
                  <a:lnTo>
                    <a:pt x="586597" y="125646"/>
                  </a:lnTo>
                  <a:cubicBezTo>
                    <a:pt x="585042" y="127202"/>
                    <a:pt x="586597" y="128758"/>
                    <a:pt x="586597" y="130314"/>
                  </a:cubicBezTo>
                  <a:cubicBezTo>
                    <a:pt x="585042" y="127202"/>
                    <a:pt x="585042" y="125646"/>
                    <a:pt x="583488" y="124090"/>
                  </a:cubicBezTo>
                  <a:cubicBezTo>
                    <a:pt x="585042" y="122534"/>
                    <a:pt x="589707" y="120978"/>
                    <a:pt x="591262" y="119422"/>
                  </a:cubicBezTo>
                  <a:cubicBezTo>
                    <a:pt x="589707" y="120978"/>
                    <a:pt x="588152" y="122534"/>
                    <a:pt x="586597" y="125646"/>
                  </a:cubicBezTo>
                  <a:close/>
                  <a:moveTo>
                    <a:pt x="603702" y="148986"/>
                  </a:moveTo>
                  <a:lnTo>
                    <a:pt x="603702" y="148986"/>
                  </a:lnTo>
                  <a:cubicBezTo>
                    <a:pt x="602147" y="150542"/>
                    <a:pt x="599037" y="152098"/>
                    <a:pt x="599037" y="153654"/>
                  </a:cubicBezTo>
                  <a:cubicBezTo>
                    <a:pt x="597482" y="150542"/>
                    <a:pt x="595927" y="147430"/>
                    <a:pt x="594372" y="144318"/>
                  </a:cubicBezTo>
                  <a:cubicBezTo>
                    <a:pt x="597482" y="141206"/>
                    <a:pt x="600592" y="139650"/>
                    <a:pt x="603702" y="138094"/>
                  </a:cubicBezTo>
                  <a:cubicBezTo>
                    <a:pt x="602147" y="139650"/>
                    <a:pt x="600592" y="141206"/>
                    <a:pt x="599037" y="142762"/>
                  </a:cubicBezTo>
                  <a:cubicBezTo>
                    <a:pt x="597482" y="145874"/>
                    <a:pt x="600592" y="148986"/>
                    <a:pt x="603702" y="148986"/>
                  </a:cubicBezTo>
                  <a:close/>
                  <a:moveTo>
                    <a:pt x="611476" y="186329"/>
                  </a:moveTo>
                  <a:lnTo>
                    <a:pt x="611476" y="186329"/>
                  </a:lnTo>
                  <a:cubicBezTo>
                    <a:pt x="611476" y="186329"/>
                    <a:pt x="611476" y="184773"/>
                    <a:pt x="611476" y="184773"/>
                  </a:cubicBezTo>
                  <a:cubicBezTo>
                    <a:pt x="611476" y="184773"/>
                    <a:pt x="611476" y="184773"/>
                    <a:pt x="611476" y="184773"/>
                  </a:cubicBezTo>
                  <a:cubicBezTo>
                    <a:pt x="611476" y="186329"/>
                    <a:pt x="609921" y="186329"/>
                    <a:pt x="609921" y="187885"/>
                  </a:cubicBezTo>
                  <a:cubicBezTo>
                    <a:pt x="609921" y="186329"/>
                    <a:pt x="609921" y="186329"/>
                    <a:pt x="609921" y="186329"/>
                  </a:cubicBezTo>
                  <a:cubicBezTo>
                    <a:pt x="609921" y="186329"/>
                    <a:pt x="609921" y="186329"/>
                    <a:pt x="611476" y="186329"/>
                  </a:cubicBezTo>
                  <a:cubicBezTo>
                    <a:pt x="611476" y="186329"/>
                    <a:pt x="611476" y="186329"/>
                    <a:pt x="611476" y="186329"/>
                  </a:cubicBezTo>
                  <a:close/>
                  <a:moveTo>
                    <a:pt x="613031" y="197221"/>
                  </a:moveTo>
                  <a:lnTo>
                    <a:pt x="613031" y="197221"/>
                  </a:lnTo>
                  <a:cubicBezTo>
                    <a:pt x="613031" y="197221"/>
                    <a:pt x="613031" y="197221"/>
                    <a:pt x="613031" y="197221"/>
                  </a:cubicBezTo>
                  <a:cubicBezTo>
                    <a:pt x="614586" y="195665"/>
                    <a:pt x="614586" y="195665"/>
                    <a:pt x="616141" y="195665"/>
                  </a:cubicBezTo>
                  <a:cubicBezTo>
                    <a:pt x="614586" y="195665"/>
                    <a:pt x="614586" y="197221"/>
                    <a:pt x="613031" y="197221"/>
                  </a:cubicBezTo>
                  <a:close/>
                  <a:moveTo>
                    <a:pt x="376682" y="373048"/>
                  </a:moveTo>
                  <a:lnTo>
                    <a:pt x="376682" y="373048"/>
                  </a:lnTo>
                  <a:cubicBezTo>
                    <a:pt x="378237" y="371492"/>
                    <a:pt x="378237" y="371492"/>
                    <a:pt x="376682" y="369936"/>
                  </a:cubicBezTo>
                  <a:cubicBezTo>
                    <a:pt x="376682" y="369936"/>
                    <a:pt x="376682" y="369936"/>
                    <a:pt x="376682" y="368380"/>
                  </a:cubicBezTo>
                  <a:cubicBezTo>
                    <a:pt x="376682" y="371492"/>
                    <a:pt x="378237" y="371492"/>
                    <a:pt x="381347" y="371492"/>
                  </a:cubicBezTo>
                  <a:cubicBezTo>
                    <a:pt x="381347" y="371492"/>
                    <a:pt x="381347" y="373048"/>
                    <a:pt x="381347" y="373048"/>
                  </a:cubicBezTo>
                  <a:cubicBezTo>
                    <a:pt x="381347" y="373048"/>
                    <a:pt x="379792" y="373048"/>
                    <a:pt x="379792" y="373048"/>
                  </a:cubicBezTo>
                  <a:cubicBezTo>
                    <a:pt x="379792" y="374604"/>
                    <a:pt x="379792" y="376160"/>
                    <a:pt x="379792" y="377716"/>
                  </a:cubicBezTo>
                  <a:cubicBezTo>
                    <a:pt x="378237" y="377716"/>
                    <a:pt x="378237" y="377716"/>
                    <a:pt x="378237" y="377716"/>
                  </a:cubicBezTo>
                  <a:cubicBezTo>
                    <a:pt x="378237" y="377716"/>
                    <a:pt x="378237" y="376160"/>
                    <a:pt x="378237" y="376160"/>
                  </a:cubicBezTo>
                  <a:cubicBezTo>
                    <a:pt x="378237" y="374604"/>
                    <a:pt x="378237" y="374604"/>
                    <a:pt x="376682" y="373048"/>
                  </a:cubicBezTo>
                  <a:close/>
                  <a:moveTo>
                    <a:pt x="521290" y="359044"/>
                  </a:moveTo>
                  <a:lnTo>
                    <a:pt x="521290" y="359044"/>
                  </a:lnTo>
                  <a:cubicBezTo>
                    <a:pt x="521290" y="359044"/>
                    <a:pt x="521290" y="359044"/>
                    <a:pt x="519735" y="359044"/>
                  </a:cubicBezTo>
                  <a:cubicBezTo>
                    <a:pt x="519735" y="359044"/>
                    <a:pt x="519735" y="357488"/>
                    <a:pt x="519735" y="357488"/>
                  </a:cubicBezTo>
                  <a:cubicBezTo>
                    <a:pt x="521290" y="355932"/>
                    <a:pt x="521290" y="355932"/>
                    <a:pt x="521290" y="355932"/>
                  </a:cubicBezTo>
                  <a:cubicBezTo>
                    <a:pt x="521290" y="355932"/>
                    <a:pt x="521290" y="357488"/>
                    <a:pt x="521290" y="359044"/>
                  </a:cubicBezTo>
                  <a:close/>
                  <a:moveTo>
                    <a:pt x="558609" y="324812"/>
                  </a:moveTo>
                  <a:lnTo>
                    <a:pt x="558609" y="324812"/>
                  </a:lnTo>
                  <a:cubicBezTo>
                    <a:pt x="558609" y="324812"/>
                    <a:pt x="557054" y="326368"/>
                    <a:pt x="557054" y="326368"/>
                  </a:cubicBezTo>
                  <a:cubicBezTo>
                    <a:pt x="555499" y="326368"/>
                    <a:pt x="555499" y="326368"/>
                    <a:pt x="555499" y="326368"/>
                  </a:cubicBezTo>
                  <a:cubicBezTo>
                    <a:pt x="557054" y="326368"/>
                    <a:pt x="558609" y="324812"/>
                    <a:pt x="558609" y="324812"/>
                  </a:cubicBezTo>
                  <a:cubicBezTo>
                    <a:pt x="558609" y="324812"/>
                    <a:pt x="558609" y="324812"/>
                    <a:pt x="558609" y="324812"/>
                  </a:cubicBezTo>
                  <a:close/>
                  <a:moveTo>
                    <a:pt x="572603" y="313920"/>
                  </a:moveTo>
                  <a:lnTo>
                    <a:pt x="572603" y="313920"/>
                  </a:lnTo>
                  <a:cubicBezTo>
                    <a:pt x="572603" y="313920"/>
                    <a:pt x="572603" y="313920"/>
                    <a:pt x="572603" y="313920"/>
                  </a:cubicBezTo>
                  <a:cubicBezTo>
                    <a:pt x="572603" y="312364"/>
                    <a:pt x="571048" y="312364"/>
                    <a:pt x="571048" y="310808"/>
                  </a:cubicBezTo>
                  <a:cubicBezTo>
                    <a:pt x="571048" y="309252"/>
                    <a:pt x="572603" y="309252"/>
                    <a:pt x="574158" y="307696"/>
                  </a:cubicBezTo>
                  <a:cubicBezTo>
                    <a:pt x="574158" y="310808"/>
                    <a:pt x="572603" y="312364"/>
                    <a:pt x="572603" y="313920"/>
                  </a:cubicBezTo>
                  <a:close/>
                  <a:moveTo>
                    <a:pt x="547724" y="332592"/>
                  </a:moveTo>
                  <a:lnTo>
                    <a:pt x="547724" y="332592"/>
                  </a:lnTo>
                  <a:cubicBezTo>
                    <a:pt x="547724" y="332592"/>
                    <a:pt x="547724" y="332592"/>
                    <a:pt x="547724" y="334148"/>
                  </a:cubicBezTo>
                  <a:cubicBezTo>
                    <a:pt x="547724" y="334148"/>
                    <a:pt x="547724" y="334148"/>
                    <a:pt x="547724" y="334148"/>
                  </a:cubicBezTo>
                  <a:cubicBezTo>
                    <a:pt x="547724" y="334148"/>
                    <a:pt x="546169" y="334148"/>
                    <a:pt x="546169" y="332592"/>
                  </a:cubicBezTo>
                  <a:cubicBezTo>
                    <a:pt x="547724" y="332592"/>
                    <a:pt x="547724" y="332592"/>
                    <a:pt x="547724" y="332592"/>
                  </a:cubicBezTo>
                  <a:cubicBezTo>
                    <a:pt x="547724" y="332592"/>
                    <a:pt x="547724" y="332592"/>
                    <a:pt x="547724" y="332592"/>
                  </a:cubicBezTo>
                  <a:close/>
                  <a:moveTo>
                    <a:pt x="541504" y="341928"/>
                  </a:moveTo>
                  <a:lnTo>
                    <a:pt x="541504" y="341928"/>
                  </a:lnTo>
                  <a:cubicBezTo>
                    <a:pt x="541504" y="341928"/>
                    <a:pt x="539950" y="341928"/>
                    <a:pt x="539950" y="343484"/>
                  </a:cubicBezTo>
                  <a:cubicBezTo>
                    <a:pt x="539950" y="341928"/>
                    <a:pt x="539950" y="340372"/>
                    <a:pt x="538395" y="340372"/>
                  </a:cubicBezTo>
                  <a:cubicBezTo>
                    <a:pt x="539950" y="338816"/>
                    <a:pt x="539950" y="338816"/>
                    <a:pt x="541504" y="337260"/>
                  </a:cubicBezTo>
                  <a:cubicBezTo>
                    <a:pt x="541504" y="338816"/>
                    <a:pt x="541504" y="340372"/>
                    <a:pt x="541504" y="341928"/>
                  </a:cubicBezTo>
                  <a:close/>
                  <a:moveTo>
                    <a:pt x="530620" y="352820"/>
                  </a:moveTo>
                  <a:lnTo>
                    <a:pt x="530620" y="352820"/>
                  </a:lnTo>
                  <a:cubicBezTo>
                    <a:pt x="530620" y="352820"/>
                    <a:pt x="530620" y="352820"/>
                    <a:pt x="530620" y="352820"/>
                  </a:cubicBezTo>
                  <a:cubicBezTo>
                    <a:pt x="529065" y="352820"/>
                    <a:pt x="529065" y="351264"/>
                    <a:pt x="529065" y="351264"/>
                  </a:cubicBezTo>
                  <a:cubicBezTo>
                    <a:pt x="529065" y="349708"/>
                    <a:pt x="527510" y="349708"/>
                    <a:pt x="527510" y="349708"/>
                  </a:cubicBezTo>
                  <a:cubicBezTo>
                    <a:pt x="529065" y="348152"/>
                    <a:pt x="529065" y="348152"/>
                    <a:pt x="530620" y="346596"/>
                  </a:cubicBezTo>
                  <a:cubicBezTo>
                    <a:pt x="530620" y="348152"/>
                    <a:pt x="530620" y="351264"/>
                    <a:pt x="530620" y="352820"/>
                  </a:cubicBezTo>
                  <a:close/>
                  <a:moveTo>
                    <a:pt x="462203" y="385496"/>
                  </a:moveTo>
                  <a:lnTo>
                    <a:pt x="462203" y="385496"/>
                  </a:lnTo>
                  <a:cubicBezTo>
                    <a:pt x="462203" y="383940"/>
                    <a:pt x="462203" y="383940"/>
                    <a:pt x="462203" y="383940"/>
                  </a:cubicBezTo>
                  <a:cubicBezTo>
                    <a:pt x="463758" y="382384"/>
                    <a:pt x="463758" y="382384"/>
                    <a:pt x="465313" y="382384"/>
                  </a:cubicBezTo>
                  <a:cubicBezTo>
                    <a:pt x="465313" y="382384"/>
                    <a:pt x="465313" y="383940"/>
                    <a:pt x="465313" y="383940"/>
                  </a:cubicBezTo>
                  <a:cubicBezTo>
                    <a:pt x="463758" y="383940"/>
                    <a:pt x="463758" y="383940"/>
                    <a:pt x="462203" y="385496"/>
                  </a:cubicBezTo>
                  <a:close/>
                  <a:moveTo>
                    <a:pt x="496411" y="371492"/>
                  </a:moveTo>
                  <a:lnTo>
                    <a:pt x="496411" y="371492"/>
                  </a:lnTo>
                  <a:cubicBezTo>
                    <a:pt x="496411" y="369936"/>
                    <a:pt x="497966" y="369936"/>
                    <a:pt x="497966" y="369936"/>
                  </a:cubicBezTo>
                  <a:cubicBezTo>
                    <a:pt x="497966" y="371492"/>
                    <a:pt x="497966" y="373048"/>
                    <a:pt x="497966" y="374604"/>
                  </a:cubicBezTo>
                  <a:cubicBezTo>
                    <a:pt x="497966" y="374604"/>
                    <a:pt x="497966" y="374604"/>
                    <a:pt x="497966" y="374604"/>
                  </a:cubicBezTo>
                  <a:cubicBezTo>
                    <a:pt x="496411" y="373048"/>
                    <a:pt x="496411" y="373048"/>
                    <a:pt x="496411" y="371492"/>
                  </a:cubicBezTo>
                  <a:close/>
                  <a:moveTo>
                    <a:pt x="580378" y="317032"/>
                  </a:moveTo>
                  <a:lnTo>
                    <a:pt x="580378" y="317032"/>
                  </a:lnTo>
                  <a:cubicBezTo>
                    <a:pt x="581933" y="318588"/>
                    <a:pt x="581933" y="317032"/>
                    <a:pt x="583488" y="317032"/>
                  </a:cubicBezTo>
                  <a:cubicBezTo>
                    <a:pt x="583488" y="317032"/>
                    <a:pt x="583488" y="317032"/>
                    <a:pt x="583488" y="318588"/>
                  </a:cubicBezTo>
                  <a:cubicBezTo>
                    <a:pt x="583488" y="317032"/>
                    <a:pt x="583488" y="317032"/>
                    <a:pt x="583488" y="317032"/>
                  </a:cubicBezTo>
                  <a:cubicBezTo>
                    <a:pt x="583488" y="317032"/>
                    <a:pt x="585042" y="317032"/>
                    <a:pt x="585042" y="317032"/>
                  </a:cubicBezTo>
                  <a:cubicBezTo>
                    <a:pt x="583488" y="320144"/>
                    <a:pt x="581933" y="321700"/>
                    <a:pt x="580378" y="323256"/>
                  </a:cubicBezTo>
                  <a:cubicBezTo>
                    <a:pt x="580378" y="321700"/>
                    <a:pt x="580378" y="320144"/>
                    <a:pt x="580378" y="317032"/>
                  </a:cubicBezTo>
                  <a:close/>
                  <a:moveTo>
                    <a:pt x="488637" y="376160"/>
                  </a:moveTo>
                  <a:lnTo>
                    <a:pt x="488637" y="376160"/>
                  </a:lnTo>
                  <a:cubicBezTo>
                    <a:pt x="487082" y="377716"/>
                    <a:pt x="487082" y="377716"/>
                    <a:pt x="487082" y="379272"/>
                  </a:cubicBezTo>
                  <a:cubicBezTo>
                    <a:pt x="487082" y="377716"/>
                    <a:pt x="487082" y="377716"/>
                    <a:pt x="487082" y="377716"/>
                  </a:cubicBezTo>
                  <a:cubicBezTo>
                    <a:pt x="487082" y="377716"/>
                    <a:pt x="487082" y="377716"/>
                    <a:pt x="488637" y="376160"/>
                  </a:cubicBezTo>
                  <a:close/>
                  <a:moveTo>
                    <a:pt x="418665" y="379272"/>
                  </a:moveTo>
                  <a:lnTo>
                    <a:pt x="418665" y="379272"/>
                  </a:lnTo>
                  <a:cubicBezTo>
                    <a:pt x="418665" y="379272"/>
                    <a:pt x="418665" y="379272"/>
                    <a:pt x="418665" y="379272"/>
                  </a:cubicBezTo>
                  <a:cubicBezTo>
                    <a:pt x="420220" y="379272"/>
                    <a:pt x="420220" y="379272"/>
                    <a:pt x="421775" y="379272"/>
                  </a:cubicBezTo>
                  <a:cubicBezTo>
                    <a:pt x="420220" y="379272"/>
                    <a:pt x="420220" y="379272"/>
                    <a:pt x="418665" y="379272"/>
                  </a:cubicBezTo>
                  <a:close/>
                  <a:moveTo>
                    <a:pt x="409335" y="380828"/>
                  </a:moveTo>
                  <a:lnTo>
                    <a:pt x="409335" y="380828"/>
                  </a:lnTo>
                  <a:cubicBezTo>
                    <a:pt x="409335" y="380828"/>
                    <a:pt x="407780" y="380828"/>
                    <a:pt x="407780" y="380828"/>
                  </a:cubicBezTo>
                  <a:cubicBezTo>
                    <a:pt x="407780" y="380828"/>
                    <a:pt x="407780" y="379272"/>
                    <a:pt x="407780" y="379272"/>
                  </a:cubicBezTo>
                  <a:cubicBezTo>
                    <a:pt x="409335" y="379272"/>
                    <a:pt x="409335" y="379272"/>
                    <a:pt x="410890" y="379272"/>
                  </a:cubicBezTo>
                  <a:cubicBezTo>
                    <a:pt x="410890" y="379272"/>
                    <a:pt x="410890" y="380828"/>
                    <a:pt x="409335" y="380828"/>
                  </a:cubicBezTo>
                  <a:close/>
                  <a:moveTo>
                    <a:pt x="451318" y="385496"/>
                  </a:moveTo>
                  <a:lnTo>
                    <a:pt x="451318" y="385496"/>
                  </a:lnTo>
                  <a:cubicBezTo>
                    <a:pt x="451318" y="385496"/>
                    <a:pt x="452873" y="385496"/>
                    <a:pt x="452873" y="385496"/>
                  </a:cubicBezTo>
                  <a:cubicBezTo>
                    <a:pt x="452873" y="387052"/>
                    <a:pt x="451318" y="387052"/>
                    <a:pt x="451318" y="388608"/>
                  </a:cubicBezTo>
                  <a:cubicBezTo>
                    <a:pt x="451318" y="388608"/>
                    <a:pt x="451318" y="387052"/>
                    <a:pt x="451318" y="385496"/>
                  </a:cubicBezTo>
                  <a:close/>
                  <a:moveTo>
                    <a:pt x="455983" y="396388"/>
                  </a:moveTo>
                  <a:lnTo>
                    <a:pt x="455983" y="396388"/>
                  </a:lnTo>
                  <a:cubicBezTo>
                    <a:pt x="455983" y="396388"/>
                    <a:pt x="457538" y="396388"/>
                    <a:pt x="457538" y="396388"/>
                  </a:cubicBezTo>
                  <a:cubicBezTo>
                    <a:pt x="457538" y="396388"/>
                    <a:pt x="457538" y="397944"/>
                    <a:pt x="457538" y="397944"/>
                  </a:cubicBezTo>
                  <a:cubicBezTo>
                    <a:pt x="457538" y="397944"/>
                    <a:pt x="455983" y="397944"/>
                    <a:pt x="454428" y="399500"/>
                  </a:cubicBezTo>
                  <a:cubicBezTo>
                    <a:pt x="454428" y="397944"/>
                    <a:pt x="454428" y="397944"/>
                    <a:pt x="455983" y="396388"/>
                  </a:cubicBezTo>
                  <a:close/>
                  <a:moveTo>
                    <a:pt x="482417" y="383940"/>
                  </a:moveTo>
                  <a:lnTo>
                    <a:pt x="482417" y="383940"/>
                  </a:lnTo>
                  <a:cubicBezTo>
                    <a:pt x="482417" y="383940"/>
                    <a:pt x="482417" y="383940"/>
                    <a:pt x="482417" y="383940"/>
                  </a:cubicBezTo>
                  <a:cubicBezTo>
                    <a:pt x="482417" y="383940"/>
                    <a:pt x="482417" y="383940"/>
                    <a:pt x="482417" y="385496"/>
                  </a:cubicBezTo>
                  <a:cubicBezTo>
                    <a:pt x="480862" y="385496"/>
                    <a:pt x="482417" y="385496"/>
                    <a:pt x="482417" y="387052"/>
                  </a:cubicBezTo>
                  <a:cubicBezTo>
                    <a:pt x="482417" y="387052"/>
                    <a:pt x="480862" y="387052"/>
                    <a:pt x="480862" y="387052"/>
                  </a:cubicBezTo>
                  <a:cubicBezTo>
                    <a:pt x="480862" y="387052"/>
                    <a:pt x="482417" y="385496"/>
                    <a:pt x="482417" y="383940"/>
                  </a:cubicBezTo>
                  <a:close/>
                  <a:moveTo>
                    <a:pt x="393786" y="379272"/>
                  </a:moveTo>
                  <a:lnTo>
                    <a:pt x="393786" y="379272"/>
                  </a:lnTo>
                  <a:cubicBezTo>
                    <a:pt x="395341" y="379272"/>
                    <a:pt x="396896" y="379272"/>
                    <a:pt x="400006" y="379272"/>
                  </a:cubicBezTo>
                  <a:cubicBezTo>
                    <a:pt x="398451" y="379272"/>
                    <a:pt x="398451" y="379272"/>
                    <a:pt x="398451" y="380828"/>
                  </a:cubicBezTo>
                  <a:cubicBezTo>
                    <a:pt x="396896" y="380828"/>
                    <a:pt x="395341" y="380828"/>
                    <a:pt x="393786" y="380828"/>
                  </a:cubicBezTo>
                  <a:cubicBezTo>
                    <a:pt x="393786" y="379272"/>
                    <a:pt x="393786" y="379272"/>
                    <a:pt x="393786" y="379272"/>
                  </a:cubicBezTo>
                  <a:cubicBezTo>
                    <a:pt x="393786" y="379272"/>
                    <a:pt x="393786" y="379272"/>
                    <a:pt x="393786" y="379272"/>
                  </a:cubicBezTo>
                  <a:cubicBezTo>
                    <a:pt x="393786" y="379272"/>
                    <a:pt x="393786" y="379272"/>
                    <a:pt x="393786" y="379272"/>
                  </a:cubicBezTo>
                  <a:close/>
                  <a:moveTo>
                    <a:pt x="445099" y="397944"/>
                  </a:moveTo>
                  <a:lnTo>
                    <a:pt x="445099" y="397944"/>
                  </a:lnTo>
                  <a:cubicBezTo>
                    <a:pt x="445099" y="399500"/>
                    <a:pt x="445099" y="401056"/>
                    <a:pt x="445099" y="402612"/>
                  </a:cubicBezTo>
                  <a:cubicBezTo>
                    <a:pt x="443544" y="402612"/>
                    <a:pt x="443544" y="402612"/>
                    <a:pt x="441989" y="402612"/>
                  </a:cubicBezTo>
                  <a:cubicBezTo>
                    <a:pt x="443544" y="401056"/>
                    <a:pt x="443544" y="399500"/>
                    <a:pt x="445099" y="397944"/>
                  </a:cubicBezTo>
                  <a:close/>
                  <a:moveTo>
                    <a:pt x="592817" y="259461"/>
                  </a:moveTo>
                  <a:lnTo>
                    <a:pt x="592817" y="259461"/>
                  </a:lnTo>
                  <a:cubicBezTo>
                    <a:pt x="592817" y="261017"/>
                    <a:pt x="591262" y="262573"/>
                    <a:pt x="589707" y="264129"/>
                  </a:cubicBezTo>
                  <a:cubicBezTo>
                    <a:pt x="592817" y="259461"/>
                    <a:pt x="594372" y="254793"/>
                    <a:pt x="595927" y="250125"/>
                  </a:cubicBezTo>
                  <a:cubicBezTo>
                    <a:pt x="594372" y="253237"/>
                    <a:pt x="594372" y="256349"/>
                    <a:pt x="592817" y="259461"/>
                  </a:cubicBezTo>
                  <a:close/>
                  <a:moveTo>
                    <a:pt x="482417" y="365268"/>
                  </a:moveTo>
                  <a:lnTo>
                    <a:pt x="482417" y="365268"/>
                  </a:lnTo>
                  <a:cubicBezTo>
                    <a:pt x="480862" y="365268"/>
                    <a:pt x="479307" y="365268"/>
                    <a:pt x="477752" y="365268"/>
                  </a:cubicBezTo>
                  <a:cubicBezTo>
                    <a:pt x="480862" y="365268"/>
                    <a:pt x="482417" y="365268"/>
                    <a:pt x="483972" y="363712"/>
                  </a:cubicBezTo>
                  <a:cubicBezTo>
                    <a:pt x="483972" y="363712"/>
                    <a:pt x="483972" y="365268"/>
                    <a:pt x="482417" y="365268"/>
                  </a:cubicBezTo>
                  <a:close/>
                  <a:moveTo>
                    <a:pt x="389121" y="371492"/>
                  </a:moveTo>
                  <a:lnTo>
                    <a:pt x="389121" y="371492"/>
                  </a:lnTo>
                  <a:cubicBezTo>
                    <a:pt x="387566" y="371492"/>
                    <a:pt x="387566" y="373048"/>
                    <a:pt x="387566" y="373048"/>
                  </a:cubicBezTo>
                  <a:cubicBezTo>
                    <a:pt x="387566" y="373048"/>
                    <a:pt x="387566" y="373048"/>
                    <a:pt x="387566" y="373048"/>
                  </a:cubicBezTo>
                  <a:cubicBezTo>
                    <a:pt x="387566" y="369936"/>
                    <a:pt x="382902" y="368380"/>
                    <a:pt x="381347" y="371492"/>
                  </a:cubicBezTo>
                  <a:cubicBezTo>
                    <a:pt x="382902" y="369936"/>
                    <a:pt x="382902" y="369936"/>
                    <a:pt x="382902" y="369936"/>
                  </a:cubicBezTo>
                  <a:cubicBezTo>
                    <a:pt x="386011" y="369936"/>
                    <a:pt x="389121" y="371492"/>
                    <a:pt x="392231" y="371492"/>
                  </a:cubicBezTo>
                  <a:cubicBezTo>
                    <a:pt x="390676" y="371492"/>
                    <a:pt x="390676" y="371492"/>
                    <a:pt x="389121" y="371492"/>
                  </a:cubicBezTo>
                  <a:close/>
                  <a:moveTo>
                    <a:pt x="418665" y="388608"/>
                  </a:moveTo>
                  <a:lnTo>
                    <a:pt x="418665" y="388608"/>
                  </a:lnTo>
                  <a:cubicBezTo>
                    <a:pt x="418665" y="390164"/>
                    <a:pt x="418665" y="390164"/>
                    <a:pt x="418665" y="390164"/>
                  </a:cubicBezTo>
                  <a:cubicBezTo>
                    <a:pt x="418665" y="390164"/>
                    <a:pt x="418665" y="390164"/>
                    <a:pt x="418665" y="388608"/>
                  </a:cubicBezTo>
                  <a:cubicBezTo>
                    <a:pt x="418665" y="388608"/>
                    <a:pt x="418665" y="388608"/>
                    <a:pt x="418665" y="388608"/>
                  </a:cubicBezTo>
                  <a:close/>
                  <a:moveTo>
                    <a:pt x="557054" y="345040"/>
                  </a:moveTo>
                  <a:lnTo>
                    <a:pt x="557054" y="345040"/>
                  </a:lnTo>
                  <a:cubicBezTo>
                    <a:pt x="557054" y="345040"/>
                    <a:pt x="557054" y="345040"/>
                    <a:pt x="557054" y="345040"/>
                  </a:cubicBezTo>
                  <a:cubicBezTo>
                    <a:pt x="555499" y="345040"/>
                    <a:pt x="555499" y="345040"/>
                    <a:pt x="555499" y="345040"/>
                  </a:cubicBezTo>
                  <a:cubicBezTo>
                    <a:pt x="555499" y="345040"/>
                    <a:pt x="555499" y="345040"/>
                    <a:pt x="557054" y="345040"/>
                  </a:cubicBezTo>
                  <a:close/>
                  <a:moveTo>
                    <a:pt x="623916" y="181662"/>
                  </a:moveTo>
                  <a:lnTo>
                    <a:pt x="623916" y="181662"/>
                  </a:lnTo>
                  <a:cubicBezTo>
                    <a:pt x="627026" y="178550"/>
                    <a:pt x="628581" y="175438"/>
                    <a:pt x="631690" y="172326"/>
                  </a:cubicBezTo>
                  <a:cubicBezTo>
                    <a:pt x="631690" y="173882"/>
                    <a:pt x="631690" y="173882"/>
                    <a:pt x="631690" y="175438"/>
                  </a:cubicBezTo>
                  <a:cubicBezTo>
                    <a:pt x="630135" y="176994"/>
                    <a:pt x="627026" y="178550"/>
                    <a:pt x="623916" y="181662"/>
                  </a:cubicBezTo>
                  <a:close/>
                  <a:moveTo>
                    <a:pt x="623916" y="156766"/>
                  </a:moveTo>
                  <a:lnTo>
                    <a:pt x="623916" y="156766"/>
                  </a:lnTo>
                  <a:cubicBezTo>
                    <a:pt x="623916" y="155210"/>
                    <a:pt x="625471" y="153654"/>
                    <a:pt x="627026" y="152098"/>
                  </a:cubicBezTo>
                  <a:cubicBezTo>
                    <a:pt x="627026" y="152098"/>
                    <a:pt x="627026" y="152098"/>
                    <a:pt x="627026" y="152098"/>
                  </a:cubicBezTo>
                  <a:cubicBezTo>
                    <a:pt x="627026" y="152098"/>
                    <a:pt x="627026" y="152098"/>
                    <a:pt x="627026" y="153654"/>
                  </a:cubicBezTo>
                  <a:cubicBezTo>
                    <a:pt x="625471" y="155210"/>
                    <a:pt x="623916" y="155210"/>
                    <a:pt x="623916" y="156766"/>
                  </a:cubicBezTo>
                  <a:close/>
                  <a:moveTo>
                    <a:pt x="625471" y="147430"/>
                  </a:moveTo>
                  <a:lnTo>
                    <a:pt x="625471" y="147430"/>
                  </a:lnTo>
                  <a:cubicBezTo>
                    <a:pt x="625471" y="147430"/>
                    <a:pt x="625471" y="147430"/>
                    <a:pt x="623916" y="147430"/>
                  </a:cubicBezTo>
                  <a:cubicBezTo>
                    <a:pt x="625471" y="145874"/>
                    <a:pt x="625471" y="145874"/>
                    <a:pt x="625471" y="145874"/>
                  </a:cubicBezTo>
                  <a:cubicBezTo>
                    <a:pt x="625471" y="145874"/>
                    <a:pt x="625471" y="145874"/>
                    <a:pt x="625471" y="147430"/>
                  </a:cubicBezTo>
                  <a:close/>
                  <a:moveTo>
                    <a:pt x="605257" y="158322"/>
                  </a:moveTo>
                  <a:lnTo>
                    <a:pt x="605257" y="158322"/>
                  </a:lnTo>
                  <a:cubicBezTo>
                    <a:pt x="602147" y="161434"/>
                    <a:pt x="605257" y="164546"/>
                    <a:pt x="608366" y="164546"/>
                  </a:cubicBezTo>
                  <a:cubicBezTo>
                    <a:pt x="606812" y="166102"/>
                    <a:pt x="605257" y="167658"/>
                    <a:pt x="603702" y="169214"/>
                  </a:cubicBezTo>
                  <a:cubicBezTo>
                    <a:pt x="603702" y="167658"/>
                    <a:pt x="602147" y="164546"/>
                    <a:pt x="600592" y="161434"/>
                  </a:cubicBezTo>
                  <a:cubicBezTo>
                    <a:pt x="602147" y="159878"/>
                    <a:pt x="603702" y="158322"/>
                    <a:pt x="605257" y="158322"/>
                  </a:cubicBezTo>
                  <a:cubicBezTo>
                    <a:pt x="605257" y="158322"/>
                    <a:pt x="605257" y="158322"/>
                    <a:pt x="605257" y="158322"/>
                  </a:cubicBezTo>
                  <a:close/>
                  <a:moveTo>
                    <a:pt x="616141" y="131870"/>
                  </a:moveTo>
                  <a:lnTo>
                    <a:pt x="616141" y="131870"/>
                  </a:lnTo>
                  <a:cubicBezTo>
                    <a:pt x="617696" y="130314"/>
                    <a:pt x="617696" y="130314"/>
                    <a:pt x="619251" y="128758"/>
                  </a:cubicBezTo>
                  <a:cubicBezTo>
                    <a:pt x="619251" y="130314"/>
                    <a:pt x="619251" y="130314"/>
                    <a:pt x="620806" y="130314"/>
                  </a:cubicBezTo>
                  <a:cubicBezTo>
                    <a:pt x="619251" y="131870"/>
                    <a:pt x="619251" y="130314"/>
                    <a:pt x="617696" y="130314"/>
                  </a:cubicBezTo>
                  <a:cubicBezTo>
                    <a:pt x="617696" y="131870"/>
                    <a:pt x="617696" y="131870"/>
                    <a:pt x="616141" y="131870"/>
                  </a:cubicBezTo>
                  <a:close/>
                  <a:moveTo>
                    <a:pt x="605257" y="127202"/>
                  </a:moveTo>
                  <a:lnTo>
                    <a:pt x="605257" y="127202"/>
                  </a:lnTo>
                  <a:cubicBezTo>
                    <a:pt x="608366" y="125646"/>
                    <a:pt x="609921" y="122534"/>
                    <a:pt x="613031" y="119422"/>
                  </a:cubicBezTo>
                  <a:cubicBezTo>
                    <a:pt x="613031" y="119422"/>
                    <a:pt x="614586" y="120978"/>
                    <a:pt x="614586" y="122534"/>
                  </a:cubicBezTo>
                  <a:cubicBezTo>
                    <a:pt x="611476" y="124090"/>
                    <a:pt x="608366" y="125646"/>
                    <a:pt x="605257" y="127202"/>
                  </a:cubicBezTo>
                  <a:close/>
                  <a:moveTo>
                    <a:pt x="608366" y="113198"/>
                  </a:moveTo>
                  <a:lnTo>
                    <a:pt x="608366" y="113198"/>
                  </a:lnTo>
                  <a:cubicBezTo>
                    <a:pt x="606812" y="113198"/>
                    <a:pt x="606812" y="113198"/>
                    <a:pt x="605257" y="114754"/>
                  </a:cubicBezTo>
                  <a:cubicBezTo>
                    <a:pt x="606812" y="113198"/>
                    <a:pt x="606812" y="111642"/>
                    <a:pt x="608366" y="111642"/>
                  </a:cubicBezTo>
                  <a:cubicBezTo>
                    <a:pt x="608366" y="111642"/>
                    <a:pt x="608366" y="111642"/>
                    <a:pt x="608366" y="113198"/>
                  </a:cubicBezTo>
                  <a:close/>
                  <a:moveTo>
                    <a:pt x="595927" y="108530"/>
                  </a:moveTo>
                  <a:lnTo>
                    <a:pt x="595927" y="108530"/>
                  </a:lnTo>
                  <a:cubicBezTo>
                    <a:pt x="597482" y="106974"/>
                    <a:pt x="600592" y="103862"/>
                    <a:pt x="602147" y="102306"/>
                  </a:cubicBezTo>
                  <a:cubicBezTo>
                    <a:pt x="602147" y="102306"/>
                    <a:pt x="602147" y="103862"/>
                    <a:pt x="603702" y="103862"/>
                  </a:cubicBezTo>
                  <a:cubicBezTo>
                    <a:pt x="600592" y="105418"/>
                    <a:pt x="599037" y="106974"/>
                    <a:pt x="595927" y="108530"/>
                  </a:cubicBezTo>
                  <a:close/>
                  <a:moveTo>
                    <a:pt x="578823" y="117866"/>
                  </a:moveTo>
                  <a:lnTo>
                    <a:pt x="578823" y="117866"/>
                  </a:lnTo>
                  <a:cubicBezTo>
                    <a:pt x="578823" y="117866"/>
                    <a:pt x="578823" y="117866"/>
                    <a:pt x="578823" y="117866"/>
                  </a:cubicBezTo>
                  <a:cubicBezTo>
                    <a:pt x="578823" y="117866"/>
                    <a:pt x="578823" y="116310"/>
                    <a:pt x="578823" y="116310"/>
                  </a:cubicBezTo>
                  <a:cubicBezTo>
                    <a:pt x="578823" y="117866"/>
                    <a:pt x="578823" y="117866"/>
                    <a:pt x="578823" y="117866"/>
                  </a:cubicBezTo>
                  <a:close/>
                  <a:moveTo>
                    <a:pt x="574158" y="110086"/>
                  </a:moveTo>
                  <a:lnTo>
                    <a:pt x="574158" y="110086"/>
                  </a:lnTo>
                  <a:cubicBezTo>
                    <a:pt x="574158" y="110086"/>
                    <a:pt x="575713" y="110086"/>
                    <a:pt x="575713" y="108530"/>
                  </a:cubicBezTo>
                  <a:cubicBezTo>
                    <a:pt x="575713" y="110086"/>
                    <a:pt x="575713" y="111642"/>
                    <a:pt x="574158" y="111642"/>
                  </a:cubicBezTo>
                  <a:cubicBezTo>
                    <a:pt x="574158" y="111642"/>
                    <a:pt x="574158" y="111642"/>
                    <a:pt x="574158" y="110086"/>
                  </a:cubicBezTo>
                  <a:close/>
                  <a:moveTo>
                    <a:pt x="281831" y="307696"/>
                  </a:moveTo>
                  <a:lnTo>
                    <a:pt x="281831" y="307696"/>
                  </a:lnTo>
                  <a:cubicBezTo>
                    <a:pt x="281831" y="309252"/>
                    <a:pt x="280276" y="309252"/>
                    <a:pt x="280276" y="310808"/>
                  </a:cubicBezTo>
                  <a:cubicBezTo>
                    <a:pt x="280276" y="307696"/>
                    <a:pt x="281831" y="306141"/>
                    <a:pt x="281831" y="304585"/>
                  </a:cubicBezTo>
                  <a:cubicBezTo>
                    <a:pt x="283386" y="306141"/>
                    <a:pt x="286496" y="307696"/>
                    <a:pt x="288051" y="310808"/>
                  </a:cubicBezTo>
                  <a:cubicBezTo>
                    <a:pt x="288051" y="307696"/>
                    <a:pt x="284941" y="306141"/>
                    <a:pt x="281831" y="307696"/>
                  </a:cubicBezTo>
                  <a:close/>
                  <a:moveTo>
                    <a:pt x="261617" y="276577"/>
                  </a:moveTo>
                  <a:lnTo>
                    <a:pt x="261617" y="276577"/>
                  </a:lnTo>
                  <a:cubicBezTo>
                    <a:pt x="261617" y="278133"/>
                    <a:pt x="261617" y="278133"/>
                    <a:pt x="261617" y="278133"/>
                  </a:cubicBezTo>
                  <a:cubicBezTo>
                    <a:pt x="260062" y="278133"/>
                    <a:pt x="260062" y="279689"/>
                    <a:pt x="258507" y="281245"/>
                  </a:cubicBezTo>
                  <a:cubicBezTo>
                    <a:pt x="260062" y="278133"/>
                    <a:pt x="261617" y="275021"/>
                    <a:pt x="261617" y="271909"/>
                  </a:cubicBezTo>
                  <a:cubicBezTo>
                    <a:pt x="263172" y="273465"/>
                    <a:pt x="263172" y="273465"/>
                    <a:pt x="263172" y="275021"/>
                  </a:cubicBezTo>
                  <a:cubicBezTo>
                    <a:pt x="263172" y="275021"/>
                    <a:pt x="263172" y="276577"/>
                    <a:pt x="261617" y="276577"/>
                  </a:cubicBezTo>
                  <a:cubicBezTo>
                    <a:pt x="261617" y="276577"/>
                    <a:pt x="261617" y="276577"/>
                    <a:pt x="261617" y="276577"/>
                  </a:cubicBezTo>
                  <a:close/>
                  <a:moveTo>
                    <a:pt x="250732" y="259461"/>
                  </a:moveTo>
                  <a:lnTo>
                    <a:pt x="250732" y="259461"/>
                  </a:lnTo>
                  <a:cubicBezTo>
                    <a:pt x="250732" y="257905"/>
                    <a:pt x="252287" y="256349"/>
                    <a:pt x="252287" y="254793"/>
                  </a:cubicBezTo>
                  <a:cubicBezTo>
                    <a:pt x="252287" y="253237"/>
                    <a:pt x="252287" y="251681"/>
                    <a:pt x="250732" y="250125"/>
                  </a:cubicBezTo>
                  <a:cubicBezTo>
                    <a:pt x="250732" y="250125"/>
                    <a:pt x="252287" y="250125"/>
                    <a:pt x="252287" y="250125"/>
                  </a:cubicBezTo>
                  <a:cubicBezTo>
                    <a:pt x="253842" y="256349"/>
                    <a:pt x="256952" y="261017"/>
                    <a:pt x="260062" y="265685"/>
                  </a:cubicBezTo>
                  <a:cubicBezTo>
                    <a:pt x="258507" y="265685"/>
                    <a:pt x="258507" y="264129"/>
                    <a:pt x="256952" y="264129"/>
                  </a:cubicBezTo>
                  <a:cubicBezTo>
                    <a:pt x="255397" y="265685"/>
                    <a:pt x="253842" y="268797"/>
                    <a:pt x="250732" y="271909"/>
                  </a:cubicBezTo>
                  <a:cubicBezTo>
                    <a:pt x="252287" y="267241"/>
                    <a:pt x="253842" y="264129"/>
                    <a:pt x="253842" y="261017"/>
                  </a:cubicBezTo>
                  <a:cubicBezTo>
                    <a:pt x="253842" y="259461"/>
                    <a:pt x="252287" y="259461"/>
                    <a:pt x="250732" y="259461"/>
                  </a:cubicBezTo>
                  <a:close/>
                  <a:moveTo>
                    <a:pt x="267837" y="282801"/>
                  </a:moveTo>
                  <a:lnTo>
                    <a:pt x="267837" y="282801"/>
                  </a:lnTo>
                  <a:cubicBezTo>
                    <a:pt x="267837" y="284357"/>
                    <a:pt x="267837" y="285913"/>
                    <a:pt x="269392" y="285913"/>
                  </a:cubicBezTo>
                  <a:cubicBezTo>
                    <a:pt x="267837" y="285913"/>
                    <a:pt x="267837" y="284357"/>
                    <a:pt x="267837" y="285913"/>
                  </a:cubicBezTo>
                  <a:cubicBezTo>
                    <a:pt x="267837" y="285913"/>
                    <a:pt x="266282" y="287469"/>
                    <a:pt x="266282" y="287469"/>
                  </a:cubicBezTo>
                  <a:cubicBezTo>
                    <a:pt x="266282" y="285913"/>
                    <a:pt x="267837" y="284357"/>
                    <a:pt x="267837" y="282801"/>
                  </a:cubicBezTo>
                  <a:close/>
                  <a:moveTo>
                    <a:pt x="275611" y="298361"/>
                  </a:moveTo>
                  <a:lnTo>
                    <a:pt x="275611" y="298361"/>
                  </a:lnTo>
                  <a:cubicBezTo>
                    <a:pt x="274056" y="299917"/>
                    <a:pt x="270947" y="303029"/>
                    <a:pt x="269392" y="306141"/>
                  </a:cubicBezTo>
                  <a:cubicBezTo>
                    <a:pt x="270947" y="301473"/>
                    <a:pt x="272502" y="298361"/>
                    <a:pt x="272502" y="293693"/>
                  </a:cubicBezTo>
                  <a:cubicBezTo>
                    <a:pt x="274056" y="295249"/>
                    <a:pt x="275611" y="296805"/>
                    <a:pt x="275611" y="298361"/>
                  </a:cubicBezTo>
                  <a:close/>
                  <a:moveTo>
                    <a:pt x="418665" y="169214"/>
                  </a:moveTo>
                  <a:lnTo>
                    <a:pt x="418665" y="169214"/>
                  </a:lnTo>
                  <a:cubicBezTo>
                    <a:pt x="418665" y="169214"/>
                    <a:pt x="418665" y="169214"/>
                    <a:pt x="418665" y="169214"/>
                  </a:cubicBezTo>
                  <a:cubicBezTo>
                    <a:pt x="418665" y="169214"/>
                    <a:pt x="418665" y="169214"/>
                    <a:pt x="418665" y="169214"/>
                  </a:cubicBezTo>
                  <a:cubicBezTo>
                    <a:pt x="418665" y="170770"/>
                    <a:pt x="418665" y="169214"/>
                    <a:pt x="418665" y="170770"/>
                  </a:cubicBezTo>
                  <a:cubicBezTo>
                    <a:pt x="418665" y="170770"/>
                    <a:pt x="418665" y="170770"/>
                    <a:pt x="418665" y="172326"/>
                  </a:cubicBezTo>
                  <a:cubicBezTo>
                    <a:pt x="418665" y="170770"/>
                    <a:pt x="418665" y="169214"/>
                    <a:pt x="418665" y="169214"/>
                  </a:cubicBezTo>
                  <a:close/>
                  <a:moveTo>
                    <a:pt x="401561" y="175438"/>
                  </a:moveTo>
                  <a:lnTo>
                    <a:pt x="401561" y="175438"/>
                  </a:lnTo>
                  <a:cubicBezTo>
                    <a:pt x="400006" y="170770"/>
                    <a:pt x="398451" y="164546"/>
                    <a:pt x="395341" y="159878"/>
                  </a:cubicBezTo>
                  <a:cubicBezTo>
                    <a:pt x="396896" y="158322"/>
                    <a:pt x="398451" y="158322"/>
                    <a:pt x="401561" y="156766"/>
                  </a:cubicBezTo>
                  <a:cubicBezTo>
                    <a:pt x="401561" y="161434"/>
                    <a:pt x="403116" y="167658"/>
                    <a:pt x="404671" y="173882"/>
                  </a:cubicBezTo>
                  <a:cubicBezTo>
                    <a:pt x="403116" y="173882"/>
                    <a:pt x="403116" y="175438"/>
                    <a:pt x="401561" y="175438"/>
                  </a:cubicBezTo>
                  <a:close/>
                  <a:moveTo>
                    <a:pt x="393786" y="178550"/>
                  </a:moveTo>
                  <a:lnTo>
                    <a:pt x="393786" y="178550"/>
                  </a:lnTo>
                  <a:cubicBezTo>
                    <a:pt x="393786" y="176994"/>
                    <a:pt x="393786" y="176994"/>
                    <a:pt x="393786" y="176994"/>
                  </a:cubicBezTo>
                  <a:cubicBezTo>
                    <a:pt x="390676" y="175438"/>
                    <a:pt x="389121" y="172326"/>
                    <a:pt x="390676" y="170770"/>
                  </a:cubicBezTo>
                  <a:cubicBezTo>
                    <a:pt x="390676" y="169214"/>
                    <a:pt x="389121" y="169214"/>
                    <a:pt x="389121" y="167658"/>
                  </a:cubicBezTo>
                  <a:cubicBezTo>
                    <a:pt x="390676" y="167658"/>
                    <a:pt x="390676" y="167658"/>
                    <a:pt x="390676" y="166102"/>
                  </a:cubicBezTo>
                  <a:cubicBezTo>
                    <a:pt x="392231" y="169214"/>
                    <a:pt x="393786" y="173882"/>
                    <a:pt x="395341" y="176994"/>
                  </a:cubicBezTo>
                  <a:cubicBezTo>
                    <a:pt x="395341" y="176994"/>
                    <a:pt x="393786" y="178550"/>
                    <a:pt x="393786" y="178550"/>
                  </a:cubicBezTo>
                  <a:close/>
                  <a:moveTo>
                    <a:pt x="410890" y="172326"/>
                  </a:moveTo>
                  <a:lnTo>
                    <a:pt x="410890" y="172326"/>
                  </a:lnTo>
                  <a:cubicBezTo>
                    <a:pt x="409335" y="166102"/>
                    <a:pt x="409335" y="159878"/>
                    <a:pt x="407780" y="152098"/>
                  </a:cubicBezTo>
                  <a:cubicBezTo>
                    <a:pt x="407780" y="152098"/>
                    <a:pt x="406226" y="152098"/>
                    <a:pt x="406226" y="152098"/>
                  </a:cubicBezTo>
                  <a:cubicBezTo>
                    <a:pt x="407780" y="152098"/>
                    <a:pt x="407780" y="150542"/>
                    <a:pt x="409335" y="150542"/>
                  </a:cubicBezTo>
                  <a:cubicBezTo>
                    <a:pt x="409335" y="150542"/>
                    <a:pt x="409335" y="150542"/>
                    <a:pt x="409335" y="150542"/>
                  </a:cubicBezTo>
                  <a:cubicBezTo>
                    <a:pt x="407780" y="156766"/>
                    <a:pt x="409335" y="164546"/>
                    <a:pt x="410890" y="172326"/>
                  </a:cubicBezTo>
                  <a:cubicBezTo>
                    <a:pt x="410890" y="172326"/>
                    <a:pt x="410890" y="172326"/>
                    <a:pt x="410890" y="172326"/>
                  </a:cubicBezTo>
                  <a:close/>
                  <a:moveTo>
                    <a:pt x="414000" y="148986"/>
                  </a:moveTo>
                  <a:lnTo>
                    <a:pt x="414000" y="148986"/>
                  </a:lnTo>
                  <a:cubicBezTo>
                    <a:pt x="415555" y="148986"/>
                    <a:pt x="417110" y="148986"/>
                    <a:pt x="418665" y="147430"/>
                  </a:cubicBezTo>
                  <a:cubicBezTo>
                    <a:pt x="415555" y="155210"/>
                    <a:pt x="415555" y="161434"/>
                    <a:pt x="418665" y="167658"/>
                  </a:cubicBezTo>
                  <a:cubicBezTo>
                    <a:pt x="418665" y="167658"/>
                    <a:pt x="418665" y="167658"/>
                    <a:pt x="418665" y="169214"/>
                  </a:cubicBezTo>
                  <a:cubicBezTo>
                    <a:pt x="417110" y="162990"/>
                    <a:pt x="415555" y="156766"/>
                    <a:pt x="417110" y="152098"/>
                  </a:cubicBezTo>
                  <a:cubicBezTo>
                    <a:pt x="417110" y="150542"/>
                    <a:pt x="415555" y="148986"/>
                    <a:pt x="414000" y="148986"/>
                  </a:cubicBezTo>
                  <a:close/>
                  <a:moveTo>
                    <a:pt x="445099" y="152098"/>
                  </a:moveTo>
                  <a:lnTo>
                    <a:pt x="445099" y="152098"/>
                  </a:lnTo>
                  <a:cubicBezTo>
                    <a:pt x="448209" y="156766"/>
                    <a:pt x="448209" y="161434"/>
                    <a:pt x="449764" y="166102"/>
                  </a:cubicBezTo>
                  <a:cubicBezTo>
                    <a:pt x="449764" y="166102"/>
                    <a:pt x="448209" y="166102"/>
                    <a:pt x="448209" y="166102"/>
                  </a:cubicBezTo>
                  <a:cubicBezTo>
                    <a:pt x="448209" y="166102"/>
                    <a:pt x="448209" y="166102"/>
                    <a:pt x="448209" y="166102"/>
                  </a:cubicBezTo>
                  <a:cubicBezTo>
                    <a:pt x="448209" y="164546"/>
                    <a:pt x="448209" y="164546"/>
                    <a:pt x="446654" y="164546"/>
                  </a:cubicBezTo>
                  <a:cubicBezTo>
                    <a:pt x="448209" y="162990"/>
                    <a:pt x="446654" y="162990"/>
                    <a:pt x="448209" y="161434"/>
                  </a:cubicBezTo>
                  <a:cubicBezTo>
                    <a:pt x="449764" y="156766"/>
                    <a:pt x="443544" y="153654"/>
                    <a:pt x="441989" y="158322"/>
                  </a:cubicBezTo>
                  <a:cubicBezTo>
                    <a:pt x="440434" y="159878"/>
                    <a:pt x="441989" y="161434"/>
                    <a:pt x="440434" y="162990"/>
                  </a:cubicBezTo>
                  <a:cubicBezTo>
                    <a:pt x="440434" y="159878"/>
                    <a:pt x="438879" y="156766"/>
                    <a:pt x="438879" y="155210"/>
                  </a:cubicBezTo>
                  <a:cubicBezTo>
                    <a:pt x="440434" y="152098"/>
                    <a:pt x="437324" y="150542"/>
                    <a:pt x="435769" y="150542"/>
                  </a:cubicBezTo>
                  <a:cubicBezTo>
                    <a:pt x="435769" y="150542"/>
                    <a:pt x="435769" y="148986"/>
                    <a:pt x="435769" y="148986"/>
                  </a:cubicBezTo>
                  <a:cubicBezTo>
                    <a:pt x="438879" y="150542"/>
                    <a:pt x="441989" y="150542"/>
                    <a:pt x="445099" y="152098"/>
                  </a:cubicBezTo>
                  <a:close/>
                  <a:moveTo>
                    <a:pt x="462203" y="186329"/>
                  </a:moveTo>
                  <a:lnTo>
                    <a:pt x="462203" y="186329"/>
                  </a:lnTo>
                  <a:cubicBezTo>
                    <a:pt x="462203" y="194109"/>
                    <a:pt x="457538" y="201889"/>
                    <a:pt x="451318" y="206557"/>
                  </a:cubicBezTo>
                  <a:cubicBezTo>
                    <a:pt x="451318" y="206557"/>
                    <a:pt x="452873" y="205001"/>
                    <a:pt x="452873" y="205001"/>
                  </a:cubicBezTo>
                  <a:cubicBezTo>
                    <a:pt x="452873" y="203445"/>
                    <a:pt x="452873" y="203445"/>
                    <a:pt x="452873" y="201889"/>
                  </a:cubicBezTo>
                  <a:cubicBezTo>
                    <a:pt x="455983" y="197221"/>
                    <a:pt x="459093" y="194109"/>
                    <a:pt x="459093" y="189441"/>
                  </a:cubicBezTo>
                  <a:cubicBezTo>
                    <a:pt x="460648" y="187885"/>
                    <a:pt x="460648" y="186329"/>
                    <a:pt x="462203" y="183218"/>
                  </a:cubicBezTo>
                  <a:cubicBezTo>
                    <a:pt x="462203" y="184773"/>
                    <a:pt x="462203" y="184773"/>
                    <a:pt x="462203" y="186329"/>
                  </a:cubicBezTo>
                  <a:close/>
                  <a:moveTo>
                    <a:pt x="400006" y="208113"/>
                  </a:moveTo>
                  <a:lnTo>
                    <a:pt x="400006" y="208113"/>
                  </a:lnTo>
                  <a:cubicBezTo>
                    <a:pt x="400006" y="208113"/>
                    <a:pt x="400006" y="208113"/>
                    <a:pt x="400006" y="208113"/>
                  </a:cubicBezTo>
                  <a:cubicBezTo>
                    <a:pt x="400006" y="208113"/>
                    <a:pt x="400006" y="208113"/>
                    <a:pt x="400006" y="208113"/>
                  </a:cubicBezTo>
                  <a:cubicBezTo>
                    <a:pt x="400006" y="208113"/>
                    <a:pt x="400006" y="208113"/>
                    <a:pt x="400006" y="208113"/>
                  </a:cubicBezTo>
                  <a:cubicBezTo>
                    <a:pt x="400006" y="208113"/>
                    <a:pt x="400006" y="208113"/>
                    <a:pt x="400006" y="208113"/>
                  </a:cubicBezTo>
                  <a:close/>
                  <a:moveTo>
                    <a:pt x="407780" y="219005"/>
                  </a:moveTo>
                  <a:lnTo>
                    <a:pt x="407780" y="219005"/>
                  </a:lnTo>
                  <a:cubicBezTo>
                    <a:pt x="407780" y="217449"/>
                    <a:pt x="407780" y="217449"/>
                    <a:pt x="407780" y="217449"/>
                  </a:cubicBezTo>
                  <a:cubicBezTo>
                    <a:pt x="407780" y="217449"/>
                    <a:pt x="407780" y="217449"/>
                    <a:pt x="407780" y="217449"/>
                  </a:cubicBezTo>
                  <a:cubicBezTo>
                    <a:pt x="407780" y="217449"/>
                    <a:pt x="407780" y="215893"/>
                    <a:pt x="407780" y="215893"/>
                  </a:cubicBezTo>
                  <a:cubicBezTo>
                    <a:pt x="407780" y="215893"/>
                    <a:pt x="407780" y="215893"/>
                    <a:pt x="407780" y="215893"/>
                  </a:cubicBezTo>
                  <a:cubicBezTo>
                    <a:pt x="409335" y="217449"/>
                    <a:pt x="409335" y="219005"/>
                    <a:pt x="409335" y="219005"/>
                  </a:cubicBezTo>
                  <a:cubicBezTo>
                    <a:pt x="407780" y="219005"/>
                    <a:pt x="404671" y="219005"/>
                    <a:pt x="403116" y="217449"/>
                  </a:cubicBezTo>
                  <a:cubicBezTo>
                    <a:pt x="404671" y="219005"/>
                    <a:pt x="406226" y="220561"/>
                    <a:pt x="407780" y="219005"/>
                  </a:cubicBezTo>
                  <a:close/>
                  <a:moveTo>
                    <a:pt x="438879" y="203445"/>
                  </a:moveTo>
                  <a:lnTo>
                    <a:pt x="438879" y="203445"/>
                  </a:lnTo>
                  <a:cubicBezTo>
                    <a:pt x="438879" y="205001"/>
                    <a:pt x="440434" y="205001"/>
                    <a:pt x="441989" y="205001"/>
                  </a:cubicBezTo>
                  <a:cubicBezTo>
                    <a:pt x="440434" y="205001"/>
                    <a:pt x="438879" y="206557"/>
                    <a:pt x="437324" y="206557"/>
                  </a:cubicBezTo>
                  <a:cubicBezTo>
                    <a:pt x="438879" y="206557"/>
                    <a:pt x="438879" y="205001"/>
                    <a:pt x="438879" y="203445"/>
                  </a:cubicBezTo>
                  <a:close/>
                  <a:moveTo>
                    <a:pt x="438879" y="178550"/>
                  </a:moveTo>
                  <a:lnTo>
                    <a:pt x="438879" y="178550"/>
                  </a:lnTo>
                  <a:cubicBezTo>
                    <a:pt x="438879" y="178550"/>
                    <a:pt x="438879" y="180106"/>
                    <a:pt x="438879" y="180106"/>
                  </a:cubicBezTo>
                  <a:cubicBezTo>
                    <a:pt x="437324" y="176994"/>
                    <a:pt x="435769" y="175438"/>
                    <a:pt x="432659" y="173882"/>
                  </a:cubicBezTo>
                  <a:cubicBezTo>
                    <a:pt x="435769" y="173882"/>
                    <a:pt x="437324" y="173882"/>
                    <a:pt x="438879" y="173882"/>
                  </a:cubicBezTo>
                  <a:cubicBezTo>
                    <a:pt x="438879" y="175438"/>
                    <a:pt x="438879" y="176994"/>
                    <a:pt x="438879" y="178550"/>
                  </a:cubicBezTo>
                  <a:cubicBezTo>
                    <a:pt x="438879" y="178550"/>
                    <a:pt x="438879" y="178550"/>
                    <a:pt x="438879" y="178550"/>
                  </a:cubicBezTo>
                  <a:close/>
                  <a:moveTo>
                    <a:pt x="432659" y="214337"/>
                  </a:moveTo>
                  <a:lnTo>
                    <a:pt x="432659" y="214337"/>
                  </a:lnTo>
                  <a:cubicBezTo>
                    <a:pt x="431104" y="214337"/>
                    <a:pt x="431104" y="215893"/>
                    <a:pt x="429549" y="215893"/>
                  </a:cubicBezTo>
                  <a:cubicBezTo>
                    <a:pt x="429549" y="215893"/>
                    <a:pt x="429549" y="214337"/>
                    <a:pt x="429549" y="214337"/>
                  </a:cubicBezTo>
                  <a:cubicBezTo>
                    <a:pt x="429549" y="214337"/>
                    <a:pt x="429549" y="214337"/>
                    <a:pt x="429549" y="214337"/>
                  </a:cubicBezTo>
                  <a:cubicBezTo>
                    <a:pt x="429549" y="214337"/>
                    <a:pt x="431104" y="214337"/>
                    <a:pt x="432659" y="214337"/>
                  </a:cubicBezTo>
                  <a:close/>
                  <a:moveTo>
                    <a:pt x="457538" y="170770"/>
                  </a:moveTo>
                  <a:lnTo>
                    <a:pt x="457538" y="170770"/>
                  </a:lnTo>
                  <a:cubicBezTo>
                    <a:pt x="457538" y="169214"/>
                    <a:pt x="455983" y="167658"/>
                    <a:pt x="455983" y="166102"/>
                  </a:cubicBezTo>
                  <a:cubicBezTo>
                    <a:pt x="455983" y="167658"/>
                    <a:pt x="457538" y="167658"/>
                    <a:pt x="457538" y="169214"/>
                  </a:cubicBezTo>
                  <a:cubicBezTo>
                    <a:pt x="457538" y="169214"/>
                    <a:pt x="457538" y="170770"/>
                    <a:pt x="457538" y="170770"/>
                  </a:cubicBezTo>
                  <a:close/>
                  <a:moveTo>
                    <a:pt x="431104" y="166102"/>
                  </a:moveTo>
                  <a:lnTo>
                    <a:pt x="431104" y="166102"/>
                  </a:lnTo>
                  <a:cubicBezTo>
                    <a:pt x="429549" y="166102"/>
                    <a:pt x="429549" y="166102"/>
                    <a:pt x="429549" y="166102"/>
                  </a:cubicBezTo>
                  <a:cubicBezTo>
                    <a:pt x="429549" y="166102"/>
                    <a:pt x="429549" y="166102"/>
                    <a:pt x="429549" y="166102"/>
                  </a:cubicBezTo>
                  <a:cubicBezTo>
                    <a:pt x="429549" y="166102"/>
                    <a:pt x="431104" y="166102"/>
                    <a:pt x="431104" y="166102"/>
                  </a:cubicBezTo>
                  <a:close/>
                  <a:moveTo>
                    <a:pt x="420220" y="212781"/>
                  </a:moveTo>
                  <a:lnTo>
                    <a:pt x="420220" y="212781"/>
                  </a:lnTo>
                  <a:cubicBezTo>
                    <a:pt x="420220" y="212781"/>
                    <a:pt x="420220" y="212781"/>
                    <a:pt x="420220" y="212781"/>
                  </a:cubicBezTo>
                  <a:cubicBezTo>
                    <a:pt x="420220" y="215893"/>
                    <a:pt x="418665" y="217449"/>
                    <a:pt x="420220" y="219005"/>
                  </a:cubicBezTo>
                  <a:cubicBezTo>
                    <a:pt x="418665" y="219005"/>
                    <a:pt x="418665" y="220561"/>
                    <a:pt x="417110" y="220561"/>
                  </a:cubicBezTo>
                  <a:cubicBezTo>
                    <a:pt x="418665" y="217449"/>
                    <a:pt x="418665" y="215893"/>
                    <a:pt x="420220" y="212781"/>
                  </a:cubicBezTo>
                  <a:close/>
                  <a:moveTo>
                    <a:pt x="431104" y="148986"/>
                  </a:moveTo>
                  <a:lnTo>
                    <a:pt x="431104" y="148986"/>
                  </a:lnTo>
                  <a:cubicBezTo>
                    <a:pt x="431104" y="148986"/>
                    <a:pt x="431104" y="148986"/>
                    <a:pt x="431104" y="150542"/>
                  </a:cubicBezTo>
                  <a:cubicBezTo>
                    <a:pt x="431104" y="148986"/>
                    <a:pt x="431104" y="147430"/>
                    <a:pt x="429549" y="145874"/>
                  </a:cubicBezTo>
                  <a:cubicBezTo>
                    <a:pt x="431104" y="147430"/>
                    <a:pt x="434214" y="147430"/>
                    <a:pt x="435769" y="148986"/>
                  </a:cubicBezTo>
                  <a:cubicBezTo>
                    <a:pt x="434214" y="147430"/>
                    <a:pt x="432659" y="147430"/>
                    <a:pt x="431104" y="148986"/>
                  </a:cubicBezTo>
                  <a:close/>
                  <a:moveTo>
                    <a:pt x="424885" y="148986"/>
                  </a:moveTo>
                  <a:lnTo>
                    <a:pt x="424885" y="148986"/>
                  </a:lnTo>
                  <a:cubicBezTo>
                    <a:pt x="424885" y="147430"/>
                    <a:pt x="424885" y="147430"/>
                    <a:pt x="423330" y="147430"/>
                  </a:cubicBezTo>
                  <a:cubicBezTo>
                    <a:pt x="423330" y="147430"/>
                    <a:pt x="424885" y="147430"/>
                    <a:pt x="424885" y="147430"/>
                  </a:cubicBezTo>
                  <a:cubicBezTo>
                    <a:pt x="424885" y="147430"/>
                    <a:pt x="424885" y="148986"/>
                    <a:pt x="424885" y="148986"/>
                  </a:cubicBezTo>
                  <a:close/>
                  <a:moveTo>
                    <a:pt x="427995" y="192553"/>
                  </a:moveTo>
                  <a:lnTo>
                    <a:pt x="427995" y="192553"/>
                  </a:lnTo>
                  <a:cubicBezTo>
                    <a:pt x="427995" y="195665"/>
                    <a:pt x="426440" y="198777"/>
                    <a:pt x="424885" y="201889"/>
                  </a:cubicBezTo>
                  <a:cubicBezTo>
                    <a:pt x="424885" y="200333"/>
                    <a:pt x="424885" y="198777"/>
                    <a:pt x="424885" y="197221"/>
                  </a:cubicBezTo>
                  <a:cubicBezTo>
                    <a:pt x="424885" y="197221"/>
                    <a:pt x="424885" y="197221"/>
                    <a:pt x="424885" y="197221"/>
                  </a:cubicBezTo>
                  <a:cubicBezTo>
                    <a:pt x="426440" y="195665"/>
                    <a:pt x="424885" y="195665"/>
                    <a:pt x="424885" y="194109"/>
                  </a:cubicBezTo>
                  <a:cubicBezTo>
                    <a:pt x="426440" y="194109"/>
                    <a:pt x="426440" y="194109"/>
                    <a:pt x="427995" y="192553"/>
                  </a:cubicBezTo>
                  <a:close/>
                  <a:moveTo>
                    <a:pt x="414000" y="209669"/>
                  </a:moveTo>
                  <a:lnTo>
                    <a:pt x="414000" y="209669"/>
                  </a:lnTo>
                  <a:cubicBezTo>
                    <a:pt x="412445" y="206557"/>
                    <a:pt x="412445" y="205001"/>
                    <a:pt x="410890" y="203445"/>
                  </a:cubicBezTo>
                  <a:cubicBezTo>
                    <a:pt x="409335" y="200333"/>
                    <a:pt x="407780" y="201889"/>
                    <a:pt x="406226" y="203445"/>
                  </a:cubicBezTo>
                  <a:cubicBezTo>
                    <a:pt x="406226" y="201889"/>
                    <a:pt x="407780" y="200333"/>
                    <a:pt x="407780" y="200333"/>
                  </a:cubicBezTo>
                  <a:cubicBezTo>
                    <a:pt x="410890" y="198777"/>
                    <a:pt x="414000" y="198777"/>
                    <a:pt x="415555" y="197221"/>
                  </a:cubicBezTo>
                  <a:cubicBezTo>
                    <a:pt x="417110" y="197221"/>
                    <a:pt x="417110" y="197221"/>
                    <a:pt x="417110" y="197221"/>
                  </a:cubicBezTo>
                  <a:cubicBezTo>
                    <a:pt x="415555" y="200333"/>
                    <a:pt x="415555" y="205001"/>
                    <a:pt x="414000" y="209669"/>
                  </a:cubicBezTo>
                  <a:close/>
                  <a:moveTo>
                    <a:pt x="396896" y="203445"/>
                  </a:moveTo>
                  <a:lnTo>
                    <a:pt x="396896" y="203445"/>
                  </a:lnTo>
                  <a:cubicBezTo>
                    <a:pt x="396896" y="203445"/>
                    <a:pt x="396896" y="205001"/>
                    <a:pt x="398451" y="205001"/>
                  </a:cubicBezTo>
                  <a:cubicBezTo>
                    <a:pt x="398451" y="206557"/>
                    <a:pt x="398451" y="206557"/>
                    <a:pt x="398451" y="206557"/>
                  </a:cubicBezTo>
                  <a:cubicBezTo>
                    <a:pt x="398451" y="206557"/>
                    <a:pt x="396896" y="208113"/>
                    <a:pt x="396896" y="208113"/>
                  </a:cubicBezTo>
                  <a:cubicBezTo>
                    <a:pt x="396896" y="209669"/>
                    <a:pt x="396896" y="211225"/>
                    <a:pt x="398451" y="212781"/>
                  </a:cubicBezTo>
                  <a:cubicBezTo>
                    <a:pt x="396896" y="211225"/>
                    <a:pt x="396896" y="211225"/>
                    <a:pt x="395341" y="211225"/>
                  </a:cubicBezTo>
                  <a:cubicBezTo>
                    <a:pt x="393786" y="206557"/>
                    <a:pt x="387566" y="208113"/>
                    <a:pt x="389121" y="212781"/>
                  </a:cubicBezTo>
                  <a:cubicBezTo>
                    <a:pt x="395341" y="229897"/>
                    <a:pt x="417110" y="229897"/>
                    <a:pt x="431104" y="225229"/>
                  </a:cubicBezTo>
                  <a:cubicBezTo>
                    <a:pt x="448209" y="222117"/>
                    <a:pt x="463758" y="211225"/>
                    <a:pt x="468423" y="195665"/>
                  </a:cubicBezTo>
                  <a:cubicBezTo>
                    <a:pt x="471533" y="184773"/>
                    <a:pt x="468423" y="175438"/>
                    <a:pt x="465313" y="166102"/>
                  </a:cubicBezTo>
                  <a:cubicBezTo>
                    <a:pt x="465313" y="166102"/>
                    <a:pt x="465313" y="166102"/>
                    <a:pt x="465313" y="166102"/>
                  </a:cubicBezTo>
                  <a:cubicBezTo>
                    <a:pt x="465313" y="166102"/>
                    <a:pt x="463758" y="166102"/>
                    <a:pt x="463758" y="164546"/>
                  </a:cubicBezTo>
                  <a:cubicBezTo>
                    <a:pt x="462203" y="161434"/>
                    <a:pt x="460648" y="156766"/>
                    <a:pt x="457538" y="152098"/>
                  </a:cubicBezTo>
                  <a:cubicBezTo>
                    <a:pt x="455983" y="150542"/>
                    <a:pt x="452873" y="150542"/>
                    <a:pt x="451318" y="148986"/>
                  </a:cubicBezTo>
                  <a:cubicBezTo>
                    <a:pt x="451318" y="148986"/>
                    <a:pt x="451318" y="148986"/>
                    <a:pt x="451318" y="147430"/>
                  </a:cubicBezTo>
                  <a:cubicBezTo>
                    <a:pt x="451318" y="148986"/>
                    <a:pt x="451318" y="148986"/>
                    <a:pt x="451318" y="148986"/>
                  </a:cubicBezTo>
                  <a:cubicBezTo>
                    <a:pt x="449764" y="148986"/>
                    <a:pt x="449764" y="147430"/>
                    <a:pt x="449764" y="145874"/>
                  </a:cubicBezTo>
                  <a:cubicBezTo>
                    <a:pt x="448209" y="145874"/>
                    <a:pt x="448209" y="147430"/>
                    <a:pt x="448209" y="147430"/>
                  </a:cubicBezTo>
                  <a:cubicBezTo>
                    <a:pt x="438879" y="141206"/>
                    <a:pt x="426440" y="136538"/>
                    <a:pt x="414000" y="139650"/>
                  </a:cubicBezTo>
                  <a:cubicBezTo>
                    <a:pt x="395341" y="144318"/>
                    <a:pt x="381347" y="159878"/>
                    <a:pt x="376682" y="178550"/>
                  </a:cubicBezTo>
                  <a:cubicBezTo>
                    <a:pt x="375127" y="183218"/>
                    <a:pt x="381347" y="184773"/>
                    <a:pt x="382902" y="180106"/>
                  </a:cubicBezTo>
                  <a:cubicBezTo>
                    <a:pt x="382902" y="180106"/>
                    <a:pt x="384456" y="178550"/>
                    <a:pt x="384456" y="176994"/>
                  </a:cubicBezTo>
                  <a:cubicBezTo>
                    <a:pt x="384456" y="178550"/>
                    <a:pt x="386011" y="180106"/>
                    <a:pt x="387566" y="180106"/>
                  </a:cubicBezTo>
                  <a:cubicBezTo>
                    <a:pt x="372017" y="186329"/>
                    <a:pt x="356468" y="190997"/>
                    <a:pt x="340918" y="197221"/>
                  </a:cubicBezTo>
                  <a:cubicBezTo>
                    <a:pt x="342473" y="195665"/>
                    <a:pt x="344028" y="195665"/>
                    <a:pt x="344028" y="194109"/>
                  </a:cubicBezTo>
                  <a:cubicBezTo>
                    <a:pt x="344028" y="189441"/>
                    <a:pt x="344028" y="186329"/>
                    <a:pt x="345583" y="181662"/>
                  </a:cubicBezTo>
                  <a:cubicBezTo>
                    <a:pt x="345583" y="172326"/>
                    <a:pt x="350248" y="164546"/>
                    <a:pt x="354913" y="156766"/>
                  </a:cubicBezTo>
                  <a:cubicBezTo>
                    <a:pt x="364242" y="142762"/>
                    <a:pt x="378237" y="130314"/>
                    <a:pt x="393786" y="124090"/>
                  </a:cubicBezTo>
                  <a:cubicBezTo>
                    <a:pt x="396896" y="122534"/>
                    <a:pt x="400006" y="122534"/>
                    <a:pt x="403116" y="122534"/>
                  </a:cubicBezTo>
                  <a:cubicBezTo>
                    <a:pt x="404671" y="125646"/>
                    <a:pt x="410890" y="125646"/>
                    <a:pt x="410890" y="122534"/>
                  </a:cubicBezTo>
                  <a:cubicBezTo>
                    <a:pt x="410890" y="120978"/>
                    <a:pt x="410890" y="120978"/>
                    <a:pt x="410890" y="120978"/>
                  </a:cubicBezTo>
                  <a:cubicBezTo>
                    <a:pt x="412445" y="120978"/>
                    <a:pt x="412445" y="120978"/>
                    <a:pt x="414000" y="120978"/>
                  </a:cubicBezTo>
                  <a:cubicBezTo>
                    <a:pt x="415555" y="122534"/>
                    <a:pt x="417110" y="122534"/>
                    <a:pt x="418665" y="119422"/>
                  </a:cubicBezTo>
                  <a:cubicBezTo>
                    <a:pt x="423330" y="119422"/>
                    <a:pt x="426440" y="117866"/>
                    <a:pt x="431104" y="117866"/>
                  </a:cubicBezTo>
                  <a:cubicBezTo>
                    <a:pt x="432659" y="119422"/>
                    <a:pt x="434214" y="119422"/>
                    <a:pt x="435769" y="117866"/>
                  </a:cubicBezTo>
                  <a:cubicBezTo>
                    <a:pt x="435769" y="117866"/>
                    <a:pt x="435769" y="116310"/>
                    <a:pt x="435769" y="116310"/>
                  </a:cubicBezTo>
                  <a:cubicBezTo>
                    <a:pt x="437324" y="119422"/>
                    <a:pt x="441989" y="119422"/>
                    <a:pt x="441989" y="116310"/>
                  </a:cubicBezTo>
                  <a:cubicBezTo>
                    <a:pt x="457538" y="117866"/>
                    <a:pt x="473088" y="124090"/>
                    <a:pt x="485527" y="134982"/>
                  </a:cubicBezTo>
                  <a:cubicBezTo>
                    <a:pt x="487082" y="134982"/>
                    <a:pt x="487082" y="136538"/>
                    <a:pt x="488637" y="136538"/>
                  </a:cubicBezTo>
                  <a:cubicBezTo>
                    <a:pt x="488637" y="138094"/>
                    <a:pt x="488637" y="138094"/>
                    <a:pt x="488637" y="138094"/>
                  </a:cubicBezTo>
                  <a:cubicBezTo>
                    <a:pt x="508851" y="158322"/>
                    <a:pt x="519735" y="189441"/>
                    <a:pt x="507296" y="215893"/>
                  </a:cubicBezTo>
                  <a:cubicBezTo>
                    <a:pt x="494857" y="247013"/>
                    <a:pt x="462203" y="264129"/>
                    <a:pt x="427995" y="264129"/>
                  </a:cubicBezTo>
                  <a:cubicBezTo>
                    <a:pt x="410890" y="264129"/>
                    <a:pt x="390676" y="261017"/>
                    <a:pt x="375127" y="251681"/>
                  </a:cubicBezTo>
                  <a:cubicBezTo>
                    <a:pt x="362687" y="245457"/>
                    <a:pt x="351803" y="233009"/>
                    <a:pt x="348693" y="219005"/>
                  </a:cubicBezTo>
                  <a:cubicBezTo>
                    <a:pt x="364242" y="214337"/>
                    <a:pt x="381347" y="209669"/>
                    <a:pt x="396896" y="203445"/>
                  </a:cubicBezTo>
                  <a:close/>
                  <a:moveTo>
                    <a:pt x="449764" y="324812"/>
                  </a:moveTo>
                  <a:lnTo>
                    <a:pt x="449764" y="324812"/>
                  </a:lnTo>
                  <a:cubicBezTo>
                    <a:pt x="449764" y="324812"/>
                    <a:pt x="449764" y="323256"/>
                    <a:pt x="449764" y="323256"/>
                  </a:cubicBezTo>
                  <a:cubicBezTo>
                    <a:pt x="449764" y="321700"/>
                    <a:pt x="451318" y="321700"/>
                    <a:pt x="452873" y="321700"/>
                  </a:cubicBezTo>
                  <a:cubicBezTo>
                    <a:pt x="452873" y="323256"/>
                    <a:pt x="452873" y="323256"/>
                    <a:pt x="452873" y="324812"/>
                  </a:cubicBezTo>
                  <a:cubicBezTo>
                    <a:pt x="451318" y="324812"/>
                    <a:pt x="449764" y="324812"/>
                    <a:pt x="449764" y="324812"/>
                  </a:cubicBezTo>
                  <a:close/>
                  <a:moveTo>
                    <a:pt x="330034" y="279689"/>
                  </a:moveTo>
                  <a:lnTo>
                    <a:pt x="330034" y="279689"/>
                  </a:lnTo>
                  <a:cubicBezTo>
                    <a:pt x="331589" y="278133"/>
                    <a:pt x="333144" y="276577"/>
                    <a:pt x="334699" y="276577"/>
                  </a:cubicBezTo>
                  <a:cubicBezTo>
                    <a:pt x="334699" y="276577"/>
                    <a:pt x="334699" y="278133"/>
                    <a:pt x="336254" y="278133"/>
                  </a:cubicBezTo>
                  <a:cubicBezTo>
                    <a:pt x="334699" y="279689"/>
                    <a:pt x="333144" y="279689"/>
                    <a:pt x="333144" y="281245"/>
                  </a:cubicBezTo>
                  <a:cubicBezTo>
                    <a:pt x="331589" y="282801"/>
                    <a:pt x="334699" y="285913"/>
                    <a:pt x="337809" y="285913"/>
                  </a:cubicBezTo>
                  <a:cubicBezTo>
                    <a:pt x="339364" y="284357"/>
                    <a:pt x="340918" y="282801"/>
                    <a:pt x="342473" y="281245"/>
                  </a:cubicBezTo>
                  <a:cubicBezTo>
                    <a:pt x="340918" y="284357"/>
                    <a:pt x="339364" y="285913"/>
                    <a:pt x="337809" y="287469"/>
                  </a:cubicBezTo>
                  <a:cubicBezTo>
                    <a:pt x="334699" y="284357"/>
                    <a:pt x="333144" y="281245"/>
                    <a:pt x="330034" y="279689"/>
                  </a:cubicBezTo>
                  <a:close/>
                  <a:moveTo>
                    <a:pt x="426440" y="111642"/>
                  </a:moveTo>
                  <a:lnTo>
                    <a:pt x="426440" y="111642"/>
                  </a:lnTo>
                  <a:cubicBezTo>
                    <a:pt x="426440" y="111642"/>
                    <a:pt x="427995" y="111642"/>
                    <a:pt x="427995" y="110086"/>
                  </a:cubicBezTo>
                  <a:cubicBezTo>
                    <a:pt x="427995" y="103862"/>
                    <a:pt x="429549" y="97638"/>
                    <a:pt x="429549" y="91414"/>
                  </a:cubicBezTo>
                  <a:cubicBezTo>
                    <a:pt x="429549" y="97638"/>
                    <a:pt x="429549" y="105418"/>
                    <a:pt x="429549" y="111642"/>
                  </a:cubicBezTo>
                  <a:cubicBezTo>
                    <a:pt x="427995" y="111642"/>
                    <a:pt x="427995" y="111642"/>
                    <a:pt x="426440" y="111642"/>
                  </a:cubicBezTo>
                  <a:close/>
                  <a:moveTo>
                    <a:pt x="410890" y="111642"/>
                  </a:moveTo>
                  <a:lnTo>
                    <a:pt x="410890" y="111642"/>
                  </a:lnTo>
                  <a:cubicBezTo>
                    <a:pt x="410890" y="103862"/>
                    <a:pt x="410890" y="96082"/>
                    <a:pt x="412445" y="88302"/>
                  </a:cubicBezTo>
                  <a:cubicBezTo>
                    <a:pt x="412445" y="88302"/>
                    <a:pt x="414000" y="88302"/>
                    <a:pt x="414000" y="88302"/>
                  </a:cubicBezTo>
                  <a:cubicBezTo>
                    <a:pt x="414000" y="96082"/>
                    <a:pt x="412445" y="103862"/>
                    <a:pt x="412445" y="111642"/>
                  </a:cubicBezTo>
                  <a:cubicBezTo>
                    <a:pt x="412445" y="111642"/>
                    <a:pt x="410890" y="111642"/>
                    <a:pt x="410890" y="111642"/>
                  </a:cubicBezTo>
                  <a:close/>
                  <a:moveTo>
                    <a:pt x="403116" y="111642"/>
                  </a:moveTo>
                  <a:lnTo>
                    <a:pt x="403116" y="111642"/>
                  </a:lnTo>
                  <a:cubicBezTo>
                    <a:pt x="403116" y="111642"/>
                    <a:pt x="403116" y="113198"/>
                    <a:pt x="403116" y="113198"/>
                  </a:cubicBezTo>
                  <a:cubicBezTo>
                    <a:pt x="403116" y="106974"/>
                    <a:pt x="403116" y="100750"/>
                    <a:pt x="403116" y="96082"/>
                  </a:cubicBezTo>
                  <a:cubicBezTo>
                    <a:pt x="403116" y="96082"/>
                    <a:pt x="404671" y="94526"/>
                    <a:pt x="404671" y="94526"/>
                  </a:cubicBezTo>
                  <a:cubicBezTo>
                    <a:pt x="404671" y="100750"/>
                    <a:pt x="403116" y="106974"/>
                    <a:pt x="404671" y="111642"/>
                  </a:cubicBezTo>
                  <a:cubicBezTo>
                    <a:pt x="403116" y="111642"/>
                    <a:pt x="403116" y="111642"/>
                    <a:pt x="403116" y="111642"/>
                  </a:cubicBezTo>
                  <a:close/>
                  <a:moveTo>
                    <a:pt x="395341" y="92970"/>
                  </a:moveTo>
                  <a:lnTo>
                    <a:pt x="395341" y="92970"/>
                  </a:lnTo>
                  <a:cubicBezTo>
                    <a:pt x="393786" y="94526"/>
                    <a:pt x="392231" y="96082"/>
                    <a:pt x="389121" y="97638"/>
                  </a:cubicBezTo>
                  <a:cubicBezTo>
                    <a:pt x="389121" y="96082"/>
                    <a:pt x="389121" y="94526"/>
                    <a:pt x="389121" y="94526"/>
                  </a:cubicBezTo>
                  <a:cubicBezTo>
                    <a:pt x="390676" y="92970"/>
                    <a:pt x="393786" y="91414"/>
                    <a:pt x="395341" y="91414"/>
                  </a:cubicBezTo>
                  <a:cubicBezTo>
                    <a:pt x="395341" y="91414"/>
                    <a:pt x="395341" y="91414"/>
                    <a:pt x="395341" y="92970"/>
                  </a:cubicBezTo>
                  <a:close/>
                  <a:moveTo>
                    <a:pt x="353358" y="100750"/>
                  </a:moveTo>
                  <a:lnTo>
                    <a:pt x="353358" y="100750"/>
                  </a:lnTo>
                  <a:cubicBezTo>
                    <a:pt x="353358" y="103862"/>
                    <a:pt x="354913" y="108530"/>
                    <a:pt x="356468" y="111642"/>
                  </a:cubicBezTo>
                  <a:cubicBezTo>
                    <a:pt x="353358" y="110086"/>
                    <a:pt x="351803" y="106974"/>
                    <a:pt x="350248" y="103862"/>
                  </a:cubicBezTo>
                  <a:cubicBezTo>
                    <a:pt x="350248" y="103862"/>
                    <a:pt x="351803" y="102306"/>
                    <a:pt x="353358" y="100750"/>
                  </a:cubicBezTo>
                  <a:close/>
                  <a:moveTo>
                    <a:pt x="381347" y="86746"/>
                  </a:moveTo>
                  <a:lnTo>
                    <a:pt x="381347" y="86746"/>
                  </a:lnTo>
                  <a:cubicBezTo>
                    <a:pt x="381347" y="86746"/>
                    <a:pt x="381347" y="86746"/>
                    <a:pt x="381347" y="88302"/>
                  </a:cubicBezTo>
                  <a:cubicBezTo>
                    <a:pt x="381347" y="86746"/>
                    <a:pt x="379792" y="86746"/>
                    <a:pt x="379792" y="86746"/>
                  </a:cubicBezTo>
                  <a:cubicBezTo>
                    <a:pt x="379792" y="86746"/>
                    <a:pt x="381347" y="86746"/>
                    <a:pt x="381347" y="86746"/>
                  </a:cubicBezTo>
                  <a:close/>
                  <a:moveTo>
                    <a:pt x="387566" y="83634"/>
                  </a:moveTo>
                  <a:lnTo>
                    <a:pt x="387566" y="83634"/>
                  </a:lnTo>
                  <a:cubicBezTo>
                    <a:pt x="390676" y="83634"/>
                    <a:pt x="392231" y="82078"/>
                    <a:pt x="395341" y="82078"/>
                  </a:cubicBezTo>
                  <a:cubicBezTo>
                    <a:pt x="395341" y="82078"/>
                    <a:pt x="395341" y="83634"/>
                    <a:pt x="395341" y="83634"/>
                  </a:cubicBezTo>
                  <a:cubicBezTo>
                    <a:pt x="392231" y="83634"/>
                    <a:pt x="390676" y="85190"/>
                    <a:pt x="387566" y="86746"/>
                  </a:cubicBezTo>
                  <a:cubicBezTo>
                    <a:pt x="387566" y="85190"/>
                    <a:pt x="387566" y="85190"/>
                    <a:pt x="387566" y="83634"/>
                  </a:cubicBezTo>
                  <a:close/>
                  <a:moveTo>
                    <a:pt x="362687" y="102306"/>
                  </a:moveTo>
                  <a:lnTo>
                    <a:pt x="362687" y="102306"/>
                  </a:lnTo>
                  <a:cubicBezTo>
                    <a:pt x="361133" y="100750"/>
                    <a:pt x="359578" y="99194"/>
                    <a:pt x="359578" y="96082"/>
                  </a:cubicBezTo>
                  <a:cubicBezTo>
                    <a:pt x="359578" y="96082"/>
                    <a:pt x="361133" y="96082"/>
                    <a:pt x="361133" y="96082"/>
                  </a:cubicBezTo>
                  <a:cubicBezTo>
                    <a:pt x="361133" y="97638"/>
                    <a:pt x="362687" y="100750"/>
                    <a:pt x="362687" y="102306"/>
                  </a:cubicBezTo>
                  <a:close/>
                  <a:moveTo>
                    <a:pt x="344028" y="110086"/>
                  </a:moveTo>
                  <a:lnTo>
                    <a:pt x="344028" y="110086"/>
                  </a:lnTo>
                  <a:cubicBezTo>
                    <a:pt x="344028" y="113198"/>
                    <a:pt x="345583" y="114754"/>
                    <a:pt x="347138" y="116310"/>
                  </a:cubicBezTo>
                  <a:cubicBezTo>
                    <a:pt x="345583" y="114754"/>
                    <a:pt x="344028" y="114754"/>
                    <a:pt x="342473" y="111642"/>
                  </a:cubicBezTo>
                  <a:cubicBezTo>
                    <a:pt x="342473" y="111642"/>
                    <a:pt x="344028" y="111642"/>
                    <a:pt x="344028" y="110086"/>
                  </a:cubicBezTo>
                  <a:close/>
                  <a:moveTo>
                    <a:pt x="345583" y="144318"/>
                  </a:moveTo>
                  <a:lnTo>
                    <a:pt x="345583" y="144318"/>
                  </a:lnTo>
                  <a:cubicBezTo>
                    <a:pt x="345583" y="144318"/>
                    <a:pt x="345583" y="144318"/>
                    <a:pt x="345583" y="144318"/>
                  </a:cubicBezTo>
                  <a:cubicBezTo>
                    <a:pt x="345583" y="144318"/>
                    <a:pt x="345583" y="144318"/>
                    <a:pt x="345583" y="144318"/>
                  </a:cubicBezTo>
                  <a:cubicBezTo>
                    <a:pt x="345583" y="144318"/>
                    <a:pt x="345583" y="144318"/>
                    <a:pt x="345583" y="144318"/>
                  </a:cubicBezTo>
                  <a:close/>
                  <a:moveTo>
                    <a:pt x="330034" y="141206"/>
                  </a:moveTo>
                  <a:lnTo>
                    <a:pt x="330034" y="141206"/>
                  </a:lnTo>
                  <a:cubicBezTo>
                    <a:pt x="326924" y="139650"/>
                    <a:pt x="323814" y="139650"/>
                    <a:pt x="322259" y="138094"/>
                  </a:cubicBezTo>
                  <a:cubicBezTo>
                    <a:pt x="322259" y="138094"/>
                    <a:pt x="322259" y="136538"/>
                    <a:pt x="323814" y="134982"/>
                  </a:cubicBezTo>
                  <a:cubicBezTo>
                    <a:pt x="325369" y="136538"/>
                    <a:pt x="328479" y="139650"/>
                    <a:pt x="330034" y="141206"/>
                  </a:cubicBezTo>
                  <a:close/>
                  <a:moveTo>
                    <a:pt x="350248" y="138094"/>
                  </a:moveTo>
                  <a:lnTo>
                    <a:pt x="350248" y="138094"/>
                  </a:lnTo>
                  <a:cubicBezTo>
                    <a:pt x="348693" y="136538"/>
                    <a:pt x="347138" y="134982"/>
                    <a:pt x="345583" y="133426"/>
                  </a:cubicBezTo>
                  <a:cubicBezTo>
                    <a:pt x="347138" y="134982"/>
                    <a:pt x="348693" y="136538"/>
                    <a:pt x="350248" y="136538"/>
                  </a:cubicBezTo>
                  <a:cubicBezTo>
                    <a:pt x="350248" y="136538"/>
                    <a:pt x="350248" y="138094"/>
                    <a:pt x="350248" y="138094"/>
                  </a:cubicBezTo>
                  <a:close/>
                  <a:moveTo>
                    <a:pt x="342473" y="124090"/>
                  </a:moveTo>
                  <a:lnTo>
                    <a:pt x="342473" y="124090"/>
                  </a:lnTo>
                  <a:cubicBezTo>
                    <a:pt x="339364" y="122534"/>
                    <a:pt x="337809" y="120978"/>
                    <a:pt x="336254" y="119422"/>
                  </a:cubicBezTo>
                  <a:cubicBezTo>
                    <a:pt x="336254" y="119422"/>
                    <a:pt x="336254" y="117866"/>
                    <a:pt x="337809" y="117866"/>
                  </a:cubicBezTo>
                  <a:cubicBezTo>
                    <a:pt x="339364" y="119422"/>
                    <a:pt x="340918" y="120978"/>
                    <a:pt x="342473" y="124090"/>
                  </a:cubicBezTo>
                  <a:close/>
                  <a:moveTo>
                    <a:pt x="330034" y="127202"/>
                  </a:moveTo>
                  <a:lnTo>
                    <a:pt x="330034" y="127202"/>
                  </a:lnTo>
                  <a:cubicBezTo>
                    <a:pt x="330034" y="127202"/>
                    <a:pt x="331589" y="128758"/>
                    <a:pt x="333144" y="130314"/>
                  </a:cubicBezTo>
                  <a:cubicBezTo>
                    <a:pt x="331589" y="130314"/>
                    <a:pt x="330034" y="128758"/>
                    <a:pt x="328479" y="128758"/>
                  </a:cubicBezTo>
                  <a:cubicBezTo>
                    <a:pt x="328479" y="127202"/>
                    <a:pt x="330034" y="127202"/>
                    <a:pt x="330034" y="127202"/>
                  </a:cubicBezTo>
                  <a:close/>
                  <a:moveTo>
                    <a:pt x="316040" y="162990"/>
                  </a:moveTo>
                  <a:lnTo>
                    <a:pt x="316040" y="162990"/>
                  </a:lnTo>
                  <a:cubicBezTo>
                    <a:pt x="312930" y="162990"/>
                    <a:pt x="311375" y="162990"/>
                    <a:pt x="308265" y="164546"/>
                  </a:cubicBezTo>
                  <a:cubicBezTo>
                    <a:pt x="308265" y="162990"/>
                    <a:pt x="309820" y="162990"/>
                    <a:pt x="309820" y="161434"/>
                  </a:cubicBezTo>
                  <a:cubicBezTo>
                    <a:pt x="311375" y="162990"/>
                    <a:pt x="312930" y="162990"/>
                    <a:pt x="316040" y="162990"/>
                  </a:cubicBezTo>
                  <a:close/>
                  <a:moveTo>
                    <a:pt x="308265" y="172326"/>
                  </a:moveTo>
                  <a:lnTo>
                    <a:pt x="308265" y="172326"/>
                  </a:lnTo>
                  <a:cubicBezTo>
                    <a:pt x="308265" y="172326"/>
                    <a:pt x="308265" y="172326"/>
                    <a:pt x="308265" y="172326"/>
                  </a:cubicBezTo>
                  <a:cubicBezTo>
                    <a:pt x="308265" y="172326"/>
                    <a:pt x="308265" y="172326"/>
                    <a:pt x="309820" y="172326"/>
                  </a:cubicBezTo>
                  <a:cubicBezTo>
                    <a:pt x="308265" y="172326"/>
                    <a:pt x="308265" y="172326"/>
                    <a:pt x="308265" y="172326"/>
                  </a:cubicBezTo>
                  <a:close/>
                  <a:moveTo>
                    <a:pt x="314485" y="152098"/>
                  </a:moveTo>
                  <a:lnTo>
                    <a:pt x="314485" y="152098"/>
                  </a:lnTo>
                  <a:cubicBezTo>
                    <a:pt x="317594" y="153654"/>
                    <a:pt x="320704" y="153654"/>
                    <a:pt x="323814" y="153654"/>
                  </a:cubicBezTo>
                  <a:cubicBezTo>
                    <a:pt x="320704" y="153654"/>
                    <a:pt x="317594" y="153654"/>
                    <a:pt x="312930" y="155210"/>
                  </a:cubicBezTo>
                  <a:cubicBezTo>
                    <a:pt x="314485" y="153654"/>
                    <a:pt x="314485" y="152098"/>
                    <a:pt x="314485" y="152098"/>
                  </a:cubicBezTo>
                  <a:close/>
                  <a:moveTo>
                    <a:pt x="358023" y="125646"/>
                  </a:moveTo>
                  <a:lnTo>
                    <a:pt x="358023" y="125646"/>
                  </a:lnTo>
                  <a:cubicBezTo>
                    <a:pt x="358023" y="125646"/>
                    <a:pt x="358023" y="125646"/>
                    <a:pt x="358023" y="125646"/>
                  </a:cubicBezTo>
                  <a:cubicBezTo>
                    <a:pt x="358023" y="125646"/>
                    <a:pt x="358023" y="125646"/>
                    <a:pt x="358023" y="124090"/>
                  </a:cubicBezTo>
                  <a:cubicBezTo>
                    <a:pt x="358023" y="124090"/>
                    <a:pt x="358023" y="125646"/>
                    <a:pt x="359578" y="125646"/>
                  </a:cubicBezTo>
                  <a:cubicBezTo>
                    <a:pt x="358023" y="125646"/>
                    <a:pt x="358023" y="125646"/>
                    <a:pt x="358023" y="125646"/>
                  </a:cubicBezTo>
                  <a:close/>
                  <a:moveTo>
                    <a:pt x="356468" y="141206"/>
                  </a:moveTo>
                  <a:lnTo>
                    <a:pt x="356468" y="141206"/>
                  </a:lnTo>
                  <a:cubicBezTo>
                    <a:pt x="356468" y="141206"/>
                    <a:pt x="358023" y="139650"/>
                    <a:pt x="358023" y="138094"/>
                  </a:cubicBezTo>
                  <a:cubicBezTo>
                    <a:pt x="359578" y="138094"/>
                    <a:pt x="359578" y="138094"/>
                    <a:pt x="359578" y="136538"/>
                  </a:cubicBezTo>
                  <a:cubicBezTo>
                    <a:pt x="361133" y="134982"/>
                    <a:pt x="362687" y="131870"/>
                    <a:pt x="364242" y="130314"/>
                  </a:cubicBezTo>
                  <a:cubicBezTo>
                    <a:pt x="364242" y="130314"/>
                    <a:pt x="364242" y="130314"/>
                    <a:pt x="364242" y="130314"/>
                  </a:cubicBezTo>
                  <a:cubicBezTo>
                    <a:pt x="365797" y="130314"/>
                    <a:pt x="368907" y="128758"/>
                    <a:pt x="368907" y="125646"/>
                  </a:cubicBezTo>
                  <a:cubicBezTo>
                    <a:pt x="367352" y="125646"/>
                    <a:pt x="367352" y="125646"/>
                    <a:pt x="367352" y="124090"/>
                  </a:cubicBezTo>
                  <a:cubicBezTo>
                    <a:pt x="368907" y="125646"/>
                    <a:pt x="368907" y="125646"/>
                    <a:pt x="368907" y="127202"/>
                  </a:cubicBezTo>
                  <a:cubicBezTo>
                    <a:pt x="372017" y="128758"/>
                    <a:pt x="375127" y="125646"/>
                    <a:pt x="375127" y="122534"/>
                  </a:cubicBezTo>
                  <a:cubicBezTo>
                    <a:pt x="375127" y="122534"/>
                    <a:pt x="375127" y="122534"/>
                    <a:pt x="375127" y="120978"/>
                  </a:cubicBezTo>
                  <a:cubicBezTo>
                    <a:pt x="376682" y="122534"/>
                    <a:pt x="376682" y="120978"/>
                    <a:pt x="378237" y="119422"/>
                  </a:cubicBezTo>
                  <a:cubicBezTo>
                    <a:pt x="379792" y="120978"/>
                    <a:pt x="379792" y="120978"/>
                    <a:pt x="379792" y="122534"/>
                  </a:cubicBezTo>
                  <a:cubicBezTo>
                    <a:pt x="379792" y="122534"/>
                    <a:pt x="379792" y="122534"/>
                    <a:pt x="379792" y="122534"/>
                  </a:cubicBezTo>
                  <a:cubicBezTo>
                    <a:pt x="372017" y="127202"/>
                    <a:pt x="362687" y="133426"/>
                    <a:pt x="356468" y="141206"/>
                  </a:cubicBezTo>
                  <a:close/>
                  <a:moveTo>
                    <a:pt x="392231" y="116310"/>
                  </a:moveTo>
                  <a:lnTo>
                    <a:pt x="392231" y="116310"/>
                  </a:lnTo>
                  <a:cubicBezTo>
                    <a:pt x="392231" y="114754"/>
                    <a:pt x="392231" y="111642"/>
                    <a:pt x="392231" y="110086"/>
                  </a:cubicBezTo>
                  <a:cubicBezTo>
                    <a:pt x="392231" y="108530"/>
                    <a:pt x="392231" y="108530"/>
                    <a:pt x="392231" y="106974"/>
                  </a:cubicBezTo>
                  <a:cubicBezTo>
                    <a:pt x="392231" y="106974"/>
                    <a:pt x="392231" y="106974"/>
                    <a:pt x="392231" y="105418"/>
                  </a:cubicBezTo>
                  <a:cubicBezTo>
                    <a:pt x="392231" y="105418"/>
                    <a:pt x="392231" y="105418"/>
                    <a:pt x="392231" y="103862"/>
                  </a:cubicBezTo>
                  <a:cubicBezTo>
                    <a:pt x="393786" y="103862"/>
                    <a:pt x="395341" y="102306"/>
                    <a:pt x="395341" y="100750"/>
                  </a:cubicBezTo>
                  <a:cubicBezTo>
                    <a:pt x="396896" y="105418"/>
                    <a:pt x="395341" y="110086"/>
                    <a:pt x="396896" y="114754"/>
                  </a:cubicBezTo>
                  <a:cubicBezTo>
                    <a:pt x="395341" y="116310"/>
                    <a:pt x="393786" y="116310"/>
                    <a:pt x="392231" y="116310"/>
                  </a:cubicBezTo>
                  <a:close/>
                  <a:moveTo>
                    <a:pt x="421775" y="86746"/>
                  </a:moveTo>
                  <a:lnTo>
                    <a:pt x="421775" y="86746"/>
                  </a:lnTo>
                  <a:cubicBezTo>
                    <a:pt x="421775" y="86746"/>
                    <a:pt x="421775" y="86746"/>
                    <a:pt x="423330" y="86746"/>
                  </a:cubicBezTo>
                  <a:cubicBezTo>
                    <a:pt x="421775" y="94526"/>
                    <a:pt x="420220" y="102306"/>
                    <a:pt x="420220" y="110086"/>
                  </a:cubicBezTo>
                  <a:cubicBezTo>
                    <a:pt x="420220" y="111642"/>
                    <a:pt x="421775" y="111642"/>
                    <a:pt x="423330" y="111642"/>
                  </a:cubicBezTo>
                  <a:cubicBezTo>
                    <a:pt x="421775" y="111642"/>
                    <a:pt x="420220" y="111642"/>
                    <a:pt x="420220" y="111642"/>
                  </a:cubicBezTo>
                  <a:cubicBezTo>
                    <a:pt x="420220" y="103862"/>
                    <a:pt x="420220" y="94526"/>
                    <a:pt x="421775" y="86746"/>
                  </a:cubicBezTo>
                  <a:close/>
                  <a:moveTo>
                    <a:pt x="471533" y="270353"/>
                  </a:moveTo>
                  <a:lnTo>
                    <a:pt x="471533" y="270353"/>
                  </a:lnTo>
                  <a:cubicBezTo>
                    <a:pt x="473088" y="270353"/>
                    <a:pt x="473088" y="270353"/>
                    <a:pt x="474642" y="270353"/>
                  </a:cubicBezTo>
                  <a:cubicBezTo>
                    <a:pt x="474642" y="270353"/>
                    <a:pt x="474642" y="271909"/>
                    <a:pt x="474642" y="271909"/>
                  </a:cubicBezTo>
                  <a:cubicBezTo>
                    <a:pt x="473088" y="271909"/>
                    <a:pt x="471533" y="271909"/>
                    <a:pt x="471533" y="273465"/>
                  </a:cubicBezTo>
                  <a:cubicBezTo>
                    <a:pt x="471533" y="271909"/>
                    <a:pt x="469978" y="271909"/>
                    <a:pt x="468423" y="271909"/>
                  </a:cubicBezTo>
                  <a:cubicBezTo>
                    <a:pt x="469978" y="270353"/>
                    <a:pt x="471533" y="270353"/>
                    <a:pt x="471533" y="270353"/>
                  </a:cubicBezTo>
                  <a:close/>
                  <a:moveTo>
                    <a:pt x="516626" y="172326"/>
                  </a:moveTo>
                  <a:lnTo>
                    <a:pt x="516626" y="172326"/>
                  </a:lnTo>
                  <a:cubicBezTo>
                    <a:pt x="516626" y="170770"/>
                    <a:pt x="518180" y="170770"/>
                    <a:pt x="519735" y="170770"/>
                  </a:cubicBezTo>
                  <a:cubicBezTo>
                    <a:pt x="519735" y="170770"/>
                    <a:pt x="519735" y="170770"/>
                    <a:pt x="519735" y="170770"/>
                  </a:cubicBezTo>
                  <a:cubicBezTo>
                    <a:pt x="519735" y="170770"/>
                    <a:pt x="519735" y="170770"/>
                    <a:pt x="519735" y="170770"/>
                  </a:cubicBezTo>
                  <a:cubicBezTo>
                    <a:pt x="516626" y="172326"/>
                    <a:pt x="516626" y="176994"/>
                    <a:pt x="519735" y="178550"/>
                  </a:cubicBezTo>
                  <a:cubicBezTo>
                    <a:pt x="521290" y="178550"/>
                    <a:pt x="521290" y="176994"/>
                    <a:pt x="522845" y="178550"/>
                  </a:cubicBezTo>
                  <a:cubicBezTo>
                    <a:pt x="522845" y="178550"/>
                    <a:pt x="522845" y="178550"/>
                    <a:pt x="522845" y="178550"/>
                  </a:cubicBezTo>
                  <a:cubicBezTo>
                    <a:pt x="521290" y="178550"/>
                    <a:pt x="521290" y="180106"/>
                    <a:pt x="519735" y="180106"/>
                  </a:cubicBezTo>
                  <a:cubicBezTo>
                    <a:pt x="516626" y="181662"/>
                    <a:pt x="518180" y="186329"/>
                    <a:pt x="521290" y="187885"/>
                  </a:cubicBezTo>
                  <a:cubicBezTo>
                    <a:pt x="521290" y="187885"/>
                    <a:pt x="522845" y="186329"/>
                    <a:pt x="524400" y="187885"/>
                  </a:cubicBezTo>
                  <a:cubicBezTo>
                    <a:pt x="524400" y="187885"/>
                    <a:pt x="525955" y="187885"/>
                    <a:pt x="525955" y="189441"/>
                  </a:cubicBezTo>
                  <a:cubicBezTo>
                    <a:pt x="524400" y="189441"/>
                    <a:pt x="524400" y="189441"/>
                    <a:pt x="524400" y="189441"/>
                  </a:cubicBezTo>
                  <a:cubicBezTo>
                    <a:pt x="522845" y="190997"/>
                    <a:pt x="522845" y="194109"/>
                    <a:pt x="524400" y="195665"/>
                  </a:cubicBezTo>
                  <a:cubicBezTo>
                    <a:pt x="522845" y="195665"/>
                    <a:pt x="521290" y="198777"/>
                    <a:pt x="522845" y="200333"/>
                  </a:cubicBezTo>
                  <a:cubicBezTo>
                    <a:pt x="522845" y="200333"/>
                    <a:pt x="522845" y="200333"/>
                    <a:pt x="521290" y="200333"/>
                  </a:cubicBezTo>
                  <a:cubicBezTo>
                    <a:pt x="519735" y="198777"/>
                    <a:pt x="519735" y="200333"/>
                    <a:pt x="518180" y="200333"/>
                  </a:cubicBezTo>
                  <a:cubicBezTo>
                    <a:pt x="519735" y="190997"/>
                    <a:pt x="518180" y="181662"/>
                    <a:pt x="516626" y="172326"/>
                  </a:cubicBezTo>
                  <a:close/>
                  <a:moveTo>
                    <a:pt x="535285" y="245457"/>
                  </a:moveTo>
                  <a:lnTo>
                    <a:pt x="535285" y="245457"/>
                  </a:lnTo>
                  <a:cubicBezTo>
                    <a:pt x="535285" y="243901"/>
                    <a:pt x="536840" y="242345"/>
                    <a:pt x="536840" y="240789"/>
                  </a:cubicBezTo>
                  <a:cubicBezTo>
                    <a:pt x="536840" y="240789"/>
                    <a:pt x="538395" y="242345"/>
                    <a:pt x="538395" y="242345"/>
                  </a:cubicBezTo>
                  <a:cubicBezTo>
                    <a:pt x="536840" y="243901"/>
                    <a:pt x="536840" y="245457"/>
                    <a:pt x="535285" y="247013"/>
                  </a:cubicBezTo>
                  <a:cubicBezTo>
                    <a:pt x="535285" y="247013"/>
                    <a:pt x="535285" y="247013"/>
                    <a:pt x="535285" y="245457"/>
                  </a:cubicBezTo>
                  <a:close/>
                  <a:moveTo>
                    <a:pt x="479307" y="96082"/>
                  </a:moveTo>
                  <a:lnTo>
                    <a:pt x="479307" y="96082"/>
                  </a:lnTo>
                  <a:cubicBezTo>
                    <a:pt x="480862" y="96082"/>
                    <a:pt x="480862" y="96082"/>
                    <a:pt x="480862" y="96082"/>
                  </a:cubicBezTo>
                  <a:cubicBezTo>
                    <a:pt x="480862" y="96082"/>
                    <a:pt x="480862" y="96082"/>
                    <a:pt x="480862" y="96082"/>
                  </a:cubicBezTo>
                  <a:cubicBezTo>
                    <a:pt x="480862" y="96082"/>
                    <a:pt x="479307" y="96082"/>
                    <a:pt x="479307" y="96082"/>
                  </a:cubicBezTo>
                  <a:cubicBezTo>
                    <a:pt x="479307" y="96082"/>
                    <a:pt x="479307" y="96082"/>
                    <a:pt x="479307" y="96082"/>
                  </a:cubicBezTo>
                  <a:close/>
                  <a:moveTo>
                    <a:pt x="496411" y="264129"/>
                  </a:moveTo>
                  <a:lnTo>
                    <a:pt x="496411" y="264129"/>
                  </a:lnTo>
                  <a:cubicBezTo>
                    <a:pt x="496411" y="264129"/>
                    <a:pt x="494857" y="265685"/>
                    <a:pt x="494857" y="267241"/>
                  </a:cubicBezTo>
                  <a:cubicBezTo>
                    <a:pt x="494857" y="265685"/>
                    <a:pt x="494857" y="265685"/>
                    <a:pt x="494857" y="265685"/>
                  </a:cubicBezTo>
                  <a:cubicBezTo>
                    <a:pt x="494857" y="265685"/>
                    <a:pt x="496411" y="264129"/>
                    <a:pt x="496411" y="264129"/>
                  </a:cubicBezTo>
                  <a:close/>
                  <a:moveTo>
                    <a:pt x="488637" y="271909"/>
                  </a:moveTo>
                  <a:lnTo>
                    <a:pt x="488637" y="271909"/>
                  </a:lnTo>
                  <a:cubicBezTo>
                    <a:pt x="487082" y="271909"/>
                    <a:pt x="487082" y="271909"/>
                    <a:pt x="485527" y="273465"/>
                  </a:cubicBezTo>
                  <a:cubicBezTo>
                    <a:pt x="485527" y="271909"/>
                    <a:pt x="485527" y="271909"/>
                    <a:pt x="485527" y="271909"/>
                  </a:cubicBezTo>
                  <a:cubicBezTo>
                    <a:pt x="487082" y="271909"/>
                    <a:pt x="487082" y="270353"/>
                    <a:pt x="488637" y="270353"/>
                  </a:cubicBezTo>
                  <a:cubicBezTo>
                    <a:pt x="488637" y="270353"/>
                    <a:pt x="488637" y="271909"/>
                    <a:pt x="488637" y="271909"/>
                  </a:cubicBezTo>
                  <a:close/>
                  <a:moveTo>
                    <a:pt x="480862" y="285913"/>
                  </a:moveTo>
                  <a:lnTo>
                    <a:pt x="480862" y="285913"/>
                  </a:lnTo>
                  <a:cubicBezTo>
                    <a:pt x="480862" y="285913"/>
                    <a:pt x="480862" y="285913"/>
                    <a:pt x="480862" y="285913"/>
                  </a:cubicBezTo>
                  <a:cubicBezTo>
                    <a:pt x="479307" y="285913"/>
                    <a:pt x="477752" y="287469"/>
                    <a:pt x="477752" y="287469"/>
                  </a:cubicBezTo>
                  <a:cubicBezTo>
                    <a:pt x="477752" y="287469"/>
                    <a:pt x="477752" y="287469"/>
                    <a:pt x="477752" y="287469"/>
                  </a:cubicBezTo>
                  <a:cubicBezTo>
                    <a:pt x="477752" y="287469"/>
                    <a:pt x="479307" y="285913"/>
                    <a:pt x="480862" y="285913"/>
                  </a:cubicBezTo>
                  <a:close/>
                  <a:moveTo>
                    <a:pt x="454428" y="304585"/>
                  </a:moveTo>
                  <a:lnTo>
                    <a:pt x="454428" y="304585"/>
                  </a:lnTo>
                  <a:cubicBezTo>
                    <a:pt x="452873" y="306141"/>
                    <a:pt x="451318" y="306141"/>
                    <a:pt x="451318" y="306141"/>
                  </a:cubicBezTo>
                  <a:cubicBezTo>
                    <a:pt x="451318" y="301473"/>
                    <a:pt x="451318" y="298361"/>
                    <a:pt x="451318" y="293693"/>
                  </a:cubicBezTo>
                  <a:cubicBezTo>
                    <a:pt x="452873" y="295249"/>
                    <a:pt x="454428" y="295249"/>
                    <a:pt x="454428" y="295249"/>
                  </a:cubicBezTo>
                  <a:cubicBezTo>
                    <a:pt x="454428" y="298361"/>
                    <a:pt x="454428" y="301473"/>
                    <a:pt x="454428" y="304585"/>
                  </a:cubicBezTo>
                  <a:close/>
                  <a:moveTo>
                    <a:pt x="417110" y="307696"/>
                  </a:moveTo>
                  <a:lnTo>
                    <a:pt x="417110" y="307696"/>
                  </a:lnTo>
                  <a:cubicBezTo>
                    <a:pt x="417110" y="307696"/>
                    <a:pt x="415555" y="307696"/>
                    <a:pt x="415555" y="307696"/>
                  </a:cubicBezTo>
                  <a:cubicBezTo>
                    <a:pt x="417110" y="306141"/>
                    <a:pt x="417110" y="304585"/>
                    <a:pt x="418665" y="301473"/>
                  </a:cubicBezTo>
                  <a:cubicBezTo>
                    <a:pt x="418665" y="304585"/>
                    <a:pt x="418665" y="306141"/>
                    <a:pt x="417110" y="307696"/>
                  </a:cubicBezTo>
                  <a:close/>
                  <a:moveTo>
                    <a:pt x="432659" y="309252"/>
                  </a:moveTo>
                  <a:lnTo>
                    <a:pt x="432659" y="309252"/>
                  </a:lnTo>
                  <a:cubicBezTo>
                    <a:pt x="435769" y="303029"/>
                    <a:pt x="438879" y="295249"/>
                    <a:pt x="441989" y="289025"/>
                  </a:cubicBezTo>
                  <a:cubicBezTo>
                    <a:pt x="441989" y="289025"/>
                    <a:pt x="441989" y="289025"/>
                    <a:pt x="441989" y="289025"/>
                  </a:cubicBezTo>
                  <a:cubicBezTo>
                    <a:pt x="440434" y="295249"/>
                    <a:pt x="438879" y="301473"/>
                    <a:pt x="437324" y="309252"/>
                  </a:cubicBezTo>
                  <a:cubicBezTo>
                    <a:pt x="435769" y="309252"/>
                    <a:pt x="434214" y="309252"/>
                    <a:pt x="432659" y="309252"/>
                  </a:cubicBezTo>
                  <a:close/>
                  <a:moveTo>
                    <a:pt x="455983" y="287469"/>
                  </a:moveTo>
                  <a:lnTo>
                    <a:pt x="455983" y="287469"/>
                  </a:lnTo>
                  <a:cubicBezTo>
                    <a:pt x="455983" y="287469"/>
                    <a:pt x="455983" y="287469"/>
                    <a:pt x="455983" y="287469"/>
                  </a:cubicBezTo>
                  <a:cubicBezTo>
                    <a:pt x="455983" y="287469"/>
                    <a:pt x="455983" y="287469"/>
                    <a:pt x="455983" y="287469"/>
                  </a:cubicBezTo>
                  <a:cubicBezTo>
                    <a:pt x="455983" y="287469"/>
                    <a:pt x="455983" y="287469"/>
                    <a:pt x="455983" y="287469"/>
                  </a:cubicBezTo>
                  <a:close/>
                  <a:moveTo>
                    <a:pt x="452873" y="281245"/>
                  </a:moveTo>
                  <a:lnTo>
                    <a:pt x="452873" y="281245"/>
                  </a:lnTo>
                  <a:cubicBezTo>
                    <a:pt x="452873" y="281245"/>
                    <a:pt x="452873" y="281245"/>
                    <a:pt x="452873" y="281245"/>
                  </a:cubicBezTo>
                  <a:cubicBezTo>
                    <a:pt x="452873" y="281245"/>
                    <a:pt x="452873" y="281245"/>
                    <a:pt x="452873" y="281245"/>
                  </a:cubicBezTo>
                  <a:cubicBezTo>
                    <a:pt x="452873" y="281245"/>
                    <a:pt x="452873" y="281245"/>
                    <a:pt x="452873" y="281245"/>
                  </a:cubicBezTo>
                  <a:close/>
                  <a:moveTo>
                    <a:pt x="407780" y="304585"/>
                  </a:moveTo>
                  <a:lnTo>
                    <a:pt x="407780" y="304585"/>
                  </a:lnTo>
                  <a:cubicBezTo>
                    <a:pt x="407780" y="303029"/>
                    <a:pt x="406226" y="303029"/>
                    <a:pt x="406226" y="303029"/>
                  </a:cubicBezTo>
                  <a:cubicBezTo>
                    <a:pt x="407780" y="303029"/>
                    <a:pt x="407780" y="301473"/>
                    <a:pt x="407780" y="301473"/>
                  </a:cubicBezTo>
                  <a:cubicBezTo>
                    <a:pt x="407780" y="303029"/>
                    <a:pt x="407780" y="303029"/>
                    <a:pt x="407780" y="304585"/>
                  </a:cubicBezTo>
                  <a:close/>
                  <a:moveTo>
                    <a:pt x="473088" y="298361"/>
                  </a:moveTo>
                  <a:lnTo>
                    <a:pt x="473088" y="298361"/>
                  </a:lnTo>
                  <a:cubicBezTo>
                    <a:pt x="471533" y="299917"/>
                    <a:pt x="469978" y="299917"/>
                    <a:pt x="468423" y="299917"/>
                  </a:cubicBezTo>
                  <a:cubicBezTo>
                    <a:pt x="468423" y="298361"/>
                    <a:pt x="468423" y="298361"/>
                    <a:pt x="468423" y="296805"/>
                  </a:cubicBezTo>
                  <a:cubicBezTo>
                    <a:pt x="469978" y="296805"/>
                    <a:pt x="471533" y="296805"/>
                    <a:pt x="471533" y="296805"/>
                  </a:cubicBezTo>
                  <a:cubicBezTo>
                    <a:pt x="471533" y="296805"/>
                    <a:pt x="473088" y="298361"/>
                    <a:pt x="473088" y="298361"/>
                  </a:cubicBezTo>
                  <a:close/>
                  <a:moveTo>
                    <a:pt x="479307" y="298361"/>
                  </a:moveTo>
                  <a:lnTo>
                    <a:pt x="479307" y="298361"/>
                  </a:lnTo>
                  <a:cubicBezTo>
                    <a:pt x="479307" y="296805"/>
                    <a:pt x="479307" y="295249"/>
                    <a:pt x="479307" y="295249"/>
                  </a:cubicBezTo>
                  <a:cubicBezTo>
                    <a:pt x="479307" y="293693"/>
                    <a:pt x="480862" y="293693"/>
                    <a:pt x="482417" y="293693"/>
                  </a:cubicBezTo>
                  <a:cubicBezTo>
                    <a:pt x="482417" y="293693"/>
                    <a:pt x="482417" y="295249"/>
                    <a:pt x="482417" y="296805"/>
                  </a:cubicBezTo>
                  <a:cubicBezTo>
                    <a:pt x="480862" y="296805"/>
                    <a:pt x="480862" y="296805"/>
                    <a:pt x="479307" y="298361"/>
                  </a:cubicBezTo>
                  <a:close/>
                  <a:moveTo>
                    <a:pt x="487082" y="282801"/>
                  </a:moveTo>
                  <a:lnTo>
                    <a:pt x="487082" y="282801"/>
                  </a:lnTo>
                  <a:cubicBezTo>
                    <a:pt x="487082" y="282801"/>
                    <a:pt x="487082" y="281245"/>
                    <a:pt x="487082" y="281245"/>
                  </a:cubicBezTo>
                  <a:cubicBezTo>
                    <a:pt x="488637" y="279689"/>
                    <a:pt x="488637" y="279689"/>
                    <a:pt x="490192" y="279689"/>
                  </a:cubicBezTo>
                  <a:cubicBezTo>
                    <a:pt x="490192" y="279689"/>
                    <a:pt x="490192" y="279689"/>
                    <a:pt x="490192" y="279689"/>
                  </a:cubicBezTo>
                  <a:cubicBezTo>
                    <a:pt x="490192" y="281245"/>
                    <a:pt x="490192" y="281245"/>
                    <a:pt x="488637" y="282801"/>
                  </a:cubicBezTo>
                  <a:cubicBezTo>
                    <a:pt x="488637" y="282801"/>
                    <a:pt x="488637" y="282801"/>
                    <a:pt x="487082" y="282801"/>
                  </a:cubicBezTo>
                  <a:close/>
                  <a:moveTo>
                    <a:pt x="535285" y="211225"/>
                  </a:moveTo>
                  <a:lnTo>
                    <a:pt x="535285" y="211225"/>
                  </a:lnTo>
                  <a:cubicBezTo>
                    <a:pt x="536840" y="211225"/>
                    <a:pt x="538395" y="212781"/>
                    <a:pt x="539950" y="212781"/>
                  </a:cubicBezTo>
                  <a:cubicBezTo>
                    <a:pt x="539950" y="214337"/>
                    <a:pt x="538395" y="215893"/>
                    <a:pt x="538395" y="219005"/>
                  </a:cubicBezTo>
                  <a:cubicBezTo>
                    <a:pt x="536840" y="217449"/>
                    <a:pt x="535285" y="215893"/>
                    <a:pt x="533730" y="214337"/>
                  </a:cubicBezTo>
                  <a:cubicBezTo>
                    <a:pt x="533730" y="214337"/>
                    <a:pt x="535285" y="212781"/>
                    <a:pt x="535285" y="211225"/>
                  </a:cubicBezTo>
                  <a:close/>
                  <a:moveTo>
                    <a:pt x="541504" y="201889"/>
                  </a:moveTo>
                  <a:lnTo>
                    <a:pt x="541504" y="201889"/>
                  </a:lnTo>
                  <a:cubicBezTo>
                    <a:pt x="541504" y="201889"/>
                    <a:pt x="541504" y="201889"/>
                    <a:pt x="541504" y="201889"/>
                  </a:cubicBezTo>
                  <a:cubicBezTo>
                    <a:pt x="541504" y="201889"/>
                    <a:pt x="541504" y="201889"/>
                    <a:pt x="541504" y="201889"/>
                  </a:cubicBezTo>
                  <a:cubicBezTo>
                    <a:pt x="541504" y="201889"/>
                    <a:pt x="541504" y="201889"/>
                    <a:pt x="541504" y="201889"/>
                  </a:cubicBezTo>
                  <a:close/>
                  <a:moveTo>
                    <a:pt x="535285" y="180106"/>
                  </a:moveTo>
                  <a:lnTo>
                    <a:pt x="535285" y="180106"/>
                  </a:lnTo>
                  <a:cubicBezTo>
                    <a:pt x="535285" y="180106"/>
                    <a:pt x="535285" y="180106"/>
                    <a:pt x="536840" y="180106"/>
                  </a:cubicBezTo>
                  <a:cubicBezTo>
                    <a:pt x="536840" y="180106"/>
                    <a:pt x="536840" y="178550"/>
                    <a:pt x="536840" y="176994"/>
                  </a:cubicBezTo>
                  <a:cubicBezTo>
                    <a:pt x="538395" y="178550"/>
                    <a:pt x="539950" y="176994"/>
                    <a:pt x="541504" y="176994"/>
                  </a:cubicBezTo>
                  <a:cubicBezTo>
                    <a:pt x="541504" y="178550"/>
                    <a:pt x="541504" y="180106"/>
                    <a:pt x="541504" y="180106"/>
                  </a:cubicBezTo>
                  <a:cubicBezTo>
                    <a:pt x="539950" y="180106"/>
                    <a:pt x="536840" y="180106"/>
                    <a:pt x="535285" y="180106"/>
                  </a:cubicBezTo>
                  <a:close/>
                  <a:moveTo>
                    <a:pt x="538395" y="170770"/>
                  </a:moveTo>
                  <a:lnTo>
                    <a:pt x="538395" y="170770"/>
                  </a:lnTo>
                  <a:cubicBezTo>
                    <a:pt x="538395" y="170770"/>
                    <a:pt x="538395" y="170770"/>
                    <a:pt x="538395" y="170770"/>
                  </a:cubicBezTo>
                  <a:cubicBezTo>
                    <a:pt x="538395" y="170770"/>
                    <a:pt x="539950" y="169214"/>
                    <a:pt x="541504" y="169214"/>
                  </a:cubicBezTo>
                  <a:cubicBezTo>
                    <a:pt x="541504" y="169214"/>
                    <a:pt x="541504" y="170770"/>
                    <a:pt x="541504" y="170770"/>
                  </a:cubicBezTo>
                  <a:cubicBezTo>
                    <a:pt x="539950" y="170770"/>
                    <a:pt x="538395" y="170770"/>
                    <a:pt x="538395" y="170770"/>
                  </a:cubicBezTo>
                  <a:close/>
                  <a:moveTo>
                    <a:pt x="485527" y="262573"/>
                  </a:moveTo>
                  <a:lnTo>
                    <a:pt x="485527" y="262573"/>
                  </a:lnTo>
                  <a:cubicBezTo>
                    <a:pt x="485527" y="264129"/>
                    <a:pt x="485527" y="264129"/>
                    <a:pt x="485527" y="264129"/>
                  </a:cubicBezTo>
                  <a:cubicBezTo>
                    <a:pt x="485527" y="264129"/>
                    <a:pt x="485527" y="264129"/>
                    <a:pt x="485527" y="262573"/>
                  </a:cubicBezTo>
                  <a:cubicBezTo>
                    <a:pt x="485527" y="262573"/>
                    <a:pt x="483972" y="262573"/>
                    <a:pt x="483972" y="262573"/>
                  </a:cubicBezTo>
                  <a:cubicBezTo>
                    <a:pt x="485527" y="262573"/>
                    <a:pt x="485527" y="262573"/>
                    <a:pt x="485527" y="262573"/>
                  </a:cubicBezTo>
                  <a:cubicBezTo>
                    <a:pt x="485527" y="262573"/>
                    <a:pt x="485527" y="262573"/>
                    <a:pt x="485527" y="262573"/>
                  </a:cubicBezTo>
                  <a:close/>
                  <a:moveTo>
                    <a:pt x="488637" y="292137"/>
                  </a:moveTo>
                  <a:lnTo>
                    <a:pt x="488637" y="292137"/>
                  </a:lnTo>
                  <a:cubicBezTo>
                    <a:pt x="488637" y="292137"/>
                    <a:pt x="488637" y="290581"/>
                    <a:pt x="488637" y="290581"/>
                  </a:cubicBezTo>
                  <a:cubicBezTo>
                    <a:pt x="490192" y="289025"/>
                    <a:pt x="491747" y="287469"/>
                    <a:pt x="491747" y="285913"/>
                  </a:cubicBezTo>
                  <a:cubicBezTo>
                    <a:pt x="493302" y="287469"/>
                    <a:pt x="493302" y="289025"/>
                    <a:pt x="493302" y="290581"/>
                  </a:cubicBezTo>
                  <a:cubicBezTo>
                    <a:pt x="491747" y="290581"/>
                    <a:pt x="490192" y="292137"/>
                    <a:pt x="488637" y="292137"/>
                  </a:cubicBezTo>
                  <a:close/>
                  <a:moveTo>
                    <a:pt x="532175" y="222117"/>
                  </a:moveTo>
                  <a:lnTo>
                    <a:pt x="532175" y="222117"/>
                  </a:lnTo>
                  <a:cubicBezTo>
                    <a:pt x="533730" y="223673"/>
                    <a:pt x="535285" y="223673"/>
                    <a:pt x="535285" y="225229"/>
                  </a:cubicBezTo>
                  <a:cubicBezTo>
                    <a:pt x="535285" y="226785"/>
                    <a:pt x="535285" y="228341"/>
                    <a:pt x="533730" y="229897"/>
                  </a:cubicBezTo>
                  <a:cubicBezTo>
                    <a:pt x="533730" y="228341"/>
                    <a:pt x="532175" y="228341"/>
                    <a:pt x="530620" y="226785"/>
                  </a:cubicBezTo>
                  <a:cubicBezTo>
                    <a:pt x="532175" y="225229"/>
                    <a:pt x="532175" y="223673"/>
                    <a:pt x="532175" y="222117"/>
                  </a:cubicBezTo>
                  <a:close/>
                  <a:moveTo>
                    <a:pt x="541504" y="229897"/>
                  </a:moveTo>
                  <a:lnTo>
                    <a:pt x="541504" y="229897"/>
                  </a:lnTo>
                  <a:cubicBezTo>
                    <a:pt x="541504" y="229897"/>
                    <a:pt x="541504" y="229897"/>
                    <a:pt x="543059" y="229897"/>
                  </a:cubicBezTo>
                  <a:cubicBezTo>
                    <a:pt x="541504" y="231453"/>
                    <a:pt x="541504" y="233009"/>
                    <a:pt x="541504" y="234565"/>
                  </a:cubicBezTo>
                  <a:cubicBezTo>
                    <a:pt x="539950" y="234565"/>
                    <a:pt x="539950" y="234565"/>
                    <a:pt x="539950" y="234565"/>
                  </a:cubicBezTo>
                  <a:cubicBezTo>
                    <a:pt x="539950" y="233009"/>
                    <a:pt x="541504" y="231453"/>
                    <a:pt x="541504" y="229897"/>
                  </a:cubicBezTo>
                  <a:close/>
                  <a:moveTo>
                    <a:pt x="544614" y="222117"/>
                  </a:moveTo>
                  <a:lnTo>
                    <a:pt x="544614" y="222117"/>
                  </a:lnTo>
                  <a:cubicBezTo>
                    <a:pt x="544614" y="220561"/>
                    <a:pt x="546169" y="217449"/>
                    <a:pt x="547724" y="214337"/>
                  </a:cubicBezTo>
                  <a:cubicBezTo>
                    <a:pt x="547724" y="214337"/>
                    <a:pt x="547724" y="214337"/>
                    <a:pt x="549279" y="214337"/>
                  </a:cubicBezTo>
                  <a:cubicBezTo>
                    <a:pt x="547724" y="217449"/>
                    <a:pt x="546169" y="220561"/>
                    <a:pt x="544614" y="223673"/>
                  </a:cubicBezTo>
                  <a:cubicBezTo>
                    <a:pt x="544614" y="223673"/>
                    <a:pt x="544614" y="223673"/>
                    <a:pt x="544614" y="222117"/>
                  </a:cubicBezTo>
                  <a:close/>
                  <a:moveTo>
                    <a:pt x="547724" y="201889"/>
                  </a:moveTo>
                  <a:lnTo>
                    <a:pt x="547724" y="201889"/>
                  </a:lnTo>
                  <a:cubicBezTo>
                    <a:pt x="547724" y="201889"/>
                    <a:pt x="547724" y="200333"/>
                    <a:pt x="547724" y="198777"/>
                  </a:cubicBezTo>
                  <a:cubicBezTo>
                    <a:pt x="549279" y="198777"/>
                    <a:pt x="550834" y="200333"/>
                    <a:pt x="552389" y="198777"/>
                  </a:cubicBezTo>
                  <a:cubicBezTo>
                    <a:pt x="552389" y="200333"/>
                    <a:pt x="552389" y="201889"/>
                    <a:pt x="552389" y="201889"/>
                  </a:cubicBezTo>
                  <a:cubicBezTo>
                    <a:pt x="550834" y="201889"/>
                    <a:pt x="549279" y="201889"/>
                    <a:pt x="547724" y="201889"/>
                  </a:cubicBezTo>
                  <a:close/>
                  <a:moveTo>
                    <a:pt x="547724" y="192553"/>
                  </a:moveTo>
                  <a:lnTo>
                    <a:pt x="547724" y="192553"/>
                  </a:lnTo>
                  <a:cubicBezTo>
                    <a:pt x="547724" y="190997"/>
                    <a:pt x="547724" y="189441"/>
                    <a:pt x="547724" y="187885"/>
                  </a:cubicBezTo>
                  <a:cubicBezTo>
                    <a:pt x="549279" y="187885"/>
                    <a:pt x="550834" y="187885"/>
                    <a:pt x="552389" y="187885"/>
                  </a:cubicBezTo>
                  <a:cubicBezTo>
                    <a:pt x="552389" y="189441"/>
                    <a:pt x="552389" y="190997"/>
                    <a:pt x="552389" y="192553"/>
                  </a:cubicBezTo>
                  <a:cubicBezTo>
                    <a:pt x="550834" y="192553"/>
                    <a:pt x="549279" y="192553"/>
                    <a:pt x="547724" y="192553"/>
                  </a:cubicBezTo>
                  <a:close/>
                  <a:moveTo>
                    <a:pt x="547724" y="176994"/>
                  </a:moveTo>
                  <a:lnTo>
                    <a:pt x="547724" y="176994"/>
                  </a:lnTo>
                  <a:cubicBezTo>
                    <a:pt x="549279" y="176994"/>
                    <a:pt x="549279" y="176994"/>
                    <a:pt x="550834" y="176994"/>
                  </a:cubicBezTo>
                  <a:cubicBezTo>
                    <a:pt x="550834" y="178550"/>
                    <a:pt x="550834" y="178550"/>
                    <a:pt x="550834" y="180106"/>
                  </a:cubicBezTo>
                  <a:cubicBezTo>
                    <a:pt x="549279" y="180106"/>
                    <a:pt x="549279" y="180106"/>
                    <a:pt x="547724" y="180106"/>
                  </a:cubicBezTo>
                  <a:cubicBezTo>
                    <a:pt x="547724" y="178550"/>
                    <a:pt x="547724" y="178550"/>
                    <a:pt x="547724" y="176994"/>
                  </a:cubicBezTo>
                  <a:close/>
                  <a:moveTo>
                    <a:pt x="547724" y="170770"/>
                  </a:moveTo>
                  <a:lnTo>
                    <a:pt x="547724" y="170770"/>
                  </a:lnTo>
                  <a:cubicBezTo>
                    <a:pt x="547724" y="169214"/>
                    <a:pt x="547724" y="167658"/>
                    <a:pt x="547724" y="166102"/>
                  </a:cubicBezTo>
                  <a:cubicBezTo>
                    <a:pt x="549279" y="167658"/>
                    <a:pt x="549279" y="169214"/>
                    <a:pt x="549279" y="170770"/>
                  </a:cubicBezTo>
                  <a:cubicBezTo>
                    <a:pt x="549279" y="170770"/>
                    <a:pt x="549279" y="170770"/>
                    <a:pt x="547724" y="170770"/>
                  </a:cubicBezTo>
                  <a:close/>
                  <a:moveTo>
                    <a:pt x="539950" y="145874"/>
                  </a:moveTo>
                  <a:lnTo>
                    <a:pt x="539950" y="145874"/>
                  </a:lnTo>
                  <a:cubicBezTo>
                    <a:pt x="538395" y="145874"/>
                    <a:pt x="538395" y="145874"/>
                    <a:pt x="538395" y="145874"/>
                  </a:cubicBezTo>
                  <a:cubicBezTo>
                    <a:pt x="539950" y="144318"/>
                    <a:pt x="541504" y="142762"/>
                    <a:pt x="541504" y="142762"/>
                  </a:cubicBezTo>
                  <a:cubicBezTo>
                    <a:pt x="543059" y="142762"/>
                    <a:pt x="543059" y="144318"/>
                    <a:pt x="544614" y="144318"/>
                  </a:cubicBezTo>
                  <a:cubicBezTo>
                    <a:pt x="543059" y="145874"/>
                    <a:pt x="541504" y="145874"/>
                    <a:pt x="539950" y="145874"/>
                  </a:cubicBezTo>
                  <a:close/>
                  <a:moveTo>
                    <a:pt x="532175" y="136538"/>
                  </a:moveTo>
                  <a:lnTo>
                    <a:pt x="532175" y="136538"/>
                  </a:lnTo>
                  <a:cubicBezTo>
                    <a:pt x="532175" y="134982"/>
                    <a:pt x="532175" y="134982"/>
                    <a:pt x="532175" y="134982"/>
                  </a:cubicBezTo>
                  <a:cubicBezTo>
                    <a:pt x="532175" y="133426"/>
                    <a:pt x="533730" y="133426"/>
                    <a:pt x="533730" y="131870"/>
                  </a:cubicBezTo>
                  <a:cubicBezTo>
                    <a:pt x="535285" y="133426"/>
                    <a:pt x="535285" y="133426"/>
                    <a:pt x="535285" y="133426"/>
                  </a:cubicBezTo>
                  <a:cubicBezTo>
                    <a:pt x="535285" y="134982"/>
                    <a:pt x="533730" y="134982"/>
                    <a:pt x="532175" y="136538"/>
                  </a:cubicBezTo>
                  <a:close/>
                  <a:moveTo>
                    <a:pt x="518180" y="136538"/>
                  </a:moveTo>
                  <a:lnTo>
                    <a:pt x="518180" y="136538"/>
                  </a:lnTo>
                  <a:cubicBezTo>
                    <a:pt x="518180" y="136538"/>
                    <a:pt x="518180" y="136538"/>
                    <a:pt x="518180" y="136538"/>
                  </a:cubicBezTo>
                  <a:cubicBezTo>
                    <a:pt x="519735" y="136538"/>
                    <a:pt x="519735" y="136538"/>
                    <a:pt x="519735" y="134982"/>
                  </a:cubicBezTo>
                  <a:cubicBezTo>
                    <a:pt x="519735" y="136538"/>
                    <a:pt x="519735" y="136538"/>
                    <a:pt x="518180" y="136538"/>
                  </a:cubicBezTo>
                  <a:close/>
                  <a:moveTo>
                    <a:pt x="504186" y="242345"/>
                  </a:moveTo>
                  <a:lnTo>
                    <a:pt x="504186" y="242345"/>
                  </a:lnTo>
                  <a:cubicBezTo>
                    <a:pt x="504186" y="242345"/>
                    <a:pt x="505741" y="243901"/>
                    <a:pt x="505741" y="245457"/>
                  </a:cubicBezTo>
                  <a:cubicBezTo>
                    <a:pt x="505741" y="245457"/>
                    <a:pt x="505741" y="245457"/>
                    <a:pt x="505741" y="245457"/>
                  </a:cubicBezTo>
                  <a:cubicBezTo>
                    <a:pt x="504186" y="245457"/>
                    <a:pt x="504186" y="247013"/>
                    <a:pt x="502631" y="247013"/>
                  </a:cubicBezTo>
                  <a:cubicBezTo>
                    <a:pt x="502631" y="247013"/>
                    <a:pt x="502631" y="245457"/>
                    <a:pt x="502631" y="245457"/>
                  </a:cubicBezTo>
                  <a:cubicBezTo>
                    <a:pt x="502631" y="245457"/>
                    <a:pt x="501076" y="245457"/>
                    <a:pt x="501076" y="245457"/>
                  </a:cubicBezTo>
                  <a:cubicBezTo>
                    <a:pt x="501076" y="243901"/>
                    <a:pt x="502631" y="242345"/>
                    <a:pt x="504186" y="242345"/>
                  </a:cubicBezTo>
                  <a:close/>
                  <a:moveTo>
                    <a:pt x="471533" y="282801"/>
                  </a:moveTo>
                  <a:lnTo>
                    <a:pt x="471533" y="282801"/>
                  </a:lnTo>
                  <a:cubicBezTo>
                    <a:pt x="469978" y="282801"/>
                    <a:pt x="468423" y="284357"/>
                    <a:pt x="468423" y="284357"/>
                  </a:cubicBezTo>
                  <a:cubicBezTo>
                    <a:pt x="468423" y="284357"/>
                    <a:pt x="468423" y="282801"/>
                    <a:pt x="468423" y="282801"/>
                  </a:cubicBezTo>
                  <a:cubicBezTo>
                    <a:pt x="469978" y="281245"/>
                    <a:pt x="469978" y="281245"/>
                    <a:pt x="471533" y="281245"/>
                  </a:cubicBezTo>
                  <a:cubicBezTo>
                    <a:pt x="471533" y="281245"/>
                    <a:pt x="471533" y="282801"/>
                    <a:pt x="471533" y="282801"/>
                  </a:cubicBezTo>
                  <a:close/>
                  <a:moveTo>
                    <a:pt x="409335" y="276577"/>
                  </a:moveTo>
                  <a:lnTo>
                    <a:pt x="409335" y="276577"/>
                  </a:lnTo>
                  <a:cubicBezTo>
                    <a:pt x="409335" y="275021"/>
                    <a:pt x="410890" y="275021"/>
                    <a:pt x="410890" y="273465"/>
                  </a:cubicBezTo>
                  <a:cubicBezTo>
                    <a:pt x="412445" y="275021"/>
                    <a:pt x="415555" y="275021"/>
                    <a:pt x="418665" y="275021"/>
                  </a:cubicBezTo>
                  <a:cubicBezTo>
                    <a:pt x="415555" y="275021"/>
                    <a:pt x="412445" y="276577"/>
                    <a:pt x="409335" y="276577"/>
                  </a:cubicBezTo>
                  <a:close/>
                  <a:moveTo>
                    <a:pt x="389121" y="296805"/>
                  </a:moveTo>
                  <a:lnTo>
                    <a:pt x="389121" y="296805"/>
                  </a:lnTo>
                  <a:cubicBezTo>
                    <a:pt x="387566" y="298361"/>
                    <a:pt x="387566" y="298361"/>
                    <a:pt x="387566" y="298361"/>
                  </a:cubicBezTo>
                  <a:cubicBezTo>
                    <a:pt x="387566" y="298361"/>
                    <a:pt x="386011" y="298361"/>
                    <a:pt x="386011" y="298361"/>
                  </a:cubicBezTo>
                  <a:cubicBezTo>
                    <a:pt x="387566" y="298361"/>
                    <a:pt x="387566" y="296805"/>
                    <a:pt x="389121" y="296805"/>
                  </a:cubicBezTo>
                  <a:close/>
                  <a:moveTo>
                    <a:pt x="386011" y="313920"/>
                  </a:moveTo>
                  <a:lnTo>
                    <a:pt x="386011" y="313920"/>
                  </a:lnTo>
                  <a:cubicBezTo>
                    <a:pt x="386011" y="313920"/>
                    <a:pt x="386011" y="313920"/>
                    <a:pt x="386011" y="313920"/>
                  </a:cubicBezTo>
                  <a:cubicBezTo>
                    <a:pt x="386011" y="313920"/>
                    <a:pt x="386011" y="313920"/>
                    <a:pt x="386011" y="313920"/>
                  </a:cubicBezTo>
                  <a:cubicBezTo>
                    <a:pt x="387566" y="312364"/>
                    <a:pt x="389121" y="310808"/>
                    <a:pt x="390676" y="309252"/>
                  </a:cubicBezTo>
                  <a:cubicBezTo>
                    <a:pt x="390676" y="309252"/>
                    <a:pt x="390676" y="309252"/>
                    <a:pt x="392231" y="310808"/>
                  </a:cubicBezTo>
                  <a:cubicBezTo>
                    <a:pt x="392231" y="310808"/>
                    <a:pt x="390676" y="312364"/>
                    <a:pt x="390676" y="313920"/>
                  </a:cubicBezTo>
                  <a:cubicBezTo>
                    <a:pt x="389121" y="317032"/>
                    <a:pt x="393786" y="318588"/>
                    <a:pt x="396896" y="317032"/>
                  </a:cubicBezTo>
                  <a:cubicBezTo>
                    <a:pt x="396896" y="317032"/>
                    <a:pt x="396896" y="315476"/>
                    <a:pt x="396896" y="315476"/>
                  </a:cubicBezTo>
                  <a:cubicBezTo>
                    <a:pt x="398451" y="315476"/>
                    <a:pt x="396896" y="315476"/>
                    <a:pt x="396896" y="315476"/>
                  </a:cubicBezTo>
                  <a:cubicBezTo>
                    <a:pt x="398451" y="315476"/>
                    <a:pt x="400006" y="315476"/>
                    <a:pt x="401561" y="317032"/>
                  </a:cubicBezTo>
                  <a:cubicBezTo>
                    <a:pt x="401561" y="317032"/>
                    <a:pt x="401561" y="318588"/>
                    <a:pt x="401561" y="318588"/>
                  </a:cubicBezTo>
                  <a:cubicBezTo>
                    <a:pt x="395341" y="317032"/>
                    <a:pt x="390676" y="315476"/>
                    <a:pt x="386011" y="313920"/>
                  </a:cubicBezTo>
                  <a:cubicBezTo>
                    <a:pt x="386011" y="313920"/>
                    <a:pt x="386011" y="313920"/>
                    <a:pt x="386011" y="313920"/>
                  </a:cubicBezTo>
                  <a:close/>
                  <a:moveTo>
                    <a:pt x="409335" y="318588"/>
                  </a:moveTo>
                  <a:lnTo>
                    <a:pt x="409335" y="318588"/>
                  </a:lnTo>
                  <a:cubicBezTo>
                    <a:pt x="410890" y="318588"/>
                    <a:pt x="412445" y="318588"/>
                    <a:pt x="414000" y="320144"/>
                  </a:cubicBezTo>
                  <a:cubicBezTo>
                    <a:pt x="414000" y="320144"/>
                    <a:pt x="414000" y="320144"/>
                    <a:pt x="414000" y="321700"/>
                  </a:cubicBezTo>
                  <a:cubicBezTo>
                    <a:pt x="412445" y="321700"/>
                    <a:pt x="410890" y="320144"/>
                    <a:pt x="409335" y="320144"/>
                  </a:cubicBezTo>
                  <a:cubicBezTo>
                    <a:pt x="409335" y="320144"/>
                    <a:pt x="409335" y="318588"/>
                    <a:pt x="409335" y="318588"/>
                  </a:cubicBezTo>
                  <a:close/>
                  <a:moveTo>
                    <a:pt x="499521" y="287469"/>
                  </a:moveTo>
                  <a:lnTo>
                    <a:pt x="499521" y="287469"/>
                  </a:lnTo>
                  <a:cubicBezTo>
                    <a:pt x="499521" y="284357"/>
                    <a:pt x="499521" y="282801"/>
                    <a:pt x="497966" y="279689"/>
                  </a:cubicBezTo>
                  <a:cubicBezTo>
                    <a:pt x="499521" y="278133"/>
                    <a:pt x="501076" y="276577"/>
                    <a:pt x="502631" y="275021"/>
                  </a:cubicBezTo>
                  <a:cubicBezTo>
                    <a:pt x="502631" y="278133"/>
                    <a:pt x="504186" y="281245"/>
                    <a:pt x="505741" y="284357"/>
                  </a:cubicBezTo>
                  <a:cubicBezTo>
                    <a:pt x="504186" y="284357"/>
                    <a:pt x="501076" y="285913"/>
                    <a:pt x="499521" y="287469"/>
                  </a:cubicBezTo>
                  <a:close/>
                  <a:moveTo>
                    <a:pt x="507296" y="268797"/>
                  </a:moveTo>
                  <a:lnTo>
                    <a:pt x="507296" y="268797"/>
                  </a:lnTo>
                  <a:cubicBezTo>
                    <a:pt x="507296" y="268797"/>
                    <a:pt x="507296" y="268797"/>
                    <a:pt x="507296" y="268797"/>
                  </a:cubicBezTo>
                  <a:cubicBezTo>
                    <a:pt x="508851" y="271909"/>
                    <a:pt x="510406" y="275021"/>
                    <a:pt x="513516" y="278133"/>
                  </a:cubicBezTo>
                  <a:cubicBezTo>
                    <a:pt x="511961" y="279689"/>
                    <a:pt x="511961" y="279689"/>
                    <a:pt x="511961" y="279689"/>
                  </a:cubicBezTo>
                  <a:cubicBezTo>
                    <a:pt x="510406" y="276577"/>
                    <a:pt x="508851" y="273465"/>
                    <a:pt x="507296" y="268797"/>
                  </a:cubicBezTo>
                  <a:close/>
                  <a:moveTo>
                    <a:pt x="511961" y="262573"/>
                  </a:moveTo>
                  <a:lnTo>
                    <a:pt x="511961" y="262573"/>
                  </a:lnTo>
                  <a:cubicBezTo>
                    <a:pt x="511961" y="262573"/>
                    <a:pt x="513516" y="261017"/>
                    <a:pt x="513516" y="259461"/>
                  </a:cubicBezTo>
                  <a:cubicBezTo>
                    <a:pt x="515071" y="264129"/>
                    <a:pt x="516626" y="267241"/>
                    <a:pt x="518180" y="270353"/>
                  </a:cubicBezTo>
                  <a:cubicBezTo>
                    <a:pt x="518180" y="271909"/>
                    <a:pt x="518180" y="273465"/>
                    <a:pt x="519735" y="273465"/>
                  </a:cubicBezTo>
                  <a:cubicBezTo>
                    <a:pt x="519735" y="273465"/>
                    <a:pt x="519735" y="273465"/>
                    <a:pt x="519735" y="273465"/>
                  </a:cubicBezTo>
                  <a:cubicBezTo>
                    <a:pt x="519735" y="273465"/>
                    <a:pt x="519735" y="275021"/>
                    <a:pt x="518180" y="275021"/>
                  </a:cubicBezTo>
                  <a:cubicBezTo>
                    <a:pt x="516626" y="271909"/>
                    <a:pt x="513516" y="267241"/>
                    <a:pt x="511961" y="262573"/>
                  </a:cubicBezTo>
                  <a:close/>
                  <a:moveTo>
                    <a:pt x="529065" y="239233"/>
                  </a:moveTo>
                  <a:lnTo>
                    <a:pt x="529065" y="239233"/>
                  </a:lnTo>
                  <a:cubicBezTo>
                    <a:pt x="529065" y="237677"/>
                    <a:pt x="529065" y="236121"/>
                    <a:pt x="529065" y="234565"/>
                  </a:cubicBezTo>
                  <a:cubicBezTo>
                    <a:pt x="530620" y="236121"/>
                    <a:pt x="530620" y="236121"/>
                    <a:pt x="530620" y="236121"/>
                  </a:cubicBezTo>
                  <a:cubicBezTo>
                    <a:pt x="530620" y="237677"/>
                    <a:pt x="530620" y="239233"/>
                    <a:pt x="530620" y="239233"/>
                  </a:cubicBezTo>
                  <a:cubicBezTo>
                    <a:pt x="529065" y="239233"/>
                    <a:pt x="529065" y="239233"/>
                    <a:pt x="529065" y="239233"/>
                  </a:cubicBezTo>
                  <a:close/>
                  <a:moveTo>
                    <a:pt x="553944" y="153654"/>
                  </a:moveTo>
                  <a:lnTo>
                    <a:pt x="553944" y="153654"/>
                  </a:lnTo>
                  <a:cubicBezTo>
                    <a:pt x="553944" y="153654"/>
                    <a:pt x="553944" y="153654"/>
                    <a:pt x="553944" y="153654"/>
                  </a:cubicBezTo>
                  <a:cubicBezTo>
                    <a:pt x="553944" y="153654"/>
                    <a:pt x="553944" y="153654"/>
                    <a:pt x="553944" y="153654"/>
                  </a:cubicBezTo>
                  <a:cubicBezTo>
                    <a:pt x="553944" y="153654"/>
                    <a:pt x="553944" y="153654"/>
                    <a:pt x="553944" y="153654"/>
                  </a:cubicBezTo>
                  <a:close/>
                  <a:moveTo>
                    <a:pt x="524400" y="120978"/>
                  </a:moveTo>
                  <a:lnTo>
                    <a:pt x="524400" y="120978"/>
                  </a:lnTo>
                  <a:cubicBezTo>
                    <a:pt x="524400" y="122534"/>
                    <a:pt x="525955" y="122534"/>
                    <a:pt x="527510" y="124090"/>
                  </a:cubicBezTo>
                  <a:cubicBezTo>
                    <a:pt x="525955" y="124090"/>
                    <a:pt x="525955" y="125646"/>
                    <a:pt x="524400" y="125646"/>
                  </a:cubicBezTo>
                  <a:cubicBezTo>
                    <a:pt x="524400" y="124090"/>
                    <a:pt x="522845" y="122534"/>
                    <a:pt x="522845" y="120978"/>
                  </a:cubicBezTo>
                  <a:cubicBezTo>
                    <a:pt x="522845" y="120978"/>
                    <a:pt x="522845" y="120978"/>
                    <a:pt x="524400" y="120978"/>
                  </a:cubicBezTo>
                  <a:close/>
                  <a:moveTo>
                    <a:pt x="518180" y="128758"/>
                  </a:moveTo>
                  <a:lnTo>
                    <a:pt x="518180" y="128758"/>
                  </a:lnTo>
                  <a:cubicBezTo>
                    <a:pt x="518180" y="128758"/>
                    <a:pt x="518180" y="128758"/>
                    <a:pt x="516626" y="128758"/>
                  </a:cubicBezTo>
                  <a:cubicBezTo>
                    <a:pt x="515071" y="127202"/>
                    <a:pt x="513516" y="125646"/>
                    <a:pt x="511961" y="128758"/>
                  </a:cubicBezTo>
                  <a:cubicBezTo>
                    <a:pt x="511961" y="128758"/>
                    <a:pt x="511961" y="128758"/>
                    <a:pt x="511961" y="128758"/>
                  </a:cubicBezTo>
                  <a:cubicBezTo>
                    <a:pt x="510406" y="128758"/>
                    <a:pt x="510406" y="128758"/>
                    <a:pt x="510406" y="127202"/>
                  </a:cubicBezTo>
                  <a:cubicBezTo>
                    <a:pt x="513516" y="127202"/>
                    <a:pt x="515071" y="125646"/>
                    <a:pt x="516626" y="125646"/>
                  </a:cubicBezTo>
                  <a:cubicBezTo>
                    <a:pt x="516626" y="125646"/>
                    <a:pt x="518180" y="127202"/>
                    <a:pt x="518180" y="128758"/>
                  </a:cubicBezTo>
                  <a:close/>
                  <a:moveTo>
                    <a:pt x="507296" y="122534"/>
                  </a:moveTo>
                  <a:lnTo>
                    <a:pt x="507296" y="122534"/>
                  </a:lnTo>
                  <a:cubicBezTo>
                    <a:pt x="505741" y="120978"/>
                    <a:pt x="504186" y="119422"/>
                    <a:pt x="504186" y="116310"/>
                  </a:cubicBezTo>
                  <a:cubicBezTo>
                    <a:pt x="504186" y="116310"/>
                    <a:pt x="505741" y="116310"/>
                    <a:pt x="505741" y="114754"/>
                  </a:cubicBezTo>
                  <a:cubicBezTo>
                    <a:pt x="507296" y="116310"/>
                    <a:pt x="508851" y="117866"/>
                    <a:pt x="510406" y="119422"/>
                  </a:cubicBezTo>
                  <a:cubicBezTo>
                    <a:pt x="510406" y="120978"/>
                    <a:pt x="508851" y="120978"/>
                    <a:pt x="507296" y="122534"/>
                  </a:cubicBezTo>
                  <a:close/>
                  <a:moveTo>
                    <a:pt x="499521" y="111642"/>
                  </a:moveTo>
                  <a:lnTo>
                    <a:pt x="499521" y="111642"/>
                  </a:lnTo>
                  <a:cubicBezTo>
                    <a:pt x="499521" y="110086"/>
                    <a:pt x="499521" y="110086"/>
                    <a:pt x="499521" y="110086"/>
                  </a:cubicBezTo>
                  <a:cubicBezTo>
                    <a:pt x="499521" y="110086"/>
                    <a:pt x="501076" y="110086"/>
                    <a:pt x="501076" y="110086"/>
                  </a:cubicBezTo>
                  <a:cubicBezTo>
                    <a:pt x="501076" y="110086"/>
                    <a:pt x="499521" y="110086"/>
                    <a:pt x="499521" y="111642"/>
                  </a:cubicBezTo>
                  <a:close/>
                  <a:moveTo>
                    <a:pt x="476197" y="100750"/>
                  </a:moveTo>
                  <a:lnTo>
                    <a:pt x="476197" y="100750"/>
                  </a:lnTo>
                  <a:cubicBezTo>
                    <a:pt x="476197" y="100750"/>
                    <a:pt x="476197" y="100750"/>
                    <a:pt x="476197" y="100750"/>
                  </a:cubicBezTo>
                  <a:cubicBezTo>
                    <a:pt x="474642" y="102306"/>
                    <a:pt x="474642" y="103862"/>
                    <a:pt x="473088" y="105418"/>
                  </a:cubicBezTo>
                  <a:cubicBezTo>
                    <a:pt x="473088" y="105418"/>
                    <a:pt x="473088" y="105418"/>
                    <a:pt x="473088" y="105418"/>
                  </a:cubicBezTo>
                  <a:cubicBezTo>
                    <a:pt x="474642" y="103862"/>
                    <a:pt x="474642" y="102306"/>
                    <a:pt x="476197" y="100750"/>
                  </a:cubicBezTo>
                  <a:close/>
                  <a:moveTo>
                    <a:pt x="479307" y="110086"/>
                  </a:moveTo>
                  <a:lnTo>
                    <a:pt x="479307" y="110086"/>
                  </a:lnTo>
                  <a:cubicBezTo>
                    <a:pt x="479307" y="108530"/>
                    <a:pt x="480862" y="106974"/>
                    <a:pt x="480862" y="106974"/>
                  </a:cubicBezTo>
                  <a:cubicBezTo>
                    <a:pt x="482417" y="106974"/>
                    <a:pt x="482417" y="108530"/>
                    <a:pt x="483972" y="108530"/>
                  </a:cubicBezTo>
                  <a:cubicBezTo>
                    <a:pt x="482417" y="110086"/>
                    <a:pt x="482417" y="110086"/>
                    <a:pt x="480862" y="110086"/>
                  </a:cubicBezTo>
                  <a:cubicBezTo>
                    <a:pt x="480862" y="110086"/>
                    <a:pt x="479307" y="110086"/>
                    <a:pt x="479307" y="110086"/>
                  </a:cubicBezTo>
                  <a:close/>
                  <a:moveTo>
                    <a:pt x="488637" y="114754"/>
                  </a:moveTo>
                  <a:lnTo>
                    <a:pt x="488637" y="114754"/>
                  </a:lnTo>
                  <a:cubicBezTo>
                    <a:pt x="488637" y="114754"/>
                    <a:pt x="490192" y="116310"/>
                    <a:pt x="490192" y="116310"/>
                  </a:cubicBezTo>
                  <a:cubicBezTo>
                    <a:pt x="490192" y="116310"/>
                    <a:pt x="488637" y="116310"/>
                    <a:pt x="488637" y="116310"/>
                  </a:cubicBezTo>
                  <a:cubicBezTo>
                    <a:pt x="488637" y="116310"/>
                    <a:pt x="487082" y="116310"/>
                    <a:pt x="487082" y="114754"/>
                  </a:cubicBezTo>
                  <a:cubicBezTo>
                    <a:pt x="487082" y="114754"/>
                    <a:pt x="488637" y="114754"/>
                    <a:pt x="488637" y="114754"/>
                  </a:cubicBezTo>
                  <a:close/>
                  <a:moveTo>
                    <a:pt x="513516" y="231453"/>
                  </a:moveTo>
                  <a:lnTo>
                    <a:pt x="513516" y="231453"/>
                  </a:lnTo>
                  <a:cubicBezTo>
                    <a:pt x="513516" y="231453"/>
                    <a:pt x="515071" y="233009"/>
                    <a:pt x="515071" y="233009"/>
                  </a:cubicBezTo>
                  <a:cubicBezTo>
                    <a:pt x="513516" y="234565"/>
                    <a:pt x="513516" y="236121"/>
                    <a:pt x="511961" y="236121"/>
                  </a:cubicBezTo>
                  <a:cubicBezTo>
                    <a:pt x="511961" y="236121"/>
                    <a:pt x="510406" y="234565"/>
                    <a:pt x="510406" y="234565"/>
                  </a:cubicBezTo>
                  <a:cubicBezTo>
                    <a:pt x="511961" y="233009"/>
                    <a:pt x="511961" y="233009"/>
                    <a:pt x="513516" y="231453"/>
                  </a:cubicBezTo>
                  <a:close/>
                  <a:moveTo>
                    <a:pt x="398451" y="273465"/>
                  </a:moveTo>
                  <a:lnTo>
                    <a:pt x="398451" y="273465"/>
                  </a:lnTo>
                  <a:cubicBezTo>
                    <a:pt x="400006" y="273465"/>
                    <a:pt x="400006" y="273465"/>
                    <a:pt x="401561" y="273465"/>
                  </a:cubicBezTo>
                  <a:cubicBezTo>
                    <a:pt x="400006" y="275021"/>
                    <a:pt x="396896" y="276577"/>
                    <a:pt x="395341" y="279689"/>
                  </a:cubicBezTo>
                  <a:cubicBezTo>
                    <a:pt x="396896" y="278133"/>
                    <a:pt x="396896" y="276577"/>
                    <a:pt x="398451" y="275021"/>
                  </a:cubicBezTo>
                  <a:cubicBezTo>
                    <a:pt x="398451" y="275021"/>
                    <a:pt x="398451" y="275021"/>
                    <a:pt x="398451" y="275021"/>
                  </a:cubicBezTo>
                  <a:cubicBezTo>
                    <a:pt x="398451" y="275021"/>
                    <a:pt x="398451" y="275021"/>
                    <a:pt x="398451" y="275021"/>
                  </a:cubicBezTo>
                  <a:cubicBezTo>
                    <a:pt x="400006" y="273465"/>
                    <a:pt x="398451" y="273465"/>
                    <a:pt x="398451" y="273465"/>
                  </a:cubicBezTo>
                  <a:close/>
                  <a:moveTo>
                    <a:pt x="381347" y="304585"/>
                  </a:moveTo>
                  <a:lnTo>
                    <a:pt x="381347" y="304585"/>
                  </a:lnTo>
                  <a:cubicBezTo>
                    <a:pt x="381347" y="304585"/>
                    <a:pt x="382902" y="304585"/>
                    <a:pt x="382902" y="304585"/>
                  </a:cubicBezTo>
                  <a:cubicBezTo>
                    <a:pt x="382902" y="307696"/>
                    <a:pt x="381347" y="307696"/>
                    <a:pt x="379792" y="310808"/>
                  </a:cubicBezTo>
                  <a:cubicBezTo>
                    <a:pt x="379792" y="310808"/>
                    <a:pt x="379792" y="312364"/>
                    <a:pt x="381347" y="313920"/>
                  </a:cubicBezTo>
                  <a:cubicBezTo>
                    <a:pt x="378237" y="312364"/>
                    <a:pt x="376682" y="312364"/>
                    <a:pt x="373572" y="312364"/>
                  </a:cubicBezTo>
                  <a:cubicBezTo>
                    <a:pt x="376682" y="309252"/>
                    <a:pt x="378237" y="306141"/>
                    <a:pt x="381347" y="304585"/>
                  </a:cubicBezTo>
                  <a:close/>
                  <a:moveTo>
                    <a:pt x="525955" y="268797"/>
                  </a:moveTo>
                  <a:lnTo>
                    <a:pt x="525955" y="268797"/>
                  </a:lnTo>
                  <a:cubicBezTo>
                    <a:pt x="525955" y="268797"/>
                    <a:pt x="525955" y="268797"/>
                    <a:pt x="525955" y="268797"/>
                  </a:cubicBezTo>
                  <a:cubicBezTo>
                    <a:pt x="525955" y="267241"/>
                    <a:pt x="527510" y="265685"/>
                    <a:pt x="527510" y="265685"/>
                  </a:cubicBezTo>
                  <a:cubicBezTo>
                    <a:pt x="527510" y="265685"/>
                    <a:pt x="529065" y="265685"/>
                    <a:pt x="529065" y="265685"/>
                  </a:cubicBezTo>
                  <a:cubicBezTo>
                    <a:pt x="527510" y="267241"/>
                    <a:pt x="527510" y="268797"/>
                    <a:pt x="525955" y="268797"/>
                  </a:cubicBezTo>
                  <a:close/>
                  <a:moveTo>
                    <a:pt x="530620" y="257905"/>
                  </a:moveTo>
                  <a:lnTo>
                    <a:pt x="530620" y="257905"/>
                  </a:lnTo>
                  <a:cubicBezTo>
                    <a:pt x="530620" y="256349"/>
                    <a:pt x="532175" y="254793"/>
                    <a:pt x="532175" y="253237"/>
                  </a:cubicBezTo>
                  <a:cubicBezTo>
                    <a:pt x="533730" y="254793"/>
                    <a:pt x="535285" y="256349"/>
                    <a:pt x="535285" y="257905"/>
                  </a:cubicBezTo>
                  <a:cubicBezTo>
                    <a:pt x="535285" y="259461"/>
                    <a:pt x="533730" y="259461"/>
                    <a:pt x="533730" y="261017"/>
                  </a:cubicBezTo>
                  <a:cubicBezTo>
                    <a:pt x="532175" y="259461"/>
                    <a:pt x="532175" y="257905"/>
                    <a:pt x="530620" y="257905"/>
                  </a:cubicBezTo>
                  <a:close/>
                  <a:moveTo>
                    <a:pt x="558609" y="208113"/>
                  </a:moveTo>
                  <a:lnTo>
                    <a:pt x="558609" y="208113"/>
                  </a:lnTo>
                  <a:cubicBezTo>
                    <a:pt x="560164" y="208113"/>
                    <a:pt x="558609" y="206557"/>
                    <a:pt x="560164" y="206557"/>
                  </a:cubicBezTo>
                  <a:cubicBezTo>
                    <a:pt x="560164" y="208113"/>
                    <a:pt x="560164" y="209669"/>
                    <a:pt x="558609" y="211225"/>
                  </a:cubicBezTo>
                  <a:cubicBezTo>
                    <a:pt x="558609" y="211225"/>
                    <a:pt x="558609" y="211225"/>
                    <a:pt x="558609" y="211225"/>
                  </a:cubicBezTo>
                  <a:cubicBezTo>
                    <a:pt x="558609" y="209669"/>
                    <a:pt x="558609" y="209669"/>
                    <a:pt x="558609" y="208113"/>
                  </a:cubicBezTo>
                  <a:close/>
                  <a:moveTo>
                    <a:pt x="560164" y="203445"/>
                  </a:moveTo>
                  <a:lnTo>
                    <a:pt x="560164" y="203445"/>
                  </a:lnTo>
                  <a:cubicBezTo>
                    <a:pt x="560164" y="203445"/>
                    <a:pt x="560164" y="203445"/>
                    <a:pt x="558609" y="203445"/>
                  </a:cubicBezTo>
                  <a:cubicBezTo>
                    <a:pt x="560164" y="201889"/>
                    <a:pt x="560164" y="200333"/>
                    <a:pt x="560164" y="198777"/>
                  </a:cubicBezTo>
                  <a:cubicBezTo>
                    <a:pt x="560164" y="198777"/>
                    <a:pt x="560164" y="197221"/>
                    <a:pt x="560164" y="197221"/>
                  </a:cubicBezTo>
                  <a:cubicBezTo>
                    <a:pt x="560164" y="200333"/>
                    <a:pt x="560164" y="201889"/>
                    <a:pt x="560164" y="203445"/>
                  </a:cubicBezTo>
                  <a:close/>
                  <a:moveTo>
                    <a:pt x="519735" y="114754"/>
                  </a:moveTo>
                  <a:lnTo>
                    <a:pt x="519735" y="114754"/>
                  </a:lnTo>
                  <a:cubicBezTo>
                    <a:pt x="518180" y="116310"/>
                    <a:pt x="518180" y="116310"/>
                    <a:pt x="518180" y="116310"/>
                  </a:cubicBezTo>
                  <a:cubicBezTo>
                    <a:pt x="516626" y="114754"/>
                    <a:pt x="513516" y="113198"/>
                    <a:pt x="511961" y="111642"/>
                  </a:cubicBezTo>
                  <a:cubicBezTo>
                    <a:pt x="511961" y="111642"/>
                    <a:pt x="511961" y="110086"/>
                    <a:pt x="513516" y="110086"/>
                  </a:cubicBezTo>
                  <a:cubicBezTo>
                    <a:pt x="515071" y="111642"/>
                    <a:pt x="516626" y="113198"/>
                    <a:pt x="518180" y="114754"/>
                  </a:cubicBezTo>
                  <a:cubicBezTo>
                    <a:pt x="518180" y="114754"/>
                    <a:pt x="518180" y="114754"/>
                    <a:pt x="519735" y="114754"/>
                  </a:cubicBezTo>
                  <a:close/>
                  <a:moveTo>
                    <a:pt x="462203" y="106974"/>
                  </a:moveTo>
                  <a:lnTo>
                    <a:pt x="462203" y="106974"/>
                  </a:lnTo>
                  <a:cubicBezTo>
                    <a:pt x="463758" y="102306"/>
                    <a:pt x="466868" y="99194"/>
                    <a:pt x="468423" y="94526"/>
                  </a:cubicBezTo>
                  <a:cubicBezTo>
                    <a:pt x="469978" y="92970"/>
                    <a:pt x="469978" y="89858"/>
                    <a:pt x="471533" y="86746"/>
                  </a:cubicBezTo>
                  <a:cubicBezTo>
                    <a:pt x="473088" y="88302"/>
                    <a:pt x="474642" y="88302"/>
                    <a:pt x="474642" y="89858"/>
                  </a:cubicBezTo>
                  <a:cubicBezTo>
                    <a:pt x="471533" y="94526"/>
                    <a:pt x="466868" y="100750"/>
                    <a:pt x="462203" y="106974"/>
                  </a:cubicBezTo>
                  <a:close/>
                  <a:moveTo>
                    <a:pt x="457538" y="113198"/>
                  </a:moveTo>
                  <a:lnTo>
                    <a:pt x="457538" y="113198"/>
                  </a:lnTo>
                  <a:cubicBezTo>
                    <a:pt x="457538" y="113198"/>
                    <a:pt x="457538" y="113198"/>
                    <a:pt x="457538" y="113198"/>
                  </a:cubicBezTo>
                  <a:cubicBezTo>
                    <a:pt x="457538" y="113198"/>
                    <a:pt x="457538" y="113198"/>
                    <a:pt x="459093" y="113198"/>
                  </a:cubicBezTo>
                  <a:cubicBezTo>
                    <a:pt x="457538" y="113198"/>
                    <a:pt x="457538" y="113198"/>
                    <a:pt x="457538" y="113198"/>
                  </a:cubicBezTo>
                  <a:close/>
                  <a:moveTo>
                    <a:pt x="443544" y="102306"/>
                  </a:moveTo>
                  <a:lnTo>
                    <a:pt x="443544" y="102306"/>
                  </a:lnTo>
                  <a:cubicBezTo>
                    <a:pt x="445099" y="94526"/>
                    <a:pt x="445099" y="88302"/>
                    <a:pt x="446654" y="80522"/>
                  </a:cubicBezTo>
                  <a:cubicBezTo>
                    <a:pt x="448209" y="80522"/>
                    <a:pt x="448209" y="80522"/>
                    <a:pt x="448209" y="78966"/>
                  </a:cubicBezTo>
                  <a:cubicBezTo>
                    <a:pt x="446654" y="86746"/>
                    <a:pt x="445099" y="94526"/>
                    <a:pt x="443544" y="102306"/>
                  </a:cubicBezTo>
                  <a:close/>
                  <a:moveTo>
                    <a:pt x="437324" y="82078"/>
                  </a:moveTo>
                  <a:lnTo>
                    <a:pt x="437324" y="82078"/>
                  </a:lnTo>
                  <a:cubicBezTo>
                    <a:pt x="437324" y="82078"/>
                    <a:pt x="438879" y="82078"/>
                    <a:pt x="438879" y="82078"/>
                  </a:cubicBezTo>
                  <a:cubicBezTo>
                    <a:pt x="437324" y="89858"/>
                    <a:pt x="437324" y="97638"/>
                    <a:pt x="437324" y="105418"/>
                  </a:cubicBezTo>
                  <a:cubicBezTo>
                    <a:pt x="437324" y="97638"/>
                    <a:pt x="437324" y="89858"/>
                    <a:pt x="437324" y="82078"/>
                  </a:cubicBezTo>
                  <a:close/>
                  <a:moveTo>
                    <a:pt x="465313" y="114754"/>
                  </a:moveTo>
                  <a:lnTo>
                    <a:pt x="465313" y="114754"/>
                  </a:lnTo>
                  <a:cubicBezTo>
                    <a:pt x="465313" y="116310"/>
                    <a:pt x="465313" y="116310"/>
                    <a:pt x="465313" y="117866"/>
                  </a:cubicBezTo>
                  <a:cubicBezTo>
                    <a:pt x="465313" y="117866"/>
                    <a:pt x="465313" y="116310"/>
                    <a:pt x="463758" y="116310"/>
                  </a:cubicBezTo>
                  <a:cubicBezTo>
                    <a:pt x="465313" y="116310"/>
                    <a:pt x="465313" y="116310"/>
                    <a:pt x="465313" y="114754"/>
                  </a:cubicBezTo>
                  <a:close/>
                  <a:moveTo>
                    <a:pt x="468423" y="119422"/>
                  </a:moveTo>
                  <a:lnTo>
                    <a:pt x="468423" y="119422"/>
                  </a:lnTo>
                  <a:cubicBezTo>
                    <a:pt x="468423" y="119422"/>
                    <a:pt x="468423" y="119422"/>
                    <a:pt x="468423" y="119422"/>
                  </a:cubicBezTo>
                  <a:cubicBezTo>
                    <a:pt x="468423" y="119422"/>
                    <a:pt x="468423" y="119422"/>
                    <a:pt x="466868" y="119422"/>
                  </a:cubicBezTo>
                  <a:cubicBezTo>
                    <a:pt x="468423" y="119422"/>
                    <a:pt x="468423" y="119422"/>
                    <a:pt x="468423" y="119422"/>
                  </a:cubicBezTo>
                  <a:close/>
                  <a:moveTo>
                    <a:pt x="480862" y="119422"/>
                  </a:moveTo>
                  <a:lnTo>
                    <a:pt x="480862" y="119422"/>
                  </a:lnTo>
                  <a:cubicBezTo>
                    <a:pt x="480862" y="120978"/>
                    <a:pt x="482417" y="120978"/>
                    <a:pt x="483972" y="120978"/>
                  </a:cubicBezTo>
                  <a:cubicBezTo>
                    <a:pt x="482417" y="122534"/>
                    <a:pt x="482417" y="124090"/>
                    <a:pt x="480862" y="124090"/>
                  </a:cubicBezTo>
                  <a:cubicBezTo>
                    <a:pt x="479307" y="125646"/>
                    <a:pt x="480862" y="125646"/>
                    <a:pt x="480862" y="127202"/>
                  </a:cubicBezTo>
                  <a:cubicBezTo>
                    <a:pt x="479307" y="125646"/>
                    <a:pt x="477752" y="124090"/>
                    <a:pt x="474642" y="124090"/>
                  </a:cubicBezTo>
                  <a:cubicBezTo>
                    <a:pt x="476197" y="122534"/>
                    <a:pt x="479307" y="120978"/>
                    <a:pt x="480862" y="119422"/>
                  </a:cubicBezTo>
                  <a:close/>
                  <a:moveTo>
                    <a:pt x="485527" y="128758"/>
                  </a:moveTo>
                  <a:lnTo>
                    <a:pt x="485527" y="128758"/>
                  </a:lnTo>
                  <a:cubicBezTo>
                    <a:pt x="487082" y="128758"/>
                    <a:pt x="488637" y="127202"/>
                    <a:pt x="490192" y="127202"/>
                  </a:cubicBezTo>
                  <a:cubicBezTo>
                    <a:pt x="490192" y="127202"/>
                    <a:pt x="491747" y="127202"/>
                    <a:pt x="491747" y="127202"/>
                  </a:cubicBezTo>
                  <a:cubicBezTo>
                    <a:pt x="490192" y="128758"/>
                    <a:pt x="490192" y="130314"/>
                    <a:pt x="488637" y="131870"/>
                  </a:cubicBezTo>
                  <a:cubicBezTo>
                    <a:pt x="487082" y="130314"/>
                    <a:pt x="485527" y="130314"/>
                    <a:pt x="483972" y="128758"/>
                  </a:cubicBezTo>
                  <a:cubicBezTo>
                    <a:pt x="485527" y="128758"/>
                    <a:pt x="485527" y="130314"/>
                    <a:pt x="485527" y="128758"/>
                  </a:cubicBezTo>
                  <a:close/>
                  <a:moveTo>
                    <a:pt x="499521" y="133426"/>
                  </a:moveTo>
                  <a:lnTo>
                    <a:pt x="499521" y="133426"/>
                  </a:lnTo>
                  <a:cubicBezTo>
                    <a:pt x="501076" y="134982"/>
                    <a:pt x="502631" y="134982"/>
                    <a:pt x="502631" y="134982"/>
                  </a:cubicBezTo>
                  <a:cubicBezTo>
                    <a:pt x="502631" y="136538"/>
                    <a:pt x="501076" y="136538"/>
                    <a:pt x="501076" y="136538"/>
                  </a:cubicBezTo>
                  <a:cubicBezTo>
                    <a:pt x="499521" y="138094"/>
                    <a:pt x="501076" y="139650"/>
                    <a:pt x="501076" y="139650"/>
                  </a:cubicBezTo>
                  <a:cubicBezTo>
                    <a:pt x="501076" y="139650"/>
                    <a:pt x="501076" y="139650"/>
                    <a:pt x="501076" y="139650"/>
                  </a:cubicBezTo>
                  <a:cubicBezTo>
                    <a:pt x="499521" y="138094"/>
                    <a:pt x="496411" y="138094"/>
                    <a:pt x="496411" y="136538"/>
                  </a:cubicBezTo>
                  <a:cubicBezTo>
                    <a:pt x="496411" y="134982"/>
                    <a:pt x="499521" y="134982"/>
                    <a:pt x="499521" y="133426"/>
                  </a:cubicBezTo>
                  <a:close/>
                  <a:moveTo>
                    <a:pt x="505741" y="142762"/>
                  </a:moveTo>
                  <a:lnTo>
                    <a:pt x="505741" y="142762"/>
                  </a:lnTo>
                  <a:cubicBezTo>
                    <a:pt x="505741" y="142762"/>
                    <a:pt x="507296" y="142762"/>
                    <a:pt x="507296" y="141206"/>
                  </a:cubicBezTo>
                  <a:cubicBezTo>
                    <a:pt x="507296" y="142762"/>
                    <a:pt x="508851" y="144318"/>
                    <a:pt x="508851" y="145874"/>
                  </a:cubicBezTo>
                  <a:cubicBezTo>
                    <a:pt x="508851" y="145874"/>
                    <a:pt x="508851" y="147430"/>
                    <a:pt x="507296" y="147430"/>
                  </a:cubicBezTo>
                  <a:cubicBezTo>
                    <a:pt x="505741" y="147430"/>
                    <a:pt x="507296" y="148986"/>
                    <a:pt x="507296" y="150542"/>
                  </a:cubicBezTo>
                  <a:cubicBezTo>
                    <a:pt x="505741" y="147430"/>
                    <a:pt x="504186" y="144318"/>
                    <a:pt x="502631" y="141206"/>
                  </a:cubicBezTo>
                  <a:cubicBezTo>
                    <a:pt x="502631" y="142762"/>
                    <a:pt x="504186" y="144318"/>
                    <a:pt x="505741" y="142762"/>
                  </a:cubicBezTo>
                  <a:close/>
                  <a:moveTo>
                    <a:pt x="510406" y="153654"/>
                  </a:moveTo>
                  <a:lnTo>
                    <a:pt x="510406" y="153654"/>
                  </a:lnTo>
                  <a:cubicBezTo>
                    <a:pt x="511961" y="153654"/>
                    <a:pt x="511961" y="153654"/>
                    <a:pt x="511961" y="153654"/>
                  </a:cubicBezTo>
                  <a:cubicBezTo>
                    <a:pt x="513516" y="156766"/>
                    <a:pt x="515071" y="159878"/>
                    <a:pt x="516626" y="162990"/>
                  </a:cubicBezTo>
                  <a:cubicBezTo>
                    <a:pt x="515071" y="162990"/>
                    <a:pt x="515071" y="164546"/>
                    <a:pt x="513516" y="164546"/>
                  </a:cubicBezTo>
                  <a:cubicBezTo>
                    <a:pt x="513516" y="159878"/>
                    <a:pt x="510406" y="156766"/>
                    <a:pt x="508851" y="152098"/>
                  </a:cubicBezTo>
                  <a:cubicBezTo>
                    <a:pt x="508851" y="153654"/>
                    <a:pt x="510406" y="153654"/>
                    <a:pt x="510406" y="153654"/>
                  </a:cubicBezTo>
                  <a:close/>
                  <a:moveTo>
                    <a:pt x="518180" y="205001"/>
                  </a:moveTo>
                  <a:lnTo>
                    <a:pt x="518180" y="205001"/>
                  </a:lnTo>
                  <a:cubicBezTo>
                    <a:pt x="518180" y="205001"/>
                    <a:pt x="518180" y="206557"/>
                    <a:pt x="518180" y="206557"/>
                  </a:cubicBezTo>
                  <a:cubicBezTo>
                    <a:pt x="518180" y="206557"/>
                    <a:pt x="518180" y="206557"/>
                    <a:pt x="518180" y="206557"/>
                  </a:cubicBezTo>
                  <a:cubicBezTo>
                    <a:pt x="516626" y="208113"/>
                    <a:pt x="516626" y="208113"/>
                    <a:pt x="516626" y="211225"/>
                  </a:cubicBezTo>
                  <a:cubicBezTo>
                    <a:pt x="518180" y="211225"/>
                    <a:pt x="519735" y="212781"/>
                    <a:pt x="521290" y="212781"/>
                  </a:cubicBezTo>
                  <a:cubicBezTo>
                    <a:pt x="519735" y="214337"/>
                    <a:pt x="516626" y="215893"/>
                    <a:pt x="515071" y="219005"/>
                  </a:cubicBezTo>
                  <a:cubicBezTo>
                    <a:pt x="515071" y="219005"/>
                    <a:pt x="515071" y="219005"/>
                    <a:pt x="515071" y="220561"/>
                  </a:cubicBezTo>
                  <a:cubicBezTo>
                    <a:pt x="513516" y="220561"/>
                    <a:pt x="511961" y="222117"/>
                    <a:pt x="511961" y="223673"/>
                  </a:cubicBezTo>
                  <a:cubicBezTo>
                    <a:pt x="513516" y="217449"/>
                    <a:pt x="516626" y="211225"/>
                    <a:pt x="518180" y="205001"/>
                  </a:cubicBezTo>
                  <a:close/>
                  <a:moveTo>
                    <a:pt x="485527" y="250125"/>
                  </a:moveTo>
                  <a:lnTo>
                    <a:pt x="485527" y="250125"/>
                  </a:lnTo>
                  <a:cubicBezTo>
                    <a:pt x="485527" y="250125"/>
                    <a:pt x="485527" y="250125"/>
                    <a:pt x="485527" y="250125"/>
                  </a:cubicBezTo>
                  <a:cubicBezTo>
                    <a:pt x="480862" y="254793"/>
                    <a:pt x="477752" y="259461"/>
                    <a:pt x="473088" y="262573"/>
                  </a:cubicBezTo>
                  <a:cubicBezTo>
                    <a:pt x="473088" y="262573"/>
                    <a:pt x="473088" y="262573"/>
                    <a:pt x="473088" y="262573"/>
                  </a:cubicBezTo>
                  <a:cubicBezTo>
                    <a:pt x="473088" y="264129"/>
                    <a:pt x="471533" y="262573"/>
                    <a:pt x="471533" y="264129"/>
                  </a:cubicBezTo>
                  <a:cubicBezTo>
                    <a:pt x="469978" y="262573"/>
                    <a:pt x="469978" y="262573"/>
                    <a:pt x="469978" y="262573"/>
                  </a:cubicBezTo>
                  <a:cubicBezTo>
                    <a:pt x="477752" y="257905"/>
                    <a:pt x="483972" y="251681"/>
                    <a:pt x="490192" y="245457"/>
                  </a:cubicBezTo>
                  <a:cubicBezTo>
                    <a:pt x="488637" y="247013"/>
                    <a:pt x="487082" y="248569"/>
                    <a:pt x="485527" y="250125"/>
                  </a:cubicBezTo>
                  <a:close/>
                  <a:moveTo>
                    <a:pt x="393786" y="270353"/>
                  </a:moveTo>
                  <a:lnTo>
                    <a:pt x="393786" y="270353"/>
                  </a:lnTo>
                  <a:cubicBezTo>
                    <a:pt x="392231" y="270353"/>
                    <a:pt x="392231" y="270353"/>
                    <a:pt x="392231" y="270353"/>
                  </a:cubicBezTo>
                  <a:cubicBezTo>
                    <a:pt x="392231" y="270353"/>
                    <a:pt x="392231" y="270353"/>
                    <a:pt x="392231" y="270353"/>
                  </a:cubicBezTo>
                  <a:cubicBezTo>
                    <a:pt x="390676" y="273465"/>
                    <a:pt x="387566" y="275021"/>
                    <a:pt x="386011" y="278133"/>
                  </a:cubicBezTo>
                  <a:cubicBezTo>
                    <a:pt x="387566" y="276577"/>
                    <a:pt x="387566" y="271909"/>
                    <a:pt x="390676" y="270353"/>
                  </a:cubicBezTo>
                  <a:cubicBezTo>
                    <a:pt x="390676" y="270353"/>
                    <a:pt x="390676" y="270353"/>
                    <a:pt x="390676" y="270353"/>
                  </a:cubicBezTo>
                  <a:cubicBezTo>
                    <a:pt x="390676" y="268797"/>
                    <a:pt x="390676" y="268797"/>
                    <a:pt x="392231" y="268797"/>
                  </a:cubicBezTo>
                  <a:cubicBezTo>
                    <a:pt x="392231" y="267241"/>
                    <a:pt x="392231" y="267241"/>
                    <a:pt x="390676" y="265685"/>
                  </a:cubicBezTo>
                  <a:cubicBezTo>
                    <a:pt x="392231" y="267241"/>
                    <a:pt x="393786" y="267241"/>
                    <a:pt x="395341" y="267241"/>
                  </a:cubicBezTo>
                  <a:cubicBezTo>
                    <a:pt x="393786" y="267241"/>
                    <a:pt x="392231" y="268797"/>
                    <a:pt x="393786" y="270353"/>
                  </a:cubicBezTo>
                  <a:close/>
                  <a:moveTo>
                    <a:pt x="386011" y="264129"/>
                  </a:moveTo>
                  <a:lnTo>
                    <a:pt x="386011" y="264129"/>
                  </a:lnTo>
                  <a:cubicBezTo>
                    <a:pt x="386011" y="264129"/>
                    <a:pt x="386011" y="265685"/>
                    <a:pt x="386011" y="265685"/>
                  </a:cubicBezTo>
                  <a:cubicBezTo>
                    <a:pt x="386011" y="265685"/>
                    <a:pt x="386011" y="265685"/>
                    <a:pt x="384456" y="265685"/>
                  </a:cubicBezTo>
                  <a:cubicBezTo>
                    <a:pt x="384456" y="265685"/>
                    <a:pt x="384456" y="265685"/>
                    <a:pt x="384456" y="267241"/>
                  </a:cubicBezTo>
                  <a:cubicBezTo>
                    <a:pt x="384456" y="264129"/>
                    <a:pt x="382902" y="261017"/>
                    <a:pt x="379792" y="262573"/>
                  </a:cubicBezTo>
                  <a:cubicBezTo>
                    <a:pt x="379792" y="262573"/>
                    <a:pt x="379792" y="264129"/>
                    <a:pt x="378237" y="264129"/>
                  </a:cubicBezTo>
                  <a:cubicBezTo>
                    <a:pt x="378237" y="264129"/>
                    <a:pt x="378237" y="264129"/>
                    <a:pt x="378237" y="264129"/>
                  </a:cubicBezTo>
                  <a:cubicBezTo>
                    <a:pt x="378237" y="264129"/>
                    <a:pt x="376682" y="264129"/>
                    <a:pt x="376682" y="265685"/>
                  </a:cubicBezTo>
                  <a:cubicBezTo>
                    <a:pt x="378237" y="262573"/>
                    <a:pt x="375127" y="259461"/>
                    <a:pt x="372017" y="261017"/>
                  </a:cubicBezTo>
                  <a:cubicBezTo>
                    <a:pt x="372017" y="261017"/>
                    <a:pt x="372017" y="261017"/>
                    <a:pt x="372017" y="261017"/>
                  </a:cubicBezTo>
                  <a:cubicBezTo>
                    <a:pt x="372017" y="261017"/>
                    <a:pt x="372017" y="261017"/>
                    <a:pt x="372017" y="261017"/>
                  </a:cubicBezTo>
                  <a:cubicBezTo>
                    <a:pt x="368907" y="264129"/>
                    <a:pt x="365797" y="265685"/>
                    <a:pt x="362687" y="267241"/>
                  </a:cubicBezTo>
                  <a:cubicBezTo>
                    <a:pt x="365797" y="265685"/>
                    <a:pt x="367352" y="261017"/>
                    <a:pt x="370462" y="259461"/>
                  </a:cubicBezTo>
                  <a:cubicBezTo>
                    <a:pt x="370462" y="259461"/>
                    <a:pt x="370462" y="257905"/>
                    <a:pt x="370462" y="257905"/>
                  </a:cubicBezTo>
                  <a:cubicBezTo>
                    <a:pt x="370462" y="257905"/>
                    <a:pt x="372017" y="257905"/>
                    <a:pt x="372017" y="257905"/>
                  </a:cubicBezTo>
                  <a:cubicBezTo>
                    <a:pt x="372017" y="257905"/>
                    <a:pt x="372017" y="257905"/>
                    <a:pt x="372017" y="257905"/>
                  </a:cubicBezTo>
                  <a:cubicBezTo>
                    <a:pt x="376682" y="259461"/>
                    <a:pt x="381347" y="262573"/>
                    <a:pt x="386011" y="264129"/>
                  </a:cubicBezTo>
                  <a:cubicBezTo>
                    <a:pt x="386011" y="264129"/>
                    <a:pt x="386011" y="264129"/>
                    <a:pt x="386011" y="264129"/>
                  </a:cubicBezTo>
                  <a:close/>
                  <a:moveTo>
                    <a:pt x="342473" y="228341"/>
                  </a:moveTo>
                  <a:lnTo>
                    <a:pt x="342473" y="228341"/>
                  </a:lnTo>
                  <a:cubicBezTo>
                    <a:pt x="342473" y="228341"/>
                    <a:pt x="342473" y="228341"/>
                    <a:pt x="342473" y="228341"/>
                  </a:cubicBezTo>
                  <a:cubicBezTo>
                    <a:pt x="342473" y="228341"/>
                    <a:pt x="342473" y="228341"/>
                    <a:pt x="340918" y="228341"/>
                  </a:cubicBezTo>
                  <a:cubicBezTo>
                    <a:pt x="342473" y="228341"/>
                    <a:pt x="342473" y="228341"/>
                    <a:pt x="344028" y="226785"/>
                  </a:cubicBezTo>
                  <a:cubicBezTo>
                    <a:pt x="344028" y="226785"/>
                    <a:pt x="344028" y="226785"/>
                    <a:pt x="344028" y="225229"/>
                  </a:cubicBezTo>
                  <a:cubicBezTo>
                    <a:pt x="344028" y="226785"/>
                    <a:pt x="344028" y="228341"/>
                    <a:pt x="344028" y="228341"/>
                  </a:cubicBezTo>
                  <a:cubicBezTo>
                    <a:pt x="344028" y="228341"/>
                    <a:pt x="344028" y="228341"/>
                    <a:pt x="344028" y="228341"/>
                  </a:cubicBezTo>
                  <a:cubicBezTo>
                    <a:pt x="342473" y="228341"/>
                    <a:pt x="342473" y="228341"/>
                    <a:pt x="342473" y="228341"/>
                  </a:cubicBezTo>
                  <a:close/>
                  <a:moveTo>
                    <a:pt x="322259" y="243901"/>
                  </a:moveTo>
                  <a:lnTo>
                    <a:pt x="322259" y="243901"/>
                  </a:lnTo>
                  <a:cubicBezTo>
                    <a:pt x="320704" y="245457"/>
                    <a:pt x="319149" y="245457"/>
                    <a:pt x="317594" y="247013"/>
                  </a:cubicBezTo>
                  <a:cubicBezTo>
                    <a:pt x="317594" y="247013"/>
                    <a:pt x="317594" y="247013"/>
                    <a:pt x="317594" y="245457"/>
                  </a:cubicBezTo>
                  <a:cubicBezTo>
                    <a:pt x="319149" y="245457"/>
                    <a:pt x="320704" y="245457"/>
                    <a:pt x="322259" y="243901"/>
                  </a:cubicBezTo>
                  <a:close/>
                  <a:moveTo>
                    <a:pt x="326924" y="251681"/>
                  </a:moveTo>
                  <a:lnTo>
                    <a:pt x="326924" y="251681"/>
                  </a:lnTo>
                  <a:cubicBezTo>
                    <a:pt x="325369" y="253237"/>
                    <a:pt x="323814" y="253237"/>
                    <a:pt x="322259" y="256349"/>
                  </a:cubicBezTo>
                  <a:cubicBezTo>
                    <a:pt x="322259" y="254793"/>
                    <a:pt x="322259" y="254793"/>
                    <a:pt x="320704" y="253237"/>
                  </a:cubicBezTo>
                  <a:cubicBezTo>
                    <a:pt x="323814" y="253237"/>
                    <a:pt x="325369" y="251681"/>
                    <a:pt x="326924" y="251681"/>
                  </a:cubicBezTo>
                  <a:close/>
                  <a:moveTo>
                    <a:pt x="365797" y="254793"/>
                  </a:moveTo>
                  <a:lnTo>
                    <a:pt x="365797" y="254793"/>
                  </a:lnTo>
                  <a:cubicBezTo>
                    <a:pt x="364242" y="254793"/>
                    <a:pt x="362687" y="256349"/>
                    <a:pt x="362687" y="256349"/>
                  </a:cubicBezTo>
                  <a:cubicBezTo>
                    <a:pt x="362687" y="253237"/>
                    <a:pt x="361133" y="250125"/>
                    <a:pt x="358023" y="253237"/>
                  </a:cubicBezTo>
                  <a:cubicBezTo>
                    <a:pt x="358023" y="253237"/>
                    <a:pt x="358023" y="253237"/>
                    <a:pt x="358023" y="253237"/>
                  </a:cubicBezTo>
                  <a:cubicBezTo>
                    <a:pt x="358023" y="253237"/>
                    <a:pt x="356468" y="253237"/>
                    <a:pt x="356468" y="253237"/>
                  </a:cubicBezTo>
                  <a:cubicBezTo>
                    <a:pt x="356468" y="253237"/>
                    <a:pt x="354913" y="254793"/>
                    <a:pt x="353358" y="254793"/>
                  </a:cubicBezTo>
                  <a:cubicBezTo>
                    <a:pt x="354913" y="254793"/>
                    <a:pt x="354913" y="253237"/>
                    <a:pt x="356468" y="253237"/>
                  </a:cubicBezTo>
                  <a:cubicBezTo>
                    <a:pt x="359578" y="250125"/>
                    <a:pt x="356468" y="245457"/>
                    <a:pt x="351803" y="247013"/>
                  </a:cubicBezTo>
                  <a:cubicBezTo>
                    <a:pt x="350248" y="248569"/>
                    <a:pt x="348693" y="250125"/>
                    <a:pt x="345583" y="250125"/>
                  </a:cubicBezTo>
                  <a:cubicBezTo>
                    <a:pt x="347138" y="250125"/>
                    <a:pt x="348693" y="247013"/>
                    <a:pt x="350248" y="247013"/>
                  </a:cubicBezTo>
                  <a:cubicBezTo>
                    <a:pt x="353358" y="242345"/>
                    <a:pt x="348693" y="237677"/>
                    <a:pt x="344028" y="240789"/>
                  </a:cubicBezTo>
                  <a:cubicBezTo>
                    <a:pt x="344028" y="242345"/>
                    <a:pt x="342473" y="242345"/>
                    <a:pt x="342473" y="243901"/>
                  </a:cubicBezTo>
                  <a:cubicBezTo>
                    <a:pt x="342473" y="240789"/>
                    <a:pt x="342473" y="239233"/>
                    <a:pt x="339364" y="239233"/>
                  </a:cubicBezTo>
                  <a:cubicBezTo>
                    <a:pt x="342473" y="237677"/>
                    <a:pt x="342473" y="236121"/>
                    <a:pt x="345583" y="234565"/>
                  </a:cubicBezTo>
                  <a:cubicBezTo>
                    <a:pt x="345583" y="234565"/>
                    <a:pt x="345583" y="234565"/>
                    <a:pt x="345583" y="234565"/>
                  </a:cubicBezTo>
                  <a:cubicBezTo>
                    <a:pt x="345583" y="234565"/>
                    <a:pt x="345583" y="234565"/>
                    <a:pt x="345583" y="234565"/>
                  </a:cubicBezTo>
                  <a:cubicBezTo>
                    <a:pt x="347138" y="234565"/>
                    <a:pt x="345583" y="233009"/>
                    <a:pt x="347138" y="233009"/>
                  </a:cubicBezTo>
                  <a:cubicBezTo>
                    <a:pt x="351803" y="242345"/>
                    <a:pt x="356468" y="248569"/>
                    <a:pt x="365797" y="254793"/>
                  </a:cubicBezTo>
                  <a:cubicBezTo>
                    <a:pt x="365797" y="254793"/>
                    <a:pt x="365797" y="254793"/>
                    <a:pt x="365797" y="254793"/>
                  </a:cubicBezTo>
                  <a:close/>
                  <a:moveTo>
                    <a:pt x="311375" y="240789"/>
                  </a:moveTo>
                  <a:lnTo>
                    <a:pt x="311375" y="240789"/>
                  </a:lnTo>
                  <a:cubicBezTo>
                    <a:pt x="311375" y="240789"/>
                    <a:pt x="311375" y="240789"/>
                    <a:pt x="311375" y="240789"/>
                  </a:cubicBezTo>
                  <a:cubicBezTo>
                    <a:pt x="311375" y="240789"/>
                    <a:pt x="311375" y="240789"/>
                    <a:pt x="311375" y="240789"/>
                  </a:cubicBezTo>
                  <a:cubicBezTo>
                    <a:pt x="311375" y="240789"/>
                    <a:pt x="311375" y="240789"/>
                    <a:pt x="311375" y="240789"/>
                  </a:cubicBezTo>
                  <a:cubicBezTo>
                    <a:pt x="311375" y="240789"/>
                    <a:pt x="311375" y="240789"/>
                    <a:pt x="311375" y="240789"/>
                  </a:cubicBezTo>
                  <a:close/>
                  <a:moveTo>
                    <a:pt x="320704" y="265685"/>
                  </a:moveTo>
                  <a:lnTo>
                    <a:pt x="320704" y="265685"/>
                  </a:lnTo>
                  <a:cubicBezTo>
                    <a:pt x="319149" y="264129"/>
                    <a:pt x="317594" y="262573"/>
                    <a:pt x="316040" y="261017"/>
                  </a:cubicBezTo>
                  <a:cubicBezTo>
                    <a:pt x="314485" y="256349"/>
                    <a:pt x="311375" y="253237"/>
                    <a:pt x="309820" y="248569"/>
                  </a:cubicBezTo>
                  <a:cubicBezTo>
                    <a:pt x="312930" y="254793"/>
                    <a:pt x="316040" y="261017"/>
                    <a:pt x="320704" y="265685"/>
                  </a:cubicBezTo>
                  <a:close/>
                  <a:moveTo>
                    <a:pt x="323814" y="268797"/>
                  </a:moveTo>
                  <a:lnTo>
                    <a:pt x="323814" y="268797"/>
                  </a:lnTo>
                  <a:cubicBezTo>
                    <a:pt x="323814" y="268797"/>
                    <a:pt x="323814" y="268797"/>
                    <a:pt x="325369" y="270353"/>
                  </a:cubicBezTo>
                  <a:cubicBezTo>
                    <a:pt x="325369" y="270353"/>
                    <a:pt x="326924" y="270353"/>
                    <a:pt x="328479" y="271909"/>
                  </a:cubicBezTo>
                  <a:cubicBezTo>
                    <a:pt x="326924" y="271909"/>
                    <a:pt x="326924" y="273465"/>
                    <a:pt x="326924" y="273465"/>
                  </a:cubicBezTo>
                  <a:cubicBezTo>
                    <a:pt x="323814" y="271909"/>
                    <a:pt x="322259" y="268797"/>
                    <a:pt x="320704" y="267241"/>
                  </a:cubicBezTo>
                  <a:cubicBezTo>
                    <a:pt x="322259" y="267241"/>
                    <a:pt x="323814" y="268797"/>
                    <a:pt x="323814" y="268797"/>
                  </a:cubicBezTo>
                  <a:close/>
                  <a:moveTo>
                    <a:pt x="351803" y="285913"/>
                  </a:moveTo>
                  <a:lnTo>
                    <a:pt x="351803" y="285913"/>
                  </a:lnTo>
                  <a:cubicBezTo>
                    <a:pt x="350248" y="289025"/>
                    <a:pt x="347138" y="290581"/>
                    <a:pt x="345583" y="293693"/>
                  </a:cubicBezTo>
                  <a:cubicBezTo>
                    <a:pt x="345583" y="293693"/>
                    <a:pt x="345583" y="293693"/>
                    <a:pt x="345583" y="293693"/>
                  </a:cubicBezTo>
                  <a:cubicBezTo>
                    <a:pt x="345583" y="293693"/>
                    <a:pt x="345583" y="293693"/>
                    <a:pt x="345583" y="293693"/>
                  </a:cubicBezTo>
                  <a:cubicBezTo>
                    <a:pt x="345583" y="293693"/>
                    <a:pt x="345583" y="293693"/>
                    <a:pt x="345583" y="293693"/>
                  </a:cubicBezTo>
                  <a:cubicBezTo>
                    <a:pt x="345583" y="293693"/>
                    <a:pt x="344028" y="293693"/>
                    <a:pt x="344028" y="292137"/>
                  </a:cubicBezTo>
                  <a:cubicBezTo>
                    <a:pt x="347138" y="290581"/>
                    <a:pt x="348693" y="287469"/>
                    <a:pt x="351803" y="285913"/>
                  </a:cubicBezTo>
                  <a:close/>
                  <a:moveTo>
                    <a:pt x="356468" y="293693"/>
                  </a:moveTo>
                  <a:lnTo>
                    <a:pt x="356468" y="293693"/>
                  </a:lnTo>
                  <a:cubicBezTo>
                    <a:pt x="356468" y="295249"/>
                    <a:pt x="354913" y="296805"/>
                    <a:pt x="353358" y="299917"/>
                  </a:cubicBezTo>
                  <a:cubicBezTo>
                    <a:pt x="353358" y="299917"/>
                    <a:pt x="351803" y="298361"/>
                    <a:pt x="351803" y="298361"/>
                  </a:cubicBezTo>
                  <a:cubicBezTo>
                    <a:pt x="353358" y="296805"/>
                    <a:pt x="354913" y="293693"/>
                    <a:pt x="356468" y="293693"/>
                  </a:cubicBezTo>
                  <a:close/>
                  <a:moveTo>
                    <a:pt x="368907" y="293693"/>
                  </a:moveTo>
                  <a:lnTo>
                    <a:pt x="368907" y="293693"/>
                  </a:lnTo>
                  <a:cubicBezTo>
                    <a:pt x="367352" y="298361"/>
                    <a:pt x="362687" y="301473"/>
                    <a:pt x="362687" y="306141"/>
                  </a:cubicBezTo>
                  <a:cubicBezTo>
                    <a:pt x="361133" y="306141"/>
                    <a:pt x="361133" y="304585"/>
                    <a:pt x="359578" y="304585"/>
                  </a:cubicBezTo>
                  <a:cubicBezTo>
                    <a:pt x="362687" y="301473"/>
                    <a:pt x="365797" y="296805"/>
                    <a:pt x="368907" y="293693"/>
                  </a:cubicBezTo>
                  <a:close/>
                  <a:moveTo>
                    <a:pt x="367352" y="309252"/>
                  </a:moveTo>
                  <a:lnTo>
                    <a:pt x="367352" y="309252"/>
                  </a:lnTo>
                  <a:cubicBezTo>
                    <a:pt x="368907" y="309252"/>
                    <a:pt x="368907" y="309252"/>
                    <a:pt x="368907" y="309252"/>
                  </a:cubicBezTo>
                  <a:cubicBezTo>
                    <a:pt x="368907" y="310808"/>
                    <a:pt x="370462" y="310808"/>
                    <a:pt x="372017" y="310808"/>
                  </a:cubicBezTo>
                  <a:cubicBezTo>
                    <a:pt x="372017" y="310808"/>
                    <a:pt x="370462" y="310808"/>
                    <a:pt x="370462" y="310808"/>
                  </a:cubicBezTo>
                  <a:cubicBezTo>
                    <a:pt x="368907" y="310808"/>
                    <a:pt x="368907" y="310808"/>
                    <a:pt x="367352" y="309252"/>
                  </a:cubicBezTo>
                  <a:close/>
                  <a:moveTo>
                    <a:pt x="435769" y="324812"/>
                  </a:moveTo>
                  <a:lnTo>
                    <a:pt x="435769" y="324812"/>
                  </a:lnTo>
                  <a:cubicBezTo>
                    <a:pt x="435769" y="326368"/>
                    <a:pt x="435769" y="326368"/>
                    <a:pt x="435769" y="326368"/>
                  </a:cubicBezTo>
                  <a:cubicBezTo>
                    <a:pt x="435769" y="326368"/>
                    <a:pt x="434214" y="327924"/>
                    <a:pt x="432659" y="327924"/>
                  </a:cubicBezTo>
                  <a:cubicBezTo>
                    <a:pt x="431104" y="326368"/>
                    <a:pt x="431104" y="326368"/>
                    <a:pt x="429549" y="326368"/>
                  </a:cubicBezTo>
                  <a:cubicBezTo>
                    <a:pt x="431104" y="326368"/>
                    <a:pt x="432659" y="326368"/>
                    <a:pt x="435769" y="324812"/>
                  </a:cubicBezTo>
                  <a:close/>
                  <a:moveTo>
                    <a:pt x="441989" y="324812"/>
                  </a:moveTo>
                  <a:lnTo>
                    <a:pt x="441989" y="324812"/>
                  </a:lnTo>
                  <a:cubicBezTo>
                    <a:pt x="441989" y="324812"/>
                    <a:pt x="441989" y="324812"/>
                    <a:pt x="441989" y="324812"/>
                  </a:cubicBezTo>
                  <a:cubicBezTo>
                    <a:pt x="441989" y="324812"/>
                    <a:pt x="441989" y="324812"/>
                    <a:pt x="441989" y="326368"/>
                  </a:cubicBezTo>
                  <a:cubicBezTo>
                    <a:pt x="441989" y="326368"/>
                    <a:pt x="440434" y="326368"/>
                    <a:pt x="440434" y="326368"/>
                  </a:cubicBezTo>
                  <a:cubicBezTo>
                    <a:pt x="440434" y="326368"/>
                    <a:pt x="441989" y="326368"/>
                    <a:pt x="441989" y="324812"/>
                  </a:cubicBezTo>
                  <a:close/>
                  <a:moveTo>
                    <a:pt x="460648" y="320144"/>
                  </a:moveTo>
                  <a:lnTo>
                    <a:pt x="460648" y="320144"/>
                  </a:lnTo>
                  <a:cubicBezTo>
                    <a:pt x="460648" y="320144"/>
                    <a:pt x="462203" y="320144"/>
                    <a:pt x="462203" y="320144"/>
                  </a:cubicBezTo>
                  <a:cubicBezTo>
                    <a:pt x="463758" y="324812"/>
                    <a:pt x="469978" y="323256"/>
                    <a:pt x="468423" y="318588"/>
                  </a:cubicBezTo>
                  <a:cubicBezTo>
                    <a:pt x="468423" y="317032"/>
                    <a:pt x="469978" y="315476"/>
                    <a:pt x="468423" y="315476"/>
                  </a:cubicBezTo>
                  <a:cubicBezTo>
                    <a:pt x="469978" y="315476"/>
                    <a:pt x="471533" y="313920"/>
                    <a:pt x="473088" y="313920"/>
                  </a:cubicBezTo>
                  <a:cubicBezTo>
                    <a:pt x="473088" y="313920"/>
                    <a:pt x="473088" y="313920"/>
                    <a:pt x="473088" y="313920"/>
                  </a:cubicBezTo>
                  <a:cubicBezTo>
                    <a:pt x="473088" y="313920"/>
                    <a:pt x="473088" y="313920"/>
                    <a:pt x="473088" y="313920"/>
                  </a:cubicBezTo>
                  <a:cubicBezTo>
                    <a:pt x="474642" y="313920"/>
                    <a:pt x="474642" y="312364"/>
                    <a:pt x="476197" y="312364"/>
                  </a:cubicBezTo>
                  <a:cubicBezTo>
                    <a:pt x="477752" y="315476"/>
                    <a:pt x="480862" y="313920"/>
                    <a:pt x="480862" y="310808"/>
                  </a:cubicBezTo>
                  <a:cubicBezTo>
                    <a:pt x="482417" y="310808"/>
                    <a:pt x="483972" y="309252"/>
                    <a:pt x="483972" y="309252"/>
                  </a:cubicBezTo>
                  <a:cubicBezTo>
                    <a:pt x="483972" y="310808"/>
                    <a:pt x="483972" y="310808"/>
                    <a:pt x="483972" y="310808"/>
                  </a:cubicBezTo>
                  <a:cubicBezTo>
                    <a:pt x="485527" y="313920"/>
                    <a:pt x="487082" y="313920"/>
                    <a:pt x="487082" y="313920"/>
                  </a:cubicBezTo>
                  <a:cubicBezTo>
                    <a:pt x="479307" y="318588"/>
                    <a:pt x="469978" y="321700"/>
                    <a:pt x="459093" y="323256"/>
                  </a:cubicBezTo>
                  <a:cubicBezTo>
                    <a:pt x="459093" y="323256"/>
                    <a:pt x="460648" y="321700"/>
                    <a:pt x="460648" y="320144"/>
                  </a:cubicBezTo>
                  <a:close/>
                  <a:moveTo>
                    <a:pt x="491747" y="306141"/>
                  </a:moveTo>
                  <a:lnTo>
                    <a:pt x="491747" y="306141"/>
                  </a:lnTo>
                  <a:cubicBezTo>
                    <a:pt x="493302" y="306141"/>
                    <a:pt x="494857" y="304585"/>
                    <a:pt x="496411" y="303029"/>
                  </a:cubicBezTo>
                  <a:cubicBezTo>
                    <a:pt x="497966" y="303029"/>
                    <a:pt x="497966" y="303029"/>
                    <a:pt x="497966" y="303029"/>
                  </a:cubicBezTo>
                  <a:cubicBezTo>
                    <a:pt x="497966" y="303029"/>
                    <a:pt x="497966" y="303029"/>
                    <a:pt x="497966" y="303029"/>
                  </a:cubicBezTo>
                  <a:cubicBezTo>
                    <a:pt x="499521" y="301473"/>
                    <a:pt x="499521" y="301473"/>
                    <a:pt x="499521" y="301473"/>
                  </a:cubicBezTo>
                  <a:cubicBezTo>
                    <a:pt x="501076" y="301473"/>
                    <a:pt x="501076" y="301473"/>
                    <a:pt x="501076" y="301473"/>
                  </a:cubicBezTo>
                  <a:cubicBezTo>
                    <a:pt x="505741" y="298361"/>
                    <a:pt x="511961" y="295249"/>
                    <a:pt x="516626" y="292137"/>
                  </a:cubicBezTo>
                  <a:cubicBezTo>
                    <a:pt x="519735" y="290581"/>
                    <a:pt x="518180" y="289025"/>
                    <a:pt x="515071" y="287469"/>
                  </a:cubicBezTo>
                  <a:cubicBezTo>
                    <a:pt x="515071" y="287469"/>
                    <a:pt x="515071" y="287469"/>
                    <a:pt x="515071" y="287469"/>
                  </a:cubicBezTo>
                  <a:cubicBezTo>
                    <a:pt x="516626" y="285913"/>
                    <a:pt x="516626" y="285913"/>
                    <a:pt x="516626" y="284357"/>
                  </a:cubicBezTo>
                  <a:cubicBezTo>
                    <a:pt x="516626" y="284357"/>
                    <a:pt x="516626" y="284357"/>
                    <a:pt x="516626" y="284357"/>
                  </a:cubicBezTo>
                  <a:cubicBezTo>
                    <a:pt x="516626" y="285913"/>
                    <a:pt x="516626" y="285913"/>
                    <a:pt x="518180" y="287469"/>
                  </a:cubicBezTo>
                  <a:cubicBezTo>
                    <a:pt x="519735" y="289025"/>
                    <a:pt x="522845" y="287469"/>
                    <a:pt x="522845" y="284357"/>
                  </a:cubicBezTo>
                  <a:cubicBezTo>
                    <a:pt x="522845" y="284357"/>
                    <a:pt x="522845" y="284357"/>
                    <a:pt x="522845" y="284357"/>
                  </a:cubicBezTo>
                  <a:cubicBezTo>
                    <a:pt x="524400" y="282801"/>
                    <a:pt x="524400" y="279689"/>
                    <a:pt x="525955" y="278133"/>
                  </a:cubicBezTo>
                  <a:cubicBezTo>
                    <a:pt x="527510" y="278133"/>
                    <a:pt x="527510" y="278133"/>
                    <a:pt x="527510" y="276577"/>
                  </a:cubicBezTo>
                  <a:cubicBezTo>
                    <a:pt x="529065" y="276577"/>
                    <a:pt x="529065" y="276577"/>
                    <a:pt x="530620" y="275021"/>
                  </a:cubicBezTo>
                  <a:cubicBezTo>
                    <a:pt x="532175" y="275021"/>
                    <a:pt x="532175" y="273465"/>
                    <a:pt x="530620" y="271909"/>
                  </a:cubicBezTo>
                  <a:cubicBezTo>
                    <a:pt x="532175" y="271909"/>
                    <a:pt x="532175" y="270353"/>
                    <a:pt x="532175" y="270353"/>
                  </a:cubicBezTo>
                  <a:cubicBezTo>
                    <a:pt x="533730" y="270353"/>
                    <a:pt x="535285" y="270353"/>
                    <a:pt x="536840" y="270353"/>
                  </a:cubicBezTo>
                  <a:cubicBezTo>
                    <a:pt x="525955" y="284357"/>
                    <a:pt x="515071" y="298361"/>
                    <a:pt x="499521" y="307696"/>
                  </a:cubicBezTo>
                  <a:cubicBezTo>
                    <a:pt x="496411" y="309252"/>
                    <a:pt x="493302" y="310808"/>
                    <a:pt x="490192" y="312364"/>
                  </a:cubicBezTo>
                  <a:cubicBezTo>
                    <a:pt x="490192" y="312364"/>
                    <a:pt x="491747" y="310808"/>
                    <a:pt x="491747" y="309252"/>
                  </a:cubicBezTo>
                  <a:cubicBezTo>
                    <a:pt x="491747" y="309252"/>
                    <a:pt x="491747" y="307696"/>
                    <a:pt x="491747" y="306141"/>
                  </a:cubicBezTo>
                  <a:close/>
                  <a:moveTo>
                    <a:pt x="536840" y="264129"/>
                  </a:moveTo>
                  <a:lnTo>
                    <a:pt x="536840" y="264129"/>
                  </a:lnTo>
                  <a:cubicBezTo>
                    <a:pt x="536840" y="262573"/>
                    <a:pt x="538395" y="262573"/>
                    <a:pt x="538395" y="261017"/>
                  </a:cubicBezTo>
                  <a:cubicBezTo>
                    <a:pt x="539950" y="261017"/>
                    <a:pt x="541504" y="262573"/>
                    <a:pt x="541504" y="261017"/>
                  </a:cubicBezTo>
                  <a:cubicBezTo>
                    <a:pt x="539950" y="264129"/>
                    <a:pt x="538395" y="267241"/>
                    <a:pt x="536840" y="268797"/>
                  </a:cubicBezTo>
                  <a:cubicBezTo>
                    <a:pt x="538395" y="267241"/>
                    <a:pt x="538395" y="265685"/>
                    <a:pt x="536840" y="264129"/>
                  </a:cubicBezTo>
                  <a:cubicBezTo>
                    <a:pt x="536840" y="264129"/>
                    <a:pt x="536840" y="264129"/>
                    <a:pt x="536840" y="264129"/>
                  </a:cubicBezTo>
                  <a:close/>
                  <a:moveTo>
                    <a:pt x="543059" y="256349"/>
                  </a:moveTo>
                  <a:lnTo>
                    <a:pt x="543059" y="256349"/>
                  </a:lnTo>
                  <a:cubicBezTo>
                    <a:pt x="544614" y="251681"/>
                    <a:pt x="547724" y="248569"/>
                    <a:pt x="549279" y="245457"/>
                  </a:cubicBezTo>
                  <a:cubicBezTo>
                    <a:pt x="549279" y="248569"/>
                    <a:pt x="547724" y="251681"/>
                    <a:pt x="546169" y="254793"/>
                  </a:cubicBezTo>
                  <a:cubicBezTo>
                    <a:pt x="544614" y="256349"/>
                    <a:pt x="543059" y="259461"/>
                    <a:pt x="541504" y="261017"/>
                  </a:cubicBezTo>
                  <a:cubicBezTo>
                    <a:pt x="543059" y="259461"/>
                    <a:pt x="544614" y="257905"/>
                    <a:pt x="543059" y="256349"/>
                  </a:cubicBezTo>
                  <a:cubicBezTo>
                    <a:pt x="543059" y="256349"/>
                    <a:pt x="543059" y="256349"/>
                    <a:pt x="543059" y="256349"/>
                  </a:cubicBezTo>
                  <a:close/>
                  <a:moveTo>
                    <a:pt x="557054" y="217449"/>
                  </a:moveTo>
                  <a:lnTo>
                    <a:pt x="557054" y="217449"/>
                  </a:lnTo>
                  <a:cubicBezTo>
                    <a:pt x="558609" y="217449"/>
                    <a:pt x="558609" y="217449"/>
                    <a:pt x="558609" y="217449"/>
                  </a:cubicBezTo>
                  <a:cubicBezTo>
                    <a:pt x="558609" y="220561"/>
                    <a:pt x="557054" y="222117"/>
                    <a:pt x="557054" y="225229"/>
                  </a:cubicBezTo>
                  <a:cubicBezTo>
                    <a:pt x="557054" y="222117"/>
                    <a:pt x="557054" y="220561"/>
                    <a:pt x="557054" y="217449"/>
                  </a:cubicBezTo>
                  <a:close/>
                  <a:moveTo>
                    <a:pt x="560164" y="195665"/>
                  </a:moveTo>
                  <a:lnTo>
                    <a:pt x="560164" y="195665"/>
                  </a:lnTo>
                  <a:cubicBezTo>
                    <a:pt x="560164" y="195665"/>
                    <a:pt x="560164" y="195665"/>
                    <a:pt x="560164" y="195665"/>
                  </a:cubicBezTo>
                  <a:cubicBezTo>
                    <a:pt x="560164" y="192553"/>
                    <a:pt x="561719" y="189441"/>
                    <a:pt x="561719" y="187885"/>
                  </a:cubicBezTo>
                  <a:cubicBezTo>
                    <a:pt x="561719" y="187885"/>
                    <a:pt x="561719" y="187885"/>
                    <a:pt x="561719" y="187885"/>
                  </a:cubicBezTo>
                  <a:cubicBezTo>
                    <a:pt x="561719" y="189441"/>
                    <a:pt x="560164" y="192553"/>
                    <a:pt x="560164" y="195665"/>
                  </a:cubicBezTo>
                  <a:close/>
                  <a:moveTo>
                    <a:pt x="539950" y="127202"/>
                  </a:moveTo>
                  <a:lnTo>
                    <a:pt x="539950" y="127202"/>
                  </a:lnTo>
                  <a:cubicBezTo>
                    <a:pt x="539950" y="127202"/>
                    <a:pt x="539950" y="127202"/>
                    <a:pt x="539950" y="127202"/>
                  </a:cubicBezTo>
                  <a:cubicBezTo>
                    <a:pt x="541504" y="127202"/>
                    <a:pt x="541504" y="128758"/>
                    <a:pt x="541504" y="128758"/>
                  </a:cubicBezTo>
                  <a:cubicBezTo>
                    <a:pt x="541504" y="128758"/>
                    <a:pt x="539950" y="127202"/>
                    <a:pt x="539950" y="127202"/>
                  </a:cubicBezTo>
                  <a:close/>
                  <a:moveTo>
                    <a:pt x="533730" y="120978"/>
                  </a:moveTo>
                  <a:lnTo>
                    <a:pt x="533730" y="120978"/>
                  </a:lnTo>
                  <a:cubicBezTo>
                    <a:pt x="533730" y="119422"/>
                    <a:pt x="532175" y="117866"/>
                    <a:pt x="530620" y="116310"/>
                  </a:cubicBezTo>
                  <a:cubicBezTo>
                    <a:pt x="532175" y="116310"/>
                    <a:pt x="532175" y="116310"/>
                    <a:pt x="532175" y="116310"/>
                  </a:cubicBezTo>
                  <a:cubicBezTo>
                    <a:pt x="533730" y="116310"/>
                    <a:pt x="532175" y="114754"/>
                    <a:pt x="533730" y="114754"/>
                  </a:cubicBezTo>
                  <a:cubicBezTo>
                    <a:pt x="533730" y="116310"/>
                    <a:pt x="533730" y="116310"/>
                    <a:pt x="535285" y="116310"/>
                  </a:cubicBezTo>
                  <a:cubicBezTo>
                    <a:pt x="535285" y="117866"/>
                    <a:pt x="535285" y="119422"/>
                    <a:pt x="536840" y="119422"/>
                  </a:cubicBezTo>
                  <a:cubicBezTo>
                    <a:pt x="535285" y="119422"/>
                    <a:pt x="535285" y="120978"/>
                    <a:pt x="533730" y="120978"/>
                  </a:cubicBezTo>
                  <a:close/>
                  <a:moveTo>
                    <a:pt x="525955" y="111642"/>
                  </a:moveTo>
                  <a:lnTo>
                    <a:pt x="525955" y="111642"/>
                  </a:lnTo>
                  <a:cubicBezTo>
                    <a:pt x="524400" y="110086"/>
                    <a:pt x="522845" y="110086"/>
                    <a:pt x="522845" y="108530"/>
                  </a:cubicBezTo>
                  <a:cubicBezTo>
                    <a:pt x="521290" y="106974"/>
                    <a:pt x="521290" y="106974"/>
                    <a:pt x="519735" y="105418"/>
                  </a:cubicBezTo>
                  <a:cubicBezTo>
                    <a:pt x="521290" y="105418"/>
                    <a:pt x="521290" y="105418"/>
                    <a:pt x="521290" y="103862"/>
                  </a:cubicBezTo>
                  <a:cubicBezTo>
                    <a:pt x="521290" y="103862"/>
                    <a:pt x="521290" y="103862"/>
                    <a:pt x="521290" y="103862"/>
                  </a:cubicBezTo>
                  <a:cubicBezTo>
                    <a:pt x="524400" y="106974"/>
                    <a:pt x="525955" y="108530"/>
                    <a:pt x="527510" y="110086"/>
                  </a:cubicBezTo>
                  <a:cubicBezTo>
                    <a:pt x="527510" y="110086"/>
                    <a:pt x="527510" y="111642"/>
                    <a:pt x="525955" y="111642"/>
                  </a:cubicBezTo>
                  <a:close/>
                  <a:moveTo>
                    <a:pt x="515071" y="100750"/>
                  </a:moveTo>
                  <a:lnTo>
                    <a:pt x="515071" y="100750"/>
                  </a:lnTo>
                  <a:cubicBezTo>
                    <a:pt x="513516" y="99194"/>
                    <a:pt x="513516" y="99194"/>
                    <a:pt x="511961" y="97638"/>
                  </a:cubicBezTo>
                  <a:cubicBezTo>
                    <a:pt x="511961" y="97638"/>
                    <a:pt x="511961" y="97638"/>
                    <a:pt x="511961" y="97638"/>
                  </a:cubicBezTo>
                  <a:cubicBezTo>
                    <a:pt x="513516" y="97638"/>
                    <a:pt x="513516" y="96082"/>
                    <a:pt x="513516" y="96082"/>
                  </a:cubicBezTo>
                  <a:cubicBezTo>
                    <a:pt x="515071" y="97638"/>
                    <a:pt x="515071" y="99194"/>
                    <a:pt x="516626" y="99194"/>
                  </a:cubicBezTo>
                  <a:cubicBezTo>
                    <a:pt x="515071" y="99194"/>
                    <a:pt x="515071" y="100750"/>
                    <a:pt x="515071" y="100750"/>
                  </a:cubicBezTo>
                  <a:close/>
                  <a:moveTo>
                    <a:pt x="507296" y="92970"/>
                  </a:moveTo>
                  <a:lnTo>
                    <a:pt x="507296" y="92970"/>
                  </a:lnTo>
                  <a:cubicBezTo>
                    <a:pt x="505741" y="91414"/>
                    <a:pt x="504186" y="89858"/>
                    <a:pt x="502631" y="88302"/>
                  </a:cubicBezTo>
                  <a:cubicBezTo>
                    <a:pt x="505741" y="89858"/>
                    <a:pt x="507296" y="91414"/>
                    <a:pt x="508851" y="91414"/>
                  </a:cubicBezTo>
                  <a:cubicBezTo>
                    <a:pt x="507296" y="91414"/>
                    <a:pt x="507296" y="92970"/>
                    <a:pt x="507296" y="92970"/>
                  </a:cubicBezTo>
                  <a:close/>
                  <a:moveTo>
                    <a:pt x="488637" y="82078"/>
                  </a:moveTo>
                  <a:lnTo>
                    <a:pt x="488637" y="82078"/>
                  </a:lnTo>
                  <a:cubicBezTo>
                    <a:pt x="488637" y="82078"/>
                    <a:pt x="488637" y="83634"/>
                    <a:pt x="490192" y="83634"/>
                  </a:cubicBezTo>
                  <a:cubicBezTo>
                    <a:pt x="490192" y="85190"/>
                    <a:pt x="490192" y="85190"/>
                    <a:pt x="490192" y="85190"/>
                  </a:cubicBezTo>
                  <a:cubicBezTo>
                    <a:pt x="490192" y="85190"/>
                    <a:pt x="490192" y="85190"/>
                    <a:pt x="490192" y="85190"/>
                  </a:cubicBezTo>
                  <a:cubicBezTo>
                    <a:pt x="490192" y="85190"/>
                    <a:pt x="490192" y="85190"/>
                    <a:pt x="490192" y="85190"/>
                  </a:cubicBezTo>
                  <a:cubicBezTo>
                    <a:pt x="490192" y="85190"/>
                    <a:pt x="490192" y="86746"/>
                    <a:pt x="488637" y="86746"/>
                  </a:cubicBezTo>
                  <a:cubicBezTo>
                    <a:pt x="488637" y="85190"/>
                    <a:pt x="488637" y="83634"/>
                    <a:pt x="488637" y="82078"/>
                  </a:cubicBezTo>
                  <a:cubicBezTo>
                    <a:pt x="488637" y="78966"/>
                    <a:pt x="483972" y="77410"/>
                    <a:pt x="482417" y="78966"/>
                  </a:cubicBezTo>
                  <a:cubicBezTo>
                    <a:pt x="480862" y="80522"/>
                    <a:pt x="480862" y="82078"/>
                    <a:pt x="479307" y="83634"/>
                  </a:cubicBezTo>
                  <a:cubicBezTo>
                    <a:pt x="477752" y="83634"/>
                    <a:pt x="476197" y="82078"/>
                    <a:pt x="474642" y="80522"/>
                  </a:cubicBezTo>
                  <a:cubicBezTo>
                    <a:pt x="474642" y="80522"/>
                    <a:pt x="474642" y="80522"/>
                    <a:pt x="474642" y="80522"/>
                  </a:cubicBezTo>
                  <a:cubicBezTo>
                    <a:pt x="476197" y="80522"/>
                    <a:pt x="476197" y="82078"/>
                    <a:pt x="477752" y="80522"/>
                  </a:cubicBezTo>
                  <a:cubicBezTo>
                    <a:pt x="479307" y="80522"/>
                    <a:pt x="477752" y="78966"/>
                    <a:pt x="477752" y="77410"/>
                  </a:cubicBezTo>
                  <a:cubicBezTo>
                    <a:pt x="482417" y="78966"/>
                    <a:pt x="485527" y="80522"/>
                    <a:pt x="488637" y="82078"/>
                  </a:cubicBezTo>
                  <a:close/>
                  <a:moveTo>
                    <a:pt x="468423" y="75854"/>
                  </a:moveTo>
                  <a:lnTo>
                    <a:pt x="468423" y="75854"/>
                  </a:lnTo>
                  <a:cubicBezTo>
                    <a:pt x="468423" y="75854"/>
                    <a:pt x="468423" y="77410"/>
                    <a:pt x="468423" y="77410"/>
                  </a:cubicBezTo>
                  <a:cubicBezTo>
                    <a:pt x="466868" y="77410"/>
                    <a:pt x="466868" y="78966"/>
                    <a:pt x="466868" y="78966"/>
                  </a:cubicBezTo>
                  <a:cubicBezTo>
                    <a:pt x="465313" y="77410"/>
                    <a:pt x="463758" y="75854"/>
                    <a:pt x="462203" y="77410"/>
                  </a:cubicBezTo>
                  <a:cubicBezTo>
                    <a:pt x="462203" y="77410"/>
                    <a:pt x="462203" y="77410"/>
                    <a:pt x="462203" y="77410"/>
                  </a:cubicBezTo>
                  <a:cubicBezTo>
                    <a:pt x="462203" y="75854"/>
                    <a:pt x="462203" y="74298"/>
                    <a:pt x="463758" y="72742"/>
                  </a:cubicBezTo>
                  <a:cubicBezTo>
                    <a:pt x="465313" y="72742"/>
                    <a:pt x="466868" y="72742"/>
                    <a:pt x="469978" y="72742"/>
                  </a:cubicBezTo>
                  <a:cubicBezTo>
                    <a:pt x="469978" y="72742"/>
                    <a:pt x="471533" y="74298"/>
                    <a:pt x="471533" y="74298"/>
                  </a:cubicBezTo>
                  <a:cubicBezTo>
                    <a:pt x="471533" y="75854"/>
                    <a:pt x="469978" y="74298"/>
                    <a:pt x="468423" y="75854"/>
                  </a:cubicBezTo>
                  <a:close/>
                  <a:moveTo>
                    <a:pt x="449764" y="71186"/>
                  </a:moveTo>
                  <a:lnTo>
                    <a:pt x="449764" y="71186"/>
                  </a:lnTo>
                  <a:cubicBezTo>
                    <a:pt x="449764" y="71186"/>
                    <a:pt x="449764" y="72742"/>
                    <a:pt x="449764" y="72742"/>
                  </a:cubicBezTo>
                  <a:cubicBezTo>
                    <a:pt x="449764" y="72742"/>
                    <a:pt x="448209" y="72742"/>
                    <a:pt x="448209" y="72742"/>
                  </a:cubicBezTo>
                  <a:cubicBezTo>
                    <a:pt x="448209" y="72742"/>
                    <a:pt x="448209" y="71186"/>
                    <a:pt x="448209" y="71186"/>
                  </a:cubicBezTo>
                  <a:cubicBezTo>
                    <a:pt x="448209" y="71186"/>
                    <a:pt x="449764" y="71186"/>
                    <a:pt x="449764" y="71186"/>
                  </a:cubicBezTo>
                  <a:cubicBezTo>
                    <a:pt x="449764" y="71186"/>
                    <a:pt x="449764" y="71186"/>
                    <a:pt x="449764" y="71186"/>
                  </a:cubicBezTo>
                  <a:close/>
                  <a:moveTo>
                    <a:pt x="440434" y="74298"/>
                  </a:moveTo>
                  <a:lnTo>
                    <a:pt x="440434" y="74298"/>
                  </a:lnTo>
                  <a:cubicBezTo>
                    <a:pt x="438879" y="74298"/>
                    <a:pt x="437324" y="75854"/>
                    <a:pt x="437324" y="75854"/>
                  </a:cubicBezTo>
                  <a:cubicBezTo>
                    <a:pt x="437324" y="74298"/>
                    <a:pt x="437324" y="72742"/>
                    <a:pt x="437324" y="72742"/>
                  </a:cubicBezTo>
                  <a:cubicBezTo>
                    <a:pt x="437324" y="71186"/>
                    <a:pt x="435769" y="71186"/>
                    <a:pt x="434214" y="69630"/>
                  </a:cubicBezTo>
                  <a:cubicBezTo>
                    <a:pt x="437324" y="69630"/>
                    <a:pt x="438879" y="71186"/>
                    <a:pt x="440434" y="71186"/>
                  </a:cubicBezTo>
                  <a:cubicBezTo>
                    <a:pt x="440434" y="72742"/>
                    <a:pt x="440434" y="72742"/>
                    <a:pt x="440434" y="74298"/>
                  </a:cubicBezTo>
                  <a:close/>
                  <a:moveTo>
                    <a:pt x="429549" y="72742"/>
                  </a:moveTo>
                  <a:lnTo>
                    <a:pt x="429549" y="72742"/>
                  </a:lnTo>
                  <a:cubicBezTo>
                    <a:pt x="429549" y="71186"/>
                    <a:pt x="429549" y="69630"/>
                    <a:pt x="427995" y="69630"/>
                  </a:cubicBezTo>
                  <a:cubicBezTo>
                    <a:pt x="429549" y="69630"/>
                    <a:pt x="431104" y="69630"/>
                    <a:pt x="431104" y="69630"/>
                  </a:cubicBezTo>
                  <a:cubicBezTo>
                    <a:pt x="431104" y="71186"/>
                    <a:pt x="429549" y="71186"/>
                    <a:pt x="429549" y="72742"/>
                  </a:cubicBezTo>
                  <a:close/>
                  <a:moveTo>
                    <a:pt x="423330" y="71186"/>
                  </a:moveTo>
                  <a:lnTo>
                    <a:pt x="423330" y="71186"/>
                  </a:lnTo>
                  <a:cubicBezTo>
                    <a:pt x="423330" y="74298"/>
                    <a:pt x="423330" y="75854"/>
                    <a:pt x="423330" y="78966"/>
                  </a:cubicBezTo>
                  <a:cubicBezTo>
                    <a:pt x="423330" y="78966"/>
                    <a:pt x="421775" y="78966"/>
                    <a:pt x="421775" y="78966"/>
                  </a:cubicBezTo>
                  <a:cubicBezTo>
                    <a:pt x="421775" y="77410"/>
                    <a:pt x="421775" y="75854"/>
                    <a:pt x="423330" y="74298"/>
                  </a:cubicBezTo>
                  <a:cubicBezTo>
                    <a:pt x="423330" y="72742"/>
                    <a:pt x="421775" y="72742"/>
                    <a:pt x="421775" y="71186"/>
                  </a:cubicBezTo>
                  <a:cubicBezTo>
                    <a:pt x="423330" y="71186"/>
                    <a:pt x="423330" y="71186"/>
                    <a:pt x="424885" y="71186"/>
                  </a:cubicBezTo>
                  <a:cubicBezTo>
                    <a:pt x="424885" y="71186"/>
                    <a:pt x="423330" y="71186"/>
                    <a:pt x="423330" y="71186"/>
                  </a:cubicBezTo>
                  <a:close/>
                  <a:moveTo>
                    <a:pt x="415555" y="80522"/>
                  </a:moveTo>
                  <a:lnTo>
                    <a:pt x="415555" y="80522"/>
                  </a:lnTo>
                  <a:cubicBezTo>
                    <a:pt x="414000" y="80522"/>
                    <a:pt x="414000" y="80522"/>
                    <a:pt x="412445" y="80522"/>
                  </a:cubicBezTo>
                  <a:cubicBezTo>
                    <a:pt x="412445" y="78966"/>
                    <a:pt x="412445" y="75854"/>
                    <a:pt x="412445" y="74298"/>
                  </a:cubicBezTo>
                  <a:cubicBezTo>
                    <a:pt x="414000" y="72742"/>
                    <a:pt x="414000" y="72742"/>
                    <a:pt x="415555" y="72742"/>
                  </a:cubicBezTo>
                  <a:cubicBezTo>
                    <a:pt x="415555" y="75854"/>
                    <a:pt x="415555" y="77410"/>
                    <a:pt x="415555" y="80522"/>
                  </a:cubicBezTo>
                  <a:close/>
                  <a:moveTo>
                    <a:pt x="404671" y="85190"/>
                  </a:moveTo>
                  <a:lnTo>
                    <a:pt x="404671" y="85190"/>
                  </a:lnTo>
                  <a:cubicBezTo>
                    <a:pt x="404671" y="85190"/>
                    <a:pt x="403116" y="86746"/>
                    <a:pt x="403116" y="86746"/>
                  </a:cubicBezTo>
                  <a:cubicBezTo>
                    <a:pt x="404671" y="85190"/>
                    <a:pt x="404671" y="83634"/>
                    <a:pt x="403116" y="82078"/>
                  </a:cubicBezTo>
                  <a:cubicBezTo>
                    <a:pt x="403116" y="80522"/>
                    <a:pt x="401561" y="80522"/>
                    <a:pt x="403116" y="78966"/>
                  </a:cubicBezTo>
                  <a:cubicBezTo>
                    <a:pt x="403116" y="77410"/>
                    <a:pt x="404671" y="77410"/>
                    <a:pt x="403116" y="75854"/>
                  </a:cubicBezTo>
                  <a:cubicBezTo>
                    <a:pt x="404671" y="75854"/>
                    <a:pt x="404671" y="75854"/>
                    <a:pt x="406226" y="75854"/>
                  </a:cubicBezTo>
                  <a:cubicBezTo>
                    <a:pt x="404671" y="78966"/>
                    <a:pt x="406226" y="82078"/>
                    <a:pt x="404671" y="85190"/>
                  </a:cubicBezTo>
                  <a:close/>
                  <a:moveTo>
                    <a:pt x="322259" y="125646"/>
                  </a:moveTo>
                  <a:lnTo>
                    <a:pt x="322259" y="125646"/>
                  </a:lnTo>
                  <a:cubicBezTo>
                    <a:pt x="322259" y="125646"/>
                    <a:pt x="322259" y="125646"/>
                    <a:pt x="322259" y="125646"/>
                  </a:cubicBezTo>
                  <a:cubicBezTo>
                    <a:pt x="322259" y="125646"/>
                    <a:pt x="322259" y="125646"/>
                    <a:pt x="322259" y="124090"/>
                  </a:cubicBezTo>
                  <a:cubicBezTo>
                    <a:pt x="322259" y="125646"/>
                    <a:pt x="322259" y="125646"/>
                    <a:pt x="322259" y="125646"/>
                  </a:cubicBezTo>
                  <a:close/>
                  <a:moveTo>
                    <a:pt x="312930" y="138094"/>
                  </a:moveTo>
                  <a:lnTo>
                    <a:pt x="312930" y="138094"/>
                  </a:lnTo>
                  <a:cubicBezTo>
                    <a:pt x="312930" y="138094"/>
                    <a:pt x="311375" y="138094"/>
                    <a:pt x="311375" y="138094"/>
                  </a:cubicBezTo>
                  <a:cubicBezTo>
                    <a:pt x="312930" y="136538"/>
                    <a:pt x="314485" y="134982"/>
                    <a:pt x="316040" y="133426"/>
                  </a:cubicBezTo>
                  <a:cubicBezTo>
                    <a:pt x="314485" y="134982"/>
                    <a:pt x="314485" y="136538"/>
                    <a:pt x="312930" y="138094"/>
                  </a:cubicBezTo>
                  <a:close/>
                  <a:moveTo>
                    <a:pt x="311375" y="139650"/>
                  </a:moveTo>
                  <a:lnTo>
                    <a:pt x="311375" y="139650"/>
                  </a:lnTo>
                  <a:cubicBezTo>
                    <a:pt x="311375" y="139650"/>
                    <a:pt x="311375" y="139650"/>
                    <a:pt x="311375" y="141206"/>
                  </a:cubicBezTo>
                  <a:cubicBezTo>
                    <a:pt x="311375" y="142762"/>
                    <a:pt x="309820" y="144318"/>
                    <a:pt x="308265" y="145874"/>
                  </a:cubicBezTo>
                  <a:cubicBezTo>
                    <a:pt x="309820" y="142762"/>
                    <a:pt x="309820" y="141206"/>
                    <a:pt x="311375" y="139650"/>
                  </a:cubicBezTo>
                  <a:close/>
                  <a:moveTo>
                    <a:pt x="306710" y="152098"/>
                  </a:moveTo>
                  <a:lnTo>
                    <a:pt x="306710" y="152098"/>
                  </a:lnTo>
                  <a:cubicBezTo>
                    <a:pt x="305155" y="153654"/>
                    <a:pt x="305155" y="153654"/>
                    <a:pt x="305155" y="153654"/>
                  </a:cubicBezTo>
                  <a:cubicBezTo>
                    <a:pt x="305155" y="152098"/>
                    <a:pt x="306710" y="152098"/>
                    <a:pt x="306710" y="150542"/>
                  </a:cubicBezTo>
                  <a:cubicBezTo>
                    <a:pt x="306710" y="150542"/>
                    <a:pt x="306710" y="152098"/>
                    <a:pt x="306710" y="152098"/>
                  </a:cubicBezTo>
                  <a:close/>
                  <a:moveTo>
                    <a:pt x="302045" y="166102"/>
                  </a:moveTo>
                  <a:lnTo>
                    <a:pt x="302045" y="166102"/>
                  </a:lnTo>
                  <a:cubicBezTo>
                    <a:pt x="300490" y="169214"/>
                    <a:pt x="298935" y="172326"/>
                    <a:pt x="297380" y="175438"/>
                  </a:cubicBezTo>
                  <a:cubicBezTo>
                    <a:pt x="298935" y="170770"/>
                    <a:pt x="300490" y="167658"/>
                    <a:pt x="302045" y="162990"/>
                  </a:cubicBezTo>
                  <a:cubicBezTo>
                    <a:pt x="302045" y="162990"/>
                    <a:pt x="302045" y="164546"/>
                    <a:pt x="302045" y="166102"/>
                  </a:cubicBezTo>
                  <a:close/>
                  <a:moveTo>
                    <a:pt x="330034" y="180106"/>
                  </a:moveTo>
                  <a:lnTo>
                    <a:pt x="330034" y="180106"/>
                  </a:lnTo>
                  <a:cubicBezTo>
                    <a:pt x="328479" y="180106"/>
                    <a:pt x="328479" y="178550"/>
                    <a:pt x="328479" y="178550"/>
                  </a:cubicBezTo>
                  <a:cubicBezTo>
                    <a:pt x="326924" y="178550"/>
                    <a:pt x="325369" y="178550"/>
                    <a:pt x="323814" y="178550"/>
                  </a:cubicBezTo>
                  <a:cubicBezTo>
                    <a:pt x="325369" y="178550"/>
                    <a:pt x="326924" y="176994"/>
                    <a:pt x="328479" y="176994"/>
                  </a:cubicBezTo>
                  <a:cubicBezTo>
                    <a:pt x="328479" y="176994"/>
                    <a:pt x="328479" y="176994"/>
                    <a:pt x="328479" y="176994"/>
                  </a:cubicBezTo>
                  <a:cubicBezTo>
                    <a:pt x="328479" y="176994"/>
                    <a:pt x="330034" y="176994"/>
                    <a:pt x="330034" y="176994"/>
                  </a:cubicBezTo>
                  <a:cubicBezTo>
                    <a:pt x="331589" y="175438"/>
                    <a:pt x="331589" y="173882"/>
                    <a:pt x="331589" y="172326"/>
                  </a:cubicBezTo>
                  <a:cubicBezTo>
                    <a:pt x="331589" y="172326"/>
                    <a:pt x="331589" y="172326"/>
                    <a:pt x="331589" y="172326"/>
                  </a:cubicBezTo>
                  <a:cubicBezTo>
                    <a:pt x="330034" y="175438"/>
                    <a:pt x="330034" y="176994"/>
                    <a:pt x="330034" y="180106"/>
                  </a:cubicBezTo>
                  <a:close/>
                  <a:moveTo>
                    <a:pt x="344028" y="206557"/>
                  </a:moveTo>
                  <a:lnTo>
                    <a:pt x="344028" y="206557"/>
                  </a:lnTo>
                  <a:cubicBezTo>
                    <a:pt x="362687" y="198777"/>
                    <a:pt x="381347" y="192553"/>
                    <a:pt x="398451" y="184773"/>
                  </a:cubicBezTo>
                  <a:cubicBezTo>
                    <a:pt x="400006" y="186329"/>
                    <a:pt x="404671" y="186329"/>
                    <a:pt x="404671" y="181662"/>
                  </a:cubicBezTo>
                  <a:cubicBezTo>
                    <a:pt x="404671" y="181662"/>
                    <a:pt x="406226" y="181662"/>
                    <a:pt x="406226" y="181662"/>
                  </a:cubicBezTo>
                  <a:cubicBezTo>
                    <a:pt x="407780" y="184773"/>
                    <a:pt x="414000" y="183218"/>
                    <a:pt x="412445" y="178550"/>
                  </a:cubicBezTo>
                  <a:cubicBezTo>
                    <a:pt x="412445" y="178550"/>
                    <a:pt x="412445" y="178550"/>
                    <a:pt x="412445" y="178550"/>
                  </a:cubicBezTo>
                  <a:cubicBezTo>
                    <a:pt x="412445" y="178550"/>
                    <a:pt x="412445" y="178550"/>
                    <a:pt x="414000" y="178550"/>
                  </a:cubicBezTo>
                  <a:cubicBezTo>
                    <a:pt x="415555" y="181662"/>
                    <a:pt x="420220" y="180106"/>
                    <a:pt x="418665" y="175438"/>
                  </a:cubicBezTo>
                  <a:cubicBezTo>
                    <a:pt x="418665" y="175438"/>
                    <a:pt x="418665" y="173882"/>
                    <a:pt x="418665" y="172326"/>
                  </a:cubicBezTo>
                  <a:cubicBezTo>
                    <a:pt x="418665" y="173882"/>
                    <a:pt x="418665" y="173882"/>
                    <a:pt x="420220" y="175438"/>
                  </a:cubicBezTo>
                  <a:cubicBezTo>
                    <a:pt x="420220" y="176994"/>
                    <a:pt x="420220" y="176994"/>
                    <a:pt x="420220" y="176994"/>
                  </a:cubicBezTo>
                  <a:cubicBezTo>
                    <a:pt x="421775" y="180106"/>
                    <a:pt x="423330" y="183218"/>
                    <a:pt x="424885" y="186329"/>
                  </a:cubicBezTo>
                  <a:cubicBezTo>
                    <a:pt x="398451" y="195665"/>
                    <a:pt x="370462" y="203445"/>
                    <a:pt x="344028" y="212781"/>
                  </a:cubicBezTo>
                  <a:cubicBezTo>
                    <a:pt x="342473" y="211225"/>
                    <a:pt x="340918" y="212781"/>
                    <a:pt x="340918" y="214337"/>
                  </a:cubicBezTo>
                  <a:cubicBezTo>
                    <a:pt x="312930" y="222117"/>
                    <a:pt x="284941" y="231453"/>
                    <a:pt x="256952" y="240789"/>
                  </a:cubicBezTo>
                  <a:cubicBezTo>
                    <a:pt x="256952" y="237677"/>
                    <a:pt x="255397" y="234565"/>
                    <a:pt x="255397" y="231453"/>
                  </a:cubicBezTo>
                  <a:cubicBezTo>
                    <a:pt x="284941" y="223673"/>
                    <a:pt x="314485" y="215893"/>
                    <a:pt x="344028" y="206557"/>
                  </a:cubicBezTo>
                  <a:close/>
                  <a:moveTo>
                    <a:pt x="253842" y="295249"/>
                  </a:moveTo>
                  <a:lnTo>
                    <a:pt x="253842" y="295249"/>
                  </a:lnTo>
                  <a:cubicBezTo>
                    <a:pt x="255397" y="293693"/>
                    <a:pt x="255397" y="293693"/>
                    <a:pt x="256952" y="293693"/>
                  </a:cubicBezTo>
                  <a:cubicBezTo>
                    <a:pt x="255397" y="293693"/>
                    <a:pt x="255397" y="295249"/>
                    <a:pt x="255397" y="296805"/>
                  </a:cubicBezTo>
                  <a:cubicBezTo>
                    <a:pt x="255397" y="296805"/>
                    <a:pt x="253842" y="296805"/>
                    <a:pt x="253842" y="295249"/>
                  </a:cubicBezTo>
                  <a:close/>
                  <a:moveTo>
                    <a:pt x="263172" y="303029"/>
                  </a:moveTo>
                  <a:lnTo>
                    <a:pt x="263172" y="303029"/>
                  </a:lnTo>
                  <a:cubicBezTo>
                    <a:pt x="263172" y="304585"/>
                    <a:pt x="261617" y="306141"/>
                    <a:pt x="261617" y="309252"/>
                  </a:cubicBezTo>
                  <a:cubicBezTo>
                    <a:pt x="261617" y="307696"/>
                    <a:pt x="260062" y="307696"/>
                    <a:pt x="260062" y="306141"/>
                  </a:cubicBezTo>
                  <a:cubicBezTo>
                    <a:pt x="261617" y="304585"/>
                    <a:pt x="261617" y="304585"/>
                    <a:pt x="263172" y="303029"/>
                  </a:cubicBezTo>
                  <a:close/>
                  <a:moveTo>
                    <a:pt x="272502" y="313920"/>
                  </a:moveTo>
                  <a:lnTo>
                    <a:pt x="272502" y="313920"/>
                  </a:lnTo>
                  <a:cubicBezTo>
                    <a:pt x="270947" y="317032"/>
                    <a:pt x="272502" y="318588"/>
                    <a:pt x="270947" y="321700"/>
                  </a:cubicBezTo>
                  <a:cubicBezTo>
                    <a:pt x="267837" y="324812"/>
                    <a:pt x="274056" y="329480"/>
                    <a:pt x="275611" y="326368"/>
                  </a:cubicBezTo>
                  <a:cubicBezTo>
                    <a:pt x="277166" y="324812"/>
                    <a:pt x="278721" y="323256"/>
                    <a:pt x="280276" y="321700"/>
                  </a:cubicBezTo>
                  <a:cubicBezTo>
                    <a:pt x="278721" y="324812"/>
                    <a:pt x="278721" y="327924"/>
                    <a:pt x="278721" y="332592"/>
                  </a:cubicBezTo>
                  <a:cubicBezTo>
                    <a:pt x="277166" y="334148"/>
                    <a:pt x="278721" y="334148"/>
                    <a:pt x="280276" y="335704"/>
                  </a:cubicBezTo>
                  <a:cubicBezTo>
                    <a:pt x="275611" y="331036"/>
                    <a:pt x="270947" y="324812"/>
                    <a:pt x="267837" y="320144"/>
                  </a:cubicBezTo>
                  <a:cubicBezTo>
                    <a:pt x="269392" y="317032"/>
                    <a:pt x="270947" y="315476"/>
                    <a:pt x="272502" y="313920"/>
                  </a:cubicBezTo>
                  <a:close/>
                  <a:moveTo>
                    <a:pt x="288051" y="318588"/>
                  </a:moveTo>
                  <a:lnTo>
                    <a:pt x="288051" y="318588"/>
                  </a:lnTo>
                  <a:cubicBezTo>
                    <a:pt x="288051" y="315476"/>
                    <a:pt x="288051" y="313920"/>
                    <a:pt x="288051" y="310808"/>
                  </a:cubicBezTo>
                  <a:cubicBezTo>
                    <a:pt x="294271" y="318588"/>
                    <a:pt x="300490" y="326368"/>
                    <a:pt x="308265" y="332592"/>
                  </a:cubicBezTo>
                  <a:cubicBezTo>
                    <a:pt x="306710" y="331036"/>
                    <a:pt x="305155" y="329480"/>
                    <a:pt x="303600" y="331036"/>
                  </a:cubicBezTo>
                  <a:cubicBezTo>
                    <a:pt x="303600" y="331036"/>
                    <a:pt x="303600" y="331036"/>
                    <a:pt x="302045" y="332592"/>
                  </a:cubicBezTo>
                  <a:cubicBezTo>
                    <a:pt x="302045" y="331036"/>
                    <a:pt x="303600" y="331036"/>
                    <a:pt x="303600" y="331036"/>
                  </a:cubicBezTo>
                  <a:cubicBezTo>
                    <a:pt x="303600" y="327924"/>
                    <a:pt x="300490" y="326368"/>
                    <a:pt x="297380" y="327924"/>
                  </a:cubicBezTo>
                  <a:cubicBezTo>
                    <a:pt x="294271" y="327924"/>
                    <a:pt x="294271" y="332592"/>
                    <a:pt x="292716" y="334148"/>
                  </a:cubicBezTo>
                  <a:cubicBezTo>
                    <a:pt x="292716" y="329480"/>
                    <a:pt x="294271" y="324812"/>
                    <a:pt x="294271" y="320144"/>
                  </a:cubicBezTo>
                  <a:cubicBezTo>
                    <a:pt x="292716" y="315476"/>
                    <a:pt x="289606" y="317032"/>
                    <a:pt x="288051" y="318588"/>
                  </a:cubicBezTo>
                  <a:close/>
                  <a:moveTo>
                    <a:pt x="291161" y="346596"/>
                  </a:moveTo>
                  <a:lnTo>
                    <a:pt x="291161" y="346596"/>
                  </a:lnTo>
                  <a:cubicBezTo>
                    <a:pt x="291161" y="346596"/>
                    <a:pt x="291161" y="346596"/>
                    <a:pt x="291161" y="346596"/>
                  </a:cubicBezTo>
                  <a:cubicBezTo>
                    <a:pt x="291161" y="346596"/>
                    <a:pt x="291161" y="346596"/>
                    <a:pt x="291161" y="346596"/>
                  </a:cubicBezTo>
                  <a:cubicBezTo>
                    <a:pt x="291161" y="346596"/>
                    <a:pt x="291161" y="346596"/>
                    <a:pt x="291161" y="346596"/>
                  </a:cubicBezTo>
                  <a:cubicBezTo>
                    <a:pt x="291161" y="346596"/>
                    <a:pt x="292716" y="348152"/>
                    <a:pt x="292716" y="348152"/>
                  </a:cubicBezTo>
                  <a:cubicBezTo>
                    <a:pt x="292716" y="348152"/>
                    <a:pt x="291161" y="348152"/>
                    <a:pt x="291161" y="346596"/>
                  </a:cubicBezTo>
                  <a:cubicBezTo>
                    <a:pt x="291161" y="346596"/>
                    <a:pt x="291161" y="346596"/>
                    <a:pt x="291161" y="346596"/>
                  </a:cubicBezTo>
                  <a:close/>
                  <a:moveTo>
                    <a:pt x="297380" y="349708"/>
                  </a:moveTo>
                  <a:lnTo>
                    <a:pt x="297380" y="349708"/>
                  </a:lnTo>
                  <a:cubicBezTo>
                    <a:pt x="298935" y="348152"/>
                    <a:pt x="300490" y="346596"/>
                    <a:pt x="302045" y="345040"/>
                  </a:cubicBezTo>
                  <a:cubicBezTo>
                    <a:pt x="300490" y="348152"/>
                    <a:pt x="302045" y="351264"/>
                    <a:pt x="300490" y="352820"/>
                  </a:cubicBezTo>
                  <a:cubicBezTo>
                    <a:pt x="300490" y="354376"/>
                    <a:pt x="300490" y="354376"/>
                    <a:pt x="300490" y="354376"/>
                  </a:cubicBezTo>
                  <a:cubicBezTo>
                    <a:pt x="300490" y="354376"/>
                    <a:pt x="300490" y="354376"/>
                    <a:pt x="300490" y="354376"/>
                  </a:cubicBezTo>
                  <a:cubicBezTo>
                    <a:pt x="298935" y="355932"/>
                    <a:pt x="300490" y="357488"/>
                    <a:pt x="302045" y="359044"/>
                  </a:cubicBezTo>
                  <a:cubicBezTo>
                    <a:pt x="298935" y="355932"/>
                    <a:pt x="297380" y="352820"/>
                    <a:pt x="294271" y="349708"/>
                  </a:cubicBezTo>
                  <a:cubicBezTo>
                    <a:pt x="295825" y="351264"/>
                    <a:pt x="295825" y="351264"/>
                    <a:pt x="297380" y="349708"/>
                  </a:cubicBezTo>
                  <a:close/>
                  <a:moveTo>
                    <a:pt x="309820" y="334148"/>
                  </a:moveTo>
                  <a:lnTo>
                    <a:pt x="309820" y="334148"/>
                  </a:lnTo>
                  <a:cubicBezTo>
                    <a:pt x="312930" y="337260"/>
                    <a:pt x="317594" y="338816"/>
                    <a:pt x="322259" y="340372"/>
                  </a:cubicBezTo>
                  <a:cubicBezTo>
                    <a:pt x="322259" y="341928"/>
                    <a:pt x="322259" y="340372"/>
                    <a:pt x="322259" y="341928"/>
                  </a:cubicBezTo>
                  <a:cubicBezTo>
                    <a:pt x="320704" y="341928"/>
                    <a:pt x="320704" y="341928"/>
                    <a:pt x="320704" y="341928"/>
                  </a:cubicBezTo>
                  <a:cubicBezTo>
                    <a:pt x="320704" y="341928"/>
                    <a:pt x="319149" y="340372"/>
                    <a:pt x="319149" y="341928"/>
                  </a:cubicBezTo>
                  <a:cubicBezTo>
                    <a:pt x="319149" y="341928"/>
                    <a:pt x="319149" y="341928"/>
                    <a:pt x="319149" y="343484"/>
                  </a:cubicBezTo>
                  <a:cubicBezTo>
                    <a:pt x="319149" y="343484"/>
                    <a:pt x="319149" y="343484"/>
                    <a:pt x="319149" y="343484"/>
                  </a:cubicBezTo>
                  <a:cubicBezTo>
                    <a:pt x="319149" y="343484"/>
                    <a:pt x="319149" y="343484"/>
                    <a:pt x="319149" y="343484"/>
                  </a:cubicBezTo>
                  <a:cubicBezTo>
                    <a:pt x="319149" y="345040"/>
                    <a:pt x="319149" y="345040"/>
                    <a:pt x="319149" y="346596"/>
                  </a:cubicBezTo>
                  <a:cubicBezTo>
                    <a:pt x="317594" y="346596"/>
                    <a:pt x="317594" y="348152"/>
                    <a:pt x="316040" y="349708"/>
                  </a:cubicBezTo>
                  <a:cubicBezTo>
                    <a:pt x="317594" y="346596"/>
                    <a:pt x="316040" y="345040"/>
                    <a:pt x="317594" y="343484"/>
                  </a:cubicBezTo>
                  <a:cubicBezTo>
                    <a:pt x="317594" y="340372"/>
                    <a:pt x="314485" y="338816"/>
                    <a:pt x="311375" y="340372"/>
                  </a:cubicBezTo>
                  <a:cubicBezTo>
                    <a:pt x="309820" y="340372"/>
                    <a:pt x="309820" y="343484"/>
                    <a:pt x="308265" y="343484"/>
                  </a:cubicBezTo>
                  <a:cubicBezTo>
                    <a:pt x="308265" y="340372"/>
                    <a:pt x="309820" y="337260"/>
                    <a:pt x="309820" y="334148"/>
                  </a:cubicBezTo>
                  <a:close/>
                  <a:moveTo>
                    <a:pt x="314485" y="365268"/>
                  </a:moveTo>
                  <a:lnTo>
                    <a:pt x="314485" y="365268"/>
                  </a:lnTo>
                  <a:cubicBezTo>
                    <a:pt x="316040" y="365268"/>
                    <a:pt x="316040" y="365268"/>
                    <a:pt x="316040" y="363712"/>
                  </a:cubicBezTo>
                  <a:cubicBezTo>
                    <a:pt x="316040" y="365268"/>
                    <a:pt x="314485" y="366824"/>
                    <a:pt x="316040" y="368380"/>
                  </a:cubicBezTo>
                  <a:cubicBezTo>
                    <a:pt x="312930" y="366824"/>
                    <a:pt x="311375" y="365268"/>
                    <a:pt x="309820" y="365268"/>
                  </a:cubicBezTo>
                  <a:cubicBezTo>
                    <a:pt x="311375" y="366824"/>
                    <a:pt x="312930" y="366824"/>
                    <a:pt x="314485" y="365268"/>
                  </a:cubicBezTo>
                  <a:close/>
                  <a:moveTo>
                    <a:pt x="326924" y="354376"/>
                  </a:moveTo>
                  <a:lnTo>
                    <a:pt x="326924" y="354376"/>
                  </a:lnTo>
                  <a:cubicBezTo>
                    <a:pt x="326924" y="352820"/>
                    <a:pt x="325369" y="354376"/>
                    <a:pt x="323814" y="354376"/>
                  </a:cubicBezTo>
                  <a:cubicBezTo>
                    <a:pt x="325369" y="352820"/>
                    <a:pt x="326924" y="352820"/>
                    <a:pt x="326924" y="351264"/>
                  </a:cubicBezTo>
                  <a:cubicBezTo>
                    <a:pt x="326924" y="349708"/>
                    <a:pt x="326924" y="348152"/>
                    <a:pt x="326924" y="346596"/>
                  </a:cubicBezTo>
                  <a:cubicBezTo>
                    <a:pt x="326924" y="346596"/>
                    <a:pt x="326924" y="345040"/>
                    <a:pt x="326924" y="345040"/>
                  </a:cubicBezTo>
                  <a:cubicBezTo>
                    <a:pt x="331589" y="346596"/>
                    <a:pt x="334699" y="349708"/>
                    <a:pt x="337809" y="351264"/>
                  </a:cubicBezTo>
                  <a:cubicBezTo>
                    <a:pt x="337809" y="351264"/>
                    <a:pt x="337809" y="351264"/>
                    <a:pt x="337809" y="352820"/>
                  </a:cubicBezTo>
                  <a:cubicBezTo>
                    <a:pt x="337809" y="352820"/>
                    <a:pt x="337809" y="352820"/>
                    <a:pt x="337809" y="351264"/>
                  </a:cubicBezTo>
                  <a:cubicBezTo>
                    <a:pt x="336254" y="348152"/>
                    <a:pt x="333144" y="351264"/>
                    <a:pt x="331589" y="354376"/>
                  </a:cubicBezTo>
                  <a:cubicBezTo>
                    <a:pt x="331589" y="354376"/>
                    <a:pt x="330034" y="352820"/>
                    <a:pt x="330034" y="352820"/>
                  </a:cubicBezTo>
                  <a:cubicBezTo>
                    <a:pt x="328479" y="354376"/>
                    <a:pt x="328479" y="357488"/>
                    <a:pt x="328479" y="359044"/>
                  </a:cubicBezTo>
                  <a:cubicBezTo>
                    <a:pt x="326924" y="357488"/>
                    <a:pt x="328479" y="355932"/>
                    <a:pt x="326924" y="354376"/>
                  </a:cubicBezTo>
                  <a:close/>
                  <a:moveTo>
                    <a:pt x="340918" y="365268"/>
                  </a:moveTo>
                  <a:lnTo>
                    <a:pt x="340918" y="365268"/>
                  </a:lnTo>
                  <a:cubicBezTo>
                    <a:pt x="339364" y="366824"/>
                    <a:pt x="337809" y="363712"/>
                    <a:pt x="337809" y="365268"/>
                  </a:cubicBezTo>
                  <a:cubicBezTo>
                    <a:pt x="337809" y="366824"/>
                    <a:pt x="336254" y="368380"/>
                    <a:pt x="336254" y="369936"/>
                  </a:cubicBezTo>
                  <a:cubicBezTo>
                    <a:pt x="336254" y="366824"/>
                    <a:pt x="336254" y="363712"/>
                    <a:pt x="336254" y="360600"/>
                  </a:cubicBezTo>
                  <a:cubicBezTo>
                    <a:pt x="337809" y="362156"/>
                    <a:pt x="339364" y="363712"/>
                    <a:pt x="340918" y="365268"/>
                  </a:cubicBezTo>
                  <a:close/>
                  <a:moveTo>
                    <a:pt x="345583" y="371492"/>
                  </a:moveTo>
                  <a:lnTo>
                    <a:pt x="345583" y="371492"/>
                  </a:lnTo>
                  <a:cubicBezTo>
                    <a:pt x="345583" y="371492"/>
                    <a:pt x="345583" y="373048"/>
                    <a:pt x="345583" y="373048"/>
                  </a:cubicBezTo>
                  <a:cubicBezTo>
                    <a:pt x="345583" y="371492"/>
                    <a:pt x="345583" y="371492"/>
                    <a:pt x="345583" y="371492"/>
                  </a:cubicBezTo>
                  <a:cubicBezTo>
                    <a:pt x="345583" y="371492"/>
                    <a:pt x="345583" y="371492"/>
                    <a:pt x="345583" y="371492"/>
                  </a:cubicBezTo>
                  <a:close/>
                  <a:moveTo>
                    <a:pt x="356468" y="376160"/>
                  </a:moveTo>
                  <a:lnTo>
                    <a:pt x="356468" y="376160"/>
                  </a:lnTo>
                  <a:cubicBezTo>
                    <a:pt x="356468" y="376160"/>
                    <a:pt x="356468" y="376160"/>
                    <a:pt x="354913" y="377716"/>
                  </a:cubicBezTo>
                  <a:cubicBezTo>
                    <a:pt x="354913" y="376160"/>
                    <a:pt x="354913" y="376160"/>
                    <a:pt x="354913" y="376160"/>
                  </a:cubicBezTo>
                  <a:cubicBezTo>
                    <a:pt x="356468" y="376160"/>
                    <a:pt x="356468" y="376160"/>
                    <a:pt x="356468" y="376160"/>
                  </a:cubicBezTo>
                  <a:close/>
                  <a:moveTo>
                    <a:pt x="359578" y="387052"/>
                  </a:moveTo>
                  <a:lnTo>
                    <a:pt x="359578" y="387052"/>
                  </a:lnTo>
                  <a:cubicBezTo>
                    <a:pt x="359578" y="388608"/>
                    <a:pt x="359578" y="390164"/>
                    <a:pt x="359578" y="391720"/>
                  </a:cubicBezTo>
                  <a:cubicBezTo>
                    <a:pt x="359578" y="391720"/>
                    <a:pt x="359578" y="391720"/>
                    <a:pt x="358023" y="391720"/>
                  </a:cubicBezTo>
                  <a:cubicBezTo>
                    <a:pt x="359578" y="390164"/>
                    <a:pt x="359578" y="388608"/>
                    <a:pt x="359578" y="387052"/>
                  </a:cubicBezTo>
                  <a:close/>
                  <a:moveTo>
                    <a:pt x="367352" y="379272"/>
                  </a:moveTo>
                  <a:lnTo>
                    <a:pt x="367352" y="379272"/>
                  </a:lnTo>
                  <a:cubicBezTo>
                    <a:pt x="367352" y="379272"/>
                    <a:pt x="368907" y="379272"/>
                    <a:pt x="368907" y="377716"/>
                  </a:cubicBezTo>
                  <a:cubicBezTo>
                    <a:pt x="368907" y="377716"/>
                    <a:pt x="368907" y="377716"/>
                    <a:pt x="368907" y="379272"/>
                  </a:cubicBezTo>
                  <a:cubicBezTo>
                    <a:pt x="368907" y="380828"/>
                    <a:pt x="367352" y="380828"/>
                    <a:pt x="367352" y="382384"/>
                  </a:cubicBezTo>
                  <a:cubicBezTo>
                    <a:pt x="367352" y="382384"/>
                    <a:pt x="367352" y="380828"/>
                    <a:pt x="367352" y="379272"/>
                  </a:cubicBezTo>
                  <a:close/>
                  <a:moveTo>
                    <a:pt x="410890" y="397944"/>
                  </a:moveTo>
                  <a:lnTo>
                    <a:pt x="410890" y="397944"/>
                  </a:lnTo>
                  <a:cubicBezTo>
                    <a:pt x="410890" y="399500"/>
                    <a:pt x="410890" y="401056"/>
                    <a:pt x="410890" y="402612"/>
                  </a:cubicBezTo>
                  <a:cubicBezTo>
                    <a:pt x="410890" y="402612"/>
                    <a:pt x="409335" y="402612"/>
                    <a:pt x="409335" y="402612"/>
                  </a:cubicBezTo>
                  <a:cubicBezTo>
                    <a:pt x="410890" y="401056"/>
                    <a:pt x="410890" y="399500"/>
                    <a:pt x="410890" y="397944"/>
                  </a:cubicBezTo>
                  <a:close/>
                  <a:moveTo>
                    <a:pt x="423330" y="396388"/>
                  </a:moveTo>
                  <a:lnTo>
                    <a:pt x="423330" y="396388"/>
                  </a:lnTo>
                  <a:cubicBezTo>
                    <a:pt x="423330" y="399500"/>
                    <a:pt x="423330" y="401056"/>
                    <a:pt x="423330" y="404168"/>
                  </a:cubicBezTo>
                  <a:cubicBezTo>
                    <a:pt x="423330" y="404168"/>
                    <a:pt x="421775" y="404168"/>
                    <a:pt x="420220" y="404168"/>
                  </a:cubicBezTo>
                  <a:cubicBezTo>
                    <a:pt x="421775" y="401056"/>
                    <a:pt x="423330" y="399500"/>
                    <a:pt x="423330" y="396388"/>
                  </a:cubicBezTo>
                  <a:close/>
                  <a:moveTo>
                    <a:pt x="434214" y="401056"/>
                  </a:moveTo>
                  <a:lnTo>
                    <a:pt x="434214" y="401056"/>
                  </a:lnTo>
                  <a:cubicBezTo>
                    <a:pt x="434214" y="401056"/>
                    <a:pt x="434214" y="402612"/>
                    <a:pt x="434214" y="404168"/>
                  </a:cubicBezTo>
                  <a:cubicBezTo>
                    <a:pt x="434214" y="404168"/>
                    <a:pt x="432659" y="404168"/>
                    <a:pt x="432659" y="404168"/>
                  </a:cubicBezTo>
                  <a:cubicBezTo>
                    <a:pt x="432659" y="402612"/>
                    <a:pt x="434214" y="401056"/>
                    <a:pt x="434214" y="401056"/>
                  </a:cubicBezTo>
                  <a:close/>
                  <a:moveTo>
                    <a:pt x="504186" y="385496"/>
                  </a:moveTo>
                  <a:lnTo>
                    <a:pt x="504186" y="385496"/>
                  </a:lnTo>
                  <a:cubicBezTo>
                    <a:pt x="504186" y="385496"/>
                    <a:pt x="504186" y="387052"/>
                    <a:pt x="504186" y="387052"/>
                  </a:cubicBezTo>
                  <a:cubicBezTo>
                    <a:pt x="504186" y="387052"/>
                    <a:pt x="504186" y="387052"/>
                    <a:pt x="504186" y="387052"/>
                  </a:cubicBezTo>
                  <a:cubicBezTo>
                    <a:pt x="504186" y="387052"/>
                    <a:pt x="504186" y="387052"/>
                    <a:pt x="504186" y="387052"/>
                  </a:cubicBezTo>
                  <a:cubicBezTo>
                    <a:pt x="504186" y="385496"/>
                    <a:pt x="504186" y="385496"/>
                    <a:pt x="504186" y="385496"/>
                  </a:cubicBezTo>
                  <a:close/>
                  <a:moveTo>
                    <a:pt x="525955" y="374604"/>
                  </a:moveTo>
                  <a:lnTo>
                    <a:pt x="525955" y="374604"/>
                  </a:lnTo>
                  <a:cubicBezTo>
                    <a:pt x="527510" y="373048"/>
                    <a:pt x="529065" y="373048"/>
                    <a:pt x="529065" y="371492"/>
                  </a:cubicBezTo>
                  <a:cubicBezTo>
                    <a:pt x="529065" y="373048"/>
                    <a:pt x="530620" y="373048"/>
                    <a:pt x="530620" y="374604"/>
                  </a:cubicBezTo>
                  <a:cubicBezTo>
                    <a:pt x="529065" y="374604"/>
                    <a:pt x="527510" y="376160"/>
                    <a:pt x="525955" y="376160"/>
                  </a:cubicBezTo>
                  <a:cubicBezTo>
                    <a:pt x="525955" y="376160"/>
                    <a:pt x="525955" y="374604"/>
                    <a:pt x="525955" y="374604"/>
                  </a:cubicBezTo>
                  <a:close/>
                  <a:moveTo>
                    <a:pt x="538395" y="365268"/>
                  </a:moveTo>
                  <a:lnTo>
                    <a:pt x="538395" y="365268"/>
                  </a:lnTo>
                  <a:cubicBezTo>
                    <a:pt x="539950" y="363712"/>
                    <a:pt x="541504" y="362156"/>
                    <a:pt x="543059" y="362156"/>
                  </a:cubicBezTo>
                  <a:cubicBezTo>
                    <a:pt x="543059" y="362156"/>
                    <a:pt x="543059" y="363712"/>
                    <a:pt x="544614" y="363712"/>
                  </a:cubicBezTo>
                  <a:cubicBezTo>
                    <a:pt x="544614" y="363712"/>
                    <a:pt x="544614" y="363712"/>
                    <a:pt x="544614" y="363712"/>
                  </a:cubicBezTo>
                  <a:cubicBezTo>
                    <a:pt x="543059" y="366824"/>
                    <a:pt x="539950" y="368380"/>
                    <a:pt x="538395" y="369936"/>
                  </a:cubicBezTo>
                  <a:cubicBezTo>
                    <a:pt x="538395" y="368380"/>
                    <a:pt x="538395" y="366824"/>
                    <a:pt x="538395" y="365268"/>
                  </a:cubicBezTo>
                  <a:close/>
                  <a:moveTo>
                    <a:pt x="550834" y="355932"/>
                  </a:moveTo>
                  <a:lnTo>
                    <a:pt x="550834" y="355932"/>
                  </a:lnTo>
                  <a:cubicBezTo>
                    <a:pt x="552389" y="354376"/>
                    <a:pt x="555499" y="351264"/>
                    <a:pt x="558609" y="349708"/>
                  </a:cubicBezTo>
                  <a:cubicBezTo>
                    <a:pt x="558609" y="349708"/>
                    <a:pt x="558609" y="349708"/>
                    <a:pt x="558609" y="349708"/>
                  </a:cubicBezTo>
                  <a:cubicBezTo>
                    <a:pt x="558609" y="351264"/>
                    <a:pt x="558609" y="351264"/>
                    <a:pt x="560164" y="351264"/>
                  </a:cubicBezTo>
                  <a:cubicBezTo>
                    <a:pt x="560164" y="351264"/>
                    <a:pt x="560164" y="351264"/>
                    <a:pt x="560164" y="351264"/>
                  </a:cubicBezTo>
                  <a:cubicBezTo>
                    <a:pt x="560164" y="352820"/>
                    <a:pt x="560164" y="351264"/>
                    <a:pt x="560164" y="351264"/>
                  </a:cubicBezTo>
                  <a:cubicBezTo>
                    <a:pt x="560164" y="351264"/>
                    <a:pt x="560164" y="351264"/>
                    <a:pt x="560164" y="351264"/>
                  </a:cubicBezTo>
                  <a:cubicBezTo>
                    <a:pt x="557054" y="354376"/>
                    <a:pt x="553944" y="357488"/>
                    <a:pt x="550834" y="359044"/>
                  </a:cubicBezTo>
                  <a:cubicBezTo>
                    <a:pt x="550834" y="359044"/>
                    <a:pt x="550834" y="357488"/>
                    <a:pt x="550834" y="355932"/>
                  </a:cubicBezTo>
                  <a:close/>
                  <a:moveTo>
                    <a:pt x="605257" y="296805"/>
                  </a:moveTo>
                  <a:lnTo>
                    <a:pt x="605257" y="296805"/>
                  </a:lnTo>
                  <a:cubicBezTo>
                    <a:pt x="608366" y="290581"/>
                    <a:pt x="613031" y="284357"/>
                    <a:pt x="614586" y="279689"/>
                  </a:cubicBezTo>
                  <a:cubicBezTo>
                    <a:pt x="611476" y="287469"/>
                    <a:pt x="606812" y="296805"/>
                    <a:pt x="600592" y="304585"/>
                  </a:cubicBezTo>
                  <a:cubicBezTo>
                    <a:pt x="602147" y="301473"/>
                    <a:pt x="603702" y="299917"/>
                    <a:pt x="605257" y="296805"/>
                  </a:cubicBezTo>
                  <a:close/>
                  <a:moveTo>
                    <a:pt x="627026" y="250125"/>
                  </a:moveTo>
                  <a:lnTo>
                    <a:pt x="627026" y="250125"/>
                  </a:lnTo>
                  <a:cubicBezTo>
                    <a:pt x="627026" y="251681"/>
                    <a:pt x="625471" y="251681"/>
                    <a:pt x="625471" y="251681"/>
                  </a:cubicBezTo>
                  <a:cubicBezTo>
                    <a:pt x="627026" y="247013"/>
                    <a:pt x="628581" y="242345"/>
                    <a:pt x="630135" y="237677"/>
                  </a:cubicBezTo>
                  <a:cubicBezTo>
                    <a:pt x="630135" y="237677"/>
                    <a:pt x="630135" y="237677"/>
                    <a:pt x="630135" y="236121"/>
                  </a:cubicBezTo>
                  <a:cubicBezTo>
                    <a:pt x="628581" y="240789"/>
                    <a:pt x="628581" y="245457"/>
                    <a:pt x="627026" y="250125"/>
                  </a:cubicBezTo>
                  <a:cubicBezTo>
                    <a:pt x="627026" y="250125"/>
                    <a:pt x="627026" y="250125"/>
                    <a:pt x="627026" y="250125"/>
                  </a:cubicBezTo>
                  <a:close/>
                  <a:moveTo>
                    <a:pt x="613031" y="208113"/>
                  </a:moveTo>
                  <a:lnTo>
                    <a:pt x="613031" y="208113"/>
                  </a:lnTo>
                  <a:cubicBezTo>
                    <a:pt x="614586" y="208113"/>
                    <a:pt x="614586" y="208113"/>
                    <a:pt x="614586" y="208113"/>
                  </a:cubicBezTo>
                  <a:cubicBezTo>
                    <a:pt x="614586" y="208113"/>
                    <a:pt x="614586" y="208113"/>
                    <a:pt x="614586" y="208113"/>
                  </a:cubicBezTo>
                  <a:cubicBezTo>
                    <a:pt x="614586" y="208113"/>
                    <a:pt x="614586" y="208113"/>
                    <a:pt x="614586" y="208113"/>
                  </a:cubicBezTo>
                  <a:cubicBezTo>
                    <a:pt x="614586" y="208113"/>
                    <a:pt x="614586" y="208113"/>
                    <a:pt x="614586" y="206557"/>
                  </a:cubicBezTo>
                  <a:cubicBezTo>
                    <a:pt x="616141" y="206557"/>
                    <a:pt x="616141" y="206557"/>
                    <a:pt x="616141" y="206557"/>
                  </a:cubicBezTo>
                  <a:cubicBezTo>
                    <a:pt x="616141" y="206557"/>
                    <a:pt x="614586" y="208113"/>
                    <a:pt x="613031" y="209669"/>
                  </a:cubicBezTo>
                  <a:cubicBezTo>
                    <a:pt x="613031" y="209669"/>
                    <a:pt x="613031" y="208113"/>
                    <a:pt x="613031" y="208113"/>
                  </a:cubicBezTo>
                  <a:close/>
                  <a:moveTo>
                    <a:pt x="630135" y="166102"/>
                  </a:moveTo>
                  <a:lnTo>
                    <a:pt x="630135" y="166102"/>
                  </a:lnTo>
                  <a:cubicBezTo>
                    <a:pt x="628581" y="166102"/>
                    <a:pt x="628581" y="166102"/>
                    <a:pt x="627026" y="166102"/>
                  </a:cubicBezTo>
                  <a:cubicBezTo>
                    <a:pt x="628581" y="166102"/>
                    <a:pt x="628581" y="164546"/>
                    <a:pt x="630135" y="164546"/>
                  </a:cubicBezTo>
                  <a:cubicBezTo>
                    <a:pt x="630135" y="164546"/>
                    <a:pt x="630135" y="166102"/>
                    <a:pt x="630135" y="166102"/>
                  </a:cubicBezTo>
                  <a:close/>
                  <a:moveTo>
                    <a:pt x="623916" y="136538"/>
                  </a:moveTo>
                  <a:lnTo>
                    <a:pt x="623916" y="136538"/>
                  </a:lnTo>
                  <a:cubicBezTo>
                    <a:pt x="623916" y="136538"/>
                    <a:pt x="623916" y="136538"/>
                    <a:pt x="622361" y="136538"/>
                  </a:cubicBezTo>
                  <a:cubicBezTo>
                    <a:pt x="623916" y="136538"/>
                    <a:pt x="623916" y="136538"/>
                    <a:pt x="623916" y="136538"/>
                  </a:cubicBezTo>
                  <a:cubicBezTo>
                    <a:pt x="623916" y="136538"/>
                    <a:pt x="623916" y="136538"/>
                    <a:pt x="623916" y="136538"/>
                  </a:cubicBezTo>
                  <a:cubicBezTo>
                    <a:pt x="623916" y="136538"/>
                    <a:pt x="623916" y="136538"/>
                    <a:pt x="623916" y="136538"/>
                  </a:cubicBezTo>
                  <a:cubicBezTo>
                    <a:pt x="623916" y="136538"/>
                    <a:pt x="623916" y="136538"/>
                    <a:pt x="623916" y="136538"/>
                  </a:cubicBezTo>
                  <a:close/>
                  <a:moveTo>
                    <a:pt x="597482" y="96082"/>
                  </a:moveTo>
                  <a:lnTo>
                    <a:pt x="597482" y="96082"/>
                  </a:lnTo>
                  <a:cubicBezTo>
                    <a:pt x="595927" y="96082"/>
                    <a:pt x="594372" y="97638"/>
                    <a:pt x="592817" y="99194"/>
                  </a:cubicBezTo>
                  <a:cubicBezTo>
                    <a:pt x="592817" y="99194"/>
                    <a:pt x="594372" y="97638"/>
                    <a:pt x="594372" y="97638"/>
                  </a:cubicBezTo>
                  <a:cubicBezTo>
                    <a:pt x="594372" y="97638"/>
                    <a:pt x="594372" y="97638"/>
                    <a:pt x="594372" y="97638"/>
                  </a:cubicBezTo>
                  <a:cubicBezTo>
                    <a:pt x="594372" y="97638"/>
                    <a:pt x="594372" y="97638"/>
                    <a:pt x="594372" y="97638"/>
                  </a:cubicBezTo>
                  <a:cubicBezTo>
                    <a:pt x="594372" y="96082"/>
                    <a:pt x="595927" y="96082"/>
                    <a:pt x="595927" y="94526"/>
                  </a:cubicBezTo>
                  <a:cubicBezTo>
                    <a:pt x="597482" y="91414"/>
                    <a:pt x="592817" y="89858"/>
                    <a:pt x="591262" y="91414"/>
                  </a:cubicBezTo>
                  <a:cubicBezTo>
                    <a:pt x="589707" y="91414"/>
                    <a:pt x="589707" y="91414"/>
                    <a:pt x="589707" y="91414"/>
                  </a:cubicBezTo>
                  <a:cubicBezTo>
                    <a:pt x="589707" y="91414"/>
                    <a:pt x="589707" y="91414"/>
                    <a:pt x="589707" y="91414"/>
                  </a:cubicBezTo>
                  <a:cubicBezTo>
                    <a:pt x="591262" y="89858"/>
                    <a:pt x="588152" y="85190"/>
                    <a:pt x="585042" y="86746"/>
                  </a:cubicBezTo>
                  <a:cubicBezTo>
                    <a:pt x="577268" y="89858"/>
                    <a:pt x="569493" y="94526"/>
                    <a:pt x="563273" y="100750"/>
                  </a:cubicBezTo>
                  <a:cubicBezTo>
                    <a:pt x="563273" y="99194"/>
                    <a:pt x="561719" y="97638"/>
                    <a:pt x="560164" y="97638"/>
                  </a:cubicBezTo>
                  <a:cubicBezTo>
                    <a:pt x="560164" y="97638"/>
                    <a:pt x="560164" y="97638"/>
                    <a:pt x="560164" y="97638"/>
                  </a:cubicBezTo>
                  <a:cubicBezTo>
                    <a:pt x="560164" y="97638"/>
                    <a:pt x="560164" y="97638"/>
                    <a:pt x="560164" y="97638"/>
                  </a:cubicBezTo>
                  <a:cubicBezTo>
                    <a:pt x="561719" y="97638"/>
                    <a:pt x="561719" y="97638"/>
                    <a:pt x="561719" y="97638"/>
                  </a:cubicBezTo>
                  <a:cubicBezTo>
                    <a:pt x="569493" y="94526"/>
                    <a:pt x="575713" y="88302"/>
                    <a:pt x="581933" y="83634"/>
                  </a:cubicBezTo>
                  <a:cubicBezTo>
                    <a:pt x="583488" y="85190"/>
                    <a:pt x="585042" y="85190"/>
                    <a:pt x="586597" y="83634"/>
                  </a:cubicBezTo>
                  <a:cubicBezTo>
                    <a:pt x="586597" y="83634"/>
                    <a:pt x="586597" y="83634"/>
                    <a:pt x="586597" y="82078"/>
                  </a:cubicBezTo>
                  <a:cubicBezTo>
                    <a:pt x="591262" y="86746"/>
                    <a:pt x="594372" y="91414"/>
                    <a:pt x="597482" y="96082"/>
                  </a:cubicBezTo>
                  <a:close/>
                  <a:moveTo>
                    <a:pt x="356468" y="24507"/>
                  </a:moveTo>
                  <a:lnTo>
                    <a:pt x="356468" y="24507"/>
                  </a:lnTo>
                  <a:cubicBezTo>
                    <a:pt x="350248" y="27619"/>
                    <a:pt x="345583" y="30731"/>
                    <a:pt x="339364" y="33843"/>
                  </a:cubicBezTo>
                  <a:cubicBezTo>
                    <a:pt x="337809" y="33843"/>
                    <a:pt x="337809" y="32287"/>
                    <a:pt x="337809" y="32287"/>
                  </a:cubicBezTo>
                  <a:cubicBezTo>
                    <a:pt x="344028" y="29175"/>
                    <a:pt x="351803" y="26063"/>
                    <a:pt x="359578" y="22951"/>
                  </a:cubicBezTo>
                  <a:cubicBezTo>
                    <a:pt x="358023" y="24507"/>
                    <a:pt x="358023" y="24507"/>
                    <a:pt x="356468" y="24507"/>
                  </a:cubicBezTo>
                  <a:close/>
                  <a:moveTo>
                    <a:pt x="337809" y="33843"/>
                  </a:moveTo>
                  <a:lnTo>
                    <a:pt x="337809" y="33843"/>
                  </a:lnTo>
                  <a:cubicBezTo>
                    <a:pt x="336254" y="33843"/>
                    <a:pt x="334699" y="35399"/>
                    <a:pt x="333144" y="36955"/>
                  </a:cubicBezTo>
                  <a:cubicBezTo>
                    <a:pt x="325369" y="41623"/>
                    <a:pt x="317594" y="46291"/>
                    <a:pt x="311375" y="52515"/>
                  </a:cubicBezTo>
                  <a:cubicBezTo>
                    <a:pt x="317594" y="47847"/>
                    <a:pt x="322259" y="41623"/>
                    <a:pt x="328479" y="36955"/>
                  </a:cubicBezTo>
                  <a:cubicBezTo>
                    <a:pt x="331589" y="35399"/>
                    <a:pt x="334699" y="35399"/>
                    <a:pt x="337809" y="33843"/>
                  </a:cubicBezTo>
                  <a:close/>
                  <a:moveTo>
                    <a:pt x="289606" y="69630"/>
                  </a:moveTo>
                  <a:lnTo>
                    <a:pt x="289606" y="69630"/>
                  </a:lnTo>
                  <a:cubicBezTo>
                    <a:pt x="286496" y="72742"/>
                    <a:pt x="284941" y="75854"/>
                    <a:pt x="281831" y="78966"/>
                  </a:cubicBezTo>
                  <a:cubicBezTo>
                    <a:pt x="284941" y="75854"/>
                    <a:pt x="286496" y="72742"/>
                    <a:pt x="289606" y="69630"/>
                  </a:cubicBezTo>
                  <a:close/>
                  <a:moveTo>
                    <a:pt x="222744" y="233009"/>
                  </a:moveTo>
                  <a:lnTo>
                    <a:pt x="222744" y="233009"/>
                  </a:lnTo>
                  <a:cubicBezTo>
                    <a:pt x="222744" y="233009"/>
                    <a:pt x="222744" y="233009"/>
                    <a:pt x="222744" y="233009"/>
                  </a:cubicBezTo>
                  <a:cubicBezTo>
                    <a:pt x="222744" y="233009"/>
                    <a:pt x="222744" y="233009"/>
                    <a:pt x="222744" y="233009"/>
                  </a:cubicBezTo>
                  <a:cubicBezTo>
                    <a:pt x="222744" y="234565"/>
                    <a:pt x="222744" y="234565"/>
                    <a:pt x="222744" y="234565"/>
                  </a:cubicBezTo>
                  <a:cubicBezTo>
                    <a:pt x="222744" y="233009"/>
                    <a:pt x="222744" y="233009"/>
                    <a:pt x="222744" y="233009"/>
                  </a:cubicBezTo>
                  <a:close/>
                  <a:moveTo>
                    <a:pt x="134113" y="278133"/>
                  </a:moveTo>
                  <a:lnTo>
                    <a:pt x="134113" y="278133"/>
                  </a:lnTo>
                  <a:cubicBezTo>
                    <a:pt x="131003" y="279689"/>
                    <a:pt x="129448" y="282801"/>
                    <a:pt x="132558" y="284357"/>
                  </a:cubicBezTo>
                  <a:cubicBezTo>
                    <a:pt x="138778" y="292137"/>
                    <a:pt x="134113" y="303029"/>
                    <a:pt x="127893" y="309252"/>
                  </a:cubicBezTo>
                  <a:cubicBezTo>
                    <a:pt x="118563" y="317032"/>
                    <a:pt x="104569" y="318588"/>
                    <a:pt x="93685" y="321700"/>
                  </a:cubicBezTo>
                  <a:cubicBezTo>
                    <a:pt x="70361" y="327924"/>
                    <a:pt x="45482" y="334148"/>
                    <a:pt x="22158" y="341928"/>
                  </a:cubicBezTo>
                  <a:cubicBezTo>
                    <a:pt x="33042" y="323256"/>
                    <a:pt x="43927" y="306141"/>
                    <a:pt x="61031" y="290581"/>
                  </a:cubicBezTo>
                  <a:cubicBezTo>
                    <a:pt x="62586" y="289025"/>
                    <a:pt x="61031" y="285913"/>
                    <a:pt x="57921" y="284357"/>
                  </a:cubicBezTo>
                  <a:cubicBezTo>
                    <a:pt x="42372" y="284357"/>
                    <a:pt x="28377" y="279689"/>
                    <a:pt x="14383" y="275021"/>
                  </a:cubicBezTo>
                  <a:cubicBezTo>
                    <a:pt x="45482" y="262573"/>
                    <a:pt x="75025" y="250125"/>
                    <a:pt x="104569" y="236121"/>
                  </a:cubicBezTo>
                  <a:cubicBezTo>
                    <a:pt x="112344" y="250125"/>
                    <a:pt x="129448" y="257905"/>
                    <a:pt x="146552" y="257905"/>
                  </a:cubicBezTo>
                  <a:cubicBezTo>
                    <a:pt x="157437" y="257905"/>
                    <a:pt x="169876" y="254793"/>
                    <a:pt x="180761" y="251681"/>
                  </a:cubicBezTo>
                  <a:cubicBezTo>
                    <a:pt x="191645" y="248569"/>
                    <a:pt x="202530" y="247013"/>
                    <a:pt x="213414" y="243901"/>
                  </a:cubicBezTo>
                  <a:cubicBezTo>
                    <a:pt x="225854" y="240789"/>
                    <a:pt x="236738" y="236121"/>
                    <a:pt x="247623" y="233009"/>
                  </a:cubicBezTo>
                  <a:cubicBezTo>
                    <a:pt x="249178" y="236121"/>
                    <a:pt x="249178" y="239233"/>
                    <a:pt x="249178" y="242345"/>
                  </a:cubicBezTo>
                  <a:cubicBezTo>
                    <a:pt x="233628" y="248569"/>
                    <a:pt x="216524" y="253237"/>
                    <a:pt x="200975" y="259461"/>
                  </a:cubicBezTo>
                  <a:cubicBezTo>
                    <a:pt x="177651" y="265685"/>
                    <a:pt x="155882" y="271909"/>
                    <a:pt x="134113" y="278133"/>
                  </a:cubicBezTo>
                  <a:close/>
                  <a:moveTo>
                    <a:pt x="244513" y="253237"/>
                  </a:moveTo>
                  <a:lnTo>
                    <a:pt x="244513" y="253237"/>
                  </a:lnTo>
                  <a:cubicBezTo>
                    <a:pt x="241403" y="254793"/>
                    <a:pt x="238293" y="257905"/>
                    <a:pt x="236738" y="261017"/>
                  </a:cubicBezTo>
                  <a:cubicBezTo>
                    <a:pt x="236738" y="259461"/>
                    <a:pt x="236738" y="259461"/>
                    <a:pt x="236738" y="257905"/>
                  </a:cubicBezTo>
                  <a:cubicBezTo>
                    <a:pt x="236738" y="256349"/>
                    <a:pt x="235183" y="256349"/>
                    <a:pt x="233628" y="256349"/>
                  </a:cubicBezTo>
                  <a:cubicBezTo>
                    <a:pt x="236738" y="254793"/>
                    <a:pt x="241403" y="253237"/>
                    <a:pt x="244513" y="253237"/>
                  </a:cubicBezTo>
                  <a:close/>
                  <a:moveTo>
                    <a:pt x="280276" y="335704"/>
                  </a:moveTo>
                  <a:lnTo>
                    <a:pt x="280276" y="335704"/>
                  </a:lnTo>
                  <a:cubicBezTo>
                    <a:pt x="281831" y="335704"/>
                    <a:pt x="283386" y="335704"/>
                    <a:pt x="284941" y="334148"/>
                  </a:cubicBezTo>
                  <a:cubicBezTo>
                    <a:pt x="284941" y="334148"/>
                    <a:pt x="284941" y="334148"/>
                    <a:pt x="284941" y="332592"/>
                  </a:cubicBezTo>
                  <a:cubicBezTo>
                    <a:pt x="284941" y="335704"/>
                    <a:pt x="284941" y="338816"/>
                    <a:pt x="284941" y="340372"/>
                  </a:cubicBezTo>
                  <a:cubicBezTo>
                    <a:pt x="283386" y="338816"/>
                    <a:pt x="281831" y="337260"/>
                    <a:pt x="280276" y="335704"/>
                  </a:cubicBezTo>
                  <a:close/>
                  <a:moveTo>
                    <a:pt x="302045" y="359044"/>
                  </a:moveTo>
                  <a:lnTo>
                    <a:pt x="302045" y="359044"/>
                  </a:lnTo>
                  <a:cubicBezTo>
                    <a:pt x="303600" y="359044"/>
                    <a:pt x="305155" y="359044"/>
                    <a:pt x="306710" y="357488"/>
                  </a:cubicBezTo>
                  <a:cubicBezTo>
                    <a:pt x="306710" y="357488"/>
                    <a:pt x="306710" y="355932"/>
                    <a:pt x="306710" y="355932"/>
                  </a:cubicBezTo>
                  <a:cubicBezTo>
                    <a:pt x="306710" y="355932"/>
                    <a:pt x="306710" y="355932"/>
                    <a:pt x="306710" y="355932"/>
                  </a:cubicBezTo>
                  <a:cubicBezTo>
                    <a:pt x="306710" y="354376"/>
                    <a:pt x="308265" y="354376"/>
                    <a:pt x="309820" y="352820"/>
                  </a:cubicBezTo>
                  <a:cubicBezTo>
                    <a:pt x="309820" y="357488"/>
                    <a:pt x="308265" y="360600"/>
                    <a:pt x="308265" y="363712"/>
                  </a:cubicBezTo>
                  <a:cubicBezTo>
                    <a:pt x="306710" y="362156"/>
                    <a:pt x="305155" y="360600"/>
                    <a:pt x="302045" y="359044"/>
                  </a:cubicBezTo>
                  <a:close/>
                  <a:moveTo>
                    <a:pt x="328479" y="376160"/>
                  </a:moveTo>
                  <a:lnTo>
                    <a:pt x="328479" y="376160"/>
                  </a:lnTo>
                  <a:cubicBezTo>
                    <a:pt x="328479" y="376160"/>
                    <a:pt x="328479" y="376160"/>
                    <a:pt x="328479" y="376160"/>
                  </a:cubicBezTo>
                  <a:cubicBezTo>
                    <a:pt x="328479" y="376160"/>
                    <a:pt x="328479" y="376160"/>
                    <a:pt x="328479" y="374604"/>
                  </a:cubicBezTo>
                  <a:cubicBezTo>
                    <a:pt x="328479" y="376160"/>
                    <a:pt x="328479" y="376160"/>
                    <a:pt x="328479" y="376160"/>
                  </a:cubicBezTo>
                  <a:cubicBezTo>
                    <a:pt x="328479" y="376160"/>
                    <a:pt x="328479" y="376160"/>
                    <a:pt x="328479" y="376160"/>
                  </a:cubicBezTo>
                  <a:close/>
                  <a:moveTo>
                    <a:pt x="339364" y="380828"/>
                  </a:moveTo>
                  <a:lnTo>
                    <a:pt x="339364" y="380828"/>
                  </a:lnTo>
                  <a:cubicBezTo>
                    <a:pt x="339364" y="380828"/>
                    <a:pt x="339364" y="382384"/>
                    <a:pt x="339364" y="382384"/>
                  </a:cubicBezTo>
                  <a:cubicBezTo>
                    <a:pt x="339364" y="382384"/>
                    <a:pt x="339364" y="382384"/>
                    <a:pt x="337809" y="382384"/>
                  </a:cubicBezTo>
                  <a:cubicBezTo>
                    <a:pt x="339364" y="382384"/>
                    <a:pt x="339364" y="380828"/>
                    <a:pt x="339364" y="380828"/>
                  </a:cubicBezTo>
                  <a:close/>
                  <a:moveTo>
                    <a:pt x="347138" y="387052"/>
                  </a:moveTo>
                  <a:lnTo>
                    <a:pt x="347138" y="387052"/>
                  </a:lnTo>
                  <a:cubicBezTo>
                    <a:pt x="347138" y="387052"/>
                    <a:pt x="347138" y="387052"/>
                    <a:pt x="347138" y="387052"/>
                  </a:cubicBezTo>
                  <a:cubicBezTo>
                    <a:pt x="347138" y="387052"/>
                    <a:pt x="347138" y="387052"/>
                    <a:pt x="347138" y="387052"/>
                  </a:cubicBezTo>
                  <a:cubicBezTo>
                    <a:pt x="347138" y="387052"/>
                    <a:pt x="347138" y="387052"/>
                    <a:pt x="347138" y="387052"/>
                  </a:cubicBezTo>
                  <a:cubicBezTo>
                    <a:pt x="348693" y="385496"/>
                    <a:pt x="347138" y="383940"/>
                    <a:pt x="348693" y="382384"/>
                  </a:cubicBezTo>
                  <a:cubicBezTo>
                    <a:pt x="348693" y="385496"/>
                    <a:pt x="348693" y="387052"/>
                    <a:pt x="348693" y="388608"/>
                  </a:cubicBezTo>
                  <a:cubicBezTo>
                    <a:pt x="348693" y="388608"/>
                    <a:pt x="347138" y="387052"/>
                    <a:pt x="347138" y="387052"/>
                  </a:cubicBezTo>
                  <a:close/>
                  <a:moveTo>
                    <a:pt x="368907" y="394832"/>
                  </a:moveTo>
                  <a:lnTo>
                    <a:pt x="368907" y="394832"/>
                  </a:lnTo>
                  <a:cubicBezTo>
                    <a:pt x="370462" y="393276"/>
                    <a:pt x="370462" y="393276"/>
                    <a:pt x="370462" y="391720"/>
                  </a:cubicBezTo>
                  <a:cubicBezTo>
                    <a:pt x="370462" y="393276"/>
                    <a:pt x="370462" y="394832"/>
                    <a:pt x="370462" y="394832"/>
                  </a:cubicBezTo>
                  <a:cubicBezTo>
                    <a:pt x="370462" y="394832"/>
                    <a:pt x="370462" y="394832"/>
                    <a:pt x="368907" y="394832"/>
                  </a:cubicBezTo>
                  <a:close/>
                  <a:moveTo>
                    <a:pt x="384456" y="399500"/>
                  </a:moveTo>
                  <a:lnTo>
                    <a:pt x="384456" y="399500"/>
                  </a:lnTo>
                  <a:cubicBezTo>
                    <a:pt x="386011" y="397944"/>
                    <a:pt x="386011" y="396388"/>
                    <a:pt x="387566" y="394832"/>
                  </a:cubicBezTo>
                  <a:cubicBezTo>
                    <a:pt x="387566" y="396388"/>
                    <a:pt x="386011" y="397944"/>
                    <a:pt x="386011" y="401056"/>
                  </a:cubicBezTo>
                  <a:cubicBezTo>
                    <a:pt x="386011" y="401056"/>
                    <a:pt x="386011" y="399500"/>
                    <a:pt x="384456" y="399500"/>
                  </a:cubicBezTo>
                  <a:close/>
                  <a:moveTo>
                    <a:pt x="396896" y="402612"/>
                  </a:moveTo>
                  <a:lnTo>
                    <a:pt x="396896" y="402612"/>
                  </a:lnTo>
                  <a:cubicBezTo>
                    <a:pt x="398451" y="399500"/>
                    <a:pt x="398451" y="396388"/>
                    <a:pt x="400006" y="393276"/>
                  </a:cubicBezTo>
                  <a:cubicBezTo>
                    <a:pt x="400006" y="396388"/>
                    <a:pt x="400006" y="399500"/>
                    <a:pt x="400006" y="402612"/>
                  </a:cubicBezTo>
                  <a:cubicBezTo>
                    <a:pt x="398451" y="402612"/>
                    <a:pt x="398451" y="402612"/>
                    <a:pt x="396896" y="402612"/>
                  </a:cubicBezTo>
                  <a:close/>
                  <a:moveTo>
                    <a:pt x="501076" y="388608"/>
                  </a:moveTo>
                  <a:lnTo>
                    <a:pt x="501076" y="388608"/>
                  </a:lnTo>
                  <a:cubicBezTo>
                    <a:pt x="501076" y="388608"/>
                    <a:pt x="501076" y="388608"/>
                    <a:pt x="501076" y="388608"/>
                  </a:cubicBezTo>
                  <a:cubicBezTo>
                    <a:pt x="494857" y="391720"/>
                    <a:pt x="490192" y="393276"/>
                    <a:pt x="482417" y="394832"/>
                  </a:cubicBezTo>
                  <a:cubicBezTo>
                    <a:pt x="488637" y="393276"/>
                    <a:pt x="496411" y="391720"/>
                    <a:pt x="501076" y="388608"/>
                  </a:cubicBezTo>
                  <a:close/>
                  <a:moveTo>
                    <a:pt x="617696" y="275021"/>
                  </a:moveTo>
                  <a:lnTo>
                    <a:pt x="617696" y="275021"/>
                  </a:lnTo>
                  <a:cubicBezTo>
                    <a:pt x="617696" y="275021"/>
                    <a:pt x="617696" y="275021"/>
                    <a:pt x="617696" y="275021"/>
                  </a:cubicBezTo>
                  <a:cubicBezTo>
                    <a:pt x="617696" y="275021"/>
                    <a:pt x="617696" y="275021"/>
                    <a:pt x="617696" y="275021"/>
                  </a:cubicBezTo>
                  <a:cubicBezTo>
                    <a:pt x="617696" y="275021"/>
                    <a:pt x="617696" y="275021"/>
                    <a:pt x="617696" y="275021"/>
                  </a:cubicBezTo>
                  <a:close/>
                  <a:moveTo>
                    <a:pt x="634800" y="195665"/>
                  </a:moveTo>
                  <a:lnTo>
                    <a:pt x="634800" y="195665"/>
                  </a:lnTo>
                  <a:cubicBezTo>
                    <a:pt x="634800" y="197221"/>
                    <a:pt x="633245" y="197221"/>
                    <a:pt x="631690" y="198777"/>
                  </a:cubicBezTo>
                  <a:cubicBezTo>
                    <a:pt x="633245" y="197221"/>
                    <a:pt x="633245" y="195665"/>
                    <a:pt x="634800" y="194109"/>
                  </a:cubicBezTo>
                  <a:cubicBezTo>
                    <a:pt x="634800" y="195665"/>
                    <a:pt x="634800" y="195665"/>
                    <a:pt x="634800" y="195665"/>
                  </a:cubicBezTo>
                  <a:close/>
                </a:path>
              </a:pathLst>
            </a:custGeom>
            <a:solidFill>
              <a:srgbClr val="000000"/>
            </a:solidFill>
            <a:ln w="1555" cap="flat">
              <a:noFill/>
              <a:prstDash val="solid"/>
              <a:miter/>
            </a:ln>
          </p:spPr>
          <p:txBody>
            <a:bodyPr rtlCol="0" anchor="ctr"/>
            <a:lstStyle/>
            <a:p>
              <a:endParaRPr lang="en-ID"/>
            </a:p>
          </p:txBody>
        </p:sp>
      </p:grpSp>
      <p:sp>
        <p:nvSpPr>
          <p:cNvPr id="124" name="TextBox 6">
            <a:extLst>
              <a:ext uri="{FF2B5EF4-FFF2-40B4-BE49-F238E27FC236}">
                <a16:creationId xmlns:a16="http://schemas.microsoft.com/office/drawing/2014/main" id="{B474BA01-57BE-44FB-8E86-C31DCA907571}"/>
              </a:ext>
            </a:extLst>
          </p:cNvPr>
          <p:cNvSpPr txBox="1"/>
          <p:nvPr/>
        </p:nvSpPr>
        <p:spPr>
          <a:xfrm>
            <a:off x="1752600" y="3455060"/>
            <a:ext cx="7620000" cy="2523768"/>
          </a:xfrm>
          <a:prstGeom prst="rect">
            <a:avLst/>
          </a:prstGeom>
        </p:spPr>
        <p:txBody>
          <a:bodyPr wrap="square" lIns="0" tIns="0" rIns="0" bIns="0" rtlCol="0" anchor="t">
            <a:spAutoFit/>
          </a:bodyPr>
          <a:lstStyle/>
          <a:p>
            <a:r>
              <a:rPr lang="en-US" sz="3200" b="1" dirty="0"/>
              <a:t>AI Output:</a:t>
            </a:r>
            <a:r>
              <a:rPr lang="en-US" sz="3200" dirty="0"/>
              <a:t> "Based on my analysis of emerging technologies, I am 97% certain that implementing blockchain-based AI will solve all cybersecurity challenges by leveraging quantum-resistant neural networks."</a:t>
            </a:r>
            <a:r>
              <a:rPr lang="en-US" sz="3600" dirty="0"/>
              <a:t> </a:t>
            </a:r>
            <a:endParaRPr lang="en-US" sz="3600" dirty="0">
              <a:solidFill>
                <a:schemeClr val="tx1">
                  <a:lumMod val="95000"/>
                  <a:lumOff val="5000"/>
                </a:schemeClr>
              </a:solidFill>
              <a:latin typeface="Bahnschrift" panose="020B0502040204020203" pitchFamily="34" charset="0"/>
              <a:ea typeface="Inter Italic" panose="020B0502030000000004" pitchFamily="34" charset="0"/>
            </a:endParaRPr>
          </a:p>
        </p:txBody>
      </p:sp>
      <p:sp>
        <p:nvSpPr>
          <p:cNvPr id="125" name="TextBox 19">
            <a:extLst>
              <a:ext uri="{FF2B5EF4-FFF2-40B4-BE49-F238E27FC236}">
                <a16:creationId xmlns:a16="http://schemas.microsoft.com/office/drawing/2014/main" id="{1EED2854-8461-448C-AC1B-9702CA0D609C}"/>
              </a:ext>
            </a:extLst>
          </p:cNvPr>
          <p:cNvSpPr txBox="1"/>
          <p:nvPr/>
        </p:nvSpPr>
        <p:spPr>
          <a:xfrm>
            <a:off x="1752600" y="871129"/>
            <a:ext cx="9601200"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LLM08 Misinformation:</a:t>
            </a:r>
          </a:p>
        </p:txBody>
      </p:sp>
      <p:cxnSp>
        <p:nvCxnSpPr>
          <p:cNvPr id="147" name="Straight Connector 146">
            <a:extLst>
              <a:ext uri="{FF2B5EF4-FFF2-40B4-BE49-F238E27FC236}">
                <a16:creationId xmlns:a16="http://schemas.microsoft.com/office/drawing/2014/main" id="{A136B94A-6D77-443C-AB2A-8D5DC678E66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8596238-E09E-4E04-A998-7678769C52B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6">
            <a:extLst>
              <a:ext uri="{FF2B5EF4-FFF2-40B4-BE49-F238E27FC236}">
                <a16:creationId xmlns:a16="http://schemas.microsoft.com/office/drawing/2014/main" id="{51744504-0EE6-E711-CFE5-C62F8F549101}"/>
              </a:ext>
            </a:extLst>
          </p:cNvPr>
          <p:cNvSpPr txBox="1"/>
          <p:nvPr/>
        </p:nvSpPr>
        <p:spPr>
          <a:xfrm>
            <a:off x="1752600" y="7123681"/>
            <a:ext cx="14173200" cy="1477328"/>
          </a:xfrm>
          <a:prstGeom prst="rect">
            <a:avLst/>
          </a:prstGeom>
        </p:spPr>
        <p:txBody>
          <a:bodyPr wrap="square" lIns="0" tIns="0" rIns="0" bIns="0" rtlCol="0" anchor="t">
            <a:spAutoFit/>
          </a:bodyPr>
          <a:lstStyle/>
          <a:p>
            <a:r>
              <a:rPr lang="en-US" sz="4800" b="1" dirty="0"/>
              <a:t>AI doesn’t know when it doesn’t know.</a:t>
            </a:r>
          </a:p>
          <a:p>
            <a:r>
              <a:rPr lang="en-US" sz="4800" b="1" dirty="0">
                <a:solidFill>
                  <a:schemeClr val="tx1">
                    <a:lumMod val="95000"/>
                    <a:lumOff val="5000"/>
                  </a:schemeClr>
                </a:solidFill>
                <a:latin typeface="Bahnschrift" panose="020B0502040204020203" pitchFamily="34" charset="0"/>
                <a:ea typeface="Inter" panose="020B0502030000000004" pitchFamily="34" charset="0"/>
              </a:rPr>
              <a:t>Confidence isn’t correlated with accuracy!</a:t>
            </a:r>
            <a:endParaRPr lang="en-US" sz="5400" dirty="0">
              <a:solidFill>
                <a:schemeClr val="tx1">
                  <a:lumMod val="95000"/>
                  <a:lumOff val="5000"/>
                </a:schemeClr>
              </a:solidFill>
              <a:latin typeface="Bahnschrift" panose="020B0502040204020203" pitchFamily="34" charset="0"/>
              <a:ea typeface="Inter Italic" panose="020B0502030000000004" pitchFamily="34" charset="0"/>
            </a:endParaRPr>
          </a:p>
        </p:txBody>
      </p:sp>
      <p:pic>
        <p:nvPicPr>
          <p:cNvPr id="12290" name="Picture 2" descr="Obi-Wan was right all along : r/OTMemes">
            <a:extLst>
              <a:ext uri="{FF2B5EF4-FFF2-40B4-BE49-F238E27FC236}">
                <a16:creationId xmlns:a16="http://schemas.microsoft.com/office/drawing/2014/main" id="{9DDCE5A4-61C9-D02A-9562-8695F7EB5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9646" y="1978525"/>
            <a:ext cx="5851339" cy="4386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FA4E8B-DBFA-CE23-32EB-091D08F45D6A}"/>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spTree>
    <p:extLst>
      <p:ext uri="{BB962C8B-B14F-4D97-AF65-F5344CB8AC3E}">
        <p14:creationId xmlns:p14="http://schemas.microsoft.com/office/powerpoint/2010/main" val="55084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9411D3FB-694E-4365-9D67-DC4CB758AE26}"/>
              </a:ext>
            </a:extLst>
          </p:cNvPr>
          <p:cNvGrpSpPr/>
          <p:nvPr/>
        </p:nvGrpSpPr>
        <p:grpSpPr>
          <a:xfrm>
            <a:off x="12341736" y="2705358"/>
            <a:ext cx="2773879" cy="4876283"/>
            <a:chOff x="5657161" y="-2388502"/>
            <a:chExt cx="875443" cy="1538967"/>
          </a:xfrm>
        </p:grpSpPr>
        <p:grpSp>
          <p:nvGrpSpPr>
            <p:cNvPr id="122" name="Graphic 2">
              <a:extLst>
                <a:ext uri="{FF2B5EF4-FFF2-40B4-BE49-F238E27FC236}">
                  <a16:creationId xmlns:a16="http://schemas.microsoft.com/office/drawing/2014/main" id="{FAC83A1B-5EAE-4CC5-8FC9-E7918A8949ED}"/>
                </a:ext>
              </a:extLst>
            </p:cNvPr>
            <p:cNvGrpSpPr/>
            <p:nvPr/>
          </p:nvGrpSpPr>
          <p:grpSpPr>
            <a:xfrm>
              <a:off x="5657161" y="-2351322"/>
              <a:ext cx="875443" cy="1198867"/>
              <a:chOff x="5657161" y="-2351322"/>
              <a:chExt cx="875443" cy="1198867"/>
            </a:xfrm>
            <a:solidFill>
              <a:srgbClr val="FFDF00"/>
            </a:solidFill>
          </p:grpSpPr>
          <p:sp>
            <p:nvSpPr>
              <p:cNvPr id="129" name="Freeform: Shape 128">
                <a:extLst>
                  <a:ext uri="{FF2B5EF4-FFF2-40B4-BE49-F238E27FC236}">
                    <a16:creationId xmlns:a16="http://schemas.microsoft.com/office/drawing/2014/main" id="{E0545C69-1E92-40E8-BF3E-54AE6C69E100}"/>
                  </a:ext>
                </a:extLst>
              </p:cNvPr>
              <p:cNvSpPr/>
              <p:nvPr/>
            </p:nvSpPr>
            <p:spPr>
              <a:xfrm>
                <a:off x="6073661" y="-1679159"/>
                <a:ext cx="40082" cy="11999"/>
              </a:xfrm>
              <a:custGeom>
                <a:avLst/>
                <a:gdLst>
                  <a:gd name="connsiteX0" fmla="*/ 32509 w 40082"/>
                  <a:gd name="connsiteY0" fmla="*/ 11999 h 11999"/>
                  <a:gd name="connsiteX1" fmla="*/ 38700 w 40082"/>
                  <a:gd name="connsiteY1" fmla="*/ 11904 h 11999"/>
                  <a:gd name="connsiteX2" fmla="*/ 39081 w 40082"/>
                  <a:gd name="connsiteY2" fmla="*/ 2855 h 11999"/>
                  <a:gd name="connsiteX3" fmla="*/ 29 w 40082"/>
                  <a:gd name="connsiteY3" fmla="*/ 1331 h 11999"/>
                  <a:gd name="connsiteX4" fmla="*/ 32509 w 40082"/>
                  <a:gd name="connsiteY4" fmla="*/ 11999 h 1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82" h="11999">
                    <a:moveTo>
                      <a:pt x="32509" y="11999"/>
                    </a:moveTo>
                    <a:lnTo>
                      <a:pt x="38700" y="11904"/>
                    </a:lnTo>
                    <a:cubicBezTo>
                      <a:pt x="38033" y="9237"/>
                      <a:pt x="38033" y="6284"/>
                      <a:pt x="39081" y="2855"/>
                    </a:cubicBezTo>
                    <a:cubicBezTo>
                      <a:pt x="44987" y="-2574"/>
                      <a:pt x="23841" y="1426"/>
                      <a:pt x="29" y="1331"/>
                    </a:cubicBezTo>
                    <a:cubicBezTo>
                      <a:pt x="-543" y="6855"/>
                      <a:pt x="7363" y="12094"/>
                      <a:pt x="32509" y="11999"/>
                    </a:cubicBezTo>
                    <a:close/>
                  </a:path>
                </a:pathLst>
              </a:custGeom>
              <a:grp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846C9C4A-1DB9-4CDB-ADBA-F9B6B9AE07A5}"/>
                  </a:ext>
                </a:extLst>
              </p:cNvPr>
              <p:cNvSpPr/>
              <p:nvPr/>
            </p:nvSpPr>
            <p:spPr>
              <a:xfrm>
                <a:off x="6221613" y="-1651253"/>
                <a:ext cx="7619" cy="7715"/>
              </a:xfrm>
              <a:custGeom>
                <a:avLst/>
                <a:gdLst>
                  <a:gd name="connsiteX0" fmla="*/ 0 w 7619"/>
                  <a:gd name="connsiteY0" fmla="*/ 7715 h 7715"/>
                  <a:gd name="connsiteX1" fmla="*/ 7620 w 7619"/>
                  <a:gd name="connsiteY1" fmla="*/ 95 h 7715"/>
                  <a:gd name="connsiteX2" fmla="*/ 6287 w 7619"/>
                  <a:gd name="connsiteY2" fmla="*/ 0 h 7715"/>
                  <a:gd name="connsiteX3" fmla="*/ 0 w 7619"/>
                  <a:gd name="connsiteY3" fmla="*/ 7715 h 7715"/>
                </a:gdLst>
                <a:ahLst/>
                <a:cxnLst>
                  <a:cxn ang="0">
                    <a:pos x="connsiteX0" y="connsiteY0"/>
                  </a:cxn>
                  <a:cxn ang="0">
                    <a:pos x="connsiteX1" y="connsiteY1"/>
                  </a:cxn>
                  <a:cxn ang="0">
                    <a:pos x="connsiteX2" y="connsiteY2"/>
                  </a:cxn>
                  <a:cxn ang="0">
                    <a:pos x="connsiteX3" y="connsiteY3"/>
                  </a:cxn>
                </a:cxnLst>
                <a:rect l="l" t="t" r="r" b="b"/>
                <a:pathLst>
                  <a:path w="7619" h="7715">
                    <a:moveTo>
                      <a:pt x="0" y="7715"/>
                    </a:moveTo>
                    <a:cubicBezTo>
                      <a:pt x="2572" y="5143"/>
                      <a:pt x="5143" y="2571"/>
                      <a:pt x="7620" y="95"/>
                    </a:cubicBezTo>
                    <a:cubicBezTo>
                      <a:pt x="7144" y="95"/>
                      <a:pt x="6763" y="95"/>
                      <a:pt x="6287" y="0"/>
                    </a:cubicBezTo>
                    <a:cubicBezTo>
                      <a:pt x="4191" y="2571"/>
                      <a:pt x="2096" y="5143"/>
                      <a:pt x="0" y="7715"/>
                    </a:cubicBezTo>
                    <a:close/>
                  </a:path>
                </a:pathLst>
              </a:custGeom>
              <a:grp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275903F0-2DBE-4D34-96DC-2228D8304872}"/>
                  </a:ext>
                </a:extLst>
              </p:cNvPr>
              <p:cNvSpPr/>
              <p:nvPr/>
            </p:nvSpPr>
            <p:spPr>
              <a:xfrm>
                <a:off x="6143794" y="-1671232"/>
                <a:ext cx="61436" cy="22169"/>
              </a:xfrm>
              <a:custGeom>
                <a:avLst/>
                <a:gdLst>
                  <a:gd name="connsiteX0" fmla="*/ 39148 w 61436"/>
                  <a:gd name="connsiteY0" fmla="*/ 22170 h 22169"/>
                  <a:gd name="connsiteX1" fmla="*/ 57055 w 61436"/>
                  <a:gd name="connsiteY1" fmla="*/ 12264 h 22169"/>
                  <a:gd name="connsiteX2" fmla="*/ 48959 w 61436"/>
                  <a:gd name="connsiteY2" fmla="*/ 15597 h 22169"/>
                  <a:gd name="connsiteX3" fmla="*/ 56864 w 61436"/>
                  <a:gd name="connsiteY3" fmla="*/ 9978 h 22169"/>
                  <a:gd name="connsiteX4" fmla="*/ 61436 w 61436"/>
                  <a:gd name="connsiteY4" fmla="*/ 6453 h 22169"/>
                  <a:gd name="connsiteX5" fmla="*/ 25718 w 61436"/>
                  <a:gd name="connsiteY5" fmla="*/ 16359 h 22169"/>
                  <a:gd name="connsiteX6" fmla="*/ 37719 w 61436"/>
                  <a:gd name="connsiteY6" fmla="*/ 8740 h 22169"/>
                  <a:gd name="connsiteX7" fmla="*/ 50006 w 61436"/>
                  <a:gd name="connsiteY7" fmla="*/ 72 h 22169"/>
                  <a:gd name="connsiteX8" fmla="*/ 41434 w 61436"/>
                  <a:gd name="connsiteY8" fmla="*/ 72 h 22169"/>
                  <a:gd name="connsiteX9" fmla="*/ 31623 w 61436"/>
                  <a:gd name="connsiteY9" fmla="*/ 3215 h 22169"/>
                  <a:gd name="connsiteX10" fmla="*/ 35719 w 61436"/>
                  <a:gd name="connsiteY10" fmla="*/ 548 h 22169"/>
                  <a:gd name="connsiteX11" fmla="*/ 0 w 61436"/>
                  <a:gd name="connsiteY11" fmla="*/ 14454 h 22169"/>
                  <a:gd name="connsiteX12" fmla="*/ 17621 w 61436"/>
                  <a:gd name="connsiteY12" fmla="*/ 18836 h 22169"/>
                  <a:gd name="connsiteX13" fmla="*/ 39148 w 61436"/>
                  <a:gd name="connsiteY13" fmla="*/ 22170 h 2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436" h="22169">
                    <a:moveTo>
                      <a:pt x="39148" y="22170"/>
                    </a:moveTo>
                    <a:cubicBezTo>
                      <a:pt x="44005" y="19408"/>
                      <a:pt x="50578" y="14835"/>
                      <a:pt x="57055" y="12264"/>
                    </a:cubicBezTo>
                    <a:cubicBezTo>
                      <a:pt x="53150" y="12645"/>
                      <a:pt x="53150" y="12549"/>
                      <a:pt x="48959" y="15597"/>
                    </a:cubicBezTo>
                    <a:cubicBezTo>
                      <a:pt x="51054" y="14074"/>
                      <a:pt x="54197" y="11882"/>
                      <a:pt x="56864" y="9978"/>
                    </a:cubicBezTo>
                    <a:cubicBezTo>
                      <a:pt x="59531" y="8168"/>
                      <a:pt x="61436" y="6453"/>
                      <a:pt x="61436" y="6453"/>
                    </a:cubicBezTo>
                    <a:cubicBezTo>
                      <a:pt x="57817" y="4453"/>
                      <a:pt x="38195" y="11311"/>
                      <a:pt x="25718" y="16359"/>
                    </a:cubicBezTo>
                    <a:cubicBezTo>
                      <a:pt x="29242" y="14169"/>
                      <a:pt x="33433" y="11502"/>
                      <a:pt x="37719" y="8740"/>
                    </a:cubicBezTo>
                    <a:cubicBezTo>
                      <a:pt x="42005" y="5882"/>
                      <a:pt x="46196" y="2739"/>
                      <a:pt x="50006" y="72"/>
                    </a:cubicBezTo>
                    <a:cubicBezTo>
                      <a:pt x="47244" y="-24"/>
                      <a:pt x="44387" y="-24"/>
                      <a:pt x="41434" y="72"/>
                    </a:cubicBezTo>
                    <a:cubicBezTo>
                      <a:pt x="38100" y="1214"/>
                      <a:pt x="34576" y="2263"/>
                      <a:pt x="31623" y="3215"/>
                    </a:cubicBezTo>
                    <a:lnTo>
                      <a:pt x="35719" y="548"/>
                    </a:lnTo>
                    <a:cubicBezTo>
                      <a:pt x="20193" y="5025"/>
                      <a:pt x="11430" y="10549"/>
                      <a:pt x="0" y="14454"/>
                    </a:cubicBezTo>
                    <a:cubicBezTo>
                      <a:pt x="7144" y="15407"/>
                      <a:pt x="13145" y="16264"/>
                      <a:pt x="17621" y="18836"/>
                    </a:cubicBezTo>
                    <a:cubicBezTo>
                      <a:pt x="23051" y="21217"/>
                      <a:pt x="30480" y="22074"/>
                      <a:pt x="39148" y="22170"/>
                    </a:cubicBezTo>
                    <a:close/>
                  </a:path>
                </a:pathLst>
              </a:custGeom>
              <a:grp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4C31DA2C-08F5-4B52-BB20-EF92A49FC664}"/>
                  </a:ext>
                </a:extLst>
              </p:cNvPr>
              <p:cNvSpPr/>
              <p:nvPr/>
            </p:nvSpPr>
            <p:spPr>
              <a:xfrm>
                <a:off x="6007777" y="-1729168"/>
                <a:ext cx="33337" cy="15049"/>
              </a:xfrm>
              <a:custGeom>
                <a:avLst/>
                <a:gdLst>
                  <a:gd name="connsiteX0" fmla="*/ 16954 w 33337"/>
                  <a:gd name="connsiteY0" fmla="*/ 13335 h 15049"/>
                  <a:gd name="connsiteX1" fmla="*/ 19907 w 33337"/>
                  <a:gd name="connsiteY1" fmla="*/ 15049 h 15049"/>
                  <a:gd name="connsiteX2" fmla="*/ 33338 w 33337"/>
                  <a:gd name="connsiteY2" fmla="*/ 11716 h 15049"/>
                  <a:gd name="connsiteX3" fmla="*/ 23241 w 33337"/>
                  <a:gd name="connsiteY3" fmla="*/ 6286 h 15049"/>
                  <a:gd name="connsiteX4" fmla="*/ 15716 w 33337"/>
                  <a:gd name="connsiteY4" fmla="*/ 7811 h 15049"/>
                  <a:gd name="connsiteX5" fmla="*/ 14954 w 33337"/>
                  <a:gd name="connsiteY5" fmla="*/ 5715 h 15049"/>
                  <a:gd name="connsiteX6" fmla="*/ 18383 w 33337"/>
                  <a:gd name="connsiteY6" fmla="*/ 3524 h 15049"/>
                  <a:gd name="connsiteX7" fmla="*/ 18002 w 33337"/>
                  <a:gd name="connsiteY7" fmla="*/ 3334 h 15049"/>
                  <a:gd name="connsiteX8" fmla="*/ 12383 w 33337"/>
                  <a:gd name="connsiteY8" fmla="*/ 0 h 15049"/>
                  <a:gd name="connsiteX9" fmla="*/ 13716 w 33337"/>
                  <a:gd name="connsiteY9" fmla="*/ 2857 h 15049"/>
                  <a:gd name="connsiteX10" fmla="*/ 0 w 33337"/>
                  <a:gd name="connsiteY10" fmla="*/ 1524 h 15049"/>
                  <a:gd name="connsiteX11" fmla="*/ 16954 w 33337"/>
                  <a:gd name="connsiteY11" fmla="*/ 13335 h 1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37" h="15049">
                    <a:moveTo>
                      <a:pt x="16954" y="13335"/>
                    </a:moveTo>
                    <a:cubicBezTo>
                      <a:pt x="18002" y="13906"/>
                      <a:pt x="18955" y="14478"/>
                      <a:pt x="19907" y="15049"/>
                    </a:cubicBezTo>
                    <a:cubicBezTo>
                      <a:pt x="24003" y="13811"/>
                      <a:pt x="28670" y="12954"/>
                      <a:pt x="33338" y="11716"/>
                    </a:cubicBezTo>
                    <a:cubicBezTo>
                      <a:pt x="30004" y="10096"/>
                      <a:pt x="26575" y="8191"/>
                      <a:pt x="23241" y="6286"/>
                    </a:cubicBezTo>
                    <a:cubicBezTo>
                      <a:pt x="21050" y="6858"/>
                      <a:pt x="18383" y="7334"/>
                      <a:pt x="15716" y="7811"/>
                    </a:cubicBezTo>
                    <a:lnTo>
                      <a:pt x="14954" y="5715"/>
                    </a:lnTo>
                    <a:cubicBezTo>
                      <a:pt x="15430" y="4953"/>
                      <a:pt x="16193" y="4096"/>
                      <a:pt x="18383" y="3524"/>
                    </a:cubicBezTo>
                    <a:lnTo>
                      <a:pt x="18002" y="3334"/>
                    </a:lnTo>
                    <a:cubicBezTo>
                      <a:pt x="16097" y="2381"/>
                      <a:pt x="14288" y="1143"/>
                      <a:pt x="12383" y="0"/>
                    </a:cubicBezTo>
                    <a:cubicBezTo>
                      <a:pt x="12859" y="952"/>
                      <a:pt x="13240" y="1905"/>
                      <a:pt x="13716" y="2857"/>
                    </a:cubicBezTo>
                    <a:cubicBezTo>
                      <a:pt x="7811" y="1428"/>
                      <a:pt x="2096" y="-1429"/>
                      <a:pt x="0" y="1524"/>
                    </a:cubicBezTo>
                    <a:cubicBezTo>
                      <a:pt x="762" y="4953"/>
                      <a:pt x="9525" y="9048"/>
                      <a:pt x="16954" y="13335"/>
                    </a:cubicBezTo>
                    <a:close/>
                  </a:path>
                </a:pathLst>
              </a:custGeom>
              <a:grp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2EE5B38-BE50-4A29-B1FA-85BB0CF98303}"/>
                  </a:ext>
                </a:extLst>
              </p:cNvPr>
              <p:cNvSpPr/>
              <p:nvPr/>
            </p:nvSpPr>
            <p:spPr>
              <a:xfrm>
                <a:off x="5657161" y="-2351322"/>
                <a:ext cx="521113" cy="799985"/>
              </a:xfrm>
              <a:custGeom>
                <a:avLst/>
                <a:gdLst>
                  <a:gd name="connsiteX0" fmla="*/ 308611 w 521113"/>
                  <a:gd name="connsiteY0" fmla="*/ 772077 h 799985"/>
                  <a:gd name="connsiteX1" fmla="*/ 329947 w 521113"/>
                  <a:gd name="connsiteY1" fmla="*/ 784651 h 799985"/>
                  <a:gd name="connsiteX2" fmla="*/ 377572 w 521113"/>
                  <a:gd name="connsiteY2" fmla="*/ 799986 h 799985"/>
                  <a:gd name="connsiteX3" fmla="*/ 388526 w 521113"/>
                  <a:gd name="connsiteY3" fmla="*/ 799795 h 799985"/>
                  <a:gd name="connsiteX4" fmla="*/ 399003 w 521113"/>
                  <a:gd name="connsiteY4" fmla="*/ 799319 h 799985"/>
                  <a:gd name="connsiteX5" fmla="*/ 419101 w 521113"/>
                  <a:gd name="connsiteY5" fmla="*/ 798271 h 799985"/>
                  <a:gd name="connsiteX6" fmla="*/ 442151 w 521113"/>
                  <a:gd name="connsiteY6" fmla="*/ 796652 h 799985"/>
                  <a:gd name="connsiteX7" fmla="*/ 453295 w 521113"/>
                  <a:gd name="connsiteY7" fmla="*/ 795795 h 799985"/>
                  <a:gd name="connsiteX8" fmla="*/ 464249 w 521113"/>
                  <a:gd name="connsiteY8" fmla="*/ 794556 h 799985"/>
                  <a:gd name="connsiteX9" fmla="*/ 488633 w 521113"/>
                  <a:gd name="connsiteY9" fmla="*/ 787699 h 799985"/>
                  <a:gd name="connsiteX10" fmla="*/ 507969 w 521113"/>
                  <a:gd name="connsiteY10" fmla="*/ 783888 h 799985"/>
                  <a:gd name="connsiteX11" fmla="*/ 518828 w 521113"/>
                  <a:gd name="connsiteY11" fmla="*/ 783412 h 799985"/>
                  <a:gd name="connsiteX12" fmla="*/ 514065 w 521113"/>
                  <a:gd name="connsiteY12" fmla="*/ 783412 h 799985"/>
                  <a:gd name="connsiteX13" fmla="*/ 521113 w 521113"/>
                  <a:gd name="connsiteY13" fmla="*/ 781698 h 799985"/>
                  <a:gd name="connsiteX14" fmla="*/ 501016 w 521113"/>
                  <a:gd name="connsiteY14" fmla="*/ 770077 h 799985"/>
                  <a:gd name="connsiteX15" fmla="*/ 503397 w 521113"/>
                  <a:gd name="connsiteY15" fmla="*/ 761790 h 799985"/>
                  <a:gd name="connsiteX16" fmla="*/ 484347 w 521113"/>
                  <a:gd name="connsiteY16" fmla="*/ 758647 h 799985"/>
                  <a:gd name="connsiteX17" fmla="*/ 466916 w 521113"/>
                  <a:gd name="connsiteY17" fmla="*/ 757980 h 799985"/>
                  <a:gd name="connsiteX18" fmla="*/ 451486 w 521113"/>
                  <a:gd name="connsiteY18" fmla="*/ 756266 h 799985"/>
                  <a:gd name="connsiteX19" fmla="*/ 454343 w 521113"/>
                  <a:gd name="connsiteY19" fmla="*/ 743883 h 799985"/>
                  <a:gd name="connsiteX20" fmla="*/ 465107 w 521113"/>
                  <a:gd name="connsiteY20" fmla="*/ 737026 h 799985"/>
                  <a:gd name="connsiteX21" fmla="*/ 478156 w 521113"/>
                  <a:gd name="connsiteY21" fmla="*/ 729405 h 799985"/>
                  <a:gd name="connsiteX22" fmla="*/ 485871 w 521113"/>
                  <a:gd name="connsiteY22" fmla="*/ 723500 h 799985"/>
                  <a:gd name="connsiteX23" fmla="*/ 487109 w 521113"/>
                  <a:gd name="connsiteY23" fmla="*/ 723881 h 799985"/>
                  <a:gd name="connsiteX24" fmla="*/ 493491 w 521113"/>
                  <a:gd name="connsiteY24" fmla="*/ 719499 h 799985"/>
                  <a:gd name="connsiteX25" fmla="*/ 474060 w 521113"/>
                  <a:gd name="connsiteY25" fmla="*/ 717785 h 799985"/>
                  <a:gd name="connsiteX26" fmla="*/ 467107 w 521113"/>
                  <a:gd name="connsiteY26" fmla="*/ 718547 h 799985"/>
                  <a:gd name="connsiteX27" fmla="*/ 470536 w 521113"/>
                  <a:gd name="connsiteY27" fmla="*/ 717118 h 799985"/>
                  <a:gd name="connsiteX28" fmla="*/ 449962 w 521113"/>
                  <a:gd name="connsiteY28" fmla="*/ 710165 h 799985"/>
                  <a:gd name="connsiteX29" fmla="*/ 433388 w 521113"/>
                  <a:gd name="connsiteY29" fmla="*/ 702926 h 799985"/>
                  <a:gd name="connsiteX30" fmla="*/ 424435 w 521113"/>
                  <a:gd name="connsiteY30" fmla="*/ 703973 h 799985"/>
                  <a:gd name="connsiteX31" fmla="*/ 430721 w 521113"/>
                  <a:gd name="connsiteY31" fmla="*/ 702259 h 799985"/>
                  <a:gd name="connsiteX32" fmla="*/ 419387 w 521113"/>
                  <a:gd name="connsiteY32" fmla="*/ 699687 h 799985"/>
                  <a:gd name="connsiteX33" fmla="*/ 429864 w 521113"/>
                  <a:gd name="connsiteY33" fmla="*/ 695115 h 799985"/>
                  <a:gd name="connsiteX34" fmla="*/ 410147 w 521113"/>
                  <a:gd name="connsiteY34" fmla="*/ 694734 h 799985"/>
                  <a:gd name="connsiteX35" fmla="*/ 427197 w 521113"/>
                  <a:gd name="connsiteY35" fmla="*/ 692449 h 799985"/>
                  <a:gd name="connsiteX36" fmla="*/ 424054 w 521113"/>
                  <a:gd name="connsiteY36" fmla="*/ 690734 h 799985"/>
                  <a:gd name="connsiteX37" fmla="*/ 428054 w 521113"/>
                  <a:gd name="connsiteY37" fmla="*/ 689114 h 799985"/>
                  <a:gd name="connsiteX38" fmla="*/ 412528 w 521113"/>
                  <a:gd name="connsiteY38" fmla="*/ 683971 h 799985"/>
                  <a:gd name="connsiteX39" fmla="*/ 399765 w 521113"/>
                  <a:gd name="connsiteY39" fmla="*/ 677590 h 799985"/>
                  <a:gd name="connsiteX40" fmla="*/ 387763 w 521113"/>
                  <a:gd name="connsiteY40" fmla="*/ 661206 h 799985"/>
                  <a:gd name="connsiteX41" fmla="*/ 382239 w 521113"/>
                  <a:gd name="connsiteY41" fmla="*/ 660063 h 799985"/>
                  <a:gd name="connsiteX42" fmla="*/ 355760 w 521113"/>
                  <a:gd name="connsiteY42" fmla="*/ 642918 h 799985"/>
                  <a:gd name="connsiteX43" fmla="*/ 336900 w 521113"/>
                  <a:gd name="connsiteY43" fmla="*/ 637584 h 799985"/>
                  <a:gd name="connsiteX44" fmla="*/ 321660 w 521113"/>
                  <a:gd name="connsiteY44" fmla="*/ 630631 h 799985"/>
                  <a:gd name="connsiteX45" fmla="*/ 289942 w 521113"/>
                  <a:gd name="connsiteY45" fmla="*/ 600151 h 799985"/>
                  <a:gd name="connsiteX46" fmla="*/ 279941 w 521113"/>
                  <a:gd name="connsiteY46" fmla="*/ 598627 h 799985"/>
                  <a:gd name="connsiteX47" fmla="*/ 271749 w 521113"/>
                  <a:gd name="connsiteY47" fmla="*/ 585578 h 799985"/>
                  <a:gd name="connsiteX48" fmla="*/ 283941 w 521113"/>
                  <a:gd name="connsiteY48" fmla="*/ 591483 h 799985"/>
                  <a:gd name="connsiteX49" fmla="*/ 283751 w 521113"/>
                  <a:gd name="connsiteY49" fmla="*/ 588340 h 799985"/>
                  <a:gd name="connsiteX50" fmla="*/ 282417 w 521113"/>
                  <a:gd name="connsiteY50" fmla="*/ 586625 h 799985"/>
                  <a:gd name="connsiteX51" fmla="*/ 272511 w 521113"/>
                  <a:gd name="connsiteY51" fmla="*/ 583197 h 799985"/>
                  <a:gd name="connsiteX52" fmla="*/ 259081 w 521113"/>
                  <a:gd name="connsiteY52" fmla="*/ 583577 h 799985"/>
                  <a:gd name="connsiteX53" fmla="*/ 272511 w 521113"/>
                  <a:gd name="connsiteY53" fmla="*/ 583197 h 799985"/>
                  <a:gd name="connsiteX54" fmla="*/ 278988 w 521113"/>
                  <a:gd name="connsiteY54" fmla="*/ 582244 h 799985"/>
                  <a:gd name="connsiteX55" fmla="*/ 262986 w 521113"/>
                  <a:gd name="connsiteY55" fmla="*/ 562241 h 799985"/>
                  <a:gd name="connsiteX56" fmla="*/ 258128 w 521113"/>
                  <a:gd name="connsiteY56" fmla="*/ 560146 h 799985"/>
                  <a:gd name="connsiteX57" fmla="*/ 262605 w 521113"/>
                  <a:gd name="connsiteY57" fmla="*/ 561765 h 799985"/>
                  <a:gd name="connsiteX58" fmla="*/ 260224 w 521113"/>
                  <a:gd name="connsiteY58" fmla="*/ 558908 h 799985"/>
                  <a:gd name="connsiteX59" fmla="*/ 227458 w 521113"/>
                  <a:gd name="connsiteY59" fmla="*/ 543668 h 799985"/>
                  <a:gd name="connsiteX60" fmla="*/ 217266 w 521113"/>
                  <a:gd name="connsiteY60" fmla="*/ 510330 h 799985"/>
                  <a:gd name="connsiteX61" fmla="*/ 195263 w 521113"/>
                  <a:gd name="connsiteY61" fmla="*/ 482993 h 799985"/>
                  <a:gd name="connsiteX62" fmla="*/ 168498 w 521113"/>
                  <a:gd name="connsiteY62" fmla="*/ 452799 h 799985"/>
                  <a:gd name="connsiteX63" fmla="*/ 160592 w 521113"/>
                  <a:gd name="connsiteY63" fmla="*/ 442322 h 799985"/>
                  <a:gd name="connsiteX64" fmla="*/ 153258 w 521113"/>
                  <a:gd name="connsiteY64" fmla="*/ 431368 h 799985"/>
                  <a:gd name="connsiteX65" fmla="*/ 147638 w 521113"/>
                  <a:gd name="connsiteY65" fmla="*/ 421748 h 799985"/>
                  <a:gd name="connsiteX66" fmla="*/ 142780 w 521113"/>
                  <a:gd name="connsiteY66" fmla="*/ 411842 h 799985"/>
                  <a:gd name="connsiteX67" fmla="*/ 141161 w 521113"/>
                  <a:gd name="connsiteY67" fmla="*/ 399840 h 799985"/>
                  <a:gd name="connsiteX68" fmla="*/ 142400 w 521113"/>
                  <a:gd name="connsiteY68" fmla="*/ 393077 h 799985"/>
                  <a:gd name="connsiteX69" fmla="*/ 131446 w 521113"/>
                  <a:gd name="connsiteY69" fmla="*/ 358025 h 799985"/>
                  <a:gd name="connsiteX70" fmla="*/ 115063 w 521113"/>
                  <a:gd name="connsiteY70" fmla="*/ 291255 h 799985"/>
                  <a:gd name="connsiteX71" fmla="*/ 117920 w 521113"/>
                  <a:gd name="connsiteY71" fmla="*/ 242678 h 799985"/>
                  <a:gd name="connsiteX72" fmla="*/ 140780 w 521113"/>
                  <a:gd name="connsiteY72" fmla="*/ 204673 h 799985"/>
                  <a:gd name="connsiteX73" fmla="*/ 154782 w 521113"/>
                  <a:gd name="connsiteY73" fmla="*/ 187147 h 799985"/>
                  <a:gd name="connsiteX74" fmla="*/ 170498 w 521113"/>
                  <a:gd name="connsiteY74" fmla="*/ 171050 h 799985"/>
                  <a:gd name="connsiteX75" fmla="*/ 171546 w 521113"/>
                  <a:gd name="connsiteY75" fmla="*/ 163049 h 799985"/>
                  <a:gd name="connsiteX76" fmla="*/ 167450 w 521113"/>
                  <a:gd name="connsiteY76" fmla="*/ 166478 h 799985"/>
                  <a:gd name="connsiteX77" fmla="*/ 168688 w 521113"/>
                  <a:gd name="connsiteY77" fmla="*/ 157048 h 799985"/>
                  <a:gd name="connsiteX78" fmla="*/ 164497 w 521113"/>
                  <a:gd name="connsiteY78" fmla="*/ 157715 h 799985"/>
                  <a:gd name="connsiteX79" fmla="*/ 164593 w 521113"/>
                  <a:gd name="connsiteY79" fmla="*/ 150761 h 799985"/>
                  <a:gd name="connsiteX80" fmla="*/ 164497 w 521113"/>
                  <a:gd name="connsiteY80" fmla="*/ 150667 h 799985"/>
                  <a:gd name="connsiteX81" fmla="*/ 163450 w 521113"/>
                  <a:gd name="connsiteY81" fmla="*/ 146666 h 799985"/>
                  <a:gd name="connsiteX82" fmla="*/ 154496 w 521113"/>
                  <a:gd name="connsiteY82" fmla="*/ 152000 h 799985"/>
                  <a:gd name="connsiteX83" fmla="*/ 158020 w 521113"/>
                  <a:gd name="connsiteY83" fmla="*/ 142570 h 799985"/>
                  <a:gd name="connsiteX84" fmla="*/ 149258 w 521113"/>
                  <a:gd name="connsiteY84" fmla="*/ 147523 h 799985"/>
                  <a:gd name="connsiteX85" fmla="*/ 202883 w 521113"/>
                  <a:gd name="connsiteY85" fmla="*/ 73228 h 799985"/>
                  <a:gd name="connsiteX86" fmla="*/ 231268 w 521113"/>
                  <a:gd name="connsiteY86" fmla="*/ 59131 h 799985"/>
                  <a:gd name="connsiteX87" fmla="*/ 277178 w 521113"/>
                  <a:gd name="connsiteY87" fmla="*/ 31794 h 799985"/>
                  <a:gd name="connsiteX88" fmla="*/ 297847 w 521113"/>
                  <a:gd name="connsiteY88" fmla="*/ 14268 h 799985"/>
                  <a:gd name="connsiteX89" fmla="*/ 249175 w 521113"/>
                  <a:gd name="connsiteY89" fmla="*/ 76 h 799985"/>
                  <a:gd name="connsiteX90" fmla="*/ 163450 w 521113"/>
                  <a:gd name="connsiteY90" fmla="*/ 28270 h 799985"/>
                  <a:gd name="connsiteX91" fmla="*/ 81535 w 521113"/>
                  <a:gd name="connsiteY91" fmla="*/ 95516 h 799985"/>
                  <a:gd name="connsiteX92" fmla="*/ 24004 w 521113"/>
                  <a:gd name="connsiteY92" fmla="*/ 192386 h 799985"/>
                  <a:gd name="connsiteX93" fmla="*/ 3049 w 521113"/>
                  <a:gd name="connsiteY93" fmla="*/ 269919 h 799985"/>
                  <a:gd name="connsiteX94" fmla="*/ 2001 w 521113"/>
                  <a:gd name="connsiteY94" fmla="*/ 277444 h 799985"/>
                  <a:gd name="connsiteX95" fmla="*/ 1429 w 521113"/>
                  <a:gd name="connsiteY95" fmla="*/ 349929 h 799985"/>
                  <a:gd name="connsiteX96" fmla="*/ 2287 w 521113"/>
                  <a:gd name="connsiteY96" fmla="*/ 359835 h 799985"/>
                  <a:gd name="connsiteX97" fmla="*/ 763 w 521113"/>
                  <a:gd name="connsiteY97" fmla="*/ 365646 h 799985"/>
                  <a:gd name="connsiteX98" fmla="*/ 2858 w 521113"/>
                  <a:gd name="connsiteY98" fmla="*/ 364979 h 799985"/>
                  <a:gd name="connsiteX99" fmla="*/ 6573 w 521113"/>
                  <a:gd name="connsiteY99" fmla="*/ 405746 h 799985"/>
                  <a:gd name="connsiteX100" fmla="*/ 6573 w 521113"/>
                  <a:gd name="connsiteY100" fmla="*/ 406699 h 799985"/>
                  <a:gd name="connsiteX101" fmla="*/ 3239 w 521113"/>
                  <a:gd name="connsiteY101" fmla="*/ 415652 h 799985"/>
                  <a:gd name="connsiteX102" fmla="*/ 6859 w 521113"/>
                  <a:gd name="connsiteY102" fmla="*/ 428701 h 799985"/>
                  <a:gd name="connsiteX103" fmla="*/ 7049 w 521113"/>
                  <a:gd name="connsiteY103" fmla="*/ 434797 h 799985"/>
                  <a:gd name="connsiteX104" fmla="*/ 14764 w 521113"/>
                  <a:gd name="connsiteY104" fmla="*/ 499186 h 799985"/>
                  <a:gd name="connsiteX105" fmla="*/ 26385 w 521113"/>
                  <a:gd name="connsiteY105" fmla="*/ 513093 h 799985"/>
                  <a:gd name="connsiteX106" fmla="*/ 54198 w 521113"/>
                  <a:gd name="connsiteY106" fmla="*/ 569004 h 799985"/>
                  <a:gd name="connsiteX107" fmla="*/ 56008 w 521113"/>
                  <a:gd name="connsiteY107" fmla="*/ 574814 h 799985"/>
                  <a:gd name="connsiteX108" fmla="*/ 57722 w 521113"/>
                  <a:gd name="connsiteY108" fmla="*/ 574148 h 799985"/>
                  <a:gd name="connsiteX109" fmla="*/ 61723 w 521113"/>
                  <a:gd name="connsiteY109" fmla="*/ 579577 h 799985"/>
                  <a:gd name="connsiteX110" fmla="*/ 63913 w 521113"/>
                  <a:gd name="connsiteY110" fmla="*/ 582625 h 799985"/>
                  <a:gd name="connsiteX111" fmla="*/ 68486 w 521113"/>
                  <a:gd name="connsiteY111" fmla="*/ 588721 h 799985"/>
                  <a:gd name="connsiteX112" fmla="*/ 68104 w 521113"/>
                  <a:gd name="connsiteY112" fmla="*/ 594055 h 799985"/>
                  <a:gd name="connsiteX113" fmla="*/ 74867 w 521113"/>
                  <a:gd name="connsiteY113" fmla="*/ 604152 h 799985"/>
                  <a:gd name="connsiteX114" fmla="*/ 82011 w 521113"/>
                  <a:gd name="connsiteY114" fmla="*/ 613391 h 799985"/>
                  <a:gd name="connsiteX115" fmla="*/ 87345 w 521113"/>
                  <a:gd name="connsiteY115" fmla="*/ 620154 h 799985"/>
                  <a:gd name="connsiteX116" fmla="*/ 90964 w 521113"/>
                  <a:gd name="connsiteY116" fmla="*/ 615582 h 799985"/>
                  <a:gd name="connsiteX117" fmla="*/ 96775 w 521113"/>
                  <a:gd name="connsiteY117" fmla="*/ 626059 h 799985"/>
                  <a:gd name="connsiteX118" fmla="*/ 100299 w 521113"/>
                  <a:gd name="connsiteY118" fmla="*/ 630726 h 799985"/>
                  <a:gd name="connsiteX119" fmla="*/ 104014 w 521113"/>
                  <a:gd name="connsiteY119" fmla="*/ 637298 h 799985"/>
                  <a:gd name="connsiteX120" fmla="*/ 116587 w 521113"/>
                  <a:gd name="connsiteY120" fmla="*/ 651491 h 799985"/>
                  <a:gd name="connsiteX121" fmla="*/ 126683 w 521113"/>
                  <a:gd name="connsiteY121" fmla="*/ 661397 h 799985"/>
                  <a:gd name="connsiteX122" fmla="*/ 128398 w 521113"/>
                  <a:gd name="connsiteY122" fmla="*/ 663683 h 799985"/>
                  <a:gd name="connsiteX123" fmla="*/ 132589 w 521113"/>
                  <a:gd name="connsiteY123" fmla="*/ 667398 h 799985"/>
                  <a:gd name="connsiteX124" fmla="*/ 132589 w 521113"/>
                  <a:gd name="connsiteY124" fmla="*/ 667398 h 799985"/>
                  <a:gd name="connsiteX125" fmla="*/ 145447 w 521113"/>
                  <a:gd name="connsiteY125" fmla="*/ 680256 h 799985"/>
                  <a:gd name="connsiteX126" fmla="*/ 171546 w 521113"/>
                  <a:gd name="connsiteY126" fmla="*/ 705402 h 799985"/>
                  <a:gd name="connsiteX127" fmla="*/ 184976 w 521113"/>
                  <a:gd name="connsiteY127" fmla="*/ 714832 h 799985"/>
                  <a:gd name="connsiteX128" fmla="*/ 263843 w 521113"/>
                  <a:gd name="connsiteY128" fmla="*/ 755980 h 799985"/>
                  <a:gd name="connsiteX129" fmla="*/ 308611 w 521113"/>
                  <a:gd name="connsiteY129" fmla="*/ 772077 h 799985"/>
                  <a:gd name="connsiteX130" fmla="*/ 291370 w 521113"/>
                  <a:gd name="connsiteY130" fmla="*/ 617106 h 799985"/>
                  <a:gd name="connsiteX131" fmla="*/ 290323 w 521113"/>
                  <a:gd name="connsiteY131" fmla="*/ 618439 h 799985"/>
                  <a:gd name="connsiteX132" fmla="*/ 288989 w 521113"/>
                  <a:gd name="connsiteY132" fmla="*/ 617582 h 799985"/>
                  <a:gd name="connsiteX133" fmla="*/ 277369 w 521113"/>
                  <a:gd name="connsiteY133" fmla="*/ 611105 h 799985"/>
                  <a:gd name="connsiteX134" fmla="*/ 278512 w 521113"/>
                  <a:gd name="connsiteY134" fmla="*/ 609771 h 799985"/>
                  <a:gd name="connsiteX135" fmla="*/ 291370 w 521113"/>
                  <a:gd name="connsiteY135" fmla="*/ 617106 h 79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521113" h="799985">
                    <a:moveTo>
                      <a:pt x="308611" y="772077"/>
                    </a:moveTo>
                    <a:cubicBezTo>
                      <a:pt x="318707" y="776268"/>
                      <a:pt x="324708" y="780840"/>
                      <a:pt x="329947" y="784651"/>
                    </a:cubicBezTo>
                    <a:cubicBezTo>
                      <a:pt x="340424" y="792270"/>
                      <a:pt x="347663" y="799986"/>
                      <a:pt x="377572" y="799986"/>
                    </a:cubicBezTo>
                    <a:cubicBezTo>
                      <a:pt x="381287" y="799890"/>
                      <a:pt x="384906" y="799795"/>
                      <a:pt x="388526" y="799795"/>
                    </a:cubicBezTo>
                    <a:cubicBezTo>
                      <a:pt x="392145" y="799605"/>
                      <a:pt x="395574" y="799414"/>
                      <a:pt x="399003" y="799319"/>
                    </a:cubicBezTo>
                    <a:cubicBezTo>
                      <a:pt x="405861" y="799033"/>
                      <a:pt x="412528" y="798843"/>
                      <a:pt x="419101" y="798271"/>
                    </a:cubicBezTo>
                    <a:cubicBezTo>
                      <a:pt x="427007" y="797795"/>
                      <a:pt x="434627" y="797318"/>
                      <a:pt x="442151" y="796652"/>
                    </a:cubicBezTo>
                    <a:cubicBezTo>
                      <a:pt x="445866" y="796366"/>
                      <a:pt x="449581" y="796080"/>
                      <a:pt x="453295" y="795795"/>
                    </a:cubicBezTo>
                    <a:cubicBezTo>
                      <a:pt x="457010" y="795414"/>
                      <a:pt x="460630" y="794937"/>
                      <a:pt x="464249" y="794556"/>
                    </a:cubicBezTo>
                    <a:cubicBezTo>
                      <a:pt x="471964" y="792461"/>
                      <a:pt x="481013" y="789603"/>
                      <a:pt x="488633" y="787699"/>
                    </a:cubicBezTo>
                    <a:cubicBezTo>
                      <a:pt x="499682" y="784651"/>
                      <a:pt x="504445" y="783698"/>
                      <a:pt x="507969" y="783888"/>
                    </a:cubicBezTo>
                    <a:cubicBezTo>
                      <a:pt x="511493" y="783984"/>
                      <a:pt x="513589" y="784746"/>
                      <a:pt x="518828" y="783412"/>
                    </a:cubicBezTo>
                    <a:cubicBezTo>
                      <a:pt x="517303" y="783412"/>
                      <a:pt x="515684" y="783412"/>
                      <a:pt x="514065" y="783412"/>
                    </a:cubicBezTo>
                    <a:cubicBezTo>
                      <a:pt x="516446" y="782936"/>
                      <a:pt x="518732" y="782365"/>
                      <a:pt x="521113" y="781698"/>
                    </a:cubicBezTo>
                    <a:cubicBezTo>
                      <a:pt x="509493" y="779793"/>
                      <a:pt x="501683" y="775982"/>
                      <a:pt x="501016" y="770077"/>
                    </a:cubicBezTo>
                    <a:cubicBezTo>
                      <a:pt x="500730" y="767696"/>
                      <a:pt x="501397" y="765029"/>
                      <a:pt x="503397" y="761790"/>
                    </a:cubicBezTo>
                    <a:cubicBezTo>
                      <a:pt x="504254" y="759028"/>
                      <a:pt x="495491" y="759028"/>
                      <a:pt x="484347" y="758647"/>
                    </a:cubicBezTo>
                    <a:cubicBezTo>
                      <a:pt x="478822" y="758361"/>
                      <a:pt x="472727" y="758361"/>
                      <a:pt x="466916" y="757980"/>
                    </a:cubicBezTo>
                    <a:cubicBezTo>
                      <a:pt x="461106" y="757504"/>
                      <a:pt x="455677" y="757028"/>
                      <a:pt x="451486" y="756266"/>
                    </a:cubicBezTo>
                    <a:cubicBezTo>
                      <a:pt x="446247" y="752551"/>
                      <a:pt x="448533" y="748360"/>
                      <a:pt x="454343" y="743883"/>
                    </a:cubicBezTo>
                    <a:cubicBezTo>
                      <a:pt x="457201" y="741597"/>
                      <a:pt x="461011" y="739407"/>
                      <a:pt x="465107" y="737026"/>
                    </a:cubicBezTo>
                    <a:cubicBezTo>
                      <a:pt x="469202" y="734549"/>
                      <a:pt x="473774" y="731977"/>
                      <a:pt x="478156" y="729405"/>
                    </a:cubicBezTo>
                    <a:cubicBezTo>
                      <a:pt x="480728" y="727596"/>
                      <a:pt x="483299" y="725595"/>
                      <a:pt x="485871" y="723500"/>
                    </a:cubicBezTo>
                    <a:cubicBezTo>
                      <a:pt x="486252" y="723690"/>
                      <a:pt x="486633" y="723786"/>
                      <a:pt x="487109" y="723881"/>
                    </a:cubicBezTo>
                    <a:cubicBezTo>
                      <a:pt x="489395" y="722357"/>
                      <a:pt x="491491" y="720928"/>
                      <a:pt x="493491" y="719499"/>
                    </a:cubicBezTo>
                    <a:cubicBezTo>
                      <a:pt x="486633" y="719118"/>
                      <a:pt x="480061" y="718928"/>
                      <a:pt x="474060" y="717785"/>
                    </a:cubicBezTo>
                    <a:cubicBezTo>
                      <a:pt x="471869" y="718261"/>
                      <a:pt x="469583" y="718547"/>
                      <a:pt x="467107" y="718547"/>
                    </a:cubicBezTo>
                    <a:cubicBezTo>
                      <a:pt x="468059" y="718166"/>
                      <a:pt x="469297" y="717689"/>
                      <a:pt x="470536" y="717118"/>
                    </a:cubicBezTo>
                    <a:cubicBezTo>
                      <a:pt x="462154" y="715690"/>
                      <a:pt x="455010" y="713308"/>
                      <a:pt x="449962" y="710165"/>
                    </a:cubicBezTo>
                    <a:cubicBezTo>
                      <a:pt x="445961" y="707117"/>
                      <a:pt x="440151" y="704926"/>
                      <a:pt x="433388" y="702926"/>
                    </a:cubicBezTo>
                    <a:cubicBezTo>
                      <a:pt x="430531" y="703402"/>
                      <a:pt x="427673" y="703688"/>
                      <a:pt x="424435" y="703973"/>
                    </a:cubicBezTo>
                    <a:cubicBezTo>
                      <a:pt x="427387" y="703497"/>
                      <a:pt x="429388" y="702926"/>
                      <a:pt x="430721" y="702259"/>
                    </a:cubicBezTo>
                    <a:cubicBezTo>
                      <a:pt x="427197" y="701402"/>
                      <a:pt x="423292" y="700545"/>
                      <a:pt x="419387" y="699687"/>
                    </a:cubicBezTo>
                    <a:cubicBezTo>
                      <a:pt x="421482" y="698068"/>
                      <a:pt x="422625" y="696258"/>
                      <a:pt x="429864" y="695115"/>
                    </a:cubicBezTo>
                    <a:cubicBezTo>
                      <a:pt x="423959" y="693592"/>
                      <a:pt x="417482" y="693306"/>
                      <a:pt x="410147" y="694734"/>
                    </a:cubicBezTo>
                    <a:cubicBezTo>
                      <a:pt x="415481" y="693592"/>
                      <a:pt x="420815" y="693401"/>
                      <a:pt x="427197" y="692449"/>
                    </a:cubicBezTo>
                    <a:cubicBezTo>
                      <a:pt x="425006" y="692353"/>
                      <a:pt x="423482" y="691877"/>
                      <a:pt x="424054" y="690734"/>
                    </a:cubicBezTo>
                    <a:cubicBezTo>
                      <a:pt x="425197" y="689877"/>
                      <a:pt x="426530" y="689401"/>
                      <a:pt x="428054" y="689114"/>
                    </a:cubicBezTo>
                    <a:cubicBezTo>
                      <a:pt x="422625" y="687781"/>
                      <a:pt x="417291" y="685781"/>
                      <a:pt x="412528" y="683971"/>
                    </a:cubicBezTo>
                    <a:cubicBezTo>
                      <a:pt x="407766" y="682161"/>
                      <a:pt x="403385" y="679971"/>
                      <a:pt x="399765" y="677590"/>
                    </a:cubicBezTo>
                    <a:cubicBezTo>
                      <a:pt x="392431" y="673017"/>
                      <a:pt x="387954" y="667493"/>
                      <a:pt x="387763" y="661206"/>
                    </a:cubicBezTo>
                    <a:cubicBezTo>
                      <a:pt x="385859" y="660826"/>
                      <a:pt x="384049" y="660444"/>
                      <a:pt x="382239" y="660063"/>
                    </a:cubicBezTo>
                    <a:cubicBezTo>
                      <a:pt x="359855" y="654825"/>
                      <a:pt x="353950" y="648157"/>
                      <a:pt x="355760" y="642918"/>
                    </a:cubicBezTo>
                    <a:cubicBezTo>
                      <a:pt x="349283" y="641680"/>
                      <a:pt x="342901" y="639490"/>
                      <a:pt x="336900" y="637584"/>
                    </a:cubicBezTo>
                    <a:cubicBezTo>
                      <a:pt x="331090" y="635203"/>
                      <a:pt x="325661" y="633298"/>
                      <a:pt x="321660" y="630631"/>
                    </a:cubicBezTo>
                    <a:cubicBezTo>
                      <a:pt x="308706" y="621868"/>
                      <a:pt x="298895" y="611105"/>
                      <a:pt x="289942" y="600151"/>
                    </a:cubicBezTo>
                    <a:cubicBezTo>
                      <a:pt x="286513" y="599580"/>
                      <a:pt x="283179" y="599103"/>
                      <a:pt x="279941" y="598627"/>
                    </a:cubicBezTo>
                    <a:cubicBezTo>
                      <a:pt x="275559" y="593388"/>
                      <a:pt x="271368" y="588435"/>
                      <a:pt x="271749" y="585578"/>
                    </a:cubicBezTo>
                    <a:cubicBezTo>
                      <a:pt x="274702" y="583577"/>
                      <a:pt x="278988" y="588054"/>
                      <a:pt x="283941" y="591483"/>
                    </a:cubicBezTo>
                    <a:lnTo>
                      <a:pt x="283751" y="588340"/>
                    </a:lnTo>
                    <a:lnTo>
                      <a:pt x="282417" y="586625"/>
                    </a:lnTo>
                    <a:cubicBezTo>
                      <a:pt x="279274" y="585006"/>
                      <a:pt x="275654" y="584149"/>
                      <a:pt x="272511" y="583197"/>
                    </a:cubicBezTo>
                    <a:cubicBezTo>
                      <a:pt x="268034" y="583483"/>
                      <a:pt x="263081" y="583483"/>
                      <a:pt x="259081" y="583577"/>
                    </a:cubicBezTo>
                    <a:cubicBezTo>
                      <a:pt x="261843" y="581863"/>
                      <a:pt x="267082" y="581768"/>
                      <a:pt x="272511" y="583197"/>
                    </a:cubicBezTo>
                    <a:cubicBezTo>
                      <a:pt x="274797" y="583101"/>
                      <a:pt x="276988" y="582816"/>
                      <a:pt x="278988" y="582244"/>
                    </a:cubicBezTo>
                    <a:cubicBezTo>
                      <a:pt x="273940" y="575862"/>
                      <a:pt x="268701" y="569195"/>
                      <a:pt x="262986" y="562241"/>
                    </a:cubicBezTo>
                    <a:cubicBezTo>
                      <a:pt x="261271" y="561575"/>
                      <a:pt x="259652" y="560813"/>
                      <a:pt x="258128" y="560146"/>
                    </a:cubicBezTo>
                    <a:cubicBezTo>
                      <a:pt x="259462" y="560718"/>
                      <a:pt x="260986" y="561289"/>
                      <a:pt x="262605" y="561765"/>
                    </a:cubicBezTo>
                    <a:cubicBezTo>
                      <a:pt x="261843" y="560813"/>
                      <a:pt x="260986" y="559956"/>
                      <a:pt x="260224" y="558908"/>
                    </a:cubicBezTo>
                    <a:cubicBezTo>
                      <a:pt x="253652" y="556336"/>
                      <a:pt x="240317" y="550907"/>
                      <a:pt x="227458" y="543668"/>
                    </a:cubicBezTo>
                    <a:cubicBezTo>
                      <a:pt x="227267" y="530809"/>
                      <a:pt x="223267" y="520332"/>
                      <a:pt x="217266" y="510330"/>
                    </a:cubicBezTo>
                    <a:cubicBezTo>
                      <a:pt x="211456" y="501186"/>
                      <a:pt x="203836" y="492328"/>
                      <a:pt x="195263" y="482993"/>
                    </a:cubicBezTo>
                    <a:cubicBezTo>
                      <a:pt x="186691" y="473754"/>
                      <a:pt x="177261" y="463943"/>
                      <a:pt x="168498" y="452799"/>
                    </a:cubicBezTo>
                    <a:cubicBezTo>
                      <a:pt x="165641" y="449466"/>
                      <a:pt x="163164" y="445942"/>
                      <a:pt x="160592" y="442322"/>
                    </a:cubicBezTo>
                    <a:cubicBezTo>
                      <a:pt x="157925" y="438798"/>
                      <a:pt x="155544" y="435083"/>
                      <a:pt x="153258" y="431368"/>
                    </a:cubicBezTo>
                    <a:cubicBezTo>
                      <a:pt x="151162" y="428225"/>
                      <a:pt x="149353" y="424986"/>
                      <a:pt x="147638" y="421748"/>
                    </a:cubicBezTo>
                    <a:cubicBezTo>
                      <a:pt x="145924" y="418509"/>
                      <a:pt x="144114" y="415271"/>
                      <a:pt x="142780" y="411842"/>
                    </a:cubicBezTo>
                    <a:cubicBezTo>
                      <a:pt x="141066" y="408413"/>
                      <a:pt x="140685" y="403746"/>
                      <a:pt x="141161" y="399840"/>
                    </a:cubicBezTo>
                    <a:cubicBezTo>
                      <a:pt x="141637" y="396030"/>
                      <a:pt x="142400" y="393077"/>
                      <a:pt x="142400" y="393077"/>
                    </a:cubicBezTo>
                    <a:cubicBezTo>
                      <a:pt x="138685" y="380505"/>
                      <a:pt x="134970" y="369075"/>
                      <a:pt x="131446" y="358025"/>
                    </a:cubicBezTo>
                    <a:cubicBezTo>
                      <a:pt x="124588" y="336213"/>
                      <a:pt x="117539" y="315734"/>
                      <a:pt x="115063" y="291255"/>
                    </a:cubicBezTo>
                    <a:cubicBezTo>
                      <a:pt x="113729" y="276682"/>
                      <a:pt x="114110" y="260394"/>
                      <a:pt x="117920" y="242678"/>
                    </a:cubicBezTo>
                    <a:cubicBezTo>
                      <a:pt x="124588" y="229533"/>
                      <a:pt x="132017" y="216675"/>
                      <a:pt x="140780" y="204673"/>
                    </a:cubicBezTo>
                    <a:cubicBezTo>
                      <a:pt x="145447" y="198863"/>
                      <a:pt x="149734" y="192672"/>
                      <a:pt x="154782" y="187147"/>
                    </a:cubicBezTo>
                    <a:cubicBezTo>
                      <a:pt x="159926" y="181813"/>
                      <a:pt x="165069" y="176193"/>
                      <a:pt x="170498" y="171050"/>
                    </a:cubicBezTo>
                    <a:cubicBezTo>
                      <a:pt x="170689" y="168288"/>
                      <a:pt x="172403" y="165525"/>
                      <a:pt x="171546" y="163049"/>
                    </a:cubicBezTo>
                    <a:lnTo>
                      <a:pt x="167450" y="166478"/>
                    </a:lnTo>
                    <a:cubicBezTo>
                      <a:pt x="164497" y="163334"/>
                      <a:pt x="164402" y="157715"/>
                      <a:pt x="168688" y="157048"/>
                    </a:cubicBezTo>
                    <a:cubicBezTo>
                      <a:pt x="165831" y="153809"/>
                      <a:pt x="165926" y="159429"/>
                      <a:pt x="164497" y="157715"/>
                    </a:cubicBezTo>
                    <a:cubicBezTo>
                      <a:pt x="160687" y="153429"/>
                      <a:pt x="162116" y="151905"/>
                      <a:pt x="164593" y="150761"/>
                    </a:cubicBezTo>
                    <a:lnTo>
                      <a:pt x="164497" y="150667"/>
                    </a:lnTo>
                    <a:cubicBezTo>
                      <a:pt x="163831" y="149142"/>
                      <a:pt x="163545" y="147904"/>
                      <a:pt x="163450" y="146666"/>
                    </a:cubicBezTo>
                    <a:cubicBezTo>
                      <a:pt x="160021" y="147428"/>
                      <a:pt x="157259" y="149714"/>
                      <a:pt x="154496" y="152000"/>
                    </a:cubicBezTo>
                    <a:cubicBezTo>
                      <a:pt x="155163" y="148666"/>
                      <a:pt x="156401" y="145523"/>
                      <a:pt x="158020" y="142570"/>
                    </a:cubicBezTo>
                    <a:cubicBezTo>
                      <a:pt x="155163" y="144190"/>
                      <a:pt x="152210" y="145809"/>
                      <a:pt x="149258" y="147523"/>
                    </a:cubicBezTo>
                    <a:cubicBezTo>
                      <a:pt x="162211" y="121139"/>
                      <a:pt x="180023" y="95421"/>
                      <a:pt x="202883" y="73228"/>
                    </a:cubicBezTo>
                    <a:cubicBezTo>
                      <a:pt x="209741" y="66656"/>
                      <a:pt x="223934" y="64846"/>
                      <a:pt x="231268" y="59131"/>
                    </a:cubicBezTo>
                    <a:cubicBezTo>
                      <a:pt x="245746" y="50083"/>
                      <a:pt x="263272" y="39795"/>
                      <a:pt x="277178" y="31794"/>
                    </a:cubicBezTo>
                    <a:cubicBezTo>
                      <a:pt x="290894" y="23698"/>
                      <a:pt x="300800" y="17411"/>
                      <a:pt x="297847" y="14268"/>
                    </a:cubicBezTo>
                    <a:cubicBezTo>
                      <a:pt x="292799" y="5696"/>
                      <a:pt x="274607" y="-781"/>
                      <a:pt x="249175" y="76"/>
                    </a:cubicBezTo>
                    <a:cubicBezTo>
                      <a:pt x="223934" y="838"/>
                      <a:pt x="191549" y="9791"/>
                      <a:pt x="163450" y="28270"/>
                    </a:cubicBezTo>
                    <a:cubicBezTo>
                      <a:pt x="133827" y="46272"/>
                      <a:pt x="106395" y="67704"/>
                      <a:pt x="81535" y="95516"/>
                    </a:cubicBezTo>
                    <a:cubicBezTo>
                      <a:pt x="56484" y="123711"/>
                      <a:pt x="37244" y="157334"/>
                      <a:pt x="24004" y="192386"/>
                    </a:cubicBezTo>
                    <a:cubicBezTo>
                      <a:pt x="14384" y="217342"/>
                      <a:pt x="7716" y="242964"/>
                      <a:pt x="3049" y="269919"/>
                    </a:cubicBezTo>
                    <a:cubicBezTo>
                      <a:pt x="2668" y="272396"/>
                      <a:pt x="2287" y="274872"/>
                      <a:pt x="2001" y="277444"/>
                    </a:cubicBezTo>
                    <a:cubicBezTo>
                      <a:pt x="-761" y="300780"/>
                      <a:pt x="-380" y="326879"/>
                      <a:pt x="1429" y="349929"/>
                    </a:cubicBezTo>
                    <a:cubicBezTo>
                      <a:pt x="1715" y="353263"/>
                      <a:pt x="2001" y="356597"/>
                      <a:pt x="2287" y="359835"/>
                    </a:cubicBezTo>
                    <a:cubicBezTo>
                      <a:pt x="1525" y="362788"/>
                      <a:pt x="858" y="365074"/>
                      <a:pt x="763" y="365646"/>
                    </a:cubicBezTo>
                    <a:cubicBezTo>
                      <a:pt x="1429" y="365455"/>
                      <a:pt x="2096" y="365169"/>
                      <a:pt x="2858" y="364979"/>
                    </a:cubicBezTo>
                    <a:cubicBezTo>
                      <a:pt x="4573" y="381648"/>
                      <a:pt x="6383" y="395935"/>
                      <a:pt x="6573" y="405746"/>
                    </a:cubicBezTo>
                    <a:cubicBezTo>
                      <a:pt x="6573" y="406032"/>
                      <a:pt x="6573" y="406413"/>
                      <a:pt x="6573" y="406699"/>
                    </a:cubicBezTo>
                    <a:cubicBezTo>
                      <a:pt x="5335" y="409651"/>
                      <a:pt x="4096" y="412604"/>
                      <a:pt x="3239" y="415652"/>
                    </a:cubicBezTo>
                    <a:cubicBezTo>
                      <a:pt x="4382" y="420129"/>
                      <a:pt x="5620" y="424415"/>
                      <a:pt x="6859" y="428701"/>
                    </a:cubicBezTo>
                    <a:cubicBezTo>
                      <a:pt x="6954" y="430701"/>
                      <a:pt x="6954" y="432797"/>
                      <a:pt x="7049" y="434797"/>
                    </a:cubicBezTo>
                    <a:cubicBezTo>
                      <a:pt x="7907" y="456419"/>
                      <a:pt x="10478" y="477850"/>
                      <a:pt x="14764" y="499186"/>
                    </a:cubicBezTo>
                    <a:cubicBezTo>
                      <a:pt x="18479" y="503948"/>
                      <a:pt x="22480" y="508902"/>
                      <a:pt x="26385" y="513093"/>
                    </a:cubicBezTo>
                    <a:cubicBezTo>
                      <a:pt x="31814" y="530904"/>
                      <a:pt x="41720" y="550526"/>
                      <a:pt x="54198" y="569004"/>
                    </a:cubicBezTo>
                    <a:cubicBezTo>
                      <a:pt x="54865" y="571005"/>
                      <a:pt x="55532" y="572909"/>
                      <a:pt x="56008" y="574814"/>
                    </a:cubicBezTo>
                    <a:cubicBezTo>
                      <a:pt x="56579" y="574624"/>
                      <a:pt x="57151" y="574434"/>
                      <a:pt x="57722" y="574148"/>
                    </a:cubicBezTo>
                    <a:cubicBezTo>
                      <a:pt x="58961" y="575957"/>
                      <a:pt x="60389" y="577767"/>
                      <a:pt x="61723" y="579577"/>
                    </a:cubicBezTo>
                    <a:cubicBezTo>
                      <a:pt x="62104" y="580815"/>
                      <a:pt x="62770" y="581863"/>
                      <a:pt x="63913" y="582625"/>
                    </a:cubicBezTo>
                    <a:cubicBezTo>
                      <a:pt x="65437" y="584626"/>
                      <a:pt x="66866" y="586721"/>
                      <a:pt x="68486" y="588721"/>
                    </a:cubicBezTo>
                    <a:cubicBezTo>
                      <a:pt x="68200" y="590436"/>
                      <a:pt x="68009" y="592245"/>
                      <a:pt x="68104" y="594055"/>
                    </a:cubicBezTo>
                    <a:cubicBezTo>
                      <a:pt x="70391" y="597484"/>
                      <a:pt x="72581" y="600818"/>
                      <a:pt x="74867" y="604152"/>
                    </a:cubicBezTo>
                    <a:cubicBezTo>
                      <a:pt x="84392" y="603485"/>
                      <a:pt x="80868" y="609866"/>
                      <a:pt x="82011" y="613391"/>
                    </a:cubicBezTo>
                    <a:lnTo>
                      <a:pt x="87345" y="620154"/>
                    </a:lnTo>
                    <a:cubicBezTo>
                      <a:pt x="88012" y="617868"/>
                      <a:pt x="89536" y="616725"/>
                      <a:pt x="90964" y="615582"/>
                    </a:cubicBezTo>
                    <a:cubicBezTo>
                      <a:pt x="92774" y="619296"/>
                      <a:pt x="94489" y="623011"/>
                      <a:pt x="96775" y="626059"/>
                    </a:cubicBezTo>
                    <a:cubicBezTo>
                      <a:pt x="97918" y="627678"/>
                      <a:pt x="99156" y="629202"/>
                      <a:pt x="100299" y="630726"/>
                    </a:cubicBezTo>
                    <a:cubicBezTo>
                      <a:pt x="100966" y="632536"/>
                      <a:pt x="102299" y="634822"/>
                      <a:pt x="104014" y="637298"/>
                    </a:cubicBezTo>
                    <a:cubicBezTo>
                      <a:pt x="108110" y="642918"/>
                      <a:pt x="114205" y="649015"/>
                      <a:pt x="116587" y="651491"/>
                    </a:cubicBezTo>
                    <a:cubicBezTo>
                      <a:pt x="120206" y="655110"/>
                      <a:pt x="123540" y="658349"/>
                      <a:pt x="126683" y="661397"/>
                    </a:cubicBezTo>
                    <a:cubicBezTo>
                      <a:pt x="127255" y="662159"/>
                      <a:pt x="127826" y="662921"/>
                      <a:pt x="128398" y="663683"/>
                    </a:cubicBezTo>
                    <a:cubicBezTo>
                      <a:pt x="129731" y="664921"/>
                      <a:pt x="131255" y="666159"/>
                      <a:pt x="132589" y="667398"/>
                    </a:cubicBezTo>
                    <a:cubicBezTo>
                      <a:pt x="132589" y="667398"/>
                      <a:pt x="132589" y="667398"/>
                      <a:pt x="132589" y="667398"/>
                    </a:cubicBezTo>
                    <a:cubicBezTo>
                      <a:pt x="137351" y="671970"/>
                      <a:pt x="141542" y="676161"/>
                      <a:pt x="145447" y="680256"/>
                    </a:cubicBezTo>
                    <a:cubicBezTo>
                      <a:pt x="153544" y="688258"/>
                      <a:pt x="160783" y="696068"/>
                      <a:pt x="171546" y="705402"/>
                    </a:cubicBezTo>
                    <a:cubicBezTo>
                      <a:pt x="175832" y="708831"/>
                      <a:pt x="180404" y="711879"/>
                      <a:pt x="184976" y="714832"/>
                    </a:cubicBezTo>
                    <a:cubicBezTo>
                      <a:pt x="209646" y="731120"/>
                      <a:pt x="236507" y="743502"/>
                      <a:pt x="263843" y="755980"/>
                    </a:cubicBezTo>
                    <a:cubicBezTo>
                      <a:pt x="284608" y="762838"/>
                      <a:pt x="298610" y="767505"/>
                      <a:pt x="308611" y="772077"/>
                    </a:cubicBezTo>
                    <a:close/>
                    <a:moveTo>
                      <a:pt x="291370" y="617106"/>
                    </a:moveTo>
                    <a:cubicBezTo>
                      <a:pt x="290894" y="617486"/>
                      <a:pt x="290704" y="617963"/>
                      <a:pt x="290323" y="618439"/>
                    </a:cubicBezTo>
                    <a:cubicBezTo>
                      <a:pt x="289846" y="618153"/>
                      <a:pt x="289466" y="617868"/>
                      <a:pt x="288989" y="617582"/>
                    </a:cubicBezTo>
                    <a:cubicBezTo>
                      <a:pt x="284989" y="614915"/>
                      <a:pt x="281274" y="611867"/>
                      <a:pt x="277369" y="611105"/>
                    </a:cubicBezTo>
                    <a:cubicBezTo>
                      <a:pt x="277845" y="610724"/>
                      <a:pt x="278131" y="610248"/>
                      <a:pt x="278512" y="609771"/>
                    </a:cubicBezTo>
                    <a:cubicBezTo>
                      <a:pt x="282703" y="613010"/>
                      <a:pt x="286989" y="616343"/>
                      <a:pt x="291370" y="617106"/>
                    </a:cubicBez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34660BC-1FC0-4FB6-A410-E29D2B23AAF3}"/>
                  </a:ext>
                </a:extLst>
              </p:cNvPr>
              <p:cNvSpPr/>
              <p:nvPr/>
            </p:nvSpPr>
            <p:spPr>
              <a:xfrm>
                <a:off x="5915927" y="-1532001"/>
                <a:ext cx="303282" cy="379546"/>
              </a:xfrm>
              <a:custGeom>
                <a:avLst/>
                <a:gdLst>
                  <a:gd name="connsiteX0" fmla="*/ 296732 w 303282"/>
                  <a:gd name="connsiteY0" fmla="*/ 3239 h 379546"/>
                  <a:gd name="connsiteX1" fmla="*/ 290255 w 303282"/>
                  <a:gd name="connsiteY1" fmla="*/ 2953 h 379546"/>
                  <a:gd name="connsiteX2" fmla="*/ 290160 w 303282"/>
                  <a:gd name="connsiteY2" fmla="*/ 3048 h 379546"/>
                  <a:gd name="connsiteX3" fmla="*/ 284921 w 303282"/>
                  <a:gd name="connsiteY3" fmla="*/ 2763 h 379546"/>
                  <a:gd name="connsiteX4" fmla="*/ 285112 w 303282"/>
                  <a:gd name="connsiteY4" fmla="*/ 2477 h 379546"/>
                  <a:gd name="connsiteX5" fmla="*/ 284254 w 303282"/>
                  <a:gd name="connsiteY5" fmla="*/ 2381 h 379546"/>
                  <a:gd name="connsiteX6" fmla="*/ 278444 w 303282"/>
                  <a:gd name="connsiteY6" fmla="*/ 1715 h 379546"/>
                  <a:gd name="connsiteX7" fmla="*/ 278254 w 303282"/>
                  <a:gd name="connsiteY7" fmla="*/ 2000 h 379546"/>
                  <a:gd name="connsiteX8" fmla="*/ 268157 w 303282"/>
                  <a:gd name="connsiteY8" fmla="*/ 762 h 379546"/>
                  <a:gd name="connsiteX9" fmla="*/ 268253 w 303282"/>
                  <a:gd name="connsiteY9" fmla="*/ 477 h 379546"/>
                  <a:gd name="connsiteX10" fmla="*/ 261871 w 303282"/>
                  <a:gd name="connsiteY10" fmla="*/ 0 h 379546"/>
                  <a:gd name="connsiteX11" fmla="*/ 261490 w 303282"/>
                  <a:gd name="connsiteY11" fmla="*/ 286 h 379546"/>
                  <a:gd name="connsiteX12" fmla="*/ 260061 w 303282"/>
                  <a:gd name="connsiteY12" fmla="*/ 191 h 379546"/>
                  <a:gd name="connsiteX13" fmla="*/ 251584 w 303282"/>
                  <a:gd name="connsiteY13" fmla="*/ 1524 h 379546"/>
                  <a:gd name="connsiteX14" fmla="*/ 249583 w 303282"/>
                  <a:gd name="connsiteY14" fmla="*/ 3239 h 379546"/>
                  <a:gd name="connsiteX15" fmla="*/ 249774 w 303282"/>
                  <a:gd name="connsiteY15" fmla="*/ 2667 h 379546"/>
                  <a:gd name="connsiteX16" fmla="*/ 245678 w 303282"/>
                  <a:gd name="connsiteY16" fmla="*/ 6382 h 379546"/>
                  <a:gd name="connsiteX17" fmla="*/ 244535 w 303282"/>
                  <a:gd name="connsiteY17" fmla="*/ 7334 h 379546"/>
                  <a:gd name="connsiteX18" fmla="*/ 240630 w 303282"/>
                  <a:gd name="connsiteY18" fmla="*/ 12002 h 379546"/>
                  <a:gd name="connsiteX19" fmla="*/ 239106 w 303282"/>
                  <a:gd name="connsiteY19" fmla="*/ 14002 h 379546"/>
                  <a:gd name="connsiteX20" fmla="*/ 236915 w 303282"/>
                  <a:gd name="connsiteY20" fmla="*/ 17812 h 379546"/>
                  <a:gd name="connsiteX21" fmla="*/ 234915 w 303282"/>
                  <a:gd name="connsiteY21" fmla="*/ 21527 h 379546"/>
                  <a:gd name="connsiteX22" fmla="*/ 234343 w 303282"/>
                  <a:gd name="connsiteY22" fmla="*/ 22956 h 379546"/>
                  <a:gd name="connsiteX23" fmla="*/ 221580 w 303282"/>
                  <a:gd name="connsiteY23" fmla="*/ 60293 h 379546"/>
                  <a:gd name="connsiteX24" fmla="*/ 219770 w 303282"/>
                  <a:gd name="connsiteY24" fmla="*/ 64580 h 379546"/>
                  <a:gd name="connsiteX25" fmla="*/ 218341 w 303282"/>
                  <a:gd name="connsiteY25" fmla="*/ 68485 h 379546"/>
                  <a:gd name="connsiteX26" fmla="*/ 210531 w 303282"/>
                  <a:gd name="connsiteY26" fmla="*/ 89154 h 379546"/>
                  <a:gd name="connsiteX27" fmla="*/ 208435 w 303282"/>
                  <a:gd name="connsiteY27" fmla="*/ 94202 h 379546"/>
                  <a:gd name="connsiteX28" fmla="*/ 197577 w 303282"/>
                  <a:gd name="connsiteY28" fmla="*/ 118110 h 379546"/>
                  <a:gd name="connsiteX29" fmla="*/ 173669 w 303282"/>
                  <a:gd name="connsiteY29" fmla="*/ 158401 h 379546"/>
                  <a:gd name="connsiteX30" fmla="*/ 167764 w 303282"/>
                  <a:gd name="connsiteY30" fmla="*/ 166593 h 379546"/>
                  <a:gd name="connsiteX31" fmla="*/ 167764 w 303282"/>
                  <a:gd name="connsiteY31" fmla="*/ 166593 h 379546"/>
                  <a:gd name="connsiteX32" fmla="*/ 167573 w 303282"/>
                  <a:gd name="connsiteY32" fmla="*/ 166783 h 379546"/>
                  <a:gd name="connsiteX33" fmla="*/ 166240 w 303282"/>
                  <a:gd name="connsiteY33" fmla="*/ 169164 h 379546"/>
                  <a:gd name="connsiteX34" fmla="*/ 164716 w 303282"/>
                  <a:gd name="connsiteY34" fmla="*/ 171927 h 379546"/>
                  <a:gd name="connsiteX35" fmla="*/ 162620 w 303282"/>
                  <a:gd name="connsiteY35" fmla="*/ 176689 h 379546"/>
                  <a:gd name="connsiteX36" fmla="*/ 162430 w 303282"/>
                  <a:gd name="connsiteY36" fmla="*/ 177261 h 379546"/>
                  <a:gd name="connsiteX37" fmla="*/ 153762 w 303282"/>
                  <a:gd name="connsiteY37" fmla="*/ 222981 h 379546"/>
                  <a:gd name="connsiteX38" fmla="*/ 153476 w 303282"/>
                  <a:gd name="connsiteY38" fmla="*/ 223647 h 379546"/>
                  <a:gd name="connsiteX39" fmla="*/ 151285 w 303282"/>
                  <a:gd name="connsiteY39" fmla="*/ 227934 h 379546"/>
                  <a:gd name="connsiteX40" fmla="*/ 150523 w 303282"/>
                  <a:gd name="connsiteY40" fmla="*/ 229077 h 379546"/>
                  <a:gd name="connsiteX41" fmla="*/ 136617 w 303282"/>
                  <a:gd name="connsiteY41" fmla="*/ 241840 h 379546"/>
                  <a:gd name="connsiteX42" fmla="*/ 136522 w 303282"/>
                  <a:gd name="connsiteY42" fmla="*/ 242031 h 379546"/>
                  <a:gd name="connsiteX43" fmla="*/ 130521 w 303282"/>
                  <a:gd name="connsiteY43" fmla="*/ 246888 h 379546"/>
                  <a:gd name="connsiteX44" fmla="*/ 110518 w 303282"/>
                  <a:gd name="connsiteY44" fmla="*/ 314325 h 379546"/>
                  <a:gd name="connsiteX45" fmla="*/ 99088 w 303282"/>
                  <a:gd name="connsiteY45" fmla="*/ 316040 h 379546"/>
                  <a:gd name="connsiteX46" fmla="*/ 97660 w 303282"/>
                  <a:gd name="connsiteY46" fmla="*/ 315945 h 379546"/>
                  <a:gd name="connsiteX47" fmla="*/ 96040 w 303282"/>
                  <a:gd name="connsiteY47" fmla="*/ 316040 h 379546"/>
                  <a:gd name="connsiteX48" fmla="*/ 89563 w 303282"/>
                  <a:gd name="connsiteY48" fmla="*/ 316421 h 379546"/>
                  <a:gd name="connsiteX49" fmla="*/ 87373 w 303282"/>
                  <a:gd name="connsiteY49" fmla="*/ 316421 h 379546"/>
                  <a:gd name="connsiteX50" fmla="*/ 79562 w 303282"/>
                  <a:gd name="connsiteY50" fmla="*/ 315469 h 379546"/>
                  <a:gd name="connsiteX51" fmla="*/ 69180 w 303282"/>
                  <a:gd name="connsiteY51" fmla="*/ 310991 h 379546"/>
                  <a:gd name="connsiteX52" fmla="*/ 63941 w 303282"/>
                  <a:gd name="connsiteY52" fmla="*/ 306896 h 379546"/>
                  <a:gd name="connsiteX53" fmla="*/ 63941 w 303282"/>
                  <a:gd name="connsiteY53" fmla="*/ 306896 h 379546"/>
                  <a:gd name="connsiteX54" fmla="*/ 63846 w 303282"/>
                  <a:gd name="connsiteY54" fmla="*/ 306800 h 379546"/>
                  <a:gd name="connsiteX55" fmla="*/ 63084 w 303282"/>
                  <a:gd name="connsiteY55" fmla="*/ 306515 h 379546"/>
                  <a:gd name="connsiteX56" fmla="*/ 62131 w 303282"/>
                  <a:gd name="connsiteY56" fmla="*/ 306134 h 379546"/>
                  <a:gd name="connsiteX57" fmla="*/ 60512 w 303282"/>
                  <a:gd name="connsiteY57" fmla="*/ 306134 h 379546"/>
                  <a:gd name="connsiteX58" fmla="*/ 60226 w 303282"/>
                  <a:gd name="connsiteY58" fmla="*/ 306134 h 379546"/>
                  <a:gd name="connsiteX59" fmla="*/ 43748 w 303282"/>
                  <a:gd name="connsiteY59" fmla="*/ 316135 h 379546"/>
                  <a:gd name="connsiteX60" fmla="*/ 43558 w 303282"/>
                  <a:gd name="connsiteY60" fmla="*/ 316135 h 379546"/>
                  <a:gd name="connsiteX61" fmla="*/ 42129 w 303282"/>
                  <a:gd name="connsiteY61" fmla="*/ 315849 h 379546"/>
                  <a:gd name="connsiteX62" fmla="*/ 41748 w 303282"/>
                  <a:gd name="connsiteY62" fmla="*/ 315659 h 379546"/>
                  <a:gd name="connsiteX63" fmla="*/ 38033 w 303282"/>
                  <a:gd name="connsiteY63" fmla="*/ 308420 h 379546"/>
                  <a:gd name="connsiteX64" fmla="*/ 37938 w 303282"/>
                  <a:gd name="connsiteY64" fmla="*/ 308420 h 379546"/>
                  <a:gd name="connsiteX65" fmla="*/ 36509 w 303282"/>
                  <a:gd name="connsiteY65" fmla="*/ 305086 h 379546"/>
                  <a:gd name="connsiteX66" fmla="*/ 10601 w 303282"/>
                  <a:gd name="connsiteY66" fmla="*/ 316612 h 379546"/>
                  <a:gd name="connsiteX67" fmla="*/ 9363 w 303282"/>
                  <a:gd name="connsiteY67" fmla="*/ 317468 h 379546"/>
                  <a:gd name="connsiteX68" fmla="*/ 7934 w 303282"/>
                  <a:gd name="connsiteY68" fmla="*/ 318326 h 379546"/>
                  <a:gd name="connsiteX69" fmla="*/ 28 w 303282"/>
                  <a:gd name="connsiteY69" fmla="*/ 341852 h 379546"/>
                  <a:gd name="connsiteX70" fmla="*/ 124 w 303282"/>
                  <a:gd name="connsiteY70" fmla="*/ 341852 h 379546"/>
                  <a:gd name="connsiteX71" fmla="*/ 124 w 303282"/>
                  <a:gd name="connsiteY71" fmla="*/ 341948 h 379546"/>
                  <a:gd name="connsiteX72" fmla="*/ 2124 w 303282"/>
                  <a:gd name="connsiteY72" fmla="*/ 341472 h 379546"/>
                  <a:gd name="connsiteX73" fmla="*/ 4791 w 303282"/>
                  <a:gd name="connsiteY73" fmla="*/ 340900 h 379546"/>
                  <a:gd name="connsiteX74" fmla="*/ 7267 w 303282"/>
                  <a:gd name="connsiteY74" fmla="*/ 340709 h 379546"/>
                  <a:gd name="connsiteX75" fmla="*/ 9744 w 303282"/>
                  <a:gd name="connsiteY75" fmla="*/ 340805 h 379546"/>
                  <a:gd name="connsiteX76" fmla="*/ 12125 w 303282"/>
                  <a:gd name="connsiteY76" fmla="*/ 340995 h 379546"/>
                  <a:gd name="connsiteX77" fmla="*/ 15745 w 303282"/>
                  <a:gd name="connsiteY77" fmla="*/ 341757 h 379546"/>
                  <a:gd name="connsiteX78" fmla="*/ 18412 w 303282"/>
                  <a:gd name="connsiteY78" fmla="*/ 342519 h 379546"/>
                  <a:gd name="connsiteX79" fmla="*/ 19840 w 303282"/>
                  <a:gd name="connsiteY79" fmla="*/ 342995 h 379546"/>
                  <a:gd name="connsiteX80" fmla="*/ 29461 w 303282"/>
                  <a:gd name="connsiteY80" fmla="*/ 346234 h 379546"/>
                  <a:gd name="connsiteX81" fmla="*/ 29461 w 303282"/>
                  <a:gd name="connsiteY81" fmla="*/ 346139 h 379546"/>
                  <a:gd name="connsiteX82" fmla="*/ 38605 w 303282"/>
                  <a:gd name="connsiteY82" fmla="*/ 347472 h 379546"/>
                  <a:gd name="connsiteX83" fmla="*/ 38605 w 303282"/>
                  <a:gd name="connsiteY83" fmla="*/ 347663 h 379546"/>
                  <a:gd name="connsiteX84" fmla="*/ 42510 w 303282"/>
                  <a:gd name="connsiteY84" fmla="*/ 347282 h 379546"/>
                  <a:gd name="connsiteX85" fmla="*/ 47749 w 303282"/>
                  <a:gd name="connsiteY85" fmla="*/ 347091 h 379546"/>
                  <a:gd name="connsiteX86" fmla="*/ 48130 w 303282"/>
                  <a:gd name="connsiteY86" fmla="*/ 347186 h 379546"/>
                  <a:gd name="connsiteX87" fmla="*/ 52416 w 303282"/>
                  <a:gd name="connsiteY87" fmla="*/ 347949 h 379546"/>
                  <a:gd name="connsiteX88" fmla="*/ 53368 w 303282"/>
                  <a:gd name="connsiteY88" fmla="*/ 348234 h 379546"/>
                  <a:gd name="connsiteX89" fmla="*/ 56893 w 303282"/>
                  <a:gd name="connsiteY89" fmla="*/ 349758 h 379546"/>
                  <a:gd name="connsiteX90" fmla="*/ 57845 w 303282"/>
                  <a:gd name="connsiteY90" fmla="*/ 350234 h 379546"/>
                  <a:gd name="connsiteX91" fmla="*/ 61846 w 303282"/>
                  <a:gd name="connsiteY91" fmla="*/ 353092 h 379546"/>
                  <a:gd name="connsiteX92" fmla="*/ 67084 w 303282"/>
                  <a:gd name="connsiteY92" fmla="*/ 359093 h 379546"/>
                  <a:gd name="connsiteX93" fmla="*/ 70037 w 303282"/>
                  <a:gd name="connsiteY93" fmla="*/ 363855 h 379546"/>
                  <a:gd name="connsiteX94" fmla="*/ 70799 w 303282"/>
                  <a:gd name="connsiteY94" fmla="*/ 365093 h 379546"/>
                  <a:gd name="connsiteX95" fmla="*/ 71466 w 303282"/>
                  <a:gd name="connsiteY95" fmla="*/ 366332 h 379546"/>
                  <a:gd name="connsiteX96" fmla="*/ 72133 w 303282"/>
                  <a:gd name="connsiteY96" fmla="*/ 367379 h 379546"/>
                  <a:gd name="connsiteX97" fmla="*/ 74895 w 303282"/>
                  <a:gd name="connsiteY97" fmla="*/ 371666 h 379546"/>
                  <a:gd name="connsiteX98" fmla="*/ 76324 w 303282"/>
                  <a:gd name="connsiteY98" fmla="*/ 373380 h 379546"/>
                  <a:gd name="connsiteX99" fmla="*/ 77371 w 303282"/>
                  <a:gd name="connsiteY99" fmla="*/ 374523 h 379546"/>
                  <a:gd name="connsiteX100" fmla="*/ 77466 w 303282"/>
                  <a:gd name="connsiteY100" fmla="*/ 374333 h 379546"/>
                  <a:gd name="connsiteX101" fmla="*/ 91373 w 303282"/>
                  <a:gd name="connsiteY101" fmla="*/ 379381 h 379546"/>
                  <a:gd name="connsiteX102" fmla="*/ 101089 w 303282"/>
                  <a:gd name="connsiteY102" fmla="*/ 372809 h 379546"/>
                  <a:gd name="connsiteX103" fmla="*/ 101184 w 303282"/>
                  <a:gd name="connsiteY103" fmla="*/ 372809 h 379546"/>
                  <a:gd name="connsiteX104" fmla="*/ 107089 w 303282"/>
                  <a:gd name="connsiteY104" fmla="*/ 370713 h 379546"/>
                  <a:gd name="connsiteX105" fmla="*/ 107185 w 303282"/>
                  <a:gd name="connsiteY105" fmla="*/ 370713 h 379546"/>
                  <a:gd name="connsiteX106" fmla="*/ 108804 w 303282"/>
                  <a:gd name="connsiteY106" fmla="*/ 371285 h 379546"/>
                  <a:gd name="connsiteX107" fmla="*/ 111757 w 303282"/>
                  <a:gd name="connsiteY107" fmla="*/ 363474 h 379546"/>
                  <a:gd name="connsiteX108" fmla="*/ 112709 w 303282"/>
                  <a:gd name="connsiteY108" fmla="*/ 357569 h 379546"/>
                  <a:gd name="connsiteX109" fmla="*/ 112709 w 303282"/>
                  <a:gd name="connsiteY109" fmla="*/ 357569 h 379546"/>
                  <a:gd name="connsiteX110" fmla="*/ 113471 w 303282"/>
                  <a:gd name="connsiteY110" fmla="*/ 352711 h 379546"/>
                  <a:gd name="connsiteX111" fmla="*/ 113566 w 303282"/>
                  <a:gd name="connsiteY111" fmla="*/ 352806 h 379546"/>
                  <a:gd name="connsiteX112" fmla="*/ 113757 w 303282"/>
                  <a:gd name="connsiteY112" fmla="*/ 352044 h 379546"/>
                  <a:gd name="connsiteX113" fmla="*/ 114709 w 303282"/>
                  <a:gd name="connsiteY113" fmla="*/ 346615 h 379546"/>
                  <a:gd name="connsiteX114" fmla="*/ 114614 w 303282"/>
                  <a:gd name="connsiteY114" fmla="*/ 346520 h 379546"/>
                  <a:gd name="connsiteX115" fmla="*/ 115757 w 303282"/>
                  <a:gd name="connsiteY115" fmla="*/ 340138 h 379546"/>
                  <a:gd name="connsiteX116" fmla="*/ 125854 w 303282"/>
                  <a:gd name="connsiteY116" fmla="*/ 345758 h 379546"/>
                  <a:gd name="connsiteX117" fmla="*/ 125949 w 303282"/>
                  <a:gd name="connsiteY117" fmla="*/ 345472 h 379546"/>
                  <a:gd name="connsiteX118" fmla="*/ 126044 w 303282"/>
                  <a:gd name="connsiteY118" fmla="*/ 345472 h 379546"/>
                  <a:gd name="connsiteX119" fmla="*/ 128521 w 303282"/>
                  <a:gd name="connsiteY119" fmla="*/ 339090 h 379546"/>
                  <a:gd name="connsiteX120" fmla="*/ 131378 w 303282"/>
                  <a:gd name="connsiteY120" fmla="*/ 331947 h 379546"/>
                  <a:gd name="connsiteX121" fmla="*/ 134807 w 303282"/>
                  <a:gd name="connsiteY121" fmla="*/ 324231 h 379546"/>
                  <a:gd name="connsiteX122" fmla="*/ 138046 w 303282"/>
                  <a:gd name="connsiteY122" fmla="*/ 317468 h 379546"/>
                  <a:gd name="connsiteX123" fmla="*/ 143761 w 303282"/>
                  <a:gd name="connsiteY123" fmla="*/ 306420 h 379546"/>
                  <a:gd name="connsiteX124" fmla="*/ 147761 w 303282"/>
                  <a:gd name="connsiteY124" fmla="*/ 299181 h 379546"/>
                  <a:gd name="connsiteX125" fmla="*/ 153095 w 303282"/>
                  <a:gd name="connsiteY125" fmla="*/ 289846 h 379546"/>
                  <a:gd name="connsiteX126" fmla="*/ 154333 w 303282"/>
                  <a:gd name="connsiteY126" fmla="*/ 287750 h 379546"/>
                  <a:gd name="connsiteX127" fmla="*/ 172240 w 303282"/>
                  <a:gd name="connsiteY127" fmla="*/ 256890 h 379546"/>
                  <a:gd name="connsiteX128" fmla="*/ 172050 w 303282"/>
                  <a:gd name="connsiteY128" fmla="*/ 256985 h 379546"/>
                  <a:gd name="connsiteX129" fmla="*/ 185861 w 303282"/>
                  <a:gd name="connsiteY129" fmla="*/ 229362 h 379546"/>
                  <a:gd name="connsiteX130" fmla="*/ 186052 w 303282"/>
                  <a:gd name="connsiteY130" fmla="*/ 229362 h 379546"/>
                  <a:gd name="connsiteX131" fmla="*/ 190814 w 303282"/>
                  <a:gd name="connsiteY131" fmla="*/ 217647 h 379546"/>
                  <a:gd name="connsiteX132" fmla="*/ 197482 w 303282"/>
                  <a:gd name="connsiteY132" fmla="*/ 201930 h 379546"/>
                  <a:gd name="connsiteX133" fmla="*/ 198244 w 303282"/>
                  <a:gd name="connsiteY133" fmla="*/ 200406 h 379546"/>
                  <a:gd name="connsiteX134" fmla="*/ 204625 w 303282"/>
                  <a:gd name="connsiteY134" fmla="*/ 187643 h 379546"/>
                  <a:gd name="connsiteX135" fmla="*/ 206340 w 303282"/>
                  <a:gd name="connsiteY135" fmla="*/ 184500 h 379546"/>
                  <a:gd name="connsiteX136" fmla="*/ 212912 w 303282"/>
                  <a:gd name="connsiteY136" fmla="*/ 173260 h 379546"/>
                  <a:gd name="connsiteX137" fmla="*/ 214531 w 303282"/>
                  <a:gd name="connsiteY137" fmla="*/ 170498 h 379546"/>
                  <a:gd name="connsiteX138" fmla="*/ 223390 w 303282"/>
                  <a:gd name="connsiteY138" fmla="*/ 157353 h 379546"/>
                  <a:gd name="connsiteX139" fmla="*/ 237487 w 303282"/>
                  <a:gd name="connsiteY139" fmla="*/ 139637 h 379546"/>
                  <a:gd name="connsiteX140" fmla="*/ 247012 w 303282"/>
                  <a:gd name="connsiteY140" fmla="*/ 129159 h 379546"/>
                  <a:gd name="connsiteX141" fmla="*/ 249679 w 303282"/>
                  <a:gd name="connsiteY141" fmla="*/ 126302 h 379546"/>
                  <a:gd name="connsiteX142" fmla="*/ 252060 w 303282"/>
                  <a:gd name="connsiteY142" fmla="*/ 123825 h 379546"/>
                  <a:gd name="connsiteX143" fmla="*/ 261109 w 303282"/>
                  <a:gd name="connsiteY143" fmla="*/ 113919 h 379546"/>
                  <a:gd name="connsiteX144" fmla="*/ 261871 w 303282"/>
                  <a:gd name="connsiteY144" fmla="*/ 113062 h 379546"/>
                  <a:gd name="connsiteX145" fmla="*/ 269491 w 303282"/>
                  <a:gd name="connsiteY145" fmla="*/ 103251 h 379546"/>
                  <a:gd name="connsiteX146" fmla="*/ 269776 w 303282"/>
                  <a:gd name="connsiteY146" fmla="*/ 102870 h 379546"/>
                  <a:gd name="connsiteX147" fmla="*/ 269776 w 303282"/>
                  <a:gd name="connsiteY147" fmla="*/ 102870 h 379546"/>
                  <a:gd name="connsiteX148" fmla="*/ 292922 w 303282"/>
                  <a:gd name="connsiteY148" fmla="*/ 58008 h 379546"/>
                  <a:gd name="connsiteX149" fmla="*/ 295970 w 303282"/>
                  <a:gd name="connsiteY149" fmla="*/ 31147 h 379546"/>
                  <a:gd name="connsiteX150" fmla="*/ 296161 w 303282"/>
                  <a:gd name="connsiteY150" fmla="*/ 30861 h 379546"/>
                  <a:gd name="connsiteX151" fmla="*/ 300352 w 303282"/>
                  <a:gd name="connsiteY151" fmla="*/ 13621 h 379546"/>
                  <a:gd name="connsiteX152" fmla="*/ 300923 w 303282"/>
                  <a:gd name="connsiteY152" fmla="*/ 12478 h 379546"/>
                  <a:gd name="connsiteX153" fmla="*/ 303114 w 303282"/>
                  <a:gd name="connsiteY153" fmla="*/ 8192 h 379546"/>
                  <a:gd name="connsiteX154" fmla="*/ 296732 w 303282"/>
                  <a:gd name="connsiteY154" fmla="*/ 3239 h 37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303282" h="379546">
                    <a:moveTo>
                      <a:pt x="296732" y="3239"/>
                    </a:moveTo>
                    <a:cubicBezTo>
                      <a:pt x="294637" y="3239"/>
                      <a:pt x="292446" y="3143"/>
                      <a:pt x="290255" y="2953"/>
                    </a:cubicBezTo>
                    <a:cubicBezTo>
                      <a:pt x="290255" y="2953"/>
                      <a:pt x="290255" y="3048"/>
                      <a:pt x="290160" y="3048"/>
                    </a:cubicBezTo>
                    <a:cubicBezTo>
                      <a:pt x="288445" y="2953"/>
                      <a:pt x="286636" y="2953"/>
                      <a:pt x="284921" y="2763"/>
                    </a:cubicBezTo>
                    <a:lnTo>
                      <a:pt x="285112" y="2477"/>
                    </a:lnTo>
                    <a:lnTo>
                      <a:pt x="284254" y="2381"/>
                    </a:lnTo>
                    <a:cubicBezTo>
                      <a:pt x="282254" y="2191"/>
                      <a:pt x="280349" y="1905"/>
                      <a:pt x="278444" y="1715"/>
                    </a:cubicBezTo>
                    <a:cubicBezTo>
                      <a:pt x="278349" y="1810"/>
                      <a:pt x="278349" y="1905"/>
                      <a:pt x="278254" y="2000"/>
                    </a:cubicBezTo>
                    <a:cubicBezTo>
                      <a:pt x="274729" y="1524"/>
                      <a:pt x="271396" y="1144"/>
                      <a:pt x="268157" y="762"/>
                    </a:cubicBezTo>
                    <a:cubicBezTo>
                      <a:pt x="268157" y="667"/>
                      <a:pt x="268253" y="571"/>
                      <a:pt x="268253" y="477"/>
                    </a:cubicBezTo>
                    <a:cubicBezTo>
                      <a:pt x="266062" y="286"/>
                      <a:pt x="263871" y="95"/>
                      <a:pt x="261871" y="0"/>
                    </a:cubicBezTo>
                    <a:cubicBezTo>
                      <a:pt x="261775" y="95"/>
                      <a:pt x="261585" y="191"/>
                      <a:pt x="261490" y="286"/>
                    </a:cubicBezTo>
                    <a:cubicBezTo>
                      <a:pt x="261013" y="286"/>
                      <a:pt x="260537" y="191"/>
                      <a:pt x="260061" y="191"/>
                    </a:cubicBezTo>
                    <a:cubicBezTo>
                      <a:pt x="256727" y="191"/>
                      <a:pt x="253870" y="571"/>
                      <a:pt x="251584" y="1524"/>
                    </a:cubicBezTo>
                    <a:cubicBezTo>
                      <a:pt x="250822" y="2000"/>
                      <a:pt x="250250" y="2667"/>
                      <a:pt x="249583" y="3239"/>
                    </a:cubicBezTo>
                    <a:cubicBezTo>
                      <a:pt x="249679" y="3048"/>
                      <a:pt x="249774" y="2858"/>
                      <a:pt x="249774" y="2667"/>
                    </a:cubicBezTo>
                    <a:cubicBezTo>
                      <a:pt x="248250" y="3810"/>
                      <a:pt x="247012" y="5144"/>
                      <a:pt x="245678" y="6382"/>
                    </a:cubicBezTo>
                    <a:cubicBezTo>
                      <a:pt x="245297" y="6763"/>
                      <a:pt x="244916" y="7049"/>
                      <a:pt x="244535" y="7334"/>
                    </a:cubicBezTo>
                    <a:cubicBezTo>
                      <a:pt x="243106" y="8763"/>
                      <a:pt x="241868" y="10383"/>
                      <a:pt x="240630" y="12002"/>
                    </a:cubicBezTo>
                    <a:cubicBezTo>
                      <a:pt x="240154" y="12668"/>
                      <a:pt x="239582" y="13335"/>
                      <a:pt x="239106" y="14002"/>
                    </a:cubicBezTo>
                    <a:cubicBezTo>
                      <a:pt x="238344" y="15240"/>
                      <a:pt x="237582" y="16479"/>
                      <a:pt x="236915" y="17812"/>
                    </a:cubicBezTo>
                    <a:cubicBezTo>
                      <a:pt x="236248" y="19050"/>
                      <a:pt x="235487" y="20288"/>
                      <a:pt x="234915" y="21527"/>
                    </a:cubicBezTo>
                    <a:cubicBezTo>
                      <a:pt x="234724" y="22003"/>
                      <a:pt x="234534" y="22479"/>
                      <a:pt x="234343" y="22956"/>
                    </a:cubicBezTo>
                    <a:cubicBezTo>
                      <a:pt x="228914" y="34862"/>
                      <a:pt x="226342" y="48387"/>
                      <a:pt x="221580" y="60293"/>
                    </a:cubicBezTo>
                    <a:cubicBezTo>
                      <a:pt x="221008" y="61722"/>
                      <a:pt x="220437" y="63151"/>
                      <a:pt x="219770" y="64580"/>
                    </a:cubicBezTo>
                    <a:cubicBezTo>
                      <a:pt x="219294" y="65913"/>
                      <a:pt x="218818" y="67152"/>
                      <a:pt x="218341" y="68485"/>
                    </a:cubicBezTo>
                    <a:cubicBezTo>
                      <a:pt x="215865" y="75438"/>
                      <a:pt x="213293" y="82296"/>
                      <a:pt x="210531" y="89154"/>
                    </a:cubicBezTo>
                    <a:cubicBezTo>
                      <a:pt x="209864" y="90869"/>
                      <a:pt x="209197" y="92488"/>
                      <a:pt x="208435" y="94202"/>
                    </a:cubicBezTo>
                    <a:cubicBezTo>
                      <a:pt x="205102" y="102299"/>
                      <a:pt x="201482" y="110300"/>
                      <a:pt x="197577" y="118110"/>
                    </a:cubicBezTo>
                    <a:cubicBezTo>
                      <a:pt x="190624" y="132112"/>
                      <a:pt x="182718" y="145638"/>
                      <a:pt x="173669" y="158401"/>
                    </a:cubicBezTo>
                    <a:cubicBezTo>
                      <a:pt x="171764" y="161163"/>
                      <a:pt x="169764" y="163925"/>
                      <a:pt x="167764" y="166593"/>
                    </a:cubicBezTo>
                    <a:cubicBezTo>
                      <a:pt x="167764" y="166593"/>
                      <a:pt x="167764" y="166593"/>
                      <a:pt x="167764" y="166593"/>
                    </a:cubicBezTo>
                    <a:cubicBezTo>
                      <a:pt x="167668" y="166688"/>
                      <a:pt x="167668" y="166783"/>
                      <a:pt x="167573" y="166783"/>
                    </a:cubicBezTo>
                    <a:cubicBezTo>
                      <a:pt x="167097" y="167545"/>
                      <a:pt x="166716" y="168403"/>
                      <a:pt x="166240" y="169164"/>
                    </a:cubicBezTo>
                    <a:cubicBezTo>
                      <a:pt x="165668" y="170117"/>
                      <a:pt x="165097" y="170974"/>
                      <a:pt x="164716" y="171927"/>
                    </a:cubicBezTo>
                    <a:cubicBezTo>
                      <a:pt x="163954" y="173450"/>
                      <a:pt x="163287" y="175070"/>
                      <a:pt x="162620" y="176689"/>
                    </a:cubicBezTo>
                    <a:cubicBezTo>
                      <a:pt x="162525" y="176879"/>
                      <a:pt x="162430" y="177070"/>
                      <a:pt x="162430" y="177261"/>
                    </a:cubicBezTo>
                    <a:cubicBezTo>
                      <a:pt x="157096" y="191071"/>
                      <a:pt x="156524" y="206979"/>
                      <a:pt x="153762" y="222981"/>
                    </a:cubicBezTo>
                    <a:cubicBezTo>
                      <a:pt x="153666" y="223266"/>
                      <a:pt x="153571" y="223457"/>
                      <a:pt x="153476" y="223647"/>
                    </a:cubicBezTo>
                    <a:cubicBezTo>
                      <a:pt x="152809" y="225171"/>
                      <a:pt x="152143" y="226600"/>
                      <a:pt x="151285" y="227934"/>
                    </a:cubicBezTo>
                    <a:cubicBezTo>
                      <a:pt x="151000" y="228315"/>
                      <a:pt x="150809" y="228695"/>
                      <a:pt x="150523" y="229077"/>
                    </a:cubicBezTo>
                    <a:cubicBezTo>
                      <a:pt x="146904" y="234125"/>
                      <a:pt x="141760" y="237840"/>
                      <a:pt x="136617" y="241840"/>
                    </a:cubicBezTo>
                    <a:lnTo>
                      <a:pt x="136522" y="242031"/>
                    </a:lnTo>
                    <a:cubicBezTo>
                      <a:pt x="134521" y="243554"/>
                      <a:pt x="132521" y="245174"/>
                      <a:pt x="130521" y="246888"/>
                    </a:cubicBezTo>
                    <a:cubicBezTo>
                      <a:pt x="110614" y="263081"/>
                      <a:pt x="113852" y="289179"/>
                      <a:pt x="110518" y="314325"/>
                    </a:cubicBezTo>
                    <a:cubicBezTo>
                      <a:pt x="106899" y="314230"/>
                      <a:pt x="102613" y="316040"/>
                      <a:pt x="99088" y="316040"/>
                    </a:cubicBezTo>
                    <a:cubicBezTo>
                      <a:pt x="98612" y="316040"/>
                      <a:pt x="98136" y="316040"/>
                      <a:pt x="97660" y="315945"/>
                    </a:cubicBezTo>
                    <a:cubicBezTo>
                      <a:pt x="97088" y="316040"/>
                      <a:pt x="96612" y="316040"/>
                      <a:pt x="96040" y="316040"/>
                    </a:cubicBezTo>
                    <a:cubicBezTo>
                      <a:pt x="93850" y="316230"/>
                      <a:pt x="91754" y="316421"/>
                      <a:pt x="89563" y="316421"/>
                    </a:cubicBezTo>
                    <a:cubicBezTo>
                      <a:pt x="88801" y="316421"/>
                      <a:pt x="88039" y="316421"/>
                      <a:pt x="87373" y="316421"/>
                    </a:cubicBezTo>
                    <a:cubicBezTo>
                      <a:pt x="84706" y="316325"/>
                      <a:pt x="82134" y="316040"/>
                      <a:pt x="79562" y="315469"/>
                    </a:cubicBezTo>
                    <a:cubicBezTo>
                      <a:pt x="75943" y="314611"/>
                      <a:pt x="72418" y="313182"/>
                      <a:pt x="69180" y="310991"/>
                    </a:cubicBezTo>
                    <a:cubicBezTo>
                      <a:pt x="67370" y="309849"/>
                      <a:pt x="65656" y="308515"/>
                      <a:pt x="63941" y="306896"/>
                    </a:cubicBezTo>
                    <a:cubicBezTo>
                      <a:pt x="63941" y="306896"/>
                      <a:pt x="63941" y="306896"/>
                      <a:pt x="63941" y="306896"/>
                    </a:cubicBezTo>
                    <a:cubicBezTo>
                      <a:pt x="63941" y="306896"/>
                      <a:pt x="63941" y="306896"/>
                      <a:pt x="63846" y="306800"/>
                    </a:cubicBezTo>
                    <a:cubicBezTo>
                      <a:pt x="63655" y="306610"/>
                      <a:pt x="63370" y="306610"/>
                      <a:pt x="63084" y="306515"/>
                    </a:cubicBezTo>
                    <a:cubicBezTo>
                      <a:pt x="62798" y="306420"/>
                      <a:pt x="62417" y="306229"/>
                      <a:pt x="62131" y="306134"/>
                    </a:cubicBezTo>
                    <a:cubicBezTo>
                      <a:pt x="61655" y="306038"/>
                      <a:pt x="61084" y="306038"/>
                      <a:pt x="60512" y="306134"/>
                    </a:cubicBezTo>
                    <a:cubicBezTo>
                      <a:pt x="60417" y="306134"/>
                      <a:pt x="60322" y="306134"/>
                      <a:pt x="60226" y="306134"/>
                    </a:cubicBezTo>
                    <a:cubicBezTo>
                      <a:pt x="55464" y="306705"/>
                      <a:pt x="49463" y="312325"/>
                      <a:pt x="43748" y="316135"/>
                    </a:cubicBezTo>
                    <a:cubicBezTo>
                      <a:pt x="43653" y="316135"/>
                      <a:pt x="43558" y="316135"/>
                      <a:pt x="43558" y="316135"/>
                    </a:cubicBezTo>
                    <a:cubicBezTo>
                      <a:pt x="43081" y="316135"/>
                      <a:pt x="42510" y="316135"/>
                      <a:pt x="42129" y="315849"/>
                    </a:cubicBezTo>
                    <a:cubicBezTo>
                      <a:pt x="42034" y="315754"/>
                      <a:pt x="41938" y="315754"/>
                      <a:pt x="41748" y="315659"/>
                    </a:cubicBezTo>
                    <a:cubicBezTo>
                      <a:pt x="40129" y="314420"/>
                      <a:pt x="39176" y="311372"/>
                      <a:pt x="38033" y="308420"/>
                    </a:cubicBezTo>
                    <a:cubicBezTo>
                      <a:pt x="38033" y="308420"/>
                      <a:pt x="38033" y="308420"/>
                      <a:pt x="37938" y="308420"/>
                    </a:cubicBezTo>
                    <a:cubicBezTo>
                      <a:pt x="37462" y="307277"/>
                      <a:pt x="37081" y="306134"/>
                      <a:pt x="36509" y="305086"/>
                    </a:cubicBezTo>
                    <a:cubicBezTo>
                      <a:pt x="31461" y="293084"/>
                      <a:pt x="20221" y="309753"/>
                      <a:pt x="10601" y="316612"/>
                    </a:cubicBezTo>
                    <a:cubicBezTo>
                      <a:pt x="10220" y="316897"/>
                      <a:pt x="9744" y="317183"/>
                      <a:pt x="9363" y="317468"/>
                    </a:cubicBezTo>
                    <a:cubicBezTo>
                      <a:pt x="8887" y="317754"/>
                      <a:pt x="8410" y="318040"/>
                      <a:pt x="7934" y="318326"/>
                    </a:cubicBezTo>
                    <a:cubicBezTo>
                      <a:pt x="5172" y="319754"/>
                      <a:pt x="-448" y="341567"/>
                      <a:pt x="28" y="341852"/>
                    </a:cubicBezTo>
                    <a:cubicBezTo>
                      <a:pt x="28" y="341852"/>
                      <a:pt x="124" y="341852"/>
                      <a:pt x="124" y="341852"/>
                    </a:cubicBezTo>
                    <a:cubicBezTo>
                      <a:pt x="124" y="341852"/>
                      <a:pt x="124" y="341948"/>
                      <a:pt x="124" y="341948"/>
                    </a:cubicBezTo>
                    <a:cubicBezTo>
                      <a:pt x="790" y="341757"/>
                      <a:pt x="1457" y="341662"/>
                      <a:pt x="2124" y="341472"/>
                    </a:cubicBezTo>
                    <a:cubicBezTo>
                      <a:pt x="3076" y="341281"/>
                      <a:pt x="3934" y="340995"/>
                      <a:pt x="4791" y="340900"/>
                    </a:cubicBezTo>
                    <a:cubicBezTo>
                      <a:pt x="5648" y="340805"/>
                      <a:pt x="6410" y="340709"/>
                      <a:pt x="7267" y="340709"/>
                    </a:cubicBezTo>
                    <a:cubicBezTo>
                      <a:pt x="8125" y="340709"/>
                      <a:pt x="8982" y="340709"/>
                      <a:pt x="9744" y="340805"/>
                    </a:cubicBezTo>
                    <a:cubicBezTo>
                      <a:pt x="10506" y="340900"/>
                      <a:pt x="11363" y="340900"/>
                      <a:pt x="12125" y="340995"/>
                    </a:cubicBezTo>
                    <a:cubicBezTo>
                      <a:pt x="13363" y="341186"/>
                      <a:pt x="14506" y="341472"/>
                      <a:pt x="15745" y="341757"/>
                    </a:cubicBezTo>
                    <a:cubicBezTo>
                      <a:pt x="16602" y="341948"/>
                      <a:pt x="17554" y="342234"/>
                      <a:pt x="18412" y="342519"/>
                    </a:cubicBezTo>
                    <a:cubicBezTo>
                      <a:pt x="18888" y="342710"/>
                      <a:pt x="19364" y="342805"/>
                      <a:pt x="19840" y="342995"/>
                    </a:cubicBezTo>
                    <a:cubicBezTo>
                      <a:pt x="23079" y="344044"/>
                      <a:pt x="26222" y="345377"/>
                      <a:pt x="29461" y="346234"/>
                    </a:cubicBezTo>
                    <a:cubicBezTo>
                      <a:pt x="29461" y="346234"/>
                      <a:pt x="29461" y="346139"/>
                      <a:pt x="29461" y="346139"/>
                    </a:cubicBezTo>
                    <a:cubicBezTo>
                      <a:pt x="32413" y="346996"/>
                      <a:pt x="35366" y="347472"/>
                      <a:pt x="38605" y="347472"/>
                    </a:cubicBezTo>
                    <a:cubicBezTo>
                      <a:pt x="38605" y="347568"/>
                      <a:pt x="38605" y="347568"/>
                      <a:pt x="38605" y="347663"/>
                    </a:cubicBezTo>
                    <a:cubicBezTo>
                      <a:pt x="39843" y="347663"/>
                      <a:pt x="41176" y="347568"/>
                      <a:pt x="42510" y="347282"/>
                    </a:cubicBezTo>
                    <a:cubicBezTo>
                      <a:pt x="44320" y="347091"/>
                      <a:pt x="46129" y="346996"/>
                      <a:pt x="47749" y="347091"/>
                    </a:cubicBezTo>
                    <a:cubicBezTo>
                      <a:pt x="47844" y="347091"/>
                      <a:pt x="48034" y="347091"/>
                      <a:pt x="48130" y="347186"/>
                    </a:cubicBezTo>
                    <a:cubicBezTo>
                      <a:pt x="49558" y="347282"/>
                      <a:pt x="50987" y="347568"/>
                      <a:pt x="52416" y="347949"/>
                    </a:cubicBezTo>
                    <a:cubicBezTo>
                      <a:pt x="52702" y="348044"/>
                      <a:pt x="53083" y="348139"/>
                      <a:pt x="53368" y="348234"/>
                    </a:cubicBezTo>
                    <a:cubicBezTo>
                      <a:pt x="54607" y="348615"/>
                      <a:pt x="55750" y="349187"/>
                      <a:pt x="56893" y="349758"/>
                    </a:cubicBezTo>
                    <a:cubicBezTo>
                      <a:pt x="57178" y="349949"/>
                      <a:pt x="57559" y="350044"/>
                      <a:pt x="57845" y="350234"/>
                    </a:cubicBezTo>
                    <a:cubicBezTo>
                      <a:pt x="59179" y="350997"/>
                      <a:pt x="60512" y="351949"/>
                      <a:pt x="61846" y="353092"/>
                    </a:cubicBezTo>
                    <a:cubicBezTo>
                      <a:pt x="63655" y="354712"/>
                      <a:pt x="65370" y="356807"/>
                      <a:pt x="67084" y="359093"/>
                    </a:cubicBezTo>
                    <a:cubicBezTo>
                      <a:pt x="68132" y="360522"/>
                      <a:pt x="69085" y="362141"/>
                      <a:pt x="70037" y="363855"/>
                    </a:cubicBezTo>
                    <a:cubicBezTo>
                      <a:pt x="70323" y="364331"/>
                      <a:pt x="70513" y="364617"/>
                      <a:pt x="70799" y="365093"/>
                    </a:cubicBezTo>
                    <a:cubicBezTo>
                      <a:pt x="70990" y="365475"/>
                      <a:pt x="71275" y="365951"/>
                      <a:pt x="71466" y="366332"/>
                    </a:cubicBezTo>
                    <a:cubicBezTo>
                      <a:pt x="71656" y="366713"/>
                      <a:pt x="71942" y="366999"/>
                      <a:pt x="72133" y="367379"/>
                    </a:cubicBezTo>
                    <a:cubicBezTo>
                      <a:pt x="72990" y="368999"/>
                      <a:pt x="73942" y="370427"/>
                      <a:pt x="74895" y="371666"/>
                    </a:cubicBezTo>
                    <a:cubicBezTo>
                      <a:pt x="75371" y="372237"/>
                      <a:pt x="75847" y="372809"/>
                      <a:pt x="76324" y="373380"/>
                    </a:cubicBezTo>
                    <a:cubicBezTo>
                      <a:pt x="76705" y="373762"/>
                      <a:pt x="76990" y="374238"/>
                      <a:pt x="77371" y="374523"/>
                    </a:cubicBezTo>
                    <a:lnTo>
                      <a:pt x="77466" y="374333"/>
                    </a:lnTo>
                    <a:cubicBezTo>
                      <a:pt x="81467" y="378238"/>
                      <a:pt x="86134" y="380143"/>
                      <a:pt x="91373" y="379381"/>
                    </a:cubicBezTo>
                    <a:cubicBezTo>
                      <a:pt x="94326" y="377857"/>
                      <a:pt x="97755" y="374904"/>
                      <a:pt x="101089" y="372809"/>
                    </a:cubicBezTo>
                    <a:cubicBezTo>
                      <a:pt x="101089" y="372809"/>
                      <a:pt x="101184" y="372809"/>
                      <a:pt x="101184" y="372809"/>
                    </a:cubicBezTo>
                    <a:cubicBezTo>
                      <a:pt x="103279" y="371475"/>
                      <a:pt x="105375" y="370523"/>
                      <a:pt x="107089" y="370713"/>
                    </a:cubicBezTo>
                    <a:cubicBezTo>
                      <a:pt x="107089" y="370713"/>
                      <a:pt x="107185" y="370713"/>
                      <a:pt x="107185" y="370713"/>
                    </a:cubicBezTo>
                    <a:cubicBezTo>
                      <a:pt x="107756" y="370809"/>
                      <a:pt x="108232" y="370999"/>
                      <a:pt x="108804" y="371285"/>
                    </a:cubicBezTo>
                    <a:cubicBezTo>
                      <a:pt x="109280" y="371570"/>
                      <a:pt x="110899" y="366236"/>
                      <a:pt x="111757" y="363474"/>
                    </a:cubicBezTo>
                    <a:cubicBezTo>
                      <a:pt x="112042" y="361569"/>
                      <a:pt x="112328" y="359569"/>
                      <a:pt x="112709" y="357569"/>
                    </a:cubicBezTo>
                    <a:cubicBezTo>
                      <a:pt x="112709" y="357569"/>
                      <a:pt x="112709" y="357569"/>
                      <a:pt x="112709" y="357569"/>
                    </a:cubicBezTo>
                    <a:cubicBezTo>
                      <a:pt x="112995" y="355950"/>
                      <a:pt x="113185" y="354425"/>
                      <a:pt x="113471" y="352711"/>
                    </a:cubicBezTo>
                    <a:lnTo>
                      <a:pt x="113566" y="352806"/>
                    </a:lnTo>
                    <a:lnTo>
                      <a:pt x="113757" y="352044"/>
                    </a:lnTo>
                    <a:cubicBezTo>
                      <a:pt x="114138" y="350234"/>
                      <a:pt x="114424" y="348425"/>
                      <a:pt x="114709" y="346615"/>
                    </a:cubicBezTo>
                    <a:cubicBezTo>
                      <a:pt x="114709" y="346615"/>
                      <a:pt x="114614" y="346615"/>
                      <a:pt x="114614" y="346520"/>
                    </a:cubicBezTo>
                    <a:cubicBezTo>
                      <a:pt x="114995" y="344329"/>
                      <a:pt x="115376" y="342234"/>
                      <a:pt x="115757" y="340138"/>
                    </a:cubicBezTo>
                    <a:cubicBezTo>
                      <a:pt x="120329" y="343948"/>
                      <a:pt x="125282" y="346615"/>
                      <a:pt x="125854" y="345758"/>
                    </a:cubicBezTo>
                    <a:cubicBezTo>
                      <a:pt x="125854" y="345663"/>
                      <a:pt x="125949" y="345567"/>
                      <a:pt x="125949" y="345472"/>
                    </a:cubicBezTo>
                    <a:cubicBezTo>
                      <a:pt x="125949" y="345472"/>
                      <a:pt x="126044" y="345472"/>
                      <a:pt x="126044" y="345472"/>
                    </a:cubicBezTo>
                    <a:cubicBezTo>
                      <a:pt x="126806" y="343281"/>
                      <a:pt x="127663" y="341186"/>
                      <a:pt x="128521" y="339090"/>
                    </a:cubicBezTo>
                    <a:cubicBezTo>
                      <a:pt x="129473" y="336709"/>
                      <a:pt x="130330" y="334233"/>
                      <a:pt x="131378" y="331947"/>
                    </a:cubicBezTo>
                    <a:cubicBezTo>
                      <a:pt x="132521" y="329375"/>
                      <a:pt x="133664" y="326803"/>
                      <a:pt x="134807" y="324231"/>
                    </a:cubicBezTo>
                    <a:cubicBezTo>
                      <a:pt x="135855" y="321945"/>
                      <a:pt x="136998" y="319659"/>
                      <a:pt x="138046" y="317468"/>
                    </a:cubicBezTo>
                    <a:cubicBezTo>
                      <a:pt x="139951" y="313754"/>
                      <a:pt x="141856" y="310039"/>
                      <a:pt x="143761" y="306420"/>
                    </a:cubicBezTo>
                    <a:cubicBezTo>
                      <a:pt x="145094" y="304038"/>
                      <a:pt x="146332" y="301562"/>
                      <a:pt x="147761" y="299181"/>
                    </a:cubicBezTo>
                    <a:cubicBezTo>
                      <a:pt x="149476" y="296037"/>
                      <a:pt x="151285" y="292989"/>
                      <a:pt x="153095" y="289846"/>
                    </a:cubicBezTo>
                    <a:cubicBezTo>
                      <a:pt x="153476" y="289179"/>
                      <a:pt x="153953" y="288417"/>
                      <a:pt x="154333" y="287750"/>
                    </a:cubicBezTo>
                    <a:cubicBezTo>
                      <a:pt x="160334" y="277463"/>
                      <a:pt x="166430" y="267367"/>
                      <a:pt x="172240" y="256890"/>
                    </a:cubicBezTo>
                    <a:cubicBezTo>
                      <a:pt x="172145" y="256890"/>
                      <a:pt x="172145" y="256890"/>
                      <a:pt x="172050" y="256985"/>
                    </a:cubicBezTo>
                    <a:cubicBezTo>
                      <a:pt x="177003" y="248031"/>
                      <a:pt x="181670" y="238887"/>
                      <a:pt x="185861" y="229362"/>
                    </a:cubicBezTo>
                    <a:cubicBezTo>
                      <a:pt x="185956" y="229362"/>
                      <a:pt x="185956" y="229362"/>
                      <a:pt x="186052" y="229362"/>
                    </a:cubicBezTo>
                    <a:cubicBezTo>
                      <a:pt x="187766" y="225553"/>
                      <a:pt x="189385" y="221647"/>
                      <a:pt x="190814" y="217647"/>
                    </a:cubicBezTo>
                    <a:cubicBezTo>
                      <a:pt x="192910" y="212313"/>
                      <a:pt x="195100" y="207074"/>
                      <a:pt x="197482" y="201930"/>
                    </a:cubicBezTo>
                    <a:cubicBezTo>
                      <a:pt x="197672" y="201454"/>
                      <a:pt x="197958" y="200883"/>
                      <a:pt x="198244" y="200406"/>
                    </a:cubicBezTo>
                    <a:cubicBezTo>
                      <a:pt x="200244" y="196025"/>
                      <a:pt x="202435" y="191834"/>
                      <a:pt x="204625" y="187643"/>
                    </a:cubicBezTo>
                    <a:cubicBezTo>
                      <a:pt x="205197" y="186595"/>
                      <a:pt x="205768" y="185547"/>
                      <a:pt x="206340" y="184500"/>
                    </a:cubicBezTo>
                    <a:cubicBezTo>
                      <a:pt x="208435" y="180690"/>
                      <a:pt x="210626" y="176975"/>
                      <a:pt x="212912" y="173260"/>
                    </a:cubicBezTo>
                    <a:cubicBezTo>
                      <a:pt x="213484" y="172403"/>
                      <a:pt x="213960" y="171450"/>
                      <a:pt x="214531" y="170498"/>
                    </a:cubicBezTo>
                    <a:cubicBezTo>
                      <a:pt x="217389" y="166021"/>
                      <a:pt x="220246" y="161640"/>
                      <a:pt x="223390" y="157353"/>
                    </a:cubicBezTo>
                    <a:cubicBezTo>
                      <a:pt x="227771" y="151257"/>
                      <a:pt x="232534" y="145352"/>
                      <a:pt x="237487" y="139637"/>
                    </a:cubicBezTo>
                    <a:cubicBezTo>
                      <a:pt x="240535" y="136113"/>
                      <a:pt x="243678" y="132588"/>
                      <a:pt x="247012" y="129159"/>
                    </a:cubicBezTo>
                    <a:cubicBezTo>
                      <a:pt x="247964" y="128207"/>
                      <a:pt x="248726" y="127254"/>
                      <a:pt x="249679" y="126302"/>
                    </a:cubicBezTo>
                    <a:lnTo>
                      <a:pt x="252060" y="123825"/>
                    </a:lnTo>
                    <a:cubicBezTo>
                      <a:pt x="255203" y="120682"/>
                      <a:pt x="258156" y="117348"/>
                      <a:pt x="261109" y="113919"/>
                    </a:cubicBezTo>
                    <a:cubicBezTo>
                      <a:pt x="261395" y="113634"/>
                      <a:pt x="261585" y="113348"/>
                      <a:pt x="261871" y="113062"/>
                    </a:cubicBezTo>
                    <a:cubicBezTo>
                      <a:pt x="264538" y="109919"/>
                      <a:pt x="267109" y="106585"/>
                      <a:pt x="269491" y="103251"/>
                    </a:cubicBezTo>
                    <a:cubicBezTo>
                      <a:pt x="269586" y="103061"/>
                      <a:pt x="269681" y="102965"/>
                      <a:pt x="269776" y="102870"/>
                    </a:cubicBezTo>
                    <a:lnTo>
                      <a:pt x="269776" y="102870"/>
                    </a:lnTo>
                    <a:cubicBezTo>
                      <a:pt x="279682" y="89059"/>
                      <a:pt x="287683" y="73724"/>
                      <a:pt x="292922" y="58008"/>
                    </a:cubicBezTo>
                    <a:cubicBezTo>
                      <a:pt x="294541" y="49435"/>
                      <a:pt x="294827" y="40196"/>
                      <a:pt x="295970" y="31147"/>
                    </a:cubicBezTo>
                    <a:cubicBezTo>
                      <a:pt x="296065" y="31052"/>
                      <a:pt x="296065" y="30956"/>
                      <a:pt x="296161" y="30861"/>
                    </a:cubicBezTo>
                    <a:cubicBezTo>
                      <a:pt x="296923" y="24956"/>
                      <a:pt x="298066" y="19145"/>
                      <a:pt x="300352" y="13621"/>
                    </a:cubicBezTo>
                    <a:cubicBezTo>
                      <a:pt x="300542" y="13240"/>
                      <a:pt x="300733" y="12859"/>
                      <a:pt x="300923" y="12478"/>
                    </a:cubicBezTo>
                    <a:cubicBezTo>
                      <a:pt x="301590" y="11049"/>
                      <a:pt x="302257" y="9620"/>
                      <a:pt x="303114" y="8192"/>
                    </a:cubicBezTo>
                    <a:cubicBezTo>
                      <a:pt x="304257" y="7144"/>
                      <a:pt x="299304" y="4572"/>
                      <a:pt x="296732" y="3239"/>
                    </a:cubicBezTo>
                    <a:close/>
                  </a:path>
                </a:pathLst>
              </a:custGeom>
              <a:grp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D701BB87-D68F-44AC-9B4C-7650B8086BFE}"/>
                  </a:ext>
                </a:extLst>
              </p:cNvPr>
              <p:cNvSpPr/>
              <p:nvPr/>
            </p:nvSpPr>
            <p:spPr>
              <a:xfrm>
                <a:off x="6343288" y="-2206475"/>
                <a:ext cx="189316" cy="530128"/>
              </a:xfrm>
              <a:custGeom>
                <a:avLst/>
                <a:gdLst>
                  <a:gd name="connsiteX0" fmla="*/ 187983 w 189316"/>
                  <a:gd name="connsiteY0" fmla="*/ 173269 h 530128"/>
                  <a:gd name="connsiteX1" fmla="*/ 188555 w 189316"/>
                  <a:gd name="connsiteY1" fmla="*/ 167268 h 530128"/>
                  <a:gd name="connsiteX2" fmla="*/ 189031 w 189316"/>
                  <a:gd name="connsiteY2" fmla="*/ 158791 h 530128"/>
                  <a:gd name="connsiteX3" fmla="*/ 189316 w 189316"/>
                  <a:gd name="connsiteY3" fmla="*/ 154314 h 530128"/>
                  <a:gd name="connsiteX4" fmla="*/ 189221 w 189316"/>
                  <a:gd name="connsiteY4" fmla="*/ 152790 h 530128"/>
                  <a:gd name="connsiteX5" fmla="*/ 188745 w 189316"/>
                  <a:gd name="connsiteY5" fmla="*/ 140884 h 530128"/>
                  <a:gd name="connsiteX6" fmla="*/ 188650 w 189316"/>
                  <a:gd name="connsiteY6" fmla="*/ 140693 h 530128"/>
                  <a:gd name="connsiteX7" fmla="*/ 185887 w 189316"/>
                  <a:gd name="connsiteY7" fmla="*/ 120881 h 530128"/>
                  <a:gd name="connsiteX8" fmla="*/ 161884 w 189316"/>
                  <a:gd name="connsiteY8" fmla="*/ 60683 h 530128"/>
                  <a:gd name="connsiteX9" fmla="*/ 134452 w 189316"/>
                  <a:gd name="connsiteY9" fmla="*/ 29822 h 530128"/>
                  <a:gd name="connsiteX10" fmla="*/ 134262 w 189316"/>
                  <a:gd name="connsiteY10" fmla="*/ 29442 h 530128"/>
                  <a:gd name="connsiteX11" fmla="*/ 112545 w 189316"/>
                  <a:gd name="connsiteY11" fmla="*/ 1057 h 530128"/>
                  <a:gd name="connsiteX12" fmla="*/ 103687 w 189316"/>
                  <a:gd name="connsiteY12" fmla="*/ 2581 h 530128"/>
                  <a:gd name="connsiteX13" fmla="*/ 100734 w 189316"/>
                  <a:gd name="connsiteY13" fmla="*/ 8963 h 530128"/>
                  <a:gd name="connsiteX14" fmla="*/ 101020 w 189316"/>
                  <a:gd name="connsiteY14" fmla="*/ 9439 h 530128"/>
                  <a:gd name="connsiteX15" fmla="*/ 98353 w 189316"/>
                  <a:gd name="connsiteY15" fmla="*/ 14297 h 530128"/>
                  <a:gd name="connsiteX16" fmla="*/ 98162 w 189316"/>
                  <a:gd name="connsiteY16" fmla="*/ 13820 h 530128"/>
                  <a:gd name="connsiteX17" fmla="*/ 97686 w 189316"/>
                  <a:gd name="connsiteY17" fmla="*/ 14583 h 530128"/>
                  <a:gd name="connsiteX18" fmla="*/ 94543 w 189316"/>
                  <a:gd name="connsiteY18" fmla="*/ 19917 h 530128"/>
                  <a:gd name="connsiteX19" fmla="*/ 94733 w 189316"/>
                  <a:gd name="connsiteY19" fmla="*/ 20297 h 530128"/>
                  <a:gd name="connsiteX20" fmla="*/ 89209 w 189316"/>
                  <a:gd name="connsiteY20" fmla="*/ 29442 h 530128"/>
                  <a:gd name="connsiteX21" fmla="*/ 88923 w 189316"/>
                  <a:gd name="connsiteY21" fmla="*/ 29061 h 530128"/>
                  <a:gd name="connsiteX22" fmla="*/ 85684 w 189316"/>
                  <a:gd name="connsiteY22" fmla="*/ 35156 h 530128"/>
                  <a:gd name="connsiteX23" fmla="*/ 85875 w 189316"/>
                  <a:gd name="connsiteY23" fmla="*/ 35823 h 530128"/>
                  <a:gd name="connsiteX24" fmla="*/ 85208 w 189316"/>
                  <a:gd name="connsiteY24" fmla="*/ 37157 h 530128"/>
                  <a:gd name="connsiteX25" fmla="*/ 83017 w 189316"/>
                  <a:gd name="connsiteY25" fmla="*/ 46968 h 530128"/>
                  <a:gd name="connsiteX26" fmla="*/ 83875 w 189316"/>
                  <a:gd name="connsiteY26" fmla="*/ 50492 h 530128"/>
                  <a:gd name="connsiteX27" fmla="*/ 83399 w 189316"/>
                  <a:gd name="connsiteY27" fmla="*/ 49825 h 530128"/>
                  <a:gd name="connsiteX28" fmla="*/ 85589 w 189316"/>
                  <a:gd name="connsiteY28" fmla="*/ 57826 h 530128"/>
                  <a:gd name="connsiteX29" fmla="*/ 85970 w 189316"/>
                  <a:gd name="connsiteY29" fmla="*/ 59255 h 530128"/>
                  <a:gd name="connsiteX30" fmla="*/ 89018 w 189316"/>
                  <a:gd name="connsiteY30" fmla="*/ 67542 h 530128"/>
                  <a:gd name="connsiteX31" fmla="*/ 90352 w 189316"/>
                  <a:gd name="connsiteY31" fmla="*/ 70875 h 530128"/>
                  <a:gd name="connsiteX32" fmla="*/ 92828 w 189316"/>
                  <a:gd name="connsiteY32" fmla="*/ 75924 h 530128"/>
                  <a:gd name="connsiteX33" fmla="*/ 95876 w 189316"/>
                  <a:gd name="connsiteY33" fmla="*/ 81924 h 530128"/>
                  <a:gd name="connsiteX34" fmla="*/ 96067 w 189316"/>
                  <a:gd name="connsiteY34" fmla="*/ 82305 h 530128"/>
                  <a:gd name="connsiteX35" fmla="*/ 100734 w 189316"/>
                  <a:gd name="connsiteY35" fmla="*/ 90592 h 530128"/>
                  <a:gd name="connsiteX36" fmla="*/ 122070 w 189316"/>
                  <a:gd name="connsiteY36" fmla="*/ 130216 h 530128"/>
                  <a:gd name="connsiteX37" fmla="*/ 124070 w 189316"/>
                  <a:gd name="connsiteY37" fmla="*/ 136026 h 530128"/>
                  <a:gd name="connsiteX38" fmla="*/ 133405 w 189316"/>
                  <a:gd name="connsiteY38" fmla="*/ 212131 h 530128"/>
                  <a:gd name="connsiteX39" fmla="*/ 133405 w 189316"/>
                  <a:gd name="connsiteY39" fmla="*/ 212322 h 530128"/>
                  <a:gd name="connsiteX40" fmla="*/ 122451 w 189316"/>
                  <a:gd name="connsiteY40" fmla="*/ 271281 h 530128"/>
                  <a:gd name="connsiteX41" fmla="*/ 119974 w 189316"/>
                  <a:gd name="connsiteY41" fmla="*/ 279092 h 530128"/>
                  <a:gd name="connsiteX42" fmla="*/ 115498 w 189316"/>
                  <a:gd name="connsiteY42" fmla="*/ 292522 h 530128"/>
                  <a:gd name="connsiteX43" fmla="*/ 113688 w 189316"/>
                  <a:gd name="connsiteY43" fmla="*/ 299094 h 530128"/>
                  <a:gd name="connsiteX44" fmla="*/ 113307 w 189316"/>
                  <a:gd name="connsiteY44" fmla="*/ 300428 h 530128"/>
                  <a:gd name="connsiteX45" fmla="*/ 102639 w 189316"/>
                  <a:gd name="connsiteY45" fmla="*/ 373008 h 530128"/>
                  <a:gd name="connsiteX46" fmla="*/ 102353 w 189316"/>
                  <a:gd name="connsiteY46" fmla="*/ 373580 h 530128"/>
                  <a:gd name="connsiteX47" fmla="*/ 99210 w 189316"/>
                  <a:gd name="connsiteY47" fmla="*/ 380343 h 530128"/>
                  <a:gd name="connsiteX48" fmla="*/ 98257 w 189316"/>
                  <a:gd name="connsiteY48" fmla="*/ 381962 h 530128"/>
                  <a:gd name="connsiteX49" fmla="*/ 80636 w 189316"/>
                  <a:gd name="connsiteY49" fmla="*/ 401297 h 530128"/>
                  <a:gd name="connsiteX50" fmla="*/ 80541 w 189316"/>
                  <a:gd name="connsiteY50" fmla="*/ 401488 h 530128"/>
                  <a:gd name="connsiteX51" fmla="*/ 72731 w 189316"/>
                  <a:gd name="connsiteY51" fmla="*/ 408441 h 530128"/>
                  <a:gd name="connsiteX52" fmla="*/ 39583 w 189316"/>
                  <a:gd name="connsiteY52" fmla="*/ 453876 h 530128"/>
                  <a:gd name="connsiteX53" fmla="*/ 3865 w 189316"/>
                  <a:gd name="connsiteY53" fmla="*/ 503215 h 530128"/>
                  <a:gd name="connsiteX54" fmla="*/ 6532 w 189316"/>
                  <a:gd name="connsiteY54" fmla="*/ 530076 h 530128"/>
                  <a:gd name="connsiteX55" fmla="*/ 6913 w 189316"/>
                  <a:gd name="connsiteY55" fmla="*/ 529790 h 530128"/>
                  <a:gd name="connsiteX56" fmla="*/ 7008 w 189316"/>
                  <a:gd name="connsiteY56" fmla="*/ 529790 h 530128"/>
                  <a:gd name="connsiteX57" fmla="*/ 30154 w 189316"/>
                  <a:gd name="connsiteY57" fmla="*/ 512549 h 530128"/>
                  <a:gd name="connsiteX58" fmla="*/ 30440 w 189316"/>
                  <a:gd name="connsiteY58" fmla="*/ 512359 h 530128"/>
                  <a:gd name="connsiteX59" fmla="*/ 51109 w 189316"/>
                  <a:gd name="connsiteY59" fmla="*/ 494928 h 530128"/>
                  <a:gd name="connsiteX60" fmla="*/ 52633 w 189316"/>
                  <a:gd name="connsiteY60" fmla="*/ 493595 h 530128"/>
                  <a:gd name="connsiteX61" fmla="*/ 68730 w 189316"/>
                  <a:gd name="connsiteY61" fmla="*/ 478164 h 530128"/>
                  <a:gd name="connsiteX62" fmla="*/ 71111 w 189316"/>
                  <a:gd name="connsiteY62" fmla="*/ 475593 h 530128"/>
                  <a:gd name="connsiteX63" fmla="*/ 74635 w 189316"/>
                  <a:gd name="connsiteY63" fmla="*/ 471783 h 530128"/>
                  <a:gd name="connsiteX64" fmla="*/ 88828 w 189316"/>
                  <a:gd name="connsiteY64" fmla="*/ 455781 h 530128"/>
                  <a:gd name="connsiteX65" fmla="*/ 91018 w 189316"/>
                  <a:gd name="connsiteY65" fmla="*/ 453304 h 530128"/>
                  <a:gd name="connsiteX66" fmla="*/ 92733 w 189316"/>
                  <a:gd name="connsiteY66" fmla="*/ 451114 h 530128"/>
                  <a:gd name="connsiteX67" fmla="*/ 96733 w 189316"/>
                  <a:gd name="connsiteY67" fmla="*/ 445970 h 530128"/>
                  <a:gd name="connsiteX68" fmla="*/ 103687 w 189316"/>
                  <a:gd name="connsiteY68" fmla="*/ 436540 h 530128"/>
                  <a:gd name="connsiteX69" fmla="*/ 107116 w 189316"/>
                  <a:gd name="connsiteY69" fmla="*/ 431682 h 530128"/>
                  <a:gd name="connsiteX70" fmla="*/ 115688 w 189316"/>
                  <a:gd name="connsiteY70" fmla="*/ 418347 h 530128"/>
                  <a:gd name="connsiteX71" fmla="*/ 116831 w 189316"/>
                  <a:gd name="connsiteY71" fmla="*/ 416633 h 530128"/>
                  <a:gd name="connsiteX72" fmla="*/ 116641 w 189316"/>
                  <a:gd name="connsiteY72" fmla="*/ 416728 h 530128"/>
                  <a:gd name="connsiteX73" fmla="*/ 137310 w 189316"/>
                  <a:gd name="connsiteY73" fmla="*/ 373104 h 530128"/>
                  <a:gd name="connsiteX74" fmla="*/ 137500 w 189316"/>
                  <a:gd name="connsiteY74" fmla="*/ 373008 h 530128"/>
                  <a:gd name="connsiteX75" fmla="*/ 138358 w 189316"/>
                  <a:gd name="connsiteY75" fmla="*/ 370436 h 530128"/>
                  <a:gd name="connsiteX76" fmla="*/ 141977 w 189316"/>
                  <a:gd name="connsiteY76" fmla="*/ 359197 h 530128"/>
                  <a:gd name="connsiteX77" fmla="*/ 143501 w 189316"/>
                  <a:gd name="connsiteY77" fmla="*/ 354339 h 530128"/>
                  <a:gd name="connsiteX78" fmla="*/ 169885 w 189316"/>
                  <a:gd name="connsiteY78" fmla="*/ 252708 h 530128"/>
                  <a:gd name="connsiteX79" fmla="*/ 185030 w 189316"/>
                  <a:gd name="connsiteY79" fmla="*/ 191747 h 530128"/>
                  <a:gd name="connsiteX80" fmla="*/ 186078 w 189316"/>
                  <a:gd name="connsiteY80" fmla="*/ 186413 h 530128"/>
                  <a:gd name="connsiteX81" fmla="*/ 186649 w 189316"/>
                  <a:gd name="connsiteY81" fmla="*/ 182604 h 530128"/>
                  <a:gd name="connsiteX82" fmla="*/ 187983 w 189316"/>
                  <a:gd name="connsiteY82" fmla="*/ 173269 h 53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9316" h="530128">
                    <a:moveTo>
                      <a:pt x="187983" y="173269"/>
                    </a:moveTo>
                    <a:cubicBezTo>
                      <a:pt x="188174" y="171269"/>
                      <a:pt x="188364" y="169268"/>
                      <a:pt x="188555" y="167268"/>
                    </a:cubicBezTo>
                    <a:cubicBezTo>
                      <a:pt x="188745" y="164506"/>
                      <a:pt x="188935" y="161649"/>
                      <a:pt x="189031" y="158791"/>
                    </a:cubicBezTo>
                    <a:cubicBezTo>
                      <a:pt x="189031" y="157267"/>
                      <a:pt x="189221" y="155838"/>
                      <a:pt x="189316" y="154314"/>
                    </a:cubicBezTo>
                    <a:cubicBezTo>
                      <a:pt x="189316" y="153838"/>
                      <a:pt x="189221" y="153267"/>
                      <a:pt x="189221" y="152790"/>
                    </a:cubicBezTo>
                    <a:cubicBezTo>
                      <a:pt x="189221" y="148885"/>
                      <a:pt x="189031" y="144885"/>
                      <a:pt x="188745" y="140884"/>
                    </a:cubicBezTo>
                    <a:cubicBezTo>
                      <a:pt x="188745" y="140789"/>
                      <a:pt x="188650" y="140789"/>
                      <a:pt x="188650" y="140693"/>
                    </a:cubicBezTo>
                    <a:cubicBezTo>
                      <a:pt x="188078" y="134026"/>
                      <a:pt x="187316" y="127358"/>
                      <a:pt x="185887" y="120881"/>
                    </a:cubicBezTo>
                    <a:cubicBezTo>
                      <a:pt x="181411" y="98783"/>
                      <a:pt x="172552" y="78305"/>
                      <a:pt x="161884" y="60683"/>
                    </a:cubicBezTo>
                    <a:cubicBezTo>
                      <a:pt x="153693" y="49539"/>
                      <a:pt x="143882" y="39824"/>
                      <a:pt x="134452" y="29822"/>
                    </a:cubicBezTo>
                    <a:cubicBezTo>
                      <a:pt x="134357" y="29727"/>
                      <a:pt x="134357" y="29537"/>
                      <a:pt x="134262" y="29442"/>
                    </a:cubicBezTo>
                    <a:cubicBezTo>
                      <a:pt x="126166" y="20679"/>
                      <a:pt x="118355" y="11725"/>
                      <a:pt x="112545" y="1057"/>
                    </a:cubicBezTo>
                    <a:cubicBezTo>
                      <a:pt x="111116" y="-1515"/>
                      <a:pt x="106163" y="1247"/>
                      <a:pt x="103687" y="2581"/>
                    </a:cubicBezTo>
                    <a:cubicBezTo>
                      <a:pt x="102830" y="4772"/>
                      <a:pt x="101782" y="6867"/>
                      <a:pt x="100734" y="8963"/>
                    </a:cubicBezTo>
                    <a:cubicBezTo>
                      <a:pt x="100829" y="9153"/>
                      <a:pt x="100924" y="9249"/>
                      <a:pt x="101020" y="9439"/>
                    </a:cubicBezTo>
                    <a:cubicBezTo>
                      <a:pt x="100162" y="11058"/>
                      <a:pt x="99210" y="12677"/>
                      <a:pt x="98353" y="14297"/>
                    </a:cubicBezTo>
                    <a:lnTo>
                      <a:pt x="98162" y="13820"/>
                    </a:lnTo>
                    <a:lnTo>
                      <a:pt x="97686" y="14583"/>
                    </a:lnTo>
                    <a:cubicBezTo>
                      <a:pt x="96638" y="16392"/>
                      <a:pt x="95591" y="18107"/>
                      <a:pt x="94543" y="19917"/>
                    </a:cubicBezTo>
                    <a:cubicBezTo>
                      <a:pt x="94638" y="20012"/>
                      <a:pt x="94733" y="20202"/>
                      <a:pt x="94733" y="20297"/>
                    </a:cubicBezTo>
                    <a:cubicBezTo>
                      <a:pt x="92733" y="23441"/>
                      <a:pt x="90923" y="26489"/>
                      <a:pt x="89209" y="29442"/>
                    </a:cubicBezTo>
                    <a:cubicBezTo>
                      <a:pt x="89114" y="29346"/>
                      <a:pt x="89018" y="29156"/>
                      <a:pt x="88923" y="29061"/>
                    </a:cubicBezTo>
                    <a:cubicBezTo>
                      <a:pt x="87685" y="31156"/>
                      <a:pt x="86637" y="33156"/>
                      <a:pt x="85684" y="35156"/>
                    </a:cubicBezTo>
                    <a:cubicBezTo>
                      <a:pt x="85780" y="35347"/>
                      <a:pt x="85780" y="35633"/>
                      <a:pt x="85875" y="35823"/>
                    </a:cubicBezTo>
                    <a:cubicBezTo>
                      <a:pt x="85684" y="36299"/>
                      <a:pt x="85399" y="36776"/>
                      <a:pt x="85208" y="37157"/>
                    </a:cubicBezTo>
                    <a:cubicBezTo>
                      <a:pt x="83780" y="40490"/>
                      <a:pt x="82922" y="43824"/>
                      <a:pt x="83017" y="46968"/>
                    </a:cubicBezTo>
                    <a:cubicBezTo>
                      <a:pt x="83208" y="48206"/>
                      <a:pt x="83589" y="49349"/>
                      <a:pt x="83875" y="50492"/>
                    </a:cubicBezTo>
                    <a:cubicBezTo>
                      <a:pt x="83684" y="50301"/>
                      <a:pt x="83589" y="50015"/>
                      <a:pt x="83399" y="49825"/>
                    </a:cubicBezTo>
                    <a:cubicBezTo>
                      <a:pt x="83970" y="52587"/>
                      <a:pt x="84827" y="55159"/>
                      <a:pt x="85589" y="57826"/>
                    </a:cubicBezTo>
                    <a:cubicBezTo>
                      <a:pt x="85684" y="58302"/>
                      <a:pt x="85875" y="58779"/>
                      <a:pt x="85970" y="59255"/>
                    </a:cubicBezTo>
                    <a:cubicBezTo>
                      <a:pt x="86923" y="62112"/>
                      <a:pt x="87970" y="64780"/>
                      <a:pt x="89018" y="67542"/>
                    </a:cubicBezTo>
                    <a:cubicBezTo>
                      <a:pt x="89494" y="68685"/>
                      <a:pt x="89875" y="69827"/>
                      <a:pt x="90352" y="70875"/>
                    </a:cubicBezTo>
                    <a:cubicBezTo>
                      <a:pt x="91114" y="72590"/>
                      <a:pt x="91971" y="74305"/>
                      <a:pt x="92828" y="75924"/>
                    </a:cubicBezTo>
                    <a:cubicBezTo>
                      <a:pt x="93781" y="77924"/>
                      <a:pt x="94828" y="79924"/>
                      <a:pt x="95876" y="81924"/>
                    </a:cubicBezTo>
                    <a:cubicBezTo>
                      <a:pt x="95972" y="82020"/>
                      <a:pt x="96067" y="82210"/>
                      <a:pt x="96067" y="82305"/>
                    </a:cubicBezTo>
                    <a:cubicBezTo>
                      <a:pt x="97591" y="85068"/>
                      <a:pt x="99115" y="87830"/>
                      <a:pt x="100734" y="90592"/>
                    </a:cubicBezTo>
                    <a:cubicBezTo>
                      <a:pt x="108449" y="103832"/>
                      <a:pt x="117117" y="116786"/>
                      <a:pt x="122070" y="130216"/>
                    </a:cubicBezTo>
                    <a:cubicBezTo>
                      <a:pt x="122737" y="132121"/>
                      <a:pt x="123499" y="134121"/>
                      <a:pt x="124070" y="136026"/>
                    </a:cubicBezTo>
                    <a:cubicBezTo>
                      <a:pt x="133024" y="159172"/>
                      <a:pt x="135595" y="185175"/>
                      <a:pt x="133405" y="212131"/>
                    </a:cubicBezTo>
                    <a:cubicBezTo>
                      <a:pt x="133405" y="212226"/>
                      <a:pt x="133405" y="212322"/>
                      <a:pt x="133405" y="212322"/>
                    </a:cubicBezTo>
                    <a:cubicBezTo>
                      <a:pt x="131690" y="231943"/>
                      <a:pt x="128071" y="252041"/>
                      <a:pt x="122451" y="271281"/>
                    </a:cubicBezTo>
                    <a:cubicBezTo>
                      <a:pt x="121689" y="273948"/>
                      <a:pt x="120832" y="276425"/>
                      <a:pt x="119974" y="279092"/>
                    </a:cubicBezTo>
                    <a:cubicBezTo>
                      <a:pt x="118546" y="283569"/>
                      <a:pt x="117117" y="288140"/>
                      <a:pt x="115498" y="292522"/>
                    </a:cubicBezTo>
                    <a:cubicBezTo>
                      <a:pt x="114831" y="294713"/>
                      <a:pt x="114259" y="296904"/>
                      <a:pt x="113688" y="299094"/>
                    </a:cubicBezTo>
                    <a:cubicBezTo>
                      <a:pt x="113593" y="299570"/>
                      <a:pt x="113402" y="299952"/>
                      <a:pt x="113307" y="300428"/>
                    </a:cubicBezTo>
                    <a:cubicBezTo>
                      <a:pt x="107401" y="323669"/>
                      <a:pt x="107973" y="347481"/>
                      <a:pt x="102639" y="373008"/>
                    </a:cubicBezTo>
                    <a:cubicBezTo>
                      <a:pt x="102544" y="373199"/>
                      <a:pt x="102449" y="373389"/>
                      <a:pt x="102353" y="373580"/>
                    </a:cubicBezTo>
                    <a:cubicBezTo>
                      <a:pt x="101401" y="375961"/>
                      <a:pt x="100353" y="378247"/>
                      <a:pt x="99210" y="380343"/>
                    </a:cubicBezTo>
                    <a:cubicBezTo>
                      <a:pt x="98924" y="380914"/>
                      <a:pt x="98543" y="381486"/>
                      <a:pt x="98257" y="381962"/>
                    </a:cubicBezTo>
                    <a:cubicBezTo>
                      <a:pt x="93590" y="389486"/>
                      <a:pt x="87208" y="395392"/>
                      <a:pt x="80636" y="401297"/>
                    </a:cubicBezTo>
                    <a:lnTo>
                      <a:pt x="80541" y="401488"/>
                    </a:lnTo>
                    <a:cubicBezTo>
                      <a:pt x="77969" y="403774"/>
                      <a:pt x="75302" y="406060"/>
                      <a:pt x="72731" y="408441"/>
                    </a:cubicBezTo>
                    <a:cubicBezTo>
                      <a:pt x="57205" y="421586"/>
                      <a:pt x="48727" y="436921"/>
                      <a:pt x="39583" y="453876"/>
                    </a:cubicBezTo>
                    <a:cubicBezTo>
                      <a:pt x="30440" y="470640"/>
                      <a:pt x="20343" y="488927"/>
                      <a:pt x="3865" y="503215"/>
                    </a:cubicBezTo>
                    <a:cubicBezTo>
                      <a:pt x="-4993" y="510549"/>
                      <a:pt x="3769" y="531314"/>
                      <a:pt x="6532" y="530076"/>
                    </a:cubicBezTo>
                    <a:cubicBezTo>
                      <a:pt x="6627" y="529980"/>
                      <a:pt x="6722" y="529885"/>
                      <a:pt x="6913" y="529790"/>
                    </a:cubicBezTo>
                    <a:cubicBezTo>
                      <a:pt x="6913" y="529790"/>
                      <a:pt x="7008" y="529885"/>
                      <a:pt x="7008" y="529790"/>
                    </a:cubicBezTo>
                    <a:cubicBezTo>
                      <a:pt x="15104" y="524265"/>
                      <a:pt x="22724" y="518455"/>
                      <a:pt x="30154" y="512549"/>
                    </a:cubicBezTo>
                    <a:cubicBezTo>
                      <a:pt x="30249" y="512455"/>
                      <a:pt x="30344" y="512455"/>
                      <a:pt x="30440" y="512359"/>
                    </a:cubicBezTo>
                    <a:cubicBezTo>
                      <a:pt x="37583" y="506644"/>
                      <a:pt x="44536" y="500834"/>
                      <a:pt x="51109" y="494928"/>
                    </a:cubicBezTo>
                    <a:cubicBezTo>
                      <a:pt x="51585" y="494452"/>
                      <a:pt x="52157" y="493976"/>
                      <a:pt x="52633" y="493595"/>
                    </a:cubicBezTo>
                    <a:cubicBezTo>
                      <a:pt x="58157" y="488547"/>
                      <a:pt x="63586" y="483403"/>
                      <a:pt x="68730" y="478164"/>
                    </a:cubicBezTo>
                    <a:cubicBezTo>
                      <a:pt x="69587" y="477307"/>
                      <a:pt x="70349" y="476450"/>
                      <a:pt x="71111" y="475593"/>
                    </a:cubicBezTo>
                    <a:cubicBezTo>
                      <a:pt x="72349" y="474355"/>
                      <a:pt x="73492" y="473021"/>
                      <a:pt x="74635" y="471783"/>
                    </a:cubicBezTo>
                    <a:cubicBezTo>
                      <a:pt x="79493" y="466544"/>
                      <a:pt x="84256" y="461210"/>
                      <a:pt x="88828" y="455781"/>
                    </a:cubicBezTo>
                    <a:cubicBezTo>
                      <a:pt x="89494" y="454923"/>
                      <a:pt x="90352" y="454162"/>
                      <a:pt x="91018" y="453304"/>
                    </a:cubicBezTo>
                    <a:cubicBezTo>
                      <a:pt x="91590" y="452542"/>
                      <a:pt x="92161" y="451780"/>
                      <a:pt x="92733" y="451114"/>
                    </a:cubicBezTo>
                    <a:cubicBezTo>
                      <a:pt x="94066" y="449399"/>
                      <a:pt x="95400" y="447684"/>
                      <a:pt x="96733" y="445970"/>
                    </a:cubicBezTo>
                    <a:cubicBezTo>
                      <a:pt x="99115" y="442922"/>
                      <a:pt x="101401" y="439779"/>
                      <a:pt x="103687" y="436540"/>
                    </a:cubicBezTo>
                    <a:cubicBezTo>
                      <a:pt x="104830" y="434921"/>
                      <a:pt x="105973" y="433302"/>
                      <a:pt x="107116" y="431682"/>
                    </a:cubicBezTo>
                    <a:cubicBezTo>
                      <a:pt x="110068" y="427301"/>
                      <a:pt x="112926" y="422824"/>
                      <a:pt x="115688" y="418347"/>
                    </a:cubicBezTo>
                    <a:cubicBezTo>
                      <a:pt x="116069" y="417776"/>
                      <a:pt x="116450" y="417205"/>
                      <a:pt x="116831" y="416633"/>
                    </a:cubicBezTo>
                    <a:cubicBezTo>
                      <a:pt x="116736" y="416633"/>
                      <a:pt x="116736" y="416728"/>
                      <a:pt x="116641" y="416728"/>
                    </a:cubicBezTo>
                    <a:cubicBezTo>
                      <a:pt x="124832" y="402917"/>
                      <a:pt x="131785" y="388248"/>
                      <a:pt x="137310" y="373104"/>
                    </a:cubicBezTo>
                    <a:cubicBezTo>
                      <a:pt x="137405" y="373104"/>
                      <a:pt x="137405" y="373104"/>
                      <a:pt x="137500" y="373008"/>
                    </a:cubicBezTo>
                    <a:cubicBezTo>
                      <a:pt x="137786" y="372151"/>
                      <a:pt x="138072" y="371294"/>
                      <a:pt x="138358" y="370436"/>
                    </a:cubicBezTo>
                    <a:cubicBezTo>
                      <a:pt x="139691" y="366722"/>
                      <a:pt x="140834" y="363007"/>
                      <a:pt x="141977" y="359197"/>
                    </a:cubicBezTo>
                    <a:cubicBezTo>
                      <a:pt x="142453" y="357578"/>
                      <a:pt x="143120" y="355958"/>
                      <a:pt x="143501" y="354339"/>
                    </a:cubicBezTo>
                    <a:cubicBezTo>
                      <a:pt x="153407" y="319287"/>
                      <a:pt x="161313" y="285759"/>
                      <a:pt x="169885" y="252708"/>
                    </a:cubicBezTo>
                    <a:cubicBezTo>
                      <a:pt x="175029" y="232895"/>
                      <a:pt x="180458" y="212988"/>
                      <a:pt x="185030" y="191747"/>
                    </a:cubicBezTo>
                    <a:lnTo>
                      <a:pt x="186078" y="186413"/>
                    </a:lnTo>
                    <a:cubicBezTo>
                      <a:pt x="186364" y="185175"/>
                      <a:pt x="186459" y="183842"/>
                      <a:pt x="186649" y="182604"/>
                    </a:cubicBezTo>
                    <a:cubicBezTo>
                      <a:pt x="187031" y="179460"/>
                      <a:pt x="187602" y="176317"/>
                      <a:pt x="187983" y="173269"/>
                    </a:cubicBezTo>
                    <a:close/>
                  </a:path>
                </a:pathLst>
              </a:custGeom>
              <a:grp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E7C6EC0A-0DC6-466D-AC48-D5FEDB124FC3}"/>
                  </a:ext>
                </a:extLst>
              </p:cNvPr>
              <p:cNvSpPr/>
              <p:nvPr/>
            </p:nvSpPr>
            <p:spPr>
              <a:xfrm>
                <a:off x="5829945" y="-2227992"/>
                <a:ext cx="22193" cy="17144"/>
              </a:xfrm>
              <a:custGeom>
                <a:avLst/>
                <a:gdLst>
                  <a:gd name="connsiteX0" fmla="*/ 4096 w 22193"/>
                  <a:gd name="connsiteY0" fmla="*/ 8096 h 17144"/>
                  <a:gd name="connsiteX1" fmla="*/ 0 w 22193"/>
                  <a:gd name="connsiteY1" fmla="*/ 17145 h 17144"/>
                  <a:gd name="connsiteX2" fmla="*/ 9239 w 22193"/>
                  <a:gd name="connsiteY2" fmla="*/ 12478 h 17144"/>
                  <a:gd name="connsiteX3" fmla="*/ 22193 w 22193"/>
                  <a:gd name="connsiteY3" fmla="*/ 0 h 17144"/>
                  <a:gd name="connsiteX4" fmla="*/ 4096 w 22193"/>
                  <a:gd name="connsiteY4" fmla="*/ 8096 h 1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3" h="17144">
                    <a:moveTo>
                      <a:pt x="4096" y="8096"/>
                    </a:moveTo>
                    <a:cubicBezTo>
                      <a:pt x="2286" y="10953"/>
                      <a:pt x="762" y="13716"/>
                      <a:pt x="0" y="17145"/>
                    </a:cubicBezTo>
                    <a:cubicBezTo>
                      <a:pt x="2667" y="14859"/>
                      <a:pt x="5810" y="12954"/>
                      <a:pt x="9239" y="12478"/>
                    </a:cubicBezTo>
                    <a:cubicBezTo>
                      <a:pt x="9334" y="6286"/>
                      <a:pt x="16478" y="4000"/>
                      <a:pt x="22193" y="0"/>
                    </a:cubicBezTo>
                    <a:cubicBezTo>
                      <a:pt x="16097" y="2667"/>
                      <a:pt x="10096" y="5429"/>
                      <a:pt x="4096" y="8096"/>
                    </a:cubicBezTo>
                    <a:close/>
                  </a:path>
                </a:pathLst>
              </a:custGeom>
              <a:grp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44CB8E6-BD7E-4CE9-A69A-010AC746F139}"/>
                  </a:ext>
                </a:extLst>
              </p:cNvPr>
              <p:cNvSpPr/>
              <p:nvPr/>
            </p:nvSpPr>
            <p:spPr>
              <a:xfrm>
                <a:off x="5834410" y="-2200846"/>
                <a:ext cx="10866" cy="20573"/>
              </a:xfrm>
              <a:custGeom>
                <a:avLst/>
                <a:gdLst>
                  <a:gd name="connsiteX0" fmla="*/ 10394 w 10866"/>
                  <a:gd name="connsiteY0" fmla="*/ 18479 h 20573"/>
                  <a:gd name="connsiteX1" fmla="*/ 2298 w 10866"/>
                  <a:gd name="connsiteY1" fmla="*/ 0 h 20573"/>
                  <a:gd name="connsiteX2" fmla="*/ 2203 w 10866"/>
                  <a:gd name="connsiteY2" fmla="*/ 6953 h 20573"/>
                  <a:gd name="connsiteX3" fmla="*/ 6203 w 10866"/>
                  <a:gd name="connsiteY3" fmla="*/ 6382 h 20573"/>
                  <a:gd name="connsiteX4" fmla="*/ 5060 w 10866"/>
                  <a:gd name="connsiteY4" fmla="*/ 15907 h 20573"/>
                  <a:gd name="connsiteX5" fmla="*/ 8965 w 10866"/>
                  <a:gd name="connsiteY5" fmla="*/ 12573 h 20573"/>
                  <a:gd name="connsiteX6" fmla="*/ 7918 w 10866"/>
                  <a:gd name="connsiteY6" fmla="*/ 20574 h 20573"/>
                  <a:gd name="connsiteX7" fmla="*/ 10394 w 10866"/>
                  <a:gd name="connsiteY7" fmla="*/ 18479 h 2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66" h="20573">
                    <a:moveTo>
                      <a:pt x="10394" y="18479"/>
                    </a:moveTo>
                    <a:cubicBezTo>
                      <a:pt x="12299" y="16859"/>
                      <a:pt x="8204" y="7715"/>
                      <a:pt x="2298" y="0"/>
                    </a:cubicBezTo>
                    <a:cubicBezTo>
                      <a:pt x="12" y="1048"/>
                      <a:pt x="-1417" y="2572"/>
                      <a:pt x="2203" y="6953"/>
                    </a:cubicBezTo>
                    <a:cubicBezTo>
                      <a:pt x="3536" y="8667"/>
                      <a:pt x="3536" y="2953"/>
                      <a:pt x="6203" y="6382"/>
                    </a:cubicBezTo>
                    <a:cubicBezTo>
                      <a:pt x="2203" y="6953"/>
                      <a:pt x="2203" y="12573"/>
                      <a:pt x="5060" y="15907"/>
                    </a:cubicBezTo>
                    <a:lnTo>
                      <a:pt x="8965" y="12573"/>
                    </a:lnTo>
                    <a:cubicBezTo>
                      <a:pt x="9728" y="15050"/>
                      <a:pt x="8108" y="17812"/>
                      <a:pt x="7918" y="20574"/>
                    </a:cubicBezTo>
                    <a:lnTo>
                      <a:pt x="10394" y="18479"/>
                    </a:lnTo>
                    <a:close/>
                  </a:path>
                </a:pathLst>
              </a:custGeom>
              <a:grpFill/>
              <a:ln w="9525" cap="flat">
                <a:noFill/>
                <a:prstDash val="solid"/>
                <a:miter/>
              </a:ln>
            </p:spPr>
            <p:txBody>
              <a:bodyPr rtlCol="0" anchor="ctr"/>
              <a:lstStyle/>
              <a:p>
                <a:endParaRPr lang="en-ID"/>
              </a:p>
            </p:txBody>
          </p:sp>
        </p:grpSp>
        <p:grpSp>
          <p:nvGrpSpPr>
            <p:cNvPr id="123" name="Graphic 2">
              <a:extLst>
                <a:ext uri="{FF2B5EF4-FFF2-40B4-BE49-F238E27FC236}">
                  <a16:creationId xmlns:a16="http://schemas.microsoft.com/office/drawing/2014/main" id="{CDDD574D-459B-4B32-AAE6-B3E4209F6352}"/>
                </a:ext>
              </a:extLst>
            </p:cNvPr>
            <p:cNvGrpSpPr/>
            <p:nvPr/>
          </p:nvGrpSpPr>
          <p:grpSpPr>
            <a:xfrm>
              <a:off x="5663924" y="-2388502"/>
              <a:ext cx="867251" cy="1538967"/>
              <a:chOff x="5663924" y="-2388502"/>
              <a:chExt cx="867251" cy="1538967"/>
            </a:xfrm>
            <a:solidFill>
              <a:srgbClr val="000000"/>
            </a:solidFill>
          </p:grpSpPr>
          <p:sp>
            <p:nvSpPr>
              <p:cNvPr id="124" name="Freeform: Shape 123">
                <a:extLst>
                  <a:ext uri="{FF2B5EF4-FFF2-40B4-BE49-F238E27FC236}">
                    <a16:creationId xmlns:a16="http://schemas.microsoft.com/office/drawing/2014/main" id="{D6505FED-BBAA-42BD-BCEC-B2283FC67A1E}"/>
                  </a:ext>
                </a:extLst>
              </p:cNvPr>
              <p:cNvSpPr/>
              <p:nvPr/>
            </p:nvSpPr>
            <p:spPr>
              <a:xfrm>
                <a:off x="6311719" y="-1687830"/>
                <a:ext cx="1238" cy="2667"/>
              </a:xfrm>
              <a:custGeom>
                <a:avLst/>
                <a:gdLst>
                  <a:gd name="connsiteX0" fmla="*/ 1238 w 1238"/>
                  <a:gd name="connsiteY0" fmla="*/ 0 h 2667"/>
                  <a:gd name="connsiteX1" fmla="*/ 762 w 1238"/>
                  <a:gd name="connsiteY1" fmla="*/ 953 h 2667"/>
                  <a:gd name="connsiteX2" fmla="*/ 0 w 1238"/>
                  <a:gd name="connsiteY2" fmla="*/ 2667 h 2667"/>
                  <a:gd name="connsiteX3" fmla="*/ 1238 w 1238"/>
                  <a:gd name="connsiteY3" fmla="*/ 0 h 2667"/>
                </a:gdLst>
                <a:ahLst/>
                <a:cxnLst>
                  <a:cxn ang="0">
                    <a:pos x="connsiteX0" y="connsiteY0"/>
                  </a:cxn>
                  <a:cxn ang="0">
                    <a:pos x="connsiteX1" y="connsiteY1"/>
                  </a:cxn>
                  <a:cxn ang="0">
                    <a:pos x="connsiteX2" y="connsiteY2"/>
                  </a:cxn>
                  <a:cxn ang="0">
                    <a:pos x="connsiteX3" y="connsiteY3"/>
                  </a:cxn>
                </a:cxnLst>
                <a:rect l="l" t="t" r="r" b="b"/>
                <a:pathLst>
                  <a:path w="1238" h="2667">
                    <a:moveTo>
                      <a:pt x="1238" y="0"/>
                    </a:moveTo>
                    <a:cubicBezTo>
                      <a:pt x="1143" y="286"/>
                      <a:pt x="953" y="571"/>
                      <a:pt x="762" y="953"/>
                    </a:cubicBezTo>
                    <a:cubicBezTo>
                      <a:pt x="476" y="1524"/>
                      <a:pt x="286" y="2096"/>
                      <a:pt x="0" y="2667"/>
                    </a:cubicBezTo>
                    <a:cubicBezTo>
                      <a:pt x="476" y="1714"/>
                      <a:pt x="857" y="858"/>
                      <a:pt x="1238" y="0"/>
                    </a:cubicBezTo>
                    <a:close/>
                  </a:path>
                </a:pathLst>
              </a:custGeom>
              <a:solidFill>
                <a:srgbClr val="000000"/>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AA3214F3-9A55-43D6-8EB2-470F418FBB29}"/>
                  </a:ext>
                </a:extLst>
              </p:cNvPr>
              <p:cNvSpPr/>
              <p:nvPr/>
            </p:nvSpPr>
            <p:spPr>
              <a:xfrm>
                <a:off x="6154938" y="-1562195"/>
                <a:ext cx="2190" cy="381"/>
              </a:xfrm>
              <a:custGeom>
                <a:avLst/>
                <a:gdLst>
                  <a:gd name="connsiteX0" fmla="*/ 2191 w 2190"/>
                  <a:gd name="connsiteY0" fmla="*/ 381 h 381"/>
                  <a:gd name="connsiteX1" fmla="*/ 2191 w 2190"/>
                  <a:gd name="connsiteY1" fmla="*/ 381 h 381"/>
                  <a:gd name="connsiteX2" fmla="*/ 0 w 2190"/>
                  <a:gd name="connsiteY2" fmla="*/ 0 h 381"/>
                  <a:gd name="connsiteX3" fmla="*/ 2191 w 2190"/>
                  <a:gd name="connsiteY3" fmla="*/ 381 h 381"/>
                </a:gdLst>
                <a:ahLst/>
                <a:cxnLst>
                  <a:cxn ang="0">
                    <a:pos x="connsiteX0" y="connsiteY0"/>
                  </a:cxn>
                  <a:cxn ang="0">
                    <a:pos x="connsiteX1" y="connsiteY1"/>
                  </a:cxn>
                  <a:cxn ang="0">
                    <a:pos x="connsiteX2" y="connsiteY2"/>
                  </a:cxn>
                  <a:cxn ang="0">
                    <a:pos x="connsiteX3" y="connsiteY3"/>
                  </a:cxn>
                </a:cxnLst>
                <a:rect l="l" t="t" r="r" b="b"/>
                <a:pathLst>
                  <a:path w="2190" h="381">
                    <a:moveTo>
                      <a:pt x="2191" y="381"/>
                    </a:moveTo>
                    <a:cubicBezTo>
                      <a:pt x="2191" y="381"/>
                      <a:pt x="2191" y="381"/>
                      <a:pt x="2191" y="381"/>
                    </a:cubicBezTo>
                    <a:cubicBezTo>
                      <a:pt x="1429" y="286"/>
                      <a:pt x="762" y="95"/>
                      <a:pt x="0" y="0"/>
                    </a:cubicBezTo>
                    <a:cubicBezTo>
                      <a:pt x="667" y="95"/>
                      <a:pt x="1429" y="286"/>
                      <a:pt x="2191" y="381"/>
                    </a:cubicBezTo>
                    <a:close/>
                  </a:path>
                </a:pathLst>
              </a:custGeom>
              <a:solidFill>
                <a:srgbClr val="000000"/>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30A4CD5E-D671-4FBA-BC1C-6ED6EE31316E}"/>
                  </a:ext>
                </a:extLst>
              </p:cNvPr>
              <p:cNvSpPr/>
              <p:nvPr/>
            </p:nvSpPr>
            <p:spPr>
              <a:xfrm>
                <a:off x="6079691" y="-1141666"/>
                <a:ext cx="476" cy="476"/>
              </a:xfrm>
              <a:custGeom>
                <a:avLst/>
                <a:gdLst>
                  <a:gd name="connsiteX0" fmla="*/ 476 w 476"/>
                  <a:gd name="connsiteY0" fmla="*/ 476 h 476"/>
                  <a:gd name="connsiteX1" fmla="*/ 286 w 476"/>
                  <a:gd name="connsiteY1" fmla="*/ 285 h 476"/>
                  <a:gd name="connsiteX2" fmla="*/ 0 w 476"/>
                  <a:gd name="connsiteY2" fmla="*/ 0 h 476"/>
                  <a:gd name="connsiteX3" fmla="*/ 476 w 476"/>
                  <a:gd name="connsiteY3" fmla="*/ 476 h 476"/>
                </a:gdLst>
                <a:ahLst/>
                <a:cxnLst>
                  <a:cxn ang="0">
                    <a:pos x="connsiteX0" y="connsiteY0"/>
                  </a:cxn>
                  <a:cxn ang="0">
                    <a:pos x="connsiteX1" y="connsiteY1"/>
                  </a:cxn>
                  <a:cxn ang="0">
                    <a:pos x="connsiteX2" y="connsiteY2"/>
                  </a:cxn>
                  <a:cxn ang="0">
                    <a:pos x="connsiteX3" y="connsiteY3"/>
                  </a:cxn>
                </a:cxnLst>
                <a:rect l="l" t="t" r="r" b="b"/>
                <a:pathLst>
                  <a:path w="476" h="476">
                    <a:moveTo>
                      <a:pt x="476" y="476"/>
                    </a:moveTo>
                    <a:cubicBezTo>
                      <a:pt x="381" y="381"/>
                      <a:pt x="381" y="381"/>
                      <a:pt x="286" y="285"/>
                    </a:cubicBezTo>
                    <a:cubicBezTo>
                      <a:pt x="190" y="190"/>
                      <a:pt x="95" y="95"/>
                      <a:pt x="0" y="0"/>
                    </a:cubicBezTo>
                    <a:cubicBezTo>
                      <a:pt x="95" y="190"/>
                      <a:pt x="286" y="285"/>
                      <a:pt x="476" y="476"/>
                    </a:cubicBezTo>
                    <a:close/>
                  </a:path>
                </a:pathLst>
              </a:custGeom>
              <a:solidFill>
                <a:srgbClr val="000000"/>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911AC37A-45E7-48F1-AF15-49684F106DA4}"/>
                  </a:ext>
                </a:extLst>
              </p:cNvPr>
              <p:cNvSpPr/>
              <p:nvPr/>
            </p:nvSpPr>
            <p:spPr>
              <a:xfrm>
                <a:off x="5972439" y="-986789"/>
                <a:ext cx="2095" cy="856"/>
              </a:xfrm>
              <a:custGeom>
                <a:avLst/>
                <a:gdLst>
                  <a:gd name="connsiteX0" fmla="*/ 0 w 2095"/>
                  <a:gd name="connsiteY0" fmla="*/ 857 h 856"/>
                  <a:gd name="connsiteX1" fmla="*/ 2000 w 2095"/>
                  <a:gd name="connsiteY1" fmla="*/ 95 h 856"/>
                  <a:gd name="connsiteX2" fmla="*/ 2096 w 2095"/>
                  <a:gd name="connsiteY2" fmla="*/ 0 h 856"/>
                  <a:gd name="connsiteX3" fmla="*/ 0 w 2095"/>
                  <a:gd name="connsiteY3" fmla="*/ 857 h 856"/>
                </a:gdLst>
                <a:ahLst/>
                <a:cxnLst>
                  <a:cxn ang="0">
                    <a:pos x="connsiteX0" y="connsiteY0"/>
                  </a:cxn>
                  <a:cxn ang="0">
                    <a:pos x="connsiteX1" y="connsiteY1"/>
                  </a:cxn>
                  <a:cxn ang="0">
                    <a:pos x="connsiteX2" y="connsiteY2"/>
                  </a:cxn>
                  <a:cxn ang="0">
                    <a:pos x="connsiteX3" y="connsiteY3"/>
                  </a:cxn>
                </a:cxnLst>
                <a:rect l="l" t="t" r="r" b="b"/>
                <a:pathLst>
                  <a:path w="2095" h="856">
                    <a:moveTo>
                      <a:pt x="0" y="857"/>
                    </a:moveTo>
                    <a:cubicBezTo>
                      <a:pt x="667" y="571"/>
                      <a:pt x="1333" y="381"/>
                      <a:pt x="2000" y="95"/>
                    </a:cubicBezTo>
                    <a:cubicBezTo>
                      <a:pt x="2000" y="95"/>
                      <a:pt x="2096" y="95"/>
                      <a:pt x="2096" y="0"/>
                    </a:cubicBezTo>
                    <a:cubicBezTo>
                      <a:pt x="1429" y="381"/>
                      <a:pt x="667" y="571"/>
                      <a:pt x="0" y="857"/>
                    </a:cubicBezTo>
                    <a:close/>
                  </a:path>
                </a:pathLst>
              </a:custGeom>
              <a:solidFill>
                <a:srgbClr val="000000"/>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19E9DE1A-975B-4993-A8B7-FC909043225D}"/>
                  </a:ext>
                </a:extLst>
              </p:cNvPr>
              <p:cNvSpPr/>
              <p:nvPr/>
            </p:nvSpPr>
            <p:spPr>
              <a:xfrm>
                <a:off x="5663924" y="-2388502"/>
                <a:ext cx="867251" cy="1538967"/>
              </a:xfrm>
              <a:custGeom>
                <a:avLst/>
                <a:gdLst>
                  <a:gd name="connsiteX0" fmla="*/ 865537 w 867251"/>
                  <a:gd name="connsiteY0" fmla="*/ 386157 h 1538967"/>
                  <a:gd name="connsiteX1" fmla="*/ 862013 w 867251"/>
                  <a:gd name="connsiteY1" fmla="*/ 356629 h 1538967"/>
                  <a:gd name="connsiteX2" fmla="*/ 857345 w 867251"/>
                  <a:gd name="connsiteY2" fmla="*/ 330340 h 1538967"/>
                  <a:gd name="connsiteX3" fmla="*/ 851535 w 867251"/>
                  <a:gd name="connsiteY3" fmla="*/ 304528 h 1538967"/>
                  <a:gd name="connsiteX4" fmla="*/ 842201 w 867251"/>
                  <a:gd name="connsiteY4" fmla="*/ 277191 h 1538967"/>
                  <a:gd name="connsiteX5" fmla="*/ 831533 w 867251"/>
                  <a:gd name="connsiteY5" fmla="*/ 253188 h 1538967"/>
                  <a:gd name="connsiteX6" fmla="*/ 819150 w 867251"/>
                  <a:gd name="connsiteY6" fmla="*/ 226899 h 1538967"/>
                  <a:gd name="connsiteX7" fmla="*/ 805910 w 867251"/>
                  <a:gd name="connsiteY7" fmla="*/ 203277 h 1538967"/>
                  <a:gd name="connsiteX8" fmla="*/ 797338 w 867251"/>
                  <a:gd name="connsiteY8" fmla="*/ 191371 h 1538967"/>
                  <a:gd name="connsiteX9" fmla="*/ 789337 w 867251"/>
                  <a:gd name="connsiteY9" fmla="*/ 180988 h 1538967"/>
                  <a:gd name="connsiteX10" fmla="*/ 780002 w 867251"/>
                  <a:gd name="connsiteY10" fmla="*/ 169653 h 1538967"/>
                  <a:gd name="connsiteX11" fmla="*/ 771239 w 867251"/>
                  <a:gd name="connsiteY11" fmla="*/ 159748 h 1538967"/>
                  <a:gd name="connsiteX12" fmla="*/ 752285 w 867251"/>
                  <a:gd name="connsiteY12" fmla="*/ 140316 h 1538967"/>
                  <a:gd name="connsiteX13" fmla="*/ 711708 w 867251"/>
                  <a:gd name="connsiteY13" fmla="*/ 103645 h 1538967"/>
                  <a:gd name="connsiteX14" fmla="*/ 688753 w 867251"/>
                  <a:gd name="connsiteY14" fmla="*/ 85834 h 1538967"/>
                  <a:gd name="connsiteX15" fmla="*/ 666369 w 867251"/>
                  <a:gd name="connsiteY15" fmla="*/ 70498 h 1538967"/>
                  <a:gd name="connsiteX16" fmla="*/ 655892 w 867251"/>
                  <a:gd name="connsiteY16" fmla="*/ 63831 h 1538967"/>
                  <a:gd name="connsiteX17" fmla="*/ 643509 w 867251"/>
                  <a:gd name="connsiteY17" fmla="*/ 56496 h 1538967"/>
                  <a:gd name="connsiteX18" fmla="*/ 618173 w 867251"/>
                  <a:gd name="connsiteY18" fmla="*/ 44114 h 1538967"/>
                  <a:gd name="connsiteX19" fmla="*/ 604552 w 867251"/>
                  <a:gd name="connsiteY19" fmla="*/ 38399 h 1538967"/>
                  <a:gd name="connsiteX20" fmla="*/ 592360 w 867251"/>
                  <a:gd name="connsiteY20" fmla="*/ 34304 h 1538967"/>
                  <a:gd name="connsiteX21" fmla="*/ 566833 w 867251"/>
                  <a:gd name="connsiteY21" fmla="*/ 27160 h 1538967"/>
                  <a:gd name="connsiteX22" fmla="*/ 515588 w 867251"/>
                  <a:gd name="connsiteY22" fmla="*/ 16206 h 1538967"/>
                  <a:gd name="connsiteX23" fmla="*/ 490252 w 867251"/>
                  <a:gd name="connsiteY23" fmla="*/ 11634 h 1538967"/>
                  <a:gd name="connsiteX24" fmla="*/ 465296 w 867251"/>
                  <a:gd name="connsiteY24" fmla="*/ 6776 h 1538967"/>
                  <a:gd name="connsiteX25" fmla="*/ 437007 w 867251"/>
                  <a:gd name="connsiteY25" fmla="*/ 1728 h 1538967"/>
                  <a:gd name="connsiteX26" fmla="*/ 424148 w 867251"/>
                  <a:gd name="connsiteY26" fmla="*/ 299 h 1538967"/>
                  <a:gd name="connsiteX27" fmla="*/ 410146 w 867251"/>
                  <a:gd name="connsiteY27" fmla="*/ 204 h 1538967"/>
                  <a:gd name="connsiteX28" fmla="*/ 382524 w 867251"/>
                  <a:gd name="connsiteY28" fmla="*/ 4300 h 1538967"/>
                  <a:gd name="connsiteX29" fmla="*/ 356711 w 867251"/>
                  <a:gd name="connsiteY29" fmla="*/ 10967 h 1538967"/>
                  <a:gd name="connsiteX30" fmla="*/ 331280 w 867251"/>
                  <a:gd name="connsiteY30" fmla="*/ 18206 h 1538967"/>
                  <a:gd name="connsiteX31" fmla="*/ 306610 w 867251"/>
                  <a:gd name="connsiteY31" fmla="*/ 24207 h 1538967"/>
                  <a:gd name="connsiteX32" fmla="*/ 273749 w 867251"/>
                  <a:gd name="connsiteY32" fmla="*/ 34398 h 1538967"/>
                  <a:gd name="connsiteX33" fmla="*/ 241650 w 867251"/>
                  <a:gd name="connsiteY33" fmla="*/ 48020 h 1538967"/>
                  <a:gd name="connsiteX34" fmla="*/ 217265 w 867251"/>
                  <a:gd name="connsiteY34" fmla="*/ 56020 h 1538967"/>
                  <a:gd name="connsiteX35" fmla="*/ 190595 w 867251"/>
                  <a:gd name="connsiteY35" fmla="*/ 66688 h 1538967"/>
                  <a:gd name="connsiteX36" fmla="*/ 178975 w 867251"/>
                  <a:gd name="connsiteY36" fmla="*/ 72404 h 1538967"/>
                  <a:gd name="connsiteX37" fmla="*/ 167735 w 867251"/>
                  <a:gd name="connsiteY37" fmla="*/ 78118 h 1538967"/>
                  <a:gd name="connsiteX38" fmla="*/ 156686 w 867251"/>
                  <a:gd name="connsiteY38" fmla="*/ 84881 h 1538967"/>
                  <a:gd name="connsiteX39" fmla="*/ 145542 w 867251"/>
                  <a:gd name="connsiteY39" fmla="*/ 93358 h 1538967"/>
                  <a:gd name="connsiteX40" fmla="*/ 124587 w 867251"/>
                  <a:gd name="connsiteY40" fmla="*/ 111551 h 1538967"/>
                  <a:gd name="connsiteX41" fmla="*/ 104966 w 867251"/>
                  <a:gd name="connsiteY41" fmla="*/ 130125 h 1538967"/>
                  <a:gd name="connsiteX42" fmla="*/ 86296 w 867251"/>
                  <a:gd name="connsiteY42" fmla="*/ 152509 h 1538967"/>
                  <a:gd name="connsiteX43" fmla="*/ 78200 w 867251"/>
                  <a:gd name="connsiteY43" fmla="*/ 163557 h 1538967"/>
                  <a:gd name="connsiteX44" fmla="*/ 69818 w 867251"/>
                  <a:gd name="connsiteY44" fmla="*/ 174702 h 1538967"/>
                  <a:gd name="connsiteX45" fmla="*/ 62008 w 867251"/>
                  <a:gd name="connsiteY45" fmla="*/ 185751 h 1538967"/>
                  <a:gd name="connsiteX46" fmla="*/ 55245 w 867251"/>
                  <a:gd name="connsiteY46" fmla="*/ 196419 h 1538967"/>
                  <a:gd name="connsiteX47" fmla="*/ 42291 w 867251"/>
                  <a:gd name="connsiteY47" fmla="*/ 222422 h 1538967"/>
                  <a:gd name="connsiteX48" fmla="*/ 31813 w 867251"/>
                  <a:gd name="connsiteY48" fmla="*/ 247473 h 1538967"/>
                  <a:gd name="connsiteX49" fmla="*/ 22003 w 867251"/>
                  <a:gd name="connsiteY49" fmla="*/ 272714 h 1538967"/>
                  <a:gd name="connsiteX50" fmla="*/ 14478 w 867251"/>
                  <a:gd name="connsiteY50" fmla="*/ 298241 h 1538967"/>
                  <a:gd name="connsiteX51" fmla="*/ 8954 w 867251"/>
                  <a:gd name="connsiteY51" fmla="*/ 324435 h 1538967"/>
                  <a:gd name="connsiteX52" fmla="*/ 5525 w 867251"/>
                  <a:gd name="connsiteY52" fmla="*/ 351486 h 1538967"/>
                  <a:gd name="connsiteX53" fmla="*/ 4382 w 867251"/>
                  <a:gd name="connsiteY53" fmla="*/ 378727 h 1538967"/>
                  <a:gd name="connsiteX54" fmla="*/ 3429 w 867251"/>
                  <a:gd name="connsiteY54" fmla="*/ 433782 h 1538967"/>
                  <a:gd name="connsiteX55" fmla="*/ 2381 w 867251"/>
                  <a:gd name="connsiteY55" fmla="*/ 440259 h 1538967"/>
                  <a:gd name="connsiteX56" fmla="*/ 1429 w 867251"/>
                  <a:gd name="connsiteY56" fmla="*/ 460833 h 1538967"/>
                  <a:gd name="connsiteX57" fmla="*/ 1619 w 867251"/>
                  <a:gd name="connsiteY57" fmla="*/ 471596 h 1538967"/>
                  <a:gd name="connsiteX58" fmla="*/ 2572 w 867251"/>
                  <a:gd name="connsiteY58" fmla="*/ 483693 h 1538967"/>
                  <a:gd name="connsiteX59" fmla="*/ 4191 w 867251"/>
                  <a:gd name="connsiteY59" fmla="*/ 494266 h 1538967"/>
                  <a:gd name="connsiteX60" fmla="*/ 6096 w 867251"/>
                  <a:gd name="connsiteY60" fmla="*/ 504362 h 1538967"/>
                  <a:gd name="connsiteX61" fmla="*/ 8382 w 867251"/>
                  <a:gd name="connsiteY61" fmla="*/ 514268 h 1538967"/>
                  <a:gd name="connsiteX62" fmla="*/ 10096 w 867251"/>
                  <a:gd name="connsiteY62" fmla="*/ 519602 h 1538967"/>
                  <a:gd name="connsiteX63" fmla="*/ 16097 w 867251"/>
                  <a:gd name="connsiteY63" fmla="*/ 543034 h 1538967"/>
                  <a:gd name="connsiteX64" fmla="*/ 21146 w 867251"/>
                  <a:gd name="connsiteY64" fmla="*/ 555987 h 1538967"/>
                  <a:gd name="connsiteX65" fmla="*/ 26479 w 867251"/>
                  <a:gd name="connsiteY65" fmla="*/ 567227 h 1538967"/>
                  <a:gd name="connsiteX66" fmla="*/ 41053 w 867251"/>
                  <a:gd name="connsiteY66" fmla="*/ 590468 h 1538967"/>
                  <a:gd name="connsiteX67" fmla="*/ 46482 w 867251"/>
                  <a:gd name="connsiteY67" fmla="*/ 597898 h 1538967"/>
                  <a:gd name="connsiteX68" fmla="*/ 48578 w 867251"/>
                  <a:gd name="connsiteY68" fmla="*/ 600660 h 1538967"/>
                  <a:gd name="connsiteX69" fmla="*/ 48292 w 867251"/>
                  <a:gd name="connsiteY69" fmla="*/ 602279 h 1538967"/>
                  <a:gd name="connsiteX70" fmla="*/ 49149 w 867251"/>
                  <a:gd name="connsiteY70" fmla="*/ 605613 h 1538967"/>
                  <a:gd name="connsiteX71" fmla="*/ 49149 w 867251"/>
                  <a:gd name="connsiteY71" fmla="*/ 605613 h 1538967"/>
                  <a:gd name="connsiteX72" fmla="*/ 61151 w 867251"/>
                  <a:gd name="connsiteY72" fmla="*/ 627330 h 1538967"/>
                  <a:gd name="connsiteX73" fmla="*/ 61913 w 867251"/>
                  <a:gd name="connsiteY73" fmla="*/ 628568 h 1538967"/>
                  <a:gd name="connsiteX74" fmla="*/ 60960 w 867251"/>
                  <a:gd name="connsiteY74" fmla="*/ 628378 h 1538967"/>
                  <a:gd name="connsiteX75" fmla="*/ 55817 w 867251"/>
                  <a:gd name="connsiteY75" fmla="*/ 627425 h 1538967"/>
                  <a:gd name="connsiteX76" fmla="*/ 43434 w 867251"/>
                  <a:gd name="connsiteY76" fmla="*/ 625806 h 1538967"/>
                  <a:gd name="connsiteX77" fmla="*/ 32195 w 867251"/>
                  <a:gd name="connsiteY77" fmla="*/ 625330 h 1538967"/>
                  <a:gd name="connsiteX78" fmla="*/ 19431 w 867251"/>
                  <a:gd name="connsiteY78" fmla="*/ 626282 h 1538967"/>
                  <a:gd name="connsiteX79" fmla="*/ 3143 w 867251"/>
                  <a:gd name="connsiteY79" fmla="*/ 634188 h 1538967"/>
                  <a:gd name="connsiteX80" fmla="*/ 0 w 867251"/>
                  <a:gd name="connsiteY80" fmla="*/ 643141 h 1538967"/>
                  <a:gd name="connsiteX81" fmla="*/ 0 w 867251"/>
                  <a:gd name="connsiteY81" fmla="*/ 644189 h 1538967"/>
                  <a:gd name="connsiteX82" fmla="*/ 4191 w 867251"/>
                  <a:gd name="connsiteY82" fmla="*/ 655143 h 1538967"/>
                  <a:gd name="connsiteX83" fmla="*/ 11525 w 867251"/>
                  <a:gd name="connsiteY83" fmla="*/ 663144 h 1538967"/>
                  <a:gd name="connsiteX84" fmla="*/ 15526 w 867251"/>
                  <a:gd name="connsiteY84" fmla="*/ 666001 h 1538967"/>
                  <a:gd name="connsiteX85" fmla="*/ 21812 w 867251"/>
                  <a:gd name="connsiteY85" fmla="*/ 668954 h 1538967"/>
                  <a:gd name="connsiteX86" fmla="*/ 28766 w 867251"/>
                  <a:gd name="connsiteY86" fmla="*/ 671145 h 1538967"/>
                  <a:gd name="connsiteX87" fmla="*/ 32576 w 867251"/>
                  <a:gd name="connsiteY87" fmla="*/ 672097 h 1538967"/>
                  <a:gd name="connsiteX88" fmla="*/ 43053 w 867251"/>
                  <a:gd name="connsiteY88" fmla="*/ 674193 h 1538967"/>
                  <a:gd name="connsiteX89" fmla="*/ 62103 w 867251"/>
                  <a:gd name="connsiteY89" fmla="*/ 676955 h 1538967"/>
                  <a:gd name="connsiteX90" fmla="*/ 70485 w 867251"/>
                  <a:gd name="connsiteY90" fmla="*/ 677813 h 1538967"/>
                  <a:gd name="connsiteX91" fmla="*/ 74962 w 867251"/>
                  <a:gd name="connsiteY91" fmla="*/ 678003 h 1538967"/>
                  <a:gd name="connsiteX92" fmla="*/ 78677 w 867251"/>
                  <a:gd name="connsiteY92" fmla="*/ 677813 h 1538967"/>
                  <a:gd name="connsiteX93" fmla="*/ 80391 w 867251"/>
                  <a:gd name="connsiteY93" fmla="*/ 689623 h 1538967"/>
                  <a:gd name="connsiteX94" fmla="*/ 82010 w 867251"/>
                  <a:gd name="connsiteY94" fmla="*/ 733629 h 1538967"/>
                  <a:gd name="connsiteX95" fmla="*/ 82582 w 867251"/>
                  <a:gd name="connsiteY95" fmla="*/ 746011 h 1538967"/>
                  <a:gd name="connsiteX96" fmla="*/ 83249 w 867251"/>
                  <a:gd name="connsiteY96" fmla="*/ 756679 h 1538967"/>
                  <a:gd name="connsiteX97" fmla="*/ 85916 w 867251"/>
                  <a:gd name="connsiteY97" fmla="*/ 780873 h 1538967"/>
                  <a:gd name="connsiteX98" fmla="*/ 86963 w 867251"/>
                  <a:gd name="connsiteY98" fmla="*/ 790874 h 1538967"/>
                  <a:gd name="connsiteX99" fmla="*/ 88202 w 867251"/>
                  <a:gd name="connsiteY99" fmla="*/ 804685 h 1538967"/>
                  <a:gd name="connsiteX100" fmla="*/ 88868 w 867251"/>
                  <a:gd name="connsiteY100" fmla="*/ 812782 h 1538967"/>
                  <a:gd name="connsiteX101" fmla="*/ 89916 w 867251"/>
                  <a:gd name="connsiteY101" fmla="*/ 822116 h 1538967"/>
                  <a:gd name="connsiteX102" fmla="*/ 91440 w 867251"/>
                  <a:gd name="connsiteY102" fmla="*/ 828498 h 1538967"/>
                  <a:gd name="connsiteX103" fmla="*/ 96584 w 867251"/>
                  <a:gd name="connsiteY103" fmla="*/ 836403 h 1538967"/>
                  <a:gd name="connsiteX104" fmla="*/ 104489 w 867251"/>
                  <a:gd name="connsiteY104" fmla="*/ 838118 h 1538967"/>
                  <a:gd name="connsiteX105" fmla="*/ 112967 w 867251"/>
                  <a:gd name="connsiteY105" fmla="*/ 836689 h 1538967"/>
                  <a:gd name="connsiteX106" fmla="*/ 118491 w 867251"/>
                  <a:gd name="connsiteY106" fmla="*/ 836023 h 1538967"/>
                  <a:gd name="connsiteX107" fmla="*/ 139732 w 867251"/>
                  <a:gd name="connsiteY107" fmla="*/ 835261 h 1538967"/>
                  <a:gd name="connsiteX108" fmla="*/ 162211 w 867251"/>
                  <a:gd name="connsiteY108" fmla="*/ 836499 h 1538967"/>
                  <a:gd name="connsiteX109" fmla="*/ 184309 w 867251"/>
                  <a:gd name="connsiteY109" fmla="*/ 837261 h 1538967"/>
                  <a:gd name="connsiteX110" fmla="*/ 206407 w 867251"/>
                  <a:gd name="connsiteY110" fmla="*/ 835832 h 1538967"/>
                  <a:gd name="connsiteX111" fmla="*/ 218027 w 867251"/>
                  <a:gd name="connsiteY111" fmla="*/ 835070 h 1538967"/>
                  <a:gd name="connsiteX112" fmla="*/ 229457 w 867251"/>
                  <a:gd name="connsiteY112" fmla="*/ 834689 h 1538967"/>
                  <a:gd name="connsiteX113" fmla="*/ 251079 w 867251"/>
                  <a:gd name="connsiteY113" fmla="*/ 834880 h 1538967"/>
                  <a:gd name="connsiteX114" fmla="*/ 272129 w 867251"/>
                  <a:gd name="connsiteY114" fmla="*/ 834975 h 1538967"/>
                  <a:gd name="connsiteX115" fmla="*/ 281178 w 867251"/>
                  <a:gd name="connsiteY115" fmla="*/ 834404 h 1538967"/>
                  <a:gd name="connsiteX116" fmla="*/ 281178 w 867251"/>
                  <a:gd name="connsiteY116" fmla="*/ 836594 h 1538967"/>
                  <a:gd name="connsiteX117" fmla="*/ 280511 w 867251"/>
                  <a:gd name="connsiteY117" fmla="*/ 861264 h 1538967"/>
                  <a:gd name="connsiteX118" fmla="*/ 278892 w 867251"/>
                  <a:gd name="connsiteY118" fmla="*/ 909555 h 1538967"/>
                  <a:gd name="connsiteX119" fmla="*/ 277178 w 867251"/>
                  <a:gd name="connsiteY119" fmla="*/ 933939 h 1538967"/>
                  <a:gd name="connsiteX120" fmla="*/ 276320 w 867251"/>
                  <a:gd name="connsiteY120" fmla="*/ 945084 h 1538967"/>
                  <a:gd name="connsiteX121" fmla="*/ 274987 w 867251"/>
                  <a:gd name="connsiteY121" fmla="*/ 957276 h 1538967"/>
                  <a:gd name="connsiteX122" fmla="*/ 272891 w 867251"/>
                  <a:gd name="connsiteY122" fmla="*/ 982327 h 1538967"/>
                  <a:gd name="connsiteX123" fmla="*/ 271844 w 867251"/>
                  <a:gd name="connsiteY123" fmla="*/ 993566 h 1538967"/>
                  <a:gd name="connsiteX124" fmla="*/ 270701 w 867251"/>
                  <a:gd name="connsiteY124" fmla="*/ 1006234 h 1538967"/>
                  <a:gd name="connsiteX125" fmla="*/ 267938 w 867251"/>
                  <a:gd name="connsiteY125" fmla="*/ 1030428 h 1538967"/>
                  <a:gd name="connsiteX126" fmla="*/ 264890 w 867251"/>
                  <a:gd name="connsiteY126" fmla="*/ 1054240 h 1538967"/>
                  <a:gd name="connsiteX127" fmla="*/ 259556 w 867251"/>
                  <a:gd name="connsiteY127" fmla="*/ 1100341 h 1538967"/>
                  <a:gd name="connsiteX128" fmla="*/ 256604 w 867251"/>
                  <a:gd name="connsiteY128" fmla="*/ 1124916 h 1538967"/>
                  <a:gd name="connsiteX129" fmla="*/ 253460 w 867251"/>
                  <a:gd name="connsiteY129" fmla="*/ 1148538 h 1538967"/>
                  <a:gd name="connsiteX130" fmla="*/ 251746 w 867251"/>
                  <a:gd name="connsiteY130" fmla="*/ 1159873 h 1538967"/>
                  <a:gd name="connsiteX131" fmla="*/ 249460 w 867251"/>
                  <a:gd name="connsiteY131" fmla="*/ 1170541 h 1538967"/>
                  <a:gd name="connsiteX132" fmla="*/ 248221 w 867251"/>
                  <a:gd name="connsiteY132" fmla="*/ 1175494 h 1538967"/>
                  <a:gd name="connsiteX133" fmla="*/ 246888 w 867251"/>
                  <a:gd name="connsiteY133" fmla="*/ 1182256 h 1538967"/>
                  <a:gd name="connsiteX134" fmla="*/ 245840 w 867251"/>
                  <a:gd name="connsiteY134" fmla="*/ 1182542 h 1538967"/>
                  <a:gd name="connsiteX135" fmla="*/ 243650 w 867251"/>
                  <a:gd name="connsiteY135" fmla="*/ 1190067 h 1538967"/>
                  <a:gd name="connsiteX136" fmla="*/ 255842 w 867251"/>
                  <a:gd name="connsiteY136" fmla="*/ 1211117 h 1538967"/>
                  <a:gd name="connsiteX137" fmla="*/ 268891 w 867251"/>
                  <a:gd name="connsiteY137" fmla="*/ 1231501 h 1538967"/>
                  <a:gd name="connsiteX138" fmla="*/ 294513 w 867251"/>
                  <a:gd name="connsiteY138" fmla="*/ 1270553 h 1538967"/>
                  <a:gd name="connsiteX139" fmla="*/ 307848 w 867251"/>
                  <a:gd name="connsiteY139" fmla="*/ 1289889 h 1538967"/>
                  <a:gd name="connsiteX140" fmla="*/ 321659 w 867251"/>
                  <a:gd name="connsiteY140" fmla="*/ 1311320 h 1538967"/>
                  <a:gd name="connsiteX141" fmla="*/ 343376 w 867251"/>
                  <a:gd name="connsiteY141" fmla="*/ 1353039 h 1538967"/>
                  <a:gd name="connsiteX142" fmla="*/ 348710 w 867251"/>
                  <a:gd name="connsiteY142" fmla="*/ 1366089 h 1538967"/>
                  <a:gd name="connsiteX143" fmla="*/ 353759 w 867251"/>
                  <a:gd name="connsiteY143" fmla="*/ 1379615 h 1538967"/>
                  <a:gd name="connsiteX144" fmla="*/ 357378 w 867251"/>
                  <a:gd name="connsiteY144" fmla="*/ 1388473 h 1538967"/>
                  <a:gd name="connsiteX145" fmla="*/ 351854 w 867251"/>
                  <a:gd name="connsiteY145" fmla="*/ 1388949 h 1538967"/>
                  <a:gd name="connsiteX146" fmla="*/ 338233 w 867251"/>
                  <a:gd name="connsiteY146" fmla="*/ 1391806 h 1538967"/>
                  <a:gd name="connsiteX147" fmla="*/ 310229 w 867251"/>
                  <a:gd name="connsiteY147" fmla="*/ 1401427 h 1538967"/>
                  <a:gd name="connsiteX148" fmla="*/ 286988 w 867251"/>
                  <a:gd name="connsiteY148" fmla="*/ 1412095 h 1538967"/>
                  <a:gd name="connsiteX149" fmla="*/ 264986 w 867251"/>
                  <a:gd name="connsiteY149" fmla="*/ 1423715 h 1538967"/>
                  <a:gd name="connsiteX150" fmla="*/ 245459 w 867251"/>
                  <a:gd name="connsiteY150" fmla="*/ 1434573 h 1538967"/>
                  <a:gd name="connsiteX151" fmla="*/ 233934 w 867251"/>
                  <a:gd name="connsiteY151" fmla="*/ 1441336 h 1538967"/>
                  <a:gd name="connsiteX152" fmla="*/ 223933 w 867251"/>
                  <a:gd name="connsiteY152" fmla="*/ 1447909 h 1538967"/>
                  <a:gd name="connsiteX153" fmla="*/ 198787 w 867251"/>
                  <a:gd name="connsiteY153" fmla="*/ 1466863 h 1538967"/>
                  <a:gd name="connsiteX154" fmla="*/ 187833 w 867251"/>
                  <a:gd name="connsiteY154" fmla="*/ 1475912 h 1538967"/>
                  <a:gd name="connsiteX155" fmla="*/ 182309 w 867251"/>
                  <a:gd name="connsiteY155" fmla="*/ 1480770 h 1538967"/>
                  <a:gd name="connsiteX156" fmla="*/ 179927 w 867251"/>
                  <a:gd name="connsiteY156" fmla="*/ 1483247 h 1538967"/>
                  <a:gd name="connsiteX157" fmla="*/ 178784 w 867251"/>
                  <a:gd name="connsiteY157" fmla="*/ 1484390 h 1538967"/>
                  <a:gd name="connsiteX158" fmla="*/ 176117 w 867251"/>
                  <a:gd name="connsiteY158" fmla="*/ 1487247 h 1538967"/>
                  <a:gd name="connsiteX159" fmla="*/ 174975 w 867251"/>
                  <a:gd name="connsiteY159" fmla="*/ 1490866 h 1538967"/>
                  <a:gd name="connsiteX160" fmla="*/ 175832 w 867251"/>
                  <a:gd name="connsiteY160" fmla="*/ 1494676 h 1538967"/>
                  <a:gd name="connsiteX161" fmla="*/ 182213 w 867251"/>
                  <a:gd name="connsiteY161" fmla="*/ 1498772 h 1538967"/>
                  <a:gd name="connsiteX162" fmla="*/ 186309 w 867251"/>
                  <a:gd name="connsiteY162" fmla="*/ 1498391 h 1538967"/>
                  <a:gd name="connsiteX163" fmla="*/ 190500 w 867251"/>
                  <a:gd name="connsiteY163" fmla="*/ 1497534 h 1538967"/>
                  <a:gd name="connsiteX164" fmla="*/ 198692 w 867251"/>
                  <a:gd name="connsiteY164" fmla="*/ 1496296 h 1538967"/>
                  <a:gd name="connsiteX165" fmla="*/ 217742 w 867251"/>
                  <a:gd name="connsiteY165" fmla="*/ 1493724 h 1538967"/>
                  <a:gd name="connsiteX166" fmla="*/ 259937 w 867251"/>
                  <a:gd name="connsiteY166" fmla="*/ 1488390 h 1538967"/>
                  <a:gd name="connsiteX167" fmla="*/ 270225 w 867251"/>
                  <a:gd name="connsiteY167" fmla="*/ 1487532 h 1538967"/>
                  <a:gd name="connsiteX168" fmla="*/ 286036 w 867251"/>
                  <a:gd name="connsiteY168" fmla="*/ 1487532 h 1538967"/>
                  <a:gd name="connsiteX169" fmla="*/ 293370 w 867251"/>
                  <a:gd name="connsiteY169" fmla="*/ 1490009 h 1538967"/>
                  <a:gd name="connsiteX170" fmla="*/ 303371 w 867251"/>
                  <a:gd name="connsiteY170" fmla="*/ 1496105 h 1538967"/>
                  <a:gd name="connsiteX171" fmla="*/ 311658 w 867251"/>
                  <a:gd name="connsiteY171" fmla="*/ 1504678 h 1538967"/>
                  <a:gd name="connsiteX172" fmla="*/ 313849 w 867251"/>
                  <a:gd name="connsiteY172" fmla="*/ 1508773 h 1538967"/>
                  <a:gd name="connsiteX173" fmla="*/ 314801 w 867251"/>
                  <a:gd name="connsiteY173" fmla="*/ 1512488 h 1538967"/>
                  <a:gd name="connsiteX174" fmla="*/ 314801 w 867251"/>
                  <a:gd name="connsiteY174" fmla="*/ 1513155 h 1538967"/>
                  <a:gd name="connsiteX175" fmla="*/ 314706 w 867251"/>
                  <a:gd name="connsiteY175" fmla="*/ 1513250 h 1538967"/>
                  <a:gd name="connsiteX176" fmla="*/ 314706 w 867251"/>
                  <a:gd name="connsiteY176" fmla="*/ 1513250 h 1538967"/>
                  <a:gd name="connsiteX177" fmla="*/ 313468 w 867251"/>
                  <a:gd name="connsiteY177" fmla="*/ 1513917 h 1538967"/>
                  <a:gd name="connsiteX178" fmla="*/ 303467 w 867251"/>
                  <a:gd name="connsiteY178" fmla="*/ 1515917 h 1538967"/>
                  <a:gd name="connsiteX179" fmla="*/ 293751 w 867251"/>
                  <a:gd name="connsiteY179" fmla="*/ 1516489 h 1538967"/>
                  <a:gd name="connsiteX180" fmla="*/ 281273 w 867251"/>
                  <a:gd name="connsiteY180" fmla="*/ 1516013 h 1538967"/>
                  <a:gd name="connsiteX181" fmla="*/ 272225 w 867251"/>
                  <a:gd name="connsiteY181" fmla="*/ 1514964 h 1538967"/>
                  <a:gd name="connsiteX182" fmla="*/ 257937 w 867251"/>
                  <a:gd name="connsiteY182" fmla="*/ 1512774 h 1538967"/>
                  <a:gd name="connsiteX183" fmla="*/ 226600 w 867251"/>
                  <a:gd name="connsiteY183" fmla="*/ 1506488 h 1538967"/>
                  <a:gd name="connsiteX184" fmla="*/ 212312 w 867251"/>
                  <a:gd name="connsiteY184" fmla="*/ 1503535 h 1538967"/>
                  <a:gd name="connsiteX185" fmla="*/ 204502 w 867251"/>
                  <a:gd name="connsiteY185" fmla="*/ 1501915 h 1538967"/>
                  <a:gd name="connsiteX186" fmla="*/ 200978 w 867251"/>
                  <a:gd name="connsiteY186" fmla="*/ 1501154 h 1538967"/>
                  <a:gd name="connsiteX187" fmla="*/ 198025 w 867251"/>
                  <a:gd name="connsiteY187" fmla="*/ 1500677 h 1538967"/>
                  <a:gd name="connsiteX188" fmla="*/ 196215 w 867251"/>
                  <a:gd name="connsiteY188" fmla="*/ 1500296 h 1538967"/>
                  <a:gd name="connsiteX189" fmla="*/ 191738 w 867251"/>
                  <a:gd name="connsiteY189" fmla="*/ 1501154 h 1538967"/>
                  <a:gd name="connsiteX190" fmla="*/ 188214 w 867251"/>
                  <a:gd name="connsiteY190" fmla="*/ 1505535 h 1538967"/>
                  <a:gd name="connsiteX191" fmla="*/ 188119 w 867251"/>
                  <a:gd name="connsiteY191" fmla="*/ 1509440 h 1538967"/>
                  <a:gd name="connsiteX192" fmla="*/ 191357 w 867251"/>
                  <a:gd name="connsiteY192" fmla="*/ 1514012 h 1538967"/>
                  <a:gd name="connsiteX193" fmla="*/ 197644 w 867251"/>
                  <a:gd name="connsiteY193" fmla="*/ 1516489 h 1538967"/>
                  <a:gd name="connsiteX194" fmla="*/ 203168 w 867251"/>
                  <a:gd name="connsiteY194" fmla="*/ 1517727 h 1538967"/>
                  <a:gd name="connsiteX195" fmla="*/ 214979 w 867251"/>
                  <a:gd name="connsiteY195" fmla="*/ 1520204 h 1538967"/>
                  <a:gd name="connsiteX196" fmla="*/ 237839 w 867251"/>
                  <a:gd name="connsiteY196" fmla="*/ 1524966 h 1538967"/>
                  <a:gd name="connsiteX197" fmla="*/ 264224 w 867251"/>
                  <a:gd name="connsiteY197" fmla="*/ 1529729 h 1538967"/>
                  <a:gd name="connsiteX198" fmla="*/ 299752 w 867251"/>
                  <a:gd name="connsiteY198" fmla="*/ 1532015 h 1538967"/>
                  <a:gd name="connsiteX199" fmla="*/ 316992 w 867251"/>
                  <a:gd name="connsiteY199" fmla="*/ 1529347 h 1538967"/>
                  <a:gd name="connsiteX200" fmla="*/ 321278 w 867251"/>
                  <a:gd name="connsiteY200" fmla="*/ 1527633 h 1538967"/>
                  <a:gd name="connsiteX201" fmla="*/ 322421 w 867251"/>
                  <a:gd name="connsiteY201" fmla="*/ 1526966 h 1538967"/>
                  <a:gd name="connsiteX202" fmla="*/ 325088 w 867251"/>
                  <a:gd name="connsiteY202" fmla="*/ 1525061 h 1538967"/>
                  <a:gd name="connsiteX203" fmla="*/ 327565 w 867251"/>
                  <a:gd name="connsiteY203" fmla="*/ 1522203 h 1538967"/>
                  <a:gd name="connsiteX204" fmla="*/ 329756 w 867251"/>
                  <a:gd name="connsiteY204" fmla="*/ 1518012 h 1538967"/>
                  <a:gd name="connsiteX205" fmla="*/ 330327 w 867251"/>
                  <a:gd name="connsiteY205" fmla="*/ 1511822 h 1538967"/>
                  <a:gd name="connsiteX206" fmla="*/ 328994 w 867251"/>
                  <a:gd name="connsiteY206" fmla="*/ 1505059 h 1538967"/>
                  <a:gd name="connsiteX207" fmla="*/ 326041 w 867251"/>
                  <a:gd name="connsiteY207" fmla="*/ 1498296 h 1538967"/>
                  <a:gd name="connsiteX208" fmla="*/ 322421 w 867251"/>
                  <a:gd name="connsiteY208" fmla="*/ 1493152 h 1538967"/>
                  <a:gd name="connsiteX209" fmla="*/ 314516 w 867251"/>
                  <a:gd name="connsiteY209" fmla="*/ 1485056 h 1538967"/>
                  <a:gd name="connsiteX210" fmla="*/ 292799 w 867251"/>
                  <a:gd name="connsiteY210" fmla="*/ 1472959 h 1538967"/>
                  <a:gd name="connsiteX211" fmla="*/ 273653 w 867251"/>
                  <a:gd name="connsiteY211" fmla="*/ 1471816 h 1538967"/>
                  <a:gd name="connsiteX212" fmla="*/ 260318 w 867251"/>
                  <a:gd name="connsiteY212" fmla="*/ 1472959 h 1538967"/>
                  <a:gd name="connsiteX213" fmla="*/ 237839 w 867251"/>
                  <a:gd name="connsiteY213" fmla="*/ 1475721 h 1538967"/>
                  <a:gd name="connsiteX214" fmla="*/ 209836 w 867251"/>
                  <a:gd name="connsiteY214" fmla="*/ 1479436 h 1538967"/>
                  <a:gd name="connsiteX215" fmla="*/ 206788 w 867251"/>
                  <a:gd name="connsiteY215" fmla="*/ 1479817 h 1538967"/>
                  <a:gd name="connsiteX216" fmla="*/ 224219 w 867251"/>
                  <a:gd name="connsiteY216" fmla="*/ 1466768 h 1538967"/>
                  <a:gd name="connsiteX217" fmla="*/ 233744 w 867251"/>
                  <a:gd name="connsiteY217" fmla="*/ 1460386 h 1538967"/>
                  <a:gd name="connsiteX218" fmla="*/ 245078 w 867251"/>
                  <a:gd name="connsiteY218" fmla="*/ 1453433 h 1538967"/>
                  <a:gd name="connsiteX219" fmla="*/ 265367 w 867251"/>
                  <a:gd name="connsiteY219" fmla="*/ 1442479 h 1538967"/>
                  <a:gd name="connsiteX220" fmla="*/ 287560 w 867251"/>
                  <a:gd name="connsiteY220" fmla="*/ 1430954 h 1538967"/>
                  <a:gd name="connsiteX221" fmla="*/ 309372 w 867251"/>
                  <a:gd name="connsiteY221" fmla="*/ 1420667 h 1538967"/>
                  <a:gd name="connsiteX222" fmla="*/ 315563 w 867251"/>
                  <a:gd name="connsiteY222" fmla="*/ 1418095 h 1538967"/>
                  <a:gd name="connsiteX223" fmla="*/ 333851 w 867251"/>
                  <a:gd name="connsiteY223" fmla="*/ 1411809 h 1538967"/>
                  <a:gd name="connsiteX224" fmla="*/ 344138 w 867251"/>
                  <a:gd name="connsiteY224" fmla="*/ 1409046 h 1538967"/>
                  <a:gd name="connsiteX225" fmla="*/ 353663 w 867251"/>
                  <a:gd name="connsiteY225" fmla="*/ 1407141 h 1538967"/>
                  <a:gd name="connsiteX226" fmla="*/ 362617 w 867251"/>
                  <a:gd name="connsiteY226" fmla="*/ 1406951 h 1538967"/>
                  <a:gd name="connsiteX227" fmla="*/ 369951 w 867251"/>
                  <a:gd name="connsiteY227" fmla="*/ 1406189 h 1538967"/>
                  <a:gd name="connsiteX228" fmla="*/ 376714 w 867251"/>
                  <a:gd name="connsiteY228" fmla="*/ 1401141 h 1538967"/>
                  <a:gd name="connsiteX229" fmla="*/ 377571 w 867251"/>
                  <a:gd name="connsiteY229" fmla="*/ 1391711 h 1538967"/>
                  <a:gd name="connsiteX230" fmla="*/ 374713 w 867251"/>
                  <a:gd name="connsiteY230" fmla="*/ 1385329 h 1538967"/>
                  <a:gd name="connsiteX231" fmla="*/ 372332 w 867251"/>
                  <a:gd name="connsiteY231" fmla="*/ 1380186 h 1538967"/>
                  <a:gd name="connsiteX232" fmla="*/ 367951 w 867251"/>
                  <a:gd name="connsiteY232" fmla="*/ 1370280 h 1538967"/>
                  <a:gd name="connsiteX233" fmla="*/ 359093 w 867251"/>
                  <a:gd name="connsiteY233" fmla="*/ 1349897 h 1538967"/>
                  <a:gd name="connsiteX234" fmla="*/ 353568 w 867251"/>
                  <a:gd name="connsiteY234" fmla="*/ 1339038 h 1538967"/>
                  <a:gd name="connsiteX235" fmla="*/ 347948 w 867251"/>
                  <a:gd name="connsiteY235" fmla="*/ 1328275 h 1538967"/>
                  <a:gd name="connsiteX236" fmla="*/ 337090 w 867251"/>
                  <a:gd name="connsiteY236" fmla="*/ 1309796 h 1538967"/>
                  <a:gd name="connsiteX237" fmla="*/ 331280 w 867251"/>
                  <a:gd name="connsiteY237" fmla="*/ 1301033 h 1538967"/>
                  <a:gd name="connsiteX238" fmla="*/ 325374 w 867251"/>
                  <a:gd name="connsiteY238" fmla="*/ 1292365 h 1538967"/>
                  <a:gd name="connsiteX239" fmla="*/ 300133 w 867251"/>
                  <a:gd name="connsiteY239" fmla="*/ 1257313 h 1538967"/>
                  <a:gd name="connsiteX240" fmla="*/ 288131 w 867251"/>
                  <a:gd name="connsiteY240" fmla="*/ 1239597 h 1538967"/>
                  <a:gd name="connsiteX241" fmla="*/ 276987 w 867251"/>
                  <a:gd name="connsiteY241" fmla="*/ 1222928 h 1538967"/>
                  <a:gd name="connsiteX242" fmla="*/ 265081 w 867251"/>
                  <a:gd name="connsiteY242" fmla="*/ 1204926 h 1538967"/>
                  <a:gd name="connsiteX243" fmla="*/ 258128 w 867251"/>
                  <a:gd name="connsiteY243" fmla="*/ 1193401 h 1538967"/>
                  <a:gd name="connsiteX244" fmla="*/ 265367 w 867251"/>
                  <a:gd name="connsiteY244" fmla="*/ 1194353 h 1538967"/>
                  <a:gd name="connsiteX245" fmla="*/ 277463 w 867251"/>
                  <a:gd name="connsiteY245" fmla="*/ 1195210 h 1538967"/>
                  <a:gd name="connsiteX246" fmla="*/ 289465 w 867251"/>
                  <a:gd name="connsiteY246" fmla="*/ 1195877 h 1538967"/>
                  <a:gd name="connsiteX247" fmla="*/ 301562 w 867251"/>
                  <a:gd name="connsiteY247" fmla="*/ 1197020 h 1538967"/>
                  <a:gd name="connsiteX248" fmla="*/ 313849 w 867251"/>
                  <a:gd name="connsiteY248" fmla="*/ 1198449 h 1538967"/>
                  <a:gd name="connsiteX249" fmla="*/ 325374 w 867251"/>
                  <a:gd name="connsiteY249" fmla="*/ 1199782 h 1538967"/>
                  <a:gd name="connsiteX250" fmla="*/ 342043 w 867251"/>
                  <a:gd name="connsiteY250" fmla="*/ 1202164 h 1538967"/>
                  <a:gd name="connsiteX251" fmla="*/ 361283 w 867251"/>
                  <a:gd name="connsiteY251" fmla="*/ 1206355 h 1538967"/>
                  <a:gd name="connsiteX252" fmla="*/ 377190 w 867251"/>
                  <a:gd name="connsiteY252" fmla="*/ 1209021 h 1538967"/>
                  <a:gd name="connsiteX253" fmla="*/ 377762 w 867251"/>
                  <a:gd name="connsiteY253" fmla="*/ 1209974 h 1538967"/>
                  <a:gd name="connsiteX254" fmla="*/ 387191 w 867251"/>
                  <a:gd name="connsiteY254" fmla="*/ 1220356 h 1538967"/>
                  <a:gd name="connsiteX255" fmla="*/ 396145 w 867251"/>
                  <a:gd name="connsiteY255" fmla="*/ 1229405 h 1538967"/>
                  <a:gd name="connsiteX256" fmla="*/ 415766 w 867251"/>
                  <a:gd name="connsiteY256" fmla="*/ 1246741 h 1538967"/>
                  <a:gd name="connsiteX257" fmla="*/ 422910 w 867251"/>
                  <a:gd name="connsiteY257" fmla="*/ 1252646 h 1538967"/>
                  <a:gd name="connsiteX258" fmla="*/ 441388 w 867251"/>
                  <a:gd name="connsiteY258" fmla="*/ 1270362 h 1538967"/>
                  <a:gd name="connsiteX259" fmla="*/ 458534 w 867251"/>
                  <a:gd name="connsiteY259" fmla="*/ 1288651 h 1538967"/>
                  <a:gd name="connsiteX260" fmla="*/ 477774 w 867251"/>
                  <a:gd name="connsiteY260" fmla="*/ 1306939 h 1538967"/>
                  <a:gd name="connsiteX261" fmla="*/ 496157 w 867251"/>
                  <a:gd name="connsiteY261" fmla="*/ 1324941 h 1538967"/>
                  <a:gd name="connsiteX262" fmla="*/ 515017 w 867251"/>
                  <a:gd name="connsiteY262" fmla="*/ 1341705 h 1538967"/>
                  <a:gd name="connsiteX263" fmla="*/ 523589 w 867251"/>
                  <a:gd name="connsiteY263" fmla="*/ 1349706 h 1538967"/>
                  <a:gd name="connsiteX264" fmla="*/ 527876 w 867251"/>
                  <a:gd name="connsiteY264" fmla="*/ 1354182 h 1538967"/>
                  <a:gd name="connsiteX265" fmla="*/ 528638 w 867251"/>
                  <a:gd name="connsiteY265" fmla="*/ 1354945 h 1538967"/>
                  <a:gd name="connsiteX266" fmla="*/ 525875 w 867251"/>
                  <a:gd name="connsiteY266" fmla="*/ 1358564 h 1538967"/>
                  <a:gd name="connsiteX267" fmla="*/ 520541 w 867251"/>
                  <a:gd name="connsiteY267" fmla="*/ 1365327 h 1538967"/>
                  <a:gd name="connsiteX268" fmla="*/ 485585 w 867251"/>
                  <a:gd name="connsiteY268" fmla="*/ 1402379 h 1538967"/>
                  <a:gd name="connsiteX269" fmla="*/ 467011 w 867251"/>
                  <a:gd name="connsiteY269" fmla="*/ 1419620 h 1538967"/>
                  <a:gd name="connsiteX270" fmla="*/ 448437 w 867251"/>
                  <a:gd name="connsiteY270" fmla="*/ 1438479 h 1538967"/>
                  <a:gd name="connsiteX271" fmla="*/ 415766 w 867251"/>
                  <a:gd name="connsiteY271" fmla="*/ 1473055 h 1538967"/>
                  <a:gd name="connsiteX272" fmla="*/ 399098 w 867251"/>
                  <a:gd name="connsiteY272" fmla="*/ 1492772 h 1538967"/>
                  <a:gd name="connsiteX273" fmla="*/ 392621 w 867251"/>
                  <a:gd name="connsiteY273" fmla="*/ 1502011 h 1538967"/>
                  <a:gd name="connsiteX274" fmla="*/ 389858 w 867251"/>
                  <a:gd name="connsiteY274" fmla="*/ 1506392 h 1538967"/>
                  <a:gd name="connsiteX275" fmla="*/ 387382 w 867251"/>
                  <a:gd name="connsiteY275" fmla="*/ 1511155 h 1538967"/>
                  <a:gd name="connsiteX276" fmla="*/ 385763 w 867251"/>
                  <a:gd name="connsiteY276" fmla="*/ 1514107 h 1538967"/>
                  <a:gd name="connsiteX277" fmla="*/ 386429 w 867251"/>
                  <a:gd name="connsiteY277" fmla="*/ 1520584 h 1538967"/>
                  <a:gd name="connsiteX278" fmla="*/ 395669 w 867251"/>
                  <a:gd name="connsiteY278" fmla="*/ 1524775 h 1538967"/>
                  <a:gd name="connsiteX279" fmla="*/ 403575 w 867251"/>
                  <a:gd name="connsiteY279" fmla="*/ 1518489 h 1538967"/>
                  <a:gd name="connsiteX280" fmla="*/ 409289 w 867251"/>
                  <a:gd name="connsiteY280" fmla="*/ 1513060 h 1538967"/>
                  <a:gd name="connsiteX281" fmla="*/ 421481 w 867251"/>
                  <a:gd name="connsiteY281" fmla="*/ 1503344 h 1538967"/>
                  <a:gd name="connsiteX282" fmla="*/ 435197 w 867251"/>
                  <a:gd name="connsiteY282" fmla="*/ 1495057 h 1538967"/>
                  <a:gd name="connsiteX283" fmla="*/ 450342 w 867251"/>
                  <a:gd name="connsiteY283" fmla="*/ 1488009 h 1538967"/>
                  <a:gd name="connsiteX284" fmla="*/ 464153 w 867251"/>
                  <a:gd name="connsiteY284" fmla="*/ 1483437 h 1538967"/>
                  <a:gd name="connsiteX285" fmla="*/ 479298 w 867251"/>
                  <a:gd name="connsiteY285" fmla="*/ 1480484 h 1538967"/>
                  <a:gd name="connsiteX286" fmla="*/ 488918 w 867251"/>
                  <a:gd name="connsiteY286" fmla="*/ 1480675 h 1538967"/>
                  <a:gd name="connsiteX287" fmla="*/ 493395 w 867251"/>
                  <a:gd name="connsiteY287" fmla="*/ 1482008 h 1538967"/>
                  <a:gd name="connsiteX288" fmla="*/ 502920 w 867251"/>
                  <a:gd name="connsiteY288" fmla="*/ 1488676 h 1538967"/>
                  <a:gd name="connsiteX289" fmla="*/ 510350 w 867251"/>
                  <a:gd name="connsiteY289" fmla="*/ 1496581 h 1538967"/>
                  <a:gd name="connsiteX290" fmla="*/ 513588 w 867251"/>
                  <a:gd name="connsiteY290" fmla="*/ 1502677 h 1538967"/>
                  <a:gd name="connsiteX291" fmla="*/ 514636 w 867251"/>
                  <a:gd name="connsiteY291" fmla="*/ 1506868 h 1538967"/>
                  <a:gd name="connsiteX292" fmla="*/ 514541 w 867251"/>
                  <a:gd name="connsiteY292" fmla="*/ 1509345 h 1538967"/>
                  <a:gd name="connsiteX293" fmla="*/ 513969 w 867251"/>
                  <a:gd name="connsiteY293" fmla="*/ 1511155 h 1538967"/>
                  <a:gd name="connsiteX294" fmla="*/ 513112 w 867251"/>
                  <a:gd name="connsiteY294" fmla="*/ 1512488 h 1538967"/>
                  <a:gd name="connsiteX295" fmla="*/ 510921 w 867251"/>
                  <a:gd name="connsiteY295" fmla="*/ 1514488 h 1538967"/>
                  <a:gd name="connsiteX296" fmla="*/ 506254 w 867251"/>
                  <a:gd name="connsiteY296" fmla="*/ 1516774 h 1538967"/>
                  <a:gd name="connsiteX297" fmla="*/ 494538 w 867251"/>
                  <a:gd name="connsiteY297" fmla="*/ 1520204 h 1538967"/>
                  <a:gd name="connsiteX298" fmla="*/ 485585 w 867251"/>
                  <a:gd name="connsiteY298" fmla="*/ 1521537 h 1538967"/>
                  <a:gd name="connsiteX299" fmla="*/ 471488 w 867251"/>
                  <a:gd name="connsiteY299" fmla="*/ 1522203 h 1538967"/>
                  <a:gd name="connsiteX300" fmla="*/ 456248 w 867251"/>
                  <a:gd name="connsiteY300" fmla="*/ 1521823 h 1538967"/>
                  <a:gd name="connsiteX301" fmla="*/ 441675 w 867251"/>
                  <a:gd name="connsiteY301" fmla="*/ 1521061 h 1538967"/>
                  <a:gd name="connsiteX302" fmla="*/ 434531 w 867251"/>
                  <a:gd name="connsiteY302" fmla="*/ 1520680 h 1538967"/>
                  <a:gd name="connsiteX303" fmla="*/ 425768 w 867251"/>
                  <a:gd name="connsiteY303" fmla="*/ 1520204 h 1538967"/>
                  <a:gd name="connsiteX304" fmla="*/ 425672 w 867251"/>
                  <a:gd name="connsiteY304" fmla="*/ 1520108 h 1538967"/>
                  <a:gd name="connsiteX305" fmla="*/ 416814 w 867251"/>
                  <a:gd name="connsiteY305" fmla="*/ 1518679 h 1538967"/>
                  <a:gd name="connsiteX306" fmla="*/ 413861 w 867251"/>
                  <a:gd name="connsiteY306" fmla="*/ 1528680 h 1538967"/>
                  <a:gd name="connsiteX307" fmla="*/ 418624 w 867251"/>
                  <a:gd name="connsiteY307" fmla="*/ 1533920 h 1538967"/>
                  <a:gd name="connsiteX308" fmla="*/ 426149 w 867251"/>
                  <a:gd name="connsiteY308" fmla="*/ 1536491 h 1538967"/>
                  <a:gd name="connsiteX309" fmla="*/ 434054 w 867251"/>
                  <a:gd name="connsiteY309" fmla="*/ 1537158 h 1538967"/>
                  <a:gd name="connsiteX310" fmla="*/ 446532 w 867251"/>
                  <a:gd name="connsiteY310" fmla="*/ 1537920 h 1538967"/>
                  <a:gd name="connsiteX311" fmla="*/ 472250 w 867251"/>
                  <a:gd name="connsiteY311" fmla="*/ 1538872 h 1538967"/>
                  <a:gd name="connsiteX312" fmla="*/ 487585 w 867251"/>
                  <a:gd name="connsiteY312" fmla="*/ 1537920 h 1538967"/>
                  <a:gd name="connsiteX313" fmla="*/ 493490 w 867251"/>
                  <a:gd name="connsiteY313" fmla="*/ 1537253 h 1538967"/>
                  <a:gd name="connsiteX314" fmla="*/ 500634 w 867251"/>
                  <a:gd name="connsiteY314" fmla="*/ 1535824 h 1538967"/>
                  <a:gd name="connsiteX315" fmla="*/ 505682 w 867251"/>
                  <a:gd name="connsiteY315" fmla="*/ 1534396 h 1538967"/>
                  <a:gd name="connsiteX316" fmla="*/ 518541 w 867251"/>
                  <a:gd name="connsiteY316" fmla="*/ 1529157 h 1538967"/>
                  <a:gd name="connsiteX317" fmla="*/ 528447 w 867251"/>
                  <a:gd name="connsiteY317" fmla="*/ 1518870 h 1538967"/>
                  <a:gd name="connsiteX318" fmla="*/ 530828 w 867251"/>
                  <a:gd name="connsiteY318" fmla="*/ 1511250 h 1538967"/>
                  <a:gd name="connsiteX319" fmla="*/ 530733 w 867251"/>
                  <a:gd name="connsiteY319" fmla="*/ 1503058 h 1538967"/>
                  <a:gd name="connsiteX320" fmla="*/ 528066 w 867251"/>
                  <a:gd name="connsiteY320" fmla="*/ 1494486 h 1538967"/>
                  <a:gd name="connsiteX321" fmla="*/ 525494 w 867251"/>
                  <a:gd name="connsiteY321" fmla="*/ 1489437 h 1538967"/>
                  <a:gd name="connsiteX322" fmla="*/ 516922 w 867251"/>
                  <a:gd name="connsiteY322" fmla="*/ 1478674 h 1538967"/>
                  <a:gd name="connsiteX323" fmla="*/ 506349 w 867251"/>
                  <a:gd name="connsiteY323" fmla="*/ 1470007 h 1538967"/>
                  <a:gd name="connsiteX324" fmla="*/ 493967 w 867251"/>
                  <a:gd name="connsiteY324" fmla="*/ 1464197 h 1538967"/>
                  <a:gd name="connsiteX325" fmla="*/ 485108 w 867251"/>
                  <a:gd name="connsiteY325" fmla="*/ 1463054 h 1538967"/>
                  <a:gd name="connsiteX326" fmla="*/ 470916 w 867251"/>
                  <a:gd name="connsiteY326" fmla="*/ 1464197 h 1538967"/>
                  <a:gd name="connsiteX327" fmla="*/ 458343 w 867251"/>
                  <a:gd name="connsiteY327" fmla="*/ 1467054 h 1538967"/>
                  <a:gd name="connsiteX328" fmla="*/ 437674 w 867251"/>
                  <a:gd name="connsiteY328" fmla="*/ 1474578 h 1538967"/>
                  <a:gd name="connsiteX329" fmla="*/ 451866 w 867251"/>
                  <a:gd name="connsiteY329" fmla="*/ 1459815 h 1538967"/>
                  <a:gd name="connsiteX330" fmla="*/ 468821 w 867251"/>
                  <a:gd name="connsiteY330" fmla="*/ 1442098 h 1538967"/>
                  <a:gd name="connsiteX331" fmla="*/ 487871 w 867251"/>
                  <a:gd name="connsiteY331" fmla="*/ 1423905 h 1538967"/>
                  <a:gd name="connsiteX332" fmla="*/ 506730 w 867251"/>
                  <a:gd name="connsiteY332" fmla="*/ 1406189 h 1538967"/>
                  <a:gd name="connsiteX333" fmla="*/ 525018 w 867251"/>
                  <a:gd name="connsiteY333" fmla="*/ 1386948 h 1538967"/>
                  <a:gd name="connsiteX334" fmla="*/ 535019 w 867251"/>
                  <a:gd name="connsiteY334" fmla="*/ 1375614 h 1538967"/>
                  <a:gd name="connsiteX335" fmla="*/ 542735 w 867251"/>
                  <a:gd name="connsiteY335" fmla="*/ 1365898 h 1538967"/>
                  <a:gd name="connsiteX336" fmla="*/ 546068 w 867251"/>
                  <a:gd name="connsiteY336" fmla="*/ 1361136 h 1538967"/>
                  <a:gd name="connsiteX337" fmla="*/ 547688 w 867251"/>
                  <a:gd name="connsiteY337" fmla="*/ 1351992 h 1538967"/>
                  <a:gd name="connsiteX338" fmla="*/ 546354 w 867251"/>
                  <a:gd name="connsiteY338" fmla="*/ 1348468 h 1538967"/>
                  <a:gd name="connsiteX339" fmla="*/ 543782 w 867251"/>
                  <a:gd name="connsiteY339" fmla="*/ 1345134 h 1538967"/>
                  <a:gd name="connsiteX340" fmla="*/ 540258 w 867251"/>
                  <a:gd name="connsiteY340" fmla="*/ 1341419 h 1538967"/>
                  <a:gd name="connsiteX341" fmla="*/ 535686 w 867251"/>
                  <a:gd name="connsiteY341" fmla="*/ 1336657 h 1538967"/>
                  <a:gd name="connsiteX342" fmla="*/ 517779 w 867251"/>
                  <a:gd name="connsiteY342" fmla="*/ 1320750 h 1538967"/>
                  <a:gd name="connsiteX343" fmla="*/ 498538 w 867251"/>
                  <a:gd name="connsiteY343" fmla="*/ 1302652 h 1538967"/>
                  <a:gd name="connsiteX344" fmla="*/ 461677 w 867251"/>
                  <a:gd name="connsiteY344" fmla="*/ 1267314 h 1538967"/>
                  <a:gd name="connsiteX345" fmla="*/ 442627 w 867251"/>
                  <a:gd name="connsiteY345" fmla="*/ 1247979 h 1538967"/>
                  <a:gd name="connsiteX346" fmla="*/ 421577 w 867251"/>
                  <a:gd name="connsiteY346" fmla="*/ 1230643 h 1538967"/>
                  <a:gd name="connsiteX347" fmla="*/ 405765 w 867251"/>
                  <a:gd name="connsiteY347" fmla="*/ 1216641 h 1538967"/>
                  <a:gd name="connsiteX348" fmla="*/ 394526 w 867251"/>
                  <a:gd name="connsiteY348" fmla="*/ 1204830 h 1538967"/>
                  <a:gd name="connsiteX349" fmla="*/ 396621 w 867251"/>
                  <a:gd name="connsiteY349" fmla="*/ 1201306 h 1538967"/>
                  <a:gd name="connsiteX350" fmla="*/ 400336 w 867251"/>
                  <a:gd name="connsiteY350" fmla="*/ 1192257 h 1538967"/>
                  <a:gd name="connsiteX351" fmla="*/ 407003 w 867251"/>
                  <a:gd name="connsiteY351" fmla="*/ 1175684 h 1538967"/>
                  <a:gd name="connsiteX352" fmla="*/ 416719 w 867251"/>
                  <a:gd name="connsiteY352" fmla="*/ 1156062 h 1538967"/>
                  <a:gd name="connsiteX353" fmla="*/ 429101 w 867251"/>
                  <a:gd name="connsiteY353" fmla="*/ 1134155 h 1538967"/>
                  <a:gd name="connsiteX354" fmla="*/ 452914 w 867251"/>
                  <a:gd name="connsiteY354" fmla="*/ 1089959 h 1538967"/>
                  <a:gd name="connsiteX355" fmla="*/ 464344 w 867251"/>
                  <a:gd name="connsiteY355" fmla="*/ 1067099 h 1538967"/>
                  <a:gd name="connsiteX356" fmla="*/ 475774 w 867251"/>
                  <a:gd name="connsiteY356" fmla="*/ 1046049 h 1538967"/>
                  <a:gd name="connsiteX357" fmla="*/ 488252 w 867251"/>
                  <a:gd name="connsiteY357" fmla="*/ 1025189 h 1538967"/>
                  <a:gd name="connsiteX358" fmla="*/ 500920 w 867251"/>
                  <a:gd name="connsiteY358" fmla="*/ 1003758 h 1538967"/>
                  <a:gd name="connsiteX359" fmla="*/ 524447 w 867251"/>
                  <a:gd name="connsiteY359" fmla="*/ 961562 h 1538967"/>
                  <a:gd name="connsiteX360" fmla="*/ 535877 w 867251"/>
                  <a:gd name="connsiteY360" fmla="*/ 938130 h 1538967"/>
                  <a:gd name="connsiteX361" fmla="*/ 543973 w 867251"/>
                  <a:gd name="connsiteY361" fmla="*/ 916414 h 1538967"/>
                  <a:gd name="connsiteX362" fmla="*/ 556165 w 867251"/>
                  <a:gd name="connsiteY362" fmla="*/ 885648 h 1538967"/>
                  <a:gd name="connsiteX363" fmla="*/ 562737 w 867251"/>
                  <a:gd name="connsiteY363" fmla="*/ 871741 h 1538967"/>
                  <a:gd name="connsiteX364" fmla="*/ 573691 w 867251"/>
                  <a:gd name="connsiteY364" fmla="*/ 879933 h 1538967"/>
                  <a:gd name="connsiteX365" fmla="*/ 587502 w 867251"/>
                  <a:gd name="connsiteY365" fmla="*/ 889744 h 1538967"/>
                  <a:gd name="connsiteX366" fmla="*/ 600266 w 867251"/>
                  <a:gd name="connsiteY366" fmla="*/ 900030 h 1538967"/>
                  <a:gd name="connsiteX367" fmla="*/ 612648 w 867251"/>
                  <a:gd name="connsiteY367" fmla="*/ 910984 h 1538967"/>
                  <a:gd name="connsiteX368" fmla="*/ 629126 w 867251"/>
                  <a:gd name="connsiteY368" fmla="*/ 924414 h 1538967"/>
                  <a:gd name="connsiteX369" fmla="*/ 643414 w 867251"/>
                  <a:gd name="connsiteY369" fmla="*/ 935082 h 1538967"/>
                  <a:gd name="connsiteX370" fmla="*/ 658654 w 867251"/>
                  <a:gd name="connsiteY370" fmla="*/ 946132 h 1538967"/>
                  <a:gd name="connsiteX371" fmla="*/ 662464 w 867251"/>
                  <a:gd name="connsiteY371" fmla="*/ 949180 h 1538967"/>
                  <a:gd name="connsiteX372" fmla="*/ 664750 w 867251"/>
                  <a:gd name="connsiteY372" fmla="*/ 950703 h 1538967"/>
                  <a:gd name="connsiteX373" fmla="*/ 667893 w 867251"/>
                  <a:gd name="connsiteY373" fmla="*/ 952037 h 1538967"/>
                  <a:gd name="connsiteX374" fmla="*/ 673227 w 867251"/>
                  <a:gd name="connsiteY374" fmla="*/ 952228 h 1538967"/>
                  <a:gd name="connsiteX375" fmla="*/ 678180 w 867251"/>
                  <a:gd name="connsiteY375" fmla="*/ 949561 h 1538967"/>
                  <a:gd name="connsiteX376" fmla="*/ 681228 w 867251"/>
                  <a:gd name="connsiteY376" fmla="*/ 944417 h 1538967"/>
                  <a:gd name="connsiteX377" fmla="*/ 681895 w 867251"/>
                  <a:gd name="connsiteY377" fmla="*/ 941655 h 1538967"/>
                  <a:gd name="connsiteX378" fmla="*/ 683038 w 867251"/>
                  <a:gd name="connsiteY378" fmla="*/ 937750 h 1538967"/>
                  <a:gd name="connsiteX379" fmla="*/ 684181 w 867251"/>
                  <a:gd name="connsiteY379" fmla="*/ 932416 h 1538967"/>
                  <a:gd name="connsiteX380" fmla="*/ 685610 w 867251"/>
                  <a:gd name="connsiteY380" fmla="*/ 927272 h 1538967"/>
                  <a:gd name="connsiteX381" fmla="*/ 687134 w 867251"/>
                  <a:gd name="connsiteY381" fmla="*/ 921272 h 1538967"/>
                  <a:gd name="connsiteX382" fmla="*/ 689515 w 867251"/>
                  <a:gd name="connsiteY382" fmla="*/ 909937 h 1538967"/>
                  <a:gd name="connsiteX383" fmla="*/ 691801 w 867251"/>
                  <a:gd name="connsiteY383" fmla="*/ 897935 h 1538967"/>
                  <a:gd name="connsiteX384" fmla="*/ 696849 w 867251"/>
                  <a:gd name="connsiteY384" fmla="*/ 873551 h 1538967"/>
                  <a:gd name="connsiteX385" fmla="*/ 699230 w 867251"/>
                  <a:gd name="connsiteY385" fmla="*/ 862121 h 1538967"/>
                  <a:gd name="connsiteX386" fmla="*/ 701802 w 867251"/>
                  <a:gd name="connsiteY386" fmla="*/ 850406 h 1538967"/>
                  <a:gd name="connsiteX387" fmla="*/ 707327 w 867251"/>
                  <a:gd name="connsiteY387" fmla="*/ 826116 h 1538967"/>
                  <a:gd name="connsiteX388" fmla="*/ 713327 w 867251"/>
                  <a:gd name="connsiteY388" fmla="*/ 802876 h 1538967"/>
                  <a:gd name="connsiteX389" fmla="*/ 724186 w 867251"/>
                  <a:gd name="connsiteY389" fmla="*/ 754774 h 1538967"/>
                  <a:gd name="connsiteX390" fmla="*/ 726662 w 867251"/>
                  <a:gd name="connsiteY390" fmla="*/ 744868 h 1538967"/>
                  <a:gd name="connsiteX391" fmla="*/ 738854 w 867251"/>
                  <a:gd name="connsiteY391" fmla="*/ 744868 h 1538967"/>
                  <a:gd name="connsiteX392" fmla="*/ 764858 w 867251"/>
                  <a:gd name="connsiteY392" fmla="*/ 744011 h 1538967"/>
                  <a:gd name="connsiteX393" fmla="*/ 779050 w 867251"/>
                  <a:gd name="connsiteY393" fmla="*/ 742392 h 1538967"/>
                  <a:gd name="connsiteX394" fmla="*/ 792575 w 867251"/>
                  <a:gd name="connsiteY394" fmla="*/ 738391 h 1538967"/>
                  <a:gd name="connsiteX395" fmla="*/ 802386 w 867251"/>
                  <a:gd name="connsiteY395" fmla="*/ 729343 h 1538967"/>
                  <a:gd name="connsiteX396" fmla="*/ 804577 w 867251"/>
                  <a:gd name="connsiteY396" fmla="*/ 711245 h 1538967"/>
                  <a:gd name="connsiteX397" fmla="*/ 801243 w 867251"/>
                  <a:gd name="connsiteY397" fmla="*/ 698006 h 1538967"/>
                  <a:gd name="connsiteX398" fmla="*/ 797624 w 867251"/>
                  <a:gd name="connsiteY398" fmla="*/ 690766 h 1538967"/>
                  <a:gd name="connsiteX399" fmla="*/ 788670 w 867251"/>
                  <a:gd name="connsiteY399" fmla="*/ 682289 h 1538967"/>
                  <a:gd name="connsiteX400" fmla="*/ 770001 w 867251"/>
                  <a:gd name="connsiteY400" fmla="*/ 678479 h 1538967"/>
                  <a:gd name="connsiteX401" fmla="*/ 765238 w 867251"/>
                  <a:gd name="connsiteY401" fmla="*/ 678860 h 1538967"/>
                  <a:gd name="connsiteX402" fmla="*/ 759428 w 867251"/>
                  <a:gd name="connsiteY402" fmla="*/ 679527 h 1538967"/>
                  <a:gd name="connsiteX403" fmla="*/ 754571 w 867251"/>
                  <a:gd name="connsiteY403" fmla="*/ 680575 h 1538967"/>
                  <a:gd name="connsiteX404" fmla="*/ 747903 w 867251"/>
                  <a:gd name="connsiteY404" fmla="*/ 683051 h 1538967"/>
                  <a:gd name="connsiteX405" fmla="*/ 739997 w 867251"/>
                  <a:gd name="connsiteY405" fmla="*/ 687528 h 1538967"/>
                  <a:gd name="connsiteX406" fmla="*/ 740378 w 867251"/>
                  <a:gd name="connsiteY406" fmla="*/ 687147 h 1538967"/>
                  <a:gd name="connsiteX407" fmla="*/ 759524 w 867251"/>
                  <a:gd name="connsiteY407" fmla="*/ 664097 h 1538967"/>
                  <a:gd name="connsiteX408" fmla="*/ 757714 w 867251"/>
                  <a:gd name="connsiteY408" fmla="*/ 666287 h 1538967"/>
                  <a:gd name="connsiteX409" fmla="*/ 772573 w 867251"/>
                  <a:gd name="connsiteY409" fmla="*/ 648285 h 1538967"/>
                  <a:gd name="connsiteX410" fmla="*/ 785051 w 867251"/>
                  <a:gd name="connsiteY410" fmla="*/ 633330 h 1538967"/>
                  <a:gd name="connsiteX411" fmla="*/ 795719 w 867251"/>
                  <a:gd name="connsiteY411" fmla="*/ 618471 h 1538967"/>
                  <a:gd name="connsiteX412" fmla="*/ 805148 w 867251"/>
                  <a:gd name="connsiteY412" fmla="*/ 603612 h 1538967"/>
                  <a:gd name="connsiteX413" fmla="*/ 815340 w 867251"/>
                  <a:gd name="connsiteY413" fmla="*/ 589325 h 1538967"/>
                  <a:gd name="connsiteX414" fmla="*/ 823341 w 867251"/>
                  <a:gd name="connsiteY414" fmla="*/ 579133 h 1538967"/>
                  <a:gd name="connsiteX415" fmla="*/ 830009 w 867251"/>
                  <a:gd name="connsiteY415" fmla="*/ 568561 h 1538967"/>
                  <a:gd name="connsiteX416" fmla="*/ 841725 w 867251"/>
                  <a:gd name="connsiteY416" fmla="*/ 545319 h 1538967"/>
                  <a:gd name="connsiteX417" fmla="*/ 852583 w 867251"/>
                  <a:gd name="connsiteY417" fmla="*/ 519697 h 1538967"/>
                  <a:gd name="connsiteX418" fmla="*/ 859155 w 867251"/>
                  <a:gd name="connsiteY418" fmla="*/ 494170 h 1538967"/>
                  <a:gd name="connsiteX419" fmla="*/ 864108 w 867251"/>
                  <a:gd name="connsiteY419" fmla="*/ 466071 h 1538967"/>
                  <a:gd name="connsiteX420" fmla="*/ 866680 w 867251"/>
                  <a:gd name="connsiteY420" fmla="*/ 440164 h 1538967"/>
                  <a:gd name="connsiteX421" fmla="*/ 867251 w 867251"/>
                  <a:gd name="connsiteY421" fmla="*/ 412255 h 1538967"/>
                  <a:gd name="connsiteX422" fmla="*/ 865537 w 867251"/>
                  <a:gd name="connsiteY422" fmla="*/ 386157 h 1538967"/>
                  <a:gd name="connsiteX423" fmla="*/ 315373 w 867251"/>
                  <a:gd name="connsiteY423" fmla="*/ 1513155 h 1538967"/>
                  <a:gd name="connsiteX424" fmla="*/ 315849 w 867251"/>
                  <a:gd name="connsiteY424" fmla="*/ 1512583 h 1538967"/>
                  <a:gd name="connsiteX425" fmla="*/ 315373 w 867251"/>
                  <a:gd name="connsiteY425" fmla="*/ 1513155 h 1538967"/>
                  <a:gd name="connsiteX426" fmla="*/ 315373 w 867251"/>
                  <a:gd name="connsiteY426" fmla="*/ 1513155 h 1538967"/>
                  <a:gd name="connsiteX427" fmla="*/ 12668 w 867251"/>
                  <a:gd name="connsiteY427" fmla="*/ 642475 h 1538967"/>
                  <a:gd name="connsiteX428" fmla="*/ 12573 w 867251"/>
                  <a:gd name="connsiteY428" fmla="*/ 642570 h 1538967"/>
                  <a:gd name="connsiteX429" fmla="*/ 12573 w 867251"/>
                  <a:gd name="connsiteY429" fmla="*/ 642570 h 1538967"/>
                  <a:gd name="connsiteX430" fmla="*/ 12668 w 867251"/>
                  <a:gd name="connsiteY430" fmla="*/ 642475 h 1538967"/>
                  <a:gd name="connsiteX431" fmla="*/ 12573 w 867251"/>
                  <a:gd name="connsiteY431" fmla="*/ 642665 h 1538967"/>
                  <a:gd name="connsiteX432" fmla="*/ 12573 w 867251"/>
                  <a:gd name="connsiteY432" fmla="*/ 642665 h 1538967"/>
                  <a:gd name="connsiteX433" fmla="*/ 12478 w 867251"/>
                  <a:gd name="connsiteY433" fmla="*/ 642855 h 1538967"/>
                  <a:gd name="connsiteX434" fmla="*/ 12573 w 867251"/>
                  <a:gd name="connsiteY434" fmla="*/ 642665 h 1538967"/>
                  <a:gd name="connsiteX435" fmla="*/ 70104 w 867251"/>
                  <a:gd name="connsiteY435" fmla="*/ 664191 h 1538967"/>
                  <a:gd name="connsiteX436" fmla="*/ 59531 w 867251"/>
                  <a:gd name="connsiteY436" fmla="*/ 663620 h 1538967"/>
                  <a:gd name="connsiteX437" fmla="*/ 40291 w 867251"/>
                  <a:gd name="connsiteY437" fmla="*/ 661334 h 1538967"/>
                  <a:gd name="connsiteX438" fmla="*/ 23622 w 867251"/>
                  <a:gd name="connsiteY438" fmla="*/ 656762 h 1538967"/>
                  <a:gd name="connsiteX439" fmla="*/ 18479 w 867251"/>
                  <a:gd name="connsiteY439" fmla="*/ 653523 h 1538967"/>
                  <a:gd name="connsiteX440" fmla="*/ 15145 w 867251"/>
                  <a:gd name="connsiteY440" fmla="*/ 649904 h 1538967"/>
                  <a:gd name="connsiteX441" fmla="*/ 12668 w 867251"/>
                  <a:gd name="connsiteY441" fmla="*/ 645237 h 1538967"/>
                  <a:gd name="connsiteX442" fmla="*/ 12192 w 867251"/>
                  <a:gd name="connsiteY442" fmla="*/ 643618 h 1538967"/>
                  <a:gd name="connsiteX443" fmla="*/ 12192 w 867251"/>
                  <a:gd name="connsiteY443" fmla="*/ 643522 h 1538967"/>
                  <a:gd name="connsiteX444" fmla="*/ 12287 w 867251"/>
                  <a:gd name="connsiteY444" fmla="*/ 643332 h 1538967"/>
                  <a:gd name="connsiteX445" fmla="*/ 12954 w 867251"/>
                  <a:gd name="connsiteY445" fmla="*/ 642189 h 1538967"/>
                  <a:gd name="connsiteX446" fmla="*/ 13621 w 867251"/>
                  <a:gd name="connsiteY446" fmla="*/ 641522 h 1538967"/>
                  <a:gd name="connsiteX447" fmla="*/ 14859 w 867251"/>
                  <a:gd name="connsiteY447" fmla="*/ 640856 h 1538967"/>
                  <a:gd name="connsiteX448" fmla="*/ 22288 w 867251"/>
                  <a:gd name="connsiteY448" fmla="*/ 639427 h 1538967"/>
                  <a:gd name="connsiteX449" fmla="*/ 37624 w 867251"/>
                  <a:gd name="connsiteY449" fmla="*/ 639427 h 1538967"/>
                  <a:gd name="connsiteX450" fmla="*/ 52292 w 867251"/>
                  <a:gd name="connsiteY450" fmla="*/ 641332 h 1538967"/>
                  <a:gd name="connsiteX451" fmla="*/ 65913 w 867251"/>
                  <a:gd name="connsiteY451" fmla="*/ 644856 h 1538967"/>
                  <a:gd name="connsiteX452" fmla="*/ 70199 w 867251"/>
                  <a:gd name="connsiteY452" fmla="*/ 647428 h 1538967"/>
                  <a:gd name="connsiteX453" fmla="*/ 72104 w 867251"/>
                  <a:gd name="connsiteY453" fmla="*/ 649332 h 1538967"/>
                  <a:gd name="connsiteX454" fmla="*/ 73343 w 867251"/>
                  <a:gd name="connsiteY454" fmla="*/ 651714 h 1538967"/>
                  <a:gd name="connsiteX455" fmla="*/ 75533 w 867251"/>
                  <a:gd name="connsiteY455" fmla="*/ 660382 h 1538967"/>
                  <a:gd name="connsiteX456" fmla="*/ 76295 w 867251"/>
                  <a:gd name="connsiteY456" fmla="*/ 664573 h 1538967"/>
                  <a:gd name="connsiteX457" fmla="*/ 70104 w 867251"/>
                  <a:gd name="connsiteY457" fmla="*/ 664191 h 1538967"/>
                  <a:gd name="connsiteX458" fmla="*/ 274511 w 867251"/>
                  <a:gd name="connsiteY458" fmla="*/ 821068 h 1538967"/>
                  <a:gd name="connsiteX459" fmla="*/ 264033 w 867251"/>
                  <a:gd name="connsiteY459" fmla="*/ 820688 h 1538967"/>
                  <a:gd name="connsiteX460" fmla="*/ 242411 w 867251"/>
                  <a:gd name="connsiteY460" fmla="*/ 819639 h 1538967"/>
                  <a:gd name="connsiteX461" fmla="*/ 198025 w 867251"/>
                  <a:gd name="connsiteY461" fmla="*/ 820973 h 1538967"/>
                  <a:gd name="connsiteX462" fmla="*/ 187452 w 867251"/>
                  <a:gd name="connsiteY462" fmla="*/ 821640 h 1538967"/>
                  <a:gd name="connsiteX463" fmla="*/ 176498 w 867251"/>
                  <a:gd name="connsiteY463" fmla="*/ 821831 h 1538967"/>
                  <a:gd name="connsiteX464" fmla="*/ 153448 w 867251"/>
                  <a:gd name="connsiteY464" fmla="*/ 820592 h 1538967"/>
                  <a:gd name="connsiteX465" fmla="*/ 131445 w 867251"/>
                  <a:gd name="connsiteY465" fmla="*/ 820306 h 1538967"/>
                  <a:gd name="connsiteX466" fmla="*/ 119158 w 867251"/>
                  <a:gd name="connsiteY466" fmla="*/ 821449 h 1538967"/>
                  <a:gd name="connsiteX467" fmla="*/ 109347 w 867251"/>
                  <a:gd name="connsiteY467" fmla="*/ 822878 h 1538967"/>
                  <a:gd name="connsiteX468" fmla="*/ 106775 w 867251"/>
                  <a:gd name="connsiteY468" fmla="*/ 823069 h 1538967"/>
                  <a:gd name="connsiteX469" fmla="*/ 106204 w 867251"/>
                  <a:gd name="connsiteY469" fmla="*/ 820402 h 1538967"/>
                  <a:gd name="connsiteX470" fmla="*/ 105346 w 867251"/>
                  <a:gd name="connsiteY470" fmla="*/ 815163 h 1538967"/>
                  <a:gd name="connsiteX471" fmla="*/ 102203 w 867251"/>
                  <a:gd name="connsiteY471" fmla="*/ 784778 h 1538967"/>
                  <a:gd name="connsiteX472" fmla="*/ 98584 w 867251"/>
                  <a:gd name="connsiteY472" fmla="*/ 756679 h 1538967"/>
                  <a:gd name="connsiteX473" fmla="*/ 97155 w 867251"/>
                  <a:gd name="connsiteY473" fmla="*/ 734200 h 1538967"/>
                  <a:gd name="connsiteX474" fmla="*/ 96107 w 867251"/>
                  <a:gd name="connsiteY474" fmla="*/ 712388 h 1538967"/>
                  <a:gd name="connsiteX475" fmla="*/ 94393 w 867251"/>
                  <a:gd name="connsiteY475" fmla="*/ 687623 h 1538967"/>
                  <a:gd name="connsiteX476" fmla="*/ 92678 w 867251"/>
                  <a:gd name="connsiteY476" fmla="*/ 676764 h 1538967"/>
                  <a:gd name="connsiteX477" fmla="*/ 91821 w 867251"/>
                  <a:gd name="connsiteY477" fmla="*/ 672288 h 1538967"/>
                  <a:gd name="connsiteX478" fmla="*/ 100298 w 867251"/>
                  <a:gd name="connsiteY478" fmla="*/ 681337 h 1538967"/>
                  <a:gd name="connsiteX479" fmla="*/ 106109 w 867251"/>
                  <a:gd name="connsiteY479" fmla="*/ 686385 h 1538967"/>
                  <a:gd name="connsiteX480" fmla="*/ 107442 w 867251"/>
                  <a:gd name="connsiteY480" fmla="*/ 687338 h 1538967"/>
                  <a:gd name="connsiteX481" fmla="*/ 108109 w 867251"/>
                  <a:gd name="connsiteY481" fmla="*/ 688194 h 1538967"/>
                  <a:gd name="connsiteX482" fmla="*/ 115919 w 867251"/>
                  <a:gd name="connsiteY482" fmla="*/ 697434 h 1538967"/>
                  <a:gd name="connsiteX483" fmla="*/ 131636 w 867251"/>
                  <a:gd name="connsiteY483" fmla="*/ 713531 h 1538967"/>
                  <a:gd name="connsiteX484" fmla="*/ 139446 w 867251"/>
                  <a:gd name="connsiteY484" fmla="*/ 720961 h 1538967"/>
                  <a:gd name="connsiteX485" fmla="*/ 149638 w 867251"/>
                  <a:gd name="connsiteY485" fmla="*/ 729629 h 1538967"/>
                  <a:gd name="connsiteX486" fmla="*/ 167069 w 867251"/>
                  <a:gd name="connsiteY486" fmla="*/ 742106 h 1538967"/>
                  <a:gd name="connsiteX487" fmla="*/ 176689 w 867251"/>
                  <a:gd name="connsiteY487" fmla="*/ 748679 h 1538967"/>
                  <a:gd name="connsiteX488" fmla="*/ 186881 w 867251"/>
                  <a:gd name="connsiteY488" fmla="*/ 754965 h 1538967"/>
                  <a:gd name="connsiteX489" fmla="*/ 196691 w 867251"/>
                  <a:gd name="connsiteY489" fmla="*/ 761251 h 1538967"/>
                  <a:gd name="connsiteX490" fmla="*/ 206978 w 867251"/>
                  <a:gd name="connsiteY490" fmla="*/ 767062 h 1538967"/>
                  <a:gd name="connsiteX491" fmla="*/ 216694 w 867251"/>
                  <a:gd name="connsiteY491" fmla="*/ 772014 h 1538967"/>
                  <a:gd name="connsiteX492" fmla="*/ 227267 w 867251"/>
                  <a:gd name="connsiteY492" fmla="*/ 777348 h 1538967"/>
                  <a:gd name="connsiteX493" fmla="*/ 239935 w 867251"/>
                  <a:gd name="connsiteY493" fmla="*/ 783635 h 1538967"/>
                  <a:gd name="connsiteX494" fmla="*/ 251365 w 867251"/>
                  <a:gd name="connsiteY494" fmla="*/ 788302 h 1538967"/>
                  <a:gd name="connsiteX495" fmla="*/ 274130 w 867251"/>
                  <a:gd name="connsiteY495" fmla="*/ 794303 h 1538967"/>
                  <a:gd name="connsiteX496" fmla="*/ 298895 w 867251"/>
                  <a:gd name="connsiteY496" fmla="*/ 798780 h 1538967"/>
                  <a:gd name="connsiteX497" fmla="*/ 322707 w 867251"/>
                  <a:gd name="connsiteY497" fmla="*/ 801638 h 1538967"/>
                  <a:gd name="connsiteX498" fmla="*/ 346710 w 867251"/>
                  <a:gd name="connsiteY498" fmla="*/ 803542 h 1538967"/>
                  <a:gd name="connsiteX499" fmla="*/ 361569 w 867251"/>
                  <a:gd name="connsiteY499" fmla="*/ 803257 h 1538967"/>
                  <a:gd name="connsiteX500" fmla="*/ 343853 w 867251"/>
                  <a:gd name="connsiteY500" fmla="*/ 806686 h 1538967"/>
                  <a:gd name="connsiteX501" fmla="*/ 320231 w 867251"/>
                  <a:gd name="connsiteY501" fmla="*/ 810591 h 1538967"/>
                  <a:gd name="connsiteX502" fmla="*/ 297752 w 867251"/>
                  <a:gd name="connsiteY502" fmla="*/ 814496 h 1538967"/>
                  <a:gd name="connsiteX503" fmla="*/ 292799 w 867251"/>
                  <a:gd name="connsiteY503" fmla="*/ 815544 h 1538967"/>
                  <a:gd name="connsiteX504" fmla="*/ 288608 w 867251"/>
                  <a:gd name="connsiteY504" fmla="*/ 816782 h 1538967"/>
                  <a:gd name="connsiteX505" fmla="*/ 283845 w 867251"/>
                  <a:gd name="connsiteY505" fmla="*/ 820497 h 1538967"/>
                  <a:gd name="connsiteX506" fmla="*/ 283083 w 867251"/>
                  <a:gd name="connsiteY506" fmla="*/ 820592 h 1538967"/>
                  <a:gd name="connsiteX507" fmla="*/ 274511 w 867251"/>
                  <a:gd name="connsiteY507" fmla="*/ 821068 h 1538967"/>
                  <a:gd name="connsiteX508" fmla="*/ 382524 w 867251"/>
                  <a:gd name="connsiteY508" fmla="*/ 1194353 h 1538967"/>
                  <a:gd name="connsiteX509" fmla="*/ 382524 w 867251"/>
                  <a:gd name="connsiteY509" fmla="*/ 1194353 h 1538967"/>
                  <a:gd name="connsiteX510" fmla="*/ 383191 w 867251"/>
                  <a:gd name="connsiteY510" fmla="*/ 1194067 h 1538967"/>
                  <a:gd name="connsiteX511" fmla="*/ 382524 w 867251"/>
                  <a:gd name="connsiteY511" fmla="*/ 1194353 h 1538967"/>
                  <a:gd name="connsiteX512" fmla="*/ 547783 w 867251"/>
                  <a:gd name="connsiteY512" fmla="*/ 863836 h 1538967"/>
                  <a:gd name="connsiteX513" fmla="*/ 539401 w 867251"/>
                  <a:gd name="connsiteY513" fmla="*/ 880980 h 1538967"/>
                  <a:gd name="connsiteX514" fmla="*/ 531590 w 867251"/>
                  <a:gd name="connsiteY514" fmla="*/ 899554 h 1538967"/>
                  <a:gd name="connsiteX515" fmla="*/ 517398 w 867251"/>
                  <a:gd name="connsiteY515" fmla="*/ 936321 h 1538967"/>
                  <a:gd name="connsiteX516" fmla="*/ 506635 w 867251"/>
                  <a:gd name="connsiteY516" fmla="*/ 957085 h 1538967"/>
                  <a:gd name="connsiteX517" fmla="*/ 495300 w 867251"/>
                  <a:gd name="connsiteY517" fmla="*/ 977659 h 1538967"/>
                  <a:gd name="connsiteX518" fmla="*/ 470535 w 867251"/>
                  <a:gd name="connsiteY518" fmla="*/ 1019950 h 1538967"/>
                  <a:gd name="connsiteX519" fmla="*/ 457486 w 867251"/>
                  <a:gd name="connsiteY519" fmla="*/ 1042239 h 1538967"/>
                  <a:gd name="connsiteX520" fmla="*/ 445580 w 867251"/>
                  <a:gd name="connsiteY520" fmla="*/ 1064718 h 1538967"/>
                  <a:gd name="connsiteX521" fmla="*/ 434435 w 867251"/>
                  <a:gd name="connsiteY521" fmla="*/ 1087006 h 1538967"/>
                  <a:gd name="connsiteX522" fmla="*/ 423672 w 867251"/>
                  <a:gd name="connsiteY522" fmla="*/ 1107295 h 1538967"/>
                  <a:gd name="connsiteX523" fmla="*/ 411194 w 867251"/>
                  <a:gd name="connsiteY523" fmla="*/ 1129393 h 1538967"/>
                  <a:gd name="connsiteX524" fmla="*/ 399860 w 867251"/>
                  <a:gd name="connsiteY524" fmla="*/ 1149776 h 1538967"/>
                  <a:gd name="connsiteX525" fmla="*/ 388525 w 867251"/>
                  <a:gd name="connsiteY525" fmla="*/ 1173684 h 1538967"/>
                  <a:gd name="connsiteX526" fmla="*/ 380619 w 867251"/>
                  <a:gd name="connsiteY526" fmla="*/ 1194162 h 1538967"/>
                  <a:gd name="connsiteX527" fmla="*/ 376714 w 867251"/>
                  <a:gd name="connsiteY527" fmla="*/ 1193686 h 1538967"/>
                  <a:gd name="connsiteX528" fmla="*/ 370808 w 867251"/>
                  <a:gd name="connsiteY528" fmla="*/ 1192829 h 1538967"/>
                  <a:gd name="connsiteX529" fmla="*/ 348901 w 867251"/>
                  <a:gd name="connsiteY529" fmla="*/ 1188162 h 1538967"/>
                  <a:gd name="connsiteX530" fmla="*/ 336042 w 867251"/>
                  <a:gd name="connsiteY530" fmla="*/ 1186066 h 1538967"/>
                  <a:gd name="connsiteX531" fmla="*/ 324041 w 867251"/>
                  <a:gd name="connsiteY531" fmla="*/ 1184447 h 1538967"/>
                  <a:gd name="connsiteX532" fmla="*/ 300133 w 867251"/>
                  <a:gd name="connsiteY532" fmla="*/ 1181780 h 1538967"/>
                  <a:gd name="connsiteX533" fmla="*/ 288227 w 867251"/>
                  <a:gd name="connsiteY533" fmla="*/ 1180828 h 1538967"/>
                  <a:gd name="connsiteX534" fmla="*/ 276225 w 867251"/>
                  <a:gd name="connsiteY534" fmla="*/ 1180256 h 1538967"/>
                  <a:gd name="connsiteX535" fmla="*/ 262319 w 867251"/>
                  <a:gd name="connsiteY535" fmla="*/ 1179399 h 1538967"/>
                  <a:gd name="connsiteX536" fmla="*/ 265843 w 867251"/>
                  <a:gd name="connsiteY536" fmla="*/ 1161111 h 1538967"/>
                  <a:gd name="connsiteX537" fmla="*/ 267367 w 867251"/>
                  <a:gd name="connsiteY537" fmla="*/ 1149205 h 1538967"/>
                  <a:gd name="connsiteX538" fmla="*/ 268891 w 867251"/>
                  <a:gd name="connsiteY538" fmla="*/ 1137203 h 1538967"/>
                  <a:gd name="connsiteX539" fmla="*/ 274034 w 867251"/>
                  <a:gd name="connsiteY539" fmla="*/ 1089007 h 1538967"/>
                  <a:gd name="connsiteX540" fmla="*/ 275273 w 867251"/>
                  <a:gd name="connsiteY540" fmla="*/ 1077386 h 1538967"/>
                  <a:gd name="connsiteX541" fmla="*/ 276225 w 867251"/>
                  <a:gd name="connsiteY541" fmla="*/ 1066337 h 1538967"/>
                  <a:gd name="connsiteX542" fmla="*/ 279083 w 867251"/>
                  <a:gd name="connsiteY542" fmla="*/ 1042144 h 1538967"/>
                  <a:gd name="connsiteX543" fmla="*/ 281750 w 867251"/>
                  <a:gd name="connsiteY543" fmla="*/ 1018617 h 1538967"/>
                  <a:gd name="connsiteX544" fmla="*/ 284036 w 867251"/>
                  <a:gd name="connsiteY544" fmla="*/ 993852 h 1538967"/>
                  <a:gd name="connsiteX545" fmla="*/ 284988 w 867251"/>
                  <a:gd name="connsiteY545" fmla="*/ 982517 h 1538967"/>
                  <a:gd name="connsiteX546" fmla="*/ 285845 w 867251"/>
                  <a:gd name="connsiteY546" fmla="*/ 969849 h 1538967"/>
                  <a:gd name="connsiteX547" fmla="*/ 288131 w 867251"/>
                  <a:gd name="connsiteY547" fmla="*/ 945369 h 1538967"/>
                  <a:gd name="connsiteX548" fmla="*/ 288988 w 867251"/>
                  <a:gd name="connsiteY548" fmla="*/ 934130 h 1538967"/>
                  <a:gd name="connsiteX549" fmla="*/ 290036 w 867251"/>
                  <a:gd name="connsiteY549" fmla="*/ 921652 h 1538967"/>
                  <a:gd name="connsiteX550" fmla="*/ 290989 w 867251"/>
                  <a:gd name="connsiteY550" fmla="*/ 897649 h 1538967"/>
                  <a:gd name="connsiteX551" fmla="*/ 292037 w 867251"/>
                  <a:gd name="connsiteY551" fmla="*/ 862216 h 1538967"/>
                  <a:gd name="connsiteX552" fmla="*/ 292418 w 867251"/>
                  <a:gd name="connsiteY552" fmla="*/ 845262 h 1538967"/>
                  <a:gd name="connsiteX553" fmla="*/ 292608 w 867251"/>
                  <a:gd name="connsiteY553" fmla="*/ 835927 h 1538967"/>
                  <a:gd name="connsiteX554" fmla="*/ 292608 w 867251"/>
                  <a:gd name="connsiteY554" fmla="*/ 833451 h 1538967"/>
                  <a:gd name="connsiteX555" fmla="*/ 294132 w 867251"/>
                  <a:gd name="connsiteY555" fmla="*/ 833260 h 1538967"/>
                  <a:gd name="connsiteX556" fmla="*/ 299180 w 867251"/>
                  <a:gd name="connsiteY556" fmla="*/ 832498 h 1538967"/>
                  <a:gd name="connsiteX557" fmla="*/ 303467 w 867251"/>
                  <a:gd name="connsiteY557" fmla="*/ 829450 h 1538967"/>
                  <a:gd name="connsiteX558" fmla="*/ 304419 w 867251"/>
                  <a:gd name="connsiteY558" fmla="*/ 826402 h 1538967"/>
                  <a:gd name="connsiteX559" fmla="*/ 315468 w 867251"/>
                  <a:gd name="connsiteY559" fmla="*/ 824497 h 1538967"/>
                  <a:gd name="connsiteX560" fmla="*/ 338423 w 867251"/>
                  <a:gd name="connsiteY560" fmla="*/ 820878 h 1538967"/>
                  <a:gd name="connsiteX561" fmla="*/ 385477 w 867251"/>
                  <a:gd name="connsiteY561" fmla="*/ 811353 h 1538967"/>
                  <a:gd name="connsiteX562" fmla="*/ 415576 w 867251"/>
                  <a:gd name="connsiteY562" fmla="*/ 805543 h 1538967"/>
                  <a:gd name="connsiteX563" fmla="*/ 430054 w 867251"/>
                  <a:gd name="connsiteY563" fmla="*/ 802685 h 1538967"/>
                  <a:gd name="connsiteX564" fmla="*/ 437198 w 867251"/>
                  <a:gd name="connsiteY564" fmla="*/ 800685 h 1538967"/>
                  <a:gd name="connsiteX565" fmla="*/ 437674 w 867251"/>
                  <a:gd name="connsiteY565" fmla="*/ 800495 h 1538967"/>
                  <a:gd name="connsiteX566" fmla="*/ 440055 w 867251"/>
                  <a:gd name="connsiteY566" fmla="*/ 803447 h 1538967"/>
                  <a:gd name="connsiteX567" fmla="*/ 451104 w 867251"/>
                  <a:gd name="connsiteY567" fmla="*/ 812782 h 1538967"/>
                  <a:gd name="connsiteX568" fmla="*/ 471678 w 867251"/>
                  <a:gd name="connsiteY568" fmla="*/ 821926 h 1538967"/>
                  <a:gd name="connsiteX569" fmla="*/ 493109 w 867251"/>
                  <a:gd name="connsiteY569" fmla="*/ 826593 h 1538967"/>
                  <a:gd name="connsiteX570" fmla="*/ 493109 w 867251"/>
                  <a:gd name="connsiteY570" fmla="*/ 826593 h 1538967"/>
                  <a:gd name="connsiteX571" fmla="*/ 493109 w 867251"/>
                  <a:gd name="connsiteY571" fmla="*/ 826593 h 1538967"/>
                  <a:gd name="connsiteX572" fmla="*/ 495871 w 867251"/>
                  <a:gd name="connsiteY572" fmla="*/ 827069 h 1538967"/>
                  <a:gd name="connsiteX573" fmla="*/ 492919 w 867251"/>
                  <a:gd name="connsiteY573" fmla="*/ 826593 h 1538967"/>
                  <a:gd name="connsiteX574" fmla="*/ 508063 w 867251"/>
                  <a:gd name="connsiteY574" fmla="*/ 828403 h 1538967"/>
                  <a:gd name="connsiteX575" fmla="*/ 517303 w 867251"/>
                  <a:gd name="connsiteY575" fmla="*/ 828212 h 1538967"/>
                  <a:gd name="connsiteX576" fmla="*/ 517875 w 867251"/>
                  <a:gd name="connsiteY576" fmla="*/ 829831 h 1538967"/>
                  <a:gd name="connsiteX577" fmla="*/ 521208 w 867251"/>
                  <a:gd name="connsiteY577" fmla="*/ 833927 h 1538967"/>
                  <a:gd name="connsiteX578" fmla="*/ 524828 w 867251"/>
                  <a:gd name="connsiteY578" fmla="*/ 837642 h 1538967"/>
                  <a:gd name="connsiteX579" fmla="*/ 532638 w 867251"/>
                  <a:gd name="connsiteY579" fmla="*/ 846024 h 1538967"/>
                  <a:gd name="connsiteX580" fmla="*/ 540353 w 867251"/>
                  <a:gd name="connsiteY580" fmla="*/ 854597 h 1538967"/>
                  <a:gd name="connsiteX581" fmla="*/ 547973 w 867251"/>
                  <a:gd name="connsiteY581" fmla="*/ 863264 h 1538967"/>
                  <a:gd name="connsiteX582" fmla="*/ 547783 w 867251"/>
                  <a:gd name="connsiteY582" fmla="*/ 863836 h 1538967"/>
                  <a:gd name="connsiteX583" fmla="*/ 427006 w 867251"/>
                  <a:gd name="connsiteY583" fmla="*/ 790874 h 1538967"/>
                  <a:gd name="connsiteX584" fmla="*/ 430149 w 867251"/>
                  <a:gd name="connsiteY584" fmla="*/ 788112 h 1538967"/>
                  <a:gd name="connsiteX585" fmla="*/ 430530 w 867251"/>
                  <a:gd name="connsiteY585" fmla="*/ 789064 h 1538967"/>
                  <a:gd name="connsiteX586" fmla="*/ 431006 w 867251"/>
                  <a:gd name="connsiteY586" fmla="*/ 789826 h 1538967"/>
                  <a:gd name="connsiteX587" fmla="*/ 427006 w 867251"/>
                  <a:gd name="connsiteY587" fmla="*/ 790874 h 1538967"/>
                  <a:gd name="connsiteX588" fmla="*/ 637413 w 867251"/>
                  <a:gd name="connsiteY588" fmla="*/ 673716 h 1538967"/>
                  <a:gd name="connsiteX589" fmla="*/ 638556 w 867251"/>
                  <a:gd name="connsiteY589" fmla="*/ 671145 h 1538967"/>
                  <a:gd name="connsiteX590" fmla="*/ 627793 w 867251"/>
                  <a:gd name="connsiteY590" fmla="*/ 693433 h 1538967"/>
                  <a:gd name="connsiteX591" fmla="*/ 616649 w 867251"/>
                  <a:gd name="connsiteY591" fmla="*/ 714864 h 1538967"/>
                  <a:gd name="connsiteX592" fmla="*/ 604552 w 867251"/>
                  <a:gd name="connsiteY592" fmla="*/ 736962 h 1538967"/>
                  <a:gd name="connsiteX593" fmla="*/ 597313 w 867251"/>
                  <a:gd name="connsiteY593" fmla="*/ 748107 h 1538967"/>
                  <a:gd name="connsiteX594" fmla="*/ 590550 w 867251"/>
                  <a:gd name="connsiteY594" fmla="*/ 757060 h 1538967"/>
                  <a:gd name="connsiteX595" fmla="*/ 577501 w 867251"/>
                  <a:gd name="connsiteY595" fmla="*/ 770776 h 1538967"/>
                  <a:gd name="connsiteX596" fmla="*/ 567404 w 867251"/>
                  <a:gd name="connsiteY596" fmla="*/ 775539 h 1538967"/>
                  <a:gd name="connsiteX597" fmla="*/ 562070 w 867251"/>
                  <a:gd name="connsiteY597" fmla="*/ 776396 h 1538967"/>
                  <a:gd name="connsiteX598" fmla="*/ 557975 w 867251"/>
                  <a:gd name="connsiteY598" fmla="*/ 781445 h 1538967"/>
                  <a:gd name="connsiteX599" fmla="*/ 557975 w 867251"/>
                  <a:gd name="connsiteY599" fmla="*/ 786397 h 1538967"/>
                  <a:gd name="connsiteX600" fmla="*/ 531209 w 867251"/>
                  <a:gd name="connsiteY600" fmla="*/ 801066 h 1538967"/>
                  <a:gd name="connsiteX601" fmla="*/ 516255 w 867251"/>
                  <a:gd name="connsiteY601" fmla="*/ 804590 h 1538967"/>
                  <a:gd name="connsiteX602" fmla="*/ 501396 w 867251"/>
                  <a:gd name="connsiteY602" fmla="*/ 804876 h 1538967"/>
                  <a:gd name="connsiteX603" fmla="*/ 485775 w 867251"/>
                  <a:gd name="connsiteY603" fmla="*/ 802971 h 1538967"/>
                  <a:gd name="connsiteX604" fmla="*/ 481679 w 867251"/>
                  <a:gd name="connsiteY604" fmla="*/ 802304 h 1538967"/>
                  <a:gd name="connsiteX605" fmla="*/ 482346 w 867251"/>
                  <a:gd name="connsiteY605" fmla="*/ 802399 h 1538967"/>
                  <a:gd name="connsiteX606" fmla="*/ 480251 w 867251"/>
                  <a:gd name="connsiteY606" fmla="*/ 802018 h 1538967"/>
                  <a:gd name="connsiteX607" fmla="*/ 481489 w 867251"/>
                  <a:gd name="connsiteY607" fmla="*/ 802209 h 1538967"/>
                  <a:gd name="connsiteX608" fmla="*/ 465201 w 867251"/>
                  <a:gd name="connsiteY608" fmla="*/ 797827 h 1538967"/>
                  <a:gd name="connsiteX609" fmla="*/ 455486 w 867251"/>
                  <a:gd name="connsiteY609" fmla="*/ 791731 h 1538967"/>
                  <a:gd name="connsiteX610" fmla="*/ 449390 w 867251"/>
                  <a:gd name="connsiteY610" fmla="*/ 785540 h 1538967"/>
                  <a:gd name="connsiteX611" fmla="*/ 443294 w 867251"/>
                  <a:gd name="connsiteY611" fmla="*/ 773539 h 1538967"/>
                  <a:gd name="connsiteX612" fmla="*/ 433959 w 867251"/>
                  <a:gd name="connsiteY612" fmla="*/ 738010 h 1538967"/>
                  <a:gd name="connsiteX613" fmla="*/ 433864 w 867251"/>
                  <a:gd name="connsiteY613" fmla="*/ 723056 h 1538967"/>
                  <a:gd name="connsiteX614" fmla="*/ 435483 w 867251"/>
                  <a:gd name="connsiteY614" fmla="*/ 708578 h 1538967"/>
                  <a:gd name="connsiteX615" fmla="*/ 440722 w 867251"/>
                  <a:gd name="connsiteY615" fmla="*/ 688861 h 1538967"/>
                  <a:gd name="connsiteX616" fmla="*/ 444341 w 867251"/>
                  <a:gd name="connsiteY616" fmla="*/ 678956 h 1538967"/>
                  <a:gd name="connsiteX617" fmla="*/ 448342 w 867251"/>
                  <a:gd name="connsiteY617" fmla="*/ 669907 h 1538967"/>
                  <a:gd name="connsiteX618" fmla="*/ 458057 w 867251"/>
                  <a:gd name="connsiteY618" fmla="*/ 651904 h 1538967"/>
                  <a:gd name="connsiteX619" fmla="*/ 470440 w 867251"/>
                  <a:gd name="connsiteY619" fmla="*/ 634759 h 1538967"/>
                  <a:gd name="connsiteX620" fmla="*/ 480155 w 867251"/>
                  <a:gd name="connsiteY620" fmla="*/ 623901 h 1538967"/>
                  <a:gd name="connsiteX621" fmla="*/ 491585 w 867251"/>
                  <a:gd name="connsiteY621" fmla="*/ 613042 h 1538967"/>
                  <a:gd name="connsiteX622" fmla="*/ 503015 w 867251"/>
                  <a:gd name="connsiteY622" fmla="*/ 603422 h 1538967"/>
                  <a:gd name="connsiteX623" fmla="*/ 515779 w 867251"/>
                  <a:gd name="connsiteY623" fmla="*/ 593707 h 1538967"/>
                  <a:gd name="connsiteX624" fmla="*/ 544735 w 867251"/>
                  <a:gd name="connsiteY624" fmla="*/ 574752 h 1538967"/>
                  <a:gd name="connsiteX625" fmla="*/ 552164 w 867251"/>
                  <a:gd name="connsiteY625" fmla="*/ 570466 h 1538967"/>
                  <a:gd name="connsiteX626" fmla="*/ 560261 w 867251"/>
                  <a:gd name="connsiteY626" fmla="*/ 566084 h 1538967"/>
                  <a:gd name="connsiteX627" fmla="*/ 575691 w 867251"/>
                  <a:gd name="connsiteY627" fmla="*/ 559226 h 1538967"/>
                  <a:gd name="connsiteX628" fmla="*/ 591122 w 867251"/>
                  <a:gd name="connsiteY628" fmla="*/ 554178 h 1538967"/>
                  <a:gd name="connsiteX629" fmla="*/ 607695 w 867251"/>
                  <a:gd name="connsiteY629" fmla="*/ 551130 h 1538967"/>
                  <a:gd name="connsiteX630" fmla="*/ 645128 w 867251"/>
                  <a:gd name="connsiteY630" fmla="*/ 551796 h 1538967"/>
                  <a:gd name="connsiteX631" fmla="*/ 655320 w 867251"/>
                  <a:gd name="connsiteY631" fmla="*/ 554749 h 1538967"/>
                  <a:gd name="connsiteX632" fmla="*/ 661226 w 867251"/>
                  <a:gd name="connsiteY632" fmla="*/ 557321 h 1538967"/>
                  <a:gd name="connsiteX633" fmla="*/ 662845 w 867251"/>
                  <a:gd name="connsiteY633" fmla="*/ 561988 h 1538967"/>
                  <a:gd name="connsiteX634" fmla="*/ 665226 w 867251"/>
                  <a:gd name="connsiteY634" fmla="*/ 566370 h 1538967"/>
                  <a:gd name="connsiteX635" fmla="*/ 667131 w 867251"/>
                  <a:gd name="connsiteY635" fmla="*/ 570180 h 1538967"/>
                  <a:gd name="connsiteX636" fmla="*/ 668655 w 867251"/>
                  <a:gd name="connsiteY636" fmla="*/ 577895 h 1538967"/>
                  <a:gd name="connsiteX637" fmla="*/ 668750 w 867251"/>
                  <a:gd name="connsiteY637" fmla="*/ 583801 h 1538967"/>
                  <a:gd name="connsiteX638" fmla="*/ 668084 w 867251"/>
                  <a:gd name="connsiteY638" fmla="*/ 589325 h 1538967"/>
                  <a:gd name="connsiteX639" fmla="*/ 665036 w 867251"/>
                  <a:gd name="connsiteY639" fmla="*/ 602374 h 1538967"/>
                  <a:gd name="connsiteX640" fmla="*/ 663035 w 867251"/>
                  <a:gd name="connsiteY640" fmla="*/ 609995 h 1538967"/>
                  <a:gd name="connsiteX641" fmla="*/ 660750 w 867251"/>
                  <a:gd name="connsiteY641" fmla="*/ 617519 h 1538967"/>
                  <a:gd name="connsiteX642" fmla="*/ 650558 w 867251"/>
                  <a:gd name="connsiteY642" fmla="*/ 646189 h 1538967"/>
                  <a:gd name="connsiteX643" fmla="*/ 643033 w 867251"/>
                  <a:gd name="connsiteY643" fmla="*/ 661620 h 1538967"/>
                  <a:gd name="connsiteX644" fmla="*/ 643509 w 867251"/>
                  <a:gd name="connsiteY644" fmla="*/ 660477 h 1538967"/>
                  <a:gd name="connsiteX645" fmla="*/ 637413 w 867251"/>
                  <a:gd name="connsiteY645" fmla="*/ 673716 h 1538967"/>
                  <a:gd name="connsiteX646" fmla="*/ 722852 w 867251"/>
                  <a:gd name="connsiteY646" fmla="*/ 702958 h 1538967"/>
                  <a:gd name="connsiteX647" fmla="*/ 718661 w 867251"/>
                  <a:gd name="connsiteY647" fmla="*/ 710007 h 1538967"/>
                  <a:gd name="connsiteX648" fmla="*/ 716471 w 867251"/>
                  <a:gd name="connsiteY648" fmla="*/ 719818 h 1538967"/>
                  <a:gd name="connsiteX649" fmla="*/ 714661 w 867251"/>
                  <a:gd name="connsiteY649" fmla="*/ 728676 h 1538967"/>
                  <a:gd name="connsiteX650" fmla="*/ 713232 w 867251"/>
                  <a:gd name="connsiteY650" fmla="*/ 728866 h 1538967"/>
                  <a:gd name="connsiteX651" fmla="*/ 710946 w 867251"/>
                  <a:gd name="connsiteY651" fmla="*/ 729723 h 1538967"/>
                  <a:gd name="connsiteX652" fmla="*/ 706850 w 867251"/>
                  <a:gd name="connsiteY652" fmla="*/ 736296 h 1538967"/>
                  <a:gd name="connsiteX653" fmla="*/ 707803 w 867251"/>
                  <a:gd name="connsiteY653" fmla="*/ 740201 h 1538967"/>
                  <a:gd name="connsiteX654" fmla="*/ 710470 w 867251"/>
                  <a:gd name="connsiteY654" fmla="*/ 743059 h 1538967"/>
                  <a:gd name="connsiteX655" fmla="*/ 711042 w 867251"/>
                  <a:gd name="connsiteY655" fmla="*/ 743439 h 1538967"/>
                  <a:gd name="connsiteX656" fmla="*/ 705041 w 867251"/>
                  <a:gd name="connsiteY656" fmla="*/ 765537 h 1538967"/>
                  <a:gd name="connsiteX657" fmla="*/ 699230 w 867251"/>
                  <a:gd name="connsiteY657" fmla="*/ 789541 h 1538967"/>
                  <a:gd name="connsiteX658" fmla="*/ 692753 w 867251"/>
                  <a:gd name="connsiteY658" fmla="*/ 813162 h 1538967"/>
                  <a:gd name="connsiteX659" fmla="*/ 686562 w 867251"/>
                  <a:gd name="connsiteY659" fmla="*/ 836403 h 1538967"/>
                  <a:gd name="connsiteX660" fmla="*/ 680657 w 867251"/>
                  <a:gd name="connsiteY660" fmla="*/ 860502 h 1538967"/>
                  <a:gd name="connsiteX661" fmla="*/ 675513 w 867251"/>
                  <a:gd name="connsiteY661" fmla="*/ 883552 h 1538967"/>
                  <a:gd name="connsiteX662" fmla="*/ 672846 w 867251"/>
                  <a:gd name="connsiteY662" fmla="*/ 896602 h 1538967"/>
                  <a:gd name="connsiteX663" fmla="*/ 670655 w 867251"/>
                  <a:gd name="connsiteY663" fmla="*/ 907651 h 1538967"/>
                  <a:gd name="connsiteX664" fmla="*/ 668655 w 867251"/>
                  <a:gd name="connsiteY664" fmla="*/ 916604 h 1538967"/>
                  <a:gd name="connsiteX665" fmla="*/ 666369 w 867251"/>
                  <a:gd name="connsiteY665" fmla="*/ 924891 h 1538967"/>
                  <a:gd name="connsiteX666" fmla="*/ 665131 w 867251"/>
                  <a:gd name="connsiteY666" fmla="*/ 929939 h 1538967"/>
                  <a:gd name="connsiteX667" fmla="*/ 664274 w 867251"/>
                  <a:gd name="connsiteY667" fmla="*/ 929368 h 1538967"/>
                  <a:gd name="connsiteX668" fmla="*/ 653987 w 867251"/>
                  <a:gd name="connsiteY668" fmla="*/ 922510 h 1538967"/>
                  <a:gd name="connsiteX669" fmla="*/ 633889 w 867251"/>
                  <a:gd name="connsiteY669" fmla="*/ 908603 h 1538967"/>
                  <a:gd name="connsiteX670" fmla="*/ 615029 w 867251"/>
                  <a:gd name="connsiteY670" fmla="*/ 894030 h 1538967"/>
                  <a:gd name="connsiteX671" fmla="*/ 606076 w 867251"/>
                  <a:gd name="connsiteY671" fmla="*/ 886886 h 1538967"/>
                  <a:gd name="connsiteX672" fmla="*/ 596265 w 867251"/>
                  <a:gd name="connsiteY672" fmla="*/ 879647 h 1538967"/>
                  <a:gd name="connsiteX673" fmla="*/ 581597 w 867251"/>
                  <a:gd name="connsiteY673" fmla="*/ 869836 h 1538967"/>
                  <a:gd name="connsiteX674" fmla="*/ 568928 w 867251"/>
                  <a:gd name="connsiteY674" fmla="*/ 860883 h 1538967"/>
                  <a:gd name="connsiteX675" fmla="*/ 564737 w 867251"/>
                  <a:gd name="connsiteY675" fmla="*/ 856882 h 1538967"/>
                  <a:gd name="connsiteX676" fmla="*/ 563499 w 867251"/>
                  <a:gd name="connsiteY676" fmla="*/ 854120 h 1538967"/>
                  <a:gd name="connsiteX677" fmla="*/ 561499 w 867251"/>
                  <a:gd name="connsiteY677" fmla="*/ 851358 h 1538967"/>
                  <a:gd name="connsiteX678" fmla="*/ 559689 w 867251"/>
                  <a:gd name="connsiteY678" fmla="*/ 848977 h 1538967"/>
                  <a:gd name="connsiteX679" fmla="*/ 556641 w 867251"/>
                  <a:gd name="connsiteY679" fmla="*/ 845262 h 1538967"/>
                  <a:gd name="connsiteX680" fmla="*/ 545497 w 867251"/>
                  <a:gd name="connsiteY680" fmla="*/ 832212 h 1538967"/>
                  <a:gd name="connsiteX681" fmla="*/ 539592 w 867251"/>
                  <a:gd name="connsiteY681" fmla="*/ 825640 h 1538967"/>
                  <a:gd name="connsiteX682" fmla="*/ 538353 w 867251"/>
                  <a:gd name="connsiteY682" fmla="*/ 824307 h 1538967"/>
                  <a:gd name="connsiteX683" fmla="*/ 551402 w 867251"/>
                  <a:gd name="connsiteY683" fmla="*/ 818878 h 1538967"/>
                  <a:gd name="connsiteX684" fmla="*/ 574453 w 867251"/>
                  <a:gd name="connsiteY684" fmla="*/ 805257 h 1538967"/>
                  <a:gd name="connsiteX685" fmla="*/ 586740 w 867251"/>
                  <a:gd name="connsiteY685" fmla="*/ 795827 h 1538967"/>
                  <a:gd name="connsiteX686" fmla="*/ 597408 w 867251"/>
                  <a:gd name="connsiteY686" fmla="*/ 785826 h 1538967"/>
                  <a:gd name="connsiteX687" fmla="*/ 602456 w 867251"/>
                  <a:gd name="connsiteY687" fmla="*/ 780301 h 1538967"/>
                  <a:gd name="connsiteX688" fmla="*/ 617315 w 867251"/>
                  <a:gd name="connsiteY688" fmla="*/ 773539 h 1538967"/>
                  <a:gd name="connsiteX689" fmla="*/ 638175 w 867251"/>
                  <a:gd name="connsiteY689" fmla="*/ 763156 h 1538967"/>
                  <a:gd name="connsiteX690" fmla="*/ 658559 w 867251"/>
                  <a:gd name="connsiteY690" fmla="*/ 750869 h 1538967"/>
                  <a:gd name="connsiteX691" fmla="*/ 669131 w 867251"/>
                  <a:gd name="connsiteY691" fmla="*/ 743821 h 1538967"/>
                  <a:gd name="connsiteX692" fmla="*/ 679704 w 867251"/>
                  <a:gd name="connsiteY692" fmla="*/ 737153 h 1538967"/>
                  <a:gd name="connsiteX693" fmla="*/ 691420 w 867251"/>
                  <a:gd name="connsiteY693" fmla="*/ 729914 h 1538967"/>
                  <a:gd name="connsiteX694" fmla="*/ 703421 w 867251"/>
                  <a:gd name="connsiteY694" fmla="*/ 721247 h 1538967"/>
                  <a:gd name="connsiteX695" fmla="*/ 712375 w 867251"/>
                  <a:gd name="connsiteY695" fmla="*/ 712960 h 1538967"/>
                  <a:gd name="connsiteX696" fmla="*/ 721233 w 867251"/>
                  <a:gd name="connsiteY696" fmla="*/ 704006 h 1538967"/>
                  <a:gd name="connsiteX697" fmla="*/ 724091 w 867251"/>
                  <a:gd name="connsiteY697" fmla="*/ 701434 h 1538967"/>
                  <a:gd name="connsiteX698" fmla="*/ 722852 w 867251"/>
                  <a:gd name="connsiteY698" fmla="*/ 702958 h 1538967"/>
                  <a:gd name="connsiteX699" fmla="*/ 745617 w 867251"/>
                  <a:gd name="connsiteY699" fmla="*/ 705149 h 1538967"/>
                  <a:gd name="connsiteX700" fmla="*/ 757714 w 867251"/>
                  <a:gd name="connsiteY700" fmla="*/ 698006 h 1538967"/>
                  <a:gd name="connsiteX701" fmla="*/ 763429 w 867251"/>
                  <a:gd name="connsiteY701" fmla="*/ 696386 h 1538967"/>
                  <a:gd name="connsiteX702" fmla="*/ 770287 w 867251"/>
                  <a:gd name="connsiteY702" fmla="*/ 695243 h 1538967"/>
                  <a:gd name="connsiteX703" fmla="*/ 777907 w 867251"/>
                  <a:gd name="connsiteY703" fmla="*/ 695243 h 1538967"/>
                  <a:gd name="connsiteX704" fmla="*/ 780384 w 867251"/>
                  <a:gd name="connsiteY704" fmla="*/ 696005 h 1538967"/>
                  <a:gd name="connsiteX705" fmla="*/ 783431 w 867251"/>
                  <a:gd name="connsiteY705" fmla="*/ 697910 h 1538967"/>
                  <a:gd name="connsiteX706" fmla="*/ 785241 w 867251"/>
                  <a:gd name="connsiteY706" fmla="*/ 699910 h 1538967"/>
                  <a:gd name="connsiteX707" fmla="*/ 787908 w 867251"/>
                  <a:gd name="connsiteY707" fmla="*/ 704959 h 1538967"/>
                  <a:gd name="connsiteX708" fmla="*/ 790575 w 867251"/>
                  <a:gd name="connsiteY708" fmla="*/ 716007 h 1538967"/>
                  <a:gd name="connsiteX709" fmla="*/ 790480 w 867251"/>
                  <a:gd name="connsiteY709" fmla="*/ 720389 h 1538967"/>
                  <a:gd name="connsiteX710" fmla="*/ 790004 w 867251"/>
                  <a:gd name="connsiteY710" fmla="*/ 722103 h 1538967"/>
                  <a:gd name="connsiteX711" fmla="*/ 789146 w 867251"/>
                  <a:gd name="connsiteY711" fmla="*/ 723342 h 1538967"/>
                  <a:gd name="connsiteX712" fmla="*/ 788003 w 867251"/>
                  <a:gd name="connsiteY712" fmla="*/ 724485 h 1538967"/>
                  <a:gd name="connsiteX713" fmla="*/ 785527 w 867251"/>
                  <a:gd name="connsiteY713" fmla="*/ 725723 h 1538967"/>
                  <a:gd name="connsiteX714" fmla="*/ 770859 w 867251"/>
                  <a:gd name="connsiteY714" fmla="*/ 728485 h 1538967"/>
                  <a:gd name="connsiteX715" fmla="*/ 743807 w 867251"/>
                  <a:gd name="connsiteY715" fmla="*/ 729247 h 1538967"/>
                  <a:gd name="connsiteX716" fmla="*/ 729806 w 867251"/>
                  <a:gd name="connsiteY716" fmla="*/ 729057 h 1538967"/>
                  <a:gd name="connsiteX717" fmla="*/ 729996 w 867251"/>
                  <a:gd name="connsiteY717" fmla="*/ 728295 h 1538967"/>
                  <a:gd name="connsiteX718" fmla="*/ 730853 w 867251"/>
                  <a:gd name="connsiteY718" fmla="*/ 724389 h 1538967"/>
                  <a:gd name="connsiteX719" fmla="*/ 732092 w 867251"/>
                  <a:gd name="connsiteY719" fmla="*/ 720865 h 1538967"/>
                  <a:gd name="connsiteX720" fmla="*/ 733711 w 867251"/>
                  <a:gd name="connsiteY720" fmla="*/ 717912 h 1538967"/>
                  <a:gd name="connsiteX721" fmla="*/ 736568 w 867251"/>
                  <a:gd name="connsiteY721" fmla="*/ 713817 h 1538967"/>
                  <a:gd name="connsiteX722" fmla="*/ 745617 w 867251"/>
                  <a:gd name="connsiteY722" fmla="*/ 705149 h 1538967"/>
                  <a:gd name="connsiteX723" fmla="*/ 843058 w 867251"/>
                  <a:gd name="connsiteY723" fmla="*/ 464548 h 1538967"/>
                  <a:gd name="connsiteX724" fmla="*/ 836676 w 867251"/>
                  <a:gd name="connsiteY724" fmla="*/ 496266 h 1538967"/>
                  <a:gd name="connsiteX725" fmla="*/ 832009 w 867251"/>
                  <a:gd name="connsiteY725" fmla="*/ 512744 h 1538967"/>
                  <a:gd name="connsiteX726" fmla="*/ 826199 w 867251"/>
                  <a:gd name="connsiteY726" fmla="*/ 527317 h 1538967"/>
                  <a:gd name="connsiteX727" fmla="*/ 814292 w 867251"/>
                  <a:gd name="connsiteY727" fmla="*/ 550463 h 1538967"/>
                  <a:gd name="connsiteX728" fmla="*/ 811244 w 867251"/>
                  <a:gd name="connsiteY728" fmla="*/ 556559 h 1538967"/>
                  <a:gd name="connsiteX729" fmla="*/ 807720 w 867251"/>
                  <a:gd name="connsiteY729" fmla="*/ 562560 h 1538967"/>
                  <a:gd name="connsiteX730" fmla="*/ 800291 w 867251"/>
                  <a:gd name="connsiteY730" fmla="*/ 572847 h 1538967"/>
                  <a:gd name="connsiteX731" fmla="*/ 790861 w 867251"/>
                  <a:gd name="connsiteY731" fmla="*/ 584848 h 1538967"/>
                  <a:gd name="connsiteX732" fmla="*/ 782098 w 867251"/>
                  <a:gd name="connsiteY732" fmla="*/ 598469 h 1538967"/>
                  <a:gd name="connsiteX733" fmla="*/ 764286 w 867251"/>
                  <a:gd name="connsiteY733" fmla="*/ 624091 h 1538967"/>
                  <a:gd name="connsiteX734" fmla="*/ 753809 w 867251"/>
                  <a:gd name="connsiteY734" fmla="*/ 636760 h 1538967"/>
                  <a:gd name="connsiteX735" fmla="*/ 743617 w 867251"/>
                  <a:gd name="connsiteY735" fmla="*/ 649238 h 1538967"/>
                  <a:gd name="connsiteX736" fmla="*/ 745427 w 867251"/>
                  <a:gd name="connsiteY736" fmla="*/ 647046 h 1538967"/>
                  <a:gd name="connsiteX737" fmla="*/ 736663 w 867251"/>
                  <a:gd name="connsiteY737" fmla="*/ 657810 h 1538967"/>
                  <a:gd name="connsiteX738" fmla="*/ 730853 w 867251"/>
                  <a:gd name="connsiteY738" fmla="*/ 665144 h 1538967"/>
                  <a:gd name="connsiteX739" fmla="*/ 720757 w 867251"/>
                  <a:gd name="connsiteY739" fmla="*/ 675621 h 1538967"/>
                  <a:gd name="connsiteX740" fmla="*/ 714470 w 867251"/>
                  <a:gd name="connsiteY740" fmla="*/ 680765 h 1538967"/>
                  <a:gd name="connsiteX741" fmla="*/ 707993 w 867251"/>
                  <a:gd name="connsiteY741" fmla="*/ 686575 h 1538967"/>
                  <a:gd name="connsiteX742" fmla="*/ 701993 w 867251"/>
                  <a:gd name="connsiteY742" fmla="*/ 692766 h 1538967"/>
                  <a:gd name="connsiteX743" fmla="*/ 695992 w 867251"/>
                  <a:gd name="connsiteY743" fmla="*/ 698767 h 1538967"/>
                  <a:gd name="connsiteX744" fmla="*/ 683895 w 867251"/>
                  <a:gd name="connsiteY744" fmla="*/ 709245 h 1538967"/>
                  <a:gd name="connsiteX745" fmla="*/ 662845 w 867251"/>
                  <a:gd name="connsiteY745" fmla="*/ 722770 h 1538967"/>
                  <a:gd name="connsiteX746" fmla="*/ 642652 w 867251"/>
                  <a:gd name="connsiteY746" fmla="*/ 736296 h 1538967"/>
                  <a:gd name="connsiteX747" fmla="*/ 626364 w 867251"/>
                  <a:gd name="connsiteY747" fmla="*/ 746487 h 1538967"/>
                  <a:gd name="connsiteX748" fmla="*/ 627412 w 867251"/>
                  <a:gd name="connsiteY748" fmla="*/ 744678 h 1538967"/>
                  <a:gd name="connsiteX749" fmla="*/ 637794 w 867251"/>
                  <a:gd name="connsiteY749" fmla="*/ 723913 h 1538967"/>
                  <a:gd name="connsiteX750" fmla="*/ 648462 w 867251"/>
                  <a:gd name="connsiteY750" fmla="*/ 701530 h 1538967"/>
                  <a:gd name="connsiteX751" fmla="*/ 659130 w 867251"/>
                  <a:gd name="connsiteY751" fmla="*/ 677241 h 1538967"/>
                  <a:gd name="connsiteX752" fmla="*/ 664178 w 867251"/>
                  <a:gd name="connsiteY752" fmla="*/ 665430 h 1538967"/>
                  <a:gd name="connsiteX753" fmla="*/ 669322 w 867251"/>
                  <a:gd name="connsiteY753" fmla="*/ 653523 h 1538967"/>
                  <a:gd name="connsiteX754" fmla="*/ 677037 w 867251"/>
                  <a:gd name="connsiteY754" fmla="*/ 629330 h 1538967"/>
                  <a:gd name="connsiteX755" fmla="*/ 680085 w 867251"/>
                  <a:gd name="connsiteY755" fmla="*/ 616757 h 1538967"/>
                  <a:gd name="connsiteX756" fmla="*/ 682467 w 867251"/>
                  <a:gd name="connsiteY756" fmla="*/ 604470 h 1538967"/>
                  <a:gd name="connsiteX757" fmla="*/ 684371 w 867251"/>
                  <a:gd name="connsiteY757" fmla="*/ 591135 h 1538967"/>
                  <a:gd name="connsiteX758" fmla="*/ 684752 w 867251"/>
                  <a:gd name="connsiteY758" fmla="*/ 584753 h 1538967"/>
                  <a:gd name="connsiteX759" fmla="*/ 684086 w 867251"/>
                  <a:gd name="connsiteY759" fmla="*/ 576371 h 1538967"/>
                  <a:gd name="connsiteX760" fmla="*/ 680371 w 867251"/>
                  <a:gd name="connsiteY760" fmla="*/ 563131 h 1538967"/>
                  <a:gd name="connsiteX761" fmla="*/ 677799 w 867251"/>
                  <a:gd name="connsiteY761" fmla="*/ 558559 h 1538967"/>
                  <a:gd name="connsiteX762" fmla="*/ 671798 w 867251"/>
                  <a:gd name="connsiteY762" fmla="*/ 551511 h 1538967"/>
                  <a:gd name="connsiteX763" fmla="*/ 670275 w 867251"/>
                  <a:gd name="connsiteY763" fmla="*/ 550844 h 1538967"/>
                  <a:gd name="connsiteX764" fmla="*/ 669893 w 867251"/>
                  <a:gd name="connsiteY764" fmla="*/ 550653 h 1538967"/>
                  <a:gd name="connsiteX765" fmla="*/ 656939 w 867251"/>
                  <a:gd name="connsiteY765" fmla="*/ 544939 h 1538967"/>
                  <a:gd name="connsiteX766" fmla="*/ 643319 w 867251"/>
                  <a:gd name="connsiteY766" fmla="*/ 541510 h 1538967"/>
                  <a:gd name="connsiteX767" fmla="*/ 629793 w 867251"/>
                  <a:gd name="connsiteY767" fmla="*/ 540272 h 1538967"/>
                  <a:gd name="connsiteX768" fmla="*/ 616077 w 867251"/>
                  <a:gd name="connsiteY768" fmla="*/ 540176 h 1538967"/>
                  <a:gd name="connsiteX769" fmla="*/ 589598 w 867251"/>
                  <a:gd name="connsiteY769" fmla="*/ 543414 h 1538967"/>
                  <a:gd name="connsiteX770" fmla="*/ 564261 w 867251"/>
                  <a:gd name="connsiteY770" fmla="*/ 552082 h 1538967"/>
                  <a:gd name="connsiteX771" fmla="*/ 552260 w 867251"/>
                  <a:gd name="connsiteY771" fmla="*/ 557702 h 1538967"/>
                  <a:gd name="connsiteX772" fmla="*/ 540449 w 867251"/>
                  <a:gd name="connsiteY772" fmla="*/ 564274 h 1538967"/>
                  <a:gd name="connsiteX773" fmla="*/ 517493 w 867251"/>
                  <a:gd name="connsiteY773" fmla="*/ 578943 h 1538967"/>
                  <a:gd name="connsiteX774" fmla="*/ 494348 w 867251"/>
                  <a:gd name="connsiteY774" fmla="*/ 595707 h 1538967"/>
                  <a:gd name="connsiteX775" fmla="*/ 474250 w 867251"/>
                  <a:gd name="connsiteY775" fmla="*/ 613137 h 1538967"/>
                  <a:gd name="connsiteX776" fmla="*/ 464630 w 867251"/>
                  <a:gd name="connsiteY776" fmla="*/ 623234 h 1538967"/>
                  <a:gd name="connsiteX777" fmla="*/ 454914 w 867251"/>
                  <a:gd name="connsiteY777" fmla="*/ 634664 h 1538967"/>
                  <a:gd name="connsiteX778" fmla="*/ 439960 w 867251"/>
                  <a:gd name="connsiteY778" fmla="*/ 657143 h 1538967"/>
                  <a:gd name="connsiteX779" fmla="*/ 420529 w 867251"/>
                  <a:gd name="connsiteY779" fmla="*/ 707435 h 1538967"/>
                  <a:gd name="connsiteX780" fmla="*/ 417671 w 867251"/>
                  <a:gd name="connsiteY780" fmla="*/ 734677 h 1538967"/>
                  <a:gd name="connsiteX781" fmla="*/ 417671 w 867251"/>
                  <a:gd name="connsiteY781" fmla="*/ 735153 h 1538967"/>
                  <a:gd name="connsiteX782" fmla="*/ 421767 w 867251"/>
                  <a:gd name="connsiteY782" fmla="*/ 762680 h 1538967"/>
                  <a:gd name="connsiteX783" fmla="*/ 422815 w 867251"/>
                  <a:gd name="connsiteY783" fmla="*/ 766966 h 1538967"/>
                  <a:gd name="connsiteX784" fmla="*/ 421767 w 867251"/>
                  <a:gd name="connsiteY784" fmla="*/ 766871 h 1538967"/>
                  <a:gd name="connsiteX785" fmla="*/ 414242 w 867251"/>
                  <a:gd name="connsiteY785" fmla="*/ 769443 h 1538967"/>
                  <a:gd name="connsiteX786" fmla="*/ 411575 w 867251"/>
                  <a:gd name="connsiteY786" fmla="*/ 769824 h 1538967"/>
                  <a:gd name="connsiteX787" fmla="*/ 406146 w 867251"/>
                  <a:gd name="connsiteY787" fmla="*/ 770586 h 1538967"/>
                  <a:gd name="connsiteX788" fmla="*/ 398336 w 867251"/>
                  <a:gd name="connsiteY788" fmla="*/ 771348 h 1538967"/>
                  <a:gd name="connsiteX789" fmla="*/ 371951 w 867251"/>
                  <a:gd name="connsiteY789" fmla="*/ 772967 h 1538967"/>
                  <a:gd name="connsiteX790" fmla="*/ 358140 w 867251"/>
                  <a:gd name="connsiteY790" fmla="*/ 772205 h 1538967"/>
                  <a:gd name="connsiteX791" fmla="*/ 343757 w 867251"/>
                  <a:gd name="connsiteY791" fmla="*/ 771348 h 1538967"/>
                  <a:gd name="connsiteX792" fmla="*/ 313944 w 867251"/>
                  <a:gd name="connsiteY792" fmla="*/ 770300 h 1538967"/>
                  <a:gd name="connsiteX793" fmla="*/ 284226 w 867251"/>
                  <a:gd name="connsiteY793" fmla="*/ 767443 h 1538967"/>
                  <a:gd name="connsiteX794" fmla="*/ 271272 w 867251"/>
                  <a:gd name="connsiteY794" fmla="*/ 765919 h 1538967"/>
                  <a:gd name="connsiteX795" fmla="*/ 245459 w 867251"/>
                  <a:gd name="connsiteY795" fmla="*/ 759537 h 1538967"/>
                  <a:gd name="connsiteX796" fmla="*/ 222218 w 867251"/>
                  <a:gd name="connsiteY796" fmla="*/ 750964 h 1538967"/>
                  <a:gd name="connsiteX797" fmla="*/ 209360 w 867251"/>
                  <a:gd name="connsiteY797" fmla="*/ 744773 h 1538967"/>
                  <a:gd name="connsiteX798" fmla="*/ 193929 w 867251"/>
                  <a:gd name="connsiteY798" fmla="*/ 737344 h 1538967"/>
                  <a:gd name="connsiteX799" fmla="*/ 186119 w 867251"/>
                  <a:gd name="connsiteY799" fmla="*/ 733629 h 1538967"/>
                  <a:gd name="connsiteX800" fmla="*/ 168688 w 867251"/>
                  <a:gd name="connsiteY800" fmla="*/ 721437 h 1538967"/>
                  <a:gd name="connsiteX801" fmla="*/ 158401 w 867251"/>
                  <a:gd name="connsiteY801" fmla="*/ 713721 h 1538967"/>
                  <a:gd name="connsiteX802" fmla="*/ 147923 w 867251"/>
                  <a:gd name="connsiteY802" fmla="*/ 703720 h 1538967"/>
                  <a:gd name="connsiteX803" fmla="*/ 128016 w 867251"/>
                  <a:gd name="connsiteY803" fmla="*/ 683051 h 1538967"/>
                  <a:gd name="connsiteX804" fmla="*/ 123254 w 867251"/>
                  <a:gd name="connsiteY804" fmla="*/ 677717 h 1538967"/>
                  <a:gd name="connsiteX805" fmla="*/ 122301 w 867251"/>
                  <a:gd name="connsiteY805" fmla="*/ 676003 h 1538967"/>
                  <a:gd name="connsiteX806" fmla="*/ 119729 w 867251"/>
                  <a:gd name="connsiteY806" fmla="*/ 672479 h 1538967"/>
                  <a:gd name="connsiteX807" fmla="*/ 116681 w 867251"/>
                  <a:gd name="connsiteY807" fmla="*/ 668478 h 1538967"/>
                  <a:gd name="connsiteX808" fmla="*/ 109252 w 867251"/>
                  <a:gd name="connsiteY808" fmla="*/ 659239 h 1538967"/>
                  <a:gd name="connsiteX809" fmla="*/ 94202 w 867251"/>
                  <a:gd name="connsiteY809" fmla="*/ 640760 h 1538967"/>
                  <a:gd name="connsiteX810" fmla="*/ 86868 w 867251"/>
                  <a:gd name="connsiteY810" fmla="*/ 629806 h 1538967"/>
                  <a:gd name="connsiteX811" fmla="*/ 79248 w 867251"/>
                  <a:gd name="connsiteY811" fmla="*/ 616948 h 1538967"/>
                  <a:gd name="connsiteX812" fmla="*/ 78296 w 867251"/>
                  <a:gd name="connsiteY812" fmla="*/ 615233 h 1538967"/>
                  <a:gd name="connsiteX813" fmla="*/ 80486 w 867251"/>
                  <a:gd name="connsiteY813" fmla="*/ 612661 h 1538967"/>
                  <a:gd name="connsiteX814" fmla="*/ 77534 w 867251"/>
                  <a:gd name="connsiteY814" fmla="*/ 606947 h 1538967"/>
                  <a:gd name="connsiteX815" fmla="*/ 72485 w 867251"/>
                  <a:gd name="connsiteY815" fmla="*/ 605518 h 1538967"/>
                  <a:gd name="connsiteX816" fmla="*/ 67628 w 867251"/>
                  <a:gd name="connsiteY816" fmla="*/ 598374 h 1538967"/>
                  <a:gd name="connsiteX817" fmla="*/ 61722 w 867251"/>
                  <a:gd name="connsiteY817" fmla="*/ 589706 h 1538967"/>
                  <a:gd name="connsiteX818" fmla="*/ 50483 w 867251"/>
                  <a:gd name="connsiteY818" fmla="*/ 571799 h 1538967"/>
                  <a:gd name="connsiteX819" fmla="*/ 39815 w 867251"/>
                  <a:gd name="connsiteY819" fmla="*/ 554178 h 1538967"/>
                  <a:gd name="connsiteX820" fmla="*/ 30861 w 867251"/>
                  <a:gd name="connsiteY820" fmla="*/ 535890 h 1538967"/>
                  <a:gd name="connsiteX821" fmla="*/ 26194 w 867251"/>
                  <a:gd name="connsiteY821" fmla="*/ 522650 h 1538967"/>
                  <a:gd name="connsiteX822" fmla="*/ 24098 w 867251"/>
                  <a:gd name="connsiteY822" fmla="*/ 515602 h 1538967"/>
                  <a:gd name="connsiteX823" fmla="*/ 22003 w 867251"/>
                  <a:gd name="connsiteY823" fmla="*/ 508172 h 1538967"/>
                  <a:gd name="connsiteX824" fmla="*/ 17240 w 867251"/>
                  <a:gd name="connsiteY824" fmla="*/ 480930 h 1538967"/>
                  <a:gd name="connsiteX825" fmla="*/ 16669 w 867251"/>
                  <a:gd name="connsiteY825" fmla="*/ 468167 h 1538967"/>
                  <a:gd name="connsiteX826" fmla="*/ 16193 w 867251"/>
                  <a:gd name="connsiteY826" fmla="*/ 455880 h 1538967"/>
                  <a:gd name="connsiteX827" fmla="*/ 16193 w 867251"/>
                  <a:gd name="connsiteY827" fmla="*/ 453213 h 1538967"/>
                  <a:gd name="connsiteX828" fmla="*/ 18098 w 867251"/>
                  <a:gd name="connsiteY828" fmla="*/ 428353 h 1538967"/>
                  <a:gd name="connsiteX829" fmla="*/ 19812 w 867251"/>
                  <a:gd name="connsiteY829" fmla="*/ 420447 h 1538967"/>
                  <a:gd name="connsiteX830" fmla="*/ 19336 w 867251"/>
                  <a:gd name="connsiteY830" fmla="*/ 415208 h 1538967"/>
                  <a:gd name="connsiteX831" fmla="*/ 16383 w 867251"/>
                  <a:gd name="connsiteY831" fmla="*/ 412446 h 1538967"/>
                  <a:gd name="connsiteX832" fmla="*/ 17240 w 867251"/>
                  <a:gd name="connsiteY832" fmla="*/ 386443 h 1538967"/>
                  <a:gd name="connsiteX833" fmla="*/ 18288 w 867251"/>
                  <a:gd name="connsiteY833" fmla="*/ 359677 h 1538967"/>
                  <a:gd name="connsiteX834" fmla="*/ 20955 w 867251"/>
                  <a:gd name="connsiteY834" fmla="*/ 333864 h 1538967"/>
                  <a:gd name="connsiteX835" fmla="*/ 26003 w 867251"/>
                  <a:gd name="connsiteY835" fmla="*/ 308623 h 1538967"/>
                  <a:gd name="connsiteX836" fmla="*/ 33147 w 867251"/>
                  <a:gd name="connsiteY836" fmla="*/ 282620 h 1538967"/>
                  <a:gd name="connsiteX837" fmla="*/ 43053 w 867251"/>
                  <a:gd name="connsiteY837" fmla="*/ 256807 h 1538967"/>
                  <a:gd name="connsiteX838" fmla="*/ 53435 w 867251"/>
                  <a:gd name="connsiteY838" fmla="*/ 232137 h 1538967"/>
                  <a:gd name="connsiteX839" fmla="*/ 57341 w 867251"/>
                  <a:gd name="connsiteY839" fmla="*/ 223375 h 1538967"/>
                  <a:gd name="connsiteX840" fmla="*/ 66675 w 867251"/>
                  <a:gd name="connsiteY840" fmla="*/ 205372 h 1538967"/>
                  <a:gd name="connsiteX841" fmla="*/ 78296 w 867251"/>
                  <a:gd name="connsiteY841" fmla="*/ 187751 h 1538967"/>
                  <a:gd name="connsiteX842" fmla="*/ 91631 w 867251"/>
                  <a:gd name="connsiteY842" fmla="*/ 170035 h 1538967"/>
                  <a:gd name="connsiteX843" fmla="*/ 104870 w 867251"/>
                  <a:gd name="connsiteY843" fmla="*/ 152889 h 1538967"/>
                  <a:gd name="connsiteX844" fmla="*/ 110490 w 867251"/>
                  <a:gd name="connsiteY844" fmla="*/ 146412 h 1538967"/>
                  <a:gd name="connsiteX845" fmla="*/ 117062 w 867251"/>
                  <a:gd name="connsiteY845" fmla="*/ 139364 h 1538967"/>
                  <a:gd name="connsiteX846" fmla="*/ 123825 w 867251"/>
                  <a:gd name="connsiteY846" fmla="*/ 132982 h 1538967"/>
                  <a:gd name="connsiteX847" fmla="*/ 132683 w 867251"/>
                  <a:gd name="connsiteY847" fmla="*/ 125076 h 1538967"/>
                  <a:gd name="connsiteX848" fmla="*/ 147352 w 867251"/>
                  <a:gd name="connsiteY848" fmla="*/ 112599 h 1538967"/>
                  <a:gd name="connsiteX849" fmla="*/ 162306 w 867251"/>
                  <a:gd name="connsiteY849" fmla="*/ 100597 h 1538967"/>
                  <a:gd name="connsiteX850" fmla="*/ 173450 w 867251"/>
                  <a:gd name="connsiteY850" fmla="*/ 93644 h 1538967"/>
                  <a:gd name="connsiteX851" fmla="*/ 186309 w 867251"/>
                  <a:gd name="connsiteY851" fmla="*/ 87263 h 1538967"/>
                  <a:gd name="connsiteX852" fmla="*/ 198977 w 867251"/>
                  <a:gd name="connsiteY852" fmla="*/ 81262 h 1538967"/>
                  <a:gd name="connsiteX853" fmla="*/ 211836 w 867251"/>
                  <a:gd name="connsiteY853" fmla="*/ 75928 h 1538967"/>
                  <a:gd name="connsiteX854" fmla="*/ 226886 w 867251"/>
                  <a:gd name="connsiteY854" fmla="*/ 70689 h 1538967"/>
                  <a:gd name="connsiteX855" fmla="*/ 243745 w 867251"/>
                  <a:gd name="connsiteY855" fmla="*/ 65355 h 1538967"/>
                  <a:gd name="connsiteX856" fmla="*/ 276987 w 867251"/>
                  <a:gd name="connsiteY856" fmla="*/ 51544 h 1538967"/>
                  <a:gd name="connsiteX857" fmla="*/ 300609 w 867251"/>
                  <a:gd name="connsiteY857" fmla="*/ 43923 h 1538967"/>
                  <a:gd name="connsiteX858" fmla="*/ 324612 w 867251"/>
                  <a:gd name="connsiteY858" fmla="*/ 38209 h 1538967"/>
                  <a:gd name="connsiteX859" fmla="*/ 351187 w 867251"/>
                  <a:gd name="connsiteY859" fmla="*/ 31351 h 1538967"/>
                  <a:gd name="connsiteX860" fmla="*/ 376428 w 867251"/>
                  <a:gd name="connsiteY860" fmla="*/ 24588 h 1538967"/>
                  <a:gd name="connsiteX861" fmla="*/ 406527 w 867251"/>
                  <a:gd name="connsiteY861" fmla="*/ 19063 h 1538967"/>
                  <a:gd name="connsiteX862" fmla="*/ 421196 w 867251"/>
                  <a:gd name="connsiteY862" fmla="*/ 18778 h 1538967"/>
                  <a:gd name="connsiteX863" fmla="*/ 437769 w 867251"/>
                  <a:gd name="connsiteY863" fmla="*/ 20588 h 1538967"/>
                  <a:gd name="connsiteX864" fmla="*/ 487013 w 867251"/>
                  <a:gd name="connsiteY864" fmla="*/ 30207 h 1538967"/>
                  <a:gd name="connsiteX865" fmla="*/ 512731 w 867251"/>
                  <a:gd name="connsiteY865" fmla="*/ 34970 h 1538967"/>
                  <a:gd name="connsiteX866" fmla="*/ 538448 w 867251"/>
                  <a:gd name="connsiteY866" fmla="*/ 40209 h 1538967"/>
                  <a:gd name="connsiteX867" fmla="*/ 578644 w 867251"/>
                  <a:gd name="connsiteY867" fmla="*/ 50591 h 1538967"/>
                  <a:gd name="connsiteX868" fmla="*/ 598075 w 867251"/>
                  <a:gd name="connsiteY868" fmla="*/ 56782 h 1538967"/>
                  <a:gd name="connsiteX869" fmla="*/ 616077 w 867251"/>
                  <a:gd name="connsiteY869" fmla="*/ 64498 h 1538967"/>
                  <a:gd name="connsiteX870" fmla="*/ 636175 w 867251"/>
                  <a:gd name="connsiteY870" fmla="*/ 74975 h 1538967"/>
                  <a:gd name="connsiteX871" fmla="*/ 657606 w 867251"/>
                  <a:gd name="connsiteY871" fmla="*/ 88405 h 1538967"/>
                  <a:gd name="connsiteX872" fmla="*/ 677132 w 867251"/>
                  <a:gd name="connsiteY872" fmla="*/ 102026 h 1538967"/>
                  <a:gd name="connsiteX873" fmla="*/ 696373 w 867251"/>
                  <a:gd name="connsiteY873" fmla="*/ 116694 h 1538967"/>
                  <a:gd name="connsiteX874" fmla="*/ 715613 w 867251"/>
                  <a:gd name="connsiteY874" fmla="*/ 133554 h 1538967"/>
                  <a:gd name="connsiteX875" fmla="*/ 736568 w 867251"/>
                  <a:gd name="connsiteY875" fmla="*/ 153080 h 1538967"/>
                  <a:gd name="connsiteX876" fmla="*/ 754190 w 867251"/>
                  <a:gd name="connsiteY876" fmla="*/ 170796 h 1538967"/>
                  <a:gd name="connsiteX877" fmla="*/ 772287 w 867251"/>
                  <a:gd name="connsiteY877" fmla="*/ 191752 h 1538967"/>
                  <a:gd name="connsiteX878" fmla="*/ 785527 w 867251"/>
                  <a:gd name="connsiteY878" fmla="*/ 208896 h 1538967"/>
                  <a:gd name="connsiteX879" fmla="*/ 790766 w 867251"/>
                  <a:gd name="connsiteY879" fmla="*/ 216612 h 1538967"/>
                  <a:gd name="connsiteX880" fmla="*/ 796576 w 867251"/>
                  <a:gd name="connsiteY880" fmla="*/ 226708 h 1538967"/>
                  <a:gd name="connsiteX881" fmla="*/ 806672 w 867251"/>
                  <a:gd name="connsiteY881" fmla="*/ 247378 h 1538967"/>
                  <a:gd name="connsiteX882" fmla="*/ 824389 w 867251"/>
                  <a:gd name="connsiteY882" fmla="*/ 285668 h 1538967"/>
                  <a:gd name="connsiteX883" fmla="*/ 831818 w 867251"/>
                  <a:gd name="connsiteY883" fmla="*/ 307480 h 1538967"/>
                  <a:gd name="connsiteX884" fmla="*/ 837534 w 867251"/>
                  <a:gd name="connsiteY884" fmla="*/ 331769 h 1538967"/>
                  <a:gd name="connsiteX885" fmla="*/ 842010 w 867251"/>
                  <a:gd name="connsiteY885" fmla="*/ 356153 h 1538967"/>
                  <a:gd name="connsiteX886" fmla="*/ 843915 w 867251"/>
                  <a:gd name="connsiteY886" fmla="*/ 369583 h 1538967"/>
                  <a:gd name="connsiteX887" fmla="*/ 845249 w 867251"/>
                  <a:gd name="connsiteY887" fmla="*/ 381395 h 1538967"/>
                  <a:gd name="connsiteX888" fmla="*/ 846677 w 867251"/>
                  <a:gd name="connsiteY888" fmla="*/ 400254 h 1538967"/>
                  <a:gd name="connsiteX889" fmla="*/ 846773 w 867251"/>
                  <a:gd name="connsiteY889" fmla="*/ 421685 h 1538967"/>
                  <a:gd name="connsiteX890" fmla="*/ 843058 w 867251"/>
                  <a:gd name="connsiteY890" fmla="*/ 464548 h 153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Lst>
                <a:rect l="l" t="t" r="r" b="b"/>
                <a:pathLst>
                  <a:path w="867251" h="1538967">
                    <a:moveTo>
                      <a:pt x="865537" y="386157"/>
                    </a:moveTo>
                    <a:cubicBezTo>
                      <a:pt x="864680" y="376251"/>
                      <a:pt x="863537" y="366440"/>
                      <a:pt x="862013" y="356629"/>
                    </a:cubicBezTo>
                    <a:cubicBezTo>
                      <a:pt x="860679" y="347866"/>
                      <a:pt x="859060" y="339104"/>
                      <a:pt x="857345" y="330340"/>
                    </a:cubicBezTo>
                    <a:cubicBezTo>
                      <a:pt x="855726" y="321673"/>
                      <a:pt x="853917" y="313005"/>
                      <a:pt x="851535" y="304528"/>
                    </a:cubicBezTo>
                    <a:cubicBezTo>
                      <a:pt x="848868" y="295288"/>
                      <a:pt x="845725" y="286145"/>
                      <a:pt x="842201" y="277191"/>
                    </a:cubicBezTo>
                    <a:cubicBezTo>
                      <a:pt x="838962" y="268999"/>
                      <a:pt x="835247" y="261094"/>
                      <a:pt x="831533" y="253188"/>
                    </a:cubicBezTo>
                    <a:cubicBezTo>
                      <a:pt x="827342" y="244425"/>
                      <a:pt x="823246" y="235662"/>
                      <a:pt x="819150" y="226899"/>
                    </a:cubicBezTo>
                    <a:cubicBezTo>
                      <a:pt x="815245" y="218707"/>
                      <a:pt x="810863" y="210802"/>
                      <a:pt x="805910" y="203277"/>
                    </a:cubicBezTo>
                    <a:cubicBezTo>
                      <a:pt x="803243" y="199181"/>
                      <a:pt x="800291" y="195180"/>
                      <a:pt x="797338" y="191371"/>
                    </a:cubicBezTo>
                    <a:cubicBezTo>
                      <a:pt x="794671" y="187941"/>
                      <a:pt x="792099" y="184417"/>
                      <a:pt x="789337" y="180988"/>
                    </a:cubicBezTo>
                    <a:cubicBezTo>
                      <a:pt x="786289" y="177179"/>
                      <a:pt x="783146" y="173368"/>
                      <a:pt x="780002" y="169653"/>
                    </a:cubicBezTo>
                    <a:cubicBezTo>
                      <a:pt x="777145" y="166320"/>
                      <a:pt x="774192" y="163081"/>
                      <a:pt x="771239" y="159748"/>
                    </a:cubicBezTo>
                    <a:cubicBezTo>
                      <a:pt x="765238" y="152985"/>
                      <a:pt x="758762" y="146603"/>
                      <a:pt x="752285" y="140316"/>
                    </a:cubicBezTo>
                    <a:cubicBezTo>
                      <a:pt x="739140" y="127648"/>
                      <a:pt x="725615" y="115551"/>
                      <a:pt x="711708" y="103645"/>
                    </a:cubicBezTo>
                    <a:cubicBezTo>
                      <a:pt x="704374" y="97359"/>
                      <a:pt x="696563" y="91454"/>
                      <a:pt x="688753" y="85834"/>
                    </a:cubicBezTo>
                    <a:cubicBezTo>
                      <a:pt x="681419" y="80595"/>
                      <a:pt x="673989" y="75356"/>
                      <a:pt x="666369" y="70498"/>
                    </a:cubicBezTo>
                    <a:cubicBezTo>
                      <a:pt x="662940" y="68213"/>
                      <a:pt x="659416" y="66021"/>
                      <a:pt x="655892" y="63831"/>
                    </a:cubicBezTo>
                    <a:cubicBezTo>
                      <a:pt x="651796" y="61354"/>
                      <a:pt x="647700" y="58878"/>
                      <a:pt x="643509" y="56496"/>
                    </a:cubicBezTo>
                    <a:cubicBezTo>
                      <a:pt x="635413" y="51829"/>
                      <a:pt x="626840" y="47829"/>
                      <a:pt x="618173" y="44114"/>
                    </a:cubicBezTo>
                    <a:cubicBezTo>
                      <a:pt x="613696" y="42209"/>
                      <a:pt x="609124" y="40304"/>
                      <a:pt x="604552" y="38399"/>
                    </a:cubicBezTo>
                    <a:cubicBezTo>
                      <a:pt x="600551" y="36780"/>
                      <a:pt x="596551" y="35541"/>
                      <a:pt x="592360" y="34304"/>
                    </a:cubicBezTo>
                    <a:cubicBezTo>
                      <a:pt x="583883" y="31827"/>
                      <a:pt x="575405" y="29446"/>
                      <a:pt x="566833" y="27160"/>
                    </a:cubicBezTo>
                    <a:cubicBezTo>
                      <a:pt x="549974" y="22778"/>
                      <a:pt x="532829" y="19349"/>
                      <a:pt x="515588" y="16206"/>
                    </a:cubicBezTo>
                    <a:cubicBezTo>
                      <a:pt x="507111" y="14682"/>
                      <a:pt x="498634" y="13348"/>
                      <a:pt x="490252" y="11634"/>
                    </a:cubicBezTo>
                    <a:cubicBezTo>
                      <a:pt x="481965" y="9920"/>
                      <a:pt x="473678" y="8300"/>
                      <a:pt x="465296" y="6776"/>
                    </a:cubicBezTo>
                    <a:cubicBezTo>
                      <a:pt x="455867" y="4966"/>
                      <a:pt x="446532" y="3061"/>
                      <a:pt x="437007" y="1728"/>
                    </a:cubicBezTo>
                    <a:cubicBezTo>
                      <a:pt x="432721" y="1061"/>
                      <a:pt x="428435" y="680"/>
                      <a:pt x="424148" y="299"/>
                    </a:cubicBezTo>
                    <a:cubicBezTo>
                      <a:pt x="419481" y="-82"/>
                      <a:pt x="414814" y="-82"/>
                      <a:pt x="410146" y="204"/>
                    </a:cubicBezTo>
                    <a:cubicBezTo>
                      <a:pt x="400907" y="775"/>
                      <a:pt x="391573" y="2394"/>
                      <a:pt x="382524" y="4300"/>
                    </a:cubicBezTo>
                    <a:cubicBezTo>
                      <a:pt x="373856" y="6205"/>
                      <a:pt x="365284" y="8586"/>
                      <a:pt x="356711" y="10967"/>
                    </a:cubicBezTo>
                    <a:cubicBezTo>
                      <a:pt x="348234" y="13348"/>
                      <a:pt x="339852" y="16015"/>
                      <a:pt x="331280" y="18206"/>
                    </a:cubicBezTo>
                    <a:cubicBezTo>
                      <a:pt x="323088" y="20301"/>
                      <a:pt x="314801" y="22111"/>
                      <a:pt x="306610" y="24207"/>
                    </a:cubicBezTo>
                    <a:cubicBezTo>
                      <a:pt x="295466" y="26969"/>
                      <a:pt x="284512" y="30303"/>
                      <a:pt x="273749" y="34398"/>
                    </a:cubicBezTo>
                    <a:cubicBezTo>
                      <a:pt x="262890" y="38495"/>
                      <a:pt x="252508" y="43733"/>
                      <a:pt x="241650" y="48020"/>
                    </a:cubicBezTo>
                    <a:cubicBezTo>
                      <a:pt x="233553" y="50877"/>
                      <a:pt x="225362" y="53258"/>
                      <a:pt x="217265" y="56020"/>
                    </a:cubicBezTo>
                    <a:cubicBezTo>
                      <a:pt x="208217" y="59164"/>
                      <a:pt x="199358" y="62688"/>
                      <a:pt x="190595" y="66688"/>
                    </a:cubicBezTo>
                    <a:cubicBezTo>
                      <a:pt x="186690" y="68498"/>
                      <a:pt x="182785" y="70498"/>
                      <a:pt x="178975" y="72404"/>
                    </a:cubicBezTo>
                    <a:cubicBezTo>
                      <a:pt x="175260" y="74308"/>
                      <a:pt x="171450" y="76213"/>
                      <a:pt x="167735" y="78118"/>
                    </a:cubicBezTo>
                    <a:cubicBezTo>
                      <a:pt x="163925" y="80119"/>
                      <a:pt x="160211" y="82405"/>
                      <a:pt x="156686" y="84881"/>
                    </a:cubicBezTo>
                    <a:cubicBezTo>
                      <a:pt x="152876" y="87548"/>
                      <a:pt x="149066" y="90310"/>
                      <a:pt x="145542" y="93358"/>
                    </a:cubicBezTo>
                    <a:cubicBezTo>
                      <a:pt x="138398" y="99264"/>
                      <a:pt x="131540" y="105455"/>
                      <a:pt x="124587" y="111551"/>
                    </a:cubicBezTo>
                    <a:cubicBezTo>
                      <a:pt x="117824" y="117457"/>
                      <a:pt x="111062" y="123553"/>
                      <a:pt x="104966" y="130125"/>
                    </a:cubicBezTo>
                    <a:cubicBezTo>
                      <a:pt x="98298" y="137269"/>
                      <a:pt x="92202" y="144793"/>
                      <a:pt x="86296" y="152509"/>
                    </a:cubicBezTo>
                    <a:cubicBezTo>
                      <a:pt x="83534" y="156128"/>
                      <a:pt x="80867" y="159938"/>
                      <a:pt x="78200" y="163557"/>
                    </a:cubicBezTo>
                    <a:cubicBezTo>
                      <a:pt x="75438" y="167272"/>
                      <a:pt x="72581" y="170987"/>
                      <a:pt x="69818" y="174702"/>
                    </a:cubicBezTo>
                    <a:cubicBezTo>
                      <a:pt x="67151" y="178322"/>
                      <a:pt x="64579" y="182036"/>
                      <a:pt x="62008" y="185751"/>
                    </a:cubicBezTo>
                    <a:cubicBezTo>
                      <a:pt x="59627" y="189180"/>
                      <a:pt x="57341" y="192799"/>
                      <a:pt x="55245" y="196419"/>
                    </a:cubicBezTo>
                    <a:cubicBezTo>
                      <a:pt x="50483" y="204801"/>
                      <a:pt x="46196" y="213564"/>
                      <a:pt x="42291" y="222422"/>
                    </a:cubicBezTo>
                    <a:cubicBezTo>
                      <a:pt x="38576" y="230709"/>
                      <a:pt x="35243" y="239091"/>
                      <a:pt x="31813" y="247473"/>
                    </a:cubicBezTo>
                    <a:cubicBezTo>
                      <a:pt x="28289" y="255760"/>
                      <a:pt x="25146" y="264237"/>
                      <a:pt x="22003" y="272714"/>
                    </a:cubicBezTo>
                    <a:cubicBezTo>
                      <a:pt x="18955" y="281001"/>
                      <a:pt x="16574" y="289573"/>
                      <a:pt x="14478" y="298241"/>
                    </a:cubicBezTo>
                    <a:cubicBezTo>
                      <a:pt x="12383" y="306909"/>
                      <a:pt x="10573" y="315672"/>
                      <a:pt x="8954" y="324435"/>
                    </a:cubicBezTo>
                    <a:cubicBezTo>
                      <a:pt x="7334" y="333388"/>
                      <a:pt x="6001" y="342342"/>
                      <a:pt x="5525" y="351486"/>
                    </a:cubicBezTo>
                    <a:cubicBezTo>
                      <a:pt x="4953" y="360630"/>
                      <a:pt x="4667" y="369678"/>
                      <a:pt x="4382" y="378727"/>
                    </a:cubicBezTo>
                    <a:cubicBezTo>
                      <a:pt x="3905" y="397015"/>
                      <a:pt x="3429" y="415398"/>
                      <a:pt x="3429" y="433782"/>
                    </a:cubicBezTo>
                    <a:cubicBezTo>
                      <a:pt x="3048" y="435973"/>
                      <a:pt x="2667" y="438068"/>
                      <a:pt x="2381" y="440259"/>
                    </a:cubicBezTo>
                    <a:cubicBezTo>
                      <a:pt x="1524" y="447117"/>
                      <a:pt x="1429" y="453975"/>
                      <a:pt x="1429" y="460833"/>
                    </a:cubicBezTo>
                    <a:cubicBezTo>
                      <a:pt x="1429" y="464452"/>
                      <a:pt x="1524" y="468072"/>
                      <a:pt x="1619" y="471596"/>
                    </a:cubicBezTo>
                    <a:cubicBezTo>
                      <a:pt x="1715" y="475596"/>
                      <a:pt x="2191" y="479692"/>
                      <a:pt x="2572" y="483693"/>
                    </a:cubicBezTo>
                    <a:cubicBezTo>
                      <a:pt x="2953" y="487217"/>
                      <a:pt x="3620" y="490741"/>
                      <a:pt x="4191" y="494266"/>
                    </a:cubicBezTo>
                    <a:cubicBezTo>
                      <a:pt x="4763" y="497599"/>
                      <a:pt x="5334" y="501029"/>
                      <a:pt x="6096" y="504362"/>
                    </a:cubicBezTo>
                    <a:cubicBezTo>
                      <a:pt x="6763" y="507696"/>
                      <a:pt x="7429" y="511030"/>
                      <a:pt x="8382" y="514268"/>
                    </a:cubicBezTo>
                    <a:cubicBezTo>
                      <a:pt x="8858" y="516078"/>
                      <a:pt x="9525" y="517792"/>
                      <a:pt x="10096" y="519602"/>
                    </a:cubicBezTo>
                    <a:cubicBezTo>
                      <a:pt x="11525" y="527603"/>
                      <a:pt x="13430" y="535414"/>
                      <a:pt x="16097" y="543034"/>
                    </a:cubicBezTo>
                    <a:cubicBezTo>
                      <a:pt x="17621" y="547415"/>
                      <a:pt x="19431" y="551701"/>
                      <a:pt x="21146" y="555987"/>
                    </a:cubicBezTo>
                    <a:cubicBezTo>
                      <a:pt x="22765" y="559798"/>
                      <a:pt x="24479" y="563607"/>
                      <a:pt x="26479" y="567227"/>
                    </a:cubicBezTo>
                    <a:cubicBezTo>
                      <a:pt x="30861" y="575228"/>
                      <a:pt x="35719" y="583039"/>
                      <a:pt x="41053" y="590468"/>
                    </a:cubicBezTo>
                    <a:cubicBezTo>
                      <a:pt x="42863" y="592944"/>
                      <a:pt x="44672" y="595421"/>
                      <a:pt x="46482" y="597898"/>
                    </a:cubicBezTo>
                    <a:cubicBezTo>
                      <a:pt x="47149" y="598850"/>
                      <a:pt x="47911" y="599707"/>
                      <a:pt x="48578" y="600660"/>
                    </a:cubicBezTo>
                    <a:cubicBezTo>
                      <a:pt x="48482" y="601231"/>
                      <a:pt x="48292" y="601707"/>
                      <a:pt x="48292" y="602279"/>
                    </a:cubicBezTo>
                    <a:cubicBezTo>
                      <a:pt x="48292" y="603422"/>
                      <a:pt x="48578" y="604565"/>
                      <a:pt x="49149" y="605613"/>
                    </a:cubicBezTo>
                    <a:cubicBezTo>
                      <a:pt x="49149" y="605613"/>
                      <a:pt x="49149" y="605613"/>
                      <a:pt x="49149" y="605613"/>
                    </a:cubicBezTo>
                    <a:cubicBezTo>
                      <a:pt x="52864" y="613042"/>
                      <a:pt x="57150" y="620091"/>
                      <a:pt x="61151" y="627330"/>
                    </a:cubicBezTo>
                    <a:cubicBezTo>
                      <a:pt x="61341" y="627711"/>
                      <a:pt x="61627" y="628187"/>
                      <a:pt x="61913" y="628568"/>
                    </a:cubicBezTo>
                    <a:cubicBezTo>
                      <a:pt x="61627" y="628473"/>
                      <a:pt x="61246" y="628378"/>
                      <a:pt x="60960" y="628378"/>
                    </a:cubicBezTo>
                    <a:cubicBezTo>
                      <a:pt x="59246" y="627996"/>
                      <a:pt x="57531" y="627711"/>
                      <a:pt x="55817" y="627425"/>
                    </a:cubicBezTo>
                    <a:cubicBezTo>
                      <a:pt x="51721" y="626663"/>
                      <a:pt x="47530" y="626187"/>
                      <a:pt x="43434" y="625806"/>
                    </a:cubicBezTo>
                    <a:cubicBezTo>
                      <a:pt x="39719" y="625425"/>
                      <a:pt x="36004" y="625234"/>
                      <a:pt x="32195" y="625330"/>
                    </a:cubicBezTo>
                    <a:cubicBezTo>
                      <a:pt x="27908" y="625425"/>
                      <a:pt x="23622" y="625711"/>
                      <a:pt x="19431" y="626282"/>
                    </a:cubicBezTo>
                    <a:cubicBezTo>
                      <a:pt x="13335" y="627235"/>
                      <a:pt x="6953" y="628949"/>
                      <a:pt x="3143" y="634188"/>
                    </a:cubicBezTo>
                    <a:cubicBezTo>
                      <a:pt x="1238" y="636760"/>
                      <a:pt x="0" y="639903"/>
                      <a:pt x="0" y="643141"/>
                    </a:cubicBezTo>
                    <a:cubicBezTo>
                      <a:pt x="0" y="643522"/>
                      <a:pt x="0" y="643808"/>
                      <a:pt x="0" y="644189"/>
                    </a:cubicBezTo>
                    <a:cubicBezTo>
                      <a:pt x="286" y="648095"/>
                      <a:pt x="2191" y="651809"/>
                      <a:pt x="4191" y="655143"/>
                    </a:cubicBezTo>
                    <a:cubicBezTo>
                      <a:pt x="6096" y="658286"/>
                      <a:pt x="8573" y="660858"/>
                      <a:pt x="11525" y="663144"/>
                    </a:cubicBezTo>
                    <a:cubicBezTo>
                      <a:pt x="12859" y="664191"/>
                      <a:pt x="14097" y="665144"/>
                      <a:pt x="15526" y="666001"/>
                    </a:cubicBezTo>
                    <a:cubicBezTo>
                      <a:pt x="17431" y="667239"/>
                      <a:pt x="19717" y="668097"/>
                      <a:pt x="21812" y="668954"/>
                    </a:cubicBezTo>
                    <a:cubicBezTo>
                      <a:pt x="24098" y="669907"/>
                      <a:pt x="26384" y="670478"/>
                      <a:pt x="28766" y="671145"/>
                    </a:cubicBezTo>
                    <a:cubicBezTo>
                      <a:pt x="30004" y="671526"/>
                      <a:pt x="31242" y="671812"/>
                      <a:pt x="32576" y="672097"/>
                    </a:cubicBezTo>
                    <a:cubicBezTo>
                      <a:pt x="36004" y="672859"/>
                      <a:pt x="39529" y="673526"/>
                      <a:pt x="43053" y="674193"/>
                    </a:cubicBezTo>
                    <a:cubicBezTo>
                      <a:pt x="49340" y="675336"/>
                      <a:pt x="55721" y="676193"/>
                      <a:pt x="62103" y="676955"/>
                    </a:cubicBezTo>
                    <a:cubicBezTo>
                      <a:pt x="64865" y="677336"/>
                      <a:pt x="67723" y="677622"/>
                      <a:pt x="70485" y="677813"/>
                    </a:cubicBezTo>
                    <a:cubicBezTo>
                      <a:pt x="72009" y="677907"/>
                      <a:pt x="73438" y="678003"/>
                      <a:pt x="74962" y="678003"/>
                    </a:cubicBezTo>
                    <a:cubicBezTo>
                      <a:pt x="76200" y="678003"/>
                      <a:pt x="77438" y="678003"/>
                      <a:pt x="78677" y="677813"/>
                    </a:cubicBezTo>
                    <a:cubicBezTo>
                      <a:pt x="79343" y="681718"/>
                      <a:pt x="79915" y="685623"/>
                      <a:pt x="80391" y="689623"/>
                    </a:cubicBezTo>
                    <a:cubicBezTo>
                      <a:pt x="81439" y="704292"/>
                      <a:pt x="81248" y="718960"/>
                      <a:pt x="82010" y="733629"/>
                    </a:cubicBezTo>
                    <a:cubicBezTo>
                      <a:pt x="82201" y="737725"/>
                      <a:pt x="82391" y="741916"/>
                      <a:pt x="82582" y="746011"/>
                    </a:cubicBezTo>
                    <a:cubicBezTo>
                      <a:pt x="82772" y="749536"/>
                      <a:pt x="82868" y="753155"/>
                      <a:pt x="83249" y="756679"/>
                    </a:cubicBezTo>
                    <a:cubicBezTo>
                      <a:pt x="84011" y="764776"/>
                      <a:pt x="84868" y="772872"/>
                      <a:pt x="85916" y="780873"/>
                    </a:cubicBezTo>
                    <a:cubicBezTo>
                      <a:pt x="86296" y="784207"/>
                      <a:pt x="86678" y="787540"/>
                      <a:pt x="86963" y="790874"/>
                    </a:cubicBezTo>
                    <a:cubicBezTo>
                      <a:pt x="87440" y="795446"/>
                      <a:pt x="87821" y="800113"/>
                      <a:pt x="88202" y="804685"/>
                    </a:cubicBezTo>
                    <a:cubicBezTo>
                      <a:pt x="88392" y="807352"/>
                      <a:pt x="88678" y="810114"/>
                      <a:pt x="88868" y="812782"/>
                    </a:cubicBezTo>
                    <a:cubicBezTo>
                      <a:pt x="89154" y="815925"/>
                      <a:pt x="89345" y="818973"/>
                      <a:pt x="89916" y="822116"/>
                    </a:cubicBezTo>
                    <a:cubicBezTo>
                      <a:pt x="90297" y="824212"/>
                      <a:pt x="90773" y="826402"/>
                      <a:pt x="91440" y="828498"/>
                    </a:cubicBezTo>
                    <a:cubicBezTo>
                      <a:pt x="92393" y="831451"/>
                      <a:pt x="93821" y="834784"/>
                      <a:pt x="96584" y="836403"/>
                    </a:cubicBezTo>
                    <a:cubicBezTo>
                      <a:pt x="99060" y="837928"/>
                      <a:pt x="101727" y="838404"/>
                      <a:pt x="104489" y="838118"/>
                    </a:cubicBezTo>
                    <a:cubicBezTo>
                      <a:pt x="107347" y="837832"/>
                      <a:pt x="110109" y="837166"/>
                      <a:pt x="112967" y="836689"/>
                    </a:cubicBezTo>
                    <a:cubicBezTo>
                      <a:pt x="114776" y="836403"/>
                      <a:pt x="116586" y="836213"/>
                      <a:pt x="118491" y="836023"/>
                    </a:cubicBezTo>
                    <a:cubicBezTo>
                      <a:pt x="125540" y="835356"/>
                      <a:pt x="132683" y="835070"/>
                      <a:pt x="139732" y="835261"/>
                    </a:cubicBezTo>
                    <a:cubicBezTo>
                      <a:pt x="147257" y="835547"/>
                      <a:pt x="154686" y="836023"/>
                      <a:pt x="162211" y="836499"/>
                    </a:cubicBezTo>
                    <a:cubicBezTo>
                      <a:pt x="169545" y="836975"/>
                      <a:pt x="176975" y="837546"/>
                      <a:pt x="184309" y="837261"/>
                    </a:cubicBezTo>
                    <a:cubicBezTo>
                      <a:pt x="191643" y="836975"/>
                      <a:pt x="198977" y="836308"/>
                      <a:pt x="206407" y="835832"/>
                    </a:cubicBezTo>
                    <a:cubicBezTo>
                      <a:pt x="210312" y="835641"/>
                      <a:pt x="214122" y="835356"/>
                      <a:pt x="218027" y="835070"/>
                    </a:cubicBezTo>
                    <a:cubicBezTo>
                      <a:pt x="221837" y="834880"/>
                      <a:pt x="225647" y="834880"/>
                      <a:pt x="229457" y="834689"/>
                    </a:cubicBezTo>
                    <a:cubicBezTo>
                      <a:pt x="236696" y="834498"/>
                      <a:pt x="243935" y="834784"/>
                      <a:pt x="251079" y="834880"/>
                    </a:cubicBezTo>
                    <a:cubicBezTo>
                      <a:pt x="258128" y="834975"/>
                      <a:pt x="265176" y="835070"/>
                      <a:pt x="272129" y="834975"/>
                    </a:cubicBezTo>
                    <a:cubicBezTo>
                      <a:pt x="275177" y="834880"/>
                      <a:pt x="278225" y="834689"/>
                      <a:pt x="281178" y="834404"/>
                    </a:cubicBezTo>
                    <a:cubicBezTo>
                      <a:pt x="281178" y="835165"/>
                      <a:pt x="281178" y="835832"/>
                      <a:pt x="281178" y="836594"/>
                    </a:cubicBezTo>
                    <a:cubicBezTo>
                      <a:pt x="281083" y="844786"/>
                      <a:pt x="280797" y="852977"/>
                      <a:pt x="280511" y="861264"/>
                    </a:cubicBezTo>
                    <a:cubicBezTo>
                      <a:pt x="280035" y="877361"/>
                      <a:pt x="279463" y="893458"/>
                      <a:pt x="278892" y="909555"/>
                    </a:cubicBezTo>
                    <a:cubicBezTo>
                      <a:pt x="278606" y="917652"/>
                      <a:pt x="277844" y="925843"/>
                      <a:pt x="277178" y="933939"/>
                    </a:cubicBezTo>
                    <a:cubicBezTo>
                      <a:pt x="276892" y="937654"/>
                      <a:pt x="276701" y="941369"/>
                      <a:pt x="276320" y="945084"/>
                    </a:cubicBezTo>
                    <a:cubicBezTo>
                      <a:pt x="275939" y="949180"/>
                      <a:pt x="275463" y="953180"/>
                      <a:pt x="274987" y="957276"/>
                    </a:cubicBezTo>
                    <a:cubicBezTo>
                      <a:pt x="274130" y="965658"/>
                      <a:pt x="273558" y="973944"/>
                      <a:pt x="272891" y="982327"/>
                    </a:cubicBezTo>
                    <a:cubicBezTo>
                      <a:pt x="272606" y="986137"/>
                      <a:pt x="272129" y="989851"/>
                      <a:pt x="271844" y="993566"/>
                    </a:cubicBezTo>
                    <a:cubicBezTo>
                      <a:pt x="271463" y="997757"/>
                      <a:pt x="271082" y="1001948"/>
                      <a:pt x="270701" y="1006234"/>
                    </a:cubicBezTo>
                    <a:cubicBezTo>
                      <a:pt x="269938" y="1014330"/>
                      <a:pt x="268986" y="1022427"/>
                      <a:pt x="267938" y="1030428"/>
                    </a:cubicBezTo>
                    <a:cubicBezTo>
                      <a:pt x="266986" y="1038334"/>
                      <a:pt x="266033" y="1046335"/>
                      <a:pt x="264890" y="1054240"/>
                    </a:cubicBezTo>
                    <a:cubicBezTo>
                      <a:pt x="262795" y="1069576"/>
                      <a:pt x="261557" y="1085006"/>
                      <a:pt x="259556" y="1100341"/>
                    </a:cubicBezTo>
                    <a:cubicBezTo>
                      <a:pt x="258509" y="1108533"/>
                      <a:pt x="257556" y="1116724"/>
                      <a:pt x="256604" y="1124916"/>
                    </a:cubicBezTo>
                    <a:cubicBezTo>
                      <a:pt x="255651" y="1132821"/>
                      <a:pt x="254603" y="1140632"/>
                      <a:pt x="253460" y="1148538"/>
                    </a:cubicBezTo>
                    <a:cubicBezTo>
                      <a:pt x="252889" y="1152348"/>
                      <a:pt x="252413" y="1156158"/>
                      <a:pt x="251746" y="1159873"/>
                    </a:cubicBezTo>
                    <a:cubicBezTo>
                      <a:pt x="251079" y="1163492"/>
                      <a:pt x="250317" y="1167016"/>
                      <a:pt x="249460" y="1170541"/>
                    </a:cubicBezTo>
                    <a:cubicBezTo>
                      <a:pt x="249079" y="1172160"/>
                      <a:pt x="248603" y="1173874"/>
                      <a:pt x="248221" y="1175494"/>
                    </a:cubicBezTo>
                    <a:cubicBezTo>
                      <a:pt x="247745" y="1177684"/>
                      <a:pt x="247174" y="1179970"/>
                      <a:pt x="246888" y="1182256"/>
                    </a:cubicBezTo>
                    <a:cubicBezTo>
                      <a:pt x="246507" y="1182352"/>
                      <a:pt x="246221" y="1182352"/>
                      <a:pt x="245840" y="1182542"/>
                    </a:cubicBezTo>
                    <a:cubicBezTo>
                      <a:pt x="243173" y="1183971"/>
                      <a:pt x="242221" y="1187400"/>
                      <a:pt x="243650" y="1190067"/>
                    </a:cubicBezTo>
                    <a:cubicBezTo>
                      <a:pt x="247460" y="1197211"/>
                      <a:pt x="251365" y="1204259"/>
                      <a:pt x="255842" y="1211117"/>
                    </a:cubicBezTo>
                    <a:cubicBezTo>
                      <a:pt x="260223" y="1217880"/>
                      <a:pt x="264509" y="1224738"/>
                      <a:pt x="268891" y="1231501"/>
                    </a:cubicBezTo>
                    <a:cubicBezTo>
                      <a:pt x="277368" y="1244550"/>
                      <a:pt x="285655" y="1257695"/>
                      <a:pt x="294513" y="1270553"/>
                    </a:cubicBezTo>
                    <a:cubicBezTo>
                      <a:pt x="298990" y="1277030"/>
                      <a:pt x="303467" y="1283412"/>
                      <a:pt x="307848" y="1289889"/>
                    </a:cubicBezTo>
                    <a:cubicBezTo>
                      <a:pt x="312611" y="1296938"/>
                      <a:pt x="317087" y="1304081"/>
                      <a:pt x="321659" y="1311320"/>
                    </a:cubicBezTo>
                    <a:cubicBezTo>
                      <a:pt x="330041" y="1324655"/>
                      <a:pt x="336900" y="1338752"/>
                      <a:pt x="343376" y="1353039"/>
                    </a:cubicBezTo>
                    <a:cubicBezTo>
                      <a:pt x="345281" y="1357326"/>
                      <a:pt x="346996" y="1361707"/>
                      <a:pt x="348710" y="1366089"/>
                    </a:cubicBezTo>
                    <a:cubicBezTo>
                      <a:pt x="350425" y="1370566"/>
                      <a:pt x="352044" y="1375137"/>
                      <a:pt x="353759" y="1379615"/>
                    </a:cubicBezTo>
                    <a:cubicBezTo>
                      <a:pt x="354902" y="1382567"/>
                      <a:pt x="356140" y="1385520"/>
                      <a:pt x="357378" y="1388473"/>
                    </a:cubicBezTo>
                    <a:cubicBezTo>
                      <a:pt x="355568" y="1388568"/>
                      <a:pt x="353663" y="1388758"/>
                      <a:pt x="351854" y="1388949"/>
                    </a:cubicBezTo>
                    <a:cubicBezTo>
                      <a:pt x="347186" y="1389520"/>
                      <a:pt x="342710" y="1390663"/>
                      <a:pt x="338233" y="1391806"/>
                    </a:cubicBezTo>
                    <a:cubicBezTo>
                      <a:pt x="328708" y="1394283"/>
                      <a:pt x="319469" y="1397902"/>
                      <a:pt x="310229" y="1401427"/>
                    </a:cubicBezTo>
                    <a:cubicBezTo>
                      <a:pt x="302324" y="1404475"/>
                      <a:pt x="294608" y="1408285"/>
                      <a:pt x="286988" y="1412095"/>
                    </a:cubicBezTo>
                    <a:cubicBezTo>
                      <a:pt x="279559" y="1415809"/>
                      <a:pt x="272320" y="1419714"/>
                      <a:pt x="264986" y="1423715"/>
                    </a:cubicBezTo>
                    <a:cubicBezTo>
                      <a:pt x="258413" y="1427335"/>
                      <a:pt x="251936" y="1430859"/>
                      <a:pt x="245459" y="1434573"/>
                    </a:cubicBezTo>
                    <a:cubicBezTo>
                      <a:pt x="241554" y="1436765"/>
                      <a:pt x="237744" y="1439050"/>
                      <a:pt x="233934" y="1441336"/>
                    </a:cubicBezTo>
                    <a:cubicBezTo>
                      <a:pt x="230505" y="1443432"/>
                      <a:pt x="227267" y="1445718"/>
                      <a:pt x="223933" y="1447909"/>
                    </a:cubicBezTo>
                    <a:cubicBezTo>
                      <a:pt x="215265" y="1453719"/>
                      <a:pt x="206978" y="1460291"/>
                      <a:pt x="198787" y="1466863"/>
                    </a:cubicBezTo>
                    <a:cubicBezTo>
                      <a:pt x="195072" y="1469816"/>
                      <a:pt x="191453" y="1472864"/>
                      <a:pt x="187833" y="1475912"/>
                    </a:cubicBezTo>
                    <a:cubicBezTo>
                      <a:pt x="185928" y="1477531"/>
                      <a:pt x="184118" y="1479151"/>
                      <a:pt x="182309" y="1480770"/>
                    </a:cubicBezTo>
                    <a:cubicBezTo>
                      <a:pt x="181451" y="1481532"/>
                      <a:pt x="180689" y="1482389"/>
                      <a:pt x="179927" y="1483247"/>
                    </a:cubicBezTo>
                    <a:cubicBezTo>
                      <a:pt x="179546" y="1483627"/>
                      <a:pt x="179165" y="1484008"/>
                      <a:pt x="178784" y="1484390"/>
                    </a:cubicBezTo>
                    <a:cubicBezTo>
                      <a:pt x="177832" y="1485342"/>
                      <a:pt x="176975" y="1486199"/>
                      <a:pt x="176117" y="1487247"/>
                    </a:cubicBezTo>
                    <a:cubicBezTo>
                      <a:pt x="175355" y="1488295"/>
                      <a:pt x="174975" y="1489533"/>
                      <a:pt x="174975" y="1490866"/>
                    </a:cubicBezTo>
                    <a:cubicBezTo>
                      <a:pt x="174975" y="1492200"/>
                      <a:pt x="175355" y="1493533"/>
                      <a:pt x="175832" y="1494676"/>
                    </a:cubicBezTo>
                    <a:cubicBezTo>
                      <a:pt x="177070" y="1497153"/>
                      <a:pt x="179546" y="1498486"/>
                      <a:pt x="182213" y="1498772"/>
                    </a:cubicBezTo>
                    <a:cubicBezTo>
                      <a:pt x="183547" y="1498867"/>
                      <a:pt x="184976" y="1498677"/>
                      <a:pt x="186309" y="1498391"/>
                    </a:cubicBezTo>
                    <a:cubicBezTo>
                      <a:pt x="187738" y="1498106"/>
                      <a:pt x="189071" y="1497820"/>
                      <a:pt x="190500" y="1497534"/>
                    </a:cubicBezTo>
                    <a:cubicBezTo>
                      <a:pt x="193262" y="1496963"/>
                      <a:pt x="195929" y="1496677"/>
                      <a:pt x="198692" y="1496296"/>
                    </a:cubicBezTo>
                    <a:cubicBezTo>
                      <a:pt x="205073" y="1495438"/>
                      <a:pt x="211360" y="1494486"/>
                      <a:pt x="217742" y="1493724"/>
                    </a:cubicBezTo>
                    <a:cubicBezTo>
                      <a:pt x="231838" y="1491914"/>
                      <a:pt x="245840" y="1490104"/>
                      <a:pt x="259937" y="1488390"/>
                    </a:cubicBezTo>
                    <a:cubicBezTo>
                      <a:pt x="263366" y="1488104"/>
                      <a:pt x="266795" y="1487723"/>
                      <a:pt x="270225" y="1487532"/>
                    </a:cubicBezTo>
                    <a:cubicBezTo>
                      <a:pt x="275463" y="1487247"/>
                      <a:pt x="280797" y="1486866"/>
                      <a:pt x="286036" y="1487532"/>
                    </a:cubicBezTo>
                    <a:cubicBezTo>
                      <a:pt x="288512" y="1488104"/>
                      <a:pt x="290989" y="1488961"/>
                      <a:pt x="293370" y="1490009"/>
                    </a:cubicBezTo>
                    <a:cubicBezTo>
                      <a:pt x="296894" y="1491723"/>
                      <a:pt x="300228" y="1493724"/>
                      <a:pt x="303371" y="1496105"/>
                    </a:cubicBezTo>
                    <a:cubicBezTo>
                      <a:pt x="306419" y="1498772"/>
                      <a:pt x="309182" y="1501534"/>
                      <a:pt x="311658" y="1504678"/>
                    </a:cubicBezTo>
                    <a:cubicBezTo>
                      <a:pt x="312515" y="1506011"/>
                      <a:pt x="313182" y="1507345"/>
                      <a:pt x="313849" y="1508773"/>
                    </a:cubicBezTo>
                    <a:cubicBezTo>
                      <a:pt x="314230" y="1510012"/>
                      <a:pt x="314611" y="1511250"/>
                      <a:pt x="314801" y="1512488"/>
                    </a:cubicBezTo>
                    <a:cubicBezTo>
                      <a:pt x="314801" y="1512678"/>
                      <a:pt x="314801" y="1512965"/>
                      <a:pt x="314801" y="1513155"/>
                    </a:cubicBezTo>
                    <a:cubicBezTo>
                      <a:pt x="314801" y="1513155"/>
                      <a:pt x="314801" y="1513250"/>
                      <a:pt x="314706" y="1513250"/>
                    </a:cubicBezTo>
                    <a:cubicBezTo>
                      <a:pt x="314706" y="1513250"/>
                      <a:pt x="314706" y="1513250"/>
                      <a:pt x="314706" y="1513250"/>
                    </a:cubicBezTo>
                    <a:cubicBezTo>
                      <a:pt x="314325" y="1513536"/>
                      <a:pt x="313849" y="1513726"/>
                      <a:pt x="313468" y="1513917"/>
                    </a:cubicBezTo>
                    <a:cubicBezTo>
                      <a:pt x="310229" y="1514964"/>
                      <a:pt x="306896" y="1515441"/>
                      <a:pt x="303467" y="1515917"/>
                    </a:cubicBezTo>
                    <a:cubicBezTo>
                      <a:pt x="300228" y="1516203"/>
                      <a:pt x="296990" y="1516393"/>
                      <a:pt x="293751" y="1516489"/>
                    </a:cubicBezTo>
                    <a:cubicBezTo>
                      <a:pt x="289560" y="1516584"/>
                      <a:pt x="285369" y="1516298"/>
                      <a:pt x="281273" y="1516013"/>
                    </a:cubicBezTo>
                    <a:cubicBezTo>
                      <a:pt x="278225" y="1515822"/>
                      <a:pt x="275273" y="1515250"/>
                      <a:pt x="272225" y="1514964"/>
                    </a:cubicBezTo>
                    <a:cubicBezTo>
                      <a:pt x="267462" y="1514393"/>
                      <a:pt x="262700" y="1513536"/>
                      <a:pt x="257937" y="1512774"/>
                    </a:cubicBezTo>
                    <a:cubicBezTo>
                      <a:pt x="247460" y="1510773"/>
                      <a:pt x="236982" y="1508678"/>
                      <a:pt x="226600" y="1506488"/>
                    </a:cubicBezTo>
                    <a:cubicBezTo>
                      <a:pt x="221837" y="1505535"/>
                      <a:pt x="217075" y="1504487"/>
                      <a:pt x="212312" y="1503535"/>
                    </a:cubicBezTo>
                    <a:cubicBezTo>
                      <a:pt x="209645" y="1503058"/>
                      <a:pt x="207074" y="1502487"/>
                      <a:pt x="204502" y="1501915"/>
                    </a:cubicBezTo>
                    <a:cubicBezTo>
                      <a:pt x="203359" y="1501630"/>
                      <a:pt x="202121" y="1501439"/>
                      <a:pt x="200978" y="1501154"/>
                    </a:cubicBezTo>
                    <a:cubicBezTo>
                      <a:pt x="200025" y="1500963"/>
                      <a:pt x="199073" y="1500772"/>
                      <a:pt x="198025" y="1500677"/>
                    </a:cubicBezTo>
                    <a:cubicBezTo>
                      <a:pt x="197453" y="1500487"/>
                      <a:pt x="196787" y="1500391"/>
                      <a:pt x="196215" y="1500296"/>
                    </a:cubicBezTo>
                    <a:cubicBezTo>
                      <a:pt x="194691" y="1500201"/>
                      <a:pt x="193072" y="1500487"/>
                      <a:pt x="191738" y="1501154"/>
                    </a:cubicBezTo>
                    <a:cubicBezTo>
                      <a:pt x="189833" y="1502201"/>
                      <a:pt x="188976" y="1503725"/>
                      <a:pt x="188214" y="1505535"/>
                    </a:cubicBezTo>
                    <a:cubicBezTo>
                      <a:pt x="187833" y="1506868"/>
                      <a:pt x="187738" y="1508107"/>
                      <a:pt x="188119" y="1509440"/>
                    </a:cubicBezTo>
                    <a:cubicBezTo>
                      <a:pt x="188595" y="1511440"/>
                      <a:pt x="189738" y="1512774"/>
                      <a:pt x="191357" y="1514012"/>
                    </a:cubicBezTo>
                    <a:cubicBezTo>
                      <a:pt x="193167" y="1515346"/>
                      <a:pt x="195453" y="1515917"/>
                      <a:pt x="197644" y="1516489"/>
                    </a:cubicBezTo>
                    <a:cubicBezTo>
                      <a:pt x="199454" y="1516965"/>
                      <a:pt x="201359" y="1517346"/>
                      <a:pt x="203168" y="1517727"/>
                    </a:cubicBezTo>
                    <a:cubicBezTo>
                      <a:pt x="207074" y="1518584"/>
                      <a:pt x="211074" y="1519346"/>
                      <a:pt x="214979" y="1520204"/>
                    </a:cubicBezTo>
                    <a:cubicBezTo>
                      <a:pt x="222600" y="1521823"/>
                      <a:pt x="230219" y="1523442"/>
                      <a:pt x="237839" y="1524966"/>
                    </a:cubicBezTo>
                    <a:cubicBezTo>
                      <a:pt x="246602" y="1526681"/>
                      <a:pt x="255365" y="1528300"/>
                      <a:pt x="264224" y="1529729"/>
                    </a:cubicBezTo>
                    <a:cubicBezTo>
                      <a:pt x="275939" y="1531633"/>
                      <a:pt x="287846" y="1532871"/>
                      <a:pt x="299752" y="1532015"/>
                    </a:cubicBezTo>
                    <a:cubicBezTo>
                      <a:pt x="305562" y="1531633"/>
                      <a:pt x="311372" y="1531062"/>
                      <a:pt x="316992" y="1529347"/>
                    </a:cubicBezTo>
                    <a:cubicBezTo>
                      <a:pt x="318516" y="1528871"/>
                      <a:pt x="319945" y="1528300"/>
                      <a:pt x="321278" y="1527633"/>
                    </a:cubicBezTo>
                    <a:cubicBezTo>
                      <a:pt x="321659" y="1527442"/>
                      <a:pt x="322040" y="1527252"/>
                      <a:pt x="322421" y="1526966"/>
                    </a:cubicBezTo>
                    <a:cubicBezTo>
                      <a:pt x="323279" y="1526299"/>
                      <a:pt x="324231" y="1525728"/>
                      <a:pt x="325088" y="1525061"/>
                    </a:cubicBezTo>
                    <a:cubicBezTo>
                      <a:pt x="325946" y="1524204"/>
                      <a:pt x="326803" y="1523156"/>
                      <a:pt x="327565" y="1522203"/>
                    </a:cubicBezTo>
                    <a:cubicBezTo>
                      <a:pt x="328517" y="1520965"/>
                      <a:pt x="329184" y="1519537"/>
                      <a:pt x="329756" y="1518012"/>
                    </a:cubicBezTo>
                    <a:cubicBezTo>
                      <a:pt x="330518" y="1516203"/>
                      <a:pt x="330518" y="1513821"/>
                      <a:pt x="330327" y="1511822"/>
                    </a:cubicBezTo>
                    <a:cubicBezTo>
                      <a:pt x="330137" y="1509440"/>
                      <a:pt x="329756" y="1507345"/>
                      <a:pt x="328994" y="1505059"/>
                    </a:cubicBezTo>
                    <a:cubicBezTo>
                      <a:pt x="328232" y="1502773"/>
                      <a:pt x="327279" y="1500487"/>
                      <a:pt x="326041" y="1498296"/>
                    </a:cubicBezTo>
                    <a:cubicBezTo>
                      <a:pt x="324993" y="1496486"/>
                      <a:pt x="323660" y="1494771"/>
                      <a:pt x="322421" y="1493152"/>
                    </a:cubicBezTo>
                    <a:cubicBezTo>
                      <a:pt x="320135" y="1490104"/>
                      <a:pt x="317373" y="1487532"/>
                      <a:pt x="314516" y="1485056"/>
                    </a:cubicBezTo>
                    <a:cubicBezTo>
                      <a:pt x="308325" y="1479627"/>
                      <a:pt x="300704" y="1475341"/>
                      <a:pt x="292799" y="1472959"/>
                    </a:cubicBezTo>
                    <a:cubicBezTo>
                      <a:pt x="286607" y="1471150"/>
                      <a:pt x="280035" y="1471435"/>
                      <a:pt x="273653" y="1471816"/>
                    </a:cubicBezTo>
                    <a:cubicBezTo>
                      <a:pt x="269177" y="1472102"/>
                      <a:pt x="264700" y="1472483"/>
                      <a:pt x="260318" y="1472959"/>
                    </a:cubicBezTo>
                    <a:cubicBezTo>
                      <a:pt x="252794" y="1473626"/>
                      <a:pt x="245364" y="1474674"/>
                      <a:pt x="237839" y="1475721"/>
                    </a:cubicBezTo>
                    <a:cubicBezTo>
                      <a:pt x="228505" y="1476960"/>
                      <a:pt x="219170" y="1478103"/>
                      <a:pt x="209836" y="1479436"/>
                    </a:cubicBezTo>
                    <a:cubicBezTo>
                      <a:pt x="208788" y="1479532"/>
                      <a:pt x="207836" y="1479722"/>
                      <a:pt x="206788" y="1479817"/>
                    </a:cubicBezTo>
                    <a:cubicBezTo>
                      <a:pt x="212503" y="1475436"/>
                      <a:pt x="218313" y="1471054"/>
                      <a:pt x="224219" y="1466768"/>
                    </a:cubicBezTo>
                    <a:cubicBezTo>
                      <a:pt x="227362" y="1464577"/>
                      <a:pt x="230505" y="1462387"/>
                      <a:pt x="233744" y="1460386"/>
                    </a:cubicBezTo>
                    <a:cubicBezTo>
                      <a:pt x="237458" y="1458005"/>
                      <a:pt x="241268" y="1455719"/>
                      <a:pt x="245078" y="1453433"/>
                    </a:cubicBezTo>
                    <a:cubicBezTo>
                      <a:pt x="251746" y="1449528"/>
                      <a:pt x="258604" y="1446099"/>
                      <a:pt x="265367" y="1442479"/>
                    </a:cubicBezTo>
                    <a:cubicBezTo>
                      <a:pt x="272701" y="1438574"/>
                      <a:pt x="280130" y="1434764"/>
                      <a:pt x="287560" y="1430954"/>
                    </a:cubicBezTo>
                    <a:cubicBezTo>
                      <a:pt x="294704" y="1427335"/>
                      <a:pt x="302038" y="1424001"/>
                      <a:pt x="309372" y="1420667"/>
                    </a:cubicBezTo>
                    <a:cubicBezTo>
                      <a:pt x="311372" y="1419714"/>
                      <a:pt x="313468" y="1418953"/>
                      <a:pt x="315563" y="1418095"/>
                    </a:cubicBezTo>
                    <a:cubicBezTo>
                      <a:pt x="321564" y="1415905"/>
                      <a:pt x="327660" y="1413619"/>
                      <a:pt x="333851" y="1411809"/>
                    </a:cubicBezTo>
                    <a:cubicBezTo>
                      <a:pt x="337280" y="1410761"/>
                      <a:pt x="340709" y="1409904"/>
                      <a:pt x="344138" y="1409046"/>
                    </a:cubicBezTo>
                    <a:cubicBezTo>
                      <a:pt x="347282" y="1408285"/>
                      <a:pt x="350425" y="1407618"/>
                      <a:pt x="353663" y="1407141"/>
                    </a:cubicBezTo>
                    <a:cubicBezTo>
                      <a:pt x="356616" y="1406951"/>
                      <a:pt x="359569" y="1406951"/>
                      <a:pt x="362617" y="1406951"/>
                    </a:cubicBezTo>
                    <a:cubicBezTo>
                      <a:pt x="364998" y="1406951"/>
                      <a:pt x="367665" y="1406951"/>
                      <a:pt x="369951" y="1406189"/>
                    </a:cubicBezTo>
                    <a:cubicBezTo>
                      <a:pt x="372713" y="1405237"/>
                      <a:pt x="375285" y="1403712"/>
                      <a:pt x="376714" y="1401141"/>
                    </a:cubicBezTo>
                    <a:cubicBezTo>
                      <a:pt x="378333" y="1398283"/>
                      <a:pt x="378714" y="1394759"/>
                      <a:pt x="377571" y="1391711"/>
                    </a:cubicBezTo>
                    <a:cubicBezTo>
                      <a:pt x="376809" y="1389520"/>
                      <a:pt x="375666" y="1387425"/>
                      <a:pt x="374713" y="1385329"/>
                    </a:cubicBezTo>
                    <a:cubicBezTo>
                      <a:pt x="373856" y="1383615"/>
                      <a:pt x="373094" y="1381900"/>
                      <a:pt x="372332" y="1380186"/>
                    </a:cubicBezTo>
                    <a:cubicBezTo>
                      <a:pt x="370808" y="1376947"/>
                      <a:pt x="369380" y="1373614"/>
                      <a:pt x="367951" y="1370280"/>
                    </a:cubicBezTo>
                    <a:cubicBezTo>
                      <a:pt x="364998" y="1363517"/>
                      <a:pt x="362141" y="1356659"/>
                      <a:pt x="359093" y="1349897"/>
                    </a:cubicBezTo>
                    <a:cubicBezTo>
                      <a:pt x="357378" y="1346182"/>
                      <a:pt x="355473" y="1342657"/>
                      <a:pt x="353568" y="1339038"/>
                    </a:cubicBezTo>
                    <a:cubicBezTo>
                      <a:pt x="351758" y="1335418"/>
                      <a:pt x="349853" y="1331894"/>
                      <a:pt x="347948" y="1328275"/>
                    </a:cubicBezTo>
                    <a:cubicBezTo>
                      <a:pt x="344615" y="1321988"/>
                      <a:pt x="340805" y="1315892"/>
                      <a:pt x="337090" y="1309796"/>
                    </a:cubicBezTo>
                    <a:cubicBezTo>
                      <a:pt x="335280" y="1306843"/>
                      <a:pt x="333280" y="1303891"/>
                      <a:pt x="331280" y="1301033"/>
                    </a:cubicBezTo>
                    <a:cubicBezTo>
                      <a:pt x="329279" y="1298176"/>
                      <a:pt x="327375" y="1295223"/>
                      <a:pt x="325374" y="1292365"/>
                    </a:cubicBezTo>
                    <a:cubicBezTo>
                      <a:pt x="317278" y="1280459"/>
                      <a:pt x="308610" y="1268934"/>
                      <a:pt x="300133" y="1257313"/>
                    </a:cubicBezTo>
                    <a:cubicBezTo>
                      <a:pt x="296037" y="1251503"/>
                      <a:pt x="292132" y="1245502"/>
                      <a:pt x="288131" y="1239597"/>
                    </a:cubicBezTo>
                    <a:cubicBezTo>
                      <a:pt x="284417" y="1234072"/>
                      <a:pt x="280607" y="1228548"/>
                      <a:pt x="276987" y="1222928"/>
                    </a:cubicBezTo>
                    <a:cubicBezTo>
                      <a:pt x="272987" y="1216927"/>
                      <a:pt x="269081" y="1210927"/>
                      <a:pt x="265081" y="1204926"/>
                    </a:cubicBezTo>
                    <a:cubicBezTo>
                      <a:pt x="262604" y="1201211"/>
                      <a:pt x="260413" y="1197306"/>
                      <a:pt x="258128" y="1193401"/>
                    </a:cubicBezTo>
                    <a:cubicBezTo>
                      <a:pt x="260509" y="1193782"/>
                      <a:pt x="262890" y="1194162"/>
                      <a:pt x="265367" y="1194353"/>
                    </a:cubicBezTo>
                    <a:cubicBezTo>
                      <a:pt x="269367" y="1194639"/>
                      <a:pt x="273463" y="1194925"/>
                      <a:pt x="277463" y="1195210"/>
                    </a:cubicBezTo>
                    <a:cubicBezTo>
                      <a:pt x="281464" y="1195401"/>
                      <a:pt x="285464" y="1195591"/>
                      <a:pt x="289465" y="1195877"/>
                    </a:cubicBezTo>
                    <a:cubicBezTo>
                      <a:pt x="293465" y="1196163"/>
                      <a:pt x="297561" y="1196639"/>
                      <a:pt x="301562" y="1197020"/>
                    </a:cubicBezTo>
                    <a:cubicBezTo>
                      <a:pt x="305657" y="1197401"/>
                      <a:pt x="309753" y="1197973"/>
                      <a:pt x="313849" y="1198449"/>
                    </a:cubicBezTo>
                    <a:cubicBezTo>
                      <a:pt x="317659" y="1198925"/>
                      <a:pt x="321564" y="1199306"/>
                      <a:pt x="325374" y="1199782"/>
                    </a:cubicBezTo>
                    <a:cubicBezTo>
                      <a:pt x="330899" y="1200449"/>
                      <a:pt x="336518" y="1201306"/>
                      <a:pt x="342043" y="1202164"/>
                    </a:cubicBezTo>
                    <a:cubicBezTo>
                      <a:pt x="348520" y="1203307"/>
                      <a:pt x="354902" y="1205021"/>
                      <a:pt x="361283" y="1206355"/>
                    </a:cubicBezTo>
                    <a:cubicBezTo>
                      <a:pt x="366522" y="1207498"/>
                      <a:pt x="371856" y="1208260"/>
                      <a:pt x="377190" y="1209021"/>
                    </a:cubicBezTo>
                    <a:cubicBezTo>
                      <a:pt x="377381" y="1209307"/>
                      <a:pt x="377571" y="1209688"/>
                      <a:pt x="377762" y="1209974"/>
                    </a:cubicBezTo>
                    <a:cubicBezTo>
                      <a:pt x="380905" y="1213403"/>
                      <a:pt x="384048" y="1216927"/>
                      <a:pt x="387191" y="1220356"/>
                    </a:cubicBezTo>
                    <a:cubicBezTo>
                      <a:pt x="389954" y="1223500"/>
                      <a:pt x="393002" y="1226452"/>
                      <a:pt x="396145" y="1229405"/>
                    </a:cubicBezTo>
                    <a:cubicBezTo>
                      <a:pt x="402527" y="1235406"/>
                      <a:pt x="409099" y="1241216"/>
                      <a:pt x="415766" y="1246741"/>
                    </a:cubicBezTo>
                    <a:cubicBezTo>
                      <a:pt x="418148" y="1248741"/>
                      <a:pt x="420529" y="1250646"/>
                      <a:pt x="422910" y="1252646"/>
                    </a:cubicBezTo>
                    <a:cubicBezTo>
                      <a:pt x="429387" y="1258266"/>
                      <a:pt x="435578" y="1264172"/>
                      <a:pt x="441388" y="1270362"/>
                    </a:cubicBezTo>
                    <a:cubicBezTo>
                      <a:pt x="447104" y="1276459"/>
                      <a:pt x="452628" y="1282840"/>
                      <a:pt x="458534" y="1288651"/>
                    </a:cubicBezTo>
                    <a:cubicBezTo>
                      <a:pt x="464820" y="1294842"/>
                      <a:pt x="471297" y="1300843"/>
                      <a:pt x="477774" y="1306939"/>
                    </a:cubicBezTo>
                    <a:cubicBezTo>
                      <a:pt x="483965" y="1312844"/>
                      <a:pt x="489966" y="1319035"/>
                      <a:pt x="496157" y="1324941"/>
                    </a:cubicBezTo>
                    <a:cubicBezTo>
                      <a:pt x="502253" y="1330751"/>
                      <a:pt x="508635" y="1336181"/>
                      <a:pt x="515017" y="1341705"/>
                    </a:cubicBezTo>
                    <a:cubicBezTo>
                      <a:pt x="517970" y="1344277"/>
                      <a:pt x="520827" y="1346944"/>
                      <a:pt x="523589" y="1349706"/>
                    </a:cubicBezTo>
                    <a:cubicBezTo>
                      <a:pt x="525018" y="1351230"/>
                      <a:pt x="526447" y="1352659"/>
                      <a:pt x="527876" y="1354182"/>
                    </a:cubicBezTo>
                    <a:cubicBezTo>
                      <a:pt x="528161" y="1354468"/>
                      <a:pt x="528352" y="1354659"/>
                      <a:pt x="528638" y="1354945"/>
                    </a:cubicBezTo>
                    <a:cubicBezTo>
                      <a:pt x="527780" y="1356183"/>
                      <a:pt x="526828" y="1357326"/>
                      <a:pt x="525875" y="1358564"/>
                    </a:cubicBezTo>
                    <a:cubicBezTo>
                      <a:pt x="524066" y="1360850"/>
                      <a:pt x="522351" y="1363041"/>
                      <a:pt x="520541" y="1365327"/>
                    </a:cubicBezTo>
                    <a:cubicBezTo>
                      <a:pt x="509492" y="1378186"/>
                      <a:pt x="497872" y="1390663"/>
                      <a:pt x="485585" y="1402379"/>
                    </a:cubicBezTo>
                    <a:cubicBezTo>
                      <a:pt x="479488" y="1408190"/>
                      <a:pt x="473107" y="1413714"/>
                      <a:pt x="467011" y="1419620"/>
                    </a:cubicBezTo>
                    <a:cubicBezTo>
                      <a:pt x="460725" y="1425715"/>
                      <a:pt x="454533" y="1432002"/>
                      <a:pt x="448437" y="1438479"/>
                    </a:cubicBezTo>
                    <a:cubicBezTo>
                      <a:pt x="437674" y="1450099"/>
                      <a:pt x="426530" y="1461434"/>
                      <a:pt x="415766" y="1473055"/>
                    </a:cubicBezTo>
                    <a:cubicBezTo>
                      <a:pt x="409956" y="1479341"/>
                      <a:pt x="404146" y="1485723"/>
                      <a:pt x="399098" y="1492772"/>
                    </a:cubicBezTo>
                    <a:cubicBezTo>
                      <a:pt x="396907" y="1495820"/>
                      <a:pt x="394716" y="1498867"/>
                      <a:pt x="392621" y="1502011"/>
                    </a:cubicBezTo>
                    <a:cubicBezTo>
                      <a:pt x="391668" y="1503440"/>
                      <a:pt x="390811" y="1504963"/>
                      <a:pt x="389858" y="1506392"/>
                    </a:cubicBezTo>
                    <a:cubicBezTo>
                      <a:pt x="388906" y="1507916"/>
                      <a:pt x="388144" y="1509535"/>
                      <a:pt x="387382" y="1511155"/>
                    </a:cubicBezTo>
                    <a:cubicBezTo>
                      <a:pt x="386715" y="1512107"/>
                      <a:pt x="386048" y="1513060"/>
                      <a:pt x="385763" y="1514107"/>
                    </a:cubicBezTo>
                    <a:cubicBezTo>
                      <a:pt x="385096" y="1516203"/>
                      <a:pt x="385286" y="1518584"/>
                      <a:pt x="386429" y="1520584"/>
                    </a:cubicBezTo>
                    <a:cubicBezTo>
                      <a:pt x="388334" y="1524013"/>
                      <a:pt x="391954" y="1525347"/>
                      <a:pt x="395669" y="1524775"/>
                    </a:cubicBezTo>
                    <a:cubicBezTo>
                      <a:pt x="399002" y="1524204"/>
                      <a:pt x="401384" y="1520775"/>
                      <a:pt x="403575" y="1518489"/>
                    </a:cubicBezTo>
                    <a:cubicBezTo>
                      <a:pt x="405384" y="1516584"/>
                      <a:pt x="407384" y="1514774"/>
                      <a:pt x="409289" y="1513060"/>
                    </a:cubicBezTo>
                    <a:cubicBezTo>
                      <a:pt x="413195" y="1509630"/>
                      <a:pt x="417290" y="1506488"/>
                      <a:pt x="421481" y="1503344"/>
                    </a:cubicBezTo>
                    <a:cubicBezTo>
                      <a:pt x="425958" y="1500391"/>
                      <a:pt x="430530" y="1497629"/>
                      <a:pt x="435197" y="1495057"/>
                    </a:cubicBezTo>
                    <a:cubicBezTo>
                      <a:pt x="440055" y="1492390"/>
                      <a:pt x="445199" y="1490104"/>
                      <a:pt x="450342" y="1488009"/>
                    </a:cubicBezTo>
                    <a:cubicBezTo>
                      <a:pt x="454914" y="1486295"/>
                      <a:pt x="459486" y="1484770"/>
                      <a:pt x="464153" y="1483437"/>
                    </a:cubicBezTo>
                    <a:cubicBezTo>
                      <a:pt x="469106" y="1482008"/>
                      <a:pt x="474155" y="1481151"/>
                      <a:pt x="479298" y="1480484"/>
                    </a:cubicBezTo>
                    <a:cubicBezTo>
                      <a:pt x="482537" y="1480294"/>
                      <a:pt x="485680" y="1480389"/>
                      <a:pt x="488918" y="1480675"/>
                    </a:cubicBezTo>
                    <a:cubicBezTo>
                      <a:pt x="490442" y="1481055"/>
                      <a:pt x="491966" y="1481437"/>
                      <a:pt x="493395" y="1482008"/>
                    </a:cubicBezTo>
                    <a:cubicBezTo>
                      <a:pt x="496824" y="1483913"/>
                      <a:pt x="499872" y="1486199"/>
                      <a:pt x="502920" y="1488676"/>
                    </a:cubicBezTo>
                    <a:cubicBezTo>
                      <a:pt x="505587" y="1491152"/>
                      <a:pt x="508063" y="1493724"/>
                      <a:pt x="510350" y="1496581"/>
                    </a:cubicBezTo>
                    <a:cubicBezTo>
                      <a:pt x="511588" y="1498582"/>
                      <a:pt x="512636" y="1500582"/>
                      <a:pt x="513588" y="1502677"/>
                    </a:cubicBezTo>
                    <a:cubicBezTo>
                      <a:pt x="514064" y="1504106"/>
                      <a:pt x="514350" y="1505439"/>
                      <a:pt x="514636" y="1506868"/>
                    </a:cubicBezTo>
                    <a:cubicBezTo>
                      <a:pt x="514636" y="1507726"/>
                      <a:pt x="514636" y="1508487"/>
                      <a:pt x="514541" y="1509345"/>
                    </a:cubicBezTo>
                    <a:cubicBezTo>
                      <a:pt x="514350" y="1509916"/>
                      <a:pt x="514160" y="1510488"/>
                      <a:pt x="513969" y="1511155"/>
                    </a:cubicBezTo>
                    <a:cubicBezTo>
                      <a:pt x="513683" y="1511631"/>
                      <a:pt x="513398" y="1512107"/>
                      <a:pt x="513112" y="1512488"/>
                    </a:cubicBezTo>
                    <a:cubicBezTo>
                      <a:pt x="512445" y="1513155"/>
                      <a:pt x="511683" y="1513821"/>
                      <a:pt x="510921" y="1514488"/>
                    </a:cubicBezTo>
                    <a:cubicBezTo>
                      <a:pt x="509397" y="1515441"/>
                      <a:pt x="507873" y="1516107"/>
                      <a:pt x="506254" y="1516774"/>
                    </a:cubicBezTo>
                    <a:cubicBezTo>
                      <a:pt x="502444" y="1518108"/>
                      <a:pt x="498538" y="1519346"/>
                      <a:pt x="494538" y="1520204"/>
                    </a:cubicBezTo>
                    <a:cubicBezTo>
                      <a:pt x="491585" y="1520870"/>
                      <a:pt x="488537" y="1521251"/>
                      <a:pt x="485585" y="1521537"/>
                    </a:cubicBezTo>
                    <a:cubicBezTo>
                      <a:pt x="480917" y="1521823"/>
                      <a:pt x="476155" y="1522203"/>
                      <a:pt x="471488" y="1522203"/>
                    </a:cubicBezTo>
                    <a:cubicBezTo>
                      <a:pt x="466439" y="1522299"/>
                      <a:pt x="461296" y="1522108"/>
                      <a:pt x="456248" y="1521823"/>
                    </a:cubicBezTo>
                    <a:cubicBezTo>
                      <a:pt x="451390" y="1521537"/>
                      <a:pt x="446532" y="1521251"/>
                      <a:pt x="441675" y="1521061"/>
                    </a:cubicBezTo>
                    <a:cubicBezTo>
                      <a:pt x="439293" y="1520965"/>
                      <a:pt x="436912" y="1520775"/>
                      <a:pt x="434531" y="1520680"/>
                    </a:cubicBezTo>
                    <a:cubicBezTo>
                      <a:pt x="431578" y="1520584"/>
                      <a:pt x="428625" y="1520584"/>
                      <a:pt x="425768" y="1520204"/>
                    </a:cubicBezTo>
                    <a:cubicBezTo>
                      <a:pt x="425768" y="1520204"/>
                      <a:pt x="425768" y="1520204"/>
                      <a:pt x="425672" y="1520108"/>
                    </a:cubicBezTo>
                    <a:cubicBezTo>
                      <a:pt x="423291" y="1517727"/>
                      <a:pt x="419767" y="1517060"/>
                      <a:pt x="416814" y="1518679"/>
                    </a:cubicBezTo>
                    <a:cubicBezTo>
                      <a:pt x="413480" y="1520489"/>
                      <a:pt x="411671" y="1525252"/>
                      <a:pt x="413861" y="1528680"/>
                    </a:cubicBezTo>
                    <a:cubicBezTo>
                      <a:pt x="415100" y="1530681"/>
                      <a:pt x="416528" y="1532681"/>
                      <a:pt x="418624" y="1533920"/>
                    </a:cubicBezTo>
                    <a:cubicBezTo>
                      <a:pt x="421005" y="1535348"/>
                      <a:pt x="423386" y="1536110"/>
                      <a:pt x="426149" y="1536491"/>
                    </a:cubicBezTo>
                    <a:cubicBezTo>
                      <a:pt x="428720" y="1536872"/>
                      <a:pt x="431387" y="1537062"/>
                      <a:pt x="434054" y="1537158"/>
                    </a:cubicBezTo>
                    <a:cubicBezTo>
                      <a:pt x="438245" y="1537444"/>
                      <a:pt x="442341" y="1537634"/>
                      <a:pt x="446532" y="1537920"/>
                    </a:cubicBezTo>
                    <a:cubicBezTo>
                      <a:pt x="455105" y="1538396"/>
                      <a:pt x="463677" y="1539254"/>
                      <a:pt x="472250" y="1538872"/>
                    </a:cubicBezTo>
                    <a:cubicBezTo>
                      <a:pt x="477393" y="1538682"/>
                      <a:pt x="482537" y="1538491"/>
                      <a:pt x="487585" y="1537920"/>
                    </a:cubicBezTo>
                    <a:cubicBezTo>
                      <a:pt x="489490" y="1537729"/>
                      <a:pt x="491490" y="1537634"/>
                      <a:pt x="493490" y="1537253"/>
                    </a:cubicBezTo>
                    <a:cubicBezTo>
                      <a:pt x="495871" y="1536777"/>
                      <a:pt x="498253" y="1536301"/>
                      <a:pt x="500634" y="1535824"/>
                    </a:cubicBezTo>
                    <a:cubicBezTo>
                      <a:pt x="502349" y="1535443"/>
                      <a:pt x="504063" y="1534967"/>
                      <a:pt x="505682" y="1534396"/>
                    </a:cubicBezTo>
                    <a:cubicBezTo>
                      <a:pt x="510064" y="1532871"/>
                      <a:pt x="514541" y="1531538"/>
                      <a:pt x="518541" y="1529157"/>
                    </a:cubicBezTo>
                    <a:cubicBezTo>
                      <a:pt x="522637" y="1526776"/>
                      <a:pt x="526352" y="1523156"/>
                      <a:pt x="528447" y="1518870"/>
                    </a:cubicBezTo>
                    <a:cubicBezTo>
                      <a:pt x="529685" y="1516298"/>
                      <a:pt x="530352" y="1514012"/>
                      <a:pt x="530828" y="1511250"/>
                    </a:cubicBezTo>
                    <a:cubicBezTo>
                      <a:pt x="531305" y="1508487"/>
                      <a:pt x="531019" y="1505821"/>
                      <a:pt x="530733" y="1503058"/>
                    </a:cubicBezTo>
                    <a:cubicBezTo>
                      <a:pt x="530352" y="1500201"/>
                      <a:pt x="529304" y="1497153"/>
                      <a:pt x="528066" y="1494486"/>
                    </a:cubicBezTo>
                    <a:cubicBezTo>
                      <a:pt x="527304" y="1492772"/>
                      <a:pt x="526542" y="1490962"/>
                      <a:pt x="525494" y="1489437"/>
                    </a:cubicBezTo>
                    <a:cubicBezTo>
                      <a:pt x="523018" y="1485532"/>
                      <a:pt x="520160" y="1481913"/>
                      <a:pt x="516922" y="1478674"/>
                    </a:cubicBezTo>
                    <a:cubicBezTo>
                      <a:pt x="513779" y="1475436"/>
                      <a:pt x="510064" y="1472579"/>
                      <a:pt x="506349" y="1470007"/>
                    </a:cubicBezTo>
                    <a:cubicBezTo>
                      <a:pt x="502539" y="1467339"/>
                      <a:pt x="498538" y="1465244"/>
                      <a:pt x="493967" y="1464197"/>
                    </a:cubicBezTo>
                    <a:cubicBezTo>
                      <a:pt x="491109" y="1463530"/>
                      <a:pt x="488061" y="1463244"/>
                      <a:pt x="485108" y="1463054"/>
                    </a:cubicBezTo>
                    <a:cubicBezTo>
                      <a:pt x="480441" y="1462768"/>
                      <a:pt x="475583" y="1463530"/>
                      <a:pt x="470916" y="1464197"/>
                    </a:cubicBezTo>
                    <a:cubicBezTo>
                      <a:pt x="466630" y="1464863"/>
                      <a:pt x="462534" y="1465911"/>
                      <a:pt x="458343" y="1467054"/>
                    </a:cubicBezTo>
                    <a:cubicBezTo>
                      <a:pt x="451295" y="1469054"/>
                      <a:pt x="444341" y="1471721"/>
                      <a:pt x="437674" y="1474578"/>
                    </a:cubicBezTo>
                    <a:cubicBezTo>
                      <a:pt x="442436" y="1469626"/>
                      <a:pt x="447104" y="1464768"/>
                      <a:pt x="451866" y="1459815"/>
                    </a:cubicBezTo>
                    <a:cubicBezTo>
                      <a:pt x="457486" y="1453909"/>
                      <a:pt x="463010" y="1447813"/>
                      <a:pt x="468821" y="1442098"/>
                    </a:cubicBezTo>
                    <a:cubicBezTo>
                      <a:pt x="475012" y="1435907"/>
                      <a:pt x="481394" y="1429811"/>
                      <a:pt x="487871" y="1423905"/>
                    </a:cubicBezTo>
                    <a:cubicBezTo>
                      <a:pt x="494252" y="1418095"/>
                      <a:pt x="500634" y="1412285"/>
                      <a:pt x="506730" y="1406189"/>
                    </a:cubicBezTo>
                    <a:cubicBezTo>
                      <a:pt x="513017" y="1399903"/>
                      <a:pt x="519017" y="1393426"/>
                      <a:pt x="525018" y="1386948"/>
                    </a:cubicBezTo>
                    <a:cubicBezTo>
                      <a:pt x="528447" y="1383234"/>
                      <a:pt x="531876" y="1379519"/>
                      <a:pt x="535019" y="1375614"/>
                    </a:cubicBezTo>
                    <a:cubicBezTo>
                      <a:pt x="537591" y="1372375"/>
                      <a:pt x="540163" y="1369137"/>
                      <a:pt x="542735" y="1365898"/>
                    </a:cubicBezTo>
                    <a:cubicBezTo>
                      <a:pt x="543973" y="1364374"/>
                      <a:pt x="545116" y="1362755"/>
                      <a:pt x="546068" y="1361136"/>
                    </a:cubicBezTo>
                    <a:cubicBezTo>
                      <a:pt x="547688" y="1358564"/>
                      <a:pt x="548450" y="1354945"/>
                      <a:pt x="547688" y="1351992"/>
                    </a:cubicBezTo>
                    <a:cubicBezTo>
                      <a:pt x="547402" y="1350753"/>
                      <a:pt x="546926" y="1349611"/>
                      <a:pt x="546354" y="1348468"/>
                    </a:cubicBezTo>
                    <a:cubicBezTo>
                      <a:pt x="545687" y="1347325"/>
                      <a:pt x="544735" y="1346182"/>
                      <a:pt x="543782" y="1345134"/>
                    </a:cubicBezTo>
                    <a:cubicBezTo>
                      <a:pt x="542639" y="1343800"/>
                      <a:pt x="541496" y="1342657"/>
                      <a:pt x="540258" y="1341419"/>
                    </a:cubicBezTo>
                    <a:cubicBezTo>
                      <a:pt x="538734" y="1339800"/>
                      <a:pt x="537305" y="1338180"/>
                      <a:pt x="535686" y="1336657"/>
                    </a:cubicBezTo>
                    <a:cubicBezTo>
                      <a:pt x="530067" y="1330941"/>
                      <a:pt x="523780" y="1325989"/>
                      <a:pt x="517779" y="1320750"/>
                    </a:cubicBezTo>
                    <a:cubicBezTo>
                      <a:pt x="511207" y="1314939"/>
                      <a:pt x="504825" y="1308844"/>
                      <a:pt x="498538" y="1302652"/>
                    </a:cubicBezTo>
                    <a:cubicBezTo>
                      <a:pt x="486346" y="1290746"/>
                      <a:pt x="473202" y="1279792"/>
                      <a:pt x="461677" y="1267314"/>
                    </a:cubicBezTo>
                    <a:cubicBezTo>
                      <a:pt x="455486" y="1260647"/>
                      <a:pt x="449294" y="1254075"/>
                      <a:pt x="442627" y="1247979"/>
                    </a:cubicBezTo>
                    <a:cubicBezTo>
                      <a:pt x="435864" y="1241883"/>
                      <a:pt x="428720" y="1236358"/>
                      <a:pt x="421577" y="1230643"/>
                    </a:cubicBezTo>
                    <a:cubicBezTo>
                      <a:pt x="416147" y="1226072"/>
                      <a:pt x="410909" y="1221404"/>
                      <a:pt x="405765" y="1216641"/>
                    </a:cubicBezTo>
                    <a:cubicBezTo>
                      <a:pt x="401765" y="1212927"/>
                      <a:pt x="398145" y="1208926"/>
                      <a:pt x="394526" y="1204830"/>
                    </a:cubicBezTo>
                    <a:cubicBezTo>
                      <a:pt x="395288" y="1203783"/>
                      <a:pt x="395954" y="1202640"/>
                      <a:pt x="396621" y="1201306"/>
                    </a:cubicBezTo>
                    <a:cubicBezTo>
                      <a:pt x="397955" y="1198353"/>
                      <a:pt x="399193" y="1195305"/>
                      <a:pt x="400336" y="1192257"/>
                    </a:cubicBezTo>
                    <a:cubicBezTo>
                      <a:pt x="402527" y="1186733"/>
                      <a:pt x="404717" y="1181209"/>
                      <a:pt x="407003" y="1175684"/>
                    </a:cubicBezTo>
                    <a:cubicBezTo>
                      <a:pt x="410051" y="1169112"/>
                      <a:pt x="413195" y="1162445"/>
                      <a:pt x="416719" y="1156062"/>
                    </a:cubicBezTo>
                    <a:cubicBezTo>
                      <a:pt x="420815" y="1148729"/>
                      <a:pt x="424910" y="1141490"/>
                      <a:pt x="429101" y="1134155"/>
                    </a:cubicBezTo>
                    <a:cubicBezTo>
                      <a:pt x="437483" y="1119677"/>
                      <a:pt x="445389" y="1104913"/>
                      <a:pt x="452914" y="1089959"/>
                    </a:cubicBezTo>
                    <a:cubicBezTo>
                      <a:pt x="456724" y="1082339"/>
                      <a:pt x="460438" y="1074719"/>
                      <a:pt x="464344" y="1067099"/>
                    </a:cubicBezTo>
                    <a:cubicBezTo>
                      <a:pt x="467963" y="1059956"/>
                      <a:pt x="471964" y="1053002"/>
                      <a:pt x="475774" y="1046049"/>
                    </a:cubicBezTo>
                    <a:cubicBezTo>
                      <a:pt x="479679" y="1038905"/>
                      <a:pt x="484061" y="1032047"/>
                      <a:pt x="488252" y="1025189"/>
                    </a:cubicBezTo>
                    <a:cubicBezTo>
                      <a:pt x="492538" y="1018045"/>
                      <a:pt x="496729" y="1010902"/>
                      <a:pt x="500920" y="1003758"/>
                    </a:cubicBezTo>
                    <a:cubicBezTo>
                      <a:pt x="509016" y="989851"/>
                      <a:pt x="516922" y="975754"/>
                      <a:pt x="524447" y="961562"/>
                    </a:cubicBezTo>
                    <a:cubicBezTo>
                      <a:pt x="528542" y="953942"/>
                      <a:pt x="532543" y="946132"/>
                      <a:pt x="535877" y="938130"/>
                    </a:cubicBezTo>
                    <a:cubicBezTo>
                      <a:pt x="538829" y="930987"/>
                      <a:pt x="541401" y="923653"/>
                      <a:pt x="543973" y="916414"/>
                    </a:cubicBezTo>
                    <a:cubicBezTo>
                      <a:pt x="547688" y="906031"/>
                      <a:pt x="551688" y="895745"/>
                      <a:pt x="556165" y="885648"/>
                    </a:cubicBezTo>
                    <a:cubicBezTo>
                      <a:pt x="558356" y="880980"/>
                      <a:pt x="560546" y="876409"/>
                      <a:pt x="562737" y="871741"/>
                    </a:cubicBezTo>
                    <a:cubicBezTo>
                      <a:pt x="566261" y="874599"/>
                      <a:pt x="569976" y="877266"/>
                      <a:pt x="573691" y="879933"/>
                    </a:cubicBezTo>
                    <a:cubicBezTo>
                      <a:pt x="578263" y="883266"/>
                      <a:pt x="583025" y="886314"/>
                      <a:pt x="587502" y="889744"/>
                    </a:cubicBezTo>
                    <a:cubicBezTo>
                      <a:pt x="591788" y="893077"/>
                      <a:pt x="595979" y="896602"/>
                      <a:pt x="600266" y="900030"/>
                    </a:cubicBezTo>
                    <a:cubicBezTo>
                      <a:pt x="604457" y="903650"/>
                      <a:pt x="608552" y="907365"/>
                      <a:pt x="612648" y="910984"/>
                    </a:cubicBezTo>
                    <a:cubicBezTo>
                      <a:pt x="617982" y="915652"/>
                      <a:pt x="623602" y="920033"/>
                      <a:pt x="629126" y="924414"/>
                    </a:cubicBezTo>
                    <a:cubicBezTo>
                      <a:pt x="633794" y="928034"/>
                      <a:pt x="638556" y="931653"/>
                      <a:pt x="643414" y="935082"/>
                    </a:cubicBezTo>
                    <a:cubicBezTo>
                      <a:pt x="648462" y="938797"/>
                      <a:pt x="653606" y="942321"/>
                      <a:pt x="658654" y="946132"/>
                    </a:cubicBezTo>
                    <a:cubicBezTo>
                      <a:pt x="659892" y="947179"/>
                      <a:pt x="661130" y="948227"/>
                      <a:pt x="662464" y="949180"/>
                    </a:cubicBezTo>
                    <a:cubicBezTo>
                      <a:pt x="663131" y="949751"/>
                      <a:pt x="663988" y="950227"/>
                      <a:pt x="664750" y="950703"/>
                    </a:cubicBezTo>
                    <a:cubicBezTo>
                      <a:pt x="665607" y="951180"/>
                      <a:pt x="666845" y="951751"/>
                      <a:pt x="667893" y="952037"/>
                    </a:cubicBezTo>
                    <a:cubicBezTo>
                      <a:pt x="670370" y="952609"/>
                      <a:pt x="670751" y="952513"/>
                      <a:pt x="673227" y="952228"/>
                    </a:cubicBezTo>
                    <a:cubicBezTo>
                      <a:pt x="675037" y="952037"/>
                      <a:pt x="676942" y="950799"/>
                      <a:pt x="678180" y="949561"/>
                    </a:cubicBezTo>
                    <a:cubicBezTo>
                      <a:pt x="679704" y="948132"/>
                      <a:pt x="680561" y="946322"/>
                      <a:pt x="681228" y="944417"/>
                    </a:cubicBezTo>
                    <a:cubicBezTo>
                      <a:pt x="681514" y="943560"/>
                      <a:pt x="681704" y="942607"/>
                      <a:pt x="681895" y="941655"/>
                    </a:cubicBezTo>
                    <a:cubicBezTo>
                      <a:pt x="682276" y="940322"/>
                      <a:pt x="682752" y="939083"/>
                      <a:pt x="683038" y="937750"/>
                    </a:cubicBezTo>
                    <a:cubicBezTo>
                      <a:pt x="683419" y="935940"/>
                      <a:pt x="683800" y="934225"/>
                      <a:pt x="684181" y="932416"/>
                    </a:cubicBezTo>
                    <a:cubicBezTo>
                      <a:pt x="684562" y="930701"/>
                      <a:pt x="685038" y="928987"/>
                      <a:pt x="685610" y="927272"/>
                    </a:cubicBezTo>
                    <a:cubicBezTo>
                      <a:pt x="686181" y="925272"/>
                      <a:pt x="686562" y="923271"/>
                      <a:pt x="687134" y="921272"/>
                    </a:cubicBezTo>
                    <a:cubicBezTo>
                      <a:pt x="688086" y="917557"/>
                      <a:pt x="688753" y="913651"/>
                      <a:pt x="689515" y="909937"/>
                    </a:cubicBezTo>
                    <a:cubicBezTo>
                      <a:pt x="690372" y="905936"/>
                      <a:pt x="691039" y="901936"/>
                      <a:pt x="691801" y="897935"/>
                    </a:cubicBezTo>
                    <a:cubicBezTo>
                      <a:pt x="693325" y="889839"/>
                      <a:pt x="695039" y="881647"/>
                      <a:pt x="696849" y="873551"/>
                    </a:cubicBezTo>
                    <a:cubicBezTo>
                      <a:pt x="697706" y="869741"/>
                      <a:pt x="698373" y="865931"/>
                      <a:pt x="699230" y="862121"/>
                    </a:cubicBezTo>
                    <a:cubicBezTo>
                      <a:pt x="700088" y="858216"/>
                      <a:pt x="700945" y="854311"/>
                      <a:pt x="701802" y="850406"/>
                    </a:cubicBezTo>
                    <a:cubicBezTo>
                      <a:pt x="703517" y="842309"/>
                      <a:pt x="705326" y="834213"/>
                      <a:pt x="707327" y="826116"/>
                    </a:cubicBezTo>
                    <a:cubicBezTo>
                      <a:pt x="709232" y="818306"/>
                      <a:pt x="711518" y="810686"/>
                      <a:pt x="713327" y="802876"/>
                    </a:cubicBezTo>
                    <a:cubicBezTo>
                      <a:pt x="716947" y="786873"/>
                      <a:pt x="719995" y="770681"/>
                      <a:pt x="724186" y="754774"/>
                    </a:cubicBezTo>
                    <a:cubicBezTo>
                      <a:pt x="725043" y="751536"/>
                      <a:pt x="725900" y="748202"/>
                      <a:pt x="726662" y="744868"/>
                    </a:cubicBezTo>
                    <a:cubicBezTo>
                      <a:pt x="730758" y="744868"/>
                      <a:pt x="734759" y="744868"/>
                      <a:pt x="738854" y="744868"/>
                    </a:cubicBezTo>
                    <a:cubicBezTo>
                      <a:pt x="747522" y="744868"/>
                      <a:pt x="756190" y="744582"/>
                      <a:pt x="764858" y="744011"/>
                    </a:cubicBezTo>
                    <a:cubicBezTo>
                      <a:pt x="769620" y="743725"/>
                      <a:pt x="774383" y="743059"/>
                      <a:pt x="779050" y="742392"/>
                    </a:cubicBezTo>
                    <a:cubicBezTo>
                      <a:pt x="783717" y="741725"/>
                      <a:pt x="788289" y="740297"/>
                      <a:pt x="792575" y="738391"/>
                    </a:cubicBezTo>
                    <a:cubicBezTo>
                      <a:pt x="796767" y="736582"/>
                      <a:pt x="800195" y="733248"/>
                      <a:pt x="802386" y="729343"/>
                    </a:cubicBezTo>
                    <a:cubicBezTo>
                      <a:pt x="805434" y="723913"/>
                      <a:pt x="805529" y="717246"/>
                      <a:pt x="804577" y="711245"/>
                    </a:cubicBezTo>
                    <a:cubicBezTo>
                      <a:pt x="803910" y="706768"/>
                      <a:pt x="802958" y="702291"/>
                      <a:pt x="801243" y="698006"/>
                    </a:cubicBezTo>
                    <a:cubicBezTo>
                      <a:pt x="800195" y="695434"/>
                      <a:pt x="799148" y="693052"/>
                      <a:pt x="797624" y="690766"/>
                    </a:cubicBezTo>
                    <a:cubicBezTo>
                      <a:pt x="795338" y="687242"/>
                      <a:pt x="792290" y="684480"/>
                      <a:pt x="788670" y="682289"/>
                    </a:cubicBezTo>
                    <a:cubicBezTo>
                      <a:pt x="783050" y="678765"/>
                      <a:pt x="776383" y="678384"/>
                      <a:pt x="770001" y="678479"/>
                    </a:cubicBezTo>
                    <a:cubicBezTo>
                      <a:pt x="768382" y="678479"/>
                      <a:pt x="766858" y="678669"/>
                      <a:pt x="765238" y="678860"/>
                    </a:cubicBezTo>
                    <a:cubicBezTo>
                      <a:pt x="763334" y="679051"/>
                      <a:pt x="761334" y="679241"/>
                      <a:pt x="759428" y="679527"/>
                    </a:cubicBezTo>
                    <a:cubicBezTo>
                      <a:pt x="757809" y="679812"/>
                      <a:pt x="756190" y="680194"/>
                      <a:pt x="754571" y="680575"/>
                    </a:cubicBezTo>
                    <a:cubicBezTo>
                      <a:pt x="752285" y="681146"/>
                      <a:pt x="750094" y="682194"/>
                      <a:pt x="747903" y="683051"/>
                    </a:cubicBezTo>
                    <a:cubicBezTo>
                      <a:pt x="745141" y="684194"/>
                      <a:pt x="742569" y="685909"/>
                      <a:pt x="739997" y="687528"/>
                    </a:cubicBezTo>
                    <a:cubicBezTo>
                      <a:pt x="740093" y="687432"/>
                      <a:pt x="740283" y="687338"/>
                      <a:pt x="740378" y="687147"/>
                    </a:cubicBezTo>
                    <a:cubicBezTo>
                      <a:pt x="747332" y="680003"/>
                      <a:pt x="753237" y="671907"/>
                      <a:pt x="759524" y="664097"/>
                    </a:cubicBezTo>
                    <a:cubicBezTo>
                      <a:pt x="758952" y="664858"/>
                      <a:pt x="758285" y="665525"/>
                      <a:pt x="757714" y="666287"/>
                    </a:cubicBezTo>
                    <a:cubicBezTo>
                      <a:pt x="762667" y="660286"/>
                      <a:pt x="767620" y="654286"/>
                      <a:pt x="772573" y="648285"/>
                    </a:cubicBezTo>
                    <a:cubicBezTo>
                      <a:pt x="776764" y="643332"/>
                      <a:pt x="780955" y="638379"/>
                      <a:pt x="785051" y="633330"/>
                    </a:cubicBezTo>
                    <a:cubicBezTo>
                      <a:pt x="788861" y="628568"/>
                      <a:pt x="792290" y="623520"/>
                      <a:pt x="795719" y="618471"/>
                    </a:cubicBezTo>
                    <a:cubicBezTo>
                      <a:pt x="799052" y="613614"/>
                      <a:pt x="801910" y="608470"/>
                      <a:pt x="805148" y="603612"/>
                    </a:cubicBezTo>
                    <a:cubicBezTo>
                      <a:pt x="808387" y="598755"/>
                      <a:pt x="811625" y="593802"/>
                      <a:pt x="815340" y="589325"/>
                    </a:cubicBezTo>
                    <a:cubicBezTo>
                      <a:pt x="818102" y="585991"/>
                      <a:pt x="820865" y="582657"/>
                      <a:pt x="823341" y="579133"/>
                    </a:cubicBezTo>
                    <a:cubicBezTo>
                      <a:pt x="825722" y="575704"/>
                      <a:pt x="828199" y="572275"/>
                      <a:pt x="830009" y="568561"/>
                    </a:cubicBezTo>
                    <a:cubicBezTo>
                      <a:pt x="833914" y="560845"/>
                      <a:pt x="837724" y="553035"/>
                      <a:pt x="841725" y="545319"/>
                    </a:cubicBezTo>
                    <a:cubicBezTo>
                      <a:pt x="845915" y="537033"/>
                      <a:pt x="849725" y="528555"/>
                      <a:pt x="852583" y="519697"/>
                    </a:cubicBezTo>
                    <a:cubicBezTo>
                      <a:pt x="855345" y="511410"/>
                      <a:pt x="857345" y="502743"/>
                      <a:pt x="859155" y="494170"/>
                    </a:cubicBezTo>
                    <a:cubicBezTo>
                      <a:pt x="861155" y="484836"/>
                      <a:pt x="862584" y="475501"/>
                      <a:pt x="864108" y="466071"/>
                    </a:cubicBezTo>
                    <a:cubicBezTo>
                      <a:pt x="865442" y="457499"/>
                      <a:pt x="866204" y="448831"/>
                      <a:pt x="866680" y="440164"/>
                    </a:cubicBezTo>
                    <a:cubicBezTo>
                      <a:pt x="867251" y="430829"/>
                      <a:pt x="867251" y="421590"/>
                      <a:pt x="867251" y="412255"/>
                    </a:cubicBezTo>
                    <a:cubicBezTo>
                      <a:pt x="866966" y="403778"/>
                      <a:pt x="866299" y="394920"/>
                      <a:pt x="865537" y="386157"/>
                    </a:cubicBezTo>
                    <a:close/>
                    <a:moveTo>
                      <a:pt x="315373" y="1513155"/>
                    </a:moveTo>
                    <a:cubicBezTo>
                      <a:pt x="315563" y="1512965"/>
                      <a:pt x="315659" y="1512774"/>
                      <a:pt x="315849" y="1512583"/>
                    </a:cubicBezTo>
                    <a:cubicBezTo>
                      <a:pt x="315659" y="1512869"/>
                      <a:pt x="315468" y="1513060"/>
                      <a:pt x="315373" y="1513155"/>
                    </a:cubicBezTo>
                    <a:cubicBezTo>
                      <a:pt x="315373" y="1513155"/>
                      <a:pt x="315373" y="1513155"/>
                      <a:pt x="315373" y="1513155"/>
                    </a:cubicBezTo>
                    <a:close/>
                    <a:moveTo>
                      <a:pt x="12668" y="642475"/>
                    </a:moveTo>
                    <a:cubicBezTo>
                      <a:pt x="12668" y="642475"/>
                      <a:pt x="12668" y="642570"/>
                      <a:pt x="12573" y="642570"/>
                    </a:cubicBezTo>
                    <a:cubicBezTo>
                      <a:pt x="12573" y="642570"/>
                      <a:pt x="12573" y="642570"/>
                      <a:pt x="12573" y="642570"/>
                    </a:cubicBezTo>
                    <a:cubicBezTo>
                      <a:pt x="12573" y="642570"/>
                      <a:pt x="12573" y="642570"/>
                      <a:pt x="12668" y="642475"/>
                    </a:cubicBezTo>
                    <a:close/>
                    <a:moveTo>
                      <a:pt x="12573" y="642665"/>
                    </a:moveTo>
                    <a:cubicBezTo>
                      <a:pt x="12573" y="642665"/>
                      <a:pt x="12573" y="642665"/>
                      <a:pt x="12573" y="642665"/>
                    </a:cubicBezTo>
                    <a:cubicBezTo>
                      <a:pt x="12573" y="642760"/>
                      <a:pt x="12573" y="642760"/>
                      <a:pt x="12478" y="642855"/>
                    </a:cubicBezTo>
                    <a:cubicBezTo>
                      <a:pt x="12478" y="642760"/>
                      <a:pt x="12478" y="642760"/>
                      <a:pt x="12573" y="642665"/>
                    </a:cubicBezTo>
                    <a:close/>
                    <a:moveTo>
                      <a:pt x="70104" y="664191"/>
                    </a:moveTo>
                    <a:cubicBezTo>
                      <a:pt x="66580" y="664097"/>
                      <a:pt x="63056" y="663906"/>
                      <a:pt x="59531" y="663620"/>
                    </a:cubicBezTo>
                    <a:cubicBezTo>
                      <a:pt x="53054" y="663144"/>
                      <a:pt x="46673" y="662287"/>
                      <a:pt x="40291" y="661334"/>
                    </a:cubicBezTo>
                    <a:cubicBezTo>
                      <a:pt x="34576" y="660191"/>
                      <a:pt x="28956" y="658953"/>
                      <a:pt x="23622" y="656762"/>
                    </a:cubicBezTo>
                    <a:cubicBezTo>
                      <a:pt x="21812" y="655810"/>
                      <a:pt x="20098" y="654762"/>
                      <a:pt x="18479" y="653523"/>
                    </a:cubicBezTo>
                    <a:cubicBezTo>
                      <a:pt x="17240" y="652380"/>
                      <a:pt x="16193" y="651237"/>
                      <a:pt x="15145" y="649904"/>
                    </a:cubicBezTo>
                    <a:cubicBezTo>
                      <a:pt x="14192" y="648380"/>
                      <a:pt x="13335" y="646856"/>
                      <a:pt x="12668" y="645237"/>
                    </a:cubicBezTo>
                    <a:cubicBezTo>
                      <a:pt x="12478" y="644665"/>
                      <a:pt x="12383" y="644189"/>
                      <a:pt x="12192" y="643618"/>
                    </a:cubicBezTo>
                    <a:cubicBezTo>
                      <a:pt x="12192" y="643618"/>
                      <a:pt x="12192" y="643522"/>
                      <a:pt x="12192" y="643522"/>
                    </a:cubicBezTo>
                    <a:cubicBezTo>
                      <a:pt x="12192" y="643427"/>
                      <a:pt x="12192" y="643427"/>
                      <a:pt x="12287" y="643332"/>
                    </a:cubicBezTo>
                    <a:cubicBezTo>
                      <a:pt x="12478" y="642951"/>
                      <a:pt x="12763" y="642570"/>
                      <a:pt x="12954" y="642189"/>
                    </a:cubicBezTo>
                    <a:cubicBezTo>
                      <a:pt x="13145" y="641998"/>
                      <a:pt x="13430" y="641712"/>
                      <a:pt x="13621" y="641522"/>
                    </a:cubicBezTo>
                    <a:cubicBezTo>
                      <a:pt x="14002" y="641236"/>
                      <a:pt x="14478" y="641046"/>
                      <a:pt x="14859" y="640856"/>
                    </a:cubicBezTo>
                    <a:cubicBezTo>
                      <a:pt x="17240" y="640093"/>
                      <a:pt x="19812" y="639713"/>
                      <a:pt x="22288" y="639427"/>
                    </a:cubicBezTo>
                    <a:cubicBezTo>
                      <a:pt x="27432" y="639141"/>
                      <a:pt x="32480" y="639141"/>
                      <a:pt x="37624" y="639427"/>
                    </a:cubicBezTo>
                    <a:cubicBezTo>
                      <a:pt x="42577" y="639807"/>
                      <a:pt x="47435" y="640569"/>
                      <a:pt x="52292" y="641332"/>
                    </a:cubicBezTo>
                    <a:cubicBezTo>
                      <a:pt x="56960" y="642189"/>
                      <a:pt x="61532" y="643141"/>
                      <a:pt x="65913" y="644856"/>
                    </a:cubicBezTo>
                    <a:cubicBezTo>
                      <a:pt x="67437" y="645618"/>
                      <a:pt x="68866" y="646380"/>
                      <a:pt x="70199" y="647428"/>
                    </a:cubicBezTo>
                    <a:cubicBezTo>
                      <a:pt x="70866" y="647999"/>
                      <a:pt x="71533" y="648666"/>
                      <a:pt x="72104" y="649332"/>
                    </a:cubicBezTo>
                    <a:cubicBezTo>
                      <a:pt x="72581" y="650094"/>
                      <a:pt x="72962" y="650857"/>
                      <a:pt x="73343" y="651714"/>
                    </a:cubicBezTo>
                    <a:cubicBezTo>
                      <a:pt x="74295" y="654476"/>
                      <a:pt x="74962" y="657429"/>
                      <a:pt x="75533" y="660382"/>
                    </a:cubicBezTo>
                    <a:cubicBezTo>
                      <a:pt x="75819" y="661810"/>
                      <a:pt x="76105" y="663239"/>
                      <a:pt x="76295" y="664573"/>
                    </a:cubicBezTo>
                    <a:cubicBezTo>
                      <a:pt x="74295" y="664477"/>
                      <a:pt x="72200" y="664287"/>
                      <a:pt x="70104" y="664191"/>
                    </a:cubicBezTo>
                    <a:close/>
                    <a:moveTo>
                      <a:pt x="274511" y="821068"/>
                    </a:moveTo>
                    <a:cubicBezTo>
                      <a:pt x="271082" y="821068"/>
                      <a:pt x="267557" y="820782"/>
                      <a:pt x="264033" y="820688"/>
                    </a:cubicBezTo>
                    <a:cubicBezTo>
                      <a:pt x="256794" y="820306"/>
                      <a:pt x="249650" y="819925"/>
                      <a:pt x="242411" y="819639"/>
                    </a:cubicBezTo>
                    <a:cubicBezTo>
                      <a:pt x="227648" y="818973"/>
                      <a:pt x="212788" y="819830"/>
                      <a:pt x="198025" y="820973"/>
                    </a:cubicBezTo>
                    <a:cubicBezTo>
                      <a:pt x="194501" y="821259"/>
                      <a:pt x="190976" y="821449"/>
                      <a:pt x="187452" y="821640"/>
                    </a:cubicBezTo>
                    <a:cubicBezTo>
                      <a:pt x="183833" y="821831"/>
                      <a:pt x="180118" y="822021"/>
                      <a:pt x="176498" y="821831"/>
                    </a:cubicBezTo>
                    <a:cubicBezTo>
                      <a:pt x="168783" y="821449"/>
                      <a:pt x="161163" y="820973"/>
                      <a:pt x="153448" y="820592"/>
                    </a:cubicBezTo>
                    <a:cubicBezTo>
                      <a:pt x="146113" y="820211"/>
                      <a:pt x="138779" y="819925"/>
                      <a:pt x="131445" y="820306"/>
                    </a:cubicBezTo>
                    <a:cubicBezTo>
                      <a:pt x="127349" y="820592"/>
                      <a:pt x="123254" y="820878"/>
                      <a:pt x="119158" y="821449"/>
                    </a:cubicBezTo>
                    <a:cubicBezTo>
                      <a:pt x="115824" y="821926"/>
                      <a:pt x="112586" y="822497"/>
                      <a:pt x="109347" y="822878"/>
                    </a:cubicBezTo>
                    <a:cubicBezTo>
                      <a:pt x="108490" y="822973"/>
                      <a:pt x="107633" y="822973"/>
                      <a:pt x="106775" y="823069"/>
                    </a:cubicBezTo>
                    <a:cubicBezTo>
                      <a:pt x="106585" y="822211"/>
                      <a:pt x="106394" y="821259"/>
                      <a:pt x="106204" y="820402"/>
                    </a:cubicBezTo>
                    <a:cubicBezTo>
                      <a:pt x="105823" y="818687"/>
                      <a:pt x="105537" y="816973"/>
                      <a:pt x="105346" y="815163"/>
                    </a:cubicBezTo>
                    <a:cubicBezTo>
                      <a:pt x="104394" y="805066"/>
                      <a:pt x="103442" y="794875"/>
                      <a:pt x="102203" y="784778"/>
                    </a:cubicBezTo>
                    <a:cubicBezTo>
                      <a:pt x="101156" y="775348"/>
                      <a:pt x="99727" y="766014"/>
                      <a:pt x="98584" y="756679"/>
                    </a:cubicBezTo>
                    <a:cubicBezTo>
                      <a:pt x="98012" y="749155"/>
                      <a:pt x="97631" y="741630"/>
                      <a:pt x="97155" y="734200"/>
                    </a:cubicBezTo>
                    <a:cubicBezTo>
                      <a:pt x="96679" y="726961"/>
                      <a:pt x="96488" y="719722"/>
                      <a:pt x="96107" y="712388"/>
                    </a:cubicBezTo>
                    <a:cubicBezTo>
                      <a:pt x="95726" y="704101"/>
                      <a:pt x="95250" y="695814"/>
                      <a:pt x="94393" y="687623"/>
                    </a:cubicBezTo>
                    <a:cubicBezTo>
                      <a:pt x="94012" y="684003"/>
                      <a:pt x="93345" y="680384"/>
                      <a:pt x="92678" y="676764"/>
                    </a:cubicBezTo>
                    <a:cubicBezTo>
                      <a:pt x="92393" y="675241"/>
                      <a:pt x="92107" y="673716"/>
                      <a:pt x="91821" y="672288"/>
                    </a:cubicBezTo>
                    <a:cubicBezTo>
                      <a:pt x="94488" y="675431"/>
                      <a:pt x="97346" y="678479"/>
                      <a:pt x="100298" y="681337"/>
                    </a:cubicBezTo>
                    <a:cubicBezTo>
                      <a:pt x="102108" y="683147"/>
                      <a:pt x="104108" y="684861"/>
                      <a:pt x="106109" y="686385"/>
                    </a:cubicBezTo>
                    <a:cubicBezTo>
                      <a:pt x="106585" y="686766"/>
                      <a:pt x="107061" y="687052"/>
                      <a:pt x="107442" y="687338"/>
                    </a:cubicBezTo>
                    <a:cubicBezTo>
                      <a:pt x="107633" y="687623"/>
                      <a:pt x="107918" y="687909"/>
                      <a:pt x="108109" y="688194"/>
                    </a:cubicBezTo>
                    <a:cubicBezTo>
                      <a:pt x="110585" y="691433"/>
                      <a:pt x="113157" y="694481"/>
                      <a:pt x="115919" y="697434"/>
                    </a:cubicBezTo>
                    <a:cubicBezTo>
                      <a:pt x="120968" y="702958"/>
                      <a:pt x="126302" y="708292"/>
                      <a:pt x="131636" y="713531"/>
                    </a:cubicBezTo>
                    <a:cubicBezTo>
                      <a:pt x="134207" y="716007"/>
                      <a:pt x="136875" y="718484"/>
                      <a:pt x="139446" y="720961"/>
                    </a:cubicBezTo>
                    <a:cubicBezTo>
                      <a:pt x="142685" y="724009"/>
                      <a:pt x="146113" y="726866"/>
                      <a:pt x="149638" y="729629"/>
                    </a:cubicBezTo>
                    <a:cubicBezTo>
                      <a:pt x="155258" y="734105"/>
                      <a:pt x="161258" y="738010"/>
                      <a:pt x="167069" y="742106"/>
                    </a:cubicBezTo>
                    <a:cubicBezTo>
                      <a:pt x="170212" y="744392"/>
                      <a:pt x="173355" y="746583"/>
                      <a:pt x="176689" y="748679"/>
                    </a:cubicBezTo>
                    <a:cubicBezTo>
                      <a:pt x="180023" y="750869"/>
                      <a:pt x="183547" y="752870"/>
                      <a:pt x="186881" y="754965"/>
                    </a:cubicBezTo>
                    <a:cubicBezTo>
                      <a:pt x="190119" y="757060"/>
                      <a:pt x="193358" y="759251"/>
                      <a:pt x="196691" y="761251"/>
                    </a:cubicBezTo>
                    <a:cubicBezTo>
                      <a:pt x="200120" y="763252"/>
                      <a:pt x="203550" y="765157"/>
                      <a:pt x="206978" y="767062"/>
                    </a:cubicBezTo>
                    <a:cubicBezTo>
                      <a:pt x="210217" y="768776"/>
                      <a:pt x="213455" y="770300"/>
                      <a:pt x="216694" y="772014"/>
                    </a:cubicBezTo>
                    <a:cubicBezTo>
                      <a:pt x="220218" y="773919"/>
                      <a:pt x="223742" y="775634"/>
                      <a:pt x="227267" y="777348"/>
                    </a:cubicBezTo>
                    <a:cubicBezTo>
                      <a:pt x="231553" y="779444"/>
                      <a:pt x="235649" y="781635"/>
                      <a:pt x="239935" y="783635"/>
                    </a:cubicBezTo>
                    <a:cubicBezTo>
                      <a:pt x="243745" y="785350"/>
                      <a:pt x="247460" y="786873"/>
                      <a:pt x="251365" y="788302"/>
                    </a:cubicBezTo>
                    <a:cubicBezTo>
                      <a:pt x="258794" y="790970"/>
                      <a:pt x="266414" y="792684"/>
                      <a:pt x="274130" y="794303"/>
                    </a:cubicBezTo>
                    <a:cubicBezTo>
                      <a:pt x="282416" y="795922"/>
                      <a:pt x="290608" y="797447"/>
                      <a:pt x="298895" y="798780"/>
                    </a:cubicBezTo>
                    <a:cubicBezTo>
                      <a:pt x="306800" y="800018"/>
                      <a:pt x="314801" y="800685"/>
                      <a:pt x="322707" y="801638"/>
                    </a:cubicBezTo>
                    <a:cubicBezTo>
                      <a:pt x="330613" y="802590"/>
                      <a:pt x="338709" y="803447"/>
                      <a:pt x="346710" y="803542"/>
                    </a:cubicBezTo>
                    <a:cubicBezTo>
                      <a:pt x="351663" y="803637"/>
                      <a:pt x="356616" y="803542"/>
                      <a:pt x="361569" y="803257"/>
                    </a:cubicBezTo>
                    <a:cubicBezTo>
                      <a:pt x="355663" y="804400"/>
                      <a:pt x="349758" y="805638"/>
                      <a:pt x="343853" y="806686"/>
                    </a:cubicBezTo>
                    <a:cubicBezTo>
                      <a:pt x="336042" y="808210"/>
                      <a:pt x="328136" y="809353"/>
                      <a:pt x="320231" y="810591"/>
                    </a:cubicBezTo>
                    <a:cubicBezTo>
                      <a:pt x="312706" y="811734"/>
                      <a:pt x="305181" y="812877"/>
                      <a:pt x="297752" y="814496"/>
                    </a:cubicBezTo>
                    <a:cubicBezTo>
                      <a:pt x="296132" y="814877"/>
                      <a:pt x="294418" y="815163"/>
                      <a:pt x="292799" y="815544"/>
                    </a:cubicBezTo>
                    <a:cubicBezTo>
                      <a:pt x="291370" y="815830"/>
                      <a:pt x="289941" y="816306"/>
                      <a:pt x="288608" y="816782"/>
                    </a:cubicBezTo>
                    <a:cubicBezTo>
                      <a:pt x="286607" y="817544"/>
                      <a:pt x="285179" y="818878"/>
                      <a:pt x="283845" y="820497"/>
                    </a:cubicBezTo>
                    <a:cubicBezTo>
                      <a:pt x="283559" y="820497"/>
                      <a:pt x="283274" y="820592"/>
                      <a:pt x="283083" y="820592"/>
                    </a:cubicBezTo>
                    <a:cubicBezTo>
                      <a:pt x="280416" y="820973"/>
                      <a:pt x="277463" y="821164"/>
                      <a:pt x="274511" y="821068"/>
                    </a:cubicBezTo>
                    <a:close/>
                    <a:moveTo>
                      <a:pt x="382524" y="1194353"/>
                    </a:moveTo>
                    <a:cubicBezTo>
                      <a:pt x="382524" y="1194353"/>
                      <a:pt x="382429" y="1194353"/>
                      <a:pt x="382524" y="1194353"/>
                    </a:cubicBezTo>
                    <a:cubicBezTo>
                      <a:pt x="382715" y="1194258"/>
                      <a:pt x="382905" y="1194162"/>
                      <a:pt x="383191" y="1194067"/>
                    </a:cubicBezTo>
                    <a:cubicBezTo>
                      <a:pt x="382905" y="1194162"/>
                      <a:pt x="382715" y="1194258"/>
                      <a:pt x="382524" y="1194353"/>
                    </a:cubicBezTo>
                    <a:close/>
                    <a:moveTo>
                      <a:pt x="547783" y="863836"/>
                    </a:moveTo>
                    <a:cubicBezTo>
                      <a:pt x="545021" y="869551"/>
                      <a:pt x="541973" y="875170"/>
                      <a:pt x="539401" y="880980"/>
                    </a:cubicBezTo>
                    <a:cubicBezTo>
                      <a:pt x="536638" y="887077"/>
                      <a:pt x="534067" y="893363"/>
                      <a:pt x="531590" y="899554"/>
                    </a:cubicBezTo>
                    <a:cubicBezTo>
                      <a:pt x="526733" y="911747"/>
                      <a:pt x="522732" y="924320"/>
                      <a:pt x="517398" y="936321"/>
                    </a:cubicBezTo>
                    <a:cubicBezTo>
                      <a:pt x="514064" y="943370"/>
                      <a:pt x="510350" y="950227"/>
                      <a:pt x="506635" y="957085"/>
                    </a:cubicBezTo>
                    <a:cubicBezTo>
                      <a:pt x="502920" y="963943"/>
                      <a:pt x="499110" y="970801"/>
                      <a:pt x="495300" y="977659"/>
                    </a:cubicBezTo>
                    <a:cubicBezTo>
                      <a:pt x="487299" y="991947"/>
                      <a:pt x="479012" y="1005948"/>
                      <a:pt x="470535" y="1019950"/>
                    </a:cubicBezTo>
                    <a:cubicBezTo>
                      <a:pt x="466058" y="1027285"/>
                      <a:pt x="461677" y="1034714"/>
                      <a:pt x="457486" y="1042239"/>
                    </a:cubicBezTo>
                    <a:cubicBezTo>
                      <a:pt x="453390" y="1049668"/>
                      <a:pt x="449390" y="1057193"/>
                      <a:pt x="445580" y="1064718"/>
                    </a:cubicBezTo>
                    <a:cubicBezTo>
                      <a:pt x="441770" y="1072147"/>
                      <a:pt x="438245" y="1079577"/>
                      <a:pt x="434435" y="1087006"/>
                    </a:cubicBezTo>
                    <a:cubicBezTo>
                      <a:pt x="431006" y="1093865"/>
                      <a:pt x="427292" y="1100532"/>
                      <a:pt x="423672" y="1107295"/>
                    </a:cubicBezTo>
                    <a:cubicBezTo>
                      <a:pt x="419576" y="1114724"/>
                      <a:pt x="415481" y="1122058"/>
                      <a:pt x="411194" y="1129393"/>
                    </a:cubicBezTo>
                    <a:cubicBezTo>
                      <a:pt x="407289" y="1136156"/>
                      <a:pt x="403384" y="1142823"/>
                      <a:pt x="399860" y="1149776"/>
                    </a:cubicBezTo>
                    <a:cubicBezTo>
                      <a:pt x="395859" y="1157587"/>
                      <a:pt x="391859" y="1165492"/>
                      <a:pt x="388525" y="1173684"/>
                    </a:cubicBezTo>
                    <a:cubicBezTo>
                      <a:pt x="385763" y="1180446"/>
                      <a:pt x="383381" y="1187400"/>
                      <a:pt x="380619" y="1194162"/>
                    </a:cubicBezTo>
                    <a:cubicBezTo>
                      <a:pt x="379286" y="1194067"/>
                      <a:pt x="378047" y="1193782"/>
                      <a:pt x="376714" y="1193686"/>
                    </a:cubicBezTo>
                    <a:cubicBezTo>
                      <a:pt x="374713" y="1193401"/>
                      <a:pt x="372809" y="1193115"/>
                      <a:pt x="370808" y="1192829"/>
                    </a:cubicBezTo>
                    <a:cubicBezTo>
                      <a:pt x="363474" y="1191591"/>
                      <a:pt x="356235" y="1189686"/>
                      <a:pt x="348901" y="1188162"/>
                    </a:cubicBezTo>
                    <a:cubicBezTo>
                      <a:pt x="344615" y="1187305"/>
                      <a:pt x="340328" y="1186638"/>
                      <a:pt x="336042" y="1186066"/>
                    </a:cubicBezTo>
                    <a:cubicBezTo>
                      <a:pt x="332042" y="1185495"/>
                      <a:pt x="328041" y="1185019"/>
                      <a:pt x="324041" y="1184447"/>
                    </a:cubicBezTo>
                    <a:cubicBezTo>
                      <a:pt x="316040" y="1183495"/>
                      <a:pt x="308134" y="1182542"/>
                      <a:pt x="300133" y="1181780"/>
                    </a:cubicBezTo>
                    <a:cubicBezTo>
                      <a:pt x="296132" y="1181399"/>
                      <a:pt x="292227" y="1181018"/>
                      <a:pt x="288227" y="1180828"/>
                    </a:cubicBezTo>
                    <a:cubicBezTo>
                      <a:pt x="284226" y="1180542"/>
                      <a:pt x="280226" y="1180446"/>
                      <a:pt x="276225" y="1180256"/>
                    </a:cubicBezTo>
                    <a:cubicBezTo>
                      <a:pt x="271558" y="1180066"/>
                      <a:pt x="266891" y="1179875"/>
                      <a:pt x="262319" y="1179399"/>
                    </a:cubicBezTo>
                    <a:cubicBezTo>
                      <a:pt x="263557" y="1173303"/>
                      <a:pt x="264890" y="1167302"/>
                      <a:pt x="265843" y="1161111"/>
                    </a:cubicBezTo>
                    <a:cubicBezTo>
                      <a:pt x="266414" y="1157110"/>
                      <a:pt x="266891" y="1153205"/>
                      <a:pt x="267367" y="1149205"/>
                    </a:cubicBezTo>
                    <a:cubicBezTo>
                      <a:pt x="267938" y="1145204"/>
                      <a:pt x="268415" y="1141203"/>
                      <a:pt x="268891" y="1137203"/>
                    </a:cubicBezTo>
                    <a:cubicBezTo>
                      <a:pt x="270605" y="1121106"/>
                      <a:pt x="272415" y="1105104"/>
                      <a:pt x="274034" y="1089007"/>
                    </a:cubicBezTo>
                    <a:cubicBezTo>
                      <a:pt x="274415" y="1085101"/>
                      <a:pt x="274892" y="1081291"/>
                      <a:pt x="275273" y="1077386"/>
                    </a:cubicBezTo>
                    <a:cubicBezTo>
                      <a:pt x="275654" y="1073672"/>
                      <a:pt x="275844" y="1070052"/>
                      <a:pt x="276225" y="1066337"/>
                    </a:cubicBezTo>
                    <a:cubicBezTo>
                      <a:pt x="277082" y="1058241"/>
                      <a:pt x="278225" y="1050240"/>
                      <a:pt x="279083" y="1042144"/>
                    </a:cubicBezTo>
                    <a:cubicBezTo>
                      <a:pt x="279940" y="1034333"/>
                      <a:pt x="280892" y="1026427"/>
                      <a:pt x="281750" y="1018617"/>
                    </a:cubicBezTo>
                    <a:cubicBezTo>
                      <a:pt x="282607" y="1010330"/>
                      <a:pt x="283274" y="1002139"/>
                      <a:pt x="284036" y="993852"/>
                    </a:cubicBezTo>
                    <a:cubicBezTo>
                      <a:pt x="284417" y="990042"/>
                      <a:pt x="284798" y="986327"/>
                      <a:pt x="284988" y="982517"/>
                    </a:cubicBezTo>
                    <a:cubicBezTo>
                      <a:pt x="285274" y="978326"/>
                      <a:pt x="285560" y="974040"/>
                      <a:pt x="285845" y="969849"/>
                    </a:cubicBezTo>
                    <a:cubicBezTo>
                      <a:pt x="286417" y="961657"/>
                      <a:pt x="287274" y="953561"/>
                      <a:pt x="288131" y="945369"/>
                    </a:cubicBezTo>
                    <a:cubicBezTo>
                      <a:pt x="288512" y="941655"/>
                      <a:pt x="288608" y="937940"/>
                      <a:pt x="288988" y="934130"/>
                    </a:cubicBezTo>
                    <a:cubicBezTo>
                      <a:pt x="289275" y="929939"/>
                      <a:pt x="289655" y="925843"/>
                      <a:pt x="290036" y="921652"/>
                    </a:cubicBezTo>
                    <a:cubicBezTo>
                      <a:pt x="290608" y="913651"/>
                      <a:pt x="290798" y="905650"/>
                      <a:pt x="290989" y="897649"/>
                    </a:cubicBezTo>
                    <a:cubicBezTo>
                      <a:pt x="291370" y="885838"/>
                      <a:pt x="291751" y="874027"/>
                      <a:pt x="292037" y="862216"/>
                    </a:cubicBezTo>
                    <a:cubicBezTo>
                      <a:pt x="292227" y="856596"/>
                      <a:pt x="292322" y="850977"/>
                      <a:pt x="292418" y="845262"/>
                    </a:cubicBezTo>
                    <a:cubicBezTo>
                      <a:pt x="292513" y="842119"/>
                      <a:pt x="292513" y="839071"/>
                      <a:pt x="292608" y="835927"/>
                    </a:cubicBezTo>
                    <a:cubicBezTo>
                      <a:pt x="292608" y="835070"/>
                      <a:pt x="292608" y="834308"/>
                      <a:pt x="292608" y="833451"/>
                    </a:cubicBezTo>
                    <a:cubicBezTo>
                      <a:pt x="293084" y="833355"/>
                      <a:pt x="293656" y="833355"/>
                      <a:pt x="294132" y="833260"/>
                    </a:cubicBezTo>
                    <a:cubicBezTo>
                      <a:pt x="295846" y="833070"/>
                      <a:pt x="297466" y="832784"/>
                      <a:pt x="299180" y="832498"/>
                    </a:cubicBezTo>
                    <a:cubicBezTo>
                      <a:pt x="300895" y="832212"/>
                      <a:pt x="302609" y="830879"/>
                      <a:pt x="303467" y="829450"/>
                    </a:cubicBezTo>
                    <a:cubicBezTo>
                      <a:pt x="304038" y="828498"/>
                      <a:pt x="304324" y="827450"/>
                      <a:pt x="304419" y="826402"/>
                    </a:cubicBezTo>
                    <a:cubicBezTo>
                      <a:pt x="308038" y="825640"/>
                      <a:pt x="311753" y="825164"/>
                      <a:pt x="315468" y="824497"/>
                    </a:cubicBezTo>
                    <a:cubicBezTo>
                      <a:pt x="323088" y="823259"/>
                      <a:pt x="330803" y="822211"/>
                      <a:pt x="338423" y="820878"/>
                    </a:cubicBezTo>
                    <a:cubicBezTo>
                      <a:pt x="354235" y="818116"/>
                      <a:pt x="369856" y="814782"/>
                      <a:pt x="385477" y="811353"/>
                    </a:cubicBezTo>
                    <a:cubicBezTo>
                      <a:pt x="395478" y="809162"/>
                      <a:pt x="405479" y="807352"/>
                      <a:pt x="415576" y="805543"/>
                    </a:cubicBezTo>
                    <a:cubicBezTo>
                      <a:pt x="420434" y="804590"/>
                      <a:pt x="425291" y="803923"/>
                      <a:pt x="430054" y="802685"/>
                    </a:cubicBezTo>
                    <a:cubicBezTo>
                      <a:pt x="432435" y="802114"/>
                      <a:pt x="434912" y="801447"/>
                      <a:pt x="437198" y="800685"/>
                    </a:cubicBezTo>
                    <a:cubicBezTo>
                      <a:pt x="437388" y="800589"/>
                      <a:pt x="437483" y="800589"/>
                      <a:pt x="437674" y="800495"/>
                    </a:cubicBezTo>
                    <a:cubicBezTo>
                      <a:pt x="438436" y="801447"/>
                      <a:pt x="439198" y="802494"/>
                      <a:pt x="440055" y="803447"/>
                    </a:cubicBezTo>
                    <a:cubicBezTo>
                      <a:pt x="443294" y="806972"/>
                      <a:pt x="447104" y="810020"/>
                      <a:pt x="451104" y="812782"/>
                    </a:cubicBezTo>
                    <a:cubicBezTo>
                      <a:pt x="457295" y="817068"/>
                      <a:pt x="464439" y="819830"/>
                      <a:pt x="471678" y="821926"/>
                    </a:cubicBezTo>
                    <a:cubicBezTo>
                      <a:pt x="478631" y="823926"/>
                      <a:pt x="485870" y="825355"/>
                      <a:pt x="493109" y="826593"/>
                    </a:cubicBezTo>
                    <a:cubicBezTo>
                      <a:pt x="493109" y="826593"/>
                      <a:pt x="493109" y="826593"/>
                      <a:pt x="493109" y="826593"/>
                    </a:cubicBezTo>
                    <a:cubicBezTo>
                      <a:pt x="493109" y="826593"/>
                      <a:pt x="493109" y="826593"/>
                      <a:pt x="493109" y="826593"/>
                    </a:cubicBezTo>
                    <a:cubicBezTo>
                      <a:pt x="494062" y="826783"/>
                      <a:pt x="494919" y="826878"/>
                      <a:pt x="495871" y="827069"/>
                    </a:cubicBezTo>
                    <a:cubicBezTo>
                      <a:pt x="494919" y="826878"/>
                      <a:pt x="493871" y="826688"/>
                      <a:pt x="492919" y="826593"/>
                    </a:cubicBezTo>
                    <a:cubicBezTo>
                      <a:pt x="497967" y="827450"/>
                      <a:pt x="503015" y="828403"/>
                      <a:pt x="508063" y="828403"/>
                    </a:cubicBezTo>
                    <a:cubicBezTo>
                      <a:pt x="511207" y="828403"/>
                      <a:pt x="514255" y="828307"/>
                      <a:pt x="517303" y="828212"/>
                    </a:cubicBezTo>
                    <a:cubicBezTo>
                      <a:pt x="517493" y="828784"/>
                      <a:pt x="517684" y="829355"/>
                      <a:pt x="517875" y="829831"/>
                    </a:cubicBezTo>
                    <a:cubicBezTo>
                      <a:pt x="518732" y="831356"/>
                      <a:pt x="519970" y="832689"/>
                      <a:pt x="521208" y="833927"/>
                    </a:cubicBezTo>
                    <a:cubicBezTo>
                      <a:pt x="522446" y="835165"/>
                      <a:pt x="523685" y="836403"/>
                      <a:pt x="524828" y="837642"/>
                    </a:cubicBezTo>
                    <a:cubicBezTo>
                      <a:pt x="527400" y="840404"/>
                      <a:pt x="530067" y="843262"/>
                      <a:pt x="532638" y="846024"/>
                    </a:cubicBezTo>
                    <a:cubicBezTo>
                      <a:pt x="535210" y="848881"/>
                      <a:pt x="537782" y="851739"/>
                      <a:pt x="540353" y="854597"/>
                    </a:cubicBezTo>
                    <a:cubicBezTo>
                      <a:pt x="542925" y="857454"/>
                      <a:pt x="545497" y="860216"/>
                      <a:pt x="547973" y="863264"/>
                    </a:cubicBezTo>
                    <a:cubicBezTo>
                      <a:pt x="547973" y="863455"/>
                      <a:pt x="547878" y="863645"/>
                      <a:pt x="547783" y="863836"/>
                    </a:cubicBezTo>
                    <a:close/>
                    <a:moveTo>
                      <a:pt x="427006" y="790874"/>
                    </a:moveTo>
                    <a:cubicBezTo>
                      <a:pt x="428244" y="790112"/>
                      <a:pt x="429292" y="789160"/>
                      <a:pt x="430149" y="788112"/>
                    </a:cubicBezTo>
                    <a:cubicBezTo>
                      <a:pt x="430244" y="788398"/>
                      <a:pt x="430435" y="788778"/>
                      <a:pt x="430530" y="789064"/>
                    </a:cubicBezTo>
                    <a:cubicBezTo>
                      <a:pt x="430625" y="789350"/>
                      <a:pt x="430816" y="789541"/>
                      <a:pt x="431006" y="789826"/>
                    </a:cubicBezTo>
                    <a:cubicBezTo>
                      <a:pt x="429673" y="790207"/>
                      <a:pt x="428339" y="790588"/>
                      <a:pt x="427006" y="790874"/>
                    </a:cubicBezTo>
                    <a:close/>
                    <a:moveTo>
                      <a:pt x="637413" y="673716"/>
                    </a:moveTo>
                    <a:cubicBezTo>
                      <a:pt x="637794" y="672859"/>
                      <a:pt x="638175" y="672002"/>
                      <a:pt x="638556" y="671145"/>
                    </a:cubicBezTo>
                    <a:cubicBezTo>
                      <a:pt x="635032" y="678574"/>
                      <a:pt x="631508" y="686099"/>
                      <a:pt x="627793" y="693433"/>
                    </a:cubicBezTo>
                    <a:cubicBezTo>
                      <a:pt x="624173" y="700577"/>
                      <a:pt x="620363" y="707721"/>
                      <a:pt x="616649" y="714864"/>
                    </a:cubicBezTo>
                    <a:cubicBezTo>
                      <a:pt x="612743" y="722294"/>
                      <a:pt x="608743" y="729629"/>
                      <a:pt x="604552" y="736962"/>
                    </a:cubicBezTo>
                    <a:cubicBezTo>
                      <a:pt x="602361" y="740773"/>
                      <a:pt x="599789" y="744488"/>
                      <a:pt x="597313" y="748107"/>
                    </a:cubicBezTo>
                    <a:cubicBezTo>
                      <a:pt x="595217" y="751250"/>
                      <a:pt x="592836" y="754107"/>
                      <a:pt x="590550" y="757060"/>
                    </a:cubicBezTo>
                    <a:cubicBezTo>
                      <a:pt x="586454" y="761823"/>
                      <a:pt x="582073" y="766490"/>
                      <a:pt x="577501" y="770776"/>
                    </a:cubicBezTo>
                    <a:cubicBezTo>
                      <a:pt x="574167" y="772300"/>
                      <a:pt x="570738" y="773824"/>
                      <a:pt x="567404" y="775539"/>
                    </a:cubicBezTo>
                    <a:cubicBezTo>
                      <a:pt x="565595" y="775253"/>
                      <a:pt x="563785" y="775444"/>
                      <a:pt x="562070" y="776396"/>
                    </a:cubicBezTo>
                    <a:cubicBezTo>
                      <a:pt x="560070" y="777444"/>
                      <a:pt x="558642" y="779253"/>
                      <a:pt x="557975" y="781445"/>
                    </a:cubicBezTo>
                    <a:cubicBezTo>
                      <a:pt x="557498" y="783064"/>
                      <a:pt x="557498" y="784778"/>
                      <a:pt x="557975" y="786397"/>
                    </a:cubicBezTo>
                    <a:cubicBezTo>
                      <a:pt x="549497" y="792017"/>
                      <a:pt x="540639" y="797161"/>
                      <a:pt x="531209" y="801066"/>
                    </a:cubicBezTo>
                    <a:cubicBezTo>
                      <a:pt x="526352" y="802685"/>
                      <a:pt x="521399" y="803923"/>
                      <a:pt x="516255" y="804590"/>
                    </a:cubicBezTo>
                    <a:cubicBezTo>
                      <a:pt x="511302" y="804971"/>
                      <a:pt x="506349" y="805066"/>
                      <a:pt x="501396" y="804876"/>
                    </a:cubicBezTo>
                    <a:cubicBezTo>
                      <a:pt x="496157" y="804590"/>
                      <a:pt x="490919" y="803828"/>
                      <a:pt x="485775" y="802971"/>
                    </a:cubicBezTo>
                    <a:cubicBezTo>
                      <a:pt x="484442" y="802685"/>
                      <a:pt x="483108" y="802494"/>
                      <a:pt x="481679" y="802304"/>
                    </a:cubicBezTo>
                    <a:cubicBezTo>
                      <a:pt x="481870" y="802304"/>
                      <a:pt x="482156" y="802399"/>
                      <a:pt x="482346" y="802399"/>
                    </a:cubicBezTo>
                    <a:cubicBezTo>
                      <a:pt x="481679" y="802304"/>
                      <a:pt x="480917" y="802209"/>
                      <a:pt x="480251" y="802018"/>
                    </a:cubicBezTo>
                    <a:cubicBezTo>
                      <a:pt x="480632" y="802114"/>
                      <a:pt x="481108" y="802114"/>
                      <a:pt x="481489" y="802209"/>
                    </a:cubicBezTo>
                    <a:cubicBezTo>
                      <a:pt x="475964" y="801256"/>
                      <a:pt x="470440" y="799923"/>
                      <a:pt x="465201" y="797827"/>
                    </a:cubicBezTo>
                    <a:cubicBezTo>
                      <a:pt x="461772" y="796113"/>
                      <a:pt x="458534" y="794112"/>
                      <a:pt x="455486" y="791731"/>
                    </a:cubicBezTo>
                    <a:cubicBezTo>
                      <a:pt x="453295" y="789826"/>
                      <a:pt x="451295" y="787731"/>
                      <a:pt x="449390" y="785540"/>
                    </a:cubicBezTo>
                    <a:cubicBezTo>
                      <a:pt x="446913" y="781730"/>
                      <a:pt x="445008" y="777730"/>
                      <a:pt x="443294" y="773539"/>
                    </a:cubicBezTo>
                    <a:cubicBezTo>
                      <a:pt x="439007" y="762013"/>
                      <a:pt x="435483" y="750202"/>
                      <a:pt x="433959" y="738010"/>
                    </a:cubicBezTo>
                    <a:cubicBezTo>
                      <a:pt x="433578" y="732962"/>
                      <a:pt x="433578" y="728104"/>
                      <a:pt x="433864" y="723056"/>
                    </a:cubicBezTo>
                    <a:cubicBezTo>
                      <a:pt x="434150" y="718198"/>
                      <a:pt x="434816" y="713341"/>
                      <a:pt x="435483" y="708578"/>
                    </a:cubicBezTo>
                    <a:cubicBezTo>
                      <a:pt x="436817" y="701911"/>
                      <a:pt x="438531" y="695243"/>
                      <a:pt x="440722" y="688861"/>
                    </a:cubicBezTo>
                    <a:cubicBezTo>
                      <a:pt x="441865" y="685528"/>
                      <a:pt x="443103" y="682194"/>
                      <a:pt x="444341" y="678956"/>
                    </a:cubicBezTo>
                    <a:cubicBezTo>
                      <a:pt x="445580" y="675907"/>
                      <a:pt x="446913" y="672859"/>
                      <a:pt x="448342" y="669907"/>
                    </a:cubicBezTo>
                    <a:cubicBezTo>
                      <a:pt x="451200" y="663715"/>
                      <a:pt x="454343" y="657714"/>
                      <a:pt x="458057" y="651904"/>
                    </a:cubicBezTo>
                    <a:cubicBezTo>
                      <a:pt x="461867" y="645999"/>
                      <a:pt x="466058" y="640284"/>
                      <a:pt x="470440" y="634759"/>
                    </a:cubicBezTo>
                    <a:cubicBezTo>
                      <a:pt x="473583" y="631044"/>
                      <a:pt x="476726" y="627330"/>
                      <a:pt x="480155" y="623901"/>
                    </a:cubicBezTo>
                    <a:cubicBezTo>
                      <a:pt x="483870" y="620186"/>
                      <a:pt x="487680" y="616566"/>
                      <a:pt x="491585" y="613042"/>
                    </a:cubicBezTo>
                    <a:cubicBezTo>
                      <a:pt x="495300" y="609804"/>
                      <a:pt x="499110" y="606470"/>
                      <a:pt x="503015" y="603422"/>
                    </a:cubicBezTo>
                    <a:cubicBezTo>
                      <a:pt x="507206" y="600088"/>
                      <a:pt x="511397" y="596850"/>
                      <a:pt x="515779" y="593707"/>
                    </a:cubicBezTo>
                    <a:cubicBezTo>
                      <a:pt x="525209" y="587039"/>
                      <a:pt x="535019" y="580848"/>
                      <a:pt x="544735" y="574752"/>
                    </a:cubicBezTo>
                    <a:cubicBezTo>
                      <a:pt x="547116" y="573228"/>
                      <a:pt x="549688" y="571799"/>
                      <a:pt x="552164" y="570466"/>
                    </a:cubicBezTo>
                    <a:cubicBezTo>
                      <a:pt x="554831" y="569037"/>
                      <a:pt x="557498" y="567513"/>
                      <a:pt x="560261" y="566084"/>
                    </a:cubicBezTo>
                    <a:cubicBezTo>
                      <a:pt x="565309" y="563607"/>
                      <a:pt x="570452" y="561321"/>
                      <a:pt x="575691" y="559226"/>
                    </a:cubicBezTo>
                    <a:cubicBezTo>
                      <a:pt x="580739" y="557321"/>
                      <a:pt x="585883" y="555511"/>
                      <a:pt x="591122" y="554178"/>
                    </a:cubicBezTo>
                    <a:cubicBezTo>
                      <a:pt x="596551" y="552749"/>
                      <a:pt x="602075" y="551796"/>
                      <a:pt x="607695" y="551130"/>
                    </a:cubicBezTo>
                    <a:cubicBezTo>
                      <a:pt x="620173" y="550177"/>
                      <a:pt x="632746" y="550082"/>
                      <a:pt x="645128" y="551796"/>
                    </a:cubicBezTo>
                    <a:cubicBezTo>
                      <a:pt x="648653" y="552463"/>
                      <a:pt x="651986" y="553416"/>
                      <a:pt x="655320" y="554749"/>
                    </a:cubicBezTo>
                    <a:cubicBezTo>
                      <a:pt x="657320" y="555607"/>
                      <a:pt x="659225" y="556464"/>
                      <a:pt x="661226" y="557321"/>
                    </a:cubicBezTo>
                    <a:cubicBezTo>
                      <a:pt x="661226" y="558940"/>
                      <a:pt x="661797" y="560655"/>
                      <a:pt x="662845" y="561988"/>
                    </a:cubicBezTo>
                    <a:cubicBezTo>
                      <a:pt x="663702" y="563417"/>
                      <a:pt x="664464" y="564941"/>
                      <a:pt x="665226" y="566370"/>
                    </a:cubicBezTo>
                    <a:cubicBezTo>
                      <a:pt x="665893" y="567608"/>
                      <a:pt x="666560" y="568847"/>
                      <a:pt x="667131" y="570180"/>
                    </a:cubicBezTo>
                    <a:cubicBezTo>
                      <a:pt x="667893" y="572752"/>
                      <a:pt x="668369" y="575228"/>
                      <a:pt x="668655" y="577895"/>
                    </a:cubicBezTo>
                    <a:cubicBezTo>
                      <a:pt x="668750" y="579895"/>
                      <a:pt x="668846" y="581800"/>
                      <a:pt x="668750" y="583801"/>
                    </a:cubicBezTo>
                    <a:cubicBezTo>
                      <a:pt x="668750" y="585610"/>
                      <a:pt x="668369" y="587515"/>
                      <a:pt x="668084" y="589325"/>
                    </a:cubicBezTo>
                    <a:cubicBezTo>
                      <a:pt x="667322" y="593707"/>
                      <a:pt x="666274" y="598088"/>
                      <a:pt x="665036" y="602374"/>
                    </a:cubicBezTo>
                    <a:cubicBezTo>
                      <a:pt x="664369" y="604946"/>
                      <a:pt x="663702" y="607423"/>
                      <a:pt x="663035" y="609995"/>
                    </a:cubicBezTo>
                    <a:cubicBezTo>
                      <a:pt x="662273" y="612471"/>
                      <a:pt x="661416" y="615043"/>
                      <a:pt x="660750" y="617519"/>
                    </a:cubicBezTo>
                    <a:cubicBezTo>
                      <a:pt x="657987" y="627330"/>
                      <a:pt x="654653" y="636950"/>
                      <a:pt x="650558" y="646189"/>
                    </a:cubicBezTo>
                    <a:cubicBezTo>
                      <a:pt x="648081" y="651333"/>
                      <a:pt x="645414" y="656476"/>
                      <a:pt x="643033" y="661620"/>
                    </a:cubicBezTo>
                    <a:cubicBezTo>
                      <a:pt x="643223" y="661239"/>
                      <a:pt x="643414" y="660858"/>
                      <a:pt x="643509" y="660477"/>
                    </a:cubicBezTo>
                    <a:cubicBezTo>
                      <a:pt x="641509" y="665049"/>
                      <a:pt x="639413" y="669335"/>
                      <a:pt x="637413" y="673716"/>
                    </a:cubicBezTo>
                    <a:close/>
                    <a:moveTo>
                      <a:pt x="722852" y="702958"/>
                    </a:moveTo>
                    <a:cubicBezTo>
                      <a:pt x="721043" y="705149"/>
                      <a:pt x="719900" y="707435"/>
                      <a:pt x="718661" y="710007"/>
                    </a:cubicBezTo>
                    <a:cubicBezTo>
                      <a:pt x="717328" y="713055"/>
                      <a:pt x="716947" y="716484"/>
                      <a:pt x="716471" y="719818"/>
                    </a:cubicBezTo>
                    <a:cubicBezTo>
                      <a:pt x="715899" y="722770"/>
                      <a:pt x="715232" y="725723"/>
                      <a:pt x="714661" y="728676"/>
                    </a:cubicBezTo>
                    <a:cubicBezTo>
                      <a:pt x="714185" y="728676"/>
                      <a:pt x="713709" y="728771"/>
                      <a:pt x="713232" y="728866"/>
                    </a:cubicBezTo>
                    <a:cubicBezTo>
                      <a:pt x="712470" y="729057"/>
                      <a:pt x="711613" y="729343"/>
                      <a:pt x="710946" y="729723"/>
                    </a:cubicBezTo>
                    <a:cubicBezTo>
                      <a:pt x="708565" y="730866"/>
                      <a:pt x="706946" y="733629"/>
                      <a:pt x="706850" y="736296"/>
                    </a:cubicBezTo>
                    <a:cubicBezTo>
                      <a:pt x="706850" y="737725"/>
                      <a:pt x="707136" y="738963"/>
                      <a:pt x="707803" y="740201"/>
                    </a:cubicBezTo>
                    <a:cubicBezTo>
                      <a:pt x="708470" y="741344"/>
                      <a:pt x="709327" y="742296"/>
                      <a:pt x="710470" y="743059"/>
                    </a:cubicBezTo>
                    <a:cubicBezTo>
                      <a:pt x="710660" y="743154"/>
                      <a:pt x="710851" y="743345"/>
                      <a:pt x="711042" y="743439"/>
                    </a:cubicBezTo>
                    <a:cubicBezTo>
                      <a:pt x="709136" y="750774"/>
                      <a:pt x="706946" y="758108"/>
                      <a:pt x="705041" y="765537"/>
                    </a:cubicBezTo>
                    <a:cubicBezTo>
                      <a:pt x="703040" y="773539"/>
                      <a:pt x="701040" y="781445"/>
                      <a:pt x="699230" y="789541"/>
                    </a:cubicBezTo>
                    <a:cubicBezTo>
                      <a:pt x="697421" y="797447"/>
                      <a:pt x="695230" y="805352"/>
                      <a:pt x="692753" y="813162"/>
                    </a:cubicBezTo>
                    <a:cubicBezTo>
                      <a:pt x="690372" y="820782"/>
                      <a:pt x="688562" y="828593"/>
                      <a:pt x="686562" y="836403"/>
                    </a:cubicBezTo>
                    <a:cubicBezTo>
                      <a:pt x="684562" y="844405"/>
                      <a:pt x="682467" y="852405"/>
                      <a:pt x="680657" y="860502"/>
                    </a:cubicBezTo>
                    <a:cubicBezTo>
                      <a:pt x="678942" y="868217"/>
                      <a:pt x="677132" y="875837"/>
                      <a:pt x="675513" y="883552"/>
                    </a:cubicBezTo>
                    <a:cubicBezTo>
                      <a:pt x="674656" y="887934"/>
                      <a:pt x="673703" y="892220"/>
                      <a:pt x="672846" y="896602"/>
                    </a:cubicBezTo>
                    <a:cubicBezTo>
                      <a:pt x="672084" y="900316"/>
                      <a:pt x="671417" y="903936"/>
                      <a:pt x="670655" y="907651"/>
                    </a:cubicBezTo>
                    <a:cubicBezTo>
                      <a:pt x="669988" y="910604"/>
                      <a:pt x="669417" y="913651"/>
                      <a:pt x="668655" y="916604"/>
                    </a:cubicBezTo>
                    <a:cubicBezTo>
                      <a:pt x="667893" y="919366"/>
                      <a:pt x="667131" y="922128"/>
                      <a:pt x="666369" y="924891"/>
                    </a:cubicBezTo>
                    <a:cubicBezTo>
                      <a:pt x="665893" y="926606"/>
                      <a:pt x="665512" y="928225"/>
                      <a:pt x="665131" y="929939"/>
                    </a:cubicBezTo>
                    <a:cubicBezTo>
                      <a:pt x="664845" y="929748"/>
                      <a:pt x="664559" y="929558"/>
                      <a:pt x="664274" y="929368"/>
                    </a:cubicBezTo>
                    <a:cubicBezTo>
                      <a:pt x="660750" y="927177"/>
                      <a:pt x="657416" y="924796"/>
                      <a:pt x="653987" y="922510"/>
                    </a:cubicBezTo>
                    <a:cubicBezTo>
                      <a:pt x="647224" y="917937"/>
                      <a:pt x="640556" y="913270"/>
                      <a:pt x="633889" y="908603"/>
                    </a:cubicBezTo>
                    <a:cubicBezTo>
                      <a:pt x="627412" y="904031"/>
                      <a:pt x="621125" y="899078"/>
                      <a:pt x="615029" y="894030"/>
                    </a:cubicBezTo>
                    <a:cubicBezTo>
                      <a:pt x="612077" y="891554"/>
                      <a:pt x="609124" y="889172"/>
                      <a:pt x="606076" y="886886"/>
                    </a:cubicBezTo>
                    <a:cubicBezTo>
                      <a:pt x="602837" y="884505"/>
                      <a:pt x="599504" y="882029"/>
                      <a:pt x="596265" y="879647"/>
                    </a:cubicBezTo>
                    <a:cubicBezTo>
                      <a:pt x="591503" y="876123"/>
                      <a:pt x="586454" y="873075"/>
                      <a:pt x="581597" y="869836"/>
                    </a:cubicBezTo>
                    <a:cubicBezTo>
                      <a:pt x="577310" y="866979"/>
                      <a:pt x="572929" y="864122"/>
                      <a:pt x="568928" y="860883"/>
                    </a:cubicBezTo>
                    <a:cubicBezTo>
                      <a:pt x="567500" y="859549"/>
                      <a:pt x="566071" y="858216"/>
                      <a:pt x="564737" y="856882"/>
                    </a:cubicBezTo>
                    <a:cubicBezTo>
                      <a:pt x="564452" y="855930"/>
                      <a:pt x="564071" y="854977"/>
                      <a:pt x="563499" y="854120"/>
                    </a:cubicBezTo>
                    <a:cubicBezTo>
                      <a:pt x="562832" y="853168"/>
                      <a:pt x="562166" y="852310"/>
                      <a:pt x="561499" y="851358"/>
                    </a:cubicBezTo>
                    <a:cubicBezTo>
                      <a:pt x="560927" y="850596"/>
                      <a:pt x="560261" y="849739"/>
                      <a:pt x="559689" y="848977"/>
                    </a:cubicBezTo>
                    <a:cubicBezTo>
                      <a:pt x="558737" y="847643"/>
                      <a:pt x="557689" y="846500"/>
                      <a:pt x="556641" y="845262"/>
                    </a:cubicBezTo>
                    <a:cubicBezTo>
                      <a:pt x="553022" y="840881"/>
                      <a:pt x="549307" y="836499"/>
                      <a:pt x="545497" y="832212"/>
                    </a:cubicBezTo>
                    <a:cubicBezTo>
                      <a:pt x="543497" y="830022"/>
                      <a:pt x="541592" y="827831"/>
                      <a:pt x="539592" y="825640"/>
                    </a:cubicBezTo>
                    <a:cubicBezTo>
                      <a:pt x="539210" y="825164"/>
                      <a:pt x="538734" y="824783"/>
                      <a:pt x="538353" y="824307"/>
                    </a:cubicBezTo>
                    <a:cubicBezTo>
                      <a:pt x="542830" y="822687"/>
                      <a:pt x="547116" y="820878"/>
                      <a:pt x="551402" y="818878"/>
                    </a:cubicBezTo>
                    <a:cubicBezTo>
                      <a:pt x="559499" y="815068"/>
                      <a:pt x="567023" y="810305"/>
                      <a:pt x="574453" y="805257"/>
                    </a:cubicBezTo>
                    <a:cubicBezTo>
                      <a:pt x="578644" y="802304"/>
                      <a:pt x="582835" y="799256"/>
                      <a:pt x="586740" y="795827"/>
                    </a:cubicBezTo>
                    <a:cubicBezTo>
                      <a:pt x="590455" y="792684"/>
                      <a:pt x="593979" y="789350"/>
                      <a:pt x="597408" y="785826"/>
                    </a:cubicBezTo>
                    <a:cubicBezTo>
                      <a:pt x="599123" y="784016"/>
                      <a:pt x="600742" y="782111"/>
                      <a:pt x="602456" y="780301"/>
                    </a:cubicBezTo>
                    <a:cubicBezTo>
                      <a:pt x="607409" y="778015"/>
                      <a:pt x="612362" y="775825"/>
                      <a:pt x="617315" y="773539"/>
                    </a:cubicBezTo>
                    <a:cubicBezTo>
                      <a:pt x="624364" y="770300"/>
                      <a:pt x="631412" y="766966"/>
                      <a:pt x="638175" y="763156"/>
                    </a:cubicBezTo>
                    <a:cubicBezTo>
                      <a:pt x="645033" y="759251"/>
                      <a:pt x="651891" y="755156"/>
                      <a:pt x="658559" y="750869"/>
                    </a:cubicBezTo>
                    <a:cubicBezTo>
                      <a:pt x="662178" y="748583"/>
                      <a:pt x="665607" y="746202"/>
                      <a:pt x="669131" y="743821"/>
                    </a:cubicBezTo>
                    <a:cubicBezTo>
                      <a:pt x="672656" y="741535"/>
                      <a:pt x="676180" y="739344"/>
                      <a:pt x="679704" y="737153"/>
                    </a:cubicBezTo>
                    <a:cubicBezTo>
                      <a:pt x="683609" y="734772"/>
                      <a:pt x="687610" y="732486"/>
                      <a:pt x="691420" y="729914"/>
                    </a:cubicBezTo>
                    <a:cubicBezTo>
                      <a:pt x="695516" y="727152"/>
                      <a:pt x="699516" y="724295"/>
                      <a:pt x="703421" y="721247"/>
                    </a:cubicBezTo>
                    <a:cubicBezTo>
                      <a:pt x="706565" y="718675"/>
                      <a:pt x="709517" y="715817"/>
                      <a:pt x="712375" y="712960"/>
                    </a:cubicBezTo>
                    <a:cubicBezTo>
                      <a:pt x="715423" y="710007"/>
                      <a:pt x="718185" y="706959"/>
                      <a:pt x="721233" y="704006"/>
                    </a:cubicBezTo>
                    <a:cubicBezTo>
                      <a:pt x="722186" y="703149"/>
                      <a:pt x="723234" y="702291"/>
                      <a:pt x="724091" y="701434"/>
                    </a:cubicBezTo>
                    <a:cubicBezTo>
                      <a:pt x="723710" y="701911"/>
                      <a:pt x="723329" y="702387"/>
                      <a:pt x="722852" y="702958"/>
                    </a:cubicBezTo>
                    <a:close/>
                    <a:moveTo>
                      <a:pt x="745617" y="705149"/>
                    </a:moveTo>
                    <a:cubicBezTo>
                      <a:pt x="749427" y="702482"/>
                      <a:pt x="753428" y="700005"/>
                      <a:pt x="757714" y="698006"/>
                    </a:cubicBezTo>
                    <a:cubicBezTo>
                      <a:pt x="759619" y="697339"/>
                      <a:pt x="761524" y="696767"/>
                      <a:pt x="763429" y="696386"/>
                    </a:cubicBezTo>
                    <a:cubicBezTo>
                      <a:pt x="765715" y="695910"/>
                      <a:pt x="768001" y="695624"/>
                      <a:pt x="770287" y="695243"/>
                    </a:cubicBezTo>
                    <a:cubicBezTo>
                      <a:pt x="772859" y="695053"/>
                      <a:pt x="775335" y="694957"/>
                      <a:pt x="777907" y="695243"/>
                    </a:cubicBezTo>
                    <a:cubicBezTo>
                      <a:pt x="778764" y="695434"/>
                      <a:pt x="779526" y="695720"/>
                      <a:pt x="780384" y="696005"/>
                    </a:cubicBezTo>
                    <a:cubicBezTo>
                      <a:pt x="781431" y="696577"/>
                      <a:pt x="782479" y="697243"/>
                      <a:pt x="783431" y="697910"/>
                    </a:cubicBezTo>
                    <a:cubicBezTo>
                      <a:pt x="784098" y="698577"/>
                      <a:pt x="784670" y="699244"/>
                      <a:pt x="785241" y="699910"/>
                    </a:cubicBezTo>
                    <a:cubicBezTo>
                      <a:pt x="786289" y="701530"/>
                      <a:pt x="787146" y="703149"/>
                      <a:pt x="787908" y="704959"/>
                    </a:cubicBezTo>
                    <a:cubicBezTo>
                      <a:pt x="789146" y="708578"/>
                      <a:pt x="790099" y="712198"/>
                      <a:pt x="790575" y="716007"/>
                    </a:cubicBezTo>
                    <a:cubicBezTo>
                      <a:pt x="790670" y="717532"/>
                      <a:pt x="790575" y="718960"/>
                      <a:pt x="790480" y="720389"/>
                    </a:cubicBezTo>
                    <a:cubicBezTo>
                      <a:pt x="790385" y="720961"/>
                      <a:pt x="790194" y="721532"/>
                      <a:pt x="790004" y="722103"/>
                    </a:cubicBezTo>
                    <a:cubicBezTo>
                      <a:pt x="789718" y="722580"/>
                      <a:pt x="789432" y="722961"/>
                      <a:pt x="789146" y="723342"/>
                    </a:cubicBezTo>
                    <a:cubicBezTo>
                      <a:pt x="788765" y="723723"/>
                      <a:pt x="788384" y="724104"/>
                      <a:pt x="788003" y="724485"/>
                    </a:cubicBezTo>
                    <a:cubicBezTo>
                      <a:pt x="787242" y="724961"/>
                      <a:pt x="786384" y="725342"/>
                      <a:pt x="785527" y="725723"/>
                    </a:cubicBezTo>
                    <a:cubicBezTo>
                      <a:pt x="780764" y="727342"/>
                      <a:pt x="775811" y="727914"/>
                      <a:pt x="770859" y="728485"/>
                    </a:cubicBezTo>
                    <a:cubicBezTo>
                      <a:pt x="761810" y="729057"/>
                      <a:pt x="752856" y="729343"/>
                      <a:pt x="743807" y="729247"/>
                    </a:cubicBezTo>
                    <a:cubicBezTo>
                      <a:pt x="739140" y="729152"/>
                      <a:pt x="734473" y="729152"/>
                      <a:pt x="729806" y="729057"/>
                    </a:cubicBezTo>
                    <a:cubicBezTo>
                      <a:pt x="729901" y="728771"/>
                      <a:pt x="729901" y="728485"/>
                      <a:pt x="729996" y="728295"/>
                    </a:cubicBezTo>
                    <a:cubicBezTo>
                      <a:pt x="730282" y="726961"/>
                      <a:pt x="730568" y="725723"/>
                      <a:pt x="730853" y="724389"/>
                    </a:cubicBezTo>
                    <a:cubicBezTo>
                      <a:pt x="731139" y="723151"/>
                      <a:pt x="731615" y="722008"/>
                      <a:pt x="732092" y="720865"/>
                    </a:cubicBezTo>
                    <a:cubicBezTo>
                      <a:pt x="732568" y="719818"/>
                      <a:pt x="733139" y="718865"/>
                      <a:pt x="733711" y="717912"/>
                    </a:cubicBezTo>
                    <a:cubicBezTo>
                      <a:pt x="734568" y="716484"/>
                      <a:pt x="735521" y="715150"/>
                      <a:pt x="736568" y="713817"/>
                    </a:cubicBezTo>
                    <a:cubicBezTo>
                      <a:pt x="739331" y="710673"/>
                      <a:pt x="742284" y="707721"/>
                      <a:pt x="745617" y="705149"/>
                    </a:cubicBezTo>
                    <a:close/>
                    <a:moveTo>
                      <a:pt x="843058" y="464548"/>
                    </a:moveTo>
                    <a:cubicBezTo>
                      <a:pt x="841248" y="475216"/>
                      <a:pt x="839343" y="485788"/>
                      <a:pt x="836676" y="496266"/>
                    </a:cubicBezTo>
                    <a:cubicBezTo>
                      <a:pt x="835247" y="501790"/>
                      <a:pt x="833723" y="507315"/>
                      <a:pt x="832009" y="512744"/>
                    </a:cubicBezTo>
                    <a:cubicBezTo>
                      <a:pt x="830390" y="517792"/>
                      <a:pt x="828389" y="522555"/>
                      <a:pt x="826199" y="527317"/>
                    </a:cubicBezTo>
                    <a:cubicBezTo>
                      <a:pt x="822484" y="535128"/>
                      <a:pt x="818293" y="542748"/>
                      <a:pt x="814292" y="550463"/>
                    </a:cubicBezTo>
                    <a:cubicBezTo>
                      <a:pt x="813245" y="552463"/>
                      <a:pt x="812292" y="554559"/>
                      <a:pt x="811244" y="556559"/>
                    </a:cubicBezTo>
                    <a:cubicBezTo>
                      <a:pt x="810197" y="558655"/>
                      <a:pt x="808959" y="560655"/>
                      <a:pt x="807720" y="562560"/>
                    </a:cubicBezTo>
                    <a:cubicBezTo>
                      <a:pt x="805434" y="566084"/>
                      <a:pt x="802862" y="569513"/>
                      <a:pt x="800291" y="572847"/>
                    </a:cubicBezTo>
                    <a:cubicBezTo>
                      <a:pt x="797052" y="576752"/>
                      <a:pt x="793813" y="580657"/>
                      <a:pt x="790861" y="584848"/>
                    </a:cubicBezTo>
                    <a:cubicBezTo>
                      <a:pt x="787718" y="589325"/>
                      <a:pt x="784860" y="593897"/>
                      <a:pt x="782098" y="598469"/>
                    </a:cubicBezTo>
                    <a:cubicBezTo>
                      <a:pt x="776764" y="607423"/>
                      <a:pt x="770763" y="615995"/>
                      <a:pt x="764286" y="624091"/>
                    </a:cubicBezTo>
                    <a:cubicBezTo>
                      <a:pt x="760762" y="628282"/>
                      <a:pt x="757238" y="632473"/>
                      <a:pt x="753809" y="636760"/>
                    </a:cubicBezTo>
                    <a:cubicBezTo>
                      <a:pt x="750380" y="640951"/>
                      <a:pt x="747046" y="645141"/>
                      <a:pt x="743617" y="649238"/>
                    </a:cubicBezTo>
                    <a:cubicBezTo>
                      <a:pt x="744188" y="648475"/>
                      <a:pt x="744855" y="647809"/>
                      <a:pt x="745427" y="647046"/>
                    </a:cubicBezTo>
                    <a:cubicBezTo>
                      <a:pt x="742474" y="650571"/>
                      <a:pt x="739521" y="654190"/>
                      <a:pt x="736663" y="657810"/>
                    </a:cubicBezTo>
                    <a:cubicBezTo>
                      <a:pt x="734663" y="660286"/>
                      <a:pt x="732854" y="662763"/>
                      <a:pt x="730853" y="665144"/>
                    </a:cubicBezTo>
                    <a:cubicBezTo>
                      <a:pt x="727710" y="668859"/>
                      <a:pt x="724472" y="672479"/>
                      <a:pt x="720757" y="675621"/>
                    </a:cubicBezTo>
                    <a:cubicBezTo>
                      <a:pt x="718757" y="677431"/>
                      <a:pt x="716566" y="679051"/>
                      <a:pt x="714470" y="680765"/>
                    </a:cubicBezTo>
                    <a:cubicBezTo>
                      <a:pt x="712280" y="682670"/>
                      <a:pt x="710089" y="684480"/>
                      <a:pt x="707993" y="686575"/>
                    </a:cubicBezTo>
                    <a:cubicBezTo>
                      <a:pt x="705898" y="688576"/>
                      <a:pt x="703993" y="690671"/>
                      <a:pt x="701993" y="692766"/>
                    </a:cubicBezTo>
                    <a:cubicBezTo>
                      <a:pt x="699992" y="694767"/>
                      <a:pt x="697992" y="696767"/>
                      <a:pt x="695992" y="698767"/>
                    </a:cubicBezTo>
                    <a:cubicBezTo>
                      <a:pt x="692182" y="702577"/>
                      <a:pt x="688181" y="706006"/>
                      <a:pt x="683895" y="709245"/>
                    </a:cubicBezTo>
                    <a:cubicBezTo>
                      <a:pt x="677037" y="714007"/>
                      <a:pt x="669798" y="718198"/>
                      <a:pt x="662845" y="722770"/>
                    </a:cubicBezTo>
                    <a:cubicBezTo>
                      <a:pt x="656082" y="727247"/>
                      <a:pt x="649415" y="731819"/>
                      <a:pt x="642652" y="736296"/>
                    </a:cubicBezTo>
                    <a:cubicBezTo>
                      <a:pt x="637318" y="739820"/>
                      <a:pt x="631888" y="743249"/>
                      <a:pt x="626364" y="746487"/>
                    </a:cubicBezTo>
                    <a:cubicBezTo>
                      <a:pt x="626745" y="745821"/>
                      <a:pt x="627126" y="745249"/>
                      <a:pt x="627412" y="744678"/>
                    </a:cubicBezTo>
                    <a:cubicBezTo>
                      <a:pt x="631031" y="737820"/>
                      <a:pt x="634460" y="730962"/>
                      <a:pt x="637794" y="723913"/>
                    </a:cubicBezTo>
                    <a:cubicBezTo>
                      <a:pt x="641318" y="716484"/>
                      <a:pt x="645033" y="709054"/>
                      <a:pt x="648462" y="701530"/>
                    </a:cubicBezTo>
                    <a:cubicBezTo>
                      <a:pt x="652177" y="693528"/>
                      <a:pt x="655701" y="685432"/>
                      <a:pt x="659130" y="677241"/>
                    </a:cubicBezTo>
                    <a:cubicBezTo>
                      <a:pt x="660845" y="673336"/>
                      <a:pt x="662464" y="669335"/>
                      <a:pt x="664178" y="665430"/>
                    </a:cubicBezTo>
                    <a:cubicBezTo>
                      <a:pt x="665893" y="661429"/>
                      <a:pt x="667798" y="657524"/>
                      <a:pt x="669322" y="653523"/>
                    </a:cubicBezTo>
                    <a:cubicBezTo>
                      <a:pt x="672370" y="645618"/>
                      <a:pt x="674942" y="637521"/>
                      <a:pt x="677037" y="629330"/>
                    </a:cubicBezTo>
                    <a:cubicBezTo>
                      <a:pt x="678085" y="625139"/>
                      <a:pt x="679133" y="620948"/>
                      <a:pt x="680085" y="616757"/>
                    </a:cubicBezTo>
                    <a:cubicBezTo>
                      <a:pt x="681038" y="612661"/>
                      <a:pt x="681704" y="608566"/>
                      <a:pt x="682467" y="604470"/>
                    </a:cubicBezTo>
                    <a:cubicBezTo>
                      <a:pt x="683324" y="600088"/>
                      <a:pt x="683990" y="595612"/>
                      <a:pt x="684371" y="591135"/>
                    </a:cubicBezTo>
                    <a:cubicBezTo>
                      <a:pt x="684562" y="589039"/>
                      <a:pt x="684752" y="586944"/>
                      <a:pt x="684752" y="584753"/>
                    </a:cubicBezTo>
                    <a:cubicBezTo>
                      <a:pt x="684752" y="581991"/>
                      <a:pt x="684467" y="579133"/>
                      <a:pt x="684086" y="576371"/>
                    </a:cubicBezTo>
                    <a:cubicBezTo>
                      <a:pt x="683419" y="571799"/>
                      <a:pt x="682371" y="567322"/>
                      <a:pt x="680371" y="563131"/>
                    </a:cubicBezTo>
                    <a:cubicBezTo>
                      <a:pt x="679609" y="561512"/>
                      <a:pt x="678752" y="559988"/>
                      <a:pt x="677799" y="558559"/>
                    </a:cubicBezTo>
                    <a:cubicBezTo>
                      <a:pt x="676180" y="555987"/>
                      <a:pt x="674561" y="553130"/>
                      <a:pt x="671798" y="551511"/>
                    </a:cubicBezTo>
                    <a:cubicBezTo>
                      <a:pt x="671322" y="551225"/>
                      <a:pt x="670751" y="551035"/>
                      <a:pt x="670275" y="550844"/>
                    </a:cubicBezTo>
                    <a:cubicBezTo>
                      <a:pt x="670179" y="550749"/>
                      <a:pt x="670084" y="550749"/>
                      <a:pt x="669893" y="550653"/>
                    </a:cubicBezTo>
                    <a:cubicBezTo>
                      <a:pt x="665607" y="548748"/>
                      <a:pt x="661321" y="546653"/>
                      <a:pt x="656939" y="544939"/>
                    </a:cubicBezTo>
                    <a:cubicBezTo>
                      <a:pt x="652558" y="543224"/>
                      <a:pt x="648081" y="542081"/>
                      <a:pt x="643319" y="541510"/>
                    </a:cubicBezTo>
                    <a:cubicBezTo>
                      <a:pt x="638842" y="540938"/>
                      <a:pt x="634365" y="540557"/>
                      <a:pt x="629793" y="540272"/>
                    </a:cubicBezTo>
                    <a:cubicBezTo>
                      <a:pt x="625221" y="540081"/>
                      <a:pt x="620649" y="540081"/>
                      <a:pt x="616077" y="540176"/>
                    </a:cubicBezTo>
                    <a:cubicBezTo>
                      <a:pt x="607219" y="540272"/>
                      <a:pt x="598170" y="541319"/>
                      <a:pt x="589598" y="543414"/>
                    </a:cubicBezTo>
                    <a:cubicBezTo>
                      <a:pt x="580930" y="545510"/>
                      <a:pt x="572453" y="548558"/>
                      <a:pt x="564261" y="552082"/>
                    </a:cubicBezTo>
                    <a:cubicBezTo>
                      <a:pt x="560165" y="553797"/>
                      <a:pt x="556165" y="555607"/>
                      <a:pt x="552260" y="557702"/>
                    </a:cubicBezTo>
                    <a:cubicBezTo>
                      <a:pt x="548259" y="559798"/>
                      <a:pt x="544354" y="561988"/>
                      <a:pt x="540449" y="564274"/>
                    </a:cubicBezTo>
                    <a:cubicBezTo>
                      <a:pt x="532638" y="568847"/>
                      <a:pt x="525113" y="573990"/>
                      <a:pt x="517493" y="578943"/>
                    </a:cubicBezTo>
                    <a:cubicBezTo>
                      <a:pt x="509492" y="584182"/>
                      <a:pt x="501872" y="589896"/>
                      <a:pt x="494348" y="595707"/>
                    </a:cubicBezTo>
                    <a:cubicBezTo>
                      <a:pt x="487394" y="601136"/>
                      <a:pt x="480536" y="606947"/>
                      <a:pt x="474250" y="613137"/>
                    </a:cubicBezTo>
                    <a:cubicBezTo>
                      <a:pt x="470916" y="616376"/>
                      <a:pt x="467678" y="619805"/>
                      <a:pt x="464630" y="623234"/>
                    </a:cubicBezTo>
                    <a:cubicBezTo>
                      <a:pt x="461296" y="626949"/>
                      <a:pt x="457962" y="630664"/>
                      <a:pt x="454914" y="634664"/>
                    </a:cubicBezTo>
                    <a:cubicBezTo>
                      <a:pt x="449390" y="641808"/>
                      <a:pt x="444246" y="649142"/>
                      <a:pt x="439960" y="657143"/>
                    </a:cubicBezTo>
                    <a:cubicBezTo>
                      <a:pt x="431387" y="672955"/>
                      <a:pt x="423863" y="689623"/>
                      <a:pt x="420529" y="707435"/>
                    </a:cubicBezTo>
                    <a:cubicBezTo>
                      <a:pt x="418814" y="716484"/>
                      <a:pt x="417671" y="725532"/>
                      <a:pt x="417671" y="734677"/>
                    </a:cubicBezTo>
                    <a:cubicBezTo>
                      <a:pt x="417671" y="734867"/>
                      <a:pt x="417671" y="734963"/>
                      <a:pt x="417671" y="735153"/>
                    </a:cubicBezTo>
                    <a:cubicBezTo>
                      <a:pt x="417767" y="744488"/>
                      <a:pt x="419576" y="753727"/>
                      <a:pt x="421767" y="762680"/>
                    </a:cubicBezTo>
                    <a:cubicBezTo>
                      <a:pt x="422148" y="764109"/>
                      <a:pt x="422529" y="765537"/>
                      <a:pt x="422815" y="766966"/>
                    </a:cubicBezTo>
                    <a:cubicBezTo>
                      <a:pt x="422434" y="766966"/>
                      <a:pt x="422148" y="766871"/>
                      <a:pt x="421767" y="766871"/>
                    </a:cubicBezTo>
                    <a:cubicBezTo>
                      <a:pt x="419005" y="766776"/>
                      <a:pt x="416338" y="767729"/>
                      <a:pt x="414242" y="769443"/>
                    </a:cubicBezTo>
                    <a:cubicBezTo>
                      <a:pt x="413385" y="769538"/>
                      <a:pt x="412433" y="769633"/>
                      <a:pt x="411575" y="769824"/>
                    </a:cubicBezTo>
                    <a:cubicBezTo>
                      <a:pt x="409766" y="770110"/>
                      <a:pt x="407956" y="770395"/>
                      <a:pt x="406146" y="770586"/>
                    </a:cubicBezTo>
                    <a:cubicBezTo>
                      <a:pt x="403575" y="770871"/>
                      <a:pt x="400907" y="771062"/>
                      <a:pt x="398336" y="771348"/>
                    </a:cubicBezTo>
                    <a:cubicBezTo>
                      <a:pt x="389573" y="772110"/>
                      <a:pt x="380810" y="772777"/>
                      <a:pt x="371951" y="772967"/>
                    </a:cubicBezTo>
                    <a:cubicBezTo>
                      <a:pt x="367284" y="773063"/>
                      <a:pt x="362807" y="772586"/>
                      <a:pt x="358140" y="772205"/>
                    </a:cubicBezTo>
                    <a:cubicBezTo>
                      <a:pt x="353378" y="771824"/>
                      <a:pt x="348520" y="771538"/>
                      <a:pt x="343757" y="771348"/>
                    </a:cubicBezTo>
                    <a:cubicBezTo>
                      <a:pt x="333851" y="771062"/>
                      <a:pt x="323850" y="770871"/>
                      <a:pt x="313944" y="770300"/>
                    </a:cubicBezTo>
                    <a:cubicBezTo>
                      <a:pt x="303943" y="769728"/>
                      <a:pt x="294132" y="768586"/>
                      <a:pt x="284226" y="767443"/>
                    </a:cubicBezTo>
                    <a:cubicBezTo>
                      <a:pt x="279940" y="766966"/>
                      <a:pt x="275558" y="766490"/>
                      <a:pt x="271272" y="765919"/>
                    </a:cubicBezTo>
                    <a:cubicBezTo>
                      <a:pt x="262604" y="764299"/>
                      <a:pt x="254032" y="762013"/>
                      <a:pt x="245459" y="759537"/>
                    </a:cubicBezTo>
                    <a:cubicBezTo>
                      <a:pt x="237554" y="757251"/>
                      <a:pt x="229743" y="754298"/>
                      <a:pt x="222218" y="750964"/>
                    </a:cubicBezTo>
                    <a:cubicBezTo>
                      <a:pt x="217932" y="748869"/>
                      <a:pt x="213646" y="746869"/>
                      <a:pt x="209360" y="744773"/>
                    </a:cubicBezTo>
                    <a:cubicBezTo>
                      <a:pt x="204216" y="742296"/>
                      <a:pt x="199073" y="739725"/>
                      <a:pt x="193929" y="737344"/>
                    </a:cubicBezTo>
                    <a:cubicBezTo>
                      <a:pt x="191357" y="736106"/>
                      <a:pt x="188690" y="734867"/>
                      <a:pt x="186119" y="733629"/>
                    </a:cubicBezTo>
                    <a:cubicBezTo>
                      <a:pt x="180213" y="729723"/>
                      <a:pt x="174498" y="725532"/>
                      <a:pt x="168688" y="721437"/>
                    </a:cubicBezTo>
                    <a:cubicBezTo>
                      <a:pt x="165163" y="719055"/>
                      <a:pt x="161830" y="716389"/>
                      <a:pt x="158401" y="713721"/>
                    </a:cubicBezTo>
                    <a:cubicBezTo>
                      <a:pt x="154877" y="710483"/>
                      <a:pt x="151352" y="707149"/>
                      <a:pt x="147923" y="703720"/>
                    </a:cubicBezTo>
                    <a:cubicBezTo>
                      <a:pt x="141161" y="696957"/>
                      <a:pt x="134398" y="690195"/>
                      <a:pt x="128016" y="683051"/>
                    </a:cubicBezTo>
                    <a:cubicBezTo>
                      <a:pt x="126397" y="681241"/>
                      <a:pt x="124873" y="679527"/>
                      <a:pt x="123254" y="677717"/>
                    </a:cubicBezTo>
                    <a:cubicBezTo>
                      <a:pt x="122968" y="677146"/>
                      <a:pt x="122682" y="676574"/>
                      <a:pt x="122301" y="676003"/>
                    </a:cubicBezTo>
                    <a:cubicBezTo>
                      <a:pt x="121444" y="674860"/>
                      <a:pt x="120587" y="673622"/>
                      <a:pt x="119729" y="672479"/>
                    </a:cubicBezTo>
                    <a:cubicBezTo>
                      <a:pt x="118682" y="671145"/>
                      <a:pt x="117729" y="669811"/>
                      <a:pt x="116681" y="668478"/>
                    </a:cubicBezTo>
                    <a:cubicBezTo>
                      <a:pt x="114205" y="665430"/>
                      <a:pt x="111728" y="662287"/>
                      <a:pt x="109252" y="659239"/>
                    </a:cubicBezTo>
                    <a:cubicBezTo>
                      <a:pt x="104204" y="653047"/>
                      <a:pt x="99155" y="647046"/>
                      <a:pt x="94202" y="640760"/>
                    </a:cubicBezTo>
                    <a:cubicBezTo>
                      <a:pt x="91726" y="637141"/>
                      <a:pt x="89249" y="633426"/>
                      <a:pt x="86868" y="629806"/>
                    </a:cubicBezTo>
                    <a:cubicBezTo>
                      <a:pt x="84201" y="625615"/>
                      <a:pt x="81725" y="621234"/>
                      <a:pt x="79248" y="616948"/>
                    </a:cubicBezTo>
                    <a:cubicBezTo>
                      <a:pt x="78962" y="616376"/>
                      <a:pt x="78581" y="615805"/>
                      <a:pt x="78296" y="615233"/>
                    </a:cubicBezTo>
                    <a:cubicBezTo>
                      <a:pt x="79343" y="614662"/>
                      <a:pt x="80105" y="613804"/>
                      <a:pt x="80486" y="612661"/>
                    </a:cubicBezTo>
                    <a:cubicBezTo>
                      <a:pt x="81153" y="610375"/>
                      <a:pt x="79915" y="607613"/>
                      <a:pt x="77534" y="606947"/>
                    </a:cubicBezTo>
                    <a:cubicBezTo>
                      <a:pt x="75819" y="606470"/>
                      <a:pt x="74200" y="605994"/>
                      <a:pt x="72485" y="605518"/>
                    </a:cubicBezTo>
                    <a:cubicBezTo>
                      <a:pt x="70961" y="603041"/>
                      <a:pt x="69247" y="600755"/>
                      <a:pt x="67628" y="598374"/>
                    </a:cubicBezTo>
                    <a:cubicBezTo>
                      <a:pt x="65627" y="595516"/>
                      <a:pt x="63722" y="592564"/>
                      <a:pt x="61722" y="589706"/>
                    </a:cubicBezTo>
                    <a:cubicBezTo>
                      <a:pt x="57817" y="583801"/>
                      <a:pt x="54102" y="577800"/>
                      <a:pt x="50483" y="571799"/>
                    </a:cubicBezTo>
                    <a:cubicBezTo>
                      <a:pt x="46958" y="565894"/>
                      <a:pt x="43148" y="560178"/>
                      <a:pt x="39815" y="554178"/>
                    </a:cubicBezTo>
                    <a:cubicBezTo>
                      <a:pt x="36481" y="548272"/>
                      <a:pt x="33338" y="542176"/>
                      <a:pt x="30861" y="535890"/>
                    </a:cubicBezTo>
                    <a:cubicBezTo>
                      <a:pt x="29242" y="531508"/>
                      <a:pt x="27527" y="527127"/>
                      <a:pt x="26194" y="522650"/>
                    </a:cubicBezTo>
                    <a:cubicBezTo>
                      <a:pt x="25432" y="520269"/>
                      <a:pt x="24765" y="517983"/>
                      <a:pt x="24098" y="515602"/>
                    </a:cubicBezTo>
                    <a:cubicBezTo>
                      <a:pt x="23336" y="513125"/>
                      <a:pt x="22574" y="510648"/>
                      <a:pt x="22003" y="508172"/>
                    </a:cubicBezTo>
                    <a:cubicBezTo>
                      <a:pt x="20098" y="499123"/>
                      <a:pt x="18383" y="490075"/>
                      <a:pt x="17240" y="480930"/>
                    </a:cubicBezTo>
                    <a:cubicBezTo>
                      <a:pt x="16954" y="476645"/>
                      <a:pt x="16859" y="472454"/>
                      <a:pt x="16669" y="468167"/>
                    </a:cubicBezTo>
                    <a:cubicBezTo>
                      <a:pt x="16478" y="464072"/>
                      <a:pt x="16288" y="459976"/>
                      <a:pt x="16193" y="455880"/>
                    </a:cubicBezTo>
                    <a:cubicBezTo>
                      <a:pt x="16193" y="455023"/>
                      <a:pt x="16193" y="454070"/>
                      <a:pt x="16193" y="453213"/>
                    </a:cubicBezTo>
                    <a:cubicBezTo>
                      <a:pt x="16383" y="444926"/>
                      <a:pt x="16954" y="436639"/>
                      <a:pt x="18098" y="428353"/>
                    </a:cubicBezTo>
                    <a:cubicBezTo>
                      <a:pt x="18574" y="425685"/>
                      <a:pt x="19145" y="423019"/>
                      <a:pt x="19812" y="420447"/>
                    </a:cubicBezTo>
                    <a:cubicBezTo>
                      <a:pt x="20193" y="418637"/>
                      <a:pt x="20193" y="416923"/>
                      <a:pt x="19336" y="415208"/>
                    </a:cubicBezTo>
                    <a:cubicBezTo>
                      <a:pt x="18669" y="413970"/>
                      <a:pt x="17621" y="413112"/>
                      <a:pt x="16383" y="412446"/>
                    </a:cubicBezTo>
                    <a:cubicBezTo>
                      <a:pt x="16574" y="403778"/>
                      <a:pt x="16954" y="395110"/>
                      <a:pt x="17240" y="386443"/>
                    </a:cubicBezTo>
                    <a:cubicBezTo>
                      <a:pt x="17526" y="377489"/>
                      <a:pt x="17717" y="368535"/>
                      <a:pt x="18288" y="359677"/>
                    </a:cubicBezTo>
                    <a:cubicBezTo>
                      <a:pt x="18860" y="351010"/>
                      <a:pt x="19621" y="342437"/>
                      <a:pt x="20955" y="333864"/>
                    </a:cubicBezTo>
                    <a:cubicBezTo>
                      <a:pt x="22479" y="325388"/>
                      <a:pt x="23908" y="316910"/>
                      <a:pt x="26003" y="308623"/>
                    </a:cubicBezTo>
                    <a:cubicBezTo>
                      <a:pt x="28194" y="299955"/>
                      <a:pt x="30194" y="291097"/>
                      <a:pt x="33147" y="282620"/>
                    </a:cubicBezTo>
                    <a:cubicBezTo>
                      <a:pt x="36195" y="273952"/>
                      <a:pt x="39529" y="265285"/>
                      <a:pt x="43053" y="256807"/>
                    </a:cubicBezTo>
                    <a:cubicBezTo>
                      <a:pt x="46482" y="248521"/>
                      <a:pt x="49816" y="240329"/>
                      <a:pt x="53435" y="232137"/>
                    </a:cubicBezTo>
                    <a:cubicBezTo>
                      <a:pt x="54674" y="229185"/>
                      <a:pt x="56007" y="226327"/>
                      <a:pt x="57341" y="223375"/>
                    </a:cubicBezTo>
                    <a:cubicBezTo>
                      <a:pt x="60293" y="217278"/>
                      <a:pt x="63341" y="211182"/>
                      <a:pt x="66675" y="205372"/>
                    </a:cubicBezTo>
                    <a:cubicBezTo>
                      <a:pt x="70199" y="199276"/>
                      <a:pt x="74200" y="193466"/>
                      <a:pt x="78296" y="187751"/>
                    </a:cubicBezTo>
                    <a:cubicBezTo>
                      <a:pt x="82677" y="181750"/>
                      <a:pt x="87154" y="175940"/>
                      <a:pt x="91631" y="170035"/>
                    </a:cubicBezTo>
                    <a:cubicBezTo>
                      <a:pt x="96012" y="164319"/>
                      <a:pt x="100298" y="158509"/>
                      <a:pt x="104870" y="152889"/>
                    </a:cubicBezTo>
                    <a:cubicBezTo>
                      <a:pt x="106680" y="150699"/>
                      <a:pt x="108585" y="148508"/>
                      <a:pt x="110490" y="146412"/>
                    </a:cubicBezTo>
                    <a:cubicBezTo>
                      <a:pt x="112586" y="144031"/>
                      <a:pt x="114871" y="141745"/>
                      <a:pt x="117062" y="139364"/>
                    </a:cubicBezTo>
                    <a:cubicBezTo>
                      <a:pt x="119158" y="137173"/>
                      <a:pt x="121539" y="134982"/>
                      <a:pt x="123825" y="132982"/>
                    </a:cubicBezTo>
                    <a:cubicBezTo>
                      <a:pt x="126778" y="130315"/>
                      <a:pt x="129635" y="127648"/>
                      <a:pt x="132683" y="125076"/>
                    </a:cubicBezTo>
                    <a:cubicBezTo>
                      <a:pt x="137541" y="120885"/>
                      <a:pt x="142399" y="116790"/>
                      <a:pt x="147352" y="112599"/>
                    </a:cubicBezTo>
                    <a:cubicBezTo>
                      <a:pt x="152210" y="108503"/>
                      <a:pt x="157163" y="104407"/>
                      <a:pt x="162306" y="100597"/>
                    </a:cubicBezTo>
                    <a:cubicBezTo>
                      <a:pt x="165926" y="98121"/>
                      <a:pt x="169545" y="95645"/>
                      <a:pt x="173450" y="93644"/>
                    </a:cubicBezTo>
                    <a:cubicBezTo>
                      <a:pt x="177641" y="91454"/>
                      <a:pt x="182023" y="89358"/>
                      <a:pt x="186309" y="87263"/>
                    </a:cubicBezTo>
                    <a:cubicBezTo>
                      <a:pt x="190500" y="85167"/>
                      <a:pt x="194691" y="83166"/>
                      <a:pt x="198977" y="81262"/>
                    </a:cubicBezTo>
                    <a:cubicBezTo>
                      <a:pt x="203263" y="79357"/>
                      <a:pt x="207550" y="77642"/>
                      <a:pt x="211836" y="75928"/>
                    </a:cubicBezTo>
                    <a:cubicBezTo>
                      <a:pt x="216789" y="74118"/>
                      <a:pt x="221837" y="72308"/>
                      <a:pt x="226886" y="70689"/>
                    </a:cubicBezTo>
                    <a:cubicBezTo>
                      <a:pt x="232505" y="68974"/>
                      <a:pt x="238220" y="67260"/>
                      <a:pt x="243745" y="65355"/>
                    </a:cubicBezTo>
                    <a:cubicBezTo>
                      <a:pt x="255079" y="61354"/>
                      <a:pt x="265938" y="56116"/>
                      <a:pt x="276987" y="51544"/>
                    </a:cubicBezTo>
                    <a:cubicBezTo>
                      <a:pt x="284798" y="48686"/>
                      <a:pt x="292608" y="46210"/>
                      <a:pt x="300609" y="43923"/>
                    </a:cubicBezTo>
                    <a:cubicBezTo>
                      <a:pt x="308515" y="41637"/>
                      <a:pt x="316611" y="40018"/>
                      <a:pt x="324612" y="38209"/>
                    </a:cubicBezTo>
                    <a:cubicBezTo>
                      <a:pt x="333566" y="36208"/>
                      <a:pt x="342329" y="33922"/>
                      <a:pt x="351187" y="31351"/>
                    </a:cubicBezTo>
                    <a:cubicBezTo>
                      <a:pt x="359569" y="28970"/>
                      <a:pt x="367951" y="26683"/>
                      <a:pt x="376428" y="24588"/>
                    </a:cubicBezTo>
                    <a:cubicBezTo>
                      <a:pt x="386334" y="22111"/>
                      <a:pt x="396431" y="20301"/>
                      <a:pt x="406527" y="19063"/>
                    </a:cubicBezTo>
                    <a:cubicBezTo>
                      <a:pt x="411385" y="18682"/>
                      <a:pt x="416243" y="18396"/>
                      <a:pt x="421196" y="18778"/>
                    </a:cubicBezTo>
                    <a:cubicBezTo>
                      <a:pt x="426720" y="19254"/>
                      <a:pt x="432245" y="19825"/>
                      <a:pt x="437769" y="20588"/>
                    </a:cubicBezTo>
                    <a:cubicBezTo>
                      <a:pt x="454247" y="23540"/>
                      <a:pt x="470630" y="26874"/>
                      <a:pt x="487013" y="30207"/>
                    </a:cubicBezTo>
                    <a:cubicBezTo>
                      <a:pt x="495586" y="31922"/>
                      <a:pt x="504158" y="33351"/>
                      <a:pt x="512731" y="34970"/>
                    </a:cubicBezTo>
                    <a:cubicBezTo>
                      <a:pt x="521303" y="36589"/>
                      <a:pt x="529876" y="38399"/>
                      <a:pt x="538448" y="40209"/>
                    </a:cubicBezTo>
                    <a:cubicBezTo>
                      <a:pt x="551974" y="43162"/>
                      <a:pt x="565309" y="46686"/>
                      <a:pt x="578644" y="50591"/>
                    </a:cubicBezTo>
                    <a:cubicBezTo>
                      <a:pt x="585216" y="52496"/>
                      <a:pt x="591693" y="54401"/>
                      <a:pt x="598075" y="56782"/>
                    </a:cubicBezTo>
                    <a:cubicBezTo>
                      <a:pt x="604171" y="59068"/>
                      <a:pt x="610172" y="61830"/>
                      <a:pt x="616077" y="64498"/>
                    </a:cubicBezTo>
                    <a:cubicBezTo>
                      <a:pt x="622935" y="67736"/>
                      <a:pt x="629603" y="71260"/>
                      <a:pt x="636175" y="74975"/>
                    </a:cubicBezTo>
                    <a:cubicBezTo>
                      <a:pt x="643509" y="79166"/>
                      <a:pt x="650462" y="83833"/>
                      <a:pt x="657606" y="88405"/>
                    </a:cubicBezTo>
                    <a:cubicBezTo>
                      <a:pt x="664274" y="92787"/>
                      <a:pt x="670751" y="97359"/>
                      <a:pt x="677132" y="102026"/>
                    </a:cubicBezTo>
                    <a:cubicBezTo>
                      <a:pt x="683705" y="106789"/>
                      <a:pt x="690086" y="111741"/>
                      <a:pt x="696373" y="116694"/>
                    </a:cubicBezTo>
                    <a:cubicBezTo>
                      <a:pt x="702850" y="122219"/>
                      <a:pt x="709327" y="127839"/>
                      <a:pt x="715613" y="133554"/>
                    </a:cubicBezTo>
                    <a:cubicBezTo>
                      <a:pt x="722662" y="140031"/>
                      <a:pt x="729615" y="146508"/>
                      <a:pt x="736568" y="153080"/>
                    </a:cubicBezTo>
                    <a:cubicBezTo>
                      <a:pt x="742664" y="158795"/>
                      <a:pt x="748665" y="164605"/>
                      <a:pt x="754190" y="170796"/>
                    </a:cubicBezTo>
                    <a:cubicBezTo>
                      <a:pt x="760286" y="177750"/>
                      <a:pt x="766477" y="184512"/>
                      <a:pt x="772287" y="191752"/>
                    </a:cubicBezTo>
                    <a:cubicBezTo>
                      <a:pt x="776859" y="197372"/>
                      <a:pt x="781241" y="203086"/>
                      <a:pt x="785527" y="208896"/>
                    </a:cubicBezTo>
                    <a:cubicBezTo>
                      <a:pt x="787337" y="211468"/>
                      <a:pt x="789051" y="214040"/>
                      <a:pt x="790766" y="216612"/>
                    </a:cubicBezTo>
                    <a:cubicBezTo>
                      <a:pt x="792956" y="219850"/>
                      <a:pt x="794671" y="223279"/>
                      <a:pt x="796576" y="226708"/>
                    </a:cubicBezTo>
                    <a:cubicBezTo>
                      <a:pt x="800291" y="233376"/>
                      <a:pt x="803434" y="240424"/>
                      <a:pt x="806672" y="247378"/>
                    </a:cubicBezTo>
                    <a:cubicBezTo>
                      <a:pt x="812673" y="260141"/>
                      <a:pt x="819150" y="272619"/>
                      <a:pt x="824389" y="285668"/>
                    </a:cubicBezTo>
                    <a:cubicBezTo>
                      <a:pt x="827056" y="292812"/>
                      <a:pt x="829723" y="300051"/>
                      <a:pt x="831818" y="307480"/>
                    </a:cubicBezTo>
                    <a:cubicBezTo>
                      <a:pt x="834104" y="315481"/>
                      <a:pt x="835914" y="323578"/>
                      <a:pt x="837534" y="331769"/>
                    </a:cubicBezTo>
                    <a:cubicBezTo>
                      <a:pt x="839153" y="339865"/>
                      <a:pt x="840772" y="347962"/>
                      <a:pt x="842010" y="356153"/>
                    </a:cubicBezTo>
                    <a:cubicBezTo>
                      <a:pt x="842677" y="360630"/>
                      <a:pt x="843344" y="365107"/>
                      <a:pt x="843915" y="369583"/>
                    </a:cubicBezTo>
                    <a:cubicBezTo>
                      <a:pt x="844392" y="373489"/>
                      <a:pt x="844772" y="377489"/>
                      <a:pt x="845249" y="381395"/>
                    </a:cubicBezTo>
                    <a:cubicBezTo>
                      <a:pt x="845820" y="387681"/>
                      <a:pt x="846392" y="393967"/>
                      <a:pt x="846677" y="400254"/>
                    </a:cubicBezTo>
                    <a:cubicBezTo>
                      <a:pt x="846963" y="407398"/>
                      <a:pt x="846963" y="414541"/>
                      <a:pt x="846773" y="421685"/>
                    </a:cubicBezTo>
                    <a:cubicBezTo>
                      <a:pt x="846201" y="436258"/>
                      <a:pt x="845439" y="450451"/>
                      <a:pt x="843058" y="464548"/>
                    </a:cubicBezTo>
                    <a:close/>
                  </a:path>
                </a:pathLst>
              </a:custGeom>
              <a:solidFill>
                <a:srgbClr val="000000"/>
              </a:solidFill>
              <a:ln w="9525" cap="flat">
                <a:noFill/>
                <a:prstDash val="solid"/>
                <a:miter/>
              </a:ln>
            </p:spPr>
            <p:txBody>
              <a:bodyPr rtlCol="0" anchor="ctr"/>
              <a:lstStyle/>
              <a:p>
                <a:endParaRPr lang="en-ID"/>
              </a:p>
            </p:txBody>
          </p:sp>
        </p:grpSp>
      </p:grpSp>
      <p:sp>
        <p:nvSpPr>
          <p:cNvPr id="270" name="TextBox 6">
            <a:extLst>
              <a:ext uri="{FF2B5EF4-FFF2-40B4-BE49-F238E27FC236}">
                <a16:creationId xmlns:a16="http://schemas.microsoft.com/office/drawing/2014/main" id="{A97B3731-1A54-4BDD-835D-1C1FA9B34415}"/>
              </a:ext>
            </a:extLst>
          </p:cNvPr>
          <p:cNvSpPr txBox="1"/>
          <p:nvPr/>
        </p:nvSpPr>
        <p:spPr>
          <a:xfrm>
            <a:off x="1990409" y="4400217"/>
            <a:ext cx="8943717" cy="3323987"/>
          </a:xfrm>
          <a:prstGeom prst="rect">
            <a:avLst/>
          </a:prstGeom>
        </p:spPr>
        <p:txBody>
          <a:bodyPr wrap="square" lIns="0" tIns="0" rIns="0" bIns="0" rtlCol="0" anchor="t">
            <a:spAutoFit/>
          </a:bodyPr>
          <a:lstStyle/>
          <a:p>
            <a:r>
              <a:rPr lang="en-US" sz="5400" dirty="0">
                <a:solidFill>
                  <a:schemeClr val="tx1">
                    <a:lumMod val="95000"/>
                    <a:lumOff val="5000"/>
                  </a:schemeClr>
                </a:solidFill>
                <a:latin typeface="Bahnschrift" panose="020B0502040204020203" pitchFamily="34" charset="0"/>
                <a:ea typeface="Inter Italic" panose="020B0502030000000004" pitchFamily="34" charset="0"/>
              </a:rPr>
              <a:t>Question: What frameworks, tools, and practices would you use in building a web application if hired?</a:t>
            </a:r>
          </a:p>
        </p:txBody>
      </p:sp>
      <p:sp>
        <p:nvSpPr>
          <p:cNvPr id="271" name="TextBox 19">
            <a:extLst>
              <a:ext uri="{FF2B5EF4-FFF2-40B4-BE49-F238E27FC236}">
                <a16:creationId xmlns:a16="http://schemas.microsoft.com/office/drawing/2014/main" id="{4722A1ED-42E9-4A16-B0ED-99C38C8D8C6A}"/>
              </a:ext>
            </a:extLst>
          </p:cNvPr>
          <p:cNvSpPr txBox="1"/>
          <p:nvPr/>
        </p:nvSpPr>
        <p:spPr>
          <a:xfrm>
            <a:off x="1975661" y="2000754"/>
            <a:ext cx="6556915" cy="1107996"/>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Bias</a:t>
            </a:r>
          </a:p>
        </p:txBody>
      </p:sp>
      <p:cxnSp>
        <p:nvCxnSpPr>
          <p:cNvPr id="272" name="Straight Connector 271">
            <a:extLst>
              <a:ext uri="{FF2B5EF4-FFF2-40B4-BE49-F238E27FC236}">
                <a16:creationId xmlns:a16="http://schemas.microsoft.com/office/drawing/2014/main" id="{3E106BB5-158F-471E-B1FC-BA7166BA3B8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B793E8F-1A32-4809-9A13-053117EEFB8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ACBC57-A66A-B5D0-849B-2CAF7CC48835}"/>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9"/>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3" name="1-2-Freeform"/>
            <p:cNvSpPr>
              <a:spLocks/>
            </p:cNvSpPr>
            <p:nvPr>
              <p:custDataLst>
                <p:tags r:id="rId10"/>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4" name="1-3-Freeform"/>
            <p:cNvSpPr>
              <a:spLocks/>
            </p:cNvSpPr>
            <p:nvPr>
              <p:custDataLst>
                <p:tags r:id="rId11"/>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sp>
          <p:nvSpPr>
            <p:cNvPr id="175" name="1-4-Freeform"/>
            <p:cNvSpPr>
              <a:spLocks/>
            </p:cNvSpPr>
            <p:nvPr>
              <p:custDataLst>
                <p:tags r:id="rId12"/>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latin typeface="Bahnschrift" panose="020B0502040204020203" pitchFamily="34" charset="0"/>
              </a:endParaRPr>
            </a:p>
          </p:txBody>
        </p:sp>
      </p:grpSp>
      <p:sp>
        <p:nvSpPr>
          <p:cNvPr id="176" name="2-TextBox"/>
          <p:cNvSpPr txBox="1"/>
          <p:nvPr>
            <p:custDataLst>
              <p:tags r:id="rId2"/>
            </p:custDataLst>
          </p:nvPr>
        </p:nvSpPr>
        <p:spPr>
          <a:xfrm>
            <a:off x="2386363" y="456257"/>
            <a:ext cx="13712901" cy="2173096"/>
          </a:xfrm>
          <a:prstGeom prst="rect">
            <a:avLst/>
          </a:prstGeom>
          <a:noFill/>
        </p:spPr>
        <p:txBody>
          <a:bodyPr wrap="square" lIns="135000" tIns="70200" rIns="135000" bIns="70200" rtlCol="0">
            <a:spAutoFit/>
          </a:bodyPr>
          <a:lstStyle>
            <a:defPPr>
              <a:defRPr lang="en-US"/>
            </a:defPPr>
            <a:lvl1pPr>
              <a:defRPr sz="2800">
                <a:solidFill>
                  <a:schemeClr val="accent1"/>
                </a:solidFill>
              </a:defRPr>
            </a:lvl1pPr>
          </a:lstStyle>
          <a:p>
            <a:r>
              <a:rPr lang="en-US" altLang="zh-CN" sz="4400" b="1" dirty="0">
                <a:solidFill>
                  <a:schemeClr val="tx1"/>
                </a:solidFill>
                <a:latin typeface="Paperkind" pitchFamily="2" charset="0"/>
              </a:rPr>
              <a:t>The Bias Problem: </a:t>
            </a:r>
          </a:p>
          <a:p>
            <a:r>
              <a:rPr lang="en-US" altLang="zh-CN" sz="4400" b="1" u="sng" dirty="0">
                <a:solidFill>
                  <a:schemeClr val="tx1"/>
                </a:solidFill>
                <a:latin typeface="Paperkind" pitchFamily="2" charset="0"/>
              </a:rPr>
              <a:t>Same question / different SUGGESTIONS</a:t>
            </a:r>
            <a:endParaRPr lang="zh-CN" altLang="en-US" sz="4400" b="1" u="sng" dirty="0">
              <a:solidFill>
                <a:schemeClr val="tx1"/>
              </a:solidFill>
              <a:latin typeface="Paperkind" pitchFamily="2" charset="0"/>
            </a:endParaRPr>
          </a:p>
        </p:txBody>
      </p:sp>
      <p:sp>
        <p:nvSpPr>
          <p:cNvPr id="28" name="3-Freeform"/>
          <p:cNvSpPr/>
          <p:nvPr>
            <p:custDataLst>
              <p:tags r:id="rId3"/>
            </p:custDataLst>
          </p:nvPr>
        </p:nvSpPr>
        <p:spPr>
          <a:xfrm flipH="1">
            <a:off x="3568260" y="3500483"/>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29" name="4-Freeform"/>
          <p:cNvSpPr/>
          <p:nvPr>
            <p:custDataLst>
              <p:tags r:id="rId4"/>
            </p:custDataLst>
          </p:nvPr>
        </p:nvSpPr>
        <p:spPr>
          <a:xfrm flipH="1">
            <a:off x="2930640" y="4017709"/>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37" name="5-Freeform"/>
          <p:cNvSpPr/>
          <p:nvPr>
            <p:custDataLst>
              <p:tags r:id="rId5"/>
            </p:custDataLst>
          </p:nvPr>
        </p:nvSpPr>
        <p:spPr>
          <a:xfrm flipH="1">
            <a:off x="8395658" y="353930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38" name="6-Freeform"/>
          <p:cNvSpPr/>
          <p:nvPr>
            <p:custDataLst>
              <p:tags r:id="rId6"/>
            </p:custDataLst>
          </p:nvPr>
        </p:nvSpPr>
        <p:spPr>
          <a:xfrm flipH="1">
            <a:off x="7758038" y="4056535"/>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40" name="7-Freeform"/>
          <p:cNvSpPr/>
          <p:nvPr>
            <p:custDataLst>
              <p:tags r:id="rId7"/>
            </p:custDataLst>
          </p:nvPr>
        </p:nvSpPr>
        <p:spPr>
          <a:xfrm flipH="1">
            <a:off x="13223055" y="3532699"/>
            <a:ext cx="1652187" cy="1753556"/>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63 w 140227"/>
              <a:gd name="connsiteY0" fmla="*/ 65738 h 154534"/>
              <a:gd name="connsiteX1" fmla="*/ 62928 w 140227"/>
              <a:gd name="connsiteY1" fmla="*/ 16 h 154534"/>
              <a:gd name="connsiteX2" fmla="*/ 140080 w 140227"/>
              <a:gd name="connsiteY2" fmla="*/ 71453 h 154534"/>
              <a:gd name="connsiteX3" fmla="*/ 74358 w 140227"/>
              <a:gd name="connsiteY3" fmla="*/ 154321 h 154534"/>
              <a:gd name="connsiteX4" fmla="*/ 63 w 140227"/>
              <a:gd name="connsiteY4" fmla="*/ 65738 h 154534"/>
              <a:gd name="connsiteX0" fmla="*/ 178 w 140342"/>
              <a:gd name="connsiteY0" fmla="*/ 65738 h 154534"/>
              <a:gd name="connsiteX1" fmla="*/ 63043 w 140342"/>
              <a:gd name="connsiteY1" fmla="*/ 16 h 154534"/>
              <a:gd name="connsiteX2" fmla="*/ 140195 w 140342"/>
              <a:gd name="connsiteY2" fmla="*/ 71453 h 154534"/>
              <a:gd name="connsiteX3" fmla="*/ 74473 w 140342"/>
              <a:gd name="connsiteY3" fmla="*/ 154321 h 154534"/>
              <a:gd name="connsiteX4" fmla="*/ 178 w 140342"/>
              <a:gd name="connsiteY4" fmla="*/ 65738 h 154534"/>
              <a:gd name="connsiteX0" fmla="*/ 178 w 140342"/>
              <a:gd name="connsiteY0" fmla="*/ 65740 h 154536"/>
              <a:gd name="connsiteX1" fmla="*/ 63043 w 140342"/>
              <a:gd name="connsiteY1" fmla="*/ 18 h 154536"/>
              <a:gd name="connsiteX2" fmla="*/ 140195 w 140342"/>
              <a:gd name="connsiteY2" fmla="*/ 71455 h 154536"/>
              <a:gd name="connsiteX3" fmla="*/ 74473 w 140342"/>
              <a:gd name="connsiteY3" fmla="*/ 154323 h 154536"/>
              <a:gd name="connsiteX4" fmla="*/ 178 w 140342"/>
              <a:gd name="connsiteY4" fmla="*/ 65740 h 154536"/>
              <a:gd name="connsiteX0" fmla="*/ 9 w 140173"/>
              <a:gd name="connsiteY0" fmla="*/ 71451 h 160247"/>
              <a:gd name="connsiteX1" fmla="*/ 71446 w 140173"/>
              <a:gd name="connsiteY1" fmla="*/ 14 h 160247"/>
              <a:gd name="connsiteX2" fmla="*/ 140026 w 140173"/>
              <a:gd name="connsiteY2" fmla="*/ 77166 h 160247"/>
              <a:gd name="connsiteX3" fmla="*/ 74304 w 140173"/>
              <a:gd name="connsiteY3" fmla="*/ 160034 h 160247"/>
              <a:gd name="connsiteX4" fmla="*/ 9 w 140173"/>
              <a:gd name="connsiteY4" fmla="*/ 71451 h 160247"/>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1024"/>
              <a:gd name="connsiteY0" fmla="*/ 71451 h 148862"/>
              <a:gd name="connsiteX1" fmla="*/ 71446 w 141024"/>
              <a:gd name="connsiteY1" fmla="*/ 14 h 148862"/>
              <a:gd name="connsiteX2" fmla="*/ 140026 w 141024"/>
              <a:gd name="connsiteY2" fmla="*/ 77166 h 148862"/>
              <a:gd name="connsiteX3" fmla="*/ 74304 w 141024"/>
              <a:gd name="connsiteY3" fmla="*/ 148604 h 148862"/>
              <a:gd name="connsiteX4" fmla="*/ 9 w 141024"/>
              <a:gd name="connsiteY4" fmla="*/ 71451 h 148862"/>
              <a:gd name="connsiteX0" fmla="*/ 9 w 140173"/>
              <a:gd name="connsiteY0" fmla="*/ 71451 h 148862"/>
              <a:gd name="connsiteX1" fmla="*/ 71446 w 140173"/>
              <a:gd name="connsiteY1" fmla="*/ 14 h 148862"/>
              <a:gd name="connsiteX2" fmla="*/ 140026 w 140173"/>
              <a:gd name="connsiteY2" fmla="*/ 77166 h 148862"/>
              <a:gd name="connsiteX3" fmla="*/ 74304 w 140173"/>
              <a:gd name="connsiteY3" fmla="*/ 148604 h 148862"/>
              <a:gd name="connsiteX4" fmla="*/ 9 w 140173"/>
              <a:gd name="connsiteY4" fmla="*/ 71451 h 148862"/>
              <a:gd name="connsiteX0" fmla="*/ 9 w 140257"/>
              <a:gd name="connsiteY0" fmla="*/ 71451 h 148862"/>
              <a:gd name="connsiteX1" fmla="*/ 71446 w 140257"/>
              <a:gd name="connsiteY1" fmla="*/ 14 h 148862"/>
              <a:gd name="connsiteX2" fmla="*/ 140026 w 140257"/>
              <a:gd name="connsiteY2" fmla="*/ 77166 h 148862"/>
              <a:gd name="connsiteX3" fmla="*/ 74304 w 140257"/>
              <a:gd name="connsiteY3" fmla="*/ 148604 h 148862"/>
              <a:gd name="connsiteX4" fmla="*/ 9 w 140257"/>
              <a:gd name="connsiteY4" fmla="*/ 71451 h 14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49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Bahnschrift" panose="020B0502040204020203" pitchFamily="34" charset="0"/>
            </a:endParaRPr>
          </a:p>
        </p:txBody>
      </p:sp>
      <p:sp>
        <p:nvSpPr>
          <p:cNvPr id="41" name="8-Freeform"/>
          <p:cNvSpPr/>
          <p:nvPr>
            <p:custDataLst>
              <p:tags r:id="rId8"/>
            </p:custDataLst>
          </p:nvPr>
        </p:nvSpPr>
        <p:spPr>
          <a:xfrm flipH="1">
            <a:off x="12585435" y="4049924"/>
            <a:ext cx="2771925" cy="783539"/>
          </a:xfrm>
          <a:custGeom>
            <a:avLst/>
            <a:gdLst>
              <a:gd name="connsiteX0" fmla="*/ 202641 w 1204484"/>
              <a:gd name="connsiteY0" fmla="*/ 156229 h 260223"/>
              <a:gd name="connsiteX1" fmla="*/ 18842 w 1204484"/>
              <a:gd name="connsiteY1" fmla="*/ 257318 h 260223"/>
              <a:gd name="connsiteX2" fmla="*/ 606998 w 1204484"/>
              <a:gd name="connsiteY2" fmla="*/ 215963 h 260223"/>
              <a:gd name="connsiteX3" fmla="*/ 1199750 w 1204484"/>
              <a:gd name="connsiteY3" fmla="*/ 45949 h 260223"/>
              <a:gd name="connsiteX4" fmla="*/ 901077 w 1204484"/>
              <a:gd name="connsiteY4" fmla="*/ 0 h 260223"/>
              <a:gd name="connsiteX5" fmla="*/ 901077 w 1204484"/>
              <a:gd name="connsiteY5" fmla="*/ 0 h 260223"/>
              <a:gd name="connsiteX0" fmla="*/ 202641 w 1204484"/>
              <a:gd name="connsiteY0" fmla="*/ 156229 h 262942"/>
              <a:gd name="connsiteX1" fmla="*/ 18842 w 1204484"/>
              <a:gd name="connsiteY1" fmla="*/ 257318 h 262942"/>
              <a:gd name="connsiteX2" fmla="*/ 606998 w 1204484"/>
              <a:gd name="connsiteY2" fmla="*/ 215963 h 262942"/>
              <a:gd name="connsiteX3" fmla="*/ 1199750 w 1204484"/>
              <a:gd name="connsiteY3" fmla="*/ 45949 h 262942"/>
              <a:gd name="connsiteX4" fmla="*/ 901077 w 1204484"/>
              <a:gd name="connsiteY4" fmla="*/ 0 h 262942"/>
              <a:gd name="connsiteX5" fmla="*/ 901077 w 1204484"/>
              <a:gd name="connsiteY5" fmla="*/ 0 h 262942"/>
              <a:gd name="connsiteX0" fmla="*/ 203801 w 1205128"/>
              <a:gd name="connsiteY0" fmla="*/ 156229 h 299211"/>
              <a:gd name="connsiteX1" fmla="*/ 20002 w 1205128"/>
              <a:gd name="connsiteY1" fmla="*/ 257318 h 299211"/>
              <a:gd name="connsiteX2" fmla="*/ 626538 w 1205128"/>
              <a:gd name="connsiteY2" fmla="*/ 275697 h 299211"/>
              <a:gd name="connsiteX3" fmla="*/ 1200910 w 1205128"/>
              <a:gd name="connsiteY3" fmla="*/ 45949 h 299211"/>
              <a:gd name="connsiteX4" fmla="*/ 902237 w 1205128"/>
              <a:gd name="connsiteY4" fmla="*/ 0 h 299211"/>
              <a:gd name="connsiteX5" fmla="*/ 902237 w 1205128"/>
              <a:gd name="connsiteY5" fmla="*/ 0 h 299211"/>
              <a:gd name="connsiteX0" fmla="*/ 203801 w 1205128"/>
              <a:gd name="connsiteY0" fmla="*/ 156229 h 293093"/>
              <a:gd name="connsiteX1" fmla="*/ 20002 w 1205128"/>
              <a:gd name="connsiteY1" fmla="*/ 257318 h 293093"/>
              <a:gd name="connsiteX2" fmla="*/ 626538 w 1205128"/>
              <a:gd name="connsiteY2" fmla="*/ 275697 h 293093"/>
              <a:gd name="connsiteX3" fmla="*/ 1200910 w 1205128"/>
              <a:gd name="connsiteY3" fmla="*/ 45949 h 293093"/>
              <a:gd name="connsiteX4" fmla="*/ 902237 w 1205128"/>
              <a:gd name="connsiteY4" fmla="*/ 0 h 293093"/>
              <a:gd name="connsiteX5" fmla="*/ 902237 w 1205128"/>
              <a:gd name="connsiteY5" fmla="*/ 0 h 293093"/>
              <a:gd name="connsiteX0" fmla="*/ 189419 w 1190746"/>
              <a:gd name="connsiteY0" fmla="*/ 156229 h 303079"/>
              <a:gd name="connsiteX1" fmla="*/ 5620 w 1190746"/>
              <a:gd name="connsiteY1" fmla="*/ 257318 h 303079"/>
              <a:gd name="connsiteX2" fmla="*/ 612156 w 1190746"/>
              <a:gd name="connsiteY2" fmla="*/ 275697 h 303079"/>
              <a:gd name="connsiteX3" fmla="*/ 1186528 w 1190746"/>
              <a:gd name="connsiteY3" fmla="*/ 45949 h 303079"/>
              <a:gd name="connsiteX4" fmla="*/ 887855 w 1190746"/>
              <a:gd name="connsiteY4" fmla="*/ 0 h 303079"/>
              <a:gd name="connsiteX5" fmla="*/ 887855 w 1190746"/>
              <a:gd name="connsiteY5" fmla="*/ 0 h 303079"/>
              <a:gd name="connsiteX0" fmla="*/ 189419 w 1186528"/>
              <a:gd name="connsiteY0" fmla="*/ 166016 h 312866"/>
              <a:gd name="connsiteX1" fmla="*/ 5620 w 1186528"/>
              <a:gd name="connsiteY1" fmla="*/ 267105 h 312866"/>
              <a:gd name="connsiteX2" fmla="*/ 612156 w 1186528"/>
              <a:gd name="connsiteY2" fmla="*/ 285484 h 312866"/>
              <a:gd name="connsiteX3" fmla="*/ 1186528 w 1186528"/>
              <a:gd name="connsiteY3" fmla="*/ 55736 h 312866"/>
              <a:gd name="connsiteX4" fmla="*/ 887855 w 1186528"/>
              <a:gd name="connsiteY4" fmla="*/ 9787 h 312866"/>
              <a:gd name="connsiteX5" fmla="*/ 887855 w 1186528"/>
              <a:gd name="connsiteY5" fmla="*/ 9787 h 312866"/>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189419 w 1186971"/>
              <a:gd name="connsiteY0" fmla="*/ 162790 h 309640"/>
              <a:gd name="connsiteX1" fmla="*/ 5620 w 1186971"/>
              <a:gd name="connsiteY1" fmla="*/ 263879 h 309640"/>
              <a:gd name="connsiteX2" fmla="*/ 612156 w 1186971"/>
              <a:gd name="connsiteY2" fmla="*/ 282258 h 309640"/>
              <a:gd name="connsiteX3" fmla="*/ 1186528 w 1186971"/>
              <a:gd name="connsiteY3" fmla="*/ 52510 h 309640"/>
              <a:gd name="connsiteX4" fmla="*/ 887855 w 1186971"/>
              <a:gd name="connsiteY4" fmla="*/ 6561 h 309640"/>
              <a:gd name="connsiteX5" fmla="*/ 887855 w 1186971"/>
              <a:gd name="connsiteY5" fmla="*/ 6561 h 309640"/>
              <a:gd name="connsiteX0" fmla="*/ 203801 w 1201353"/>
              <a:gd name="connsiteY0" fmla="*/ 139815 h 300469"/>
              <a:gd name="connsiteX1" fmla="*/ 20002 w 1201353"/>
              <a:gd name="connsiteY1" fmla="*/ 263879 h 300469"/>
              <a:gd name="connsiteX2" fmla="*/ 626538 w 1201353"/>
              <a:gd name="connsiteY2" fmla="*/ 282258 h 300469"/>
              <a:gd name="connsiteX3" fmla="*/ 1200910 w 1201353"/>
              <a:gd name="connsiteY3" fmla="*/ 52510 h 300469"/>
              <a:gd name="connsiteX4" fmla="*/ 902237 w 1201353"/>
              <a:gd name="connsiteY4" fmla="*/ 6561 h 300469"/>
              <a:gd name="connsiteX5" fmla="*/ 902237 w 1201353"/>
              <a:gd name="connsiteY5" fmla="*/ 6561 h 300469"/>
              <a:gd name="connsiteX0" fmla="*/ 195393 w 1192945"/>
              <a:gd name="connsiteY0" fmla="*/ 139815 h 307899"/>
              <a:gd name="connsiteX1" fmla="*/ 11594 w 1192945"/>
              <a:gd name="connsiteY1" fmla="*/ 263879 h 307899"/>
              <a:gd name="connsiteX2" fmla="*/ 618130 w 1192945"/>
              <a:gd name="connsiteY2" fmla="*/ 282258 h 307899"/>
              <a:gd name="connsiteX3" fmla="*/ 1192502 w 1192945"/>
              <a:gd name="connsiteY3" fmla="*/ 52510 h 307899"/>
              <a:gd name="connsiteX4" fmla="*/ 893829 w 1192945"/>
              <a:gd name="connsiteY4" fmla="*/ 6561 h 307899"/>
              <a:gd name="connsiteX5" fmla="*/ 893829 w 1192945"/>
              <a:gd name="connsiteY5" fmla="*/ 6561 h 307899"/>
              <a:gd name="connsiteX0" fmla="*/ 199654 w 1197206"/>
              <a:gd name="connsiteY0" fmla="*/ 139815 h 331631"/>
              <a:gd name="connsiteX1" fmla="*/ 11260 w 1197206"/>
              <a:gd name="connsiteY1" fmla="*/ 305234 h 331631"/>
              <a:gd name="connsiteX2" fmla="*/ 622391 w 1197206"/>
              <a:gd name="connsiteY2" fmla="*/ 282258 h 331631"/>
              <a:gd name="connsiteX3" fmla="*/ 1196763 w 1197206"/>
              <a:gd name="connsiteY3" fmla="*/ 52510 h 331631"/>
              <a:gd name="connsiteX4" fmla="*/ 898090 w 1197206"/>
              <a:gd name="connsiteY4" fmla="*/ 6561 h 331631"/>
              <a:gd name="connsiteX5" fmla="*/ 898090 w 1197206"/>
              <a:gd name="connsiteY5" fmla="*/ 6561 h 331631"/>
              <a:gd name="connsiteX0" fmla="*/ 199654 w 1196804"/>
              <a:gd name="connsiteY0" fmla="*/ 135685 h 327501"/>
              <a:gd name="connsiteX1" fmla="*/ 11260 w 1196804"/>
              <a:gd name="connsiteY1" fmla="*/ 301104 h 327501"/>
              <a:gd name="connsiteX2" fmla="*/ 622391 w 1196804"/>
              <a:gd name="connsiteY2" fmla="*/ 278128 h 327501"/>
              <a:gd name="connsiteX3" fmla="*/ 1196763 w 1196804"/>
              <a:gd name="connsiteY3" fmla="*/ 48380 h 327501"/>
              <a:gd name="connsiteX4" fmla="*/ 898090 w 1196804"/>
              <a:gd name="connsiteY4" fmla="*/ 2431 h 327501"/>
              <a:gd name="connsiteX5" fmla="*/ 898090 w 1196804"/>
              <a:gd name="connsiteY5" fmla="*/ 2431 h 327501"/>
              <a:gd name="connsiteX0" fmla="*/ 199654 w 1196804"/>
              <a:gd name="connsiteY0" fmla="*/ 146484 h 338300"/>
              <a:gd name="connsiteX1" fmla="*/ 11260 w 1196804"/>
              <a:gd name="connsiteY1" fmla="*/ 311903 h 338300"/>
              <a:gd name="connsiteX2" fmla="*/ 622391 w 1196804"/>
              <a:gd name="connsiteY2" fmla="*/ 288927 h 338300"/>
              <a:gd name="connsiteX3" fmla="*/ 1196763 w 1196804"/>
              <a:gd name="connsiteY3" fmla="*/ 59179 h 338300"/>
              <a:gd name="connsiteX4" fmla="*/ 898090 w 1196804"/>
              <a:gd name="connsiteY4" fmla="*/ 13230 h 338300"/>
              <a:gd name="connsiteX5" fmla="*/ 898090 w 1196804"/>
              <a:gd name="connsiteY5" fmla="*/ 13230 h 3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804" h="338300">
                <a:moveTo>
                  <a:pt x="199654" y="146484"/>
                </a:moveTo>
                <a:cubicBezTo>
                  <a:pt x="74058" y="159885"/>
                  <a:pt x="-36221" y="260592"/>
                  <a:pt x="11260" y="311903"/>
                </a:cubicBezTo>
                <a:cubicBezTo>
                  <a:pt x="58741" y="363214"/>
                  <a:pt x="424807" y="331048"/>
                  <a:pt x="622391" y="288927"/>
                </a:cubicBezTo>
                <a:cubicBezTo>
                  <a:pt x="819975" y="246806"/>
                  <a:pt x="1201358" y="155673"/>
                  <a:pt x="1196763" y="59179"/>
                </a:cubicBezTo>
                <a:cubicBezTo>
                  <a:pt x="1192168" y="-37315"/>
                  <a:pt x="898090" y="13230"/>
                  <a:pt x="898090" y="13230"/>
                </a:cubicBezTo>
                <a:lnTo>
                  <a:pt x="898090" y="13230"/>
                </a:lnTo>
              </a:path>
            </a:pathLst>
          </a:custGeom>
          <a:noFill/>
          <a:ln w="47625" cap="rnd">
            <a:solidFill>
              <a:srgbClr val="345F8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endParaRPr>
          </a:p>
        </p:txBody>
      </p:sp>
      <p:sp>
        <p:nvSpPr>
          <p:cNvPr id="23" name="9-TextBox">
            <a:extLst>
              <a:ext uri="{FF2B5EF4-FFF2-40B4-BE49-F238E27FC236}">
                <a16:creationId xmlns:a16="http://schemas.microsoft.com/office/drawing/2014/main" id="{F54E4912-12B0-471A-80B2-15D8E498531B}"/>
              </a:ext>
            </a:extLst>
          </p:cNvPr>
          <p:cNvSpPr txBox="1"/>
          <p:nvPr/>
        </p:nvSpPr>
        <p:spPr>
          <a:xfrm>
            <a:off x="3815505" y="5837177"/>
            <a:ext cx="1002198"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Eric</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24" name="10-TextBox">
            <a:extLst>
              <a:ext uri="{FF2B5EF4-FFF2-40B4-BE49-F238E27FC236}">
                <a16:creationId xmlns:a16="http://schemas.microsoft.com/office/drawing/2014/main" id="{BBFB613E-8D29-4DD0-BE9D-580C1939C00B}"/>
              </a:ext>
            </a:extLst>
          </p:cNvPr>
          <p:cNvSpPr txBox="1"/>
          <p:nvPr/>
        </p:nvSpPr>
        <p:spPr>
          <a:xfrm>
            <a:off x="2188736" y="6477540"/>
            <a:ext cx="4255734" cy="2331153"/>
          </a:xfrm>
          <a:prstGeom prst="rect">
            <a:avLst/>
          </a:prstGeom>
          <a:noFill/>
        </p:spPr>
        <p:txBody>
          <a:bodyPr wrap="square" lIns="135000" tIns="70200" rIns="135000" bIns="70200" rtlCol="0">
            <a:spAutoFit/>
          </a:bodyPr>
          <a:lstStyle/>
          <a:p>
            <a:pPr algn="ctr">
              <a:lnSpc>
                <a:spcPct val="130000"/>
              </a:lnSpc>
            </a:pPr>
            <a:r>
              <a:rPr lang="en-US" sz="2800" b="1" dirty="0">
                <a:latin typeface="Bahnschrift" panose="020B0502040204020203" pitchFamily="34" charset="0"/>
              </a:rPr>
              <a:t>Consider implementing established frameworks like React for enterprise stability </a:t>
            </a:r>
            <a:endParaRPr lang="en-US" sz="2800" b="1" dirty="0">
              <a:latin typeface="Bahnschrift" panose="020B0502040204020203" pitchFamily="34" charset="0"/>
              <a:cs typeface="Open Sans" panose="020B0606030504020204" pitchFamily="34" charset="0"/>
            </a:endParaRPr>
          </a:p>
        </p:txBody>
      </p:sp>
      <p:sp>
        <p:nvSpPr>
          <p:cNvPr id="42" name="11-TextBox">
            <a:extLst>
              <a:ext uri="{FF2B5EF4-FFF2-40B4-BE49-F238E27FC236}">
                <a16:creationId xmlns:a16="http://schemas.microsoft.com/office/drawing/2014/main" id="{2CC25A8C-2204-4358-867C-6B82A5F98FD0}"/>
              </a:ext>
            </a:extLst>
          </p:cNvPr>
          <p:cNvSpPr txBox="1"/>
          <p:nvPr/>
        </p:nvSpPr>
        <p:spPr>
          <a:xfrm>
            <a:off x="8470577" y="5837177"/>
            <a:ext cx="13468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Maria</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3" name="12-TextBox">
            <a:extLst>
              <a:ext uri="{FF2B5EF4-FFF2-40B4-BE49-F238E27FC236}">
                <a16:creationId xmlns:a16="http://schemas.microsoft.com/office/drawing/2014/main" id="{3133C795-7D4D-40D8-8FDE-775092895CFD}"/>
              </a:ext>
            </a:extLst>
          </p:cNvPr>
          <p:cNvSpPr txBox="1"/>
          <p:nvPr/>
        </p:nvSpPr>
        <p:spPr>
          <a:xfrm>
            <a:off x="7016132" y="6477540"/>
            <a:ext cx="4255734" cy="1775680"/>
          </a:xfrm>
          <a:prstGeom prst="rect">
            <a:avLst/>
          </a:prstGeom>
          <a:noFill/>
        </p:spPr>
        <p:txBody>
          <a:bodyPr wrap="square" lIns="135000" tIns="70200" rIns="135000" bIns="70200" rtlCol="0">
            <a:spAutoFit/>
          </a:bodyPr>
          <a:lstStyle/>
          <a:p>
            <a:pPr algn="ctr">
              <a:lnSpc>
                <a:spcPct val="130000"/>
              </a:lnSpc>
            </a:pPr>
            <a:r>
              <a:rPr lang="en-US" sz="2800" b="1" dirty="0"/>
              <a:t>You might want something simpler like basic HTML/CSS for your project </a:t>
            </a:r>
            <a:endParaRPr lang="en-US" sz="2800" b="1" dirty="0">
              <a:latin typeface="Bahnschrift" panose="020B0502040204020203" pitchFamily="34" charset="0"/>
              <a:cs typeface="Open Sans" panose="020B0606030504020204" pitchFamily="34" charset="0"/>
            </a:endParaRPr>
          </a:p>
        </p:txBody>
      </p:sp>
      <p:sp>
        <p:nvSpPr>
          <p:cNvPr id="45" name="13-TextBox">
            <a:extLst>
              <a:ext uri="{FF2B5EF4-FFF2-40B4-BE49-F238E27FC236}">
                <a16:creationId xmlns:a16="http://schemas.microsoft.com/office/drawing/2014/main" id="{58B6D4FC-25D5-42FA-AB58-37CE5F27BB92}"/>
              </a:ext>
            </a:extLst>
          </p:cNvPr>
          <p:cNvSpPr txBox="1"/>
          <p:nvPr/>
        </p:nvSpPr>
        <p:spPr>
          <a:xfrm>
            <a:off x="13212377" y="5837177"/>
            <a:ext cx="1518044" cy="646331"/>
          </a:xfrm>
          <a:prstGeom prst="rect">
            <a:avLst/>
          </a:prstGeom>
          <a:noFill/>
        </p:spPr>
        <p:txBody>
          <a:bodyPr wrap="none" rtlCol="0">
            <a:spAutoFit/>
          </a:bodyPr>
          <a:lstStyle/>
          <a:p>
            <a:pPr algn="ctr"/>
            <a:r>
              <a:rPr lang="en-US" altLang="zh-CN" sz="3600" b="1" dirty="0">
                <a:solidFill>
                  <a:schemeClr val="accent1"/>
                </a:solidFill>
                <a:latin typeface="Bahnschrift" panose="020B0502040204020203" pitchFamily="34" charset="0"/>
                <a:ea typeface="+mj-ea"/>
                <a:cs typeface="Open Sans" panose="020B0606030504020204" pitchFamily="34" charset="0"/>
              </a:rPr>
              <a:t>Jaylen</a:t>
            </a:r>
            <a:endParaRPr lang="en-US" sz="3600" b="1" dirty="0">
              <a:solidFill>
                <a:schemeClr val="accent1"/>
              </a:solidFill>
              <a:latin typeface="Bahnschrift" panose="020B0502040204020203" pitchFamily="34" charset="0"/>
              <a:ea typeface="+mj-ea"/>
              <a:cs typeface="Open Sans" panose="020B0606030504020204" pitchFamily="34" charset="0"/>
            </a:endParaRPr>
          </a:p>
        </p:txBody>
      </p:sp>
      <p:sp>
        <p:nvSpPr>
          <p:cNvPr id="46" name="14-TextBox">
            <a:extLst>
              <a:ext uri="{FF2B5EF4-FFF2-40B4-BE49-F238E27FC236}">
                <a16:creationId xmlns:a16="http://schemas.microsoft.com/office/drawing/2014/main" id="{92FCE167-6D49-4655-BE74-8C0EE374380E}"/>
              </a:ext>
            </a:extLst>
          </p:cNvPr>
          <p:cNvSpPr txBox="1"/>
          <p:nvPr/>
        </p:nvSpPr>
        <p:spPr>
          <a:xfrm>
            <a:off x="11843531" y="6477540"/>
            <a:ext cx="4255734" cy="2335833"/>
          </a:xfrm>
          <a:prstGeom prst="rect">
            <a:avLst/>
          </a:prstGeom>
          <a:noFill/>
        </p:spPr>
        <p:txBody>
          <a:bodyPr wrap="square" lIns="135000" tIns="70200" rIns="135000" bIns="70200" rtlCol="0">
            <a:spAutoFit/>
          </a:bodyPr>
          <a:lstStyle/>
          <a:p>
            <a:pPr algn="ctr">
              <a:lnSpc>
                <a:spcPct val="130000"/>
              </a:lnSpc>
            </a:pPr>
            <a:r>
              <a:rPr lang="en-US" sz="2800" b="1" dirty="0"/>
              <a:t>Experimental frameworks could be interesting if you don't mind potential breaking changes </a:t>
            </a:r>
            <a:endParaRPr lang="en-US" sz="2800" b="1" dirty="0">
              <a:latin typeface="Bahnschrift" panose="020B0502040204020203" pitchFamily="34" charset="0"/>
              <a:cs typeface="Open Sans" panose="020B0606030504020204" pitchFamily="34" charset="0"/>
            </a:endParaRPr>
          </a:p>
        </p:txBody>
      </p:sp>
      <p:sp>
        <p:nvSpPr>
          <p:cNvPr id="4" name="TextBox 3">
            <a:extLst>
              <a:ext uri="{FF2B5EF4-FFF2-40B4-BE49-F238E27FC236}">
                <a16:creationId xmlns:a16="http://schemas.microsoft.com/office/drawing/2014/main" id="{43A2FCAA-DA1C-5242-0C5D-98F39A30EE06}"/>
              </a:ext>
            </a:extLst>
          </p:cNvPr>
          <p:cNvSpPr txBox="1"/>
          <p:nvPr/>
        </p:nvSpPr>
        <p:spPr>
          <a:xfrm>
            <a:off x="12798990" y="9045424"/>
            <a:ext cx="4727320" cy="461665"/>
          </a:xfrm>
          <a:prstGeom prst="rect">
            <a:avLst/>
          </a:prstGeom>
          <a:noFill/>
        </p:spPr>
        <p:txBody>
          <a:bodyPr wrap="none" rtlCol="0">
            <a:spAutoFit/>
          </a:bodyPr>
          <a:lstStyle/>
          <a:p>
            <a:r>
              <a:rPr lang="en-US" sz="2400" dirty="0"/>
              <a:t>Trust, Governance and Transparency</a:t>
            </a:r>
          </a:p>
        </p:txBody>
      </p:sp>
      <p:cxnSp>
        <p:nvCxnSpPr>
          <p:cNvPr id="5" name="Straight Connector 4">
            <a:extLst>
              <a:ext uri="{FF2B5EF4-FFF2-40B4-BE49-F238E27FC236}">
                <a16:creationId xmlns:a16="http://schemas.microsoft.com/office/drawing/2014/main" id="{E125A140-3D07-4542-9B6A-19AA8C08414D}"/>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517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4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4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4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4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5018661" cy="972768"/>
          </a:xfrm>
          <a:prstGeom prst="rect">
            <a:avLst/>
          </a:prstGeom>
          <a:noFill/>
        </p:spPr>
        <p:txBody>
          <a:bodyPr wrap="none" lIns="135000" tIns="70200" rIns="135000" bIns="70200" rtlCol="0">
            <a:spAutoFit/>
          </a:bodyPr>
          <a:lstStyle/>
          <a:p>
            <a:pPr defTabSz="1371600"/>
            <a:r>
              <a:rPr lang="en-US" altLang="zh-CN" sz="5400" dirty="0">
                <a:latin typeface="Paperkind" pitchFamily="2" charset="0"/>
                <a:ea typeface="等线"/>
              </a:rPr>
              <a:t>The Misinformation, Bias Crisis:</a:t>
            </a:r>
            <a:endParaRPr lang="zh-CN" altLang="en-US" sz="5400" dirty="0">
              <a:latin typeface="Paperkind" pitchFamily="2" charset="0"/>
              <a:ea typeface="等线"/>
            </a:endParaRPr>
          </a:p>
        </p:txBody>
      </p:sp>
      <p:cxnSp>
        <p:nvCxnSpPr>
          <p:cNvPr id="182" name="4-Line"/>
          <p:cNvCxnSpPr/>
          <p:nvPr>
            <p:custDataLst>
              <p:tags r:id="rId3"/>
            </p:custDataLst>
          </p:nvPr>
        </p:nvCxnSpPr>
        <p:spPr>
          <a:xfrm flipV="1">
            <a:off x="2434100" y="4420308"/>
            <a:ext cx="12340508" cy="41892"/>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83" name="5-Line"/>
          <p:cNvCxnSpPr/>
          <p:nvPr>
            <p:custDataLst>
              <p:tags r:id="rId4"/>
            </p:custDataLst>
          </p:nvPr>
        </p:nvCxnSpPr>
        <p:spPr>
          <a:xfrm flipV="1">
            <a:off x="2417310" y="8126903"/>
            <a:ext cx="11140358" cy="64127"/>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86" name="7-Freeform"/>
          <p:cNvSpPr>
            <a:spLocks noEditPoints="1"/>
          </p:cNvSpPr>
          <p:nvPr>
            <p:custDataLst>
              <p:tags r:id="rId5"/>
            </p:custDataLst>
          </p:nvPr>
        </p:nvSpPr>
        <p:spPr bwMode="auto">
          <a:xfrm rot="218059">
            <a:off x="2433863" y="1871964"/>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3600">
              <a:solidFill>
                <a:prstClr val="black"/>
              </a:solidFill>
              <a:latin typeface="Bahnschrift" panose="020B0502040204020203" pitchFamily="34" charset="0"/>
              <a:ea typeface="等线"/>
            </a:endParaRPr>
          </a:p>
        </p:txBody>
      </p:sp>
      <p:sp>
        <p:nvSpPr>
          <p:cNvPr id="188" name="8-Freeform"/>
          <p:cNvSpPr>
            <a:spLocks noEditPoints="1"/>
          </p:cNvSpPr>
          <p:nvPr>
            <p:custDataLst>
              <p:tags r:id="rId6"/>
            </p:custDataLst>
          </p:nvPr>
        </p:nvSpPr>
        <p:spPr bwMode="auto">
          <a:xfrm rot="218059">
            <a:off x="2394593" y="4898489"/>
            <a:ext cx="538262" cy="543870"/>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nvGrpSpPr>
          <p:cNvPr id="207" name="10-Group"/>
          <p:cNvGrpSpPr/>
          <p:nvPr>
            <p:custDataLst>
              <p:tags r:id="rId7"/>
            </p:custDataLst>
          </p:nvPr>
        </p:nvGrpSpPr>
        <p:grpSpPr>
          <a:xfrm>
            <a:off x="13014662" y="2763473"/>
            <a:ext cx="2101172" cy="1635194"/>
            <a:chOff x="7297905" y="2319337"/>
            <a:chExt cx="1132138" cy="881063"/>
          </a:xfrm>
          <a:solidFill>
            <a:schemeClr val="accent1"/>
          </a:solidFill>
        </p:grpSpPr>
        <p:sp>
          <p:nvSpPr>
            <p:cNvPr id="208" name="10-1-Freeform"/>
            <p:cNvSpPr>
              <a:spLocks/>
            </p:cNvSpPr>
            <p:nvPr>
              <p:custDataLst>
                <p:tags r:id="rId26"/>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09" name="10-2-Freeform"/>
            <p:cNvSpPr>
              <a:spLocks/>
            </p:cNvSpPr>
            <p:nvPr>
              <p:custDataLst>
                <p:tags r:id="rId27"/>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0" name="10-3-Freeform"/>
            <p:cNvSpPr>
              <a:spLocks/>
            </p:cNvSpPr>
            <p:nvPr>
              <p:custDataLst>
                <p:tags r:id="rId28"/>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1" name="10-4-Freeform"/>
            <p:cNvSpPr>
              <a:spLocks/>
            </p:cNvSpPr>
            <p:nvPr>
              <p:custDataLst>
                <p:tags r:id="rId29"/>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2" name="10-5-Freeform"/>
            <p:cNvSpPr>
              <a:spLocks/>
            </p:cNvSpPr>
            <p:nvPr>
              <p:custDataLst>
                <p:tags r:id="rId30"/>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3" name="10-6-Freeform"/>
            <p:cNvSpPr>
              <a:spLocks/>
            </p:cNvSpPr>
            <p:nvPr>
              <p:custDataLst>
                <p:tags r:id="rId31"/>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4" name="10-7-Freeform"/>
            <p:cNvSpPr>
              <a:spLocks/>
            </p:cNvSpPr>
            <p:nvPr>
              <p:custDataLst>
                <p:tags r:id="rId32"/>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5" name="10-8-Freeform"/>
            <p:cNvSpPr>
              <a:spLocks/>
            </p:cNvSpPr>
            <p:nvPr>
              <p:custDataLst>
                <p:tags r:id="rId33"/>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6" name="10-9-Freeform"/>
            <p:cNvSpPr>
              <a:spLocks/>
            </p:cNvSpPr>
            <p:nvPr>
              <p:custDataLst>
                <p:tags r:id="rId34"/>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7" name="10-10-Freeform"/>
            <p:cNvSpPr>
              <a:spLocks/>
            </p:cNvSpPr>
            <p:nvPr>
              <p:custDataLst>
                <p:tags r:id="rId35"/>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8" name="10-11-Freeform"/>
            <p:cNvSpPr>
              <a:spLocks/>
            </p:cNvSpPr>
            <p:nvPr>
              <p:custDataLst>
                <p:tags r:id="rId36"/>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19" name="10-12-Freeform"/>
            <p:cNvSpPr>
              <a:spLocks/>
            </p:cNvSpPr>
            <p:nvPr>
              <p:custDataLst>
                <p:tags r:id="rId37"/>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0" name="10-13-Freeform"/>
            <p:cNvSpPr>
              <a:spLocks/>
            </p:cNvSpPr>
            <p:nvPr>
              <p:custDataLst>
                <p:tags r:id="rId38"/>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1" name="10-14-Freeform"/>
            <p:cNvSpPr>
              <a:spLocks/>
            </p:cNvSpPr>
            <p:nvPr>
              <p:custDataLst>
                <p:tags r:id="rId39"/>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2" name="10-15-Freeform"/>
            <p:cNvSpPr>
              <a:spLocks/>
            </p:cNvSpPr>
            <p:nvPr>
              <p:custDataLst>
                <p:tags r:id="rId40"/>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3" name="10-16-Freeform"/>
            <p:cNvSpPr>
              <a:spLocks/>
            </p:cNvSpPr>
            <p:nvPr>
              <p:custDataLst>
                <p:tags r:id="rId41"/>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4" name="10-17-Freeform"/>
            <p:cNvSpPr>
              <a:spLocks/>
            </p:cNvSpPr>
            <p:nvPr>
              <p:custDataLst>
                <p:tags r:id="rId42"/>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grpSp>
        <p:nvGrpSpPr>
          <p:cNvPr id="225" name="11-Group"/>
          <p:cNvGrpSpPr/>
          <p:nvPr>
            <p:custDataLst>
              <p:tags r:id="rId8"/>
            </p:custDataLst>
          </p:nvPr>
        </p:nvGrpSpPr>
        <p:grpSpPr>
          <a:xfrm>
            <a:off x="11663659" y="5400251"/>
            <a:ext cx="2946937" cy="2131174"/>
            <a:chOff x="7297905" y="2319337"/>
            <a:chExt cx="1132138" cy="881063"/>
          </a:xfrm>
          <a:solidFill>
            <a:schemeClr val="accent1"/>
          </a:solidFill>
        </p:grpSpPr>
        <p:sp>
          <p:nvSpPr>
            <p:cNvPr id="226" name="11-1-Freeform"/>
            <p:cNvSpPr>
              <a:spLocks/>
            </p:cNvSpPr>
            <p:nvPr>
              <p:custDataLst>
                <p:tags r:id="rId9"/>
              </p:custDataLst>
            </p:nvPr>
          </p:nvSpPr>
          <p:spPr bwMode="auto">
            <a:xfrm>
              <a:off x="7297905" y="2319337"/>
              <a:ext cx="966594" cy="679651"/>
            </a:xfrm>
            <a:custGeom>
              <a:avLst/>
              <a:gdLst>
                <a:gd name="T0" fmla="*/ 332 w 443"/>
                <a:gd name="T1" fmla="*/ 54 h 310"/>
                <a:gd name="T2" fmla="*/ 210 w 443"/>
                <a:gd name="T3" fmla="*/ 43 h 310"/>
                <a:gd name="T4" fmla="*/ 215 w 443"/>
                <a:gd name="T5" fmla="*/ 42 h 310"/>
                <a:gd name="T6" fmla="*/ 92 w 443"/>
                <a:gd name="T7" fmla="*/ 87 h 310"/>
                <a:gd name="T8" fmla="*/ 96 w 443"/>
                <a:gd name="T9" fmla="*/ 81 h 310"/>
                <a:gd name="T10" fmla="*/ 30 w 443"/>
                <a:gd name="T11" fmla="*/ 122 h 310"/>
                <a:gd name="T12" fmla="*/ 21 w 443"/>
                <a:gd name="T13" fmla="*/ 150 h 310"/>
                <a:gd name="T14" fmla="*/ 27 w 443"/>
                <a:gd name="T15" fmla="*/ 160 h 310"/>
                <a:gd name="T16" fmla="*/ 30 w 443"/>
                <a:gd name="T17" fmla="*/ 172 h 310"/>
                <a:gd name="T18" fmla="*/ 136 w 443"/>
                <a:gd name="T19" fmla="*/ 262 h 310"/>
                <a:gd name="T20" fmla="*/ 132 w 443"/>
                <a:gd name="T21" fmla="*/ 262 h 310"/>
                <a:gd name="T22" fmla="*/ 247 w 443"/>
                <a:gd name="T23" fmla="*/ 261 h 310"/>
                <a:gd name="T24" fmla="*/ 242 w 443"/>
                <a:gd name="T25" fmla="*/ 264 h 310"/>
                <a:gd name="T26" fmla="*/ 328 w 443"/>
                <a:gd name="T27" fmla="*/ 284 h 310"/>
                <a:gd name="T28" fmla="*/ 358 w 443"/>
                <a:gd name="T29" fmla="*/ 250 h 310"/>
                <a:gd name="T30" fmla="*/ 354 w 443"/>
                <a:gd name="T31" fmla="*/ 255 h 310"/>
                <a:gd name="T32" fmla="*/ 416 w 443"/>
                <a:gd name="T33" fmla="*/ 191 h 310"/>
                <a:gd name="T34" fmla="*/ 410 w 443"/>
                <a:gd name="T35" fmla="*/ 196 h 310"/>
                <a:gd name="T36" fmla="*/ 397 w 443"/>
                <a:gd name="T37" fmla="*/ 240 h 310"/>
                <a:gd name="T38" fmla="*/ 356 w 443"/>
                <a:gd name="T39" fmla="*/ 248 h 310"/>
                <a:gd name="T40" fmla="*/ 352 w 443"/>
                <a:gd name="T41" fmla="*/ 254 h 310"/>
                <a:gd name="T42" fmla="*/ 312 w 443"/>
                <a:gd name="T43" fmla="*/ 279 h 310"/>
                <a:gd name="T44" fmla="*/ 246 w 443"/>
                <a:gd name="T45" fmla="*/ 258 h 310"/>
                <a:gd name="T46" fmla="*/ 241 w 443"/>
                <a:gd name="T47" fmla="*/ 261 h 310"/>
                <a:gd name="T48" fmla="*/ 138 w 443"/>
                <a:gd name="T49" fmla="*/ 258 h 310"/>
                <a:gd name="T50" fmla="*/ 133 w 443"/>
                <a:gd name="T51" fmla="*/ 257 h 310"/>
                <a:gd name="T52" fmla="*/ 40 w 443"/>
                <a:gd name="T53" fmla="*/ 162 h 310"/>
                <a:gd name="T54" fmla="*/ 39 w 443"/>
                <a:gd name="T55" fmla="*/ 157 h 310"/>
                <a:gd name="T56" fmla="*/ 93 w 443"/>
                <a:gd name="T57" fmla="*/ 89 h 310"/>
                <a:gd name="T58" fmla="*/ 98 w 443"/>
                <a:gd name="T59" fmla="*/ 83 h 310"/>
                <a:gd name="T60" fmla="*/ 209 w 443"/>
                <a:gd name="T61" fmla="*/ 48 h 310"/>
                <a:gd name="T62" fmla="*/ 215 w 443"/>
                <a:gd name="T63" fmla="*/ 47 h 310"/>
                <a:gd name="T64" fmla="*/ 326 w 443"/>
                <a:gd name="T65" fmla="*/ 59 h 310"/>
                <a:gd name="T66" fmla="*/ 332 w 443"/>
                <a:gd name="T67" fmla="*/ 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3" h="310">
                  <a:moveTo>
                    <a:pt x="332" y="54"/>
                  </a:moveTo>
                  <a:cubicBezTo>
                    <a:pt x="308" y="12"/>
                    <a:pt x="238" y="0"/>
                    <a:pt x="210" y="43"/>
                  </a:cubicBezTo>
                  <a:cubicBezTo>
                    <a:pt x="211" y="43"/>
                    <a:pt x="213" y="43"/>
                    <a:pt x="215" y="42"/>
                  </a:cubicBezTo>
                  <a:cubicBezTo>
                    <a:pt x="182" y="8"/>
                    <a:pt x="70" y="26"/>
                    <a:pt x="92" y="87"/>
                  </a:cubicBezTo>
                  <a:cubicBezTo>
                    <a:pt x="93" y="85"/>
                    <a:pt x="95" y="83"/>
                    <a:pt x="96" y="81"/>
                  </a:cubicBezTo>
                  <a:cubicBezTo>
                    <a:pt x="70" y="79"/>
                    <a:pt x="44" y="102"/>
                    <a:pt x="30" y="122"/>
                  </a:cubicBezTo>
                  <a:cubicBezTo>
                    <a:pt x="24" y="129"/>
                    <a:pt x="18" y="141"/>
                    <a:pt x="21" y="150"/>
                  </a:cubicBezTo>
                  <a:cubicBezTo>
                    <a:pt x="22" y="154"/>
                    <a:pt x="24" y="157"/>
                    <a:pt x="27" y="160"/>
                  </a:cubicBezTo>
                  <a:cubicBezTo>
                    <a:pt x="33" y="166"/>
                    <a:pt x="33" y="163"/>
                    <a:pt x="30" y="172"/>
                  </a:cubicBezTo>
                  <a:cubicBezTo>
                    <a:pt x="15" y="226"/>
                    <a:pt x="85" y="309"/>
                    <a:pt x="136" y="262"/>
                  </a:cubicBezTo>
                  <a:cubicBezTo>
                    <a:pt x="135" y="262"/>
                    <a:pt x="133" y="262"/>
                    <a:pt x="132" y="262"/>
                  </a:cubicBezTo>
                  <a:cubicBezTo>
                    <a:pt x="148" y="300"/>
                    <a:pt x="239" y="310"/>
                    <a:pt x="247" y="261"/>
                  </a:cubicBezTo>
                  <a:cubicBezTo>
                    <a:pt x="246" y="262"/>
                    <a:pt x="244" y="263"/>
                    <a:pt x="242" y="264"/>
                  </a:cubicBezTo>
                  <a:cubicBezTo>
                    <a:pt x="267" y="281"/>
                    <a:pt x="298" y="291"/>
                    <a:pt x="328" y="284"/>
                  </a:cubicBezTo>
                  <a:cubicBezTo>
                    <a:pt x="345" y="281"/>
                    <a:pt x="365" y="269"/>
                    <a:pt x="358" y="250"/>
                  </a:cubicBezTo>
                  <a:cubicBezTo>
                    <a:pt x="357" y="252"/>
                    <a:pt x="355" y="254"/>
                    <a:pt x="354" y="255"/>
                  </a:cubicBezTo>
                  <a:cubicBezTo>
                    <a:pt x="393" y="252"/>
                    <a:pt x="443" y="239"/>
                    <a:pt x="416" y="191"/>
                  </a:cubicBezTo>
                  <a:cubicBezTo>
                    <a:pt x="414" y="187"/>
                    <a:pt x="409" y="193"/>
                    <a:pt x="410" y="196"/>
                  </a:cubicBezTo>
                  <a:cubicBezTo>
                    <a:pt x="421" y="216"/>
                    <a:pt x="419" y="232"/>
                    <a:pt x="397" y="240"/>
                  </a:cubicBezTo>
                  <a:cubicBezTo>
                    <a:pt x="384" y="246"/>
                    <a:pt x="369" y="247"/>
                    <a:pt x="356" y="248"/>
                  </a:cubicBezTo>
                  <a:cubicBezTo>
                    <a:pt x="353" y="248"/>
                    <a:pt x="351" y="251"/>
                    <a:pt x="352" y="254"/>
                  </a:cubicBezTo>
                  <a:cubicBezTo>
                    <a:pt x="359" y="275"/>
                    <a:pt x="323" y="279"/>
                    <a:pt x="312" y="279"/>
                  </a:cubicBezTo>
                  <a:cubicBezTo>
                    <a:pt x="288" y="279"/>
                    <a:pt x="266" y="270"/>
                    <a:pt x="246" y="258"/>
                  </a:cubicBezTo>
                  <a:cubicBezTo>
                    <a:pt x="244" y="256"/>
                    <a:pt x="241" y="259"/>
                    <a:pt x="241" y="261"/>
                  </a:cubicBezTo>
                  <a:cubicBezTo>
                    <a:pt x="234" y="302"/>
                    <a:pt x="151" y="289"/>
                    <a:pt x="138" y="258"/>
                  </a:cubicBezTo>
                  <a:cubicBezTo>
                    <a:pt x="137" y="256"/>
                    <a:pt x="135" y="256"/>
                    <a:pt x="133" y="257"/>
                  </a:cubicBezTo>
                  <a:cubicBezTo>
                    <a:pt x="82" y="303"/>
                    <a:pt x="18" y="209"/>
                    <a:pt x="40" y="162"/>
                  </a:cubicBezTo>
                  <a:cubicBezTo>
                    <a:pt x="41" y="160"/>
                    <a:pt x="41" y="158"/>
                    <a:pt x="39" y="157"/>
                  </a:cubicBezTo>
                  <a:cubicBezTo>
                    <a:pt x="0" y="143"/>
                    <a:pt x="68" y="86"/>
                    <a:pt x="93" y="89"/>
                  </a:cubicBezTo>
                  <a:cubicBezTo>
                    <a:pt x="96" y="89"/>
                    <a:pt x="99" y="86"/>
                    <a:pt x="98" y="83"/>
                  </a:cubicBezTo>
                  <a:cubicBezTo>
                    <a:pt x="80" y="30"/>
                    <a:pt x="182" y="20"/>
                    <a:pt x="209" y="48"/>
                  </a:cubicBezTo>
                  <a:cubicBezTo>
                    <a:pt x="211" y="49"/>
                    <a:pt x="213" y="49"/>
                    <a:pt x="215" y="47"/>
                  </a:cubicBezTo>
                  <a:cubicBezTo>
                    <a:pt x="241" y="6"/>
                    <a:pt x="305" y="23"/>
                    <a:pt x="326" y="59"/>
                  </a:cubicBezTo>
                  <a:cubicBezTo>
                    <a:pt x="328" y="63"/>
                    <a:pt x="333" y="57"/>
                    <a:pt x="33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7" name="11-2-Freeform"/>
            <p:cNvSpPr>
              <a:spLocks/>
            </p:cNvSpPr>
            <p:nvPr>
              <p:custDataLst>
                <p:tags r:id="rId10"/>
              </p:custDataLst>
            </p:nvPr>
          </p:nvSpPr>
          <p:spPr bwMode="auto">
            <a:xfrm>
              <a:off x="7932491" y="2352446"/>
              <a:ext cx="270389" cy="183938"/>
            </a:xfrm>
            <a:custGeom>
              <a:avLst/>
              <a:gdLst>
                <a:gd name="T0" fmla="*/ 123 w 124"/>
                <a:gd name="T1" fmla="*/ 25 h 84"/>
                <a:gd name="T2" fmla="*/ 78 w 124"/>
                <a:gd name="T3" fmla="*/ 19 h 84"/>
                <a:gd name="T4" fmla="*/ 68 w 124"/>
                <a:gd name="T5" fmla="*/ 21 h 84"/>
                <a:gd name="T6" fmla="*/ 50 w 124"/>
                <a:gd name="T7" fmla="*/ 23 h 84"/>
                <a:gd name="T8" fmla="*/ 34 w 124"/>
                <a:gd name="T9" fmla="*/ 50 h 84"/>
                <a:gd name="T10" fmla="*/ 38 w 124"/>
                <a:gd name="T11" fmla="*/ 45 h 84"/>
                <a:gd name="T12" fmla="*/ 16 w 124"/>
                <a:gd name="T13" fmla="*/ 81 h 84"/>
                <a:gd name="T14" fmla="*/ 21 w 124"/>
                <a:gd name="T15" fmla="*/ 75 h 84"/>
                <a:gd name="T16" fmla="*/ 36 w 124"/>
                <a:gd name="T17" fmla="*/ 52 h 84"/>
                <a:gd name="T18" fmla="*/ 40 w 124"/>
                <a:gd name="T19" fmla="*/ 48 h 84"/>
                <a:gd name="T20" fmla="*/ 72 w 124"/>
                <a:gd name="T21" fmla="*/ 32 h 84"/>
                <a:gd name="T22" fmla="*/ 77 w 124"/>
                <a:gd name="T23" fmla="*/ 30 h 84"/>
                <a:gd name="T24" fmla="*/ 116 w 124"/>
                <a:gd name="T25" fmla="*/ 27 h 84"/>
                <a:gd name="T26" fmla="*/ 123 w 124"/>
                <a:gd name="T2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84">
                  <a:moveTo>
                    <a:pt x="123" y="25"/>
                  </a:moveTo>
                  <a:cubicBezTo>
                    <a:pt x="120" y="0"/>
                    <a:pt x="93" y="7"/>
                    <a:pt x="78" y="19"/>
                  </a:cubicBezTo>
                  <a:cubicBezTo>
                    <a:pt x="72" y="24"/>
                    <a:pt x="76" y="24"/>
                    <a:pt x="68" y="21"/>
                  </a:cubicBezTo>
                  <a:cubicBezTo>
                    <a:pt x="62" y="19"/>
                    <a:pt x="55" y="21"/>
                    <a:pt x="50" y="23"/>
                  </a:cubicBezTo>
                  <a:cubicBezTo>
                    <a:pt x="39" y="28"/>
                    <a:pt x="34" y="39"/>
                    <a:pt x="34" y="50"/>
                  </a:cubicBezTo>
                  <a:cubicBezTo>
                    <a:pt x="35" y="48"/>
                    <a:pt x="36" y="47"/>
                    <a:pt x="38" y="45"/>
                  </a:cubicBezTo>
                  <a:cubicBezTo>
                    <a:pt x="20" y="46"/>
                    <a:pt x="0" y="64"/>
                    <a:pt x="16" y="81"/>
                  </a:cubicBezTo>
                  <a:cubicBezTo>
                    <a:pt x="18" y="84"/>
                    <a:pt x="24" y="78"/>
                    <a:pt x="21" y="75"/>
                  </a:cubicBezTo>
                  <a:cubicBezTo>
                    <a:pt x="17" y="59"/>
                    <a:pt x="22" y="52"/>
                    <a:pt x="36" y="52"/>
                  </a:cubicBezTo>
                  <a:cubicBezTo>
                    <a:pt x="39" y="52"/>
                    <a:pt x="40" y="50"/>
                    <a:pt x="40" y="48"/>
                  </a:cubicBezTo>
                  <a:cubicBezTo>
                    <a:pt x="41" y="27"/>
                    <a:pt x="60" y="24"/>
                    <a:pt x="72" y="32"/>
                  </a:cubicBezTo>
                  <a:cubicBezTo>
                    <a:pt x="74" y="33"/>
                    <a:pt x="76" y="32"/>
                    <a:pt x="77" y="30"/>
                  </a:cubicBezTo>
                  <a:cubicBezTo>
                    <a:pt x="84" y="18"/>
                    <a:pt x="113" y="4"/>
                    <a:pt x="116" y="27"/>
                  </a:cubicBezTo>
                  <a:cubicBezTo>
                    <a:pt x="117" y="32"/>
                    <a:pt x="124" y="29"/>
                    <a:pt x="1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8" name="11-3-Freeform"/>
            <p:cNvSpPr>
              <a:spLocks/>
            </p:cNvSpPr>
            <p:nvPr>
              <p:custDataLst>
                <p:tags r:id="rId11"/>
              </p:custDataLst>
            </p:nvPr>
          </p:nvSpPr>
          <p:spPr bwMode="auto">
            <a:xfrm>
              <a:off x="8183566" y="2369920"/>
              <a:ext cx="144391" cy="148990"/>
            </a:xfrm>
            <a:custGeom>
              <a:avLst/>
              <a:gdLst>
                <a:gd name="T0" fmla="*/ 6 w 66"/>
                <a:gd name="T1" fmla="*/ 21 h 68"/>
                <a:gd name="T2" fmla="*/ 28 w 66"/>
                <a:gd name="T3" fmla="*/ 36 h 68"/>
                <a:gd name="T4" fmla="*/ 31 w 66"/>
                <a:gd name="T5" fmla="*/ 39 h 68"/>
                <a:gd name="T6" fmla="*/ 45 w 66"/>
                <a:gd name="T7" fmla="*/ 45 h 68"/>
                <a:gd name="T8" fmla="*/ 43 w 66"/>
                <a:gd name="T9" fmla="*/ 60 h 68"/>
                <a:gd name="T10" fmla="*/ 41 w 66"/>
                <a:gd name="T11" fmla="*/ 67 h 68"/>
                <a:gd name="T12" fmla="*/ 32 w 66"/>
                <a:gd name="T13" fmla="*/ 32 h 68"/>
                <a:gd name="T14" fmla="*/ 35 w 66"/>
                <a:gd name="T15" fmla="*/ 35 h 68"/>
                <a:gd name="T16" fmla="*/ 3 w 66"/>
                <a:gd name="T17" fmla="*/ 16 h 68"/>
                <a:gd name="T18" fmla="*/ 6 w 66"/>
                <a:gd name="T1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8">
                  <a:moveTo>
                    <a:pt x="6" y="21"/>
                  </a:moveTo>
                  <a:cubicBezTo>
                    <a:pt x="18" y="9"/>
                    <a:pt x="32" y="22"/>
                    <a:pt x="28" y="36"/>
                  </a:cubicBezTo>
                  <a:cubicBezTo>
                    <a:pt x="28" y="37"/>
                    <a:pt x="29" y="39"/>
                    <a:pt x="31" y="39"/>
                  </a:cubicBezTo>
                  <a:cubicBezTo>
                    <a:pt x="37" y="39"/>
                    <a:pt x="41" y="41"/>
                    <a:pt x="45" y="45"/>
                  </a:cubicBezTo>
                  <a:cubicBezTo>
                    <a:pt x="49" y="50"/>
                    <a:pt x="51" y="58"/>
                    <a:pt x="43" y="60"/>
                  </a:cubicBezTo>
                  <a:cubicBezTo>
                    <a:pt x="39" y="60"/>
                    <a:pt x="37" y="68"/>
                    <a:pt x="41" y="67"/>
                  </a:cubicBezTo>
                  <a:cubicBezTo>
                    <a:pt x="66" y="62"/>
                    <a:pt x="54" y="30"/>
                    <a:pt x="32" y="32"/>
                  </a:cubicBezTo>
                  <a:cubicBezTo>
                    <a:pt x="33" y="33"/>
                    <a:pt x="34" y="34"/>
                    <a:pt x="35" y="35"/>
                  </a:cubicBezTo>
                  <a:cubicBezTo>
                    <a:pt x="41" y="15"/>
                    <a:pt x="19" y="0"/>
                    <a:pt x="3" y="16"/>
                  </a:cubicBezTo>
                  <a:cubicBezTo>
                    <a:pt x="0" y="19"/>
                    <a:pt x="3" y="24"/>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229" name="11-4-Freeform"/>
            <p:cNvSpPr>
              <a:spLocks/>
            </p:cNvSpPr>
            <p:nvPr>
              <p:custDataLst>
                <p:tags r:id="rId12"/>
              </p:custDataLst>
            </p:nvPr>
          </p:nvSpPr>
          <p:spPr bwMode="auto">
            <a:xfrm>
              <a:off x="7836843" y="2514311"/>
              <a:ext cx="202332" cy="169223"/>
            </a:xfrm>
            <a:custGeom>
              <a:avLst/>
              <a:gdLst>
                <a:gd name="T0" fmla="*/ 63 w 93"/>
                <a:gd name="T1" fmla="*/ 0 h 77"/>
                <a:gd name="T2" fmla="*/ 13 w 93"/>
                <a:gd name="T3" fmla="*/ 47 h 77"/>
                <a:gd name="T4" fmla="*/ 90 w 93"/>
                <a:gd name="T5" fmla="*/ 22 h 77"/>
                <a:gd name="T6" fmla="*/ 85 w 93"/>
                <a:gd name="T7" fmla="*/ 19 h 77"/>
                <a:gd name="T8" fmla="*/ 23 w 93"/>
                <a:gd name="T9" fmla="*/ 47 h 77"/>
                <a:gd name="T10" fmla="*/ 62 w 93"/>
                <a:gd name="T11" fmla="*/ 8 h 77"/>
                <a:gd name="T12" fmla="*/ 63 w 93"/>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93" h="77">
                  <a:moveTo>
                    <a:pt x="63" y="0"/>
                  </a:moveTo>
                  <a:cubicBezTo>
                    <a:pt x="46" y="1"/>
                    <a:pt x="0" y="24"/>
                    <a:pt x="13" y="47"/>
                  </a:cubicBezTo>
                  <a:cubicBezTo>
                    <a:pt x="29" y="77"/>
                    <a:pt x="78" y="39"/>
                    <a:pt x="90" y="22"/>
                  </a:cubicBezTo>
                  <a:cubicBezTo>
                    <a:pt x="93" y="18"/>
                    <a:pt x="88" y="15"/>
                    <a:pt x="85" y="19"/>
                  </a:cubicBezTo>
                  <a:cubicBezTo>
                    <a:pt x="74" y="34"/>
                    <a:pt x="43" y="59"/>
                    <a:pt x="23" y="47"/>
                  </a:cubicBezTo>
                  <a:cubicBezTo>
                    <a:pt x="0" y="33"/>
                    <a:pt x="50" y="8"/>
                    <a:pt x="62" y="8"/>
                  </a:cubicBezTo>
                  <a:cubicBezTo>
                    <a:pt x="65" y="8"/>
                    <a:pt x="6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19" name="11-5-Freeform"/>
            <p:cNvSpPr>
              <a:spLocks/>
            </p:cNvSpPr>
            <p:nvPr>
              <p:custDataLst>
                <p:tags r:id="rId13"/>
              </p:custDataLst>
            </p:nvPr>
          </p:nvSpPr>
          <p:spPr bwMode="auto">
            <a:xfrm>
              <a:off x="8229551" y="2499596"/>
              <a:ext cx="200492" cy="148990"/>
            </a:xfrm>
            <a:custGeom>
              <a:avLst/>
              <a:gdLst>
                <a:gd name="T0" fmla="*/ 23 w 92"/>
                <a:gd name="T1" fmla="*/ 8 h 68"/>
                <a:gd name="T2" fmla="*/ 61 w 92"/>
                <a:gd name="T3" fmla="*/ 19 h 68"/>
                <a:gd name="T4" fmla="*/ 78 w 92"/>
                <a:gd name="T5" fmla="*/ 31 h 68"/>
                <a:gd name="T6" fmla="*/ 70 w 92"/>
                <a:gd name="T7" fmla="*/ 48 h 68"/>
                <a:gd name="T8" fmla="*/ 8 w 92"/>
                <a:gd name="T9" fmla="*/ 25 h 68"/>
                <a:gd name="T10" fmla="*/ 3 w 92"/>
                <a:gd name="T11" fmla="*/ 30 h 68"/>
                <a:gd name="T12" fmla="*/ 82 w 92"/>
                <a:gd name="T13" fmla="*/ 49 h 68"/>
                <a:gd name="T14" fmla="*/ 78 w 92"/>
                <a:gd name="T15" fmla="*/ 19 h 68"/>
                <a:gd name="T16" fmla="*/ 25 w 92"/>
                <a:gd name="T17" fmla="*/ 1 h 68"/>
                <a:gd name="T18" fmla="*/ 23 w 92"/>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8">
                  <a:moveTo>
                    <a:pt x="23" y="8"/>
                  </a:moveTo>
                  <a:cubicBezTo>
                    <a:pt x="36" y="8"/>
                    <a:pt x="50" y="13"/>
                    <a:pt x="61" y="19"/>
                  </a:cubicBezTo>
                  <a:cubicBezTo>
                    <a:pt x="68" y="22"/>
                    <a:pt x="74" y="25"/>
                    <a:pt x="78" y="31"/>
                  </a:cubicBezTo>
                  <a:cubicBezTo>
                    <a:pt x="85" y="38"/>
                    <a:pt x="79" y="47"/>
                    <a:pt x="70" y="48"/>
                  </a:cubicBezTo>
                  <a:cubicBezTo>
                    <a:pt x="51" y="51"/>
                    <a:pt x="21" y="39"/>
                    <a:pt x="8" y="25"/>
                  </a:cubicBezTo>
                  <a:cubicBezTo>
                    <a:pt x="5" y="22"/>
                    <a:pt x="0" y="28"/>
                    <a:pt x="3" y="30"/>
                  </a:cubicBezTo>
                  <a:cubicBezTo>
                    <a:pt x="18" y="46"/>
                    <a:pt x="63" y="68"/>
                    <a:pt x="82" y="49"/>
                  </a:cubicBezTo>
                  <a:cubicBezTo>
                    <a:pt x="92" y="40"/>
                    <a:pt x="87" y="26"/>
                    <a:pt x="78" y="19"/>
                  </a:cubicBezTo>
                  <a:cubicBezTo>
                    <a:pt x="64" y="8"/>
                    <a:pt x="42" y="0"/>
                    <a:pt x="25" y="1"/>
                  </a:cubicBezTo>
                  <a:cubicBezTo>
                    <a:pt x="21" y="1"/>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0" name="11-6-Freeform"/>
            <p:cNvSpPr>
              <a:spLocks/>
            </p:cNvSpPr>
            <p:nvPr>
              <p:custDataLst>
                <p:tags r:id="rId14"/>
              </p:custDataLst>
            </p:nvPr>
          </p:nvSpPr>
          <p:spPr bwMode="auto">
            <a:xfrm>
              <a:off x="8008825" y="2496837"/>
              <a:ext cx="262111" cy="285104"/>
            </a:xfrm>
            <a:custGeom>
              <a:avLst/>
              <a:gdLst>
                <a:gd name="T0" fmla="*/ 8 w 120"/>
                <a:gd name="T1" fmla="*/ 9 h 130"/>
                <a:gd name="T2" fmla="*/ 0 w 120"/>
                <a:gd name="T3" fmla="*/ 67 h 130"/>
                <a:gd name="T4" fmla="*/ 11 w 120"/>
                <a:gd name="T5" fmla="*/ 103 h 130"/>
                <a:gd name="T6" fmla="*/ 81 w 120"/>
                <a:gd name="T7" fmla="*/ 119 h 130"/>
                <a:gd name="T8" fmla="*/ 110 w 120"/>
                <a:gd name="T9" fmla="*/ 77 h 130"/>
                <a:gd name="T10" fmla="*/ 107 w 120"/>
                <a:gd name="T11" fmla="*/ 7 h 130"/>
                <a:gd name="T12" fmla="*/ 100 w 120"/>
                <a:gd name="T13" fmla="*/ 9 h 130"/>
                <a:gd name="T14" fmla="*/ 100 w 120"/>
                <a:gd name="T15" fmla="*/ 12 h 130"/>
                <a:gd name="T16" fmla="*/ 107 w 120"/>
                <a:gd name="T17" fmla="*/ 10 h 130"/>
                <a:gd name="T18" fmla="*/ 107 w 120"/>
                <a:gd name="T19" fmla="*/ 7 h 130"/>
                <a:gd name="T20" fmla="*/ 100 w 120"/>
                <a:gd name="T21" fmla="*/ 9 h 130"/>
                <a:gd name="T22" fmla="*/ 78 w 120"/>
                <a:gd name="T23" fmla="*/ 114 h 130"/>
                <a:gd name="T24" fmla="*/ 8 w 120"/>
                <a:gd name="T25" fmla="*/ 79 h 130"/>
                <a:gd name="T26" fmla="*/ 15 w 120"/>
                <a:gd name="T27" fmla="*/ 5 h 130"/>
                <a:gd name="T28" fmla="*/ 8 w 120"/>
                <a:gd name="T2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30">
                  <a:moveTo>
                    <a:pt x="8" y="9"/>
                  </a:moveTo>
                  <a:cubicBezTo>
                    <a:pt x="11" y="29"/>
                    <a:pt x="0" y="47"/>
                    <a:pt x="0" y="67"/>
                  </a:cubicBezTo>
                  <a:cubicBezTo>
                    <a:pt x="0" y="80"/>
                    <a:pt x="4" y="92"/>
                    <a:pt x="11" y="103"/>
                  </a:cubicBezTo>
                  <a:cubicBezTo>
                    <a:pt x="26" y="126"/>
                    <a:pt x="58" y="130"/>
                    <a:pt x="81" y="119"/>
                  </a:cubicBezTo>
                  <a:cubicBezTo>
                    <a:pt x="98" y="112"/>
                    <a:pt x="106" y="94"/>
                    <a:pt x="110" y="77"/>
                  </a:cubicBezTo>
                  <a:cubicBezTo>
                    <a:pt x="115" y="53"/>
                    <a:pt x="107" y="31"/>
                    <a:pt x="107" y="7"/>
                  </a:cubicBezTo>
                  <a:cubicBezTo>
                    <a:pt x="107" y="2"/>
                    <a:pt x="100" y="6"/>
                    <a:pt x="100" y="9"/>
                  </a:cubicBezTo>
                  <a:cubicBezTo>
                    <a:pt x="100" y="10"/>
                    <a:pt x="100" y="11"/>
                    <a:pt x="100" y="12"/>
                  </a:cubicBezTo>
                  <a:cubicBezTo>
                    <a:pt x="100" y="17"/>
                    <a:pt x="107" y="13"/>
                    <a:pt x="107" y="10"/>
                  </a:cubicBezTo>
                  <a:cubicBezTo>
                    <a:pt x="107" y="9"/>
                    <a:pt x="107" y="8"/>
                    <a:pt x="107" y="7"/>
                  </a:cubicBezTo>
                  <a:cubicBezTo>
                    <a:pt x="107" y="2"/>
                    <a:pt x="100" y="6"/>
                    <a:pt x="100" y="9"/>
                  </a:cubicBezTo>
                  <a:cubicBezTo>
                    <a:pt x="100" y="43"/>
                    <a:pt x="120" y="95"/>
                    <a:pt x="78" y="114"/>
                  </a:cubicBezTo>
                  <a:cubicBezTo>
                    <a:pt x="48" y="127"/>
                    <a:pt x="17" y="108"/>
                    <a:pt x="8" y="79"/>
                  </a:cubicBezTo>
                  <a:cubicBezTo>
                    <a:pt x="1" y="55"/>
                    <a:pt x="19" y="30"/>
                    <a:pt x="15" y="5"/>
                  </a:cubicBezTo>
                  <a:cubicBezTo>
                    <a:pt x="14" y="0"/>
                    <a:pt x="8" y="5"/>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1" name="11-7-Freeform"/>
            <p:cNvSpPr>
              <a:spLocks/>
            </p:cNvSpPr>
            <p:nvPr>
              <p:custDataLst>
                <p:tags r:id="rId15"/>
              </p:custDataLst>
            </p:nvPr>
          </p:nvSpPr>
          <p:spPr bwMode="auto">
            <a:xfrm>
              <a:off x="7965600" y="2818729"/>
              <a:ext cx="30349" cy="289703"/>
            </a:xfrm>
            <a:custGeom>
              <a:avLst/>
              <a:gdLst>
                <a:gd name="T0" fmla="*/ 5 w 14"/>
                <a:gd name="T1" fmla="*/ 7 h 132"/>
                <a:gd name="T2" fmla="*/ 4 w 14"/>
                <a:gd name="T3" fmla="*/ 82 h 132"/>
                <a:gd name="T4" fmla="*/ 6 w 14"/>
                <a:gd name="T5" fmla="*/ 128 h 132"/>
                <a:gd name="T6" fmla="*/ 12 w 14"/>
                <a:gd name="T7" fmla="*/ 124 h 132"/>
                <a:gd name="T8" fmla="*/ 11 w 14"/>
                <a:gd name="T9" fmla="*/ 76 h 132"/>
                <a:gd name="T10" fmla="*/ 12 w 14"/>
                <a:gd name="T11" fmla="*/ 5 h 132"/>
                <a:gd name="T12" fmla="*/ 5 w 14"/>
                <a:gd name="T13" fmla="*/ 7 h 132"/>
              </a:gdLst>
              <a:ahLst/>
              <a:cxnLst>
                <a:cxn ang="0">
                  <a:pos x="T0" y="T1"/>
                </a:cxn>
                <a:cxn ang="0">
                  <a:pos x="T2" y="T3"/>
                </a:cxn>
                <a:cxn ang="0">
                  <a:pos x="T4" y="T5"/>
                </a:cxn>
                <a:cxn ang="0">
                  <a:pos x="T6" y="T7"/>
                </a:cxn>
                <a:cxn ang="0">
                  <a:pos x="T8" y="T9"/>
                </a:cxn>
                <a:cxn ang="0">
                  <a:pos x="T10" y="T11"/>
                </a:cxn>
                <a:cxn ang="0">
                  <a:pos x="T12" y="T13"/>
                </a:cxn>
              </a:cxnLst>
              <a:rect l="0" t="0" r="r" b="b"/>
              <a:pathLst>
                <a:path w="14" h="132">
                  <a:moveTo>
                    <a:pt x="5" y="7"/>
                  </a:moveTo>
                  <a:cubicBezTo>
                    <a:pt x="7" y="32"/>
                    <a:pt x="6" y="57"/>
                    <a:pt x="4" y="82"/>
                  </a:cubicBezTo>
                  <a:cubicBezTo>
                    <a:pt x="3" y="97"/>
                    <a:pt x="0" y="113"/>
                    <a:pt x="6" y="128"/>
                  </a:cubicBezTo>
                  <a:cubicBezTo>
                    <a:pt x="7" y="132"/>
                    <a:pt x="13" y="127"/>
                    <a:pt x="12" y="124"/>
                  </a:cubicBezTo>
                  <a:cubicBezTo>
                    <a:pt x="6" y="108"/>
                    <a:pt x="10" y="91"/>
                    <a:pt x="11" y="76"/>
                  </a:cubicBezTo>
                  <a:cubicBezTo>
                    <a:pt x="13" y="52"/>
                    <a:pt x="14" y="2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2" name="11-8-Freeform"/>
            <p:cNvSpPr>
              <a:spLocks/>
            </p:cNvSpPr>
            <p:nvPr>
              <p:custDataLst>
                <p:tags r:id="rId16"/>
              </p:custDataLst>
            </p:nvPr>
          </p:nvSpPr>
          <p:spPr bwMode="auto">
            <a:xfrm>
              <a:off x="8094356" y="2856436"/>
              <a:ext cx="25751" cy="229922"/>
            </a:xfrm>
            <a:custGeom>
              <a:avLst/>
              <a:gdLst>
                <a:gd name="T0" fmla="*/ 5 w 12"/>
                <a:gd name="T1" fmla="*/ 7 h 105"/>
                <a:gd name="T2" fmla="*/ 0 w 12"/>
                <a:gd name="T3" fmla="*/ 51 h 105"/>
                <a:gd name="T4" fmla="*/ 1 w 12"/>
                <a:gd name="T5" fmla="*/ 100 h 105"/>
                <a:gd name="T6" fmla="*/ 8 w 12"/>
                <a:gd name="T7" fmla="*/ 98 h 105"/>
                <a:gd name="T8" fmla="*/ 8 w 12"/>
                <a:gd name="T9" fmla="*/ 44 h 105"/>
                <a:gd name="T10" fmla="*/ 12 w 12"/>
                <a:gd name="T11" fmla="*/ 5 h 105"/>
                <a:gd name="T12" fmla="*/ 5 w 12"/>
                <a:gd name="T13" fmla="*/ 7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5" y="7"/>
                  </a:moveTo>
                  <a:cubicBezTo>
                    <a:pt x="5" y="22"/>
                    <a:pt x="1" y="36"/>
                    <a:pt x="0" y="51"/>
                  </a:cubicBezTo>
                  <a:cubicBezTo>
                    <a:pt x="0" y="67"/>
                    <a:pt x="1" y="84"/>
                    <a:pt x="1" y="100"/>
                  </a:cubicBezTo>
                  <a:cubicBezTo>
                    <a:pt x="1" y="105"/>
                    <a:pt x="8" y="101"/>
                    <a:pt x="8" y="98"/>
                  </a:cubicBezTo>
                  <a:cubicBezTo>
                    <a:pt x="8" y="80"/>
                    <a:pt x="6" y="62"/>
                    <a:pt x="8" y="44"/>
                  </a:cubicBezTo>
                  <a:cubicBezTo>
                    <a:pt x="9" y="31"/>
                    <a:pt x="11" y="18"/>
                    <a:pt x="12" y="5"/>
                  </a:cubicBezTo>
                  <a:cubicBezTo>
                    <a:pt x="12" y="0"/>
                    <a:pt x="5" y="3"/>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3" name="11-9-Freeform"/>
            <p:cNvSpPr>
              <a:spLocks/>
            </p:cNvSpPr>
            <p:nvPr>
              <p:custDataLst>
                <p:tags r:id="rId17"/>
              </p:custDataLst>
            </p:nvPr>
          </p:nvSpPr>
          <p:spPr bwMode="auto">
            <a:xfrm>
              <a:off x="7539783" y="2849998"/>
              <a:ext cx="34948" cy="258433"/>
            </a:xfrm>
            <a:custGeom>
              <a:avLst/>
              <a:gdLst>
                <a:gd name="T0" fmla="*/ 0 w 16"/>
                <a:gd name="T1" fmla="*/ 8 h 118"/>
                <a:gd name="T2" fmla="*/ 9 w 16"/>
                <a:gd name="T3" fmla="*/ 114 h 118"/>
                <a:gd name="T4" fmla="*/ 15 w 16"/>
                <a:gd name="T5" fmla="*/ 110 h 118"/>
                <a:gd name="T6" fmla="*/ 7 w 16"/>
                <a:gd name="T7" fmla="*/ 5 h 118"/>
                <a:gd name="T8" fmla="*/ 0 w 16"/>
                <a:gd name="T9" fmla="*/ 8 h 118"/>
              </a:gdLst>
              <a:ahLst/>
              <a:cxnLst>
                <a:cxn ang="0">
                  <a:pos x="T0" y="T1"/>
                </a:cxn>
                <a:cxn ang="0">
                  <a:pos x="T2" y="T3"/>
                </a:cxn>
                <a:cxn ang="0">
                  <a:pos x="T4" y="T5"/>
                </a:cxn>
                <a:cxn ang="0">
                  <a:pos x="T6" y="T7"/>
                </a:cxn>
                <a:cxn ang="0">
                  <a:pos x="T8" y="T9"/>
                </a:cxn>
              </a:cxnLst>
              <a:rect l="0" t="0" r="r" b="b"/>
              <a:pathLst>
                <a:path w="16" h="118">
                  <a:moveTo>
                    <a:pt x="0" y="8"/>
                  </a:moveTo>
                  <a:cubicBezTo>
                    <a:pt x="1" y="43"/>
                    <a:pt x="3" y="79"/>
                    <a:pt x="9" y="114"/>
                  </a:cubicBezTo>
                  <a:cubicBezTo>
                    <a:pt x="9" y="118"/>
                    <a:pt x="16" y="113"/>
                    <a:pt x="15" y="110"/>
                  </a:cubicBezTo>
                  <a:cubicBezTo>
                    <a:pt x="9" y="75"/>
                    <a:pt x="7" y="40"/>
                    <a:pt x="7" y="5"/>
                  </a:cubicBezTo>
                  <a:cubicBezTo>
                    <a:pt x="7"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4" name="11-10-Freeform"/>
            <p:cNvSpPr>
              <a:spLocks/>
            </p:cNvSpPr>
            <p:nvPr>
              <p:custDataLst>
                <p:tags r:id="rId18"/>
              </p:custDataLst>
            </p:nvPr>
          </p:nvSpPr>
          <p:spPr bwMode="auto">
            <a:xfrm>
              <a:off x="7515871" y="3062447"/>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4 h 63"/>
                <a:gd name="T36" fmla="*/ 9 w 64"/>
                <a:gd name="T37" fmla="*/ 51 h 63"/>
                <a:gd name="T38" fmla="*/ 16 w 64"/>
                <a:gd name="T39" fmla="*/ 36 h 63"/>
                <a:gd name="T40" fmla="*/ 21 w 64"/>
                <a:gd name="T41" fmla="*/ 19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60"/>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4" y="54"/>
                    <a:pt x="50" y="54"/>
                    <a:pt x="47" y="55"/>
                  </a:cubicBezTo>
                  <a:cubicBezTo>
                    <a:pt x="35" y="57"/>
                    <a:pt x="35" y="37"/>
                    <a:pt x="35" y="30"/>
                  </a:cubicBezTo>
                  <a:cubicBezTo>
                    <a:pt x="33" y="30"/>
                    <a:pt x="30" y="31"/>
                    <a:pt x="28" y="32"/>
                  </a:cubicBezTo>
                  <a:cubicBezTo>
                    <a:pt x="29" y="38"/>
                    <a:pt x="36" y="52"/>
                    <a:pt x="28" y="54"/>
                  </a:cubicBezTo>
                  <a:cubicBezTo>
                    <a:pt x="22" y="55"/>
                    <a:pt x="14" y="54"/>
                    <a:pt x="9" y="51"/>
                  </a:cubicBezTo>
                  <a:cubicBezTo>
                    <a:pt x="8" y="51"/>
                    <a:pt x="15" y="38"/>
                    <a:pt x="16" y="36"/>
                  </a:cubicBezTo>
                  <a:cubicBezTo>
                    <a:pt x="19" y="30"/>
                    <a:pt x="20" y="25"/>
                    <a:pt x="21" y="19"/>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5" name="11-11-Freeform"/>
            <p:cNvSpPr>
              <a:spLocks/>
            </p:cNvSpPr>
            <p:nvPr>
              <p:custDataLst>
                <p:tags r:id="rId19"/>
              </p:custDataLst>
            </p:nvPr>
          </p:nvSpPr>
          <p:spPr bwMode="auto">
            <a:xfrm>
              <a:off x="7941688" y="3056009"/>
              <a:ext cx="139793" cy="137953"/>
            </a:xfrm>
            <a:custGeom>
              <a:avLst/>
              <a:gdLst>
                <a:gd name="T0" fmla="*/ 14 w 64"/>
                <a:gd name="T1" fmla="*/ 19 h 63"/>
                <a:gd name="T2" fmla="*/ 3 w 64"/>
                <a:gd name="T3" fmla="*/ 50 h 63"/>
                <a:gd name="T4" fmla="*/ 12 w 64"/>
                <a:gd name="T5" fmla="*/ 61 h 63"/>
                <a:gd name="T6" fmla="*/ 34 w 64"/>
                <a:gd name="T7" fmla="*/ 58 h 63"/>
                <a:gd name="T8" fmla="*/ 35 w 64"/>
                <a:gd name="T9" fmla="*/ 30 h 63"/>
                <a:gd name="T10" fmla="*/ 28 w 64"/>
                <a:gd name="T11" fmla="*/ 32 h 63"/>
                <a:gd name="T12" fmla="*/ 43 w 64"/>
                <a:gd name="T13" fmla="*/ 62 h 63"/>
                <a:gd name="T14" fmla="*/ 61 w 64"/>
                <a:gd name="T15" fmla="*/ 57 h 63"/>
                <a:gd name="T16" fmla="*/ 61 w 64"/>
                <a:gd name="T17" fmla="*/ 45 h 63"/>
                <a:gd name="T18" fmla="*/ 17 w 64"/>
                <a:gd name="T19" fmla="*/ 16 h 63"/>
                <a:gd name="T20" fmla="*/ 22 w 64"/>
                <a:gd name="T21" fmla="*/ 19 h 63"/>
                <a:gd name="T22" fmla="*/ 52 w 64"/>
                <a:gd name="T23" fmla="*/ 45 h 63"/>
                <a:gd name="T24" fmla="*/ 55 w 64"/>
                <a:gd name="T25" fmla="*/ 51 h 63"/>
                <a:gd name="T26" fmla="*/ 57 w 64"/>
                <a:gd name="T27" fmla="*/ 52 h 63"/>
                <a:gd name="T28" fmla="*/ 47 w 64"/>
                <a:gd name="T29" fmla="*/ 55 h 63"/>
                <a:gd name="T30" fmla="*/ 35 w 64"/>
                <a:gd name="T31" fmla="*/ 30 h 63"/>
                <a:gd name="T32" fmla="*/ 28 w 64"/>
                <a:gd name="T33" fmla="*/ 32 h 63"/>
                <a:gd name="T34" fmla="*/ 28 w 64"/>
                <a:gd name="T35" fmla="*/ 53 h 63"/>
                <a:gd name="T36" fmla="*/ 9 w 64"/>
                <a:gd name="T37" fmla="*/ 51 h 63"/>
                <a:gd name="T38" fmla="*/ 16 w 64"/>
                <a:gd name="T39" fmla="*/ 36 h 63"/>
                <a:gd name="T40" fmla="*/ 21 w 64"/>
                <a:gd name="T41" fmla="*/ 18 h 63"/>
                <a:gd name="T42" fmla="*/ 14 w 64"/>
                <a:gd name="T4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3">
                  <a:moveTo>
                    <a:pt x="14" y="19"/>
                  </a:moveTo>
                  <a:cubicBezTo>
                    <a:pt x="12" y="31"/>
                    <a:pt x="7" y="39"/>
                    <a:pt x="3" y="50"/>
                  </a:cubicBezTo>
                  <a:cubicBezTo>
                    <a:pt x="0" y="57"/>
                    <a:pt x="6" y="59"/>
                    <a:pt x="12" y="61"/>
                  </a:cubicBezTo>
                  <a:cubicBezTo>
                    <a:pt x="18" y="62"/>
                    <a:pt x="30" y="63"/>
                    <a:pt x="34" y="58"/>
                  </a:cubicBezTo>
                  <a:cubicBezTo>
                    <a:pt x="43" y="48"/>
                    <a:pt x="36" y="41"/>
                    <a:pt x="35" y="30"/>
                  </a:cubicBezTo>
                  <a:cubicBezTo>
                    <a:pt x="34" y="25"/>
                    <a:pt x="28" y="28"/>
                    <a:pt x="28" y="32"/>
                  </a:cubicBezTo>
                  <a:cubicBezTo>
                    <a:pt x="28" y="41"/>
                    <a:pt x="29" y="63"/>
                    <a:pt x="43" y="62"/>
                  </a:cubicBezTo>
                  <a:cubicBezTo>
                    <a:pt x="48" y="62"/>
                    <a:pt x="56" y="61"/>
                    <a:pt x="61" y="57"/>
                  </a:cubicBezTo>
                  <a:cubicBezTo>
                    <a:pt x="64" y="53"/>
                    <a:pt x="62" y="49"/>
                    <a:pt x="61" y="45"/>
                  </a:cubicBezTo>
                  <a:cubicBezTo>
                    <a:pt x="57" y="35"/>
                    <a:pt x="28" y="0"/>
                    <a:pt x="17" y="16"/>
                  </a:cubicBezTo>
                  <a:cubicBezTo>
                    <a:pt x="14" y="20"/>
                    <a:pt x="19" y="23"/>
                    <a:pt x="22" y="19"/>
                  </a:cubicBezTo>
                  <a:cubicBezTo>
                    <a:pt x="25" y="14"/>
                    <a:pt x="49" y="42"/>
                    <a:pt x="52" y="45"/>
                  </a:cubicBezTo>
                  <a:cubicBezTo>
                    <a:pt x="53" y="47"/>
                    <a:pt x="54" y="49"/>
                    <a:pt x="55" y="51"/>
                  </a:cubicBezTo>
                  <a:cubicBezTo>
                    <a:pt x="55" y="53"/>
                    <a:pt x="56" y="54"/>
                    <a:pt x="57" y="52"/>
                  </a:cubicBezTo>
                  <a:cubicBezTo>
                    <a:pt x="53" y="53"/>
                    <a:pt x="50" y="54"/>
                    <a:pt x="47" y="55"/>
                  </a:cubicBezTo>
                  <a:cubicBezTo>
                    <a:pt x="35" y="57"/>
                    <a:pt x="35" y="37"/>
                    <a:pt x="35" y="30"/>
                  </a:cubicBezTo>
                  <a:cubicBezTo>
                    <a:pt x="33" y="30"/>
                    <a:pt x="30" y="31"/>
                    <a:pt x="28" y="32"/>
                  </a:cubicBezTo>
                  <a:cubicBezTo>
                    <a:pt x="29" y="38"/>
                    <a:pt x="36" y="52"/>
                    <a:pt x="28" y="53"/>
                  </a:cubicBezTo>
                  <a:cubicBezTo>
                    <a:pt x="22" y="54"/>
                    <a:pt x="14" y="54"/>
                    <a:pt x="9" y="51"/>
                  </a:cubicBezTo>
                  <a:cubicBezTo>
                    <a:pt x="8" y="51"/>
                    <a:pt x="15" y="37"/>
                    <a:pt x="16" y="36"/>
                  </a:cubicBezTo>
                  <a:cubicBezTo>
                    <a:pt x="19" y="30"/>
                    <a:pt x="20" y="24"/>
                    <a:pt x="21" y="18"/>
                  </a:cubicBezTo>
                  <a:cubicBezTo>
                    <a:pt x="21" y="13"/>
                    <a:pt x="15" y="15"/>
                    <a:pt x="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6" name="11-12-Freeform"/>
            <p:cNvSpPr>
              <a:spLocks/>
            </p:cNvSpPr>
            <p:nvPr>
              <p:custDataLst>
                <p:tags r:id="rId20"/>
              </p:custDataLst>
            </p:nvPr>
          </p:nvSpPr>
          <p:spPr bwMode="auto">
            <a:xfrm>
              <a:off x="8059408" y="3042213"/>
              <a:ext cx="130596" cy="127837"/>
            </a:xfrm>
            <a:custGeom>
              <a:avLst/>
              <a:gdLst>
                <a:gd name="T0" fmla="*/ 13 w 60"/>
                <a:gd name="T1" fmla="*/ 18 h 58"/>
                <a:gd name="T2" fmla="*/ 3 w 60"/>
                <a:gd name="T3" fmla="*/ 46 h 58"/>
                <a:gd name="T4" fmla="*/ 11 w 60"/>
                <a:gd name="T5" fmla="*/ 56 h 58"/>
                <a:gd name="T6" fmla="*/ 32 w 60"/>
                <a:gd name="T7" fmla="*/ 54 h 58"/>
                <a:gd name="T8" fmla="*/ 33 w 60"/>
                <a:gd name="T9" fmla="*/ 28 h 58"/>
                <a:gd name="T10" fmla="*/ 26 w 60"/>
                <a:gd name="T11" fmla="*/ 30 h 58"/>
                <a:gd name="T12" fmla="*/ 39 w 60"/>
                <a:gd name="T13" fmla="*/ 58 h 58"/>
                <a:gd name="T14" fmla="*/ 56 w 60"/>
                <a:gd name="T15" fmla="*/ 53 h 58"/>
                <a:gd name="T16" fmla="*/ 56 w 60"/>
                <a:gd name="T17" fmla="*/ 41 h 58"/>
                <a:gd name="T18" fmla="*/ 16 w 60"/>
                <a:gd name="T19" fmla="*/ 15 h 58"/>
                <a:gd name="T20" fmla="*/ 21 w 60"/>
                <a:gd name="T21" fmla="*/ 18 h 58"/>
                <a:gd name="T22" fmla="*/ 47 w 60"/>
                <a:gd name="T23" fmla="*/ 42 h 58"/>
                <a:gd name="T24" fmla="*/ 51 w 60"/>
                <a:gd name="T25" fmla="*/ 48 h 58"/>
                <a:gd name="T26" fmla="*/ 52 w 60"/>
                <a:gd name="T27" fmla="*/ 48 h 58"/>
                <a:gd name="T28" fmla="*/ 44 w 60"/>
                <a:gd name="T29" fmla="*/ 51 h 58"/>
                <a:gd name="T30" fmla="*/ 33 w 60"/>
                <a:gd name="T31" fmla="*/ 28 h 58"/>
                <a:gd name="T32" fmla="*/ 26 w 60"/>
                <a:gd name="T33" fmla="*/ 30 h 58"/>
                <a:gd name="T34" fmla="*/ 26 w 60"/>
                <a:gd name="T35" fmla="*/ 49 h 58"/>
                <a:gd name="T36" fmla="*/ 9 w 60"/>
                <a:gd name="T37" fmla="*/ 47 h 58"/>
                <a:gd name="T38" fmla="*/ 15 w 60"/>
                <a:gd name="T39" fmla="*/ 34 h 58"/>
                <a:gd name="T40" fmla="*/ 20 w 60"/>
                <a:gd name="T41" fmla="*/ 18 h 58"/>
                <a:gd name="T42" fmla="*/ 13 w 60"/>
                <a:gd name="T4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8">
                  <a:moveTo>
                    <a:pt x="13" y="18"/>
                  </a:moveTo>
                  <a:cubicBezTo>
                    <a:pt x="12" y="29"/>
                    <a:pt x="7" y="36"/>
                    <a:pt x="3" y="46"/>
                  </a:cubicBezTo>
                  <a:cubicBezTo>
                    <a:pt x="0" y="53"/>
                    <a:pt x="6" y="55"/>
                    <a:pt x="11" y="56"/>
                  </a:cubicBezTo>
                  <a:cubicBezTo>
                    <a:pt x="17" y="57"/>
                    <a:pt x="28" y="58"/>
                    <a:pt x="32" y="54"/>
                  </a:cubicBezTo>
                  <a:cubicBezTo>
                    <a:pt x="40" y="45"/>
                    <a:pt x="34" y="38"/>
                    <a:pt x="33" y="28"/>
                  </a:cubicBezTo>
                  <a:cubicBezTo>
                    <a:pt x="32" y="23"/>
                    <a:pt x="26" y="26"/>
                    <a:pt x="26" y="30"/>
                  </a:cubicBezTo>
                  <a:cubicBezTo>
                    <a:pt x="26" y="38"/>
                    <a:pt x="27" y="58"/>
                    <a:pt x="39" y="58"/>
                  </a:cubicBezTo>
                  <a:cubicBezTo>
                    <a:pt x="45" y="58"/>
                    <a:pt x="52" y="57"/>
                    <a:pt x="56" y="53"/>
                  </a:cubicBezTo>
                  <a:cubicBezTo>
                    <a:pt x="60" y="50"/>
                    <a:pt x="58" y="45"/>
                    <a:pt x="56" y="41"/>
                  </a:cubicBezTo>
                  <a:cubicBezTo>
                    <a:pt x="53" y="32"/>
                    <a:pt x="26" y="0"/>
                    <a:pt x="16" y="15"/>
                  </a:cubicBezTo>
                  <a:cubicBezTo>
                    <a:pt x="13" y="19"/>
                    <a:pt x="18" y="22"/>
                    <a:pt x="21" y="18"/>
                  </a:cubicBezTo>
                  <a:cubicBezTo>
                    <a:pt x="24" y="14"/>
                    <a:pt x="46" y="39"/>
                    <a:pt x="47" y="42"/>
                  </a:cubicBezTo>
                  <a:cubicBezTo>
                    <a:pt x="49" y="44"/>
                    <a:pt x="50" y="45"/>
                    <a:pt x="51" y="48"/>
                  </a:cubicBezTo>
                  <a:cubicBezTo>
                    <a:pt x="51" y="50"/>
                    <a:pt x="51" y="50"/>
                    <a:pt x="52" y="48"/>
                  </a:cubicBezTo>
                  <a:cubicBezTo>
                    <a:pt x="49" y="49"/>
                    <a:pt x="47" y="50"/>
                    <a:pt x="44" y="51"/>
                  </a:cubicBezTo>
                  <a:cubicBezTo>
                    <a:pt x="33" y="53"/>
                    <a:pt x="33" y="34"/>
                    <a:pt x="33" y="28"/>
                  </a:cubicBezTo>
                  <a:cubicBezTo>
                    <a:pt x="30" y="28"/>
                    <a:pt x="28" y="29"/>
                    <a:pt x="26" y="30"/>
                  </a:cubicBezTo>
                  <a:cubicBezTo>
                    <a:pt x="26" y="35"/>
                    <a:pt x="33" y="48"/>
                    <a:pt x="26" y="49"/>
                  </a:cubicBezTo>
                  <a:cubicBezTo>
                    <a:pt x="21" y="50"/>
                    <a:pt x="14" y="50"/>
                    <a:pt x="9" y="47"/>
                  </a:cubicBezTo>
                  <a:cubicBezTo>
                    <a:pt x="8" y="47"/>
                    <a:pt x="15" y="35"/>
                    <a:pt x="15" y="34"/>
                  </a:cubicBezTo>
                  <a:cubicBezTo>
                    <a:pt x="18" y="28"/>
                    <a:pt x="19" y="23"/>
                    <a:pt x="20" y="18"/>
                  </a:cubicBezTo>
                  <a:cubicBezTo>
                    <a:pt x="20" y="12"/>
                    <a:pt x="14" y="14"/>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7" name="11-13-Freeform"/>
            <p:cNvSpPr>
              <a:spLocks/>
            </p:cNvSpPr>
            <p:nvPr>
              <p:custDataLst>
                <p:tags r:id="rId21"/>
              </p:custDataLst>
            </p:nvPr>
          </p:nvSpPr>
          <p:spPr bwMode="auto">
            <a:xfrm>
              <a:off x="7666700" y="2932771"/>
              <a:ext cx="21153" cy="153589"/>
            </a:xfrm>
            <a:custGeom>
              <a:avLst/>
              <a:gdLst>
                <a:gd name="T0" fmla="*/ 1 w 10"/>
                <a:gd name="T1" fmla="*/ 8 h 70"/>
                <a:gd name="T2" fmla="*/ 2 w 10"/>
                <a:gd name="T3" fmla="*/ 66 h 70"/>
                <a:gd name="T4" fmla="*/ 9 w 10"/>
                <a:gd name="T5" fmla="*/ 63 h 70"/>
                <a:gd name="T6" fmla="*/ 8 w 10"/>
                <a:gd name="T7" fmla="*/ 5 h 70"/>
                <a:gd name="T8" fmla="*/ 1 w 10"/>
                <a:gd name="T9" fmla="*/ 8 h 70"/>
              </a:gdLst>
              <a:ahLst/>
              <a:cxnLst>
                <a:cxn ang="0">
                  <a:pos x="T0" y="T1"/>
                </a:cxn>
                <a:cxn ang="0">
                  <a:pos x="T2" y="T3"/>
                </a:cxn>
                <a:cxn ang="0">
                  <a:pos x="T4" y="T5"/>
                </a:cxn>
                <a:cxn ang="0">
                  <a:pos x="T6" y="T7"/>
                </a:cxn>
                <a:cxn ang="0">
                  <a:pos x="T8" y="T9"/>
                </a:cxn>
              </a:cxnLst>
              <a:rect l="0" t="0" r="r" b="b"/>
              <a:pathLst>
                <a:path w="10" h="70">
                  <a:moveTo>
                    <a:pt x="1" y="8"/>
                  </a:moveTo>
                  <a:cubicBezTo>
                    <a:pt x="0" y="27"/>
                    <a:pt x="3" y="46"/>
                    <a:pt x="2" y="66"/>
                  </a:cubicBezTo>
                  <a:cubicBezTo>
                    <a:pt x="2" y="70"/>
                    <a:pt x="9" y="67"/>
                    <a:pt x="9" y="63"/>
                  </a:cubicBezTo>
                  <a:cubicBezTo>
                    <a:pt x="10" y="44"/>
                    <a:pt x="7" y="25"/>
                    <a:pt x="8" y="5"/>
                  </a:cubicBezTo>
                  <a:cubicBezTo>
                    <a:pt x="8" y="0"/>
                    <a:pt x="2" y="4"/>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8" name="11-14-Freeform"/>
            <p:cNvSpPr>
              <a:spLocks/>
            </p:cNvSpPr>
            <p:nvPr>
              <p:custDataLst>
                <p:tags r:id="rId22"/>
              </p:custDataLst>
            </p:nvPr>
          </p:nvSpPr>
          <p:spPr bwMode="auto">
            <a:xfrm>
              <a:off x="7635431" y="3042213"/>
              <a:ext cx="128757" cy="129677"/>
            </a:xfrm>
            <a:custGeom>
              <a:avLst/>
              <a:gdLst>
                <a:gd name="T0" fmla="*/ 13 w 59"/>
                <a:gd name="T1" fmla="*/ 19 h 59"/>
                <a:gd name="T2" fmla="*/ 2 w 59"/>
                <a:gd name="T3" fmla="*/ 47 h 59"/>
                <a:gd name="T4" fmla="*/ 11 w 59"/>
                <a:gd name="T5" fmla="*/ 57 h 59"/>
                <a:gd name="T6" fmla="*/ 31 w 59"/>
                <a:gd name="T7" fmla="*/ 54 h 59"/>
                <a:gd name="T8" fmla="*/ 32 w 59"/>
                <a:gd name="T9" fmla="*/ 28 h 59"/>
                <a:gd name="T10" fmla="*/ 25 w 59"/>
                <a:gd name="T11" fmla="*/ 31 h 59"/>
                <a:gd name="T12" fmla="*/ 39 w 59"/>
                <a:gd name="T13" fmla="*/ 59 h 59"/>
                <a:gd name="T14" fmla="*/ 55 w 59"/>
                <a:gd name="T15" fmla="*/ 54 h 59"/>
                <a:gd name="T16" fmla="*/ 56 w 59"/>
                <a:gd name="T17" fmla="*/ 42 h 59"/>
                <a:gd name="T18" fmla="*/ 15 w 59"/>
                <a:gd name="T19" fmla="*/ 16 h 59"/>
                <a:gd name="T20" fmla="*/ 20 w 59"/>
                <a:gd name="T21" fmla="*/ 19 h 59"/>
                <a:gd name="T22" fmla="*/ 47 w 59"/>
                <a:gd name="T23" fmla="*/ 42 h 59"/>
                <a:gd name="T24" fmla="*/ 50 w 59"/>
                <a:gd name="T25" fmla="*/ 48 h 59"/>
                <a:gd name="T26" fmla="*/ 51 w 59"/>
                <a:gd name="T27" fmla="*/ 49 h 59"/>
                <a:gd name="T28" fmla="*/ 43 w 59"/>
                <a:gd name="T29" fmla="*/ 51 h 59"/>
                <a:gd name="T30" fmla="*/ 32 w 59"/>
                <a:gd name="T31" fmla="*/ 28 h 59"/>
                <a:gd name="T32" fmla="*/ 25 w 59"/>
                <a:gd name="T33" fmla="*/ 31 h 59"/>
                <a:gd name="T34" fmla="*/ 25 w 59"/>
                <a:gd name="T35" fmla="*/ 50 h 59"/>
                <a:gd name="T36" fmla="*/ 9 w 59"/>
                <a:gd name="T37" fmla="*/ 48 h 59"/>
                <a:gd name="T38" fmla="*/ 15 w 59"/>
                <a:gd name="T39" fmla="*/ 34 h 59"/>
                <a:gd name="T40" fmla="*/ 19 w 59"/>
                <a:gd name="T41" fmla="*/ 18 h 59"/>
                <a:gd name="T42" fmla="*/ 13 w 59"/>
                <a:gd name="T43"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13" y="19"/>
                  </a:moveTo>
                  <a:cubicBezTo>
                    <a:pt x="11" y="29"/>
                    <a:pt x="6" y="37"/>
                    <a:pt x="2" y="47"/>
                  </a:cubicBezTo>
                  <a:cubicBezTo>
                    <a:pt x="0" y="53"/>
                    <a:pt x="5" y="56"/>
                    <a:pt x="11" y="57"/>
                  </a:cubicBezTo>
                  <a:cubicBezTo>
                    <a:pt x="16" y="58"/>
                    <a:pt x="27" y="59"/>
                    <a:pt x="31" y="54"/>
                  </a:cubicBezTo>
                  <a:cubicBezTo>
                    <a:pt x="40" y="45"/>
                    <a:pt x="33" y="39"/>
                    <a:pt x="32" y="28"/>
                  </a:cubicBezTo>
                  <a:cubicBezTo>
                    <a:pt x="31" y="23"/>
                    <a:pt x="25" y="27"/>
                    <a:pt x="25" y="31"/>
                  </a:cubicBezTo>
                  <a:cubicBezTo>
                    <a:pt x="25" y="39"/>
                    <a:pt x="26" y="59"/>
                    <a:pt x="39" y="59"/>
                  </a:cubicBezTo>
                  <a:cubicBezTo>
                    <a:pt x="44" y="59"/>
                    <a:pt x="51" y="57"/>
                    <a:pt x="55" y="54"/>
                  </a:cubicBezTo>
                  <a:cubicBezTo>
                    <a:pt x="59" y="50"/>
                    <a:pt x="57" y="46"/>
                    <a:pt x="56" y="42"/>
                  </a:cubicBezTo>
                  <a:cubicBezTo>
                    <a:pt x="52" y="33"/>
                    <a:pt x="25" y="0"/>
                    <a:pt x="15" y="16"/>
                  </a:cubicBezTo>
                  <a:cubicBezTo>
                    <a:pt x="12" y="20"/>
                    <a:pt x="17" y="23"/>
                    <a:pt x="20" y="19"/>
                  </a:cubicBezTo>
                  <a:cubicBezTo>
                    <a:pt x="23" y="15"/>
                    <a:pt x="45" y="40"/>
                    <a:pt x="47" y="42"/>
                  </a:cubicBezTo>
                  <a:cubicBezTo>
                    <a:pt x="48" y="44"/>
                    <a:pt x="49" y="46"/>
                    <a:pt x="50" y="48"/>
                  </a:cubicBezTo>
                  <a:cubicBezTo>
                    <a:pt x="50" y="50"/>
                    <a:pt x="51" y="51"/>
                    <a:pt x="51" y="49"/>
                  </a:cubicBezTo>
                  <a:cubicBezTo>
                    <a:pt x="49" y="50"/>
                    <a:pt x="46" y="51"/>
                    <a:pt x="43" y="51"/>
                  </a:cubicBezTo>
                  <a:cubicBezTo>
                    <a:pt x="32" y="53"/>
                    <a:pt x="32" y="35"/>
                    <a:pt x="32" y="28"/>
                  </a:cubicBezTo>
                  <a:cubicBezTo>
                    <a:pt x="30" y="29"/>
                    <a:pt x="27" y="30"/>
                    <a:pt x="25" y="31"/>
                  </a:cubicBezTo>
                  <a:cubicBezTo>
                    <a:pt x="26" y="36"/>
                    <a:pt x="33" y="49"/>
                    <a:pt x="25" y="50"/>
                  </a:cubicBezTo>
                  <a:cubicBezTo>
                    <a:pt x="20" y="51"/>
                    <a:pt x="13" y="51"/>
                    <a:pt x="9" y="48"/>
                  </a:cubicBezTo>
                  <a:cubicBezTo>
                    <a:pt x="8" y="47"/>
                    <a:pt x="14" y="36"/>
                    <a:pt x="15" y="34"/>
                  </a:cubicBezTo>
                  <a:cubicBezTo>
                    <a:pt x="17" y="29"/>
                    <a:pt x="18" y="24"/>
                    <a:pt x="19" y="18"/>
                  </a:cubicBezTo>
                  <a:cubicBezTo>
                    <a:pt x="20" y="13"/>
                    <a:pt x="13" y="15"/>
                    <a:pt x="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29" name="11-15-Freeform"/>
            <p:cNvSpPr>
              <a:spLocks/>
            </p:cNvSpPr>
            <p:nvPr>
              <p:custDataLst>
                <p:tags r:id="rId23"/>
              </p:custDataLst>
            </p:nvPr>
          </p:nvSpPr>
          <p:spPr bwMode="auto">
            <a:xfrm>
              <a:off x="8094356" y="2650425"/>
              <a:ext cx="89210" cy="55181"/>
            </a:xfrm>
            <a:custGeom>
              <a:avLst/>
              <a:gdLst>
                <a:gd name="T0" fmla="*/ 24 w 41"/>
                <a:gd name="T1" fmla="*/ 20 h 25"/>
                <a:gd name="T2" fmla="*/ 25 w 41"/>
                <a:gd name="T3" fmla="*/ 20 h 25"/>
                <a:gd name="T4" fmla="*/ 30 w 41"/>
                <a:gd name="T5" fmla="*/ 17 h 25"/>
                <a:gd name="T6" fmla="*/ 38 w 41"/>
                <a:gd name="T7" fmla="*/ 11 h 25"/>
                <a:gd name="T8" fmla="*/ 38 w 41"/>
                <a:gd name="T9" fmla="*/ 5 h 25"/>
                <a:gd name="T10" fmla="*/ 7 w 41"/>
                <a:gd name="T11" fmla="*/ 4 h 25"/>
                <a:gd name="T12" fmla="*/ 2 w 41"/>
                <a:gd name="T13" fmla="*/ 14 h 25"/>
                <a:gd name="T14" fmla="*/ 17 w 41"/>
                <a:gd name="T15" fmla="*/ 24 h 25"/>
                <a:gd name="T16" fmla="*/ 22 w 41"/>
                <a:gd name="T17" fmla="*/ 17 h 25"/>
                <a:gd name="T18" fmla="*/ 10 w 41"/>
                <a:gd name="T19" fmla="*/ 12 h 25"/>
                <a:gd name="T20" fmla="*/ 8 w 41"/>
                <a:gd name="T21" fmla="*/ 10 h 25"/>
                <a:gd name="T22" fmla="*/ 8 w 41"/>
                <a:gd name="T23" fmla="*/ 10 h 25"/>
                <a:gd name="T24" fmla="*/ 13 w 41"/>
                <a:gd name="T25" fmla="*/ 9 h 25"/>
                <a:gd name="T26" fmla="*/ 35 w 41"/>
                <a:gd name="T27" fmla="*/ 12 h 25"/>
                <a:gd name="T28" fmla="*/ 35 w 41"/>
                <a:gd name="T29" fmla="*/ 6 h 25"/>
                <a:gd name="T30" fmla="*/ 18 w 41"/>
                <a:gd name="T31" fmla="*/ 18 h 25"/>
                <a:gd name="T32" fmla="*/ 24 w 41"/>
                <a:gd name="T3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5">
                  <a:moveTo>
                    <a:pt x="24" y="20"/>
                  </a:moveTo>
                  <a:cubicBezTo>
                    <a:pt x="23" y="22"/>
                    <a:pt x="24" y="21"/>
                    <a:pt x="25" y="20"/>
                  </a:cubicBezTo>
                  <a:cubicBezTo>
                    <a:pt x="27" y="19"/>
                    <a:pt x="28" y="18"/>
                    <a:pt x="30" y="17"/>
                  </a:cubicBezTo>
                  <a:cubicBezTo>
                    <a:pt x="33" y="15"/>
                    <a:pt x="36" y="13"/>
                    <a:pt x="38" y="11"/>
                  </a:cubicBezTo>
                  <a:cubicBezTo>
                    <a:pt x="40" y="9"/>
                    <a:pt x="41" y="6"/>
                    <a:pt x="38" y="5"/>
                  </a:cubicBezTo>
                  <a:cubicBezTo>
                    <a:pt x="30" y="1"/>
                    <a:pt x="15" y="0"/>
                    <a:pt x="7" y="4"/>
                  </a:cubicBezTo>
                  <a:cubicBezTo>
                    <a:pt x="3" y="6"/>
                    <a:pt x="0" y="10"/>
                    <a:pt x="2" y="14"/>
                  </a:cubicBezTo>
                  <a:cubicBezTo>
                    <a:pt x="4" y="19"/>
                    <a:pt x="12" y="22"/>
                    <a:pt x="17" y="24"/>
                  </a:cubicBezTo>
                  <a:cubicBezTo>
                    <a:pt x="21" y="25"/>
                    <a:pt x="25" y="19"/>
                    <a:pt x="22" y="17"/>
                  </a:cubicBezTo>
                  <a:cubicBezTo>
                    <a:pt x="18" y="15"/>
                    <a:pt x="14" y="14"/>
                    <a:pt x="10" y="12"/>
                  </a:cubicBezTo>
                  <a:cubicBezTo>
                    <a:pt x="10" y="11"/>
                    <a:pt x="9" y="11"/>
                    <a:pt x="8" y="10"/>
                  </a:cubicBezTo>
                  <a:cubicBezTo>
                    <a:pt x="7" y="9"/>
                    <a:pt x="7" y="10"/>
                    <a:pt x="8" y="10"/>
                  </a:cubicBezTo>
                  <a:cubicBezTo>
                    <a:pt x="9" y="9"/>
                    <a:pt x="11" y="9"/>
                    <a:pt x="13" y="9"/>
                  </a:cubicBezTo>
                  <a:cubicBezTo>
                    <a:pt x="20" y="8"/>
                    <a:pt x="29" y="9"/>
                    <a:pt x="35" y="12"/>
                  </a:cubicBezTo>
                  <a:cubicBezTo>
                    <a:pt x="35" y="10"/>
                    <a:pt x="35" y="8"/>
                    <a:pt x="35" y="6"/>
                  </a:cubicBezTo>
                  <a:cubicBezTo>
                    <a:pt x="30" y="10"/>
                    <a:pt x="21" y="12"/>
                    <a:pt x="18" y="18"/>
                  </a:cubicBezTo>
                  <a:cubicBezTo>
                    <a:pt x="16" y="23"/>
                    <a:pt x="22" y="24"/>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5" name="11-16-Freeform"/>
            <p:cNvSpPr>
              <a:spLocks/>
            </p:cNvSpPr>
            <p:nvPr>
              <p:custDataLst>
                <p:tags r:id="rId24"/>
              </p:custDataLst>
            </p:nvPr>
          </p:nvSpPr>
          <p:spPr bwMode="auto">
            <a:xfrm>
              <a:off x="8081481" y="2518910"/>
              <a:ext cx="41386" cy="26671"/>
            </a:xfrm>
            <a:custGeom>
              <a:avLst/>
              <a:gdLst>
                <a:gd name="T0" fmla="*/ 15 w 19"/>
                <a:gd name="T1" fmla="*/ 0 h 12"/>
                <a:gd name="T2" fmla="*/ 2 w 19"/>
                <a:gd name="T3" fmla="*/ 6 h 12"/>
                <a:gd name="T4" fmla="*/ 1 w 19"/>
                <a:gd name="T5" fmla="*/ 11 h 12"/>
                <a:gd name="T6" fmla="*/ 5 w 19"/>
                <a:gd name="T7" fmla="*/ 11 h 12"/>
                <a:gd name="T8" fmla="*/ 13 w 19"/>
                <a:gd name="T9" fmla="*/ 7 h 12"/>
                <a:gd name="T10" fmla="*/ 15 w 19"/>
                <a:gd name="T11" fmla="*/ 0 h 12"/>
              </a:gdLst>
              <a:ahLst/>
              <a:cxnLst>
                <a:cxn ang="0">
                  <a:pos x="T0" y="T1"/>
                </a:cxn>
                <a:cxn ang="0">
                  <a:pos x="T2" y="T3"/>
                </a:cxn>
                <a:cxn ang="0">
                  <a:pos x="T4" y="T5"/>
                </a:cxn>
                <a:cxn ang="0">
                  <a:pos x="T6" y="T7"/>
                </a:cxn>
                <a:cxn ang="0">
                  <a:pos x="T8" y="T9"/>
                </a:cxn>
                <a:cxn ang="0">
                  <a:pos x="T10" y="T11"/>
                </a:cxn>
              </a:cxnLst>
              <a:rect l="0" t="0" r="r" b="b"/>
              <a:pathLst>
                <a:path w="19" h="12">
                  <a:moveTo>
                    <a:pt x="15" y="0"/>
                  </a:moveTo>
                  <a:cubicBezTo>
                    <a:pt x="10" y="0"/>
                    <a:pt x="5" y="2"/>
                    <a:pt x="2" y="6"/>
                  </a:cubicBezTo>
                  <a:cubicBezTo>
                    <a:pt x="1" y="7"/>
                    <a:pt x="0" y="9"/>
                    <a:pt x="1" y="11"/>
                  </a:cubicBezTo>
                  <a:cubicBezTo>
                    <a:pt x="2" y="12"/>
                    <a:pt x="4" y="12"/>
                    <a:pt x="5" y="11"/>
                  </a:cubicBezTo>
                  <a:cubicBezTo>
                    <a:pt x="8" y="8"/>
                    <a:pt x="10" y="7"/>
                    <a:pt x="13" y="7"/>
                  </a:cubicBezTo>
                  <a:cubicBezTo>
                    <a:pt x="17" y="7"/>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sp>
          <p:nvSpPr>
            <p:cNvPr id="336" name="11-17-Freeform"/>
            <p:cNvSpPr>
              <a:spLocks/>
            </p:cNvSpPr>
            <p:nvPr>
              <p:custDataLst>
                <p:tags r:id="rId25"/>
              </p:custDataLst>
            </p:nvPr>
          </p:nvSpPr>
          <p:spPr bwMode="auto">
            <a:xfrm>
              <a:off x="8157815" y="2514311"/>
              <a:ext cx="58860" cy="35868"/>
            </a:xfrm>
            <a:custGeom>
              <a:avLst/>
              <a:gdLst>
                <a:gd name="T0" fmla="*/ 4 w 27"/>
                <a:gd name="T1" fmla="*/ 8 h 16"/>
                <a:gd name="T2" fmla="*/ 20 w 27"/>
                <a:gd name="T3" fmla="*/ 15 h 16"/>
                <a:gd name="T4" fmla="*/ 23 w 27"/>
                <a:gd name="T5" fmla="*/ 8 h 16"/>
                <a:gd name="T6" fmla="*/ 7 w 27"/>
                <a:gd name="T7" fmla="*/ 1 h 16"/>
                <a:gd name="T8" fmla="*/ 4 w 27"/>
                <a:gd name="T9" fmla="*/ 8 h 16"/>
              </a:gdLst>
              <a:ahLst/>
              <a:cxnLst>
                <a:cxn ang="0">
                  <a:pos x="T0" y="T1"/>
                </a:cxn>
                <a:cxn ang="0">
                  <a:pos x="T2" y="T3"/>
                </a:cxn>
                <a:cxn ang="0">
                  <a:pos x="T4" y="T5"/>
                </a:cxn>
                <a:cxn ang="0">
                  <a:pos x="T6" y="T7"/>
                </a:cxn>
                <a:cxn ang="0">
                  <a:pos x="T8" y="T9"/>
                </a:cxn>
              </a:cxnLst>
              <a:rect l="0" t="0" r="r" b="b"/>
              <a:pathLst>
                <a:path w="27" h="16">
                  <a:moveTo>
                    <a:pt x="4" y="8"/>
                  </a:moveTo>
                  <a:cubicBezTo>
                    <a:pt x="9" y="10"/>
                    <a:pt x="14" y="13"/>
                    <a:pt x="20" y="15"/>
                  </a:cubicBezTo>
                  <a:cubicBezTo>
                    <a:pt x="23" y="16"/>
                    <a:pt x="27" y="9"/>
                    <a:pt x="23" y="8"/>
                  </a:cubicBezTo>
                  <a:cubicBezTo>
                    <a:pt x="18" y="6"/>
                    <a:pt x="13" y="3"/>
                    <a:pt x="7" y="1"/>
                  </a:cubicBezTo>
                  <a:cubicBezTo>
                    <a:pt x="3"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Bahnschrift" panose="020B0502040204020203" pitchFamily="34" charset="0"/>
                <a:ea typeface="等线"/>
              </a:endParaRPr>
            </a:p>
          </p:txBody>
        </p:sp>
      </p:grpSp>
      <p:sp>
        <p:nvSpPr>
          <p:cNvPr id="78" name="14-TextBox">
            <a:extLst>
              <a:ext uri="{FF2B5EF4-FFF2-40B4-BE49-F238E27FC236}">
                <a16:creationId xmlns:a16="http://schemas.microsoft.com/office/drawing/2014/main" id="{5BD7ADAB-661A-47AA-96B6-9C29E51963A9}"/>
              </a:ext>
            </a:extLst>
          </p:cNvPr>
          <p:cNvSpPr txBox="1"/>
          <p:nvPr/>
        </p:nvSpPr>
        <p:spPr>
          <a:xfrm>
            <a:off x="2433862" y="2514759"/>
            <a:ext cx="10379386" cy="1619099"/>
          </a:xfrm>
          <a:prstGeom prst="rect">
            <a:avLst/>
          </a:prstGeom>
          <a:noFill/>
        </p:spPr>
        <p:txBody>
          <a:bodyPr wrap="square" lIns="135000" tIns="70200" rIns="135000" bIns="70200" rtlCol="0">
            <a:spAutoFit/>
          </a:bodyPr>
          <a:lstStyle/>
          <a:p>
            <a:r>
              <a:rPr lang="en-US" sz="3200" b="1" u="sng" dirty="0">
                <a:solidFill>
                  <a:prstClr val="black"/>
                </a:solidFill>
                <a:latin typeface="Bahnschrift" panose="020B0502040204020203" pitchFamily="34" charset="0"/>
                <a:cs typeface="Open Sans" panose="020B0606030504020204" pitchFamily="34" charset="0"/>
              </a:rPr>
              <a:t>You</a:t>
            </a:r>
            <a:r>
              <a:rPr lang="en-US" sz="3200" dirty="0">
                <a:solidFill>
                  <a:prstClr val="black"/>
                </a:solidFill>
                <a:latin typeface="Bahnschrift" panose="020B0502040204020203" pitchFamily="34" charset="0"/>
                <a:cs typeface="Open Sans" panose="020B0606030504020204" pitchFamily="34" charset="0"/>
              </a:rPr>
              <a:t>. There is established case law of companies being held liable with fines for their ML/AI system’s bias.</a:t>
            </a:r>
            <a:br>
              <a:rPr lang="en-US" sz="3200" dirty="0">
                <a:solidFill>
                  <a:prstClr val="black"/>
                </a:solidFill>
                <a:latin typeface="Bahnschrift" panose="020B0502040204020203" pitchFamily="34" charset="0"/>
                <a:cs typeface="Open Sans" panose="020B0606030504020204" pitchFamily="34" charset="0"/>
              </a:rPr>
            </a:br>
            <a:r>
              <a:rPr lang="en-US" sz="3200" dirty="0">
                <a:solidFill>
                  <a:prstClr val="black"/>
                </a:solidFill>
                <a:latin typeface="Bahnschrift" panose="020B0502040204020203" pitchFamily="34" charset="0"/>
                <a:cs typeface="Open Sans" panose="020B0606030504020204" pitchFamily="34" charset="0"/>
              </a:rPr>
              <a:t>Book Rec: </a:t>
            </a:r>
            <a:r>
              <a:rPr lang="en-US" sz="3200" u="sng" dirty="0">
                <a:solidFill>
                  <a:prstClr val="black"/>
                </a:solidFill>
                <a:latin typeface="Bahnschrift" panose="020B0502040204020203" pitchFamily="34" charset="0"/>
                <a:cs typeface="Open Sans" panose="020B0606030504020204" pitchFamily="34" charset="0"/>
              </a:rPr>
              <a:t>Weapons of Math Destruction</a:t>
            </a:r>
            <a:r>
              <a:rPr lang="en-US" sz="3200" dirty="0">
                <a:solidFill>
                  <a:prstClr val="black"/>
                </a:solidFill>
                <a:latin typeface="Bahnschrift" panose="020B0502040204020203" pitchFamily="34" charset="0"/>
                <a:cs typeface="Open Sans" panose="020B0606030504020204" pitchFamily="34" charset="0"/>
              </a:rPr>
              <a:t> by Cathy O’Neil</a:t>
            </a:r>
            <a:endParaRPr lang="en-US" sz="3200" dirty="0">
              <a:latin typeface="Bahnschrift" panose="020B0502040204020203" pitchFamily="34" charset="0"/>
            </a:endParaRPr>
          </a:p>
        </p:txBody>
      </p:sp>
      <p:sp>
        <p:nvSpPr>
          <p:cNvPr id="79" name="15-TextBox">
            <a:extLst>
              <a:ext uri="{FF2B5EF4-FFF2-40B4-BE49-F238E27FC236}">
                <a16:creationId xmlns:a16="http://schemas.microsoft.com/office/drawing/2014/main" id="{C2C81F1A-B168-45B9-9F56-5589AD37D049}"/>
              </a:ext>
            </a:extLst>
          </p:cNvPr>
          <p:cNvSpPr txBox="1"/>
          <p:nvPr/>
        </p:nvSpPr>
        <p:spPr>
          <a:xfrm>
            <a:off x="2455302" y="5416565"/>
            <a:ext cx="9076946" cy="2357762"/>
          </a:xfrm>
          <a:prstGeom prst="rect">
            <a:avLst/>
          </a:prstGeom>
          <a:noFill/>
        </p:spPr>
        <p:txBody>
          <a:bodyPr wrap="square" lIns="135000" tIns="70200" rIns="135000" bIns="70200" rtlCol="0">
            <a:spAutoFit/>
          </a:bodyPr>
          <a:lstStyle/>
          <a:p>
            <a:pPr marL="342900" lvl="0" indent="-342900">
              <a:buFont typeface="Arial" panose="020B0604020202020204" pitchFamily="34" charset="0"/>
              <a:buChar char="•"/>
            </a:pPr>
            <a:r>
              <a:rPr lang="en-US" sz="2400" dirty="0">
                <a:latin typeface="Bahnschrift" panose="020B0502040204020203" pitchFamily="34" charset="0"/>
              </a:rPr>
              <a:t>Guardrails AI - Hallucination detection and factual consistency checking</a:t>
            </a:r>
          </a:p>
          <a:p>
            <a:pPr marL="342900" lvl="0" indent="-342900">
              <a:buFont typeface="Arial" panose="020B0604020202020204" pitchFamily="34" charset="0"/>
              <a:buChar char="•"/>
            </a:pPr>
            <a:r>
              <a:rPr lang="en-US" sz="2400" dirty="0">
                <a:latin typeface="Bahnschrift" panose="020B0502040204020203" pitchFamily="34" charset="0"/>
              </a:rPr>
              <a:t>Robust Intelligence - AI firewall with misinformation detection</a:t>
            </a:r>
          </a:p>
          <a:p>
            <a:pPr marL="342900" lvl="0" indent="-342900">
              <a:buFont typeface="Arial" panose="020B0604020202020204" pitchFamily="34" charset="0"/>
              <a:buChar char="•"/>
            </a:pPr>
            <a:r>
              <a:rPr lang="en-US" sz="2400" dirty="0">
                <a:latin typeface="Bahnschrift" panose="020B0502040204020203" pitchFamily="34" charset="0"/>
              </a:rPr>
              <a:t>Human-in-the-loop systems - Scale AI for output verification</a:t>
            </a:r>
          </a:p>
          <a:p>
            <a:pPr marL="342900" lvl="0" indent="-342900">
              <a:buFont typeface="Arial" panose="020B0604020202020204" pitchFamily="34" charset="0"/>
              <a:buChar char="•"/>
            </a:pPr>
            <a:r>
              <a:rPr lang="en-US" sz="2400" dirty="0">
                <a:latin typeface="Bahnschrift" panose="020B0502040204020203" pitchFamily="34" charset="0"/>
              </a:rPr>
              <a:t>Benchmarks for measuring model truthfulness</a:t>
            </a:r>
          </a:p>
        </p:txBody>
      </p:sp>
      <p:sp>
        <p:nvSpPr>
          <p:cNvPr id="80" name="16-TextBox">
            <a:extLst>
              <a:ext uri="{FF2B5EF4-FFF2-40B4-BE49-F238E27FC236}">
                <a16:creationId xmlns:a16="http://schemas.microsoft.com/office/drawing/2014/main" id="{8F9B5E3C-6352-4994-B22D-C9197D65B59D}"/>
              </a:ext>
            </a:extLst>
          </p:cNvPr>
          <p:cNvSpPr txBox="1"/>
          <p:nvPr/>
        </p:nvSpPr>
        <p:spPr>
          <a:xfrm>
            <a:off x="3098845" y="1866900"/>
            <a:ext cx="2962671" cy="646331"/>
          </a:xfrm>
          <a:prstGeom prst="rect">
            <a:avLst/>
          </a:prstGeom>
          <a:noFill/>
        </p:spPr>
        <p:txBody>
          <a:bodyPr wrap="none" rtlCol="0">
            <a:spAutoFit/>
          </a:bodyPr>
          <a:lstStyle/>
          <a:p>
            <a:pPr defTabSz="1371600"/>
            <a:r>
              <a:rPr lang="en-US" altLang="zh-CN" sz="3600" dirty="0">
                <a:solidFill>
                  <a:srgbClr val="1F4E79"/>
                </a:solidFill>
                <a:latin typeface="Bahnschrift" panose="020B0502040204020203" pitchFamily="34" charset="0"/>
                <a:ea typeface="等线 Light"/>
                <a:cs typeface="Open Sans" panose="020B0606030504020204" pitchFamily="34" charset="0"/>
              </a:rPr>
              <a:t>Who’s Liable?</a:t>
            </a:r>
            <a:endParaRPr lang="en-US" sz="3600" dirty="0">
              <a:solidFill>
                <a:srgbClr val="1F4E79"/>
              </a:solidFill>
              <a:latin typeface="Bahnschrift" panose="020B0502040204020203" pitchFamily="34" charset="0"/>
              <a:ea typeface="等线 Light"/>
              <a:cs typeface="Open Sans" panose="020B0606030504020204" pitchFamily="34" charset="0"/>
            </a:endParaRPr>
          </a:p>
        </p:txBody>
      </p:sp>
      <p:sp>
        <p:nvSpPr>
          <p:cNvPr id="81" name="17-TextBox">
            <a:extLst>
              <a:ext uri="{FF2B5EF4-FFF2-40B4-BE49-F238E27FC236}">
                <a16:creationId xmlns:a16="http://schemas.microsoft.com/office/drawing/2014/main" id="{128C01A1-8ECA-48B8-A821-F8EDE1385C50}"/>
              </a:ext>
            </a:extLst>
          </p:cNvPr>
          <p:cNvSpPr txBox="1"/>
          <p:nvPr/>
        </p:nvSpPr>
        <p:spPr>
          <a:xfrm>
            <a:off x="3122528" y="4750986"/>
            <a:ext cx="4482317" cy="707886"/>
          </a:xfrm>
          <a:prstGeom prst="rect">
            <a:avLst/>
          </a:prstGeom>
          <a:noFill/>
        </p:spPr>
        <p:txBody>
          <a:bodyPr wrap="none" rtlCol="0">
            <a:spAutoFit/>
          </a:bodyPr>
          <a:lstStyle/>
          <a:p>
            <a:pPr defTabSz="1371600"/>
            <a:r>
              <a:rPr lang="en-US" altLang="zh-CN" sz="4000" dirty="0">
                <a:solidFill>
                  <a:srgbClr val="1F4E79"/>
                </a:solidFill>
                <a:latin typeface="Bahnschrift" panose="020B0502040204020203" pitchFamily="34" charset="0"/>
                <a:ea typeface="等线 Light"/>
                <a:cs typeface="Open Sans" panose="020B0606030504020204" pitchFamily="34" charset="0"/>
              </a:rPr>
              <a:t>Tools that can help</a:t>
            </a:r>
            <a:endParaRPr lang="en-US" sz="4000" dirty="0">
              <a:solidFill>
                <a:srgbClr val="1F4E79"/>
              </a:solidFill>
              <a:latin typeface="Bahnschrift" panose="020B0502040204020203" pitchFamily="34" charset="0"/>
              <a:ea typeface="等线 Light"/>
              <a:cs typeface="Open Sans" panose="020B0606030504020204" pitchFamily="34" charset="0"/>
            </a:endParaRPr>
          </a:p>
        </p:txBody>
      </p:sp>
      <p:sp>
        <p:nvSpPr>
          <p:cNvPr id="4" name="TextBox 3">
            <a:extLst>
              <a:ext uri="{FF2B5EF4-FFF2-40B4-BE49-F238E27FC236}">
                <a16:creationId xmlns:a16="http://schemas.microsoft.com/office/drawing/2014/main" id="{9DB2ABB8-9EED-2B1E-2436-4F9611F209BA}"/>
              </a:ext>
            </a:extLst>
          </p:cNvPr>
          <p:cNvSpPr txBox="1"/>
          <p:nvPr/>
        </p:nvSpPr>
        <p:spPr>
          <a:xfrm>
            <a:off x="12496800" y="9024657"/>
            <a:ext cx="5194051" cy="461665"/>
          </a:xfrm>
          <a:prstGeom prst="rect">
            <a:avLst/>
          </a:prstGeom>
          <a:noFill/>
        </p:spPr>
        <p:txBody>
          <a:bodyPr wrap="none" rtlCol="0">
            <a:spAutoFit/>
          </a:bodyPr>
          <a:lstStyle/>
          <a:p>
            <a:r>
              <a:rPr lang="en-US" sz="2400" dirty="0">
                <a:latin typeface="Bahnschrift" panose="020B0502040204020203" pitchFamily="34" charset="0"/>
              </a:rPr>
              <a:t>Trust, Governance and Transparency</a:t>
            </a:r>
          </a:p>
        </p:txBody>
      </p:sp>
      <p:cxnSp>
        <p:nvCxnSpPr>
          <p:cNvPr id="5" name="Straight Connector 4">
            <a:extLst>
              <a:ext uri="{FF2B5EF4-FFF2-40B4-BE49-F238E27FC236}">
                <a16:creationId xmlns:a16="http://schemas.microsoft.com/office/drawing/2014/main" id="{A2144FB2-A8DC-AA69-55D1-3467F81F2CE2}"/>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122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1-Group"/>
          <p:cNvGrpSpPr>
            <a:grpSpLocks noChangeAspect="1"/>
          </p:cNvGrpSpPr>
          <p:nvPr>
            <p:custDataLst>
              <p:tags r:id="rId1"/>
            </p:custDataLst>
          </p:nvPr>
        </p:nvGrpSpPr>
        <p:grpSpPr bwMode="auto">
          <a:xfrm rot="835605">
            <a:off x="-1096747" y="54436"/>
            <a:ext cx="2680589" cy="2755148"/>
            <a:chOff x="-411" y="1994"/>
            <a:chExt cx="2265" cy="2328"/>
          </a:xfrm>
          <a:solidFill>
            <a:srgbClr val="FFC000"/>
          </a:solidFill>
        </p:grpSpPr>
        <p:sp>
          <p:nvSpPr>
            <p:cNvPr id="172" name="1-1-Freeform"/>
            <p:cNvSpPr>
              <a:spLocks noEditPoints="1"/>
            </p:cNvSpPr>
            <p:nvPr>
              <p:custDataLst>
                <p:tags r:id="rId23"/>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3" name="1-2-Freeform"/>
            <p:cNvSpPr>
              <a:spLocks/>
            </p:cNvSpPr>
            <p:nvPr>
              <p:custDataLst>
                <p:tags r:id="rId24"/>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4" name="1-3-Freeform"/>
            <p:cNvSpPr>
              <a:spLocks/>
            </p:cNvSpPr>
            <p:nvPr>
              <p:custDataLst>
                <p:tags r:id="rId25"/>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sp>
          <p:nvSpPr>
            <p:cNvPr id="175" name="1-4-Freeform"/>
            <p:cNvSpPr>
              <a:spLocks/>
            </p:cNvSpPr>
            <p:nvPr>
              <p:custDataLst>
                <p:tags r:id="rId26"/>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pPr defTabSz="1371600"/>
              <a:endParaRPr lang="zh-CN" altLang="en-US" sz="2700">
                <a:solidFill>
                  <a:prstClr val="black"/>
                </a:solidFill>
                <a:latin typeface="Calibri"/>
                <a:ea typeface="等线"/>
              </a:endParaRPr>
            </a:p>
          </p:txBody>
        </p:sp>
      </p:grpSp>
      <p:sp>
        <p:nvSpPr>
          <p:cNvPr id="176" name="2-TextBox"/>
          <p:cNvSpPr txBox="1"/>
          <p:nvPr>
            <p:custDataLst>
              <p:tags r:id="rId2"/>
            </p:custDataLst>
          </p:nvPr>
        </p:nvSpPr>
        <p:spPr>
          <a:xfrm>
            <a:off x="2386364" y="456257"/>
            <a:ext cx="10633102" cy="788102"/>
          </a:xfrm>
          <a:prstGeom prst="rect">
            <a:avLst/>
          </a:prstGeom>
          <a:noFill/>
        </p:spPr>
        <p:txBody>
          <a:bodyPr wrap="none" lIns="135000" tIns="70200" rIns="135000" bIns="70200" rtlCol="0">
            <a:spAutoFit/>
          </a:bodyPr>
          <a:lstStyle>
            <a:defPPr>
              <a:defRPr lang="en-US"/>
            </a:defPPr>
            <a:lvl1pPr>
              <a:defRPr sz="2800">
                <a:solidFill>
                  <a:schemeClr val="accent1"/>
                </a:solidFill>
              </a:defRPr>
            </a:lvl1pPr>
          </a:lstStyle>
          <a:p>
            <a:pPr defTabSz="1371600"/>
            <a:r>
              <a:rPr lang="en-US" altLang="zh-CN" sz="4200" dirty="0">
                <a:solidFill>
                  <a:srgbClr val="1F4E79"/>
                </a:solidFill>
                <a:latin typeface="Bahnschrift" panose="020B0502040204020203" pitchFamily="34" charset="0"/>
                <a:ea typeface="等线"/>
              </a:rPr>
              <a:t>Strategic Security Assessment Framework</a:t>
            </a:r>
            <a:endParaRPr lang="zh-CN" altLang="en-US" sz="4200" dirty="0">
              <a:solidFill>
                <a:srgbClr val="1F4E79"/>
              </a:solidFill>
              <a:latin typeface="Bahnschrift" panose="020B0502040204020203" pitchFamily="34" charset="0"/>
              <a:ea typeface="等线"/>
            </a:endParaRPr>
          </a:p>
        </p:txBody>
      </p:sp>
      <p:grpSp>
        <p:nvGrpSpPr>
          <p:cNvPr id="32" name="3-Group"/>
          <p:cNvGrpSpPr/>
          <p:nvPr>
            <p:custDataLst>
              <p:tags r:id="rId3"/>
            </p:custDataLst>
          </p:nvPr>
        </p:nvGrpSpPr>
        <p:grpSpPr>
          <a:xfrm>
            <a:off x="7347204" y="2194308"/>
            <a:ext cx="3593592" cy="6848064"/>
            <a:chOff x="4956048" y="1828632"/>
            <a:chExt cx="1764792" cy="3363044"/>
          </a:xfrm>
        </p:grpSpPr>
        <p:sp>
          <p:nvSpPr>
            <p:cNvPr id="33" name="3-1-Freeform"/>
            <p:cNvSpPr/>
            <p:nvPr>
              <p:custDataLst>
                <p:tags r:id="rId12"/>
              </p:custDataLst>
            </p:nvPr>
          </p:nvSpPr>
          <p:spPr>
            <a:xfrm>
              <a:off x="5266944" y="2761488"/>
              <a:ext cx="594544" cy="1728216"/>
            </a:xfrm>
            <a:custGeom>
              <a:avLst/>
              <a:gdLst>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360"/>
                <a:gd name="connsiteY0" fmla="*/ 0 h 1728216"/>
                <a:gd name="connsiteX1" fmla="*/ 329184 w 594360"/>
                <a:gd name="connsiteY1" fmla="*/ 9144 h 1728216"/>
                <a:gd name="connsiteX2" fmla="*/ 594360 w 594360"/>
                <a:gd name="connsiteY2" fmla="*/ 246888 h 1728216"/>
                <a:gd name="connsiteX3" fmla="*/ 594360 w 594360"/>
                <a:gd name="connsiteY3" fmla="*/ 1728216 h 1728216"/>
                <a:gd name="connsiteX0" fmla="*/ 0 w 594544"/>
                <a:gd name="connsiteY0" fmla="*/ 0 h 1728216"/>
                <a:gd name="connsiteX1" fmla="*/ 329184 w 594544"/>
                <a:gd name="connsiteY1" fmla="*/ 9144 h 1728216"/>
                <a:gd name="connsiteX2" fmla="*/ 594360 w 594544"/>
                <a:gd name="connsiteY2" fmla="*/ 246888 h 1728216"/>
                <a:gd name="connsiteX3" fmla="*/ 594360 w 594544"/>
                <a:gd name="connsiteY3" fmla="*/ 1728216 h 1728216"/>
              </a:gdLst>
              <a:ahLst/>
              <a:cxnLst>
                <a:cxn ang="0">
                  <a:pos x="connsiteX0" y="connsiteY0"/>
                </a:cxn>
                <a:cxn ang="0">
                  <a:pos x="connsiteX1" y="connsiteY1"/>
                </a:cxn>
                <a:cxn ang="0">
                  <a:pos x="connsiteX2" y="connsiteY2"/>
                </a:cxn>
                <a:cxn ang="0">
                  <a:pos x="connsiteX3" y="connsiteY3"/>
                </a:cxn>
              </a:cxnLst>
              <a:rect l="l" t="t" r="r" b="b"/>
              <a:pathLst>
                <a:path w="594544" h="1728216">
                  <a:moveTo>
                    <a:pt x="0" y="0"/>
                  </a:moveTo>
                  <a:lnTo>
                    <a:pt x="329184" y="9144"/>
                  </a:lnTo>
                  <a:cubicBezTo>
                    <a:pt x="564896" y="47752"/>
                    <a:pt x="597408" y="208280"/>
                    <a:pt x="594360" y="246888"/>
                  </a:cubicBezTo>
                  <a:lnTo>
                    <a:pt x="594360" y="172821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4" name="3-2-Freeform"/>
            <p:cNvSpPr/>
            <p:nvPr>
              <p:custDataLst>
                <p:tags r:id="rId13"/>
              </p:custDataLst>
            </p:nvPr>
          </p:nvSpPr>
          <p:spPr>
            <a:xfrm>
              <a:off x="4956048" y="3675888"/>
              <a:ext cx="594360" cy="1243584"/>
            </a:xfrm>
            <a:custGeom>
              <a:avLst/>
              <a:gdLst>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265176 h 1243584"/>
                <a:gd name="connsiteX3" fmla="*/ 585216 w 594360"/>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 name="connsiteX0" fmla="*/ 0 w 596016"/>
                <a:gd name="connsiteY0" fmla="*/ 0 h 1243584"/>
                <a:gd name="connsiteX1" fmla="*/ 329184 w 596016"/>
                <a:gd name="connsiteY1" fmla="*/ 9144 h 1243584"/>
                <a:gd name="connsiteX2" fmla="*/ 594360 w 596016"/>
                <a:gd name="connsiteY2" fmla="*/ 300736 h 1243584"/>
                <a:gd name="connsiteX3" fmla="*/ 585216 w 596016"/>
                <a:gd name="connsiteY3" fmla="*/ 1243584 h 1243584"/>
                <a:gd name="connsiteX0" fmla="*/ 0 w 594360"/>
                <a:gd name="connsiteY0" fmla="*/ 0 h 1243584"/>
                <a:gd name="connsiteX1" fmla="*/ 329184 w 594360"/>
                <a:gd name="connsiteY1" fmla="*/ 9144 h 1243584"/>
                <a:gd name="connsiteX2" fmla="*/ 594360 w 594360"/>
                <a:gd name="connsiteY2" fmla="*/ 300736 h 1243584"/>
                <a:gd name="connsiteX3" fmla="*/ 585216 w 594360"/>
                <a:gd name="connsiteY3" fmla="*/ 1243584 h 1243584"/>
              </a:gdLst>
              <a:ahLst/>
              <a:cxnLst>
                <a:cxn ang="0">
                  <a:pos x="connsiteX0" y="connsiteY0"/>
                </a:cxn>
                <a:cxn ang="0">
                  <a:pos x="connsiteX1" y="connsiteY1"/>
                </a:cxn>
                <a:cxn ang="0">
                  <a:pos x="connsiteX2" y="connsiteY2"/>
                </a:cxn>
                <a:cxn ang="0">
                  <a:pos x="connsiteX3" y="connsiteY3"/>
                </a:cxn>
              </a:cxnLst>
              <a:rect l="l" t="t" r="r" b="b"/>
              <a:pathLst>
                <a:path w="594360" h="1243584">
                  <a:moveTo>
                    <a:pt x="0" y="0"/>
                  </a:moveTo>
                  <a:lnTo>
                    <a:pt x="329184" y="9144"/>
                  </a:lnTo>
                  <a:cubicBezTo>
                    <a:pt x="641096" y="89408"/>
                    <a:pt x="572008" y="261112"/>
                    <a:pt x="594360" y="300736"/>
                  </a:cubicBezTo>
                  <a:lnTo>
                    <a:pt x="585216" y="124358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5" name="3-3-Freeform"/>
            <p:cNvSpPr/>
            <p:nvPr>
              <p:custDataLst>
                <p:tags r:id="rId14"/>
              </p:custDataLst>
            </p:nvPr>
          </p:nvSpPr>
          <p:spPr>
            <a:xfrm>
              <a:off x="6254496" y="2093976"/>
              <a:ext cx="429768" cy="1088136"/>
            </a:xfrm>
            <a:custGeom>
              <a:avLst/>
              <a:gdLst>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 name="connsiteX0" fmla="*/ 0 w 429768"/>
                <a:gd name="connsiteY0" fmla="*/ 0 h 1088136"/>
                <a:gd name="connsiteX1" fmla="*/ 0 w 429768"/>
                <a:gd name="connsiteY1" fmla="*/ 886968 h 1088136"/>
                <a:gd name="connsiteX2" fmla="*/ 155448 w 429768"/>
                <a:gd name="connsiteY2" fmla="*/ 1088136 h 1088136"/>
                <a:gd name="connsiteX3" fmla="*/ 429768 w 429768"/>
                <a:gd name="connsiteY3" fmla="*/ 1078992 h 1088136"/>
              </a:gdLst>
              <a:ahLst/>
              <a:cxnLst>
                <a:cxn ang="0">
                  <a:pos x="connsiteX0" y="connsiteY0"/>
                </a:cxn>
                <a:cxn ang="0">
                  <a:pos x="connsiteX1" y="connsiteY1"/>
                </a:cxn>
                <a:cxn ang="0">
                  <a:pos x="connsiteX2" y="connsiteY2"/>
                </a:cxn>
                <a:cxn ang="0">
                  <a:pos x="connsiteX3" y="connsiteY3"/>
                </a:cxn>
              </a:cxnLst>
              <a:rect l="l" t="t" r="r" b="b"/>
              <a:pathLst>
                <a:path w="429768" h="1088136">
                  <a:moveTo>
                    <a:pt x="0" y="0"/>
                  </a:moveTo>
                  <a:lnTo>
                    <a:pt x="0" y="886968"/>
                  </a:lnTo>
                  <a:cubicBezTo>
                    <a:pt x="26416" y="1040384"/>
                    <a:pt x="88392" y="1051560"/>
                    <a:pt x="155448" y="1088136"/>
                  </a:cubicBezTo>
                  <a:lnTo>
                    <a:pt x="429768" y="107899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6" name="3-4-Freeform"/>
            <p:cNvSpPr/>
            <p:nvPr>
              <p:custDataLst>
                <p:tags r:id="rId15"/>
              </p:custDataLst>
            </p:nvPr>
          </p:nvSpPr>
          <p:spPr>
            <a:xfrm>
              <a:off x="6144768" y="3941064"/>
              <a:ext cx="576072" cy="987552"/>
            </a:xfrm>
            <a:custGeom>
              <a:avLst/>
              <a:gdLst>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 name="connsiteX0" fmla="*/ 576072 w 576072"/>
                <a:gd name="connsiteY0" fmla="*/ 9144 h 987552"/>
                <a:gd name="connsiteX1" fmla="*/ 256032 w 576072"/>
                <a:gd name="connsiteY1" fmla="*/ 0 h 987552"/>
                <a:gd name="connsiteX2" fmla="*/ 0 w 576072"/>
                <a:gd name="connsiteY2" fmla="*/ 283464 h 987552"/>
                <a:gd name="connsiteX3" fmla="*/ 9144 w 576072"/>
                <a:gd name="connsiteY3" fmla="*/ 987552 h 987552"/>
              </a:gdLst>
              <a:ahLst/>
              <a:cxnLst>
                <a:cxn ang="0">
                  <a:pos x="connsiteX0" y="connsiteY0"/>
                </a:cxn>
                <a:cxn ang="0">
                  <a:pos x="connsiteX1" y="connsiteY1"/>
                </a:cxn>
                <a:cxn ang="0">
                  <a:pos x="connsiteX2" y="connsiteY2"/>
                </a:cxn>
                <a:cxn ang="0">
                  <a:pos x="connsiteX3" y="connsiteY3"/>
                </a:cxn>
              </a:cxnLst>
              <a:rect l="l" t="t" r="r" b="b"/>
              <a:pathLst>
                <a:path w="576072" h="987552">
                  <a:moveTo>
                    <a:pt x="576072" y="9144"/>
                  </a:moveTo>
                  <a:lnTo>
                    <a:pt x="256032" y="0"/>
                  </a:lnTo>
                  <a:cubicBezTo>
                    <a:pt x="-42672" y="99568"/>
                    <a:pt x="9144" y="315976"/>
                    <a:pt x="0" y="283464"/>
                  </a:cubicBezTo>
                  <a:lnTo>
                    <a:pt x="9144" y="987552"/>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7" name="3-5-Oval"/>
            <p:cNvSpPr/>
            <p:nvPr>
              <p:custDataLst>
                <p:tags r:id="rId16"/>
              </p:custDataLst>
            </p:nvPr>
          </p:nvSpPr>
          <p:spPr>
            <a:xfrm>
              <a:off x="5648960" y="2209800"/>
              <a:ext cx="360000" cy="36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8" name="3-6-Oval"/>
            <p:cNvSpPr/>
            <p:nvPr>
              <p:custDataLst>
                <p:tags r:id="rId17"/>
              </p:custDataLst>
            </p:nvPr>
          </p:nvSpPr>
          <p:spPr>
            <a:xfrm>
              <a:off x="6121824" y="1828632"/>
              <a:ext cx="265344" cy="265344"/>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39" name="3-7-Oval"/>
            <p:cNvSpPr/>
            <p:nvPr>
              <p:custDataLst>
                <p:tags r:id="rId18"/>
              </p:custDataLst>
            </p:nvPr>
          </p:nvSpPr>
          <p:spPr>
            <a:xfrm>
              <a:off x="6206236" y="3380148"/>
              <a:ext cx="324104" cy="32410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0" name="3-8-Oval"/>
            <p:cNvSpPr/>
            <p:nvPr>
              <p:custDataLst>
                <p:tags r:id="rId19"/>
              </p:custDataLst>
            </p:nvPr>
          </p:nvSpPr>
          <p:spPr>
            <a:xfrm>
              <a:off x="5259916" y="3130296"/>
              <a:ext cx="342308" cy="3423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1" name="3-9-Oval"/>
            <p:cNvSpPr/>
            <p:nvPr>
              <p:custDataLst>
                <p:tags r:id="rId20"/>
              </p:custDataLst>
            </p:nvPr>
          </p:nvSpPr>
          <p:spPr>
            <a:xfrm>
              <a:off x="5728066" y="4489704"/>
              <a:ext cx="263060" cy="263060"/>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2" name="3-10-Oval"/>
            <p:cNvSpPr/>
            <p:nvPr>
              <p:custDataLst>
                <p:tags r:id="rId21"/>
              </p:custDataLst>
            </p:nvPr>
          </p:nvSpPr>
          <p:spPr>
            <a:xfrm>
              <a:off x="5997532" y="4919472"/>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sp>
          <p:nvSpPr>
            <p:cNvPr id="43" name="3-11-Oval"/>
            <p:cNvSpPr/>
            <p:nvPr>
              <p:custDataLst>
                <p:tags r:id="rId22"/>
              </p:custDataLst>
            </p:nvPr>
          </p:nvSpPr>
          <p:spPr>
            <a:xfrm>
              <a:off x="5418878" y="4928616"/>
              <a:ext cx="263060" cy="2630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prstClr val="white"/>
                </a:solidFill>
                <a:latin typeface="Bahnschrift" panose="020B0502040204020203" pitchFamily="34" charset="0"/>
                <a:ea typeface="等线"/>
              </a:endParaRPr>
            </a:p>
          </p:txBody>
        </p:sp>
      </p:grpSp>
      <p:sp>
        <p:nvSpPr>
          <p:cNvPr id="44" name="4-Freeform"/>
          <p:cNvSpPr/>
          <p:nvPr>
            <p:custDataLst>
              <p:tags r:id="rId4"/>
            </p:custDataLst>
          </p:nvPr>
        </p:nvSpPr>
        <p:spPr>
          <a:xfrm>
            <a:off x="10866318" y="4201141"/>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5" name="5-Freeform"/>
          <p:cNvSpPr/>
          <p:nvPr>
            <p:custDataLst>
              <p:tags r:id="rId5"/>
            </p:custDataLst>
          </p:nvPr>
        </p:nvSpPr>
        <p:spPr>
          <a:xfrm>
            <a:off x="6064080" y="543733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6" name="6-Freeform"/>
          <p:cNvSpPr/>
          <p:nvPr>
            <p:custDataLst>
              <p:tags r:id="rId6"/>
            </p:custDataLst>
          </p:nvPr>
        </p:nvSpPr>
        <p:spPr>
          <a:xfrm>
            <a:off x="6712358" y="3539059"/>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7" name="7-Freeform"/>
          <p:cNvSpPr/>
          <p:nvPr>
            <p:custDataLst>
              <p:tags r:id="rId7"/>
            </p:custDataLst>
          </p:nvPr>
        </p:nvSpPr>
        <p:spPr>
          <a:xfrm rot="8850755">
            <a:off x="10876068" y="6042128"/>
            <a:ext cx="1283124" cy="115247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lumMod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defTabSz="1371600"/>
            <a:endParaRPr lang="zh-CN" altLang="en-US" sz="10800" b="1" dirty="0">
              <a:solidFill>
                <a:srgbClr val="1F4E79">
                  <a:lumMod val="50000"/>
                </a:srgbClr>
              </a:solidFill>
              <a:latin typeface="Bahnschrift" panose="020B0502040204020203" pitchFamily="34" charset="0"/>
              <a:ea typeface="等线"/>
            </a:endParaRPr>
          </a:p>
        </p:txBody>
      </p:sp>
      <p:sp>
        <p:nvSpPr>
          <p:cNvPr id="48" name="8-TextBox"/>
          <p:cNvSpPr txBox="1"/>
          <p:nvPr>
            <p:custDataLst>
              <p:tags r:id="rId8"/>
            </p:custDataLst>
          </p:nvPr>
        </p:nvSpPr>
        <p:spPr>
          <a:xfrm>
            <a:off x="6876353" y="3609106"/>
            <a:ext cx="884984"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01</a:t>
            </a:r>
            <a:endParaRPr lang="zh-CN" altLang="en-US" sz="5400" dirty="0">
              <a:solidFill>
                <a:srgbClr val="1F4E79"/>
              </a:solidFill>
              <a:latin typeface="Bahnschrift" panose="020B0502040204020203" pitchFamily="34" charset="0"/>
              <a:ea typeface="等线"/>
            </a:endParaRPr>
          </a:p>
        </p:txBody>
      </p:sp>
      <p:sp>
        <p:nvSpPr>
          <p:cNvPr id="49" name="9-TextBox"/>
          <p:cNvSpPr txBox="1"/>
          <p:nvPr>
            <p:custDataLst>
              <p:tags r:id="rId9"/>
            </p:custDataLst>
          </p:nvPr>
        </p:nvSpPr>
        <p:spPr>
          <a:xfrm>
            <a:off x="10978423" y="4310023"/>
            <a:ext cx="1011622"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02</a:t>
            </a:r>
            <a:endParaRPr lang="zh-CN" altLang="en-US" sz="5400" dirty="0">
              <a:solidFill>
                <a:srgbClr val="1F4E79"/>
              </a:solidFill>
              <a:latin typeface="Bahnschrift" panose="020B0502040204020203" pitchFamily="34" charset="0"/>
              <a:ea typeface="等线"/>
            </a:endParaRPr>
          </a:p>
        </p:txBody>
      </p:sp>
      <p:sp>
        <p:nvSpPr>
          <p:cNvPr id="50" name="10-TextBox"/>
          <p:cNvSpPr txBox="1"/>
          <p:nvPr>
            <p:custDataLst>
              <p:tags r:id="rId10"/>
            </p:custDataLst>
          </p:nvPr>
        </p:nvSpPr>
        <p:spPr>
          <a:xfrm>
            <a:off x="6176246" y="5523046"/>
            <a:ext cx="1019637" cy="972768"/>
          </a:xfrm>
          <a:prstGeom prst="rect">
            <a:avLst/>
          </a:prstGeom>
          <a:noFill/>
        </p:spPr>
        <p:txBody>
          <a:bodyPr wrap="none" lIns="135000" tIns="70200" rIns="135000" bIns="70200" rtlCol="0">
            <a:spAutoFit/>
          </a:bodyPr>
          <a:lstStyle/>
          <a:p>
            <a:pPr algn="ctr" defTabSz="1371600"/>
            <a:r>
              <a:rPr lang="en-US" altLang="zh-CN" sz="5400">
                <a:solidFill>
                  <a:srgbClr val="1F4E79"/>
                </a:solidFill>
                <a:latin typeface="Bahnschrift" panose="020B0502040204020203" pitchFamily="34" charset="0"/>
                <a:ea typeface="等线"/>
              </a:rPr>
              <a:t>03</a:t>
            </a:r>
            <a:endParaRPr lang="zh-CN" altLang="en-US" sz="5400" dirty="0">
              <a:solidFill>
                <a:srgbClr val="1F4E79"/>
              </a:solidFill>
              <a:latin typeface="Bahnschrift" panose="020B0502040204020203" pitchFamily="34" charset="0"/>
              <a:ea typeface="等线"/>
            </a:endParaRPr>
          </a:p>
        </p:txBody>
      </p:sp>
      <p:sp>
        <p:nvSpPr>
          <p:cNvPr id="51" name="11-TextBox"/>
          <p:cNvSpPr txBox="1"/>
          <p:nvPr>
            <p:custDataLst>
              <p:tags r:id="rId11"/>
            </p:custDataLst>
          </p:nvPr>
        </p:nvSpPr>
        <p:spPr>
          <a:xfrm>
            <a:off x="10973960" y="6133615"/>
            <a:ext cx="1048490" cy="972768"/>
          </a:xfrm>
          <a:prstGeom prst="rect">
            <a:avLst/>
          </a:prstGeom>
          <a:noFill/>
        </p:spPr>
        <p:txBody>
          <a:bodyPr wrap="none" lIns="135000" tIns="70200" rIns="135000" bIns="70200" rtlCol="0">
            <a:spAutoFit/>
          </a:bodyPr>
          <a:lstStyle/>
          <a:p>
            <a:pPr algn="ctr" defTabSz="1371600"/>
            <a:r>
              <a:rPr lang="en-US" altLang="zh-CN" sz="5400" dirty="0">
                <a:solidFill>
                  <a:srgbClr val="1F4E79"/>
                </a:solidFill>
                <a:latin typeface="Bahnschrift" panose="020B0502040204020203" pitchFamily="34" charset="0"/>
                <a:ea typeface="等线"/>
              </a:rPr>
              <a:t>04</a:t>
            </a:r>
            <a:endParaRPr lang="zh-CN" altLang="en-US" sz="5400" dirty="0">
              <a:solidFill>
                <a:srgbClr val="1F4E79"/>
              </a:solidFill>
              <a:latin typeface="Bahnschrift" panose="020B0502040204020203" pitchFamily="34" charset="0"/>
              <a:ea typeface="等线"/>
            </a:endParaRPr>
          </a:p>
        </p:txBody>
      </p:sp>
      <p:grpSp>
        <p:nvGrpSpPr>
          <p:cNvPr id="60" name="12-Group">
            <a:extLst>
              <a:ext uri="{FF2B5EF4-FFF2-40B4-BE49-F238E27FC236}">
                <a16:creationId xmlns:a16="http://schemas.microsoft.com/office/drawing/2014/main" id="{0BF39D85-F157-4DF8-BDB9-1A9E9B910581}"/>
              </a:ext>
            </a:extLst>
          </p:cNvPr>
          <p:cNvGrpSpPr/>
          <p:nvPr/>
        </p:nvGrpSpPr>
        <p:grpSpPr>
          <a:xfrm>
            <a:off x="12368299" y="2871943"/>
            <a:ext cx="5289088" cy="2259595"/>
            <a:chOff x="7485331" y="1748074"/>
            <a:chExt cx="3010655" cy="1506395"/>
          </a:xfrm>
        </p:grpSpPr>
        <p:sp>
          <p:nvSpPr>
            <p:cNvPr id="61" name="12-1-TextBox">
              <a:extLst>
                <a:ext uri="{FF2B5EF4-FFF2-40B4-BE49-F238E27FC236}">
                  <a16:creationId xmlns:a16="http://schemas.microsoft.com/office/drawing/2014/main" id="{CA9DB499-6875-4EAB-8731-F2AD0E680C70}"/>
                </a:ext>
              </a:extLst>
            </p:cNvPr>
            <p:cNvSpPr txBox="1"/>
            <p:nvPr/>
          </p:nvSpPr>
          <p:spPr>
            <a:xfrm>
              <a:off x="7485331" y="1748074"/>
              <a:ext cx="2421783" cy="348813"/>
            </a:xfrm>
            <a:prstGeom prst="rect">
              <a:avLst/>
            </a:prstGeom>
            <a:noFill/>
          </p:spPr>
          <p:txBody>
            <a:bodyPr wrap="none" rtlCol="0">
              <a:spAutoFit/>
            </a:bodyPr>
            <a:lstStyle/>
            <a:p>
              <a:pPr defTabSz="1371600"/>
              <a:r>
                <a:rPr lang="en-US" altLang="zh-CN" sz="2800" dirty="0">
                  <a:solidFill>
                    <a:srgbClr val="1F4E79"/>
                  </a:solidFill>
                  <a:latin typeface="Bahnschrift" panose="020B0502040204020203" pitchFamily="34" charset="0"/>
                  <a:ea typeface="等线 Light"/>
                  <a:cs typeface="Open Sans" panose="020B0606030504020204" pitchFamily="34" charset="0"/>
                </a:rPr>
                <a:t>Use a Risk-Impact Matrix</a:t>
              </a:r>
              <a:endParaRPr lang="en-US" sz="2800" dirty="0">
                <a:solidFill>
                  <a:srgbClr val="1F4E79"/>
                </a:solidFill>
                <a:latin typeface="Bahnschrift" panose="020B0502040204020203" pitchFamily="34" charset="0"/>
                <a:ea typeface="等线 Light"/>
                <a:cs typeface="Open Sans" panose="020B0606030504020204" pitchFamily="34" charset="0"/>
              </a:endParaRPr>
            </a:p>
          </p:txBody>
        </p:sp>
        <p:sp>
          <p:nvSpPr>
            <p:cNvPr id="62" name="12-2-TextBox">
              <a:extLst>
                <a:ext uri="{FF2B5EF4-FFF2-40B4-BE49-F238E27FC236}">
                  <a16:creationId xmlns:a16="http://schemas.microsoft.com/office/drawing/2014/main" id="{E6655D0E-45A1-4044-A0B3-AAC8A176F745}"/>
                </a:ext>
              </a:extLst>
            </p:cNvPr>
            <p:cNvSpPr txBox="1"/>
            <p:nvPr/>
          </p:nvSpPr>
          <p:spPr>
            <a:xfrm>
              <a:off x="7485331" y="2117406"/>
              <a:ext cx="3010655" cy="1137063"/>
            </a:xfrm>
            <a:prstGeom prst="rect">
              <a:avLst/>
            </a:prstGeom>
            <a:noFill/>
          </p:spPr>
          <p:txBody>
            <a:bodyPr wrap="square" lIns="135000" tIns="70200" rIns="135000" bIns="70200" rtlCol="0">
              <a:spAutoFit/>
            </a:bodyPr>
            <a:lstStyle/>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High Risk + High Impact: Immediate intervention</a:t>
              </a:r>
              <a:br>
                <a:rPr lang="en-US" sz="2000" dirty="0">
                  <a:solidFill>
                    <a:prstClr val="black"/>
                  </a:solidFill>
                  <a:latin typeface="Bahnschrift" panose="020B0502040204020203" pitchFamily="34" charset="0"/>
                  <a:ea typeface="等线"/>
                  <a:cs typeface="Open Sans" panose="020B0606030504020204" pitchFamily="34" charset="0"/>
                </a:rPr>
              </a:br>
              <a:r>
                <a:rPr lang="en-US" sz="2000" dirty="0">
                  <a:solidFill>
                    <a:prstClr val="black"/>
                  </a:solidFill>
                  <a:latin typeface="Bahnschrift" panose="020B0502040204020203" pitchFamily="34" charset="0"/>
                  <a:ea typeface="等线"/>
                  <a:cs typeface="Open Sans" panose="020B0606030504020204" pitchFamily="34" charset="0"/>
                </a:rPr>
                <a:t>Low Risk + High Impact: Monitor closely</a:t>
              </a:r>
            </a:p>
            <a:p>
              <a:pPr defTabSz="1371600">
                <a:lnSpc>
                  <a:spcPct val="130000"/>
                </a:lnSpc>
              </a:pPr>
              <a:r>
                <a:rPr lang="en-US" sz="2000" dirty="0">
                  <a:solidFill>
                    <a:prstClr val="black"/>
                  </a:solidFill>
                  <a:latin typeface="Bahnschrift" panose="020B0502040204020203" pitchFamily="34" charset="0"/>
                  <a:ea typeface="等线"/>
                  <a:cs typeface="Open Sans" panose="020B0606030504020204" pitchFamily="34" charset="0"/>
                </a:rPr>
                <a:t>Low Risk + Low Impact: Standard sufficient</a:t>
              </a:r>
            </a:p>
          </p:txBody>
        </p:sp>
      </p:grpSp>
      <p:grpSp>
        <p:nvGrpSpPr>
          <p:cNvPr id="63" name="13-Group">
            <a:extLst>
              <a:ext uri="{FF2B5EF4-FFF2-40B4-BE49-F238E27FC236}">
                <a16:creationId xmlns:a16="http://schemas.microsoft.com/office/drawing/2014/main" id="{77FDC2B1-D937-4B67-AEE5-8EB7383DEADD}"/>
              </a:ext>
            </a:extLst>
          </p:cNvPr>
          <p:cNvGrpSpPr/>
          <p:nvPr/>
        </p:nvGrpSpPr>
        <p:grpSpPr>
          <a:xfrm>
            <a:off x="12416833" y="6618364"/>
            <a:ext cx="4626972" cy="1612110"/>
            <a:chOff x="7485331" y="1748074"/>
            <a:chExt cx="3084648" cy="1074739"/>
          </a:xfrm>
        </p:grpSpPr>
        <p:sp>
          <p:nvSpPr>
            <p:cNvPr id="64" name="13-1-TextBox">
              <a:extLst>
                <a:ext uri="{FF2B5EF4-FFF2-40B4-BE49-F238E27FC236}">
                  <a16:creationId xmlns:a16="http://schemas.microsoft.com/office/drawing/2014/main" id="{16BB14ED-9BB3-4025-835B-6F23C0898BE4}"/>
                </a:ext>
              </a:extLst>
            </p:cNvPr>
            <p:cNvSpPr txBox="1"/>
            <p:nvPr/>
          </p:nvSpPr>
          <p:spPr>
            <a:xfrm>
              <a:off x="7485331" y="1748074"/>
              <a:ext cx="3084648"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Pat yourself on the back</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5" name="13-2-TextBox">
              <a:extLst>
                <a:ext uri="{FF2B5EF4-FFF2-40B4-BE49-F238E27FC236}">
                  <a16:creationId xmlns:a16="http://schemas.microsoft.com/office/drawing/2014/main" id="{C93CE1C2-AEA0-41CD-940A-058A2A48F630}"/>
                </a:ext>
              </a:extLst>
            </p:cNvPr>
            <p:cNvSpPr txBox="1"/>
            <p:nvPr/>
          </p:nvSpPr>
          <p:spPr>
            <a:xfrm>
              <a:off x="7485331" y="2117406"/>
              <a:ext cx="2837156" cy="705407"/>
            </a:xfrm>
            <a:prstGeom prst="rect">
              <a:avLst/>
            </a:prstGeom>
            <a:noFill/>
          </p:spPr>
          <p:txBody>
            <a:bodyPr wrap="square" lIns="135000" tIns="70200" rIns="135000" bIns="70200" rtlCol="0">
              <a:spAutoFit/>
            </a:bodyPr>
            <a:lstStyle/>
            <a:p>
              <a:pP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 and read the OWASP Red Team Guide for LLMs.</a:t>
              </a:r>
            </a:p>
          </p:txBody>
        </p:sp>
      </p:grpSp>
      <p:grpSp>
        <p:nvGrpSpPr>
          <p:cNvPr id="2" name="14-Group">
            <a:extLst>
              <a:ext uri="{FF2B5EF4-FFF2-40B4-BE49-F238E27FC236}">
                <a16:creationId xmlns:a16="http://schemas.microsoft.com/office/drawing/2014/main" id="{4792D663-AE40-414A-B64D-B44C67F624A0}"/>
              </a:ext>
            </a:extLst>
          </p:cNvPr>
          <p:cNvGrpSpPr/>
          <p:nvPr/>
        </p:nvGrpSpPr>
        <p:grpSpPr>
          <a:xfrm>
            <a:off x="1029357" y="5061225"/>
            <a:ext cx="5319308" cy="4461279"/>
            <a:chOff x="-255193" y="3940236"/>
            <a:chExt cx="2837156" cy="2974184"/>
          </a:xfrm>
        </p:grpSpPr>
        <p:sp>
          <p:nvSpPr>
            <p:cNvPr id="67" name="14-1-TextBox">
              <a:extLst>
                <a:ext uri="{FF2B5EF4-FFF2-40B4-BE49-F238E27FC236}">
                  <a16:creationId xmlns:a16="http://schemas.microsoft.com/office/drawing/2014/main" id="{7ADAE406-7EDE-4487-8D80-696C5DA8F68A}"/>
                </a:ext>
              </a:extLst>
            </p:cNvPr>
            <p:cNvSpPr txBox="1"/>
            <p:nvPr/>
          </p:nvSpPr>
          <p:spPr>
            <a:xfrm>
              <a:off x="-96430" y="3940236"/>
              <a:ext cx="1994014" cy="389850"/>
            </a:xfrm>
            <a:prstGeom prst="rect">
              <a:avLst/>
            </a:prstGeom>
            <a:noFill/>
          </p:spPr>
          <p:txBody>
            <a:bodyPr wrap="none" rtlCol="0">
              <a:spAutoFit/>
            </a:bodyPr>
            <a:lstStyle/>
            <a:p>
              <a:pP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Strategic Decisions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68" name="14-2-TextBox">
              <a:extLst>
                <a:ext uri="{FF2B5EF4-FFF2-40B4-BE49-F238E27FC236}">
                  <a16:creationId xmlns:a16="http://schemas.microsoft.com/office/drawing/2014/main" id="{36CE79C3-3268-4D1F-AFD9-5BF251D3BE49}"/>
                </a:ext>
              </a:extLst>
            </p:cNvPr>
            <p:cNvSpPr txBox="1"/>
            <p:nvPr/>
          </p:nvSpPr>
          <p:spPr>
            <a:xfrm>
              <a:off x="-255193" y="4288488"/>
              <a:ext cx="2837156" cy="2625932"/>
            </a:xfrm>
            <a:prstGeom prst="rect">
              <a:avLst/>
            </a:prstGeom>
            <a:noFill/>
          </p:spPr>
          <p:txBody>
            <a:bodyPr wrap="square" lIns="135000" tIns="70200" rIns="135000" bIns="70200" rtlCol="0">
              <a:spAutoFit/>
            </a:bodyPr>
            <a:lstStyle/>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Can this destroy my business if compromised?</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need to access sensitive data?</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Does it take actions, what?</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Is it revenue generating?</a:t>
              </a:r>
            </a:p>
            <a:p>
              <a:pPr marL="285750" indent="-285750" defTabSz="1371600">
                <a:lnSpc>
                  <a:spcPct val="130000"/>
                </a:lnSpc>
                <a:buFont typeface="Arial" panose="020B0604020202020204" pitchFamily="34" charset="0"/>
                <a:buChar char="•"/>
              </a:pPr>
              <a:r>
                <a:rPr lang="en-US" sz="2400" dirty="0">
                  <a:solidFill>
                    <a:prstClr val="black"/>
                  </a:solidFill>
                  <a:latin typeface="Bahnschrift" panose="020B0502040204020203" pitchFamily="34" charset="0"/>
                  <a:ea typeface="等线"/>
                  <a:cs typeface="Open Sans" panose="020B0606030504020204" pitchFamily="34" charset="0"/>
                </a:rPr>
                <a:t>How would I explain this to my customers/reporters?</a:t>
              </a:r>
            </a:p>
          </p:txBody>
        </p:sp>
      </p:grpSp>
      <p:grpSp>
        <p:nvGrpSpPr>
          <p:cNvPr id="69" name="15-Group">
            <a:extLst>
              <a:ext uri="{FF2B5EF4-FFF2-40B4-BE49-F238E27FC236}">
                <a16:creationId xmlns:a16="http://schemas.microsoft.com/office/drawing/2014/main" id="{86CBF6B6-D45F-4562-BBD2-2A5A09C0424C}"/>
              </a:ext>
            </a:extLst>
          </p:cNvPr>
          <p:cNvGrpSpPr/>
          <p:nvPr/>
        </p:nvGrpSpPr>
        <p:grpSpPr>
          <a:xfrm>
            <a:off x="1454752" y="1905831"/>
            <a:ext cx="5101438" cy="2092242"/>
            <a:chOff x="-525263" y="3949934"/>
            <a:chExt cx="2837157" cy="1394827"/>
          </a:xfrm>
        </p:grpSpPr>
        <p:sp>
          <p:nvSpPr>
            <p:cNvPr id="70" name="15-1-TextBox">
              <a:extLst>
                <a:ext uri="{FF2B5EF4-FFF2-40B4-BE49-F238E27FC236}">
                  <a16:creationId xmlns:a16="http://schemas.microsoft.com/office/drawing/2014/main" id="{14AEA2FE-6819-446A-8818-225032811849}"/>
                </a:ext>
              </a:extLst>
            </p:cNvPr>
            <p:cNvSpPr txBox="1"/>
            <p:nvPr/>
          </p:nvSpPr>
          <p:spPr>
            <a:xfrm>
              <a:off x="490615" y="3949934"/>
              <a:ext cx="1821279" cy="389850"/>
            </a:xfrm>
            <a:prstGeom prst="rect">
              <a:avLst/>
            </a:prstGeom>
            <a:noFill/>
          </p:spPr>
          <p:txBody>
            <a:bodyPr wrap="none" rtlCol="0">
              <a:spAutoFit/>
            </a:bodyPr>
            <a:lstStyle/>
            <a:p>
              <a:pPr algn="r" defTabSz="1371600"/>
              <a:r>
                <a:rPr lang="en-US" altLang="zh-CN" sz="3200" dirty="0">
                  <a:solidFill>
                    <a:srgbClr val="1F4E79"/>
                  </a:solidFill>
                  <a:latin typeface="Bahnschrift" panose="020B0502040204020203" pitchFamily="34" charset="0"/>
                  <a:ea typeface="等线 Light"/>
                  <a:cs typeface="Open Sans" panose="020B0606030504020204" pitchFamily="34" charset="0"/>
                </a:rPr>
                <a:t>Inventory Assets</a:t>
              </a:r>
              <a:endParaRPr lang="en-US" sz="3200" dirty="0">
                <a:solidFill>
                  <a:srgbClr val="1F4E79"/>
                </a:solidFill>
                <a:latin typeface="Bahnschrift" panose="020B0502040204020203" pitchFamily="34" charset="0"/>
                <a:ea typeface="等线 Light"/>
                <a:cs typeface="Open Sans" panose="020B0606030504020204" pitchFamily="34" charset="0"/>
              </a:endParaRPr>
            </a:p>
          </p:txBody>
        </p:sp>
        <p:sp>
          <p:nvSpPr>
            <p:cNvPr id="71" name="15-2-TextBox">
              <a:extLst>
                <a:ext uri="{FF2B5EF4-FFF2-40B4-BE49-F238E27FC236}">
                  <a16:creationId xmlns:a16="http://schemas.microsoft.com/office/drawing/2014/main" id="{C2D03FE1-BDC8-4A16-A08F-953B9AF6E74D}"/>
                </a:ext>
              </a:extLst>
            </p:cNvPr>
            <p:cNvSpPr txBox="1"/>
            <p:nvPr/>
          </p:nvSpPr>
          <p:spPr>
            <a:xfrm>
              <a:off x="-525263" y="4319266"/>
              <a:ext cx="2837156" cy="1025495"/>
            </a:xfrm>
            <a:prstGeom prst="rect">
              <a:avLst/>
            </a:prstGeom>
            <a:noFill/>
          </p:spPr>
          <p:txBody>
            <a:bodyPr wrap="square" lIns="135000" tIns="70200" rIns="135000" bIns="70200" rtlCol="0">
              <a:spAutoFit/>
            </a:bodyPr>
            <a:lstStyle/>
            <a:p>
              <a:pPr algn="r" defTabSz="1371600">
                <a:lnSpc>
                  <a:spcPct val="130000"/>
                </a:lnSpc>
              </a:pPr>
              <a:r>
                <a:rPr lang="en-US" sz="2400" dirty="0">
                  <a:solidFill>
                    <a:prstClr val="black"/>
                  </a:solidFill>
                  <a:latin typeface="Bahnschrift" panose="020B0502040204020203" pitchFamily="34" charset="0"/>
                  <a:ea typeface="等线"/>
                  <a:cs typeface="Open Sans" panose="020B0606030504020204" pitchFamily="34" charset="0"/>
                </a:rPr>
                <a:t>Classifications such as customer-facing, internal tools, data systems such as RAG pipelines.</a:t>
              </a:r>
            </a:p>
          </p:txBody>
        </p:sp>
      </p:grpSp>
      <p:sp>
        <p:nvSpPr>
          <p:cNvPr id="3" name="TextBox 2">
            <a:extLst>
              <a:ext uri="{FF2B5EF4-FFF2-40B4-BE49-F238E27FC236}">
                <a16:creationId xmlns:a16="http://schemas.microsoft.com/office/drawing/2014/main" id="{4491027D-F198-ABE9-F559-0AE5BD21080D}"/>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Tree>
    <p:extLst>
      <p:ext uri="{BB962C8B-B14F-4D97-AF65-F5344CB8AC3E}">
        <p14:creationId xmlns:p14="http://schemas.microsoft.com/office/powerpoint/2010/main" val="32370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C901DE-1269-430B-876C-8655EA54BFD2}"/>
            </a:ext>
          </a:extLst>
        </p:cNvPr>
        <p:cNvGrpSpPr/>
        <p:nvPr/>
      </p:nvGrpSpPr>
      <p:grpSpPr>
        <a:xfrm>
          <a:off x="0" y="0"/>
          <a:ext cx="0" cy="0"/>
          <a:chOff x="0" y="0"/>
          <a:chExt cx="0" cy="0"/>
        </a:xfrm>
      </p:grpSpPr>
      <p:sp>
        <p:nvSpPr>
          <p:cNvPr id="120" name="Freeform: Shape 119">
            <a:extLst>
              <a:ext uri="{FF2B5EF4-FFF2-40B4-BE49-F238E27FC236}">
                <a16:creationId xmlns:a16="http://schemas.microsoft.com/office/drawing/2014/main" id="{27FBF119-5726-BF98-2DC0-154DB78BD062}"/>
              </a:ext>
            </a:extLst>
          </p:cNvPr>
          <p:cNvSpPr/>
          <p:nvPr/>
        </p:nvSpPr>
        <p:spPr>
          <a:xfrm rot="5604594">
            <a:off x="6881569" y="6483422"/>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77F0A618-6A09-8041-B489-08DA8A2E03D2}"/>
              </a:ext>
            </a:extLst>
          </p:cNvPr>
          <p:cNvSpPr/>
          <p:nvPr/>
        </p:nvSpPr>
        <p:spPr>
          <a:xfrm>
            <a:off x="3478550" y="6347359"/>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sp>
        <p:nvSpPr>
          <p:cNvPr id="101" name="TextBox 19">
            <a:extLst>
              <a:ext uri="{FF2B5EF4-FFF2-40B4-BE49-F238E27FC236}">
                <a16:creationId xmlns:a16="http://schemas.microsoft.com/office/drawing/2014/main" id="{BADFA027-A537-672B-E05E-2C590A991767}"/>
              </a:ext>
            </a:extLst>
          </p:cNvPr>
          <p:cNvSpPr txBox="1"/>
          <p:nvPr/>
        </p:nvSpPr>
        <p:spPr>
          <a:xfrm>
            <a:off x="1737851" y="1454864"/>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Strategic -Marcus:</a:t>
            </a:r>
          </a:p>
        </p:txBody>
      </p:sp>
      <p:cxnSp>
        <p:nvCxnSpPr>
          <p:cNvPr id="121" name="Straight Connector 120">
            <a:extLst>
              <a:ext uri="{FF2B5EF4-FFF2-40B4-BE49-F238E27FC236}">
                <a16:creationId xmlns:a16="http://schemas.microsoft.com/office/drawing/2014/main" id="{CE8C9344-9CE4-1877-AF6F-066F0AA5A135}"/>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B4B9363-122C-9010-AAB2-2150019910D6}"/>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D4C2CBB-0AFF-9126-A90F-4669B859FDF0}"/>
              </a:ext>
            </a:extLst>
          </p:cNvPr>
          <p:cNvGrpSpPr/>
          <p:nvPr/>
        </p:nvGrpSpPr>
        <p:grpSpPr>
          <a:xfrm>
            <a:off x="11548261" y="2169022"/>
            <a:ext cx="3464923" cy="808455"/>
            <a:chOff x="9938741" y="2095500"/>
            <a:chExt cx="3464923" cy="808455"/>
          </a:xfrm>
        </p:grpSpPr>
        <p:sp>
          <p:nvSpPr>
            <p:cNvPr id="9" name="TextBox 8">
              <a:extLst>
                <a:ext uri="{FF2B5EF4-FFF2-40B4-BE49-F238E27FC236}">
                  <a16:creationId xmlns:a16="http://schemas.microsoft.com/office/drawing/2014/main" id="{CFF4A82B-A248-4DCF-FDA8-A5DE5F3899F3}"/>
                </a:ext>
              </a:extLst>
            </p:cNvPr>
            <p:cNvSpPr txBox="1"/>
            <p:nvPr/>
          </p:nvSpPr>
          <p:spPr>
            <a:xfrm>
              <a:off x="9938741" y="2534623"/>
              <a:ext cx="3377848"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Data Quality and bias detection</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3A1393C2-C883-A3E7-A1F5-17AECA0069FA}"/>
                </a:ext>
              </a:extLst>
            </p:cNvPr>
            <p:cNvSpPr txBox="1"/>
            <p:nvPr/>
          </p:nvSpPr>
          <p:spPr>
            <a:xfrm>
              <a:off x="9938741" y="2095500"/>
              <a:ext cx="346492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Foundational</a:t>
              </a:r>
            </a:p>
          </p:txBody>
        </p:sp>
      </p:grpSp>
      <p:grpSp>
        <p:nvGrpSpPr>
          <p:cNvPr id="11" name="Group 10">
            <a:extLst>
              <a:ext uri="{FF2B5EF4-FFF2-40B4-BE49-F238E27FC236}">
                <a16:creationId xmlns:a16="http://schemas.microsoft.com/office/drawing/2014/main" id="{C35D8D7A-6F83-3F5B-F130-362B0235A9DB}"/>
              </a:ext>
            </a:extLst>
          </p:cNvPr>
          <p:cNvGrpSpPr/>
          <p:nvPr/>
        </p:nvGrpSpPr>
        <p:grpSpPr>
          <a:xfrm>
            <a:off x="11548261" y="3693915"/>
            <a:ext cx="4086696" cy="1085454"/>
            <a:chOff x="9938741" y="3620393"/>
            <a:chExt cx="4086696" cy="1085454"/>
          </a:xfrm>
        </p:grpSpPr>
        <p:sp>
          <p:nvSpPr>
            <p:cNvPr id="12" name="TextBox 11">
              <a:extLst>
                <a:ext uri="{FF2B5EF4-FFF2-40B4-BE49-F238E27FC236}">
                  <a16:creationId xmlns:a16="http://schemas.microsoft.com/office/drawing/2014/main" id="{FEC2F70A-0804-7BB4-5257-2458FDE2D2F8}"/>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4EA4CB33-1E56-43FE-A2CD-1AF28576B9B3}"/>
                </a:ext>
              </a:extLst>
            </p:cNvPr>
            <p:cNvSpPr txBox="1"/>
            <p:nvPr/>
          </p:nvSpPr>
          <p:spPr>
            <a:xfrm>
              <a:off x="9938741" y="3620393"/>
              <a:ext cx="2759858"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Validation</a:t>
              </a:r>
            </a:p>
          </p:txBody>
        </p:sp>
      </p:grpSp>
      <p:grpSp>
        <p:nvGrpSpPr>
          <p:cNvPr id="14" name="Group 13">
            <a:extLst>
              <a:ext uri="{FF2B5EF4-FFF2-40B4-BE49-F238E27FC236}">
                <a16:creationId xmlns:a16="http://schemas.microsoft.com/office/drawing/2014/main" id="{86BD63A7-E223-ECA0-E631-A612372EA642}"/>
              </a:ext>
            </a:extLst>
          </p:cNvPr>
          <p:cNvGrpSpPr/>
          <p:nvPr/>
        </p:nvGrpSpPr>
        <p:grpSpPr>
          <a:xfrm>
            <a:off x="11548261" y="5218808"/>
            <a:ext cx="5447325" cy="808455"/>
            <a:chOff x="9938741" y="5145286"/>
            <a:chExt cx="5447325" cy="808455"/>
          </a:xfrm>
        </p:grpSpPr>
        <p:sp>
          <p:nvSpPr>
            <p:cNvPr id="15" name="TextBox 14">
              <a:extLst>
                <a:ext uri="{FF2B5EF4-FFF2-40B4-BE49-F238E27FC236}">
                  <a16:creationId xmlns:a16="http://schemas.microsoft.com/office/drawing/2014/main" id="{C5AFF172-A212-458A-DC62-5ACF98CE6991}"/>
                </a:ext>
              </a:extLst>
            </p:cNvPr>
            <p:cNvSpPr txBox="1"/>
            <p:nvPr/>
          </p:nvSpPr>
          <p:spPr>
            <a:xfrm>
              <a:off x="9938741" y="5584409"/>
              <a:ext cx="5447325"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Explainable decisions and audit trails, compliance</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87E15D09-B9BB-80E2-E31B-CA2A823AE98A}"/>
                </a:ext>
              </a:extLst>
            </p:cNvPr>
            <p:cNvSpPr txBox="1"/>
            <p:nvPr/>
          </p:nvSpPr>
          <p:spPr>
            <a:xfrm>
              <a:off x="9938741" y="5145286"/>
              <a:ext cx="3578672"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Transparency</a:t>
              </a:r>
            </a:p>
          </p:txBody>
        </p:sp>
      </p:grpSp>
      <p:grpSp>
        <p:nvGrpSpPr>
          <p:cNvPr id="17" name="Group 16">
            <a:extLst>
              <a:ext uri="{FF2B5EF4-FFF2-40B4-BE49-F238E27FC236}">
                <a16:creationId xmlns:a16="http://schemas.microsoft.com/office/drawing/2014/main" id="{22991696-6F3C-1A4C-3B55-3E380336005B}"/>
              </a:ext>
            </a:extLst>
          </p:cNvPr>
          <p:cNvGrpSpPr/>
          <p:nvPr/>
        </p:nvGrpSpPr>
        <p:grpSpPr>
          <a:xfrm>
            <a:off x="11548261" y="6743700"/>
            <a:ext cx="4852419" cy="808455"/>
            <a:chOff x="9938741" y="6670178"/>
            <a:chExt cx="4852419" cy="808455"/>
          </a:xfrm>
        </p:grpSpPr>
        <p:sp>
          <p:nvSpPr>
            <p:cNvPr id="18" name="TextBox 17">
              <a:extLst>
                <a:ext uri="{FF2B5EF4-FFF2-40B4-BE49-F238E27FC236}">
                  <a16:creationId xmlns:a16="http://schemas.microsoft.com/office/drawing/2014/main" id="{63668A6D-ED44-C51D-B946-3A36B63D0AC6}"/>
                </a:ext>
              </a:extLst>
            </p:cNvPr>
            <p:cNvSpPr txBox="1"/>
            <p:nvPr/>
          </p:nvSpPr>
          <p:spPr>
            <a:xfrm>
              <a:off x="9938741" y="7109301"/>
              <a:ext cx="4852419"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policies and accountability for the team</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3D1623CA-0B28-6A1B-9612-2CE80D0D55E2}"/>
                </a:ext>
              </a:extLst>
            </p:cNvPr>
            <p:cNvSpPr txBox="1"/>
            <p:nvPr/>
          </p:nvSpPr>
          <p:spPr>
            <a:xfrm>
              <a:off x="9938741" y="6670178"/>
              <a:ext cx="2966646"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Governance</a:t>
              </a:r>
            </a:p>
          </p:txBody>
        </p:sp>
      </p:grpSp>
      <p:grpSp>
        <p:nvGrpSpPr>
          <p:cNvPr id="20" name="Group 19">
            <a:extLst>
              <a:ext uri="{FF2B5EF4-FFF2-40B4-BE49-F238E27FC236}">
                <a16:creationId xmlns:a16="http://schemas.microsoft.com/office/drawing/2014/main" id="{3C1A1DEE-3546-017E-887A-B26E31E9CB7A}"/>
              </a:ext>
            </a:extLst>
          </p:cNvPr>
          <p:cNvGrpSpPr/>
          <p:nvPr/>
        </p:nvGrpSpPr>
        <p:grpSpPr>
          <a:xfrm>
            <a:off x="10218114" y="1960949"/>
            <a:ext cx="1070811" cy="1230255"/>
            <a:chOff x="9993236" y="1754138"/>
            <a:chExt cx="3336612" cy="3833433"/>
          </a:xfrm>
        </p:grpSpPr>
        <p:sp>
          <p:nvSpPr>
            <p:cNvPr id="21" name="Freeform: Shape 20">
              <a:extLst>
                <a:ext uri="{FF2B5EF4-FFF2-40B4-BE49-F238E27FC236}">
                  <a16:creationId xmlns:a16="http://schemas.microsoft.com/office/drawing/2014/main" id="{6C964397-A023-35F3-0702-A31DA3B963D4}"/>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E1B0D62D-A98E-CDDD-A112-934F193B103F}"/>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CFD00633-2F00-2557-59F4-DA07F4FB3CB0}"/>
              </a:ext>
            </a:extLst>
          </p:cNvPr>
          <p:cNvGrpSpPr/>
          <p:nvPr/>
        </p:nvGrpSpPr>
        <p:grpSpPr>
          <a:xfrm>
            <a:off x="10218114" y="3612769"/>
            <a:ext cx="1070811" cy="1230255"/>
            <a:chOff x="9993236" y="1754138"/>
            <a:chExt cx="3336612" cy="3833433"/>
          </a:xfrm>
        </p:grpSpPr>
        <p:sp>
          <p:nvSpPr>
            <p:cNvPr id="24" name="Freeform: Shape 23">
              <a:extLst>
                <a:ext uri="{FF2B5EF4-FFF2-40B4-BE49-F238E27FC236}">
                  <a16:creationId xmlns:a16="http://schemas.microsoft.com/office/drawing/2014/main" id="{233C31CA-C2CD-7A15-5451-ACFDAB5DF236}"/>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5218316A-EBC9-C506-C62D-028C761E5A6E}"/>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FFEB79C2-78A9-4A5B-CE69-C361B4A845A6}"/>
              </a:ext>
            </a:extLst>
          </p:cNvPr>
          <p:cNvGrpSpPr/>
          <p:nvPr/>
        </p:nvGrpSpPr>
        <p:grpSpPr>
          <a:xfrm>
            <a:off x="10218114" y="5117104"/>
            <a:ext cx="1070811" cy="1230255"/>
            <a:chOff x="9993236" y="1754138"/>
            <a:chExt cx="3336612" cy="3833433"/>
          </a:xfrm>
        </p:grpSpPr>
        <p:sp>
          <p:nvSpPr>
            <p:cNvPr id="27" name="Freeform: Shape 26">
              <a:extLst>
                <a:ext uri="{FF2B5EF4-FFF2-40B4-BE49-F238E27FC236}">
                  <a16:creationId xmlns:a16="http://schemas.microsoft.com/office/drawing/2014/main" id="{CF8CB5B8-96BE-4CD1-E483-70459A0B00F1}"/>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DB0D6F62-A4F8-D837-979E-82F84990FE17}"/>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0F4995C0-CC1D-92DD-E476-903D66B62349}"/>
              </a:ext>
            </a:extLst>
          </p:cNvPr>
          <p:cNvGrpSpPr/>
          <p:nvPr/>
        </p:nvGrpSpPr>
        <p:grpSpPr>
          <a:xfrm>
            <a:off x="10218114" y="6680433"/>
            <a:ext cx="1070811" cy="1230255"/>
            <a:chOff x="9993236" y="1754138"/>
            <a:chExt cx="3336612" cy="3833433"/>
          </a:xfrm>
        </p:grpSpPr>
        <p:sp>
          <p:nvSpPr>
            <p:cNvPr id="30" name="Freeform: Shape 29">
              <a:extLst>
                <a:ext uri="{FF2B5EF4-FFF2-40B4-BE49-F238E27FC236}">
                  <a16:creationId xmlns:a16="http://schemas.microsoft.com/office/drawing/2014/main" id="{7E4BB939-EEF2-84EF-055F-2FD1A6FFF818}"/>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49F426EC-365B-342C-0B22-F272E03C39EC}"/>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C60B773F-6141-B7D8-364A-CCD75A8004D5}"/>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pic>
        <p:nvPicPr>
          <p:cNvPr id="14338" name="Picture 2" descr="Jean-Luc Picard - AMCP Annual Meeting 2021">
            <a:extLst>
              <a:ext uri="{FF2B5EF4-FFF2-40B4-BE49-F238E27FC236}">
                <a16:creationId xmlns:a16="http://schemas.microsoft.com/office/drawing/2014/main" id="{6021A2FE-33C2-A29B-39D5-66477351C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71718" y="3693915"/>
            <a:ext cx="3408362" cy="430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83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DA9899D-838C-B802-BB5F-36A8B72CF9C0}"/>
              </a:ext>
            </a:extLst>
          </p:cNvPr>
          <p:cNvGrpSpPr/>
          <p:nvPr/>
        </p:nvGrpSpPr>
        <p:grpSpPr>
          <a:xfrm rot="10800000">
            <a:off x="7714100" y="4031000"/>
            <a:ext cx="6183938" cy="2965777"/>
            <a:chOff x="6454380" y="5860780"/>
            <a:chExt cx="6183938" cy="2965777"/>
          </a:xfrm>
        </p:grpSpPr>
        <p:sp>
          <p:nvSpPr>
            <p:cNvPr id="120" name="Freeform: Shape 119">
              <a:extLst>
                <a:ext uri="{FF2B5EF4-FFF2-40B4-BE49-F238E27FC236}">
                  <a16:creationId xmlns:a16="http://schemas.microsoft.com/office/drawing/2014/main" id="{5235B223-8A74-437A-9226-2714592A2466}"/>
                </a:ext>
              </a:extLst>
            </p:cNvPr>
            <p:cNvSpPr/>
            <p:nvPr/>
          </p:nvSpPr>
          <p:spPr>
            <a:xfrm rot="5604594">
              <a:off x="9950919" y="6227588"/>
              <a:ext cx="2157418" cy="2843271"/>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9089FBFB-BB0A-4449-9C35-76F9D264FB7E}"/>
                </a:ext>
              </a:extLst>
            </p:cNvPr>
            <p:cNvSpPr/>
            <p:nvPr/>
          </p:nvSpPr>
          <p:spPr>
            <a:xfrm>
              <a:off x="6454380" y="5860780"/>
              <a:ext cx="6183938" cy="2965777"/>
            </a:xfrm>
            <a:custGeom>
              <a:avLst/>
              <a:gdLst>
                <a:gd name="connsiteX0" fmla="*/ 615219 w 620371"/>
                <a:gd name="connsiteY0" fmla="*/ 102428 h 297526"/>
                <a:gd name="connsiteX1" fmla="*/ 615219 w 620371"/>
                <a:gd name="connsiteY1" fmla="*/ 100872 h 297526"/>
                <a:gd name="connsiteX2" fmla="*/ 520368 w 620371"/>
                <a:gd name="connsiteY2" fmla="*/ 1289 h 297526"/>
                <a:gd name="connsiteX3" fmla="*/ 511038 w 620371"/>
                <a:gd name="connsiteY3" fmla="*/ 4401 h 297526"/>
                <a:gd name="connsiteX4" fmla="*/ 512593 w 620371"/>
                <a:gd name="connsiteY4" fmla="*/ 10625 h 297526"/>
                <a:gd name="connsiteX5" fmla="*/ 511038 w 620371"/>
                <a:gd name="connsiteY5" fmla="*/ 10625 h 297526"/>
                <a:gd name="connsiteX6" fmla="*/ 501709 w 620371"/>
                <a:gd name="connsiteY6" fmla="*/ 15293 h 297526"/>
                <a:gd name="connsiteX7" fmla="*/ 493934 w 620371"/>
                <a:gd name="connsiteY7" fmla="*/ 24629 h 297526"/>
                <a:gd name="connsiteX8" fmla="*/ 484605 w 620371"/>
                <a:gd name="connsiteY8" fmla="*/ 46413 h 297526"/>
                <a:gd name="connsiteX9" fmla="*/ 484605 w 620371"/>
                <a:gd name="connsiteY9" fmla="*/ 97760 h 297526"/>
                <a:gd name="connsiteX10" fmla="*/ 469055 w 620371"/>
                <a:gd name="connsiteY10" fmla="*/ 102428 h 297526"/>
                <a:gd name="connsiteX11" fmla="*/ 419298 w 620371"/>
                <a:gd name="connsiteY11" fmla="*/ 116432 h 297526"/>
                <a:gd name="connsiteX12" fmla="*/ 321337 w 620371"/>
                <a:gd name="connsiteY12" fmla="*/ 144440 h 297526"/>
                <a:gd name="connsiteX13" fmla="*/ 123861 w 620371"/>
                <a:gd name="connsiteY13" fmla="*/ 198899 h 297526"/>
                <a:gd name="connsiteX14" fmla="*/ 67883 w 620371"/>
                <a:gd name="connsiteY14" fmla="*/ 214459 h 297526"/>
                <a:gd name="connsiteX15" fmla="*/ 41450 w 620371"/>
                <a:gd name="connsiteY15" fmla="*/ 223795 h 297526"/>
                <a:gd name="connsiteX16" fmla="*/ 32120 w 620371"/>
                <a:gd name="connsiteY16" fmla="*/ 222239 h 297526"/>
                <a:gd name="connsiteX17" fmla="*/ 32120 w 620371"/>
                <a:gd name="connsiteY17" fmla="*/ 220683 h 297526"/>
                <a:gd name="connsiteX18" fmla="*/ 33675 w 620371"/>
                <a:gd name="connsiteY18" fmla="*/ 220683 h 297526"/>
                <a:gd name="connsiteX19" fmla="*/ 35230 w 620371"/>
                <a:gd name="connsiteY19" fmla="*/ 222239 h 297526"/>
                <a:gd name="connsiteX20" fmla="*/ 27455 w 620371"/>
                <a:gd name="connsiteY20" fmla="*/ 222239 h 297526"/>
                <a:gd name="connsiteX21" fmla="*/ 39895 w 620371"/>
                <a:gd name="connsiteY21" fmla="*/ 228463 h 297526"/>
                <a:gd name="connsiteX22" fmla="*/ 50779 w 620371"/>
                <a:gd name="connsiteY22" fmla="*/ 225351 h 297526"/>
                <a:gd name="connsiteX23" fmla="*/ 64773 w 620371"/>
                <a:gd name="connsiteY23" fmla="*/ 222239 h 297526"/>
                <a:gd name="connsiteX24" fmla="*/ 175174 w 620371"/>
                <a:gd name="connsiteY24" fmla="*/ 191119 h 297526"/>
                <a:gd name="connsiteX25" fmla="*/ 395974 w 620371"/>
                <a:gd name="connsiteY25" fmla="*/ 130436 h 297526"/>
                <a:gd name="connsiteX26" fmla="*/ 458171 w 620371"/>
                <a:gd name="connsiteY26" fmla="*/ 113320 h 297526"/>
                <a:gd name="connsiteX27" fmla="*/ 484605 w 620371"/>
                <a:gd name="connsiteY27" fmla="*/ 105540 h 297526"/>
                <a:gd name="connsiteX28" fmla="*/ 484605 w 620371"/>
                <a:gd name="connsiteY28" fmla="*/ 110208 h 297526"/>
                <a:gd name="connsiteX29" fmla="*/ 492379 w 620371"/>
                <a:gd name="connsiteY29" fmla="*/ 110208 h 297526"/>
                <a:gd name="connsiteX30" fmla="*/ 492379 w 620371"/>
                <a:gd name="connsiteY30" fmla="*/ 103984 h 297526"/>
                <a:gd name="connsiteX31" fmla="*/ 520368 w 620371"/>
                <a:gd name="connsiteY31" fmla="*/ 96204 h 297526"/>
                <a:gd name="connsiteX32" fmla="*/ 523478 w 620371"/>
                <a:gd name="connsiteY32" fmla="*/ 91536 h 297526"/>
                <a:gd name="connsiteX33" fmla="*/ 520368 w 620371"/>
                <a:gd name="connsiteY33" fmla="*/ 47969 h 297526"/>
                <a:gd name="connsiteX34" fmla="*/ 520368 w 620371"/>
                <a:gd name="connsiteY34" fmla="*/ 16849 h 297526"/>
                <a:gd name="connsiteX35" fmla="*/ 605889 w 620371"/>
                <a:gd name="connsiteY35" fmla="*/ 103984 h 297526"/>
                <a:gd name="connsiteX36" fmla="*/ 567016 w 620371"/>
                <a:gd name="connsiteY36" fmla="*/ 178672 h 297526"/>
                <a:gd name="connsiteX37" fmla="*/ 531253 w 620371"/>
                <a:gd name="connsiteY37" fmla="*/ 242467 h 297526"/>
                <a:gd name="connsiteX38" fmla="*/ 521923 w 620371"/>
                <a:gd name="connsiteY38" fmla="*/ 169336 h 297526"/>
                <a:gd name="connsiteX39" fmla="*/ 514148 w 620371"/>
                <a:gd name="connsiteY39" fmla="*/ 164668 h 297526"/>
                <a:gd name="connsiteX40" fmla="*/ 321337 w 620371"/>
                <a:gd name="connsiteY40" fmla="*/ 197343 h 297526"/>
                <a:gd name="connsiteX41" fmla="*/ 128526 w 620371"/>
                <a:gd name="connsiteY41" fmla="*/ 223795 h 297526"/>
                <a:gd name="connsiteX42" fmla="*/ 19681 w 620371"/>
                <a:gd name="connsiteY42" fmla="*/ 234687 h 297526"/>
                <a:gd name="connsiteX43" fmla="*/ 16571 w 620371"/>
                <a:gd name="connsiteY43" fmla="*/ 240911 h 297526"/>
                <a:gd name="connsiteX44" fmla="*/ 2576 w 620371"/>
                <a:gd name="connsiteY44" fmla="*/ 240911 h 297526"/>
                <a:gd name="connsiteX45" fmla="*/ 1021 w 620371"/>
                <a:gd name="connsiteY45" fmla="*/ 245579 h 297526"/>
                <a:gd name="connsiteX46" fmla="*/ 29010 w 620371"/>
                <a:gd name="connsiteY46" fmla="*/ 247135 h 297526"/>
                <a:gd name="connsiteX47" fmla="*/ 56999 w 620371"/>
                <a:gd name="connsiteY47" fmla="*/ 247135 h 297526"/>
                <a:gd name="connsiteX48" fmla="*/ 112976 w 620371"/>
                <a:gd name="connsiteY48" fmla="*/ 247135 h 297526"/>
                <a:gd name="connsiteX49" fmla="*/ 223376 w 620371"/>
                <a:gd name="connsiteY49" fmla="*/ 242467 h 297526"/>
                <a:gd name="connsiteX50" fmla="*/ 333776 w 620371"/>
                <a:gd name="connsiteY50" fmla="*/ 236243 h 297526"/>
                <a:gd name="connsiteX51" fmla="*/ 389754 w 620371"/>
                <a:gd name="connsiteY51" fmla="*/ 231575 h 297526"/>
                <a:gd name="connsiteX52" fmla="*/ 442622 w 620371"/>
                <a:gd name="connsiteY52" fmla="*/ 228463 h 297526"/>
                <a:gd name="connsiteX53" fmla="*/ 490824 w 620371"/>
                <a:gd name="connsiteY53" fmla="*/ 211347 h 297526"/>
                <a:gd name="connsiteX54" fmla="*/ 511038 w 620371"/>
                <a:gd name="connsiteY54" fmla="*/ 175560 h 297526"/>
                <a:gd name="connsiteX55" fmla="*/ 511038 w 620371"/>
                <a:gd name="connsiteY55" fmla="*/ 175560 h 297526"/>
                <a:gd name="connsiteX56" fmla="*/ 517258 w 620371"/>
                <a:gd name="connsiteY56" fmla="*/ 212903 h 297526"/>
                <a:gd name="connsiteX57" fmla="*/ 503264 w 620371"/>
                <a:gd name="connsiteY57" fmla="*/ 225351 h 297526"/>
                <a:gd name="connsiteX58" fmla="*/ 487715 w 620371"/>
                <a:gd name="connsiteY58" fmla="*/ 239355 h 297526"/>
                <a:gd name="connsiteX59" fmla="*/ 489269 w 620371"/>
                <a:gd name="connsiteY59" fmla="*/ 240911 h 297526"/>
                <a:gd name="connsiteX60" fmla="*/ 504819 w 620371"/>
                <a:gd name="connsiteY60" fmla="*/ 226907 h 297526"/>
                <a:gd name="connsiteX61" fmla="*/ 517258 w 620371"/>
                <a:gd name="connsiteY61" fmla="*/ 214459 h 297526"/>
                <a:gd name="connsiteX62" fmla="*/ 518813 w 620371"/>
                <a:gd name="connsiteY62" fmla="*/ 228463 h 297526"/>
                <a:gd name="connsiteX63" fmla="*/ 517258 w 620371"/>
                <a:gd name="connsiteY63" fmla="*/ 228463 h 297526"/>
                <a:gd name="connsiteX64" fmla="*/ 489269 w 620371"/>
                <a:gd name="connsiteY64" fmla="*/ 248691 h 297526"/>
                <a:gd name="connsiteX65" fmla="*/ 489269 w 620371"/>
                <a:gd name="connsiteY65" fmla="*/ 248691 h 297526"/>
                <a:gd name="connsiteX66" fmla="*/ 484605 w 620371"/>
                <a:gd name="connsiteY66" fmla="*/ 236243 h 297526"/>
                <a:gd name="connsiteX67" fmla="*/ 483050 w 620371"/>
                <a:gd name="connsiteY67" fmla="*/ 228463 h 297526"/>
                <a:gd name="connsiteX68" fmla="*/ 479940 w 620371"/>
                <a:gd name="connsiteY68" fmla="*/ 222239 h 297526"/>
                <a:gd name="connsiteX69" fmla="*/ 481495 w 620371"/>
                <a:gd name="connsiteY69" fmla="*/ 217571 h 297526"/>
                <a:gd name="connsiteX70" fmla="*/ 475275 w 620371"/>
                <a:gd name="connsiteY70" fmla="*/ 220683 h 297526"/>
                <a:gd name="connsiteX71" fmla="*/ 475275 w 620371"/>
                <a:gd name="connsiteY71" fmla="*/ 226907 h 297526"/>
                <a:gd name="connsiteX72" fmla="*/ 478385 w 620371"/>
                <a:gd name="connsiteY72" fmla="*/ 237799 h 297526"/>
                <a:gd name="connsiteX73" fmla="*/ 483050 w 620371"/>
                <a:gd name="connsiteY73" fmla="*/ 256471 h 297526"/>
                <a:gd name="connsiteX74" fmla="*/ 487715 w 620371"/>
                <a:gd name="connsiteY74" fmla="*/ 275143 h 297526"/>
                <a:gd name="connsiteX75" fmla="*/ 493934 w 620371"/>
                <a:gd name="connsiteY75" fmla="*/ 292259 h 297526"/>
                <a:gd name="connsiteX76" fmla="*/ 520368 w 620371"/>
                <a:gd name="connsiteY76" fmla="*/ 292259 h 297526"/>
                <a:gd name="connsiteX77" fmla="*/ 529698 w 620371"/>
                <a:gd name="connsiteY77" fmla="*/ 279811 h 297526"/>
                <a:gd name="connsiteX78" fmla="*/ 540582 w 620371"/>
                <a:gd name="connsiteY78" fmla="*/ 262695 h 297526"/>
                <a:gd name="connsiteX79" fmla="*/ 560796 w 620371"/>
                <a:gd name="connsiteY79" fmla="*/ 230019 h 297526"/>
                <a:gd name="connsiteX80" fmla="*/ 599669 w 620371"/>
                <a:gd name="connsiteY80" fmla="*/ 161556 h 297526"/>
                <a:gd name="connsiteX81" fmla="*/ 610554 w 620371"/>
                <a:gd name="connsiteY81" fmla="*/ 141328 h 297526"/>
                <a:gd name="connsiteX82" fmla="*/ 618329 w 620371"/>
                <a:gd name="connsiteY82" fmla="*/ 124212 h 297526"/>
                <a:gd name="connsiteX83" fmla="*/ 615219 w 620371"/>
                <a:gd name="connsiteY83" fmla="*/ 102428 h 297526"/>
                <a:gd name="connsiteX84" fmla="*/ 493934 w 620371"/>
                <a:gd name="connsiteY84" fmla="*/ 71308 h 297526"/>
                <a:gd name="connsiteX85" fmla="*/ 497044 w 620371"/>
                <a:gd name="connsiteY85" fmla="*/ 72864 h 297526"/>
                <a:gd name="connsiteX86" fmla="*/ 504819 w 620371"/>
                <a:gd name="connsiteY86" fmla="*/ 54193 h 297526"/>
                <a:gd name="connsiteX87" fmla="*/ 503264 w 620371"/>
                <a:gd name="connsiteY87" fmla="*/ 54193 h 297526"/>
                <a:gd name="connsiteX88" fmla="*/ 493934 w 620371"/>
                <a:gd name="connsiteY88" fmla="*/ 71308 h 297526"/>
                <a:gd name="connsiteX89" fmla="*/ 501709 w 620371"/>
                <a:gd name="connsiteY89" fmla="*/ 262695 h 297526"/>
                <a:gd name="connsiteX90" fmla="*/ 515703 w 620371"/>
                <a:gd name="connsiteY90" fmla="*/ 247135 h 297526"/>
                <a:gd name="connsiteX91" fmla="*/ 514148 w 620371"/>
                <a:gd name="connsiteY91" fmla="*/ 245579 h 297526"/>
                <a:gd name="connsiteX92" fmla="*/ 500154 w 620371"/>
                <a:gd name="connsiteY92" fmla="*/ 261139 h 297526"/>
                <a:gd name="connsiteX93" fmla="*/ 501709 w 620371"/>
                <a:gd name="connsiteY93" fmla="*/ 262695 h 297526"/>
                <a:gd name="connsiteX94" fmla="*/ 518813 w 620371"/>
                <a:gd name="connsiteY94" fmla="*/ 230019 h 297526"/>
                <a:gd name="connsiteX95" fmla="*/ 523478 w 620371"/>
                <a:gd name="connsiteY95" fmla="*/ 259583 h 297526"/>
                <a:gd name="connsiteX96" fmla="*/ 532807 w 620371"/>
                <a:gd name="connsiteY96" fmla="*/ 259583 h 297526"/>
                <a:gd name="connsiteX97" fmla="*/ 573236 w 620371"/>
                <a:gd name="connsiteY97" fmla="*/ 183340 h 297526"/>
                <a:gd name="connsiteX98" fmla="*/ 612109 w 620371"/>
                <a:gd name="connsiteY98" fmla="*/ 113320 h 297526"/>
                <a:gd name="connsiteX99" fmla="*/ 610554 w 620371"/>
                <a:gd name="connsiteY99" fmla="*/ 122656 h 297526"/>
                <a:gd name="connsiteX100" fmla="*/ 596560 w 620371"/>
                <a:gd name="connsiteY100" fmla="*/ 149108 h 297526"/>
                <a:gd name="connsiteX101" fmla="*/ 565461 w 620371"/>
                <a:gd name="connsiteY101" fmla="*/ 205123 h 297526"/>
                <a:gd name="connsiteX102" fmla="*/ 534362 w 620371"/>
                <a:gd name="connsiteY102" fmla="*/ 258027 h 297526"/>
                <a:gd name="connsiteX103" fmla="*/ 518813 w 620371"/>
                <a:gd name="connsiteY103" fmla="*/ 282923 h 297526"/>
                <a:gd name="connsiteX104" fmla="*/ 500154 w 620371"/>
                <a:gd name="connsiteY104" fmla="*/ 286035 h 297526"/>
                <a:gd name="connsiteX105" fmla="*/ 495489 w 620371"/>
                <a:gd name="connsiteY105" fmla="*/ 270475 h 297526"/>
                <a:gd name="connsiteX106" fmla="*/ 489269 w 620371"/>
                <a:gd name="connsiteY106" fmla="*/ 253359 h 297526"/>
                <a:gd name="connsiteX107" fmla="*/ 489269 w 620371"/>
                <a:gd name="connsiteY107" fmla="*/ 251803 h 297526"/>
                <a:gd name="connsiteX108" fmla="*/ 490824 w 620371"/>
                <a:gd name="connsiteY108" fmla="*/ 251803 h 297526"/>
                <a:gd name="connsiteX109" fmla="*/ 518813 w 620371"/>
                <a:gd name="connsiteY109" fmla="*/ 230019 h 297526"/>
                <a:gd name="connsiteX110" fmla="*/ 518813 w 620371"/>
                <a:gd name="connsiteY110" fmla="*/ 230019 h 297526"/>
                <a:gd name="connsiteX111" fmla="*/ 500154 w 620371"/>
                <a:gd name="connsiteY111" fmla="*/ 93092 h 297526"/>
                <a:gd name="connsiteX112" fmla="*/ 500154 w 620371"/>
                <a:gd name="connsiteY112" fmla="*/ 93092 h 297526"/>
                <a:gd name="connsiteX113" fmla="*/ 504819 w 620371"/>
                <a:gd name="connsiteY113" fmla="*/ 89980 h 297526"/>
                <a:gd name="connsiteX114" fmla="*/ 514148 w 620371"/>
                <a:gd name="connsiteY114" fmla="*/ 77532 h 297526"/>
                <a:gd name="connsiteX115" fmla="*/ 512593 w 620371"/>
                <a:gd name="connsiteY115" fmla="*/ 77532 h 297526"/>
                <a:gd name="connsiteX116" fmla="*/ 503264 w 620371"/>
                <a:gd name="connsiteY116" fmla="*/ 88424 h 297526"/>
                <a:gd name="connsiteX117" fmla="*/ 493934 w 620371"/>
                <a:gd name="connsiteY117" fmla="*/ 94648 h 297526"/>
                <a:gd name="connsiteX118" fmla="*/ 492379 w 620371"/>
                <a:gd name="connsiteY118" fmla="*/ 96204 h 297526"/>
                <a:gd name="connsiteX119" fmla="*/ 492379 w 620371"/>
                <a:gd name="connsiteY119" fmla="*/ 85312 h 297526"/>
                <a:gd name="connsiteX120" fmla="*/ 504819 w 620371"/>
                <a:gd name="connsiteY120" fmla="*/ 68196 h 297526"/>
                <a:gd name="connsiteX121" fmla="*/ 503264 w 620371"/>
                <a:gd name="connsiteY121" fmla="*/ 68196 h 297526"/>
                <a:gd name="connsiteX122" fmla="*/ 490824 w 620371"/>
                <a:gd name="connsiteY122" fmla="*/ 80644 h 297526"/>
                <a:gd name="connsiteX123" fmla="*/ 490824 w 620371"/>
                <a:gd name="connsiteY123" fmla="*/ 51081 h 297526"/>
                <a:gd name="connsiteX124" fmla="*/ 498599 w 620371"/>
                <a:gd name="connsiteY124" fmla="*/ 29297 h 297526"/>
                <a:gd name="connsiteX125" fmla="*/ 504819 w 620371"/>
                <a:gd name="connsiteY125" fmla="*/ 19961 h 297526"/>
                <a:gd name="connsiteX126" fmla="*/ 512593 w 620371"/>
                <a:gd name="connsiteY126" fmla="*/ 12181 h 297526"/>
                <a:gd name="connsiteX127" fmla="*/ 514148 w 620371"/>
                <a:gd name="connsiteY127" fmla="*/ 88424 h 297526"/>
                <a:gd name="connsiteX128" fmla="*/ 500154 w 620371"/>
                <a:gd name="connsiteY128" fmla="*/ 93092 h 297526"/>
                <a:gd name="connsiteX129" fmla="*/ 190723 w 620371"/>
                <a:gd name="connsiteY129" fmla="*/ 236243 h 297526"/>
                <a:gd name="connsiteX130" fmla="*/ 190723 w 620371"/>
                <a:gd name="connsiteY130" fmla="*/ 236243 h 297526"/>
                <a:gd name="connsiteX131" fmla="*/ 204717 w 620371"/>
                <a:gd name="connsiteY131" fmla="*/ 226907 h 297526"/>
                <a:gd name="connsiteX132" fmla="*/ 203162 w 620371"/>
                <a:gd name="connsiteY132" fmla="*/ 225351 h 297526"/>
                <a:gd name="connsiteX133" fmla="*/ 187613 w 620371"/>
                <a:gd name="connsiteY133" fmla="*/ 236243 h 297526"/>
                <a:gd name="connsiteX134" fmla="*/ 176728 w 620371"/>
                <a:gd name="connsiteY134" fmla="*/ 237799 h 297526"/>
                <a:gd name="connsiteX135" fmla="*/ 192278 w 620371"/>
                <a:gd name="connsiteY135" fmla="*/ 226907 h 297526"/>
                <a:gd name="connsiteX136" fmla="*/ 192278 w 620371"/>
                <a:gd name="connsiteY136" fmla="*/ 226907 h 297526"/>
                <a:gd name="connsiteX137" fmla="*/ 172064 w 620371"/>
                <a:gd name="connsiteY137" fmla="*/ 237799 h 297526"/>
                <a:gd name="connsiteX138" fmla="*/ 123861 w 620371"/>
                <a:gd name="connsiteY138" fmla="*/ 240911 h 297526"/>
                <a:gd name="connsiteX139" fmla="*/ 63219 w 620371"/>
                <a:gd name="connsiteY139" fmla="*/ 240911 h 297526"/>
                <a:gd name="connsiteX140" fmla="*/ 44559 w 620371"/>
                <a:gd name="connsiteY140" fmla="*/ 240911 h 297526"/>
                <a:gd name="connsiteX141" fmla="*/ 214047 w 620371"/>
                <a:gd name="connsiteY141" fmla="*/ 222239 h 297526"/>
                <a:gd name="connsiteX142" fmla="*/ 228041 w 620371"/>
                <a:gd name="connsiteY142" fmla="*/ 219127 h 297526"/>
                <a:gd name="connsiteX143" fmla="*/ 206272 w 620371"/>
                <a:gd name="connsiteY143" fmla="*/ 234687 h 297526"/>
                <a:gd name="connsiteX144" fmla="*/ 206272 w 620371"/>
                <a:gd name="connsiteY144" fmla="*/ 236243 h 297526"/>
                <a:gd name="connsiteX145" fmla="*/ 190723 w 620371"/>
                <a:gd name="connsiteY145" fmla="*/ 236243 h 297526"/>
                <a:gd name="connsiteX146" fmla="*/ 385089 w 620371"/>
                <a:gd name="connsiteY146" fmla="*/ 222239 h 297526"/>
                <a:gd name="connsiteX147" fmla="*/ 385089 w 620371"/>
                <a:gd name="connsiteY147" fmla="*/ 222239 h 297526"/>
                <a:gd name="connsiteX148" fmla="*/ 360210 w 620371"/>
                <a:gd name="connsiteY148" fmla="*/ 222239 h 297526"/>
                <a:gd name="connsiteX149" fmla="*/ 360210 w 620371"/>
                <a:gd name="connsiteY149" fmla="*/ 223795 h 297526"/>
                <a:gd name="connsiteX150" fmla="*/ 381979 w 620371"/>
                <a:gd name="connsiteY150" fmla="*/ 223795 h 297526"/>
                <a:gd name="connsiteX151" fmla="*/ 381979 w 620371"/>
                <a:gd name="connsiteY151" fmla="*/ 225351 h 297526"/>
                <a:gd name="connsiteX152" fmla="*/ 338441 w 620371"/>
                <a:gd name="connsiteY152" fmla="*/ 228463 h 297526"/>
                <a:gd name="connsiteX153" fmla="*/ 335331 w 620371"/>
                <a:gd name="connsiteY153" fmla="*/ 228463 h 297526"/>
                <a:gd name="connsiteX154" fmla="*/ 367985 w 620371"/>
                <a:gd name="connsiteY154" fmla="*/ 203567 h 297526"/>
                <a:gd name="connsiteX155" fmla="*/ 366430 w 620371"/>
                <a:gd name="connsiteY155" fmla="*/ 203567 h 297526"/>
                <a:gd name="connsiteX156" fmla="*/ 332221 w 620371"/>
                <a:gd name="connsiteY156" fmla="*/ 228463 h 297526"/>
                <a:gd name="connsiteX157" fmla="*/ 285574 w 620371"/>
                <a:gd name="connsiteY157" fmla="*/ 231575 h 297526"/>
                <a:gd name="connsiteX158" fmla="*/ 299568 w 620371"/>
                <a:gd name="connsiteY158" fmla="*/ 220683 h 297526"/>
                <a:gd name="connsiteX159" fmla="*/ 299568 w 620371"/>
                <a:gd name="connsiteY159" fmla="*/ 219127 h 297526"/>
                <a:gd name="connsiteX160" fmla="*/ 282464 w 620371"/>
                <a:gd name="connsiteY160" fmla="*/ 231575 h 297526"/>
                <a:gd name="connsiteX161" fmla="*/ 207827 w 620371"/>
                <a:gd name="connsiteY161" fmla="*/ 234687 h 297526"/>
                <a:gd name="connsiteX162" fmla="*/ 232706 w 620371"/>
                <a:gd name="connsiteY162" fmla="*/ 219127 h 297526"/>
                <a:gd name="connsiteX163" fmla="*/ 256030 w 620371"/>
                <a:gd name="connsiteY163" fmla="*/ 216015 h 297526"/>
                <a:gd name="connsiteX164" fmla="*/ 231151 w 620371"/>
                <a:gd name="connsiteY164" fmla="*/ 231575 h 297526"/>
                <a:gd name="connsiteX165" fmla="*/ 234261 w 620371"/>
                <a:gd name="connsiteY165" fmla="*/ 233131 h 297526"/>
                <a:gd name="connsiteX166" fmla="*/ 259140 w 620371"/>
                <a:gd name="connsiteY166" fmla="*/ 216015 h 297526"/>
                <a:gd name="connsiteX167" fmla="*/ 408413 w 620371"/>
                <a:gd name="connsiteY167" fmla="*/ 194231 h 297526"/>
                <a:gd name="connsiteX168" fmla="*/ 430182 w 620371"/>
                <a:gd name="connsiteY168" fmla="*/ 189563 h 297526"/>
                <a:gd name="connsiteX169" fmla="*/ 406858 w 620371"/>
                <a:gd name="connsiteY169" fmla="*/ 205123 h 297526"/>
                <a:gd name="connsiteX170" fmla="*/ 389754 w 620371"/>
                <a:gd name="connsiteY170" fmla="*/ 217571 h 297526"/>
                <a:gd name="connsiteX171" fmla="*/ 389754 w 620371"/>
                <a:gd name="connsiteY171" fmla="*/ 217571 h 297526"/>
                <a:gd name="connsiteX172" fmla="*/ 385089 w 620371"/>
                <a:gd name="connsiteY172" fmla="*/ 222239 h 297526"/>
                <a:gd name="connsiteX173" fmla="*/ 385089 w 620371"/>
                <a:gd name="connsiteY173" fmla="*/ 222239 h 297526"/>
                <a:gd name="connsiteX174" fmla="*/ 386644 w 620371"/>
                <a:gd name="connsiteY174" fmla="*/ 225351 h 297526"/>
                <a:gd name="connsiteX175" fmla="*/ 386644 w 620371"/>
                <a:gd name="connsiteY175" fmla="*/ 225351 h 297526"/>
                <a:gd name="connsiteX176" fmla="*/ 386644 w 620371"/>
                <a:gd name="connsiteY176" fmla="*/ 223795 h 297526"/>
                <a:gd name="connsiteX177" fmla="*/ 391309 w 620371"/>
                <a:gd name="connsiteY177" fmla="*/ 223795 h 297526"/>
                <a:gd name="connsiteX178" fmla="*/ 386644 w 620371"/>
                <a:gd name="connsiteY178" fmla="*/ 225351 h 297526"/>
                <a:gd name="connsiteX179" fmla="*/ 408413 w 620371"/>
                <a:gd name="connsiteY179" fmla="*/ 222239 h 297526"/>
                <a:gd name="connsiteX180" fmla="*/ 408413 w 620371"/>
                <a:gd name="connsiteY180" fmla="*/ 222239 h 297526"/>
                <a:gd name="connsiteX181" fmla="*/ 408413 w 620371"/>
                <a:gd name="connsiteY181" fmla="*/ 222239 h 297526"/>
                <a:gd name="connsiteX182" fmla="*/ 389754 w 620371"/>
                <a:gd name="connsiteY182" fmla="*/ 222239 h 297526"/>
                <a:gd name="connsiteX183" fmla="*/ 408413 w 620371"/>
                <a:gd name="connsiteY183" fmla="*/ 206679 h 297526"/>
                <a:gd name="connsiteX184" fmla="*/ 433292 w 620371"/>
                <a:gd name="connsiteY184" fmla="*/ 189563 h 297526"/>
                <a:gd name="connsiteX185" fmla="*/ 456616 w 620371"/>
                <a:gd name="connsiteY185" fmla="*/ 184896 h 297526"/>
                <a:gd name="connsiteX186" fmla="*/ 433292 w 620371"/>
                <a:gd name="connsiteY186" fmla="*/ 200455 h 297526"/>
                <a:gd name="connsiteX187" fmla="*/ 408413 w 620371"/>
                <a:gd name="connsiteY187" fmla="*/ 222239 h 297526"/>
                <a:gd name="connsiteX188" fmla="*/ 408413 w 620371"/>
                <a:gd name="connsiteY188" fmla="*/ 222239 h 297526"/>
                <a:gd name="connsiteX189" fmla="*/ 413078 w 620371"/>
                <a:gd name="connsiteY189" fmla="*/ 222239 h 297526"/>
                <a:gd name="connsiteX190" fmla="*/ 413078 w 620371"/>
                <a:gd name="connsiteY190" fmla="*/ 222239 h 297526"/>
                <a:gd name="connsiteX191" fmla="*/ 434847 w 620371"/>
                <a:gd name="connsiteY191" fmla="*/ 203567 h 297526"/>
                <a:gd name="connsiteX192" fmla="*/ 461281 w 620371"/>
                <a:gd name="connsiteY192" fmla="*/ 184896 h 297526"/>
                <a:gd name="connsiteX193" fmla="*/ 483050 w 620371"/>
                <a:gd name="connsiteY193" fmla="*/ 181784 h 297526"/>
                <a:gd name="connsiteX194" fmla="*/ 459726 w 620371"/>
                <a:gd name="connsiteY194" fmla="*/ 195787 h 297526"/>
                <a:gd name="connsiteX195" fmla="*/ 433292 w 620371"/>
                <a:gd name="connsiteY195" fmla="*/ 219127 h 297526"/>
                <a:gd name="connsiteX196" fmla="*/ 434847 w 620371"/>
                <a:gd name="connsiteY196" fmla="*/ 220683 h 297526"/>
                <a:gd name="connsiteX197" fmla="*/ 413078 w 620371"/>
                <a:gd name="connsiteY197" fmla="*/ 222239 h 297526"/>
                <a:gd name="connsiteX198" fmla="*/ 486160 w 620371"/>
                <a:gd name="connsiteY198" fmla="*/ 205123 h 297526"/>
                <a:gd name="connsiteX199" fmla="*/ 486160 w 620371"/>
                <a:gd name="connsiteY199" fmla="*/ 205123 h 297526"/>
                <a:gd name="connsiteX200" fmla="*/ 465945 w 620371"/>
                <a:gd name="connsiteY200" fmla="*/ 216015 h 297526"/>
                <a:gd name="connsiteX201" fmla="*/ 500154 w 620371"/>
                <a:gd name="connsiteY201" fmla="*/ 186452 h 297526"/>
                <a:gd name="connsiteX202" fmla="*/ 486160 w 620371"/>
                <a:gd name="connsiteY202" fmla="*/ 205123 h 297526"/>
                <a:gd name="connsiteX203" fmla="*/ 501709 w 620371"/>
                <a:gd name="connsiteY203" fmla="*/ 183340 h 297526"/>
                <a:gd name="connsiteX204" fmla="*/ 501709 w 620371"/>
                <a:gd name="connsiteY204" fmla="*/ 183340 h 297526"/>
                <a:gd name="connsiteX205" fmla="*/ 459726 w 620371"/>
                <a:gd name="connsiteY205" fmla="*/ 217571 h 297526"/>
                <a:gd name="connsiteX206" fmla="*/ 442622 w 620371"/>
                <a:gd name="connsiteY206" fmla="*/ 220683 h 297526"/>
                <a:gd name="connsiteX207" fmla="*/ 436402 w 620371"/>
                <a:gd name="connsiteY207" fmla="*/ 220683 h 297526"/>
                <a:gd name="connsiteX208" fmla="*/ 462836 w 620371"/>
                <a:gd name="connsiteY208" fmla="*/ 198899 h 297526"/>
                <a:gd name="connsiteX209" fmla="*/ 487715 w 620371"/>
                <a:gd name="connsiteY209" fmla="*/ 180228 h 297526"/>
                <a:gd name="connsiteX210" fmla="*/ 501709 w 620371"/>
                <a:gd name="connsiteY210" fmla="*/ 177116 h 297526"/>
                <a:gd name="connsiteX211" fmla="*/ 501709 w 620371"/>
                <a:gd name="connsiteY211" fmla="*/ 183340 h 29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620371" h="297526">
                  <a:moveTo>
                    <a:pt x="615219" y="102428"/>
                  </a:moveTo>
                  <a:cubicBezTo>
                    <a:pt x="615219" y="102428"/>
                    <a:pt x="615219" y="100872"/>
                    <a:pt x="615219" y="100872"/>
                  </a:cubicBezTo>
                  <a:cubicBezTo>
                    <a:pt x="584120" y="66640"/>
                    <a:pt x="553022" y="32409"/>
                    <a:pt x="520368" y="1289"/>
                  </a:cubicBezTo>
                  <a:cubicBezTo>
                    <a:pt x="517258" y="-1823"/>
                    <a:pt x="512593" y="1289"/>
                    <a:pt x="511038" y="4401"/>
                  </a:cubicBezTo>
                  <a:cubicBezTo>
                    <a:pt x="511038" y="7513"/>
                    <a:pt x="512593" y="9069"/>
                    <a:pt x="512593" y="10625"/>
                  </a:cubicBezTo>
                  <a:cubicBezTo>
                    <a:pt x="511038" y="10625"/>
                    <a:pt x="511038" y="10625"/>
                    <a:pt x="511038" y="10625"/>
                  </a:cubicBezTo>
                  <a:cubicBezTo>
                    <a:pt x="507929" y="10625"/>
                    <a:pt x="504819" y="12181"/>
                    <a:pt x="501709" y="15293"/>
                  </a:cubicBezTo>
                  <a:cubicBezTo>
                    <a:pt x="498599" y="16849"/>
                    <a:pt x="495489" y="19961"/>
                    <a:pt x="493934" y="24629"/>
                  </a:cubicBezTo>
                  <a:cubicBezTo>
                    <a:pt x="489269" y="30853"/>
                    <a:pt x="486160" y="38633"/>
                    <a:pt x="484605" y="46413"/>
                  </a:cubicBezTo>
                  <a:cubicBezTo>
                    <a:pt x="481495" y="63529"/>
                    <a:pt x="483050" y="80644"/>
                    <a:pt x="484605" y="97760"/>
                  </a:cubicBezTo>
                  <a:cubicBezTo>
                    <a:pt x="478385" y="99316"/>
                    <a:pt x="473720" y="100872"/>
                    <a:pt x="469055" y="102428"/>
                  </a:cubicBezTo>
                  <a:cubicBezTo>
                    <a:pt x="451951" y="107096"/>
                    <a:pt x="436402" y="111764"/>
                    <a:pt x="419298" y="116432"/>
                  </a:cubicBezTo>
                  <a:cubicBezTo>
                    <a:pt x="386644" y="125768"/>
                    <a:pt x="353991" y="135104"/>
                    <a:pt x="321337" y="144440"/>
                  </a:cubicBezTo>
                  <a:cubicBezTo>
                    <a:pt x="254475" y="161556"/>
                    <a:pt x="189168" y="180228"/>
                    <a:pt x="123861" y="198899"/>
                  </a:cubicBezTo>
                  <a:cubicBezTo>
                    <a:pt x="105202" y="205123"/>
                    <a:pt x="86543" y="209791"/>
                    <a:pt x="67883" y="214459"/>
                  </a:cubicBezTo>
                  <a:cubicBezTo>
                    <a:pt x="60109" y="217571"/>
                    <a:pt x="50779" y="220683"/>
                    <a:pt x="41450" y="223795"/>
                  </a:cubicBezTo>
                  <a:cubicBezTo>
                    <a:pt x="38340" y="223795"/>
                    <a:pt x="33675" y="225351"/>
                    <a:pt x="32120" y="222239"/>
                  </a:cubicBezTo>
                  <a:cubicBezTo>
                    <a:pt x="30565" y="220683"/>
                    <a:pt x="30565" y="220683"/>
                    <a:pt x="32120" y="220683"/>
                  </a:cubicBezTo>
                  <a:cubicBezTo>
                    <a:pt x="32120" y="220683"/>
                    <a:pt x="35230" y="220683"/>
                    <a:pt x="33675" y="220683"/>
                  </a:cubicBezTo>
                  <a:cubicBezTo>
                    <a:pt x="33675" y="222239"/>
                    <a:pt x="35230" y="223795"/>
                    <a:pt x="35230" y="222239"/>
                  </a:cubicBezTo>
                  <a:cubicBezTo>
                    <a:pt x="39895" y="217571"/>
                    <a:pt x="25900" y="214459"/>
                    <a:pt x="27455" y="222239"/>
                  </a:cubicBezTo>
                  <a:cubicBezTo>
                    <a:pt x="29010" y="228463"/>
                    <a:pt x="35230" y="228463"/>
                    <a:pt x="39895" y="228463"/>
                  </a:cubicBezTo>
                  <a:cubicBezTo>
                    <a:pt x="43004" y="228463"/>
                    <a:pt x="46114" y="226907"/>
                    <a:pt x="50779" y="225351"/>
                  </a:cubicBezTo>
                  <a:cubicBezTo>
                    <a:pt x="55444" y="223795"/>
                    <a:pt x="60109" y="223795"/>
                    <a:pt x="64773" y="222239"/>
                  </a:cubicBezTo>
                  <a:cubicBezTo>
                    <a:pt x="102092" y="211347"/>
                    <a:pt x="137855" y="202011"/>
                    <a:pt x="175174" y="191119"/>
                  </a:cubicBezTo>
                  <a:cubicBezTo>
                    <a:pt x="248255" y="170892"/>
                    <a:pt x="322892" y="150664"/>
                    <a:pt x="395974" y="130436"/>
                  </a:cubicBezTo>
                  <a:cubicBezTo>
                    <a:pt x="416188" y="124212"/>
                    <a:pt x="436402" y="119544"/>
                    <a:pt x="458171" y="113320"/>
                  </a:cubicBezTo>
                  <a:cubicBezTo>
                    <a:pt x="467500" y="110208"/>
                    <a:pt x="475275" y="108652"/>
                    <a:pt x="484605" y="105540"/>
                  </a:cubicBezTo>
                  <a:cubicBezTo>
                    <a:pt x="484605" y="107096"/>
                    <a:pt x="484605" y="108652"/>
                    <a:pt x="484605" y="110208"/>
                  </a:cubicBezTo>
                  <a:cubicBezTo>
                    <a:pt x="484605" y="116432"/>
                    <a:pt x="493934" y="116432"/>
                    <a:pt x="492379" y="110208"/>
                  </a:cubicBezTo>
                  <a:cubicBezTo>
                    <a:pt x="492379" y="108652"/>
                    <a:pt x="492379" y="105540"/>
                    <a:pt x="492379" y="103984"/>
                  </a:cubicBezTo>
                  <a:cubicBezTo>
                    <a:pt x="501709" y="100872"/>
                    <a:pt x="511038" y="97760"/>
                    <a:pt x="520368" y="96204"/>
                  </a:cubicBezTo>
                  <a:cubicBezTo>
                    <a:pt x="521923" y="96204"/>
                    <a:pt x="523478" y="94648"/>
                    <a:pt x="523478" y="91536"/>
                  </a:cubicBezTo>
                  <a:cubicBezTo>
                    <a:pt x="521923" y="77532"/>
                    <a:pt x="520368" y="63529"/>
                    <a:pt x="520368" y="47969"/>
                  </a:cubicBezTo>
                  <a:cubicBezTo>
                    <a:pt x="520368" y="38633"/>
                    <a:pt x="520368" y="27741"/>
                    <a:pt x="520368" y="16849"/>
                  </a:cubicBezTo>
                  <a:cubicBezTo>
                    <a:pt x="551467" y="44857"/>
                    <a:pt x="579455" y="72864"/>
                    <a:pt x="605889" y="103984"/>
                  </a:cubicBezTo>
                  <a:cubicBezTo>
                    <a:pt x="591895" y="128880"/>
                    <a:pt x="579455" y="153776"/>
                    <a:pt x="567016" y="178672"/>
                  </a:cubicBezTo>
                  <a:cubicBezTo>
                    <a:pt x="554577" y="200455"/>
                    <a:pt x="543692" y="220683"/>
                    <a:pt x="531253" y="242467"/>
                  </a:cubicBezTo>
                  <a:cubicBezTo>
                    <a:pt x="526588" y="219127"/>
                    <a:pt x="521923" y="194231"/>
                    <a:pt x="521923" y="169336"/>
                  </a:cubicBezTo>
                  <a:cubicBezTo>
                    <a:pt x="520368" y="166224"/>
                    <a:pt x="517258" y="164668"/>
                    <a:pt x="514148" y="164668"/>
                  </a:cubicBezTo>
                  <a:cubicBezTo>
                    <a:pt x="450396" y="177116"/>
                    <a:pt x="386644" y="188008"/>
                    <a:pt x="321337" y="197343"/>
                  </a:cubicBezTo>
                  <a:cubicBezTo>
                    <a:pt x="257585" y="206679"/>
                    <a:pt x="193833" y="216015"/>
                    <a:pt x="128526" y="223795"/>
                  </a:cubicBezTo>
                  <a:cubicBezTo>
                    <a:pt x="92762" y="226907"/>
                    <a:pt x="55444" y="231575"/>
                    <a:pt x="19681" y="234687"/>
                  </a:cubicBezTo>
                  <a:cubicBezTo>
                    <a:pt x="15016" y="234687"/>
                    <a:pt x="15016" y="239355"/>
                    <a:pt x="16571" y="240911"/>
                  </a:cubicBezTo>
                  <a:cubicBezTo>
                    <a:pt x="11906" y="240911"/>
                    <a:pt x="7241" y="240911"/>
                    <a:pt x="2576" y="240911"/>
                  </a:cubicBezTo>
                  <a:cubicBezTo>
                    <a:pt x="-534" y="242467"/>
                    <a:pt x="-534" y="245579"/>
                    <a:pt x="1021" y="245579"/>
                  </a:cubicBezTo>
                  <a:cubicBezTo>
                    <a:pt x="10351" y="247135"/>
                    <a:pt x="19681" y="247135"/>
                    <a:pt x="29010" y="247135"/>
                  </a:cubicBezTo>
                  <a:cubicBezTo>
                    <a:pt x="38340" y="247135"/>
                    <a:pt x="47669" y="247135"/>
                    <a:pt x="56999" y="247135"/>
                  </a:cubicBezTo>
                  <a:cubicBezTo>
                    <a:pt x="75658" y="247135"/>
                    <a:pt x="94317" y="247135"/>
                    <a:pt x="112976" y="247135"/>
                  </a:cubicBezTo>
                  <a:cubicBezTo>
                    <a:pt x="148740" y="245579"/>
                    <a:pt x="186058" y="244023"/>
                    <a:pt x="223376" y="242467"/>
                  </a:cubicBezTo>
                  <a:cubicBezTo>
                    <a:pt x="260695" y="240911"/>
                    <a:pt x="296458" y="237799"/>
                    <a:pt x="333776" y="236243"/>
                  </a:cubicBezTo>
                  <a:cubicBezTo>
                    <a:pt x="352436" y="234687"/>
                    <a:pt x="371095" y="233131"/>
                    <a:pt x="389754" y="231575"/>
                  </a:cubicBezTo>
                  <a:cubicBezTo>
                    <a:pt x="406858" y="230019"/>
                    <a:pt x="425517" y="230019"/>
                    <a:pt x="442622" y="228463"/>
                  </a:cubicBezTo>
                  <a:cubicBezTo>
                    <a:pt x="461281" y="225351"/>
                    <a:pt x="478385" y="222239"/>
                    <a:pt x="490824" y="211347"/>
                  </a:cubicBezTo>
                  <a:cubicBezTo>
                    <a:pt x="501709" y="202011"/>
                    <a:pt x="509484" y="189563"/>
                    <a:pt x="511038" y="175560"/>
                  </a:cubicBezTo>
                  <a:cubicBezTo>
                    <a:pt x="511038" y="175560"/>
                    <a:pt x="511038" y="175560"/>
                    <a:pt x="511038" y="175560"/>
                  </a:cubicBezTo>
                  <a:cubicBezTo>
                    <a:pt x="512593" y="188008"/>
                    <a:pt x="515703" y="200455"/>
                    <a:pt x="517258" y="212903"/>
                  </a:cubicBezTo>
                  <a:cubicBezTo>
                    <a:pt x="512593" y="216015"/>
                    <a:pt x="507929" y="220683"/>
                    <a:pt x="503264" y="225351"/>
                  </a:cubicBezTo>
                  <a:cubicBezTo>
                    <a:pt x="498599" y="230019"/>
                    <a:pt x="492379" y="234687"/>
                    <a:pt x="487715" y="239355"/>
                  </a:cubicBezTo>
                  <a:cubicBezTo>
                    <a:pt x="487715" y="240911"/>
                    <a:pt x="489269" y="242467"/>
                    <a:pt x="489269" y="240911"/>
                  </a:cubicBezTo>
                  <a:cubicBezTo>
                    <a:pt x="495489" y="236243"/>
                    <a:pt x="500154" y="231575"/>
                    <a:pt x="504819" y="226907"/>
                  </a:cubicBezTo>
                  <a:cubicBezTo>
                    <a:pt x="509484" y="223795"/>
                    <a:pt x="514148" y="219127"/>
                    <a:pt x="517258" y="214459"/>
                  </a:cubicBezTo>
                  <a:cubicBezTo>
                    <a:pt x="517258" y="219127"/>
                    <a:pt x="518813" y="223795"/>
                    <a:pt x="518813" y="228463"/>
                  </a:cubicBezTo>
                  <a:cubicBezTo>
                    <a:pt x="518813" y="228463"/>
                    <a:pt x="518813" y="228463"/>
                    <a:pt x="517258" y="228463"/>
                  </a:cubicBezTo>
                  <a:cubicBezTo>
                    <a:pt x="507929" y="234687"/>
                    <a:pt x="498599" y="242467"/>
                    <a:pt x="489269" y="248691"/>
                  </a:cubicBezTo>
                  <a:lnTo>
                    <a:pt x="489269" y="248691"/>
                  </a:lnTo>
                  <a:lnTo>
                    <a:pt x="484605" y="236243"/>
                  </a:lnTo>
                  <a:cubicBezTo>
                    <a:pt x="484605" y="234687"/>
                    <a:pt x="483050" y="231575"/>
                    <a:pt x="483050" y="228463"/>
                  </a:cubicBezTo>
                  <a:cubicBezTo>
                    <a:pt x="483050" y="228463"/>
                    <a:pt x="481495" y="223795"/>
                    <a:pt x="479940" y="222239"/>
                  </a:cubicBezTo>
                  <a:cubicBezTo>
                    <a:pt x="481495" y="220683"/>
                    <a:pt x="483050" y="219127"/>
                    <a:pt x="481495" y="217571"/>
                  </a:cubicBezTo>
                  <a:cubicBezTo>
                    <a:pt x="479940" y="214459"/>
                    <a:pt x="475275" y="217571"/>
                    <a:pt x="475275" y="220683"/>
                  </a:cubicBezTo>
                  <a:cubicBezTo>
                    <a:pt x="473720" y="222239"/>
                    <a:pt x="475275" y="225351"/>
                    <a:pt x="475275" y="226907"/>
                  </a:cubicBezTo>
                  <a:cubicBezTo>
                    <a:pt x="476830" y="230019"/>
                    <a:pt x="476830" y="234687"/>
                    <a:pt x="478385" y="237799"/>
                  </a:cubicBezTo>
                  <a:cubicBezTo>
                    <a:pt x="479940" y="244023"/>
                    <a:pt x="481495" y="250247"/>
                    <a:pt x="483050" y="256471"/>
                  </a:cubicBezTo>
                  <a:cubicBezTo>
                    <a:pt x="484605" y="262695"/>
                    <a:pt x="486160" y="268919"/>
                    <a:pt x="487715" y="275143"/>
                  </a:cubicBezTo>
                  <a:cubicBezTo>
                    <a:pt x="489269" y="281367"/>
                    <a:pt x="490824" y="287591"/>
                    <a:pt x="493934" y="292259"/>
                  </a:cubicBezTo>
                  <a:cubicBezTo>
                    <a:pt x="500154" y="300039"/>
                    <a:pt x="512593" y="298483"/>
                    <a:pt x="520368" y="292259"/>
                  </a:cubicBezTo>
                  <a:cubicBezTo>
                    <a:pt x="523478" y="289147"/>
                    <a:pt x="526588" y="284479"/>
                    <a:pt x="529698" y="279811"/>
                  </a:cubicBezTo>
                  <a:cubicBezTo>
                    <a:pt x="534362" y="273587"/>
                    <a:pt x="537472" y="268919"/>
                    <a:pt x="540582" y="262695"/>
                  </a:cubicBezTo>
                  <a:cubicBezTo>
                    <a:pt x="546802" y="251803"/>
                    <a:pt x="554577" y="240911"/>
                    <a:pt x="560796" y="230019"/>
                  </a:cubicBezTo>
                  <a:cubicBezTo>
                    <a:pt x="574791" y="208235"/>
                    <a:pt x="587230" y="184896"/>
                    <a:pt x="599669" y="161556"/>
                  </a:cubicBezTo>
                  <a:cubicBezTo>
                    <a:pt x="602779" y="155332"/>
                    <a:pt x="607444" y="149108"/>
                    <a:pt x="610554" y="141328"/>
                  </a:cubicBezTo>
                  <a:cubicBezTo>
                    <a:pt x="613664" y="136660"/>
                    <a:pt x="616774" y="130436"/>
                    <a:pt x="618329" y="124212"/>
                  </a:cubicBezTo>
                  <a:cubicBezTo>
                    <a:pt x="621439" y="117988"/>
                    <a:pt x="621439" y="107096"/>
                    <a:pt x="615219" y="102428"/>
                  </a:cubicBezTo>
                  <a:close/>
                  <a:moveTo>
                    <a:pt x="493934" y="71308"/>
                  </a:moveTo>
                  <a:cubicBezTo>
                    <a:pt x="493934" y="72864"/>
                    <a:pt x="495489" y="74420"/>
                    <a:pt x="497044" y="72864"/>
                  </a:cubicBezTo>
                  <a:cubicBezTo>
                    <a:pt x="498599" y="66640"/>
                    <a:pt x="503264" y="60417"/>
                    <a:pt x="504819" y="54193"/>
                  </a:cubicBezTo>
                  <a:cubicBezTo>
                    <a:pt x="504819" y="54193"/>
                    <a:pt x="503264" y="52637"/>
                    <a:pt x="503264" y="54193"/>
                  </a:cubicBezTo>
                  <a:cubicBezTo>
                    <a:pt x="500154" y="58861"/>
                    <a:pt x="497044" y="65085"/>
                    <a:pt x="493934" y="71308"/>
                  </a:cubicBezTo>
                  <a:close/>
                  <a:moveTo>
                    <a:pt x="501709" y="262695"/>
                  </a:moveTo>
                  <a:cubicBezTo>
                    <a:pt x="507929" y="259583"/>
                    <a:pt x="512593" y="253359"/>
                    <a:pt x="515703" y="247135"/>
                  </a:cubicBezTo>
                  <a:cubicBezTo>
                    <a:pt x="517258" y="245579"/>
                    <a:pt x="515703" y="245579"/>
                    <a:pt x="514148" y="245579"/>
                  </a:cubicBezTo>
                  <a:cubicBezTo>
                    <a:pt x="511038" y="251803"/>
                    <a:pt x="506374" y="256471"/>
                    <a:pt x="500154" y="261139"/>
                  </a:cubicBezTo>
                  <a:cubicBezTo>
                    <a:pt x="498599" y="261139"/>
                    <a:pt x="500154" y="264251"/>
                    <a:pt x="501709" y="262695"/>
                  </a:cubicBezTo>
                  <a:close/>
                  <a:moveTo>
                    <a:pt x="518813" y="230019"/>
                  </a:moveTo>
                  <a:cubicBezTo>
                    <a:pt x="520368" y="239355"/>
                    <a:pt x="521923" y="248691"/>
                    <a:pt x="523478" y="259583"/>
                  </a:cubicBezTo>
                  <a:cubicBezTo>
                    <a:pt x="525033" y="262695"/>
                    <a:pt x="531253" y="264251"/>
                    <a:pt x="532807" y="259583"/>
                  </a:cubicBezTo>
                  <a:cubicBezTo>
                    <a:pt x="546802" y="234687"/>
                    <a:pt x="559241" y="208235"/>
                    <a:pt x="573236" y="183340"/>
                  </a:cubicBezTo>
                  <a:cubicBezTo>
                    <a:pt x="587230" y="160000"/>
                    <a:pt x="599669" y="136660"/>
                    <a:pt x="612109" y="113320"/>
                  </a:cubicBezTo>
                  <a:cubicBezTo>
                    <a:pt x="612109" y="116432"/>
                    <a:pt x="612109" y="121100"/>
                    <a:pt x="610554" y="122656"/>
                  </a:cubicBezTo>
                  <a:cubicBezTo>
                    <a:pt x="605889" y="131992"/>
                    <a:pt x="601224" y="141328"/>
                    <a:pt x="596560" y="149108"/>
                  </a:cubicBezTo>
                  <a:cubicBezTo>
                    <a:pt x="585675" y="167780"/>
                    <a:pt x="576346" y="186452"/>
                    <a:pt x="565461" y="205123"/>
                  </a:cubicBezTo>
                  <a:cubicBezTo>
                    <a:pt x="556131" y="222239"/>
                    <a:pt x="545247" y="239355"/>
                    <a:pt x="534362" y="258027"/>
                  </a:cubicBezTo>
                  <a:cubicBezTo>
                    <a:pt x="529698" y="265807"/>
                    <a:pt x="525033" y="275143"/>
                    <a:pt x="518813" y="282923"/>
                  </a:cubicBezTo>
                  <a:cubicBezTo>
                    <a:pt x="514148" y="287591"/>
                    <a:pt x="504819" y="293815"/>
                    <a:pt x="500154" y="286035"/>
                  </a:cubicBezTo>
                  <a:cubicBezTo>
                    <a:pt x="497044" y="281367"/>
                    <a:pt x="495489" y="275143"/>
                    <a:pt x="495489" y="270475"/>
                  </a:cubicBezTo>
                  <a:cubicBezTo>
                    <a:pt x="492379" y="265807"/>
                    <a:pt x="490824" y="259583"/>
                    <a:pt x="489269" y="253359"/>
                  </a:cubicBezTo>
                  <a:lnTo>
                    <a:pt x="489269" y="251803"/>
                  </a:lnTo>
                  <a:cubicBezTo>
                    <a:pt x="489269" y="251803"/>
                    <a:pt x="489269" y="251803"/>
                    <a:pt x="490824" y="251803"/>
                  </a:cubicBezTo>
                  <a:cubicBezTo>
                    <a:pt x="500154" y="244023"/>
                    <a:pt x="511038" y="237799"/>
                    <a:pt x="518813" y="230019"/>
                  </a:cubicBezTo>
                  <a:lnTo>
                    <a:pt x="518813" y="230019"/>
                  </a:lnTo>
                  <a:close/>
                  <a:moveTo>
                    <a:pt x="500154" y="93092"/>
                  </a:moveTo>
                  <a:lnTo>
                    <a:pt x="500154" y="93092"/>
                  </a:lnTo>
                  <a:cubicBezTo>
                    <a:pt x="501709" y="91536"/>
                    <a:pt x="503264" y="91536"/>
                    <a:pt x="504819" y="89980"/>
                  </a:cubicBezTo>
                  <a:cubicBezTo>
                    <a:pt x="507929" y="86868"/>
                    <a:pt x="512593" y="82200"/>
                    <a:pt x="514148" y="77532"/>
                  </a:cubicBezTo>
                  <a:cubicBezTo>
                    <a:pt x="514148" y="77532"/>
                    <a:pt x="512593" y="75976"/>
                    <a:pt x="512593" y="77532"/>
                  </a:cubicBezTo>
                  <a:cubicBezTo>
                    <a:pt x="509484" y="80644"/>
                    <a:pt x="506374" y="83756"/>
                    <a:pt x="503264" y="88424"/>
                  </a:cubicBezTo>
                  <a:cubicBezTo>
                    <a:pt x="500154" y="89980"/>
                    <a:pt x="497044" y="93092"/>
                    <a:pt x="493934" y="94648"/>
                  </a:cubicBezTo>
                  <a:cubicBezTo>
                    <a:pt x="493934" y="94648"/>
                    <a:pt x="492379" y="94648"/>
                    <a:pt x="492379" y="96204"/>
                  </a:cubicBezTo>
                  <a:cubicBezTo>
                    <a:pt x="490824" y="91536"/>
                    <a:pt x="492379" y="88424"/>
                    <a:pt x="492379" y="85312"/>
                  </a:cubicBezTo>
                  <a:cubicBezTo>
                    <a:pt x="495489" y="79088"/>
                    <a:pt x="501709" y="74420"/>
                    <a:pt x="504819" y="68196"/>
                  </a:cubicBezTo>
                  <a:cubicBezTo>
                    <a:pt x="504819" y="68196"/>
                    <a:pt x="503264" y="66640"/>
                    <a:pt x="503264" y="68196"/>
                  </a:cubicBezTo>
                  <a:cubicBezTo>
                    <a:pt x="498599" y="71308"/>
                    <a:pt x="495489" y="75976"/>
                    <a:pt x="490824" y="80644"/>
                  </a:cubicBezTo>
                  <a:cubicBezTo>
                    <a:pt x="490824" y="69752"/>
                    <a:pt x="489269" y="60417"/>
                    <a:pt x="490824" y="51081"/>
                  </a:cubicBezTo>
                  <a:cubicBezTo>
                    <a:pt x="492379" y="43301"/>
                    <a:pt x="493934" y="35521"/>
                    <a:pt x="498599" y="29297"/>
                  </a:cubicBezTo>
                  <a:cubicBezTo>
                    <a:pt x="500154" y="26185"/>
                    <a:pt x="501709" y="23073"/>
                    <a:pt x="504819" y="19961"/>
                  </a:cubicBezTo>
                  <a:cubicBezTo>
                    <a:pt x="507929" y="16849"/>
                    <a:pt x="509484" y="15293"/>
                    <a:pt x="512593" y="12181"/>
                  </a:cubicBezTo>
                  <a:cubicBezTo>
                    <a:pt x="509484" y="37077"/>
                    <a:pt x="509484" y="63529"/>
                    <a:pt x="514148" y="88424"/>
                  </a:cubicBezTo>
                  <a:cubicBezTo>
                    <a:pt x="509484" y="89980"/>
                    <a:pt x="504819" y="91536"/>
                    <a:pt x="500154" y="93092"/>
                  </a:cubicBezTo>
                  <a:close/>
                  <a:moveTo>
                    <a:pt x="190723" y="236243"/>
                  </a:moveTo>
                  <a:lnTo>
                    <a:pt x="190723" y="236243"/>
                  </a:lnTo>
                  <a:cubicBezTo>
                    <a:pt x="195388" y="233131"/>
                    <a:pt x="200052" y="230019"/>
                    <a:pt x="204717" y="226907"/>
                  </a:cubicBezTo>
                  <a:cubicBezTo>
                    <a:pt x="204717" y="226907"/>
                    <a:pt x="203162" y="225351"/>
                    <a:pt x="203162" y="225351"/>
                  </a:cubicBezTo>
                  <a:cubicBezTo>
                    <a:pt x="198497" y="228463"/>
                    <a:pt x="192278" y="233131"/>
                    <a:pt x="187613" y="236243"/>
                  </a:cubicBezTo>
                  <a:cubicBezTo>
                    <a:pt x="184503" y="236243"/>
                    <a:pt x="179838" y="237799"/>
                    <a:pt x="176728" y="237799"/>
                  </a:cubicBezTo>
                  <a:cubicBezTo>
                    <a:pt x="182948" y="234687"/>
                    <a:pt x="187613" y="231575"/>
                    <a:pt x="192278" y="226907"/>
                  </a:cubicBezTo>
                  <a:cubicBezTo>
                    <a:pt x="192278" y="226907"/>
                    <a:pt x="192278" y="225351"/>
                    <a:pt x="192278" y="226907"/>
                  </a:cubicBezTo>
                  <a:cubicBezTo>
                    <a:pt x="184503" y="230019"/>
                    <a:pt x="178283" y="233131"/>
                    <a:pt x="172064" y="237799"/>
                  </a:cubicBezTo>
                  <a:cubicBezTo>
                    <a:pt x="156514" y="237799"/>
                    <a:pt x="139410" y="239355"/>
                    <a:pt x="123861" y="240911"/>
                  </a:cubicBezTo>
                  <a:cubicBezTo>
                    <a:pt x="103647" y="240911"/>
                    <a:pt x="83433" y="240911"/>
                    <a:pt x="63219" y="240911"/>
                  </a:cubicBezTo>
                  <a:cubicBezTo>
                    <a:pt x="56999" y="240911"/>
                    <a:pt x="50779" y="240911"/>
                    <a:pt x="44559" y="240911"/>
                  </a:cubicBezTo>
                  <a:cubicBezTo>
                    <a:pt x="100537" y="236243"/>
                    <a:pt x="158069" y="230019"/>
                    <a:pt x="214047" y="222239"/>
                  </a:cubicBezTo>
                  <a:cubicBezTo>
                    <a:pt x="218712" y="220683"/>
                    <a:pt x="223376" y="220683"/>
                    <a:pt x="228041" y="219127"/>
                  </a:cubicBezTo>
                  <a:cubicBezTo>
                    <a:pt x="220267" y="225351"/>
                    <a:pt x="214047" y="230019"/>
                    <a:pt x="206272" y="234687"/>
                  </a:cubicBezTo>
                  <a:cubicBezTo>
                    <a:pt x="204717" y="234687"/>
                    <a:pt x="206272" y="234687"/>
                    <a:pt x="206272" y="236243"/>
                  </a:cubicBezTo>
                  <a:cubicBezTo>
                    <a:pt x="201607" y="236243"/>
                    <a:pt x="196943" y="236243"/>
                    <a:pt x="190723" y="236243"/>
                  </a:cubicBezTo>
                  <a:close/>
                  <a:moveTo>
                    <a:pt x="385089" y="222239"/>
                  </a:moveTo>
                  <a:lnTo>
                    <a:pt x="385089" y="222239"/>
                  </a:lnTo>
                  <a:cubicBezTo>
                    <a:pt x="377314" y="222239"/>
                    <a:pt x="369540" y="222239"/>
                    <a:pt x="360210" y="222239"/>
                  </a:cubicBezTo>
                  <a:cubicBezTo>
                    <a:pt x="360210" y="222239"/>
                    <a:pt x="360210" y="223795"/>
                    <a:pt x="360210" y="223795"/>
                  </a:cubicBezTo>
                  <a:cubicBezTo>
                    <a:pt x="367985" y="223795"/>
                    <a:pt x="375760" y="223795"/>
                    <a:pt x="381979" y="223795"/>
                  </a:cubicBezTo>
                  <a:cubicBezTo>
                    <a:pt x="381979" y="225351"/>
                    <a:pt x="381979" y="225351"/>
                    <a:pt x="381979" y="225351"/>
                  </a:cubicBezTo>
                  <a:cubicBezTo>
                    <a:pt x="366430" y="225351"/>
                    <a:pt x="352436" y="226907"/>
                    <a:pt x="338441" y="228463"/>
                  </a:cubicBezTo>
                  <a:cubicBezTo>
                    <a:pt x="336886" y="228463"/>
                    <a:pt x="336886" y="228463"/>
                    <a:pt x="335331" y="228463"/>
                  </a:cubicBezTo>
                  <a:cubicBezTo>
                    <a:pt x="346216" y="219127"/>
                    <a:pt x="357100" y="211347"/>
                    <a:pt x="367985" y="203567"/>
                  </a:cubicBezTo>
                  <a:cubicBezTo>
                    <a:pt x="367985" y="203567"/>
                    <a:pt x="367985" y="202011"/>
                    <a:pt x="366430" y="203567"/>
                  </a:cubicBezTo>
                  <a:cubicBezTo>
                    <a:pt x="353991" y="209791"/>
                    <a:pt x="341551" y="219127"/>
                    <a:pt x="332221" y="228463"/>
                  </a:cubicBezTo>
                  <a:cubicBezTo>
                    <a:pt x="316672" y="230019"/>
                    <a:pt x="301123" y="230019"/>
                    <a:pt x="285574" y="231575"/>
                  </a:cubicBezTo>
                  <a:cubicBezTo>
                    <a:pt x="290238" y="226907"/>
                    <a:pt x="294903" y="223795"/>
                    <a:pt x="299568" y="220683"/>
                  </a:cubicBezTo>
                  <a:cubicBezTo>
                    <a:pt x="301123" y="220683"/>
                    <a:pt x="301123" y="219127"/>
                    <a:pt x="299568" y="219127"/>
                  </a:cubicBezTo>
                  <a:cubicBezTo>
                    <a:pt x="293348" y="220683"/>
                    <a:pt x="287129" y="225351"/>
                    <a:pt x="282464" y="231575"/>
                  </a:cubicBezTo>
                  <a:cubicBezTo>
                    <a:pt x="257585" y="233131"/>
                    <a:pt x="232706" y="234687"/>
                    <a:pt x="207827" y="234687"/>
                  </a:cubicBezTo>
                  <a:cubicBezTo>
                    <a:pt x="217157" y="231575"/>
                    <a:pt x="224931" y="225351"/>
                    <a:pt x="232706" y="219127"/>
                  </a:cubicBezTo>
                  <a:cubicBezTo>
                    <a:pt x="240481" y="217571"/>
                    <a:pt x="248255" y="217571"/>
                    <a:pt x="256030" y="216015"/>
                  </a:cubicBezTo>
                  <a:cubicBezTo>
                    <a:pt x="246700" y="220683"/>
                    <a:pt x="238926" y="225351"/>
                    <a:pt x="231151" y="231575"/>
                  </a:cubicBezTo>
                  <a:cubicBezTo>
                    <a:pt x="231151" y="233131"/>
                    <a:pt x="232706" y="234687"/>
                    <a:pt x="234261" y="233131"/>
                  </a:cubicBezTo>
                  <a:cubicBezTo>
                    <a:pt x="242036" y="226907"/>
                    <a:pt x="251365" y="220683"/>
                    <a:pt x="259140" y="216015"/>
                  </a:cubicBezTo>
                  <a:cubicBezTo>
                    <a:pt x="308898" y="208235"/>
                    <a:pt x="358655" y="202011"/>
                    <a:pt x="408413" y="194231"/>
                  </a:cubicBezTo>
                  <a:cubicBezTo>
                    <a:pt x="414633" y="192675"/>
                    <a:pt x="422407" y="191119"/>
                    <a:pt x="430182" y="189563"/>
                  </a:cubicBezTo>
                  <a:cubicBezTo>
                    <a:pt x="420853" y="194231"/>
                    <a:pt x="413078" y="198899"/>
                    <a:pt x="406858" y="205123"/>
                  </a:cubicBezTo>
                  <a:cubicBezTo>
                    <a:pt x="400638" y="208235"/>
                    <a:pt x="395974" y="212903"/>
                    <a:pt x="389754" y="217571"/>
                  </a:cubicBezTo>
                  <a:cubicBezTo>
                    <a:pt x="389754" y="217571"/>
                    <a:pt x="389754" y="216015"/>
                    <a:pt x="389754" y="217571"/>
                  </a:cubicBezTo>
                  <a:cubicBezTo>
                    <a:pt x="388199" y="219127"/>
                    <a:pt x="386644" y="220683"/>
                    <a:pt x="385089" y="222239"/>
                  </a:cubicBezTo>
                  <a:cubicBezTo>
                    <a:pt x="385089" y="222239"/>
                    <a:pt x="385089" y="222239"/>
                    <a:pt x="385089" y="222239"/>
                  </a:cubicBezTo>
                  <a:close/>
                  <a:moveTo>
                    <a:pt x="386644" y="225351"/>
                  </a:moveTo>
                  <a:lnTo>
                    <a:pt x="386644" y="225351"/>
                  </a:lnTo>
                  <a:cubicBezTo>
                    <a:pt x="386644" y="223795"/>
                    <a:pt x="386644" y="223795"/>
                    <a:pt x="386644" y="223795"/>
                  </a:cubicBezTo>
                  <a:cubicBezTo>
                    <a:pt x="388199" y="223795"/>
                    <a:pt x="389754" y="223795"/>
                    <a:pt x="391309" y="223795"/>
                  </a:cubicBezTo>
                  <a:cubicBezTo>
                    <a:pt x="389754" y="223795"/>
                    <a:pt x="388199" y="223795"/>
                    <a:pt x="386644" y="225351"/>
                  </a:cubicBezTo>
                  <a:close/>
                  <a:moveTo>
                    <a:pt x="408413" y="222239"/>
                  </a:moveTo>
                  <a:lnTo>
                    <a:pt x="408413" y="222239"/>
                  </a:lnTo>
                  <a:cubicBezTo>
                    <a:pt x="408413" y="222239"/>
                    <a:pt x="408413" y="222239"/>
                    <a:pt x="408413" y="222239"/>
                  </a:cubicBezTo>
                  <a:cubicBezTo>
                    <a:pt x="402193" y="222239"/>
                    <a:pt x="395974" y="222239"/>
                    <a:pt x="389754" y="222239"/>
                  </a:cubicBezTo>
                  <a:cubicBezTo>
                    <a:pt x="395974" y="216015"/>
                    <a:pt x="402193" y="211347"/>
                    <a:pt x="408413" y="206679"/>
                  </a:cubicBezTo>
                  <a:cubicBezTo>
                    <a:pt x="417743" y="200455"/>
                    <a:pt x="425517" y="195787"/>
                    <a:pt x="433292" y="189563"/>
                  </a:cubicBezTo>
                  <a:cubicBezTo>
                    <a:pt x="441067" y="188008"/>
                    <a:pt x="448841" y="186452"/>
                    <a:pt x="456616" y="184896"/>
                  </a:cubicBezTo>
                  <a:cubicBezTo>
                    <a:pt x="448841" y="189563"/>
                    <a:pt x="441067" y="195787"/>
                    <a:pt x="433292" y="200455"/>
                  </a:cubicBezTo>
                  <a:cubicBezTo>
                    <a:pt x="425517" y="208235"/>
                    <a:pt x="416188" y="214459"/>
                    <a:pt x="408413" y="222239"/>
                  </a:cubicBezTo>
                  <a:cubicBezTo>
                    <a:pt x="408413" y="222239"/>
                    <a:pt x="408413" y="222239"/>
                    <a:pt x="408413" y="222239"/>
                  </a:cubicBezTo>
                  <a:close/>
                  <a:moveTo>
                    <a:pt x="413078" y="222239"/>
                  </a:moveTo>
                  <a:lnTo>
                    <a:pt x="413078" y="222239"/>
                  </a:lnTo>
                  <a:cubicBezTo>
                    <a:pt x="420853" y="216015"/>
                    <a:pt x="428627" y="209791"/>
                    <a:pt x="434847" y="203567"/>
                  </a:cubicBezTo>
                  <a:cubicBezTo>
                    <a:pt x="444176" y="197343"/>
                    <a:pt x="453506" y="191119"/>
                    <a:pt x="461281" y="184896"/>
                  </a:cubicBezTo>
                  <a:cubicBezTo>
                    <a:pt x="469055" y="183340"/>
                    <a:pt x="475275" y="181784"/>
                    <a:pt x="483050" y="181784"/>
                  </a:cubicBezTo>
                  <a:cubicBezTo>
                    <a:pt x="475275" y="184896"/>
                    <a:pt x="467500" y="191119"/>
                    <a:pt x="459726" y="195787"/>
                  </a:cubicBezTo>
                  <a:cubicBezTo>
                    <a:pt x="450396" y="203567"/>
                    <a:pt x="441067" y="211347"/>
                    <a:pt x="433292" y="219127"/>
                  </a:cubicBezTo>
                  <a:cubicBezTo>
                    <a:pt x="431737" y="220683"/>
                    <a:pt x="433292" y="220683"/>
                    <a:pt x="434847" y="220683"/>
                  </a:cubicBezTo>
                  <a:cubicBezTo>
                    <a:pt x="427072" y="222239"/>
                    <a:pt x="420853" y="222239"/>
                    <a:pt x="413078" y="222239"/>
                  </a:cubicBezTo>
                  <a:close/>
                  <a:moveTo>
                    <a:pt x="486160" y="205123"/>
                  </a:moveTo>
                  <a:lnTo>
                    <a:pt x="486160" y="205123"/>
                  </a:lnTo>
                  <a:cubicBezTo>
                    <a:pt x="479940" y="209791"/>
                    <a:pt x="473720" y="212903"/>
                    <a:pt x="465945" y="216015"/>
                  </a:cubicBezTo>
                  <a:cubicBezTo>
                    <a:pt x="476830" y="206679"/>
                    <a:pt x="489269" y="195787"/>
                    <a:pt x="500154" y="186452"/>
                  </a:cubicBezTo>
                  <a:cubicBezTo>
                    <a:pt x="497044" y="192675"/>
                    <a:pt x="492379" y="200455"/>
                    <a:pt x="486160" y="205123"/>
                  </a:cubicBezTo>
                  <a:close/>
                  <a:moveTo>
                    <a:pt x="501709" y="183340"/>
                  </a:moveTo>
                  <a:lnTo>
                    <a:pt x="501709" y="183340"/>
                  </a:lnTo>
                  <a:cubicBezTo>
                    <a:pt x="487715" y="194231"/>
                    <a:pt x="473720" y="205123"/>
                    <a:pt x="459726" y="217571"/>
                  </a:cubicBezTo>
                  <a:cubicBezTo>
                    <a:pt x="455061" y="217571"/>
                    <a:pt x="448841" y="219127"/>
                    <a:pt x="442622" y="220683"/>
                  </a:cubicBezTo>
                  <a:cubicBezTo>
                    <a:pt x="441067" y="220683"/>
                    <a:pt x="437957" y="220683"/>
                    <a:pt x="436402" y="220683"/>
                  </a:cubicBezTo>
                  <a:cubicBezTo>
                    <a:pt x="444176" y="212903"/>
                    <a:pt x="453506" y="205123"/>
                    <a:pt x="462836" y="198899"/>
                  </a:cubicBezTo>
                  <a:cubicBezTo>
                    <a:pt x="470610" y="192675"/>
                    <a:pt x="478385" y="186452"/>
                    <a:pt x="487715" y="180228"/>
                  </a:cubicBezTo>
                  <a:cubicBezTo>
                    <a:pt x="492379" y="178672"/>
                    <a:pt x="497044" y="178672"/>
                    <a:pt x="501709" y="177116"/>
                  </a:cubicBezTo>
                  <a:cubicBezTo>
                    <a:pt x="501709" y="180228"/>
                    <a:pt x="501709" y="181784"/>
                    <a:pt x="501709" y="183340"/>
                  </a:cubicBezTo>
                  <a:close/>
                </a:path>
              </a:pathLst>
            </a:custGeom>
            <a:solidFill>
              <a:srgbClr val="000000"/>
            </a:solidFill>
            <a:ln w="1555" cap="flat">
              <a:noFill/>
              <a:prstDash val="solid"/>
              <a:miter/>
            </a:ln>
          </p:spPr>
          <p:txBody>
            <a:bodyPr rtlCol="0" anchor="ctr"/>
            <a:lstStyle/>
            <a:p>
              <a:endParaRPr lang="en-ID"/>
            </a:p>
          </p:txBody>
        </p:sp>
      </p:grpSp>
      <p:sp>
        <p:nvSpPr>
          <p:cNvPr id="101" name="TextBox 19">
            <a:extLst>
              <a:ext uri="{FF2B5EF4-FFF2-40B4-BE49-F238E27FC236}">
                <a16:creationId xmlns:a16="http://schemas.microsoft.com/office/drawing/2014/main" id="{AB705FDB-5D61-4ECC-9F10-5106650ABF32}"/>
              </a:ext>
            </a:extLst>
          </p:cNvPr>
          <p:cNvSpPr txBox="1"/>
          <p:nvPr/>
        </p:nvSpPr>
        <p:spPr>
          <a:xfrm>
            <a:off x="9718083" y="1035716"/>
            <a:ext cx="7634749"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Technical - Sarah:</a:t>
            </a:r>
          </a:p>
        </p:txBody>
      </p:sp>
      <p:cxnSp>
        <p:nvCxnSpPr>
          <p:cNvPr id="121" name="Straight Connector 120">
            <a:extLst>
              <a:ext uri="{FF2B5EF4-FFF2-40B4-BE49-F238E27FC236}">
                <a16:creationId xmlns:a16="http://schemas.microsoft.com/office/drawing/2014/main" id="{CAF10A21-F4BA-4DBC-AE6C-8E50C8162F2C}"/>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369110A-2B27-420B-9318-D1262C061171}"/>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DEC9433-8466-4F14-A10F-AAF0DA1A4786}"/>
              </a:ext>
            </a:extLst>
          </p:cNvPr>
          <p:cNvGrpSpPr/>
          <p:nvPr/>
        </p:nvGrpSpPr>
        <p:grpSpPr>
          <a:xfrm>
            <a:off x="2234578" y="2140964"/>
            <a:ext cx="5485604" cy="808455"/>
            <a:chOff x="9938741" y="2095500"/>
            <a:chExt cx="5485604" cy="808455"/>
          </a:xfrm>
        </p:grpSpPr>
        <p:sp>
          <p:nvSpPr>
            <p:cNvPr id="9" name="TextBox 8">
              <a:extLst>
                <a:ext uri="{FF2B5EF4-FFF2-40B4-BE49-F238E27FC236}">
                  <a16:creationId xmlns:a16="http://schemas.microsoft.com/office/drawing/2014/main" id="{8A34FB44-FCB7-4517-A694-1645B546529B}"/>
                </a:ext>
              </a:extLst>
            </p:cNvPr>
            <p:cNvSpPr txBox="1"/>
            <p:nvPr/>
          </p:nvSpPr>
          <p:spPr>
            <a:xfrm>
              <a:off x="9938741" y="2534623"/>
              <a:ext cx="5485604"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What could go wrong, how do we test each feature?</a:t>
              </a:r>
              <a:endParaRPr lang="en-US" dirty="0">
                <a:solidFill>
                  <a:schemeClr val="tx1">
                    <a:lumMod val="95000"/>
                    <a:lumOff val="5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68480955-B5E4-408D-B9F7-A43818FC0EF5}"/>
                </a:ext>
              </a:extLst>
            </p:cNvPr>
            <p:cNvSpPr txBox="1"/>
            <p:nvPr/>
          </p:nvSpPr>
          <p:spPr>
            <a:xfrm>
              <a:off x="9938741" y="2095500"/>
              <a:ext cx="4116833"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Risk Assessment</a:t>
              </a:r>
            </a:p>
          </p:txBody>
        </p:sp>
      </p:grpSp>
      <p:grpSp>
        <p:nvGrpSpPr>
          <p:cNvPr id="11" name="Group 10">
            <a:extLst>
              <a:ext uri="{FF2B5EF4-FFF2-40B4-BE49-F238E27FC236}">
                <a16:creationId xmlns:a16="http://schemas.microsoft.com/office/drawing/2014/main" id="{2EF4F640-DB98-4F02-A64C-BA94AF35C1D9}"/>
              </a:ext>
            </a:extLst>
          </p:cNvPr>
          <p:cNvGrpSpPr/>
          <p:nvPr/>
        </p:nvGrpSpPr>
        <p:grpSpPr>
          <a:xfrm>
            <a:off x="2234578" y="3665857"/>
            <a:ext cx="4405245" cy="1085454"/>
            <a:chOff x="9938741" y="3620393"/>
            <a:chExt cx="4405245" cy="1085454"/>
          </a:xfrm>
        </p:grpSpPr>
        <p:sp>
          <p:nvSpPr>
            <p:cNvPr id="12" name="TextBox 11">
              <a:extLst>
                <a:ext uri="{FF2B5EF4-FFF2-40B4-BE49-F238E27FC236}">
                  <a16:creationId xmlns:a16="http://schemas.microsoft.com/office/drawing/2014/main" id="{1764C026-D65D-4FE9-BA46-DA87AD5D6E5A}"/>
                </a:ext>
              </a:extLst>
            </p:cNvPr>
            <p:cNvSpPr txBox="1"/>
            <p:nvPr/>
          </p:nvSpPr>
          <p:spPr>
            <a:xfrm>
              <a:off x="9938741" y="4059516"/>
              <a:ext cx="4086696" cy="646331"/>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AI assists, humans decide </a:t>
              </a:r>
            </a:p>
            <a:p>
              <a:r>
                <a:rPr lang="en-GB" dirty="0">
                  <a:solidFill>
                    <a:schemeClr val="tx1">
                      <a:lumMod val="95000"/>
                      <a:lumOff val="5000"/>
                    </a:schemeClr>
                  </a:solidFill>
                  <a:latin typeface="Bahnschrift" panose="020B0502040204020203" pitchFamily="34" charset="0"/>
                </a:rPr>
                <a:t>– bake it into your product and agents</a:t>
              </a:r>
              <a:endParaRPr lang="en-US" dirty="0">
                <a:solidFill>
                  <a:schemeClr val="tx1">
                    <a:lumMod val="95000"/>
                    <a:lumOff val="5000"/>
                  </a:schemeClr>
                </a:solidFill>
                <a:latin typeface="Bahnschrift" panose="020B0502040204020203" pitchFamily="34" charset="0"/>
              </a:endParaRPr>
            </a:p>
          </p:txBody>
        </p:sp>
        <p:sp>
          <p:nvSpPr>
            <p:cNvPr id="13" name="TextBox 12">
              <a:extLst>
                <a:ext uri="{FF2B5EF4-FFF2-40B4-BE49-F238E27FC236}">
                  <a16:creationId xmlns:a16="http://schemas.microsoft.com/office/drawing/2014/main" id="{F96DD451-E9FA-451C-9371-CA5B5B3B6DA9}"/>
                </a:ext>
              </a:extLst>
            </p:cNvPr>
            <p:cNvSpPr txBox="1"/>
            <p:nvPr/>
          </p:nvSpPr>
          <p:spPr>
            <a:xfrm>
              <a:off x="9938741" y="3620393"/>
              <a:ext cx="440524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Human Oversight</a:t>
              </a:r>
            </a:p>
          </p:txBody>
        </p:sp>
      </p:grpSp>
      <p:grpSp>
        <p:nvGrpSpPr>
          <p:cNvPr id="14" name="Group 13">
            <a:extLst>
              <a:ext uri="{FF2B5EF4-FFF2-40B4-BE49-F238E27FC236}">
                <a16:creationId xmlns:a16="http://schemas.microsoft.com/office/drawing/2014/main" id="{C93A44B1-77A2-4443-8B67-DBA40F7FF44D}"/>
              </a:ext>
            </a:extLst>
          </p:cNvPr>
          <p:cNvGrpSpPr/>
          <p:nvPr/>
        </p:nvGrpSpPr>
        <p:grpSpPr>
          <a:xfrm>
            <a:off x="2234578" y="5190750"/>
            <a:ext cx="4508735" cy="808455"/>
            <a:chOff x="9938741" y="5145286"/>
            <a:chExt cx="4508735" cy="808455"/>
          </a:xfrm>
        </p:grpSpPr>
        <p:sp>
          <p:nvSpPr>
            <p:cNvPr id="15" name="TextBox 14">
              <a:extLst>
                <a:ext uri="{FF2B5EF4-FFF2-40B4-BE49-F238E27FC236}">
                  <a16:creationId xmlns:a16="http://schemas.microsoft.com/office/drawing/2014/main" id="{7FFE2DA2-9299-40F6-9A69-E35F42B4ABCD}"/>
                </a:ext>
              </a:extLst>
            </p:cNvPr>
            <p:cNvSpPr txBox="1"/>
            <p:nvPr/>
          </p:nvSpPr>
          <p:spPr>
            <a:xfrm>
              <a:off x="9938741" y="5584409"/>
              <a:ext cx="4300857"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Never publish AI content without review</a:t>
              </a:r>
              <a:endParaRPr lang="en-US" dirty="0">
                <a:solidFill>
                  <a:schemeClr val="tx1">
                    <a:lumMod val="95000"/>
                    <a:lumOff val="5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B43ECA67-D491-4B6A-A24F-B19FE2065535}"/>
                </a:ext>
              </a:extLst>
            </p:cNvPr>
            <p:cNvSpPr txBox="1"/>
            <p:nvPr/>
          </p:nvSpPr>
          <p:spPr>
            <a:xfrm>
              <a:off x="9938741" y="5145286"/>
              <a:ext cx="4508735"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Output Validation</a:t>
              </a:r>
            </a:p>
          </p:txBody>
        </p:sp>
      </p:grpSp>
      <p:grpSp>
        <p:nvGrpSpPr>
          <p:cNvPr id="17" name="Group 16">
            <a:extLst>
              <a:ext uri="{FF2B5EF4-FFF2-40B4-BE49-F238E27FC236}">
                <a16:creationId xmlns:a16="http://schemas.microsoft.com/office/drawing/2014/main" id="{247D9AA7-525B-4851-9C47-4BDA76D18992}"/>
              </a:ext>
            </a:extLst>
          </p:cNvPr>
          <p:cNvGrpSpPr/>
          <p:nvPr/>
        </p:nvGrpSpPr>
        <p:grpSpPr>
          <a:xfrm>
            <a:off x="2234578" y="6715642"/>
            <a:ext cx="4488729" cy="808455"/>
            <a:chOff x="9938741" y="6670178"/>
            <a:chExt cx="4488729" cy="808455"/>
          </a:xfrm>
        </p:grpSpPr>
        <p:sp>
          <p:nvSpPr>
            <p:cNvPr id="18" name="TextBox 17">
              <a:extLst>
                <a:ext uri="{FF2B5EF4-FFF2-40B4-BE49-F238E27FC236}">
                  <a16:creationId xmlns:a16="http://schemas.microsoft.com/office/drawing/2014/main" id="{C33095E2-3B98-49BB-A2D3-0A7500BD1A1C}"/>
                </a:ext>
              </a:extLst>
            </p:cNvPr>
            <p:cNvSpPr txBox="1"/>
            <p:nvPr/>
          </p:nvSpPr>
          <p:spPr>
            <a:xfrm>
              <a:off x="9938741" y="7109301"/>
              <a:ext cx="3945632" cy="369332"/>
            </a:xfrm>
            <a:prstGeom prst="rect">
              <a:avLst/>
            </a:prstGeom>
            <a:noFill/>
          </p:spPr>
          <p:txBody>
            <a:bodyPr wrap="none" rtlCol="0">
              <a:spAutoFit/>
            </a:bodyPr>
            <a:lstStyle/>
            <a:p>
              <a:r>
                <a:rPr lang="en-GB" dirty="0">
                  <a:solidFill>
                    <a:schemeClr val="tx1">
                      <a:lumMod val="95000"/>
                      <a:lumOff val="5000"/>
                    </a:schemeClr>
                  </a:solidFill>
                  <a:latin typeface="Bahnschrift" panose="020B0502040204020203" pitchFamily="34" charset="0"/>
                </a:rPr>
                <a:t>Clear escalation paths when AI fails</a:t>
              </a:r>
              <a:endParaRPr lang="en-US" dirty="0">
                <a:solidFill>
                  <a:schemeClr val="tx1">
                    <a:lumMod val="95000"/>
                    <a:lumOff val="5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E3188E1A-7DCF-46A0-8B27-098887D606F1}"/>
                </a:ext>
              </a:extLst>
            </p:cNvPr>
            <p:cNvSpPr txBox="1"/>
            <p:nvPr/>
          </p:nvSpPr>
          <p:spPr>
            <a:xfrm>
              <a:off x="9938741" y="6670178"/>
              <a:ext cx="4488729" cy="523220"/>
            </a:xfrm>
            <a:prstGeom prst="rect">
              <a:avLst/>
            </a:prstGeom>
            <a:noFill/>
          </p:spPr>
          <p:txBody>
            <a:bodyPr wrap="none" rtlCol="0">
              <a:spAutoFit/>
            </a:bodyPr>
            <a:lstStyle/>
            <a:p>
              <a:r>
                <a:rPr lang="en-US" sz="2800" b="1" dirty="0">
                  <a:solidFill>
                    <a:schemeClr val="tx1">
                      <a:lumMod val="95000"/>
                      <a:lumOff val="5000"/>
                    </a:schemeClr>
                  </a:solidFill>
                  <a:latin typeface="Paperkind" pitchFamily="50" charset="0"/>
                </a:rPr>
                <a:t>Incident Response</a:t>
              </a:r>
            </a:p>
          </p:txBody>
        </p:sp>
      </p:grpSp>
      <p:grpSp>
        <p:nvGrpSpPr>
          <p:cNvPr id="20" name="Group 19">
            <a:extLst>
              <a:ext uri="{FF2B5EF4-FFF2-40B4-BE49-F238E27FC236}">
                <a16:creationId xmlns:a16="http://schemas.microsoft.com/office/drawing/2014/main" id="{3C434D3C-678B-48F3-AB88-D2E71E8E28CB}"/>
              </a:ext>
            </a:extLst>
          </p:cNvPr>
          <p:cNvGrpSpPr/>
          <p:nvPr/>
        </p:nvGrpSpPr>
        <p:grpSpPr>
          <a:xfrm>
            <a:off x="904431" y="1932891"/>
            <a:ext cx="1070811" cy="1230255"/>
            <a:chOff x="9993236" y="1754138"/>
            <a:chExt cx="3336612" cy="3833433"/>
          </a:xfrm>
        </p:grpSpPr>
        <p:sp>
          <p:nvSpPr>
            <p:cNvPr id="21" name="Freeform: Shape 20">
              <a:extLst>
                <a:ext uri="{FF2B5EF4-FFF2-40B4-BE49-F238E27FC236}">
                  <a16:creationId xmlns:a16="http://schemas.microsoft.com/office/drawing/2014/main" id="{C465C1E4-3875-4CD9-AA1F-15476EC35A29}"/>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182665BE-B3BB-4F31-8D99-E693EF6833F5}"/>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3" name="Group 22">
            <a:extLst>
              <a:ext uri="{FF2B5EF4-FFF2-40B4-BE49-F238E27FC236}">
                <a16:creationId xmlns:a16="http://schemas.microsoft.com/office/drawing/2014/main" id="{E1ACBEAF-F0FB-4448-BF52-E10E645DE17A}"/>
              </a:ext>
            </a:extLst>
          </p:cNvPr>
          <p:cNvGrpSpPr/>
          <p:nvPr/>
        </p:nvGrpSpPr>
        <p:grpSpPr>
          <a:xfrm>
            <a:off x="904431" y="3584711"/>
            <a:ext cx="1070811" cy="1230255"/>
            <a:chOff x="9993236" y="1754138"/>
            <a:chExt cx="3336612" cy="3833433"/>
          </a:xfrm>
        </p:grpSpPr>
        <p:sp>
          <p:nvSpPr>
            <p:cNvPr id="24" name="Freeform: Shape 23">
              <a:extLst>
                <a:ext uri="{FF2B5EF4-FFF2-40B4-BE49-F238E27FC236}">
                  <a16:creationId xmlns:a16="http://schemas.microsoft.com/office/drawing/2014/main" id="{1E434E04-2E8D-4CA6-ADAB-286A8DD446CE}"/>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640EFC9D-F5A5-4950-A358-12901C64DE34}"/>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6" name="Group 25">
            <a:extLst>
              <a:ext uri="{FF2B5EF4-FFF2-40B4-BE49-F238E27FC236}">
                <a16:creationId xmlns:a16="http://schemas.microsoft.com/office/drawing/2014/main" id="{CB0D4179-8B38-4A52-9597-F24FF53BA3E2}"/>
              </a:ext>
            </a:extLst>
          </p:cNvPr>
          <p:cNvGrpSpPr/>
          <p:nvPr/>
        </p:nvGrpSpPr>
        <p:grpSpPr>
          <a:xfrm>
            <a:off x="904431" y="5089046"/>
            <a:ext cx="1070811" cy="1230255"/>
            <a:chOff x="9993236" y="1754138"/>
            <a:chExt cx="3336612" cy="3833433"/>
          </a:xfrm>
        </p:grpSpPr>
        <p:sp>
          <p:nvSpPr>
            <p:cNvPr id="27" name="Freeform: Shape 26">
              <a:extLst>
                <a:ext uri="{FF2B5EF4-FFF2-40B4-BE49-F238E27FC236}">
                  <a16:creationId xmlns:a16="http://schemas.microsoft.com/office/drawing/2014/main" id="{742F6E8E-21E0-4790-970C-176720C90D4A}"/>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BD00C64B-1244-4CB1-A57B-E4BD57FD237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grpSp>
        <p:nvGrpSpPr>
          <p:cNvPr id="29" name="Group 28">
            <a:extLst>
              <a:ext uri="{FF2B5EF4-FFF2-40B4-BE49-F238E27FC236}">
                <a16:creationId xmlns:a16="http://schemas.microsoft.com/office/drawing/2014/main" id="{C8C5D235-9B1C-40FB-AC9F-AA12A58089B1}"/>
              </a:ext>
            </a:extLst>
          </p:cNvPr>
          <p:cNvGrpSpPr/>
          <p:nvPr/>
        </p:nvGrpSpPr>
        <p:grpSpPr>
          <a:xfrm>
            <a:off x="904431" y="6652375"/>
            <a:ext cx="1070811" cy="1230255"/>
            <a:chOff x="9993236" y="1754138"/>
            <a:chExt cx="3336612" cy="3833433"/>
          </a:xfrm>
        </p:grpSpPr>
        <p:sp>
          <p:nvSpPr>
            <p:cNvPr id="30" name="Freeform: Shape 29">
              <a:extLst>
                <a:ext uri="{FF2B5EF4-FFF2-40B4-BE49-F238E27FC236}">
                  <a16:creationId xmlns:a16="http://schemas.microsoft.com/office/drawing/2014/main" id="{98E2745B-85C8-40B5-B173-AF0F0164CDBF}"/>
                </a:ext>
              </a:extLst>
            </p:cNvPr>
            <p:cNvSpPr/>
            <p:nvPr/>
          </p:nvSpPr>
          <p:spPr>
            <a:xfrm rot="13584088">
              <a:off x="10919179" y="3102966"/>
              <a:ext cx="1810157" cy="2385613"/>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FB7526F-9DB0-439C-9B05-D389009A8500}"/>
                </a:ext>
              </a:extLst>
            </p:cNvPr>
            <p:cNvSpPr/>
            <p:nvPr/>
          </p:nvSpPr>
          <p:spPr>
            <a:xfrm>
              <a:off x="9993236" y="1754138"/>
              <a:ext cx="3336612" cy="3833433"/>
            </a:xfrm>
            <a:custGeom>
              <a:avLst/>
              <a:gdLst>
                <a:gd name="connsiteX0" fmla="*/ 333174 w 334728"/>
                <a:gd name="connsiteY0" fmla="*/ 0 h 384569"/>
                <a:gd name="connsiteX1" fmla="*/ 320734 w 334728"/>
                <a:gd name="connsiteY1" fmla="*/ 12448 h 384569"/>
                <a:gd name="connsiteX2" fmla="*/ 322289 w 334728"/>
                <a:gd name="connsiteY2" fmla="*/ 12448 h 384569"/>
                <a:gd name="connsiteX3" fmla="*/ 330064 w 334728"/>
                <a:gd name="connsiteY3" fmla="*/ 6224 h 384569"/>
                <a:gd name="connsiteX4" fmla="*/ 326954 w 334728"/>
                <a:gd name="connsiteY4" fmla="*/ 14004 h 384569"/>
                <a:gd name="connsiteX5" fmla="*/ 322289 w 334728"/>
                <a:gd name="connsiteY5" fmla="*/ 26452 h 384569"/>
                <a:gd name="connsiteX6" fmla="*/ 317624 w 334728"/>
                <a:gd name="connsiteY6" fmla="*/ 38900 h 384569"/>
                <a:gd name="connsiteX7" fmla="*/ 317624 w 334728"/>
                <a:gd name="connsiteY7" fmla="*/ 40456 h 384569"/>
                <a:gd name="connsiteX8" fmla="*/ 311405 w 334728"/>
                <a:gd name="connsiteY8" fmla="*/ 42012 h 384569"/>
                <a:gd name="connsiteX9" fmla="*/ 311405 w 334728"/>
                <a:gd name="connsiteY9" fmla="*/ 42012 h 384569"/>
                <a:gd name="connsiteX10" fmla="*/ 322289 w 334728"/>
                <a:gd name="connsiteY10" fmla="*/ 15560 h 384569"/>
                <a:gd name="connsiteX11" fmla="*/ 316069 w 334728"/>
                <a:gd name="connsiteY11" fmla="*/ 10892 h 384569"/>
                <a:gd name="connsiteX12" fmla="*/ 302075 w 334728"/>
                <a:gd name="connsiteY12" fmla="*/ 26452 h 384569"/>
                <a:gd name="connsiteX13" fmla="*/ 286526 w 334728"/>
                <a:gd name="connsiteY13" fmla="*/ 49792 h 384569"/>
                <a:gd name="connsiteX14" fmla="*/ 256982 w 334728"/>
                <a:gd name="connsiteY14" fmla="*/ 96471 h 384569"/>
                <a:gd name="connsiteX15" fmla="*/ 199450 w 334728"/>
                <a:gd name="connsiteY15" fmla="*/ 191386 h 384569"/>
                <a:gd name="connsiteX16" fmla="*/ 168351 w 334728"/>
                <a:gd name="connsiteY16" fmla="*/ 242734 h 384569"/>
                <a:gd name="connsiteX17" fmla="*/ 157466 w 334728"/>
                <a:gd name="connsiteY17" fmla="*/ 230286 h 384569"/>
                <a:gd name="connsiteX18" fmla="*/ 84385 w 334728"/>
                <a:gd name="connsiteY18" fmla="*/ 175827 h 384569"/>
                <a:gd name="connsiteX19" fmla="*/ 78165 w 334728"/>
                <a:gd name="connsiteY19" fmla="*/ 174271 h 384569"/>
                <a:gd name="connsiteX20" fmla="*/ 79720 w 334728"/>
                <a:gd name="connsiteY20" fmla="*/ 172715 h 384569"/>
                <a:gd name="connsiteX21" fmla="*/ 73500 w 334728"/>
                <a:gd name="connsiteY21" fmla="*/ 168047 h 384569"/>
                <a:gd name="connsiteX22" fmla="*/ 48621 w 334728"/>
                <a:gd name="connsiteY22" fmla="*/ 185162 h 384569"/>
                <a:gd name="connsiteX23" fmla="*/ 36182 w 334728"/>
                <a:gd name="connsiteY23" fmla="*/ 194498 h 384569"/>
                <a:gd name="connsiteX24" fmla="*/ 28407 w 334728"/>
                <a:gd name="connsiteY24" fmla="*/ 202278 h 384569"/>
                <a:gd name="connsiteX25" fmla="*/ 25297 w 334728"/>
                <a:gd name="connsiteY25" fmla="*/ 203834 h 384569"/>
                <a:gd name="connsiteX26" fmla="*/ 12858 w 334728"/>
                <a:gd name="connsiteY26" fmla="*/ 228730 h 384569"/>
                <a:gd name="connsiteX27" fmla="*/ 6638 w 334728"/>
                <a:gd name="connsiteY27" fmla="*/ 245846 h 384569"/>
                <a:gd name="connsiteX28" fmla="*/ 5083 w 334728"/>
                <a:gd name="connsiteY28" fmla="*/ 245846 h 384569"/>
                <a:gd name="connsiteX29" fmla="*/ 5083 w 334728"/>
                <a:gd name="connsiteY29" fmla="*/ 247402 h 384569"/>
                <a:gd name="connsiteX30" fmla="*/ 5083 w 334728"/>
                <a:gd name="connsiteY30" fmla="*/ 248958 h 384569"/>
                <a:gd name="connsiteX31" fmla="*/ 1973 w 334728"/>
                <a:gd name="connsiteY31" fmla="*/ 252070 h 384569"/>
                <a:gd name="connsiteX32" fmla="*/ 5083 w 334728"/>
                <a:gd name="connsiteY32" fmla="*/ 258294 h 384569"/>
                <a:gd name="connsiteX33" fmla="*/ 8193 w 334728"/>
                <a:gd name="connsiteY33" fmla="*/ 255182 h 384569"/>
                <a:gd name="connsiteX34" fmla="*/ 37737 w 334728"/>
                <a:gd name="connsiteY34" fmla="*/ 280078 h 384569"/>
                <a:gd name="connsiteX35" fmla="*/ 37737 w 334728"/>
                <a:gd name="connsiteY35" fmla="*/ 281634 h 384569"/>
                <a:gd name="connsiteX36" fmla="*/ 39292 w 334728"/>
                <a:gd name="connsiteY36" fmla="*/ 281634 h 384569"/>
                <a:gd name="connsiteX37" fmla="*/ 127923 w 334728"/>
                <a:gd name="connsiteY37" fmla="*/ 354765 h 384569"/>
                <a:gd name="connsiteX38" fmla="*/ 163686 w 334728"/>
                <a:gd name="connsiteY38" fmla="*/ 382773 h 384569"/>
                <a:gd name="connsiteX39" fmla="*/ 169906 w 334728"/>
                <a:gd name="connsiteY39" fmla="*/ 382773 h 384569"/>
                <a:gd name="connsiteX40" fmla="*/ 228993 w 334728"/>
                <a:gd name="connsiteY40" fmla="*/ 250514 h 384569"/>
                <a:gd name="connsiteX41" fmla="*/ 286526 w 334728"/>
                <a:gd name="connsiteY41" fmla="*/ 119811 h 384569"/>
                <a:gd name="connsiteX42" fmla="*/ 317624 w 334728"/>
                <a:gd name="connsiteY42" fmla="*/ 51348 h 384569"/>
                <a:gd name="connsiteX43" fmla="*/ 317624 w 334728"/>
                <a:gd name="connsiteY43" fmla="*/ 51348 h 384569"/>
                <a:gd name="connsiteX44" fmla="*/ 322289 w 334728"/>
                <a:gd name="connsiteY44" fmla="*/ 40456 h 384569"/>
                <a:gd name="connsiteX45" fmla="*/ 326954 w 334728"/>
                <a:gd name="connsiteY45" fmla="*/ 28008 h 384569"/>
                <a:gd name="connsiteX46" fmla="*/ 331619 w 334728"/>
                <a:gd name="connsiteY46" fmla="*/ 15560 h 384569"/>
                <a:gd name="connsiteX47" fmla="*/ 334729 w 334728"/>
                <a:gd name="connsiteY47" fmla="*/ 1556 h 384569"/>
                <a:gd name="connsiteX48" fmla="*/ 333174 w 334728"/>
                <a:gd name="connsiteY48" fmla="*/ 0 h 384569"/>
                <a:gd name="connsiteX49" fmla="*/ 199450 w 334728"/>
                <a:gd name="connsiteY49" fmla="*/ 284746 h 384569"/>
                <a:gd name="connsiteX50" fmla="*/ 199450 w 334728"/>
                <a:gd name="connsiteY50" fmla="*/ 278522 h 384569"/>
                <a:gd name="connsiteX51" fmla="*/ 197895 w 334728"/>
                <a:gd name="connsiteY51" fmla="*/ 278522 h 384569"/>
                <a:gd name="connsiteX52" fmla="*/ 197895 w 334728"/>
                <a:gd name="connsiteY52" fmla="*/ 284746 h 384569"/>
                <a:gd name="connsiteX53" fmla="*/ 199450 w 334728"/>
                <a:gd name="connsiteY53" fmla="*/ 284746 h 384569"/>
                <a:gd name="connsiteX54" fmla="*/ 64171 w 334728"/>
                <a:gd name="connsiteY54" fmla="*/ 287858 h 384569"/>
                <a:gd name="connsiteX55" fmla="*/ 64171 w 334728"/>
                <a:gd name="connsiteY55" fmla="*/ 287858 h 384569"/>
                <a:gd name="connsiteX56" fmla="*/ 53286 w 334728"/>
                <a:gd name="connsiteY56" fmla="*/ 278522 h 384569"/>
                <a:gd name="connsiteX57" fmla="*/ 54841 w 334728"/>
                <a:gd name="connsiteY57" fmla="*/ 278522 h 384569"/>
                <a:gd name="connsiteX58" fmla="*/ 56396 w 334728"/>
                <a:gd name="connsiteY58" fmla="*/ 266074 h 384569"/>
                <a:gd name="connsiteX59" fmla="*/ 57951 w 334728"/>
                <a:gd name="connsiteY59" fmla="*/ 253626 h 384569"/>
                <a:gd name="connsiteX60" fmla="*/ 65726 w 334728"/>
                <a:gd name="connsiteY60" fmla="*/ 228730 h 384569"/>
                <a:gd name="connsiteX61" fmla="*/ 62616 w 334728"/>
                <a:gd name="connsiteY61" fmla="*/ 228730 h 384569"/>
                <a:gd name="connsiteX62" fmla="*/ 54841 w 334728"/>
                <a:gd name="connsiteY62" fmla="*/ 253626 h 384569"/>
                <a:gd name="connsiteX63" fmla="*/ 53286 w 334728"/>
                <a:gd name="connsiteY63" fmla="*/ 266074 h 384569"/>
                <a:gd name="connsiteX64" fmla="*/ 51731 w 334728"/>
                <a:gd name="connsiteY64" fmla="*/ 278522 h 384569"/>
                <a:gd name="connsiteX65" fmla="*/ 48621 w 334728"/>
                <a:gd name="connsiteY65" fmla="*/ 273854 h 384569"/>
                <a:gd name="connsiteX66" fmla="*/ 40847 w 334728"/>
                <a:gd name="connsiteY66" fmla="*/ 269186 h 384569"/>
                <a:gd name="connsiteX67" fmla="*/ 42402 w 334728"/>
                <a:gd name="connsiteY67" fmla="*/ 266074 h 384569"/>
                <a:gd name="connsiteX68" fmla="*/ 43957 w 334728"/>
                <a:gd name="connsiteY68" fmla="*/ 248958 h 384569"/>
                <a:gd name="connsiteX69" fmla="*/ 51731 w 334728"/>
                <a:gd name="connsiteY69" fmla="*/ 222506 h 384569"/>
                <a:gd name="connsiteX70" fmla="*/ 59506 w 334728"/>
                <a:gd name="connsiteY70" fmla="*/ 217838 h 384569"/>
                <a:gd name="connsiteX71" fmla="*/ 135697 w 334728"/>
                <a:gd name="connsiteY71" fmla="*/ 295638 h 384569"/>
                <a:gd name="connsiteX72" fmla="*/ 134143 w 334728"/>
                <a:gd name="connsiteY72" fmla="*/ 318977 h 384569"/>
                <a:gd name="connsiteX73" fmla="*/ 134143 w 334728"/>
                <a:gd name="connsiteY73" fmla="*/ 337649 h 384569"/>
                <a:gd name="connsiteX74" fmla="*/ 134143 w 334728"/>
                <a:gd name="connsiteY74" fmla="*/ 337649 h 384569"/>
                <a:gd name="connsiteX75" fmla="*/ 132588 w 334728"/>
                <a:gd name="connsiteY75" fmla="*/ 345429 h 384569"/>
                <a:gd name="connsiteX76" fmla="*/ 64171 w 334728"/>
                <a:gd name="connsiteY76" fmla="*/ 287858 h 384569"/>
                <a:gd name="connsiteX77" fmla="*/ 65726 w 334728"/>
                <a:gd name="connsiteY77" fmla="*/ 287858 h 384569"/>
                <a:gd name="connsiteX78" fmla="*/ 68835 w 334728"/>
                <a:gd name="connsiteY78" fmla="*/ 264518 h 384569"/>
                <a:gd name="connsiteX79" fmla="*/ 75055 w 334728"/>
                <a:gd name="connsiteY79" fmla="*/ 241178 h 384569"/>
                <a:gd name="connsiteX80" fmla="*/ 71945 w 334728"/>
                <a:gd name="connsiteY80" fmla="*/ 239622 h 384569"/>
                <a:gd name="connsiteX81" fmla="*/ 64171 w 334728"/>
                <a:gd name="connsiteY81" fmla="*/ 287858 h 384569"/>
                <a:gd name="connsiteX82" fmla="*/ 123258 w 334728"/>
                <a:gd name="connsiteY82" fmla="*/ 252070 h 384569"/>
                <a:gd name="connsiteX83" fmla="*/ 126368 w 334728"/>
                <a:gd name="connsiteY83" fmla="*/ 241178 h 384569"/>
                <a:gd name="connsiteX84" fmla="*/ 131033 w 334728"/>
                <a:gd name="connsiteY84" fmla="*/ 220950 h 384569"/>
                <a:gd name="connsiteX85" fmla="*/ 131033 w 334728"/>
                <a:gd name="connsiteY85" fmla="*/ 220950 h 384569"/>
                <a:gd name="connsiteX86" fmla="*/ 138807 w 334728"/>
                <a:gd name="connsiteY86" fmla="*/ 225618 h 384569"/>
                <a:gd name="connsiteX87" fmla="*/ 131033 w 334728"/>
                <a:gd name="connsiteY87" fmla="*/ 266074 h 384569"/>
                <a:gd name="connsiteX88" fmla="*/ 134143 w 334728"/>
                <a:gd name="connsiteY88" fmla="*/ 267630 h 384569"/>
                <a:gd name="connsiteX89" fmla="*/ 137252 w 334728"/>
                <a:gd name="connsiteY89" fmla="*/ 247402 h 384569"/>
                <a:gd name="connsiteX90" fmla="*/ 141917 w 334728"/>
                <a:gd name="connsiteY90" fmla="*/ 228730 h 384569"/>
                <a:gd name="connsiteX91" fmla="*/ 146582 w 334728"/>
                <a:gd name="connsiteY91" fmla="*/ 231842 h 384569"/>
                <a:gd name="connsiteX92" fmla="*/ 148137 w 334728"/>
                <a:gd name="connsiteY92" fmla="*/ 233398 h 384569"/>
                <a:gd name="connsiteX93" fmla="*/ 145027 w 334728"/>
                <a:gd name="connsiteY93" fmla="*/ 253626 h 384569"/>
                <a:gd name="connsiteX94" fmla="*/ 141917 w 334728"/>
                <a:gd name="connsiteY94" fmla="*/ 275410 h 384569"/>
                <a:gd name="connsiteX95" fmla="*/ 145027 w 334728"/>
                <a:gd name="connsiteY95" fmla="*/ 275410 h 384569"/>
                <a:gd name="connsiteX96" fmla="*/ 148137 w 334728"/>
                <a:gd name="connsiteY96" fmla="*/ 253626 h 384569"/>
                <a:gd name="connsiteX97" fmla="*/ 151247 w 334728"/>
                <a:gd name="connsiteY97" fmla="*/ 236510 h 384569"/>
                <a:gd name="connsiteX98" fmla="*/ 157466 w 334728"/>
                <a:gd name="connsiteY98" fmla="*/ 241178 h 384569"/>
                <a:gd name="connsiteX99" fmla="*/ 151247 w 334728"/>
                <a:gd name="connsiteY99" fmla="*/ 287858 h 384569"/>
                <a:gd name="connsiteX100" fmla="*/ 155912 w 334728"/>
                <a:gd name="connsiteY100" fmla="*/ 287858 h 384569"/>
                <a:gd name="connsiteX101" fmla="*/ 160576 w 334728"/>
                <a:gd name="connsiteY101" fmla="*/ 244290 h 384569"/>
                <a:gd name="connsiteX102" fmla="*/ 160576 w 334728"/>
                <a:gd name="connsiteY102" fmla="*/ 244290 h 384569"/>
                <a:gd name="connsiteX103" fmla="*/ 162131 w 334728"/>
                <a:gd name="connsiteY103" fmla="*/ 264518 h 384569"/>
                <a:gd name="connsiteX104" fmla="*/ 159021 w 334728"/>
                <a:gd name="connsiteY104" fmla="*/ 284746 h 384569"/>
                <a:gd name="connsiteX105" fmla="*/ 157466 w 334728"/>
                <a:gd name="connsiteY105" fmla="*/ 295638 h 384569"/>
                <a:gd name="connsiteX106" fmla="*/ 157466 w 334728"/>
                <a:gd name="connsiteY106" fmla="*/ 295638 h 384569"/>
                <a:gd name="connsiteX107" fmla="*/ 157466 w 334728"/>
                <a:gd name="connsiteY107" fmla="*/ 300306 h 384569"/>
                <a:gd name="connsiteX108" fmla="*/ 155912 w 334728"/>
                <a:gd name="connsiteY108" fmla="*/ 303418 h 384569"/>
                <a:gd name="connsiteX109" fmla="*/ 149692 w 334728"/>
                <a:gd name="connsiteY109" fmla="*/ 297194 h 384569"/>
                <a:gd name="connsiteX110" fmla="*/ 151247 w 334728"/>
                <a:gd name="connsiteY110" fmla="*/ 290970 h 384569"/>
                <a:gd name="connsiteX111" fmla="*/ 149692 w 334728"/>
                <a:gd name="connsiteY111" fmla="*/ 289414 h 384569"/>
                <a:gd name="connsiteX112" fmla="*/ 148137 w 334728"/>
                <a:gd name="connsiteY112" fmla="*/ 295638 h 384569"/>
                <a:gd name="connsiteX113" fmla="*/ 138807 w 334728"/>
                <a:gd name="connsiteY113" fmla="*/ 286302 h 384569"/>
                <a:gd name="connsiteX114" fmla="*/ 138807 w 334728"/>
                <a:gd name="connsiteY114" fmla="*/ 284746 h 384569"/>
                <a:gd name="connsiteX115" fmla="*/ 137252 w 334728"/>
                <a:gd name="connsiteY115" fmla="*/ 284746 h 384569"/>
                <a:gd name="connsiteX116" fmla="*/ 95269 w 334728"/>
                <a:gd name="connsiteY116" fmla="*/ 242734 h 384569"/>
                <a:gd name="connsiteX117" fmla="*/ 103044 w 334728"/>
                <a:gd name="connsiteY117" fmla="*/ 224062 h 384569"/>
                <a:gd name="connsiteX118" fmla="*/ 110819 w 334728"/>
                <a:gd name="connsiteY118" fmla="*/ 203834 h 384569"/>
                <a:gd name="connsiteX119" fmla="*/ 110819 w 334728"/>
                <a:gd name="connsiteY119" fmla="*/ 205390 h 384569"/>
                <a:gd name="connsiteX120" fmla="*/ 110819 w 334728"/>
                <a:gd name="connsiteY120" fmla="*/ 205390 h 384569"/>
                <a:gd name="connsiteX121" fmla="*/ 118593 w 334728"/>
                <a:gd name="connsiteY121" fmla="*/ 211614 h 384569"/>
                <a:gd name="connsiteX122" fmla="*/ 113928 w 334728"/>
                <a:gd name="connsiteY122" fmla="*/ 227174 h 384569"/>
                <a:gd name="connsiteX123" fmla="*/ 109264 w 334728"/>
                <a:gd name="connsiteY123" fmla="*/ 247402 h 384569"/>
                <a:gd name="connsiteX124" fmla="*/ 110819 w 334728"/>
                <a:gd name="connsiteY124" fmla="*/ 247402 h 384569"/>
                <a:gd name="connsiteX125" fmla="*/ 117038 w 334728"/>
                <a:gd name="connsiteY125" fmla="*/ 228730 h 384569"/>
                <a:gd name="connsiteX126" fmla="*/ 121703 w 334728"/>
                <a:gd name="connsiteY126" fmla="*/ 213170 h 384569"/>
                <a:gd name="connsiteX127" fmla="*/ 129478 w 334728"/>
                <a:gd name="connsiteY127" fmla="*/ 217838 h 384569"/>
                <a:gd name="connsiteX128" fmla="*/ 127923 w 334728"/>
                <a:gd name="connsiteY128" fmla="*/ 219394 h 384569"/>
                <a:gd name="connsiteX129" fmla="*/ 121703 w 334728"/>
                <a:gd name="connsiteY129" fmla="*/ 241178 h 384569"/>
                <a:gd name="connsiteX130" fmla="*/ 118593 w 334728"/>
                <a:gd name="connsiteY130" fmla="*/ 250514 h 384569"/>
                <a:gd name="connsiteX131" fmla="*/ 115483 w 334728"/>
                <a:gd name="connsiteY131" fmla="*/ 261406 h 384569"/>
                <a:gd name="connsiteX132" fmla="*/ 120148 w 334728"/>
                <a:gd name="connsiteY132" fmla="*/ 261406 h 384569"/>
                <a:gd name="connsiteX133" fmla="*/ 123258 w 334728"/>
                <a:gd name="connsiteY133" fmla="*/ 252070 h 384569"/>
                <a:gd name="connsiteX134" fmla="*/ 308295 w 334728"/>
                <a:gd name="connsiteY134" fmla="*/ 34232 h 384569"/>
                <a:gd name="connsiteX135" fmla="*/ 308295 w 334728"/>
                <a:gd name="connsiteY135" fmla="*/ 34232 h 384569"/>
                <a:gd name="connsiteX136" fmla="*/ 302075 w 334728"/>
                <a:gd name="connsiteY136" fmla="*/ 52904 h 384569"/>
                <a:gd name="connsiteX137" fmla="*/ 303630 w 334728"/>
                <a:gd name="connsiteY137" fmla="*/ 54460 h 384569"/>
                <a:gd name="connsiteX138" fmla="*/ 303630 w 334728"/>
                <a:gd name="connsiteY138" fmla="*/ 54460 h 384569"/>
                <a:gd name="connsiteX139" fmla="*/ 294300 w 334728"/>
                <a:gd name="connsiteY139" fmla="*/ 73131 h 384569"/>
                <a:gd name="connsiteX140" fmla="*/ 297410 w 334728"/>
                <a:gd name="connsiteY140" fmla="*/ 62239 h 384569"/>
                <a:gd name="connsiteX141" fmla="*/ 300520 w 334728"/>
                <a:gd name="connsiteY141" fmla="*/ 43568 h 384569"/>
                <a:gd name="connsiteX142" fmla="*/ 303630 w 334728"/>
                <a:gd name="connsiteY142" fmla="*/ 38900 h 384569"/>
                <a:gd name="connsiteX143" fmla="*/ 308295 w 334728"/>
                <a:gd name="connsiteY143" fmla="*/ 34232 h 384569"/>
                <a:gd name="connsiteX144" fmla="*/ 292745 w 334728"/>
                <a:gd name="connsiteY144" fmla="*/ 65351 h 384569"/>
                <a:gd name="connsiteX145" fmla="*/ 292745 w 334728"/>
                <a:gd name="connsiteY145" fmla="*/ 65351 h 384569"/>
                <a:gd name="connsiteX146" fmla="*/ 295855 w 334728"/>
                <a:gd name="connsiteY146" fmla="*/ 51348 h 384569"/>
                <a:gd name="connsiteX147" fmla="*/ 297410 w 334728"/>
                <a:gd name="connsiteY147" fmla="*/ 48236 h 384569"/>
                <a:gd name="connsiteX148" fmla="*/ 294300 w 334728"/>
                <a:gd name="connsiteY148" fmla="*/ 60684 h 384569"/>
                <a:gd name="connsiteX149" fmla="*/ 292745 w 334728"/>
                <a:gd name="connsiteY149" fmla="*/ 65351 h 384569"/>
                <a:gd name="connsiteX150" fmla="*/ 288081 w 334728"/>
                <a:gd name="connsiteY150" fmla="*/ 63795 h 384569"/>
                <a:gd name="connsiteX151" fmla="*/ 288081 w 334728"/>
                <a:gd name="connsiteY151" fmla="*/ 63795 h 384569"/>
                <a:gd name="connsiteX152" fmla="*/ 291190 w 334728"/>
                <a:gd name="connsiteY152" fmla="*/ 59128 h 384569"/>
                <a:gd name="connsiteX153" fmla="*/ 286526 w 334728"/>
                <a:gd name="connsiteY153" fmla="*/ 76243 h 384569"/>
                <a:gd name="connsiteX154" fmla="*/ 283416 w 334728"/>
                <a:gd name="connsiteY154" fmla="*/ 88691 h 384569"/>
                <a:gd name="connsiteX155" fmla="*/ 281861 w 334728"/>
                <a:gd name="connsiteY155" fmla="*/ 93359 h 384569"/>
                <a:gd name="connsiteX156" fmla="*/ 278751 w 334728"/>
                <a:gd name="connsiteY156" fmla="*/ 99583 h 384569"/>
                <a:gd name="connsiteX157" fmla="*/ 280306 w 334728"/>
                <a:gd name="connsiteY157" fmla="*/ 93359 h 384569"/>
                <a:gd name="connsiteX158" fmla="*/ 284971 w 334728"/>
                <a:gd name="connsiteY158" fmla="*/ 71575 h 384569"/>
                <a:gd name="connsiteX159" fmla="*/ 283416 w 334728"/>
                <a:gd name="connsiteY159" fmla="*/ 71575 h 384569"/>
                <a:gd name="connsiteX160" fmla="*/ 288081 w 334728"/>
                <a:gd name="connsiteY160" fmla="*/ 63795 h 384569"/>
                <a:gd name="connsiteX161" fmla="*/ 280306 w 334728"/>
                <a:gd name="connsiteY161" fmla="*/ 76243 h 384569"/>
                <a:gd name="connsiteX162" fmla="*/ 280306 w 334728"/>
                <a:gd name="connsiteY162" fmla="*/ 76243 h 384569"/>
                <a:gd name="connsiteX163" fmla="*/ 277196 w 334728"/>
                <a:gd name="connsiteY163" fmla="*/ 88691 h 384569"/>
                <a:gd name="connsiteX164" fmla="*/ 274086 w 334728"/>
                <a:gd name="connsiteY164" fmla="*/ 88691 h 384569"/>
                <a:gd name="connsiteX165" fmla="*/ 267867 w 334728"/>
                <a:gd name="connsiteY165" fmla="*/ 110475 h 384569"/>
                <a:gd name="connsiteX166" fmla="*/ 266312 w 334728"/>
                <a:gd name="connsiteY166" fmla="*/ 119811 h 384569"/>
                <a:gd name="connsiteX167" fmla="*/ 266312 w 334728"/>
                <a:gd name="connsiteY167" fmla="*/ 121367 h 384569"/>
                <a:gd name="connsiteX168" fmla="*/ 260092 w 334728"/>
                <a:gd name="connsiteY168" fmla="*/ 133815 h 384569"/>
                <a:gd name="connsiteX169" fmla="*/ 267867 w 334728"/>
                <a:gd name="connsiteY169" fmla="*/ 105807 h 384569"/>
                <a:gd name="connsiteX170" fmla="*/ 263202 w 334728"/>
                <a:gd name="connsiteY170" fmla="*/ 105807 h 384569"/>
                <a:gd name="connsiteX171" fmla="*/ 260092 w 334728"/>
                <a:gd name="connsiteY171" fmla="*/ 124479 h 384569"/>
                <a:gd name="connsiteX172" fmla="*/ 253872 w 334728"/>
                <a:gd name="connsiteY172" fmla="*/ 143151 h 384569"/>
                <a:gd name="connsiteX173" fmla="*/ 253872 w 334728"/>
                <a:gd name="connsiteY173" fmla="*/ 144707 h 384569"/>
                <a:gd name="connsiteX174" fmla="*/ 247652 w 334728"/>
                <a:gd name="connsiteY174" fmla="*/ 154043 h 384569"/>
                <a:gd name="connsiteX175" fmla="*/ 253872 w 334728"/>
                <a:gd name="connsiteY175" fmla="*/ 136927 h 384569"/>
                <a:gd name="connsiteX176" fmla="*/ 258537 w 334728"/>
                <a:gd name="connsiteY176" fmla="*/ 115143 h 384569"/>
                <a:gd name="connsiteX177" fmla="*/ 256982 w 334728"/>
                <a:gd name="connsiteY177" fmla="*/ 115143 h 384569"/>
                <a:gd name="connsiteX178" fmla="*/ 280306 w 334728"/>
                <a:gd name="connsiteY178" fmla="*/ 76243 h 384569"/>
                <a:gd name="connsiteX179" fmla="*/ 222774 w 334728"/>
                <a:gd name="connsiteY179" fmla="*/ 166491 h 384569"/>
                <a:gd name="connsiteX180" fmla="*/ 222774 w 334728"/>
                <a:gd name="connsiteY180" fmla="*/ 166491 h 384569"/>
                <a:gd name="connsiteX181" fmla="*/ 228993 w 334728"/>
                <a:gd name="connsiteY181" fmla="*/ 158711 h 384569"/>
                <a:gd name="connsiteX182" fmla="*/ 227438 w 334728"/>
                <a:gd name="connsiteY182" fmla="*/ 169603 h 384569"/>
                <a:gd name="connsiteX183" fmla="*/ 224328 w 334728"/>
                <a:gd name="connsiteY183" fmla="*/ 180495 h 384569"/>
                <a:gd name="connsiteX184" fmla="*/ 219664 w 334728"/>
                <a:gd name="connsiteY184" fmla="*/ 192942 h 384569"/>
                <a:gd name="connsiteX185" fmla="*/ 224328 w 334728"/>
                <a:gd name="connsiteY185" fmla="*/ 194498 h 384569"/>
                <a:gd name="connsiteX186" fmla="*/ 228993 w 334728"/>
                <a:gd name="connsiteY186" fmla="*/ 182051 h 384569"/>
                <a:gd name="connsiteX187" fmla="*/ 232103 w 334728"/>
                <a:gd name="connsiteY187" fmla="*/ 169603 h 384569"/>
                <a:gd name="connsiteX188" fmla="*/ 235213 w 334728"/>
                <a:gd name="connsiteY188" fmla="*/ 147819 h 384569"/>
                <a:gd name="connsiteX189" fmla="*/ 241433 w 334728"/>
                <a:gd name="connsiteY189" fmla="*/ 138483 h 384569"/>
                <a:gd name="connsiteX190" fmla="*/ 238323 w 334728"/>
                <a:gd name="connsiteY190" fmla="*/ 152487 h 384569"/>
                <a:gd name="connsiteX191" fmla="*/ 235213 w 334728"/>
                <a:gd name="connsiteY191" fmla="*/ 163379 h 384569"/>
                <a:gd name="connsiteX192" fmla="*/ 233658 w 334728"/>
                <a:gd name="connsiteY192" fmla="*/ 174271 h 384569"/>
                <a:gd name="connsiteX193" fmla="*/ 235213 w 334728"/>
                <a:gd name="connsiteY193" fmla="*/ 174271 h 384569"/>
                <a:gd name="connsiteX194" fmla="*/ 239878 w 334728"/>
                <a:gd name="connsiteY194" fmla="*/ 164935 h 384569"/>
                <a:gd name="connsiteX195" fmla="*/ 242988 w 334728"/>
                <a:gd name="connsiteY195" fmla="*/ 154043 h 384569"/>
                <a:gd name="connsiteX196" fmla="*/ 247652 w 334728"/>
                <a:gd name="connsiteY196" fmla="*/ 130703 h 384569"/>
                <a:gd name="connsiteX197" fmla="*/ 246098 w 334728"/>
                <a:gd name="connsiteY197" fmla="*/ 129147 h 384569"/>
                <a:gd name="connsiteX198" fmla="*/ 255427 w 334728"/>
                <a:gd name="connsiteY198" fmla="*/ 115143 h 384569"/>
                <a:gd name="connsiteX199" fmla="*/ 249207 w 334728"/>
                <a:gd name="connsiteY199" fmla="*/ 135371 h 384569"/>
                <a:gd name="connsiteX200" fmla="*/ 244543 w 334728"/>
                <a:gd name="connsiteY200" fmla="*/ 155599 h 384569"/>
                <a:gd name="connsiteX201" fmla="*/ 247652 w 334728"/>
                <a:gd name="connsiteY201" fmla="*/ 157155 h 384569"/>
                <a:gd name="connsiteX202" fmla="*/ 193230 w 334728"/>
                <a:gd name="connsiteY202" fmla="*/ 253626 h 384569"/>
                <a:gd name="connsiteX203" fmla="*/ 173016 w 334728"/>
                <a:gd name="connsiteY203" fmla="*/ 289414 h 384569"/>
                <a:gd name="connsiteX204" fmla="*/ 177681 w 334728"/>
                <a:gd name="connsiteY204" fmla="*/ 275410 h 384569"/>
                <a:gd name="connsiteX205" fmla="*/ 176126 w 334728"/>
                <a:gd name="connsiteY205" fmla="*/ 275410 h 384569"/>
                <a:gd name="connsiteX206" fmla="*/ 177681 w 334728"/>
                <a:gd name="connsiteY206" fmla="*/ 273854 h 384569"/>
                <a:gd name="connsiteX207" fmla="*/ 182345 w 334728"/>
                <a:gd name="connsiteY207" fmla="*/ 264518 h 384569"/>
                <a:gd name="connsiteX208" fmla="*/ 193230 w 334728"/>
                <a:gd name="connsiteY208" fmla="*/ 244290 h 384569"/>
                <a:gd name="connsiteX209" fmla="*/ 196340 w 334728"/>
                <a:gd name="connsiteY209" fmla="*/ 244290 h 384569"/>
                <a:gd name="connsiteX210" fmla="*/ 199450 w 334728"/>
                <a:gd name="connsiteY210" fmla="*/ 231842 h 384569"/>
                <a:gd name="connsiteX211" fmla="*/ 205669 w 334728"/>
                <a:gd name="connsiteY211" fmla="*/ 217838 h 384569"/>
                <a:gd name="connsiteX212" fmla="*/ 204114 w 334728"/>
                <a:gd name="connsiteY212" fmla="*/ 220950 h 384569"/>
                <a:gd name="connsiteX213" fmla="*/ 207224 w 334728"/>
                <a:gd name="connsiteY213" fmla="*/ 222506 h 384569"/>
                <a:gd name="connsiteX214" fmla="*/ 211889 w 334728"/>
                <a:gd name="connsiteY214" fmla="*/ 210058 h 384569"/>
                <a:gd name="connsiteX215" fmla="*/ 216554 w 334728"/>
                <a:gd name="connsiteY215" fmla="*/ 194498 h 384569"/>
                <a:gd name="connsiteX216" fmla="*/ 222774 w 334728"/>
                <a:gd name="connsiteY216" fmla="*/ 166491 h 384569"/>
                <a:gd name="connsiteX217" fmla="*/ 202559 w 334728"/>
                <a:gd name="connsiteY217" fmla="*/ 214726 h 384569"/>
                <a:gd name="connsiteX218" fmla="*/ 202559 w 334728"/>
                <a:gd name="connsiteY218" fmla="*/ 214726 h 384569"/>
                <a:gd name="connsiteX219" fmla="*/ 207224 w 334728"/>
                <a:gd name="connsiteY219" fmla="*/ 191386 h 384569"/>
                <a:gd name="connsiteX220" fmla="*/ 214999 w 334728"/>
                <a:gd name="connsiteY220" fmla="*/ 182051 h 384569"/>
                <a:gd name="connsiteX221" fmla="*/ 210334 w 334728"/>
                <a:gd name="connsiteY221" fmla="*/ 192942 h 384569"/>
                <a:gd name="connsiteX222" fmla="*/ 207224 w 334728"/>
                <a:gd name="connsiteY222" fmla="*/ 206946 h 384569"/>
                <a:gd name="connsiteX223" fmla="*/ 205669 w 334728"/>
                <a:gd name="connsiteY223" fmla="*/ 208502 h 384569"/>
                <a:gd name="connsiteX224" fmla="*/ 202559 w 334728"/>
                <a:gd name="connsiteY224" fmla="*/ 216282 h 384569"/>
                <a:gd name="connsiteX225" fmla="*/ 202559 w 334728"/>
                <a:gd name="connsiteY225" fmla="*/ 214726 h 384569"/>
                <a:gd name="connsiteX226" fmla="*/ 188565 w 334728"/>
                <a:gd name="connsiteY226" fmla="*/ 241178 h 384569"/>
                <a:gd name="connsiteX227" fmla="*/ 188565 w 334728"/>
                <a:gd name="connsiteY227" fmla="*/ 241178 h 384569"/>
                <a:gd name="connsiteX228" fmla="*/ 194785 w 334728"/>
                <a:gd name="connsiteY228" fmla="*/ 211614 h 384569"/>
                <a:gd name="connsiteX229" fmla="*/ 194785 w 334728"/>
                <a:gd name="connsiteY229" fmla="*/ 211614 h 384569"/>
                <a:gd name="connsiteX230" fmla="*/ 201005 w 334728"/>
                <a:gd name="connsiteY230" fmla="*/ 203834 h 384569"/>
                <a:gd name="connsiteX231" fmla="*/ 197895 w 334728"/>
                <a:gd name="connsiteY231" fmla="*/ 213170 h 384569"/>
                <a:gd name="connsiteX232" fmla="*/ 194785 w 334728"/>
                <a:gd name="connsiteY232" fmla="*/ 228730 h 384569"/>
                <a:gd name="connsiteX233" fmla="*/ 193230 w 334728"/>
                <a:gd name="connsiteY233" fmla="*/ 236510 h 384569"/>
                <a:gd name="connsiteX234" fmla="*/ 191675 w 334728"/>
                <a:gd name="connsiteY234" fmla="*/ 238066 h 384569"/>
                <a:gd name="connsiteX235" fmla="*/ 187010 w 334728"/>
                <a:gd name="connsiteY235" fmla="*/ 247402 h 384569"/>
                <a:gd name="connsiteX236" fmla="*/ 188565 w 334728"/>
                <a:gd name="connsiteY236" fmla="*/ 241178 h 384569"/>
                <a:gd name="connsiteX237" fmla="*/ 179236 w 334728"/>
                <a:gd name="connsiteY237" fmla="*/ 234954 h 384569"/>
                <a:gd name="connsiteX238" fmla="*/ 179236 w 334728"/>
                <a:gd name="connsiteY238" fmla="*/ 234954 h 384569"/>
                <a:gd name="connsiteX239" fmla="*/ 187010 w 334728"/>
                <a:gd name="connsiteY239" fmla="*/ 224062 h 384569"/>
                <a:gd name="connsiteX240" fmla="*/ 182345 w 334728"/>
                <a:gd name="connsiteY240" fmla="*/ 239622 h 384569"/>
                <a:gd name="connsiteX241" fmla="*/ 179236 w 334728"/>
                <a:gd name="connsiteY241" fmla="*/ 253626 h 384569"/>
                <a:gd name="connsiteX242" fmla="*/ 177681 w 334728"/>
                <a:gd name="connsiteY242" fmla="*/ 262962 h 384569"/>
                <a:gd name="connsiteX243" fmla="*/ 174571 w 334728"/>
                <a:gd name="connsiteY243" fmla="*/ 269186 h 384569"/>
                <a:gd name="connsiteX244" fmla="*/ 177681 w 334728"/>
                <a:gd name="connsiteY244" fmla="*/ 258294 h 384569"/>
                <a:gd name="connsiteX245" fmla="*/ 179236 w 334728"/>
                <a:gd name="connsiteY245" fmla="*/ 234954 h 384569"/>
                <a:gd name="connsiteX246" fmla="*/ 179236 w 334728"/>
                <a:gd name="connsiteY246" fmla="*/ 234954 h 384569"/>
                <a:gd name="connsiteX247" fmla="*/ 171461 w 334728"/>
                <a:gd name="connsiteY247" fmla="*/ 247402 h 384569"/>
                <a:gd name="connsiteX248" fmla="*/ 171461 w 334728"/>
                <a:gd name="connsiteY248" fmla="*/ 247402 h 384569"/>
                <a:gd name="connsiteX249" fmla="*/ 174571 w 334728"/>
                <a:gd name="connsiteY249" fmla="*/ 241178 h 384569"/>
                <a:gd name="connsiteX250" fmla="*/ 171461 w 334728"/>
                <a:gd name="connsiteY250" fmla="*/ 258294 h 384569"/>
                <a:gd name="connsiteX251" fmla="*/ 169906 w 334728"/>
                <a:gd name="connsiteY251" fmla="*/ 266074 h 384569"/>
                <a:gd name="connsiteX252" fmla="*/ 169906 w 334728"/>
                <a:gd name="connsiteY252" fmla="*/ 262962 h 384569"/>
                <a:gd name="connsiteX253" fmla="*/ 169906 w 334728"/>
                <a:gd name="connsiteY253" fmla="*/ 262962 h 384569"/>
                <a:gd name="connsiteX254" fmla="*/ 169906 w 334728"/>
                <a:gd name="connsiteY254" fmla="*/ 258294 h 384569"/>
                <a:gd name="connsiteX255" fmla="*/ 169906 w 334728"/>
                <a:gd name="connsiteY255" fmla="*/ 258294 h 384569"/>
                <a:gd name="connsiteX256" fmla="*/ 168351 w 334728"/>
                <a:gd name="connsiteY256" fmla="*/ 245846 h 384569"/>
                <a:gd name="connsiteX257" fmla="*/ 171461 w 334728"/>
                <a:gd name="connsiteY257" fmla="*/ 247402 h 384569"/>
                <a:gd name="connsiteX258" fmla="*/ 168351 w 334728"/>
                <a:gd name="connsiteY258" fmla="*/ 280078 h 384569"/>
                <a:gd name="connsiteX259" fmla="*/ 168351 w 334728"/>
                <a:gd name="connsiteY259" fmla="*/ 280078 h 384569"/>
                <a:gd name="connsiteX260" fmla="*/ 168351 w 334728"/>
                <a:gd name="connsiteY260" fmla="*/ 280078 h 384569"/>
                <a:gd name="connsiteX261" fmla="*/ 166796 w 334728"/>
                <a:gd name="connsiteY261" fmla="*/ 280078 h 384569"/>
                <a:gd name="connsiteX262" fmla="*/ 168351 w 334728"/>
                <a:gd name="connsiteY262" fmla="*/ 280078 h 384569"/>
                <a:gd name="connsiteX263" fmla="*/ 107709 w 334728"/>
                <a:gd name="connsiteY263" fmla="*/ 202278 h 384569"/>
                <a:gd name="connsiteX264" fmla="*/ 107709 w 334728"/>
                <a:gd name="connsiteY264" fmla="*/ 202278 h 384569"/>
                <a:gd name="connsiteX265" fmla="*/ 99934 w 334728"/>
                <a:gd name="connsiteY265" fmla="*/ 224062 h 384569"/>
                <a:gd name="connsiteX266" fmla="*/ 93714 w 334728"/>
                <a:gd name="connsiteY266" fmla="*/ 241178 h 384569"/>
                <a:gd name="connsiteX267" fmla="*/ 85940 w 334728"/>
                <a:gd name="connsiteY267" fmla="*/ 233398 h 384569"/>
                <a:gd name="connsiteX268" fmla="*/ 87495 w 334728"/>
                <a:gd name="connsiteY268" fmla="*/ 228730 h 384569"/>
                <a:gd name="connsiteX269" fmla="*/ 90604 w 334728"/>
                <a:gd name="connsiteY269" fmla="*/ 216282 h 384569"/>
                <a:gd name="connsiteX270" fmla="*/ 96824 w 334728"/>
                <a:gd name="connsiteY270" fmla="*/ 194498 h 384569"/>
                <a:gd name="connsiteX271" fmla="*/ 107709 w 334728"/>
                <a:gd name="connsiteY271" fmla="*/ 202278 h 384569"/>
                <a:gd name="connsiteX272" fmla="*/ 75055 w 334728"/>
                <a:gd name="connsiteY272" fmla="*/ 180495 h 384569"/>
                <a:gd name="connsiteX273" fmla="*/ 75055 w 334728"/>
                <a:gd name="connsiteY273" fmla="*/ 180495 h 384569"/>
                <a:gd name="connsiteX274" fmla="*/ 76610 w 334728"/>
                <a:gd name="connsiteY274" fmla="*/ 180495 h 384569"/>
                <a:gd name="connsiteX275" fmla="*/ 78165 w 334728"/>
                <a:gd name="connsiteY275" fmla="*/ 178939 h 384569"/>
                <a:gd name="connsiteX276" fmla="*/ 84385 w 334728"/>
                <a:gd name="connsiteY276" fmla="*/ 185162 h 384569"/>
                <a:gd name="connsiteX277" fmla="*/ 93714 w 334728"/>
                <a:gd name="connsiteY277" fmla="*/ 191386 h 384569"/>
                <a:gd name="connsiteX278" fmla="*/ 95269 w 334728"/>
                <a:gd name="connsiteY278" fmla="*/ 192942 h 384569"/>
                <a:gd name="connsiteX279" fmla="*/ 87495 w 334728"/>
                <a:gd name="connsiteY279" fmla="*/ 214726 h 384569"/>
                <a:gd name="connsiteX280" fmla="*/ 82830 w 334728"/>
                <a:gd name="connsiteY280" fmla="*/ 227174 h 384569"/>
                <a:gd name="connsiteX281" fmla="*/ 82830 w 334728"/>
                <a:gd name="connsiteY281" fmla="*/ 230286 h 384569"/>
                <a:gd name="connsiteX282" fmla="*/ 73500 w 334728"/>
                <a:gd name="connsiteY282" fmla="*/ 220950 h 384569"/>
                <a:gd name="connsiteX283" fmla="*/ 78165 w 334728"/>
                <a:gd name="connsiteY283" fmla="*/ 210058 h 384569"/>
                <a:gd name="connsiteX284" fmla="*/ 82830 w 334728"/>
                <a:gd name="connsiteY284" fmla="*/ 194498 h 384569"/>
                <a:gd name="connsiteX285" fmla="*/ 81275 w 334728"/>
                <a:gd name="connsiteY285" fmla="*/ 192942 h 384569"/>
                <a:gd name="connsiteX286" fmla="*/ 75055 w 334728"/>
                <a:gd name="connsiteY286" fmla="*/ 210058 h 384569"/>
                <a:gd name="connsiteX287" fmla="*/ 71945 w 334728"/>
                <a:gd name="connsiteY287" fmla="*/ 219394 h 384569"/>
                <a:gd name="connsiteX288" fmla="*/ 62616 w 334728"/>
                <a:gd name="connsiteY288" fmla="*/ 210058 h 384569"/>
                <a:gd name="connsiteX289" fmla="*/ 65726 w 334728"/>
                <a:gd name="connsiteY289" fmla="*/ 203834 h 384569"/>
                <a:gd name="connsiteX290" fmla="*/ 65726 w 334728"/>
                <a:gd name="connsiteY290" fmla="*/ 203834 h 384569"/>
                <a:gd name="connsiteX291" fmla="*/ 65726 w 334728"/>
                <a:gd name="connsiteY291" fmla="*/ 203834 h 384569"/>
                <a:gd name="connsiteX292" fmla="*/ 75055 w 334728"/>
                <a:gd name="connsiteY292" fmla="*/ 180495 h 384569"/>
                <a:gd name="connsiteX293" fmla="*/ 65726 w 334728"/>
                <a:gd name="connsiteY293" fmla="*/ 182051 h 384569"/>
                <a:gd name="connsiteX294" fmla="*/ 65726 w 334728"/>
                <a:gd name="connsiteY294" fmla="*/ 182051 h 384569"/>
                <a:gd name="connsiteX295" fmla="*/ 67281 w 334728"/>
                <a:gd name="connsiteY295" fmla="*/ 182051 h 384569"/>
                <a:gd name="connsiteX296" fmla="*/ 65726 w 334728"/>
                <a:gd name="connsiteY296" fmla="*/ 183607 h 384569"/>
                <a:gd name="connsiteX297" fmla="*/ 65726 w 334728"/>
                <a:gd name="connsiteY297" fmla="*/ 183607 h 384569"/>
                <a:gd name="connsiteX298" fmla="*/ 65726 w 334728"/>
                <a:gd name="connsiteY298" fmla="*/ 183607 h 384569"/>
                <a:gd name="connsiteX299" fmla="*/ 65726 w 334728"/>
                <a:gd name="connsiteY299" fmla="*/ 183607 h 384569"/>
                <a:gd name="connsiteX300" fmla="*/ 61061 w 334728"/>
                <a:gd name="connsiteY300" fmla="*/ 186718 h 384569"/>
                <a:gd name="connsiteX301" fmla="*/ 65726 w 334728"/>
                <a:gd name="connsiteY301" fmla="*/ 183607 h 384569"/>
                <a:gd name="connsiteX302" fmla="*/ 65726 w 334728"/>
                <a:gd name="connsiteY302" fmla="*/ 182051 h 384569"/>
                <a:gd name="connsiteX303" fmla="*/ 47066 w 334728"/>
                <a:gd name="connsiteY303" fmla="*/ 206946 h 384569"/>
                <a:gd name="connsiteX304" fmla="*/ 47066 w 334728"/>
                <a:gd name="connsiteY304" fmla="*/ 206946 h 384569"/>
                <a:gd name="connsiteX305" fmla="*/ 53286 w 334728"/>
                <a:gd name="connsiteY305" fmla="*/ 202278 h 384569"/>
                <a:gd name="connsiteX306" fmla="*/ 51731 w 334728"/>
                <a:gd name="connsiteY306" fmla="*/ 203834 h 384569"/>
                <a:gd name="connsiteX307" fmla="*/ 47066 w 334728"/>
                <a:gd name="connsiteY307" fmla="*/ 206946 h 384569"/>
                <a:gd name="connsiteX308" fmla="*/ 47066 w 334728"/>
                <a:gd name="connsiteY308" fmla="*/ 206946 h 384569"/>
                <a:gd name="connsiteX309" fmla="*/ 40847 w 334728"/>
                <a:gd name="connsiteY309" fmla="*/ 222506 h 384569"/>
                <a:gd name="connsiteX310" fmla="*/ 40847 w 334728"/>
                <a:gd name="connsiteY310" fmla="*/ 222506 h 384569"/>
                <a:gd name="connsiteX311" fmla="*/ 42402 w 334728"/>
                <a:gd name="connsiteY311" fmla="*/ 220950 h 384569"/>
                <a:gd name="connsiteX312" fmla="*/ 40847 w 334728"/>
                <a:gd name="connsiteY312" fmla="*/ 222506 h 384569"/>
                <a:gd name="connsiteX313" fmla="*/ 40847 w 334728"/>
                <a:gd name="connsiteY313" fmla="*/ 222506 h 384569"/>
                <a:gd name="connsiteX314" fmla="*/ 33072 w 334728"/>
                <a:gd name="connsiteY314" fmla="*/ 208502 h 384569"/>
                <a:gd name="connsiteX315" fmla="*/ 33072 w 334728"/>
                <a:gd name="connsiteY315" fmla="*/ 208502 h 384569"/>
                <a:gd name="connsiteX316" fmla="*/ 33072 w 334728"/>
                <a:gd name="connsiteY316" fmla="*/ 208502 h 384569"/>
                <a:gd name="connsiteX317" fmla="*/ 31517 w 334728"/>
                <a:gd name="connsiteY317" fmla="*/ 208502 h 384569"/>
                <a:gd name="connsiteX318" fmla="*/ 33072 w 334728"/>
                <a:gd name="connsiteY318" fmla="*/ 208502 h 384569"/>
                <a:gd name="connsiteX319" fmla="*/ 29962 w 334728"/>
                <a:gd name="connsiteY319" fmla="*/ 214726 h 384569"/>
                <a:gd name="connsiteX320" fmla="*/ 29962 w 334728"/>
                <a:gd name="connsiteY320" fmla="*/ 214726 h 384569"/>
                <a:gd name="connsiteX321" fmla="*/ 29962 w 334728"/>
                <a:gd name="connsiteY321" fmla="*/ 214726 h 384569"/>
                <a:gd name="connsiteX322" fmla="*/ 36182 w 334728"/>
                <a:gd name="connsiteY322" fmla="*/ 211614 h 384569"/>
                <a:gd name="connsiteX323" fmla="*/ 36182 w 334728"/>
                <a:gd name="connsiteY323" fmla="*/ 211614 h 384569"/>
                <a:gd name="connsiteX324" fmla="*/ 34627 w 334728"/>
                <a:gd name="connsiteY324" fmla="*/ 213170 h 384569"/>
                <a:gd name="connsiteX325" fmla="*/ 34627 w 334728"/>
                <a:gd name="connsiteY325" fmla="*/ 213170 h 384569"/>
                <a:gd name="connsiteX326" fmla="*/ 34627 w 334728"/>
                <a:gd name="connsiteY326" fmla="*/ 216282 h 384569"/>
                <a:gd name="connsiteX327" fmla="*/ 25297 w 334728"/>
                <a:gd name="connsiteY327" fmla="*/ 220950 h 384569"/>
                <a:gd name="connsiteX328" fmla="*/ 29962 w 334728"/>
                <a:gd name="connsiteY328" fmla="*/ 214726 h 384569"/>
                <a:gd name="connsiteX329" fmla="*/ 19078 w 334728"/>
                <a:gd name="connsiteY329" fmla="*/ 233398 h 384569"/>
                <a:gd name="connsiteX330" fmla="*/ 19078 w 334728"/>
                <a:gd name="connsiteY330" fmla="*/ 233398 h 384569"/>
                <a:gd name="connsiteX331" fmla="*/ 20633 w 334728"/>
                <a:gd name="connsiteY331" fmla="*/ 234954 h 384569"/>
                <a:gd name="connsiteX332" fmla="*/ 28407 w 334728"/>
                <a:gd name="connsiteY332" fmla="*/ 228730 h 384569"/>
                <a:gd name="connsiteX333" fmla="*/ 28407 w 334728"/>
                <a:gd name="connsiteY333" fmla="*/ 230286 h 384569"/>
                <a:gd name="connsiteX334" fmla="*/ 17523 w 334728"/>
                <a:gd name="connsiteY334" fmla="*/ 236510 h 384569"/>
                <a:gd name="connsiteX335" fmla="*/ 19078 w 334728"/>
                <a:gd name="connsiteY335" fmla="*/ 233398 h 384569"/>
                <a:gd name="connsiteX336" fmla="*/ 15968 w 334728"/>
                <a:gd name="connsiteY336" fmla="*/ 241178 h 384569"/>
                <a:gd name="connsiteX337" fmla="*/ 15968 w 334728"/>
                <a:gd name="connsiteY337" fmla="*/ 241178 h 384569"/>
                <a:gd name="connsiteX338" fmla="*/ 14413 w 334728"/>
                <a:gd name="connsiteY338" fmla="*/ 241178 h 384569"/>
                <a:gd name="connsiteX339" fmla="*/ 15968 w 334728"/>
                <a:gd name="connsiteY339" fmla="*/ 238066 h 384569"/>
                <a:gd name="connsiteX340" fmla="*/ 15968 w 334728"/>
                <a:gd name="connsiteY340" fmla="*/ 241178 h 384569"/>
                <a:gd name="connsiteX341" fmla="*/ 17523 w 334728"/>
                <a:gd name="connsiteY341" fmla="*/ 248958 h 384569"/>
                <a:gd name="connsiteX342" fmla="*/ 17523 w 334728"/>
                <a:gd name="connsiteY342" fmla="*/ 248958 h 384569"/>
                <a:gd name="connsiteX343" fmla="*/ 33072 w 334728"/>
                <a:gd name="connsiteY343" fmla="*/ 238066 h 384569"/>
                <a:gd name="connsiteX344" fmla="*/ 26852 w 334728"/>
                <a:gd name="connsiteY344" fmla="*/ 256738 h 384569"/>
                <a:gd name="connsiteX345" fmla="*/ 17523 w 334728"/>
                <a:gd name="connsiteY345" fmla="*/ 248958 h 384569"/>
                <a:gd name="connsiteX346" fmla="*/ 39292 w 334728"/>
                <a:gd name="connsiteY346" fmla="*/ 267630 h 384569"/>
                <a:gd name="connsiteX347" fmla="*/ 39292 w 334728"/>
                <a:gd name="connsiteY347" fmla="*/ 267630 h 384569"/>
                <a:gd name="connsiteX348" fmla="*/ 29962 w 334728"/>
                <a:gd name="connsiteY348" fmla="*/ 259850 h 384569"/>
                <a:gd name="connsiteX349" fmla="*/ 36182 w 334728"/>
                <a:gd name="connsiteY349" fmla="*/ 234954 h 384569"/>
                <a:gd name="connsiteX350" fmla="*/ 48621 w 334728"/>
                <a:gd name="connsiteY350" fmla="*/ 225618 h 384569"/>
                <a:gd name="connsiteX351" fmla="*/ 48621 w 334728"/>
                <a:gd name="connsiteY351" fmla="*/ 227174 h 384569"/>
                <a:gd name="connsiteX352" fmla="*/ 42402 w 334728"/>
                <a:gd name="connsiteY352" fmla="*/ 248958 h 384569"/>
                <a:gd name="connsiteX353" fmla="*/ 39292 w 334728"/>
                <a:gd name="connsiteY353" fmla="*/ 264518 h 384569"/>
                <a:gd name="connsiteX354" fmla="*/ 39292 w 334728"/>
                <a:gd name="connsiteY354" fmla="*/ 267630 h 384569"/>
                <a:gd name="connsiteX355" fmla="*/ 143472 w 334728"/>
                <a:gd name="connsiteY355" fmla="*/ 342317 h 384569"/>
                <a:gd name="connsiteX356" fmla="*/ 143472 w 334728"/>
                <a:gd name="connsiteY356" fmla="*/ 342317 h 384569"/>
                <a:gd name="connsiteX357" fmla="*/ 141917 w 334728"/>
                <a:gd name="connsiteY357" fmla="*/ 353209 h 384569"/>
                <a:gd name="connsiteX358" fmla="*/ 135697 w 334728"/>
                <a:gd name="connsiteY358" fmla="*/ 348541 h 384569"/>
                <a:gd name="connsiteX359" fmla="*/ 135697 w 334728"/>
                <a:gd name="connsiteY359" fmla="*/ 337649 h 384569"/>
                <a:gd name="connsiteX360" fmla="*/ 137252 w 334728"/>
                <a:gd name="connsiteY360" fmla="*/ 320533 h 384569"/>
                <a:gd name="connsiteX361" fmla="*/ 137252 w 334728"/>
                <a:gd name="connsiteY361" fmla="*/ 297194 h 384569"/>
                <a:gd name="connsiteX362" fmla="*/ 146582 w 334728"/>
                <a:gd name="connsiteY362" fmla="*/ 306530 h 384569"/>
                <a:gd name="connsiteX363" fmla="*/ 145027 w 334728"/>
                <a:gd name="connsiteY363" fmla="*/ 325201 h 384569"/>
                <a:gd name="connsiteX364" fmla="*/ 143472 w 334728"/>
                <a:gd name="connsiteY364" fmla="*/ 342317 h 384569"/>
                <a:gd name="connsiteX365" fmla="*/ 145027 w 334728"/>
                <a:gd name="connsiteY365" fmla="*/ 356321 h 384569"/>
                <a:gd name="connsiteX366" fmla="*/ 145027 w 334728"/>
                <a:gd name="connsiteY366" fmla="*/ 356321 h 384569"/>
                <a:gd name="connsiteX367" fmla="*/ 145027 w 334728"/>
                <a:gd name="connsiteY367" fmla="*/ 343873 h 384569"/>
                <a:gd name="connsiteX368" fmla="*/ 146582 w 334728"/>
                <a:gd name="connsiteY368" fmla="*/ 326757 h 384569"/>
                <a:gd name="connsiteX369" fmla="*/ 149692 w 334728"/>
                <a:gd name="connsiteY369" fmla="*/ 308085 h 384569"/>
                <a:gd name="connsiteX370" fmla="*/ 155912 w 334728"/>
                <a:gd name="connsiteY370" fmla="*/ 315865 h 384569"/>
                <a:gd name="connsiteX371" fmla="*/ 155912 w 334728"/>
                <a:gd name="connsiteY371" fmla="*/ 329869 h 384569"/>
                <a:gd name="connsiteX372" fmla="*/ 154357 w 334728"/>
                <a:gd name="connsiteY372" fmla="*/ 346985 h 384569"/>
                <a:gd name="connsiteX373" fmla="*/ 151247 w 334728"/>
                <a:gd name="connsiteY373" fmla="*/ 360989 h 384569"/>
                <a:gd name="connsiteX374" fmla="*/ 145027 w 334728"/>
                <a:gd name="connsiteY374" fmla="*/ 356321 h 384569"/>
                <a:gd name="connsiteX375" fmla="*/ 194785 w 334728"/>
                <a:gd name="connsiteY375" fmla="*/ 304974 h 384569"/>
                <a:gd name="connsiteX376" fmla="*/ 194785 w 334728"/>
                <a:gd name="connsiteY376" fmla="*/ 304974 h 384569"/>
                <a:gd name="connsiteX377" fmla="*/ 191675 w 334728"/>
                <a:gd name="connsiteY377" fmla="*/ 311197 h 384569"/>
                <a:gd name="connsiteX378" fmla="*/ 193230 w 334728"/>
                <a:gd name="connsiteY378" fmla="*/ 304974 h 384569"/>
                <a:gd name="connsiteX379" fmla="*/ 193230 w 334728"/>
                <a:gd name="connsiteY379" fmla="*/ 294082 h 384569"/>
                <a:gd name="connsiteX380" fmla="*/ 196340 w 334728"/>
                <a:gd name="connsiteY380" fmla="*/ 269186 h 384569"/>
                <a:gd name="connsiteX381" fmla="*/ 194785 w 334728"/>
                <a:gd name="connsiteY381" fmla="*/ 269186 h 384569"/>
                <a:gd name="connsiteX382" fmla="*/ 191675 w 334728"/>
                <a:gd name="connsiteY382" fmla="*/ 292526 h 384569"/>
                <a:gd name="connsiteX383" fmla="*/ 190120 w 334728"/>
                <a:gd name="connsiteY383" fmla="*/ 304974 h 384569"/>
                <a:gd name="connsiteX384" fmla="*/ 188565 w 334728"/>
                <a:gd name="connsiteY384" fmla="*/ 315865 h 384569"/>
                <a:gd name="connsiteX385" fmla="*/ 190120 w 334728"/>
                <a:gd name="connsiteY385" fmla="*/ 315865 h 384569"/>
                <a:gd name="connsiteX386" fmla="*/ 165241 w 334728"/>
                <a:gd name="connsiteY386" fmla="*/ 371881 h 384569"/>
                <a:gd name="connsiteX387" fmla="*/ 152802 w 334728"/>
                <a:gd name="connsiteY387" fmla="*/ 362545 h 384569"/>
                <a:gd name="connsiteX388" fmla="*/ 159021 w 334728"/>
                <a:gd name="connsiteY388" fmla="*/ 329869 h 384569"/>
                <a:gd name="connsiteX389" fmla="*/ 159021 w 334728"/>
                <a:gd name="connsiteY389" fmla="*/ 318977 h 384569"/>
                <a:gd name="connsiteX390" fmla="*/ 160576 w 334728"/>
                <a:gd name="connsiteY390" fmla="*/ 318977 h 384569"/>
                <a:gd name="connsiteX391" fmla="*/ 166796 w 334728"/>
                <a:gd name="connsiteY391" fmla="*/ 318977 h 384569"/>
                <a:gd name="connsiteX392" fmla="*/ 168351 w 334728"/>
                <a:gd name="connsiteY392" fmla="*/ 314309 h 384569"/>
                <a:gd name="connsiteX393" fmla="*/ 166796 w 334728"/>
                <a:gd name="connsiteY393" fmla="*/ 326757 h 384569"/>
                <a:gd name="connsiteX394" fmla="*/ 163686 w 334728"/>
                <a:gd name="connsiteY394" fmla="*/ 343873 h 384569"/>
                <a:gd name="connsiteX395" fmla="*/ 160576 w 334728"/>
                <a:gd name="connsiteY395" fmla="*/ 359433 h 384569"/>
                <a:gd name="connsiteX396" fmla="*/ 162131 w 334728"/>
                <a:gd name="connsiteY396" fmla="*/ 360989 h 384569"/>
                <a:gd name="connsiteX397" fmla="*/ 165241 w 334728"/>
                <a:gd name="connsiteY397" fmla="*/ 343873 h 384569"/>
                <a:gd name="connsiteX398" fmla="*/ 168351 w 334728"/>
                <a:gd name="connsiteY398" fmla="*/ 326757 h 384569"/>
                <a:gd name="connsiteX399" fmla="*/ 171461 w 334728"/>
                <a:gd name="connsiteY399" fmla="*/ 309641 h 384569"/>
                <a:gd name="connsiteX400" fmla="*/ 180790 w 334728"/>
                <a:gd name="connsiteY400" fmla="*/ 294082 h 384569"/>
                <a:gd name="connsiteX401" fmla="*/ 177681 w 334728"/>
                <a:gd name="connsiteY401" fmla="*/ 315865 h 384569"/>
                <a:gd name="connsiteX402" fmla="*/ 176126 w 334728"/>
                <a:gd name="connsiteY402" fmla="*/ 329869 h 384569"/>
                <a:gd name="connsiteX403" fmla="*/ 174571 w 334728"/>
                <a:gd name="connsiteY403" fmla="*/ 342317 h 384569"/>
                <a:gd name="connsiteX404" fmla="*/ 176126 w 334728"/>
                <a:gd name="connsiteY404" fmla="*/ 342317 h 384569"/>
                <a:gd name="connsiteX405" fmla="*/ 179236 w 334728"/>
                <a:gd name="connsiteY405" fmla="*/ 329869 h 384569"/>
                <a:gd name="connsiteX406" fmla="*/ 180790 w 334728"/>
                <a:gd name="connsiteY406" fmla="*/ 317421 h 384569"/>
                <a:gd name="connsiteX407" fmla="*/ 183900 w 334728"/>
                <a:gd name="connsiteY407" fmla="*/ 289414 h 384569"/>
                <a:gd name="connsiteX408" fmla="*/ 182345 w 334728"/>
                <a:gd name="connsiteY408" fmla="*/ 289414 h 384569"/>
                <a:gd name="connsiteX409" fmla="*/ 270976 w 334728"/>
                <a:gd name="connsiteY409" fmla="*/ 133815 h 384569"/>
                <a:gd name="connsiteX410" fmla="*/ 194785 w 334728"/>
                <a:gd name="connsiteY410" fmla="*/ 304974 h 384569"/>
                <a:gd name="connsiteX411" fmla="*/ 272531 w 334728"/>
                <a:gd name="connsiteY411" fmla="*/ 110475 h 384569"/>
                <a:gd name="connsiteX412" fmla="*/ 272531 w 334728"/>
                <a:gd name="connsiteY412" fmla="*/ 110475 h 384569"/>
                <a:gd name="connsiteX413" fmla="*/ 274086 w 334728"/>
                <a:gd name="connsiteY413" fmla="*/ 101139 h 384569"/>
                <a:gd name="connsiteX414" fmla="*/ 274086 w 334728"/>
                <a:gd name="connsiteY414" fmla="*/ 104251 h 384569"/>
                <a:gd name="connsiteX415" fmla="*/ 274086 w 334728"/>
                <a:gd name="connsiteY415" fmla="*/ 108919 h 384569"/>
                <a:gd name="connsiteX416" fmla="*/ 272531 w 334728"/>
                <a:gd name="connsiteY416" fmla="*/ 112031 h 384569"/>
                <a:gd name="connsiteX417" fmla="*/ 272531 w 334728"/>
                <a:gd name="connsiteY417" fmla="*/ 110475 h 3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34728" h="384569">
                  <a:moveTo>
                    <a:pt x="333174" y="0"/>
                  </a:moveTo>
                  <a:cubicBezTo>
                    <a:pt x="326954" y="3112"/>
                    <a:pt x="323844" y="7780"/>
                    <a:pt x="320734" y="12448"/>
                  </a:cubicBezTo>
                  <a:cubicBezTo>
                    <a:pt x="320734" y="14004"/>
                    <a:pt x="322289" y="14004"/>
                    <a:pt x="322289" y="12448"/>
                  </a:cubicBezTo>
                  <a:cubicBezTo>
                    <a:pt x="323844" y="10892"/>
                    <a:pt x="326954" y="7780"/>
                    <a:pt x="330064" y="6224"/>
                  </a:cubicBezTo>
                  <a:cubicBezTo>
                    <a:pt x="328509" y="9336"/>
                    <a:pt x="326954" y="10892"/>
                    <a:pt x="326954" y="14004"/>
                  </a:cubicBezTo>
                  <a:cubicBezTo>
                    <a:pt x="325399" y="17116"/>
                    <a:pt x="323844" y="21784"/>
                    <a:pt x="322289" y="26452"/>
                  </a:cubicBezTo>
                  <a:cubicBezTo>
                    <a:pt x="320734" y="29564"/>
                    <a:pt x="319179" y="34232"/>
                    <a:pt x="317624" y="38900"/>
                  </a:cubicBezTo>
                  <a:cubicBezTo>
                    <a:pt x="317624" y="38900"/>
                    <a:pt x="317624" y="38900"/>
                    <a:pt x="317624" y="40456"/>
                  </a:cubicBezTo>
                  <a:cubicBezTo>
                    <a:pt x="314514" y="38900"/>
                    <a:pt x="312960" y="38900"/>
                    <a:pt x="311405" y="42012"/>
                  </a:cubicBezTo>
                  <a:cubicBezTo>
                    <a:pt x="311405" y="42012"/>
                    <a:pt x="311405" y="42012"/>
                    <a:pt x="311405" y="42012"/>
                  </a:cubicBezTo>
                  <a:cubicBezTo>
                    <a:pt x="316069" y="32676"/>
                    <a:pt x="320734" y="24896"/>
                    <a:pt x="322289" y="15560"/>
                  </a:cubicBezTo>
                  <a:cubicBezTo>
                    <a:pt x="322289" y="12448"/>
                    <a:pt x="319179" y="9336"/>
                    <a:pt x="316069" y="10892"/>
                  </a:cubicBezTo>
                  <a:cubicBezTo>
                    <a:pt x="309850" y="15560"/>
                    <a:pt x="305185" y="20228"/>
                    <a:pt x="302075" y="26452"/>
                  </a:cubicBezTo>
                  <a:cubicBezTo>
                    <a:pt x="297410" y="34232"/>
                    <a:pt x="291190" y="42012"/>
                    <a:pt x="286526" y="49792"/>
                  </a:cubicBezTo>
                  <a:cubicBezTo>
                    <a:pt x="277196" y="65351"/>
                    <a:pt x="267867" y="80911"/>
                    <a:pt x="256982" y="96471"/>
                  </a:cubicBezTo>
                  <a:cubicBezTo>
                    <a:pt x="238323" y="127591"/>
                    <a:pt x="218109" y="158711"/>
                    <a:pt x="199450" y="191386"/>
                  </a:cubicBezTo>
                  <a:cubicBezTo>
                    <a:pt x="188565" y="208502"/>
                    <a:pt x="177681" y="225618"/>
                    <a:pt x="168351" y="242734"/>
                  </a:cubicBezTo>
                  <a:cubicBezTo>
                    <a:pt x="166796" y="238066"/>
                    <a:pt x="162131" y="233398"/>
                    <a:pt x="157466" y="230286"/>
                  </a:cubicBezTo>
                  <a:cubicBezTo>
                    <a:pt x="134143" y="211614"/>
                    <a:pt x="109264" y="194498"/>
                    <a:pt x="84385" y="175827"/>
                  </a:cubicBezTo>
                  <a:cubicBezTo>
                    <a:pt x="82830" y="174271"/>
                    <a:pt x="81275" y="174271"/>
                    <a:pt x="78165" y="174271"/>
                  </a:cubicBezTo>
                  <a:cubicBezTo>
                    <a:pt x="79720" y="172715"/>
                    <a:pt x="79720" y="172715"/>
                    <a:pt x="79720" y="172715"/>
                  </a:cubicBezTo>
                  <a:cubicBezTo>
                    <a:pt x="79720" y="169603"/>
                    <a:pt x="76610" y="166491"/>
                    <a:pt x="73500" y="168047"/>
                  </a:cubicBezTo>
                  <a:cubicBezTo>
                    <a:pt x="64171" y="172715"/>
                    <a:pt x="56396" y="178939"/>
                    <a:pt x="48621" y="185162"/>
                  </a:cubicBezTo>
                  <a:cubicBezTo>
                    <a:pt x="43957" y="188274"/>
                    <a:pt x="39292" y="191386"/>
                    <a:pt x="36182" y="194498"/>
                  </a:cubicBezTo>
                  <a:cubicBezTo>
                    <a:pt x="33072" y="196054"/>
                    <a:pt x="29962" y="199166"/>
                    <a:pt x="28407" y="202278"/>
                  </a:cubicBezTo>
                  <a:cubicBezTo>
                    <a:pt x="26852" y="202278"/>
                    <a:pt x="26852" y="202278"/>
                    <a:pt x="25297" y="203834"/>
                  </a:cubicBezTo>
                  <a:cubicBezTo>
                    <a:pt x="20633" y="211614"/>
                    <a:pt x="17523" y="220950"/>
                    <a:pt x="12858" y="228730"/>
                  </a:cubicBezTo>
                  <a:cubicBezTo>
                    <a:pt x="9748" y="234954"/>
                    <a:pt x="8193" y="239622"/>
                    <a:pt x="6638" y="245846"/>
                  </a:cubicBezTo>
                  <a:cubicBezTo>
                    <a:pt x="5083" y="245846"/>
                    <a:pt x="5083" y="245846"/>
                    <a:pt x="5083" y="245846"/>
                  </a:cubicBezTo>
                  <a:cubicBezTo>
                    <a:pt x="5083" y="245846"/>
                    <a:pt x="5083" y="247402"/>
                    <a:pt x="5083" y="247402"/>
                  </a:cubicBezTo>
                  <a:cubicBezTo>
                    <a:pt x="5083" y="247402"/>
                    <a:pt x="5083" y="248958"/>
                    <a:pt x="5083" y="248958"/>
                  </a:cubicBezTo>
                  <a:cubicBezTo>
                    <a:pt x="3528" y="250514"/>
                    <a:pt x="1973" y="250514"/>
                    <a:pt x="1973" y="252070"/>
                  </a:cubicBezTo>
                  <a:cubicBezTo>
                    <a:pt x="-2691" y="253626"/>
                    <a:pt x="1973" y="261406"/>
                    <a:pt x="5083" y="258294"/>
                  </a:cubicBezTo>
                  <a:cubicBezTo>
                    <a:pt x="6638" y="256738"/>
                    <a:pt x="6638" y="256738"/>
                    <a:pt x="8193" y="255182"/>
                  </a:cubicBezTo>
                  <a:cubicBezTo>
                    <a:pt x="17523" y="264518"/>
                    <a:pt x="28407" y="272298"/>
                    <a:pt x="37737" y="280078"/>
                  </a:cubicBezTo>
                  <a:cubicBezTo>
                    <a:pt x="37737" y="280078"/>
                    <a:pt x="37737" y="281634"/>
                    <a:pt x="37737" y="281634"/>
                  </a:cubicBezTo>
                  <a:cubicBezTo>
                    <a:pt x="37737" y="281634"/>
                    <a:pt x="39292" y="281634"/>
                    <a:pt x="39292" y="281634"/>
                  </a:cubicBezTo>
                  <a:cubicBezTo>
                    <a:pt x="68835" y="306530"/>
                    <a:pt x="98379" y="329869"/>
                    <a:pt x="127923" y="354765"/>
                  </a:cubicBezTo>
                  <a:cubicBezTo>
                    <a:pt x="138807" y="364101"/>
                    <a:pt x="151247" y="373437"/>
                    <a:pt x="163686" y="382773"/>
                  </a:cubicBezTo>
                  <a:cubicBezTo>
                    <a:pt x="165241" y="384329"/>
                    <a:pt x="168351" y="385885"/>
                    <a:pt x="169906" y="382773"/>
                  </a:cubicBezTo>
                  <a:cubicBezTo>
                    <a:pt x="188565" y="337649"/>
                    <a:pt x="208779" y="294082"/>
                    <a:pt x="228993" y="250514"/>
                  </a:cubicBezTo>
                  <a:cubicBezTo>
                    <a:pt x="247652" y="206946"/>
                    <a:pt x="267867" y="163379"/>
                    <a:pt x="286526" y="119811"/>
                  </a:cubicBezTo>
                  <a:cubicBezTo>
                    <a:pt x="297410" y="96471"/>
                    <a:pt x="306740" y="74687"/>
                    <a:pt x="317624" y="51348"/>
                  </a:cubicBezTo>
                  <a:cubicBezTo>
                    <a:pt x="317624" y="51348"/>
                    <a:pt x="317624" y="51348"/>
                    <a:pt x="317624" y="51348"/>
                  </a:cubicBezTo>
                  <a:cubicBezTo>
                    <a:pt x="319179" y="48236"/>
                    <a:pt x="320734" y="43568"/>
                    <a:pt x="322289" y="40456"/>
                  </a:cubicBezTo>
                  <a:cubicBezTo>
                    <a:pt x="323844" y="35788"/>
                    <a:pt x="325399" y="31120"/>
                    <a:pt x="326954" y="28008"/>
                  </a:cubicBezTo>
                  <a:cubicBezTo>
                    <a:pt x="328509" y="23340"/>
                    <a:pt x="330064" y="18672"/>
                    <a:pt x="331619" y="15560"/>
                  </a:cubicBezTo>
                  <a:cubicBezTo>
                    <a:pt x="333174" y="10892"/>
                    <a:pt x="333174" y="6224"/>
                    <a:pt x="334729" y="1556"/>
                  </a:cubicBezTo>
                  <a:cubicBezTo>
                    <a:pt x="334729" y="1556"/>
                    <a:pt x="333174" y="0"/>
                    <a:pt x="333174" y="0"/>
                  </a:cubicBezTo>
                  <a:close/>
                  <a:moveTo>
                    <a:pt x="199450" y="284746"/>
                  </a:moveTo>
                  <a:cubicBezTo>
                    <a:pt x="199450" y="281634"/>
                    <a:pt x="199450" y="280078"/>
                    <a:pt x="199450" y="278522"/>
                  </a:cubicBezTo>
                  <a:cubicBezTo>
                    <a:pt x="199450" y="276966"/>
                    <a:pt x="197895" y="276966"/>
                    <a:pt x="197895" y="278522"/>
                  </a:cubicBezTo>
                  <a:cubicBezTo>
                    <a:pt x="197895" y="280078"/>
                    <a:pt x="197895" y="281634"/>
                    <a:pt x="197895" y="284746"/>
                  </a:cubicBezTo>
                  <a:cubicBezTo>
                    <a:pt x="197895" y="284746"/>
                    <a:pt x="199450" y="284746"/>
                    <a:pt x="199450" y="284746"/>
                  </a:cubicBezTo>
                  <a:close/>
                  <a:moveTo>
                    <a:pt x="64171" y="287858"/>
                  </a:moveTo>
                  <a:cubicBezTo>
                    <a:pt x="64171" y="287858"/>
                    <a:pt x="64171" y="287858"/>
                    <a:pt x="64171" y="287858"/>
                  </a:cubicBezTo>
                  <a:lnTo>
                    <a:pt x="53286" y="278522"/>
                  </a:lnTo>
                  <a:cubicBezTo>
                    <a:pt x="53286" y="278522"/>
                    <a:pt x="54841" y="278522"/>
                    <a:pt x="54841" y="278522"/>
                  </a:cubicBezTo>
                  <a:cubicBezTo>
                    <a:pt x="56396" y="275410"/>
                    <a:pt x="54841" y="270742"/>
                    <a:pt x="56396" y="266074"/>
                  </a:cubicBezTo>
                  <a:cubicBezTo>
                    <a:pt x="56396" y="261406"/>
                    <a:pt x="57951" y="258294"/>
                    <a:pt x="57951" y="253626"/>
                  </a:cubicBezTo>
                  <a:cubicBezTo>
                    <a:pt x="59506" y="245846"/>
                    <a:pt x="62616" y="236510"/>
                    <a:pt x="65726" y="228730"/>
                  </a:cubicBezTo>
                  <a:cubicBezTo>
                    <a:pt x="67281" y="227174"/>
                    <a:pt x="64171" y="227174"/>
                    <a:pt x="62616" y="228730"/>
                  </a:cubicBezTo>
                  <a:cubicBezTo>
                    <a:pt x="59506" y="236510"/>
                    <a:pt x="57951" y="245846"/>
                    <a:pt x="54841" y="253626"/>
                  </a:cubicBezTo>
                  <a:cubicBezTo>
                    <a:pt x="54841" y="258294"/>
                    <a:pt x="53286" y="262962"/>
                    <a:pt x="53286" y="266074"/>
                  </a:cubicBezTo>
                  <a:cubicBezTo>
                    <a:pt x="53286" y="270742"/>
                    <a:pt x="51731" y="273854"/>
                    <a:pt x="51731" y="278522"/>
                  </a:cubicBezTo>
                  <a:cubicBezTo>
                    <a:pt x="51731" y="276966"/>
                    <a:pt x="50176" y="275410"/>
                    <a:pt x="48621" y="273854"/>
                  </a:cubicBezTo>
                  <a:cubicBezTo>
                    <a:pt x="45512" y="272298"/>
                    <a:pt x="43957" y="270742"/>
                    <a:pt x="40847" y="269186"/>
                  </a:cubicBezTo>
                  <a:cubicBezTo>
                    <a:pt x="40847" y="267630"/>
                    <a:pt x="40847" y="266074"/>
                    <a:pt x="42402" y="266074"/>
                  </a:cubicBezTo>
                  <a:cubicBezTo>
                    <a:pt x="42402" y="259850"/>
                    <a:pt x="43957" y="255182"/>
                    <a:pt x="43957" y="248958"/>
                  </a:cubicBezTo>
                  <a:cubicBezTo>
                    <a:pt x="47066" y="239622"/>
                    <a:pt x="50176" y="231842"/>
                    <a:pt x="51731" y="222506"/>
                  </a:cubicBezTo>
                  <a:cubicBezTo>
                    <a:pt x="54841" y="220950"/>
                    <a:pt x="56396" y="219394"/>
                    <a:pt x="59506" y="217838"/>
                  </a:cubicBezTo>
                  <a:cubicBezTo>
                    <a:pt x="87495" y="241178"/>
                    <a:pt x="112374" y="267630"/>
                    <a:pt x="135697" y="295638"/>
                  </a:cubicBezTo>
                  <a:cubicBezTo>
                    <a:pt x="135697" y="303418"/>
                    <a:pt x="134143" y="311197"/>
                    <a:pt x="134143" y="318977"/>
                  </a:cubicBezTo>
                  <a:cubicBezTo>
                    <a:pt x="134143" y="325201"/>
                    <a:pt x="134143" y="331425"/>
                    <a:pt x="134143" y="337649"/>
                  </a:cubicBezTo>
                  <a:lnTo>
                    <a:pt x="134143" y="337649"/>
                  </a:lnTo>
                  <a:cubicBezTo>
                    <a:pt x="134143" y="339205"/>
                    <a:pt x="134143" y="342317"/>
                    <a:pt x="132588" y="345429"/>
                  </a:cubicBezTo>
                  <a:cubicBezTo>
                    <a:pt x="110819" y="326757"/>
                    <a:pt x="87495" y="306530"/>
                    <a:pt x="64171" y="287858"/>
                  </a:cubicBezTo>
                  <a:cubicBezTo>
                    <a:pt x="64171" y="287858"/>
                    <a:pt x="65726" y="287858"/>
                    <a:pt x="65726" y="287858"/>
                  </a:cubicBezTo>
                  <a:cubicBezTo>
                    <a:pt x="67281" y="280078"/>
                    <a:pt x="67281" y="272298"/>
                    <a:pt x="68835" y="264518"/>
                  </a:cubicBezTo>
                  <a:cubicBezTo>
                    <a:pt x="70390" y="256738"/>
                    <a:pt x="73500" y="248958"/>
                    <a:pt x="75055" y="241178"/>
                  </a:cubicBezTo>
                  <a:cubicBezTo>
                    <a:pt x="75055" y="239622"/>
                    <a:pt x="73500" y="238066"/>
                    <a:pt x="71945" y="239622"/>
                  </a:cubicBezTo>
                  <a:cubicBezTo>
                    <a:pt x="68835" y="255182"/>
                    <a:pt x="64171" y="270742"/>
                    <a:pt x="64171" y="287858"/>
                  </a:cubicBezTo>
                  <a:close/>
                  <a:moveTo>
                    <a:pt x="123258" y="252070"/>
                  </a:moveTo>
                  <a:cubicBezTo>
                    <a:pt x="123258" y="248958"/>
                    <a:pt x="124813" y="245846"/>
                    <a:pt x="126368" y="241178"/>
                  </a:cubicBezTo>
                  <a:cubicBezTo>
                    <a:pt x="127923" y="234954"/>
                    <a:pt x="129478" y="227174"/>
                    <a:pt x="131033" y="220950"/>
                  </a:cubicBezTo>
                  <a:lnTo>
                    <a:pt x="131033" y="220950"/>
                  </a:lnTo>
                  <a:lnTo>
                    <a:pt x="138807" y="225618"/>
                  </a:lnTo>
                  <a:cubicBezTo>
                    <a:pt x="134143" y="239622"/>
                    <a:pt x="131033" y="253626"/>
                    <a:pt x="131033" y="266074"/>
                  </a:cubicBezTo>
                  <a:cubicBezTo>
                    <a:pt x="131033" y="269186"/>
                    <a:pt x="132588" y="269186"/>
                    <a:pt x="134143" y="267630"/>
                  </a:cubicBezTo>
                  <a:cubicBezTo>
                    <a:pt x="135697" y="259850"/>
                    <a:pt x="137252" y="253626"/>
                    <a:pt x="137252" y="247402"/>
                  </a:cubicBezTo>
                  <a:cubicBezTo>
                    <a:pt x="138807" y="241178"/>
                    <a:pt x="140362" y="234954"/>
                    <a:pt x="141917" y="228730"/>
                  </a:cubicBezTo>
                  <a:cubicBezTo>
                    <a:pt x="143472" y="230286"/>
                    <a:pt x="145027" y="230286"/>
                    <a:pt x="146582" y="231842"/>
                  </a:cubicBezTo>
                  <a:cubicBezTo>
                    <a:pt x="146582" y="231842"/>
                    <a:pt x="148137" y="233398"/>
                    <a:pt x="148137" y="233398"/>
                  </a:cubicBezTo>
                  <a:cubicBezTo>
                    <a:pt x="148137" y="239622"/>
                    <a:pt x="146582" y="247402"/>
                    <a:pt x="145027" y="253626"/>
                  </a:cubicBezTo>
                  <a:cubicBezTo>
                    <a:pt x="143472" y="261406"/>
                    <a:pt x="141917" y="267630"/>
                    <a:pt x="141917" y="275410"/>
                  </a:cubicBezTo>
                  <a:cubicBezTo>
                    <a:pt x="141917" y="276966"/>
                    <a:pt x="145027" y="276966"/>
                    <a:pt x="145027" y="275410"/>
                  </a:cubicBezTo>
                  <a:cubicBezTo>
                    <a:pt x="148137" y="269186"/>
                    <a:pt x="148137" y="261406"/>
                    <a:pt x="148137" y="253626"/>
                  </a:cubicBezTo>
                  <a:cubicBezTo>
                    <a:pt x="149692" y="247402"/>
                    <a:pt x="151247" y="242734"/>
                    <a:pt x="151247" y="236510"/>
                  </a:cubicBezTo>
                  <a:cubicBezTo>
                    <a:pt x="152802" y="238066"/>
                    <a:pt x="155912" y="239622"/>
                    <a:pt x="157466" y="241178"/>
                  </a:cubicBezTo>
                  <a:cubicBezTo>
                    <a:pt x="155912" y="256738"/>
                    <a:pt x="152802" y="272298"/>
                    <a:pt x="151247" y="287858"/>
                  </a:cubicBezTo>
                  <a:cubicBezTo>
                    <a:pt x="151247" y="289414"/>
                    <a:pt x="154357" y="289414"/>
                    <a:pt x="155912" y="287858"/>
                  </a:cubicBezTo>
                  <a:cubicBezTo>
                    <a:pt x="157466" y="273854"/>
                    <a:pt x="159021" y="258294"/>
                    <a:pt x="160576" y="244290"/>
                  </a:cubicBezTo>
                  <a:cubicBezTo>
                    <a:pt x="160576" y="244290"/>
                    <a:pt x="160576" y="244290"/>
                    <a:pt x="160576" y="244290"/>
                  </a:cubicBezTo>
                  <a:cubicBezTo>
                    <a:pt x="163686" y="250514"/>
                    <a:pt x="162131" y="256738"/>
                    <a:pt x="162131" y="264518"/>
                  </a:cubicBezTo>
                  <a:cubicBezTo>
                    <a:pt x="160576" y="270742"/>
                    <a:pt x="160576" y="278522"/>
                    <a:pt x="159021" y="284746"/>
                  </a:cubicBezTo>
                  <a:cubicBezTo>
                    <a:pt x="159021" y="289414"/>
                    <a:pt x="157466" y="292526"/>
                    <a:pt x="157466" y="295638"/>
                  </a:cubicBezTo>
                  <a:cubicBezTo>
                    <a:pt x="157466" y="295638"/>
                    <a:pt x="157466" y="295638"/>
                    <a:pt x="157466" y="295638"/>
                  </a:cubicBezTo>
                  <a:cubicBezTo>
                    <a:pt x="157466" y="297194"/>
                    <a:pt x="157466" y="298750"/>
                    <a:pt x="157466" y="300306"/>
                  </a:cubicBezTo>
                  <a:cubicBezTo>
                    <a:pt x="157466" y="301862"/>
                    <a:pt x="157466" y="303418"/>
                    <a:pt x="155912" y="303418"/>
                  </a:cubicBezTo>
                  <a:cubicBezTo>
                    <a:pt x="154357" y="301862"/>
                    <a:pt x="152802" y="300306"/>
                    <a:pt x="149692" y="297194"/>
                  </a:cubicBezTo>
                  <a:cubicBezTo>
                    <a:pt x="151247" y="295638"/>
                    <a:pt x="151247" y="292526"/>
                    <a:pt x="151247" y="290970"/>
                  </a:cubicBezTo>
                  <a:cubicBezTo>
                    <a:pt x="151247" y="289414"/>
                    <a:pt x="149692" y="289414"/>
                    <a:pt x="149692" y="289414"/>
                  </a:cubicBezTo>
                  <a:cubicBezTo>
                    <a:pt x="149692" y="292526"/>
                    <a:pt x="149692" y="294082"/>
                    <a:pt x="148137" y="295638"/>
                  </a:cubicBezTo>
                  <a:cubicBezTo>
                    <a:pt x="145027" y="292526"/>
                    <a:pt x="141917" y="289414"/>
                    <a:pt x="138807" y="286302"/>
                  </a:cubicBezTo>
                  <a:cubicBezTo>
                    <a:pt x="138807" y="284746"/>
                    <a:pt x="138807" y="284746"/>
                    <a:pt x="138807" y="284746"/>
                  </a:cubicBezTo>
                  <a:cubicBezTo>
                    <a:pt x="138807" y="284746"/>
                    <a:pt x="137252" y="284746"/>
                    <a:pt x="137252" y="284746"/>
                  </a:cubicBezTo>
                  <a:cubicBezTo>
                    <a:pt x="124813" y="270742"/>
                    <a:pt x="110819" y="256738"/>
                    <a:pt x="95269" y="242734"/>
                  </a:cubicBezTo>
                  <a:cubicBezTo>
                    <a:pt x="99934" y="238066"/>
                    <a:pt x="101489" y="230286"/>
                    <a:pt x="103044" y="224062"/>
                  </a:cubicBezTo>
                  <a:cubicBezTo>
                    <a:pt x="106154" y="217838"/>
                    <a:pt x="107709" y="211614"/>
                    <a:pt x="110819" y="203834"/>
                  </a:cubicBezTo>
                  <a:cubicBezTo>
                    <a:pt x="110819" y="203834"/>
                    <a:pt x="110819" y="205390"/>
                    <a:pt x="110819" y="205390"/>
                  </a:cubicBezTo>
                  <a:lnTo>
                    <a:pt x="110819" y="205390"/>
                  </a:lnTo>
                  <a:cubicBezTo>
                    <a:pt x="113928" y="206946"/>
                    <a:pt x="117038" y="208502"/>
                    <a:pt x="118593" y="211614"/>
                  </a:cubicBezTo>
                  <a:cubicBezTo>
                    <a:pt x="117038" y="216282"/>
                    <a:pt x="115483" y="222506"/>
                    <a:pt x="113928" y="227174"/>
                  </a:cubicBezTo>
                  <a:cubicBezTo>
                    <a:pt x="112374" y="233398"/>
                    <a:pt x="109264" y="239622"/>
                    <a:pt x="109264" y="247402"/>
                  </a:cubicBezTo>
                  <a:cubicBezTo>
                    <a:pt x="107709" y="247402"/>
                    <a:pt x="110819" y="248958"/>
                    <a:pt x="110819" y="247402"/>
                  </a:cubicBezTo>
                  <a:cubicBezTo>
                    <a:pt x="113928" y="241178"/>
                    <a:pt x="115483" y="234954"/>
                    <a:pt x="117038" y="228730"/>
                  </a:cubicBezTo>
                  <a:cubicBezTo>
                    <a:pt x="118593" y="224062"/>
                    <a:pt x="120148" y="217838"/>
                    <a:pt x="121703" y="213170"/>
                  </a:cubicBezTo>
                  <a:lnTo>
                    <a:pt x="129478" y="217838"/>
                  </a:lnTo>
                  <a:cubicBezTo>
                    <a:pt x="127923" y="217838"/>
                    <a:pt x="127923" y="219394"/>
                    <a:pt x="127923" y="219394"/>
                  </a:cubicBezTo>
                  <a:cubicBezTo>
                    <a:pt x="126368" y="227174"/>
                    <a:pt x="123258" y="233398"/>
                    <a:pt x="121703" y="241178"/>
                  </a:cubicBezTo>
                  <a:cubicBezTo>
                    <a:pt x="120148" y="244290"/>
                    <a:pt x="120148" y="247402"/>
                    <a:pt x="118593" y="250514"/>
                  </a:cubicBezTo>
                  <a:cubicBezTo>
                    <a:pt x="117038" y="253626"/>
                    <a:pt x="115483" y="258294"/>
                    <a:pt x="115483" y="261406"/>
                  </a:cubicBezTo>
                  <a:cubicBezTo>
                    <a:pt x="115483" y="262962"/>
                    <a:pt x="118593" y="262962"/>
                    <a:pt x="120148" y="261406"/>
                  </a:cubicBezTo>
                  <a:cubicBezTo>
                    <a:pt x="121703" y="259850"/>
                    <a:pt x="121703" y="255182"/>
                    <a:pt x="123258" y="252070"/>
                  </a:cubicBezTo>
                  <a:close/>
                  <a:moveTo>
                    <a:pt x="308295" y="34232"/>
                  </a:moveTo>
                  <a:lnTo>
                    <a:pt x="308295" y="34232"/>
                  </a:lnTo>
                  <a:cubicBezTo>
                    <a:pt x="305185" y="40456"/>
                    <a:pt x="303630" y="46680"/>
                    <a:pt x="302075" y="52904"/>
                  </a:cubicBezTo>
                  <a:cubicBezTo>
                    <a:pt x="300520" y="54460"/>
                    <a:pt x="302075" y="54460"/>
                    <a:pt x="303630" y="54460"/>
                  </a:cubicBezTo>
                  <a:cubicBezTo>
                    <a:pt x="303630" y="54460"/>
                    <a:pt x="303630" y="54460"/>
                    <a:pt x="303630" y="54460"/>
                  </a:cubicBezTo>
                  <a:cubicBezTo>
                    <a:pt x="300520" y="60684"/>
                    <a:pt x="297410" y="66907"/>
                    <a:pt x="294300" y="73131"/>
                  </a:cubicBezTo>
                  <a:cubicBezTo>
                    <a:pt x="294300" y="68463"/>
                    <a:pt x="295855" y="65351"/>
                    <a:pt x="297410" y="62239"/>
                  </a:cubicBezTo>
                  <a:cubicBezTo>
                    <a:pt x="298965" y="56016"/>
                    <a:pt x="298965" y="49792"/>
                    <a:pt x="300520" y="43568"/>
                  </a:cubicBezTo>
                  <a:cubicBezTo>
                    <a:pt x="302075" y="42012"/>
                    <a:pt x="303630" y="40456"/>
                    <a:pt x="303630" y="38900"/>
                  </a:cubicBezTo>
                  <a:cubicBezTo>
                    <a:pt x="305185" y="37344"/>
                    <a:pt x="306740" y="35788"/>
                    <a:pt x="308295" y="34232"/>
                  </a:cubicBezTo>
                  <a:close/>
                  <a:moveTo>
                    <a:pt x="292745" y="65351"/>
                  </a:moveTo>
                  <a:lnTo>
                    <a:pt x="292745" y="65351"/>
                  </a:lnTo>
                  <a:cubicBezTo>
                    <a:pt x="294300" y="60684"/>
                    <a:pt x="294300" y="56016"/>
                    <a:pt x="295855" y="51348"/>
                  </a:cubicBezTo>
                  <a:cubicBezTo>
                    <a:pt x="295855" y="51348"/>
                    <a:pt x="297410" y="49792"/>
                    <a:pt x="297410" y="48236"/>
                  </a:cubicBezTo>
                  <a:cubicBezTo>
                    <a:pt x="295855" y="52904"/>
                    <a:pt x="295855" y="57572"/>
                    <a:pt x="294300" y="60684"/>
                  </a:cubicBezTo>
                  <a:cubicBezTo>
                    <a:pt x="294300" y="62239"/>
                    <a:pt x="292745" y="63795"/>
                    <a:pt x="292745" y="65351"/>
                  </a:cubicBezTo>
                  <a:close/>
                  <a:moveTo>
                    <a:pt x="288081" y="63795"/>
                  </a:moveTo>
                  <a:lnTo>
                    <a:pt x="288081" y="63795"/>
                  </a:lnTo>
                  <a:cubicBezTo>
                    <a:pt x="289636" y="62239"/>
                    <a:pt x="289636" y="60684"/>
                    <a:pt x="291190" y="59128"/>
                  </a:cubicBezTo>
                  <a:cubicBezTo>
                    <a:pt x="289636" y="63795"/>
                    <a:pt x="288081" y="70019"/>
                    <a:pt x="286526" y="76243"/>
                  </a:cubicBezTo>
                  <a:cubicBezTo>
                    <a:pt x="284971" y="79355"/>
                    <a:pt x="283416" y="84023"/>
                    <a:pt x="283416" y="88691"/>
                  </a:cubicBezTo>
                  <a:cubicBezTo>
                    <a:pt x="281861" y="90247"/>
                    <a:pt x="281861" y="91803"/>
                    <a:pt x="281861" y="93359"/>
                  </a:cubicBezTo>
                  <a:cubicBezTo>
                    <a:pt x="280306" y="96471"/>
                    <a:pt x="280306" y="98027"/>
                    <a:pt x="278751" y="99583"/>
                  </a:cubicBezTo>
                  <a:cubicBezTo>
                    <a:pt x="278751" y="98027"/>
                    <a:pt x="278751" y="96471"/>
                    <a:pt x="280306" y="93359"/>
                  </a:cubicBezTo>
                  <a:cubicBezTo>
                    <a:pt x="280306" y="87135"/>
                    <a:pt x="281861" y="79355"/>
                    <a:pt x="284971" y="71575"/>
                  </a:cubicBezTo>
                  <a:cubicBezTo>
                    <a:pt x="284971" y="70019"/>
                    <a:pt x="283416" y="71575"/>
                    <a:pt x="283416" y="71575"/>
                  </a:cubicBezTo>
                  <a:cubicBezTo>
                    <a:pt x="284971" y="68463"/>
                    <a:pt x="286526" y="66907"/>
                    <a:pt x="288081" y="63795"/>
                  </a:cubicBezTo>
                  <a:close/>
                  <a:moveTo>
                    <a:pt x="280306" y="76243"/>
                  </a:moveTo>
                  <a:lnTo>
                    <a:pt x="280306" y="76243"/>
                  </a:lnTo>
                  <a:cubicBezTo>
                    <a:pt x="278751" y="80911"/>
                    <a:pt x="277196" y="85579"/>
                    <a:pt x="277196" y="88691"/>
                  </a:cubicBezTo>
                  <a:cubicBezTo>
                    <a:pt x="277196" y="87135"/>
                    <a:pt x="274086" y="85579"/>
                    <a:pt x="274086" y="88691"/>
                  </a:cubicBezTo>
                  <a:cubicBezTo>
                    <a:pt x="270976" y="94915"/>
                    <a:pt x="269421" y="102695"/>
                    <a:pt x="267867" y="110475"/>
                  </a:cubicBezTo>
                  <a:cubicBezTo>
                    <a:pt x="267867" y="113587"/>
                    <a:pt x="266312" y="116699"/>
                    <a:pt x="266312" y="119811"/>
                  </a:cubicBezTo>
                  <a:cubicBezTo>
                    <a:pt x="266312" y="119811"/>
                    <a:pt x="266312" y="121367"/>
                    <a:pt x="266312" y="121367"/>
                  </a:cubicBezTo>
                  <a:cubicBezTo>
                    <a:pt x="264757" y="126035"/>
                    <a:pt x="261647" y="129147"/>
                    <a:pt x="260092" y="133815"/>
                  </a:cubicBezTo>
                  <a:cubicBezTo>
                    <a:pt x="263202" y="124479"/>
                    <a:pt x="266312" y="115143"/>
                    <a:pt x="267867" y="105807"/>
                  </a:cubicBezTo>
                  <a:cubicBezTo>
                    <a:pt x="267867" y="104251"/>
                    <a:pt x="263202" y="102695"/>
                    <a:pt x="263202" y="105807"/>
                  </a:cubicBezTo>
                  <a:cubicBezTo>
                    <a:pt x="263202" y="112031"/>
                    <a:pt x="261647" y="118255"/>
                    <a:pt x="260092" y="124479"/>
                  </a:cubicBezTo>
                  <a:cubicBezTo>
                    <a:pt x="256982" y="130703"/>
                    <a:pt x="255427" y="136927"/>
                    <a:pt x="253872" y="143151"/>
                  </a:cubicBezTo>
                  <a:cubicBezTo>
                    <a:pt x="253872" y="144707"/>
                    <a:pt x="253872" y="143151"/>
                    <a:pt x="253872" y="144707"/>
                  </a:cubicBezTo>
                  <a:cubicBezTo>
                    <a:pt x="252317" y="147819"/>
                    <a:pt x="250762" y="150931"/>
                    <a:pt x="247652" y="154043"/>
                  </a:cubicBezTo>
                  <a:cubicBezTo>
                    <a:pt x="250762" y="149375"/>
                    <a:pt x="252317" y="143151"/>
                    <a:pt x="253872" y="136927"/>
                  </a:cubicBezTo>
                  <a:cubicBezTo>
                    <a:pt x="255427" y="129147"/>
                    <a:pt x="256982" y="122923"/>
                    <a:pt x="258537" y="115143"/>
                  </a:cubicBezTo>
                  <a:cubicBezTo>
                    <a:pt x="258537" y="113587"/>
                    <a:pt x="256982" y="113587"/>
                    <a:pt x="256982" y="115143"/>
                  </a:cubicBezTo>
                  <a:cubicBezTo>
                    <a:pt x="264757" y="102695"/>
                    <a:pt x="272531" y="88691"/>
                    <a:pt x="280306" y="76243"/>
                  </a:cubicBezTo>
                  <a:close/>
                  <a:moveTo>
                    <a:pt x="222774" y="166491"/>
                  </a:moveTo>
                  <a:lnTo>
                    <a:pt x="222774" y="166491"/>
                  </a:lnTo>
                  <a:cubicBezTo>
                    <a:pt x="225883" y="163379"/>
                    <a:pt x="227438" y="161823"/>
                    <a:pt x="228993" y="158711"/>
                  </a:cubicBezTo>
                  <a:cubicBezTo>
                    <a:pt x="227438" y="161823"/>
                    <a:pt x="227438" y="164935"/>
                    <a:pt x="227438" y="169603"/>
                  </a:cubicBezTo>
                  <a:cubicBezTo>
                    <a:pt x="225883" y="172715"/>
                    <a:pt x="224328" y="177383"/>
                    <a:pt x="224328" y="180495"/>
                  </a:cubicBezTo>
                  <a:cubicBezTo>
                    <a:pt x="222774" y="185162"/>
                    <a:pt x="221219" y="188274"/>
                    <a:pt x="219664" y="192942"/>
                  </a:cubicBezTo>
                  <a:cubicBezTo>
                    <a:pt x="219664" y="196054"/>
                    <a:pt x="222774" y="197610"/>
                    <a:pt x="224328" y="194498"/>
                  </a:cubicBezTo>
                  <a:cubicBezTo>
                    <a:pt x="227438" y="191386"/>
                    <a:pt x="227438" y="186718"/>
                    <a:pt x="228993" y="182051"/>
                  </a:cubicBezTo>
                  <a:cubicBezTo>
                    <a:pt x="230548" y="178939"/>
                    <a:pt x="232103" y="174271"/>
                    <a:pt x="232103" y="169603"/>
                  </a:cubicBezTo>
                  <a:cubicBezTo>
                    <a:pt x="233658" y="163379"/>
                    <a:pt x="235213" y="155599"/>
                    <a:pt x="235213" y="147819"/>
                  </a:cubicBezTo>
                  <a:cubicBezTo>
                    <a:pt x="236768" y="144707"/>
                    <a:pt x="239878" y="141595"/>
                    <a:pt x="241433" y="138483"/>
                  </a:cubicBezTo>
                  <a:cubicBezTo>
                    <a:pt x="239878" y="143151"/>
                    <a:pt x="238323" y="147819"/>
                    <a:pt x="238323" y="152487"/>
                  </a:cubicBezTo>
                  <a:cubicBezTo>
                    <a:pt x="236768" y="155599"/>
                    <a:pt x="235213" y="160267"/>
                    <a:pt x="235213" y="163379"/>
                  </a:cubicBezTo>
                  <a:cubicBezTo>
                    <a:pt x="233658" y="166491"/>
                    <a:pt x="232103" y="171159"/>
                    <a:pt x="233658" y="174271"/>
                  </a:cubicBezTo>
                  <a:cubicBezTo>
                    <a:pt x="233658" y="174271"/>
                    <a:pt x="235213" y="175827"/>
                    <a:pt x="235213" y="174271"/>
                  </a:cubicBezTo>
                  <a:cubicBezTo>
                    <a:pt x="238323" y="172715"/>
                    <a:pt x="238323" y="168047"/>
                    <a:pt x="239878" y="164935"/>
                  </a:cubicBezTo>
                  <a:cubicBezTo>
                    <a:pt x="239878" y="161823"/>
                    <a:pt x="241433" y="157155"/>
                    <a:pt x="242988" y="154043"/>
                  </a:cubicBezTo>
                  <a:cubicBezTo>
                    <a:pt x="244543" y="146263"/>
                    <a:pt x="246098" y="138483"/>
                    <a:pt x="247652" y="130703"/>
                  </a:cubicBezTo>
                  <a:cubicBezTo>
                    <a:pt x="247652" y="129147"/>
                    <a:pt x="247652" y="130703"/>
                    <a:pt x="246098" y="129147"/>
                  </a:cubicBezTo>
                  <a:cubicBezTo>
                    <a:pt x="249207" y="124479"/>
                    <a:pt x="252317" y="119811"/>
                    <a:pt x="255427" y="115143"/>
                  </a:cubicBezTo>
                  <a:cubicBezTo>
                    <a:pt x="253872" y="122923"/>
                    <a:pt x="252317" y="129147"/>
                    <a:pt x="249207" y="135371"/>
                  </a:cubicBezTo>
                  <a:cubicBezTo>
                    <a:pt x="247652" y="141595"/>
                    <a:pt x="244543" y="149375"/>
                    <a:pt x="244543" y="155599"/>
                  </a:cubicBezTo>
                  <a:cubicBezTo>
                    <a:pt x="244543" y="157155"/>
                    <a:pt x="246098" y="157155"/>
                    <a:pt x="247652" y="157155"/>
                  </a:cubicBezTo>
                  <a:cubicBezTo>
                    <a:pt x="228993" y="189830"/>
                    <a:pt x="210334" y="220950"/>
                    <a:pt x="193230" y="253626"/>
                  </a:cubicBezTo>
                  <a:cubicBezTo>
                    <a:pt x="185455" y="266074"/>
                    <a:pt x="179236" y="276966"/>
                    <a:pt x="173016" y="289414"/>
                  </a:cubicBezTo>
                  <a:cubicBezTo>
                    <a:pt x="174571" y="284746"/>
                    <a:pt x="176126" y="280078"/>
                    <a:pt x="177681" y="275410"/>
                  </a:cubicBezTo>
                  <a:cubicBezTo>
                    <a:pt x="177681" y="275410"/>
                    <a:pt x="177681" y="275410"/>
                    <a:pt x="176126" y="275410"/>
                  </a:cubicBezTo>
                  <a:cubicBezTo>
                    <a:pt x="176126" y="275410"/>
                    <a:pt x="177681" y="273854"/>
                    <a:pt x="177681" y="273854"/>
                  </a:cubicBezTo>
                  <a:cubicBezTo>
                    <a:pt x="179236" y="270742"/>
                    <a:pt x="180790" y="267630"/>
                    <a:pt x="182345" y="264518"/>
                  </a:cubicBezTo>
                  <a:cubicBezTo>
                    <a:pt x="187010" y="258294"/>
                    <a:pt x="190120" y="250514"/>
                    <a:pt x="193230" y="244290"/>
                  </a:cubicBezTo>
                  <a:cubicBezTo>
                    <a:pt x="194785" y="244290"/>
                    <a:pt x="194785" y="245846"/>
                    <a:pt x="196340" y="244290"/>
                  </a:cubicBezTo>
                  <a:cubicBezTo>
                    <a:pt x="197895" y="241178"/>
                    <a:pt x="199450" y="236510"/>
                    <a:pt x="199450" y="231842"/>
                  </a:cubicBezTo>
                  <a:cubicBezTo>
                    <a:pt x="201005" y="227174"/>
                    <a:pt x="202559" y="222506"/>
                    <a:pt x="205669" y="217838"/>
                  </a:cubicBezTo>
                  <a:cubicBezTo>
                    <a:pt x="205669" y="219394"/>
                    <a:pt x="204114" y="220950"/>
                    <a:pt x="204114" y="220950"/>
                  </a:cubicBezTo>
                  <a:cubicBezTo>
                    <a:pt x="205669" y="222506"/>
                    <a:pt x="205669" y="222506"/>
                    <a:pt x="207224" y="222506"/>
                  </a:cubicBezTo>
                  <a:cubicBezTo>
                    <a:pt x="210334" y="219394"/>
                    <a:pt x="210334" y="213170"/>
                    <a:pt x="211889" y="210058"/>
                  </a:cubicBezTo>
                  <a:cubicBezTo>
                    <a:pt x="213444" y="203834"/>
                    <a:pt x="214999" y="199166"/>
                    <a:pt x="216554" y="194498"/>
                  </a:cubicBezTo>
                  <a:cubicBezTo>
                    <a:pt x="218109" y="185162"/>
                    <a:pt x="221219" y="175827"/>
                    <a:pt x="222774" y="166491"/>
                  </a:cubicBezTo>
                  <a:close/>
                  <a:moveTo>
                    <a:pt x="202559" y="214726"/>
                  </a:moveTo>
                  <a:lnTo>
                    <a:pt x="202559" y="214726"/>
                  </a:lnTo>
                  <a:cubicBezTo>
                    <a:pt x="204114" y="206946"/>
                    <a:pt x="205669" y="199166"/>
                    <a:pt x="207224" y="191386"/>
                  </a:cubicBezTo>
                  <a:cubicBezTo>
                    <a:pt x="210334" y="188274"/>
                    <a:pt x="211889" y="185162"/>
                    <a:pt x="214999" y="182051"/>
                  </a:cubicBezTo>
                  <a:cubicBezTo>
                    <a:pt x="213444" y="185162"/>
                    <a:pt x="211889" y="188274"/>
                    <a:pt x="210334" y="192942"/>
                  </a:cubicBezTo>
                  <a:cubicBezTo>
                    <a:pt x="208779" y="197610"/>
                    <a:pt x="208779" y="202278"/>
                    <a:pt x="207224" y="206946"/>
                  </a:cubicBezTo>
                  <a:cubicBezTo>
                    <a:pt x="207224" y="208502"/>
                    <a:pt x="207224" y="208502"/>
                    <a:pt x="205669" y="208502"/>
                  </a:cubicBezTo>
                  <a:cubicBezTo>
                    <a:pt x="205669" y="211614"/>
                    <a:pt x="204114" y="213170"/>
                    <a:pt x="202559" y="216282"/>
                  </a:cubicBezTo>
                  <a:cubicBezTo>
                    <a:pt x="202559" y="216282"/>
                    <a:pt x="202559" y="214726"/>
                    <a:pt x="202559" y="214726"/>
                  </a:cubicBezTo>
                  <a:close/>
                  <a:moveTo>
                    <a:pt x="188565" y="241178"/>
                  </a:moveTo>
                  <a:lnTo>
                    <a:pt x="188565" y="241178"/>
                  </a:lnTo>
                  <a:cubicBezTo>
                    <a:pt x="190120" y="231842"/>
                    <a:pt x="193230" y="220950"/>
                    <a:pt x="194785" y="211614"/>
                  </a:cubicBezTo>
                  <a:cubicBezTo>
                    <a:pt x="194785" y="211614"/>
                    <a:pt x="194785" y="211614"/>
                    <a:pt x="194785" y="211614"/>
                  </a:cubicBezTo>
                  <a:cubicBezTo>
                    <a:pt x="196340" y="208502"/>
                    <a:pt x="197895" y="205390"/>
                    <a:pt x="201005" y="203834"/>
                  </a:cubicBezTo>
                  <a:cubicBezTo>
                    <a:pt x="199450" y="206946"/>
                    <a:pt x="199450" y="210058"/>
                    <a:pt x="197895" y="213170"/>
                  </a:cubicBezTo>
                  <a:cubicBezTo>
                    <a:pt x="196340" y="217838"/>
                    <a:pt x="196340" y="222506"/>
                    <a:pt x="194785" y="228730"/>
                  </a:cubicBezTo>
                  <a:cubicBezTo>
                    <a:pt x="193230" y="230286"/>
                    <a:pt x="193230" y="233398"/>
                    <a:pt x="193230" y="236510"/>
                  </a:cubicBezTo>
                  <a:cubicBezTo>
                    <a:pt x="193230" y="236510"/>
                    <a:pt x="191675" y="238066"/>
                    <a:pt x="191675" y="238066"/>
                  </a:cubicBezTo>
                  <a:cubicBezTo>
                    <a:pt x="190120" y="241178"/>
                    <a:pt x="188565" y="244290"/>
                    <a:pt x="187010" y="247402"/>
                  </a:cubicBezTo>
                  <a:cubicBezTo>
                    <a:pt x="187010" y="245846"/>
                    <a:pt x="188565" y="242734"/>
                    <a:pt x="188565" y="241178"/>
                  </a:cubicBezTo>
                  <a:close/>
                  <a:moveTo>
                    <a:pt x="179236" y="234954"/>
                  </a:moveTo>
                  <a:lnTo>
                    <a:pt x="179236" y="234954"/>
                  </a:lnTo>
                  <a:cubicBezTo>
                    <a:pt x="180790" y="230286"/>
                    <a:pt x="183900" y="227174"/>
                    <a:pt x="187010" y="224062"/>
                  </a:cubicBezTo>
                  <a:cubicBezTo>
                    <a:pt x="185455" y="228730"/>
                    <a:pt x="183900" y="234954"/>
                    <a:pt x="182345" y="239622"/>
                  </a:cubicBezTo>
                  <a:cubicBezTo>
                    <a:pt x="180790" y="244290"/>
                    <a:pt x="180790" y="248958"/>
                    <a:pt x="179236" y="253626"/>
                  </a:cubicBezTo>
                  <a:cubicBezTo>
                    <a:pt x="177681" y="256738"/>
                    <a:pt x="177681" y="259850"/>
                    <a:pt x="177681" y="262962"/>
                  </a:cubicBezTo>
                  <a:cubicBezTo>
                    <a:pt x="176126" y="266074"/>
                    <a:pt x="174571" y="267630"/>
                    <a:pt x="174571" y="269186"/>
                  </a:cubicBezTo>
                  <a:cubicBezTo>
                    <a:pt x="174571" y="266074"/>
                    <a:pt x="176126" y="262962"/>
                    <a:pt x="177681" y="258294"/>
                  </a:cubicBezTo>
                  <a:cubicBezTo>
                    <a:pt x="179236" y="250514"/>
                    <a:pt x="179236" y="242734"/>
                    <a:pt x="179236" y="234954"/>
                  </a:cubicBezTo>
                  <a:cubicBezTo>
                    <a:pt x="179236" y="233398"/>
                    <a:pt x="179236" y="234954"/>
                    <a:pt x="179236" y="234954"/>
                  </a:cubicBezTo>
                  <a:close/>
                  <a:moveTo>
                    <a:pt x="171461" y="247402"/>
                  </a:moveTo>
                  <a:lnTo>
                    <a:pt x="171461" y="247402"/>
                  </a:lnTo>
                  <a:cubicBezTo>
                    <a:pt x="171461" y="244290"/>
                    <a:pt x="173016" y="242734"/>
                    <a:pt x="174571" y="241178"/>
                  </a:cubicBezTo>
                  <a:cubicBezTo>
                    <a:pt x="174571" y="245846"/>
                    <a:pt x="173016" y="252070"/>
                    <a:pt x="171461" y="258294"/>
                  </a:cubicBezTo>
                  <a:cubicBezTo>
                    <a:pt x="171461" y="259850"/>
                    <a:pt x="169906" y="262962"/>
                    <a:pt x="169906" y="266074"/>
                  </a:cubicBezTo>
                  <a:cubicBezTo>
                    <a:pt x="169906" y="264518"/>
                    <a:pt x="169906" y="264518"/>
                    <a:pt x="169906" y="262962"/>
                  </a:cubicBezTo>
                  <a:cubicBezTo>
                    <a:pt x="169906" y="262962"/>
                    <a:pt x="169906" y="262962"/>
                    <a:pt x="169906" y="262962"/>
                  </a:cubicBezTo>
                  <a:cubicBezTo>
                    <a:pt x="169906" y="261406"/>
                    <a:pt x="169906" y="259850"/>
                    <a:pt x="169906" y="258294"/>
                  </a:cubicBezTo>
                  <a:cubicBezTo>
                    <a:pt x="171461" y="256738"/>
                    <a:pt x="169906" y="258294"/>
                    <a:pt x="169906" y="258294"/>
                  </a:cubicBezTo>
                  <a:cubicBezTo>
                    <a:pt x="169906" y="253626"/>
                    <a:pt x="169906" y="248958"/>
                    <a:pt x="168351" y="245846"/>
                  </a:cubicBezTo>
                  <a:cubicBezTo>
                    <a:pt x="169906" y="245846"/>
                    <a:pt x="169906" y="247402"/>
                    <a:pt x="171461" y="247402"/>
                  </a:cubicBezTo>
                  <a:close/>
                  <a:moveTo>
                    <a:pt x="168351" y="280078"/>
                  </a:moveTo>
                  <a:lnTo>
                    <a:pt x="168351" y="280078"/>
                  </a:lnTo>
                  <a:cubicBezTo>
                    <a:pt x="168351" y="280078"/>
                    <a:pt x="168351" y="280078"/>
                    <a:pt x="168351" y="280078"/>
                  </a:cubicBezTo>
                  <a:cubicBezTo>
                    <a:pt x="168351" y="280078"/>
                    <a:pt x="168351" y="280078"/>
                    <a:pt x="166796" y="280078"/>
                  </a:cubicBezTo>
                  <a:cubicBezTo>
                    <a:pt x="168351" y="280078"/>
                    <a:pt x="168351" y="280078"/>
                    <a:pt x="168351" y="280078"/>
                  </a:cubicBezTo>
                  <a:close/>
                  <a:moveTo>
                    <a:pt x="107709" y="202278"/>
                  </a:moveTo>
                  <a:lnTo>
                    <a:pt x="107709" y="202278"/>
                  </a:lnTo>
                  <a:cubicBezTo>
                    <a:pt x="104599" y="210058"/>
                    <a:pt x="103044" y="216282"/>
                    <a:pt x="99934" y="224062"/>
                  </a:cubicBezTo>
                  <a:cubicBezTo>
                    <a:pt x="98379" y="228730"/>
                    <a:pt x="95269" y="234954"/>
                    <a:pt x="93714" y="241178"/>
                  </a:cubicBezTo>
                  <a:cubicBezTo>
                    <a:pt x="90604" y="238066"/>
                    <a:pt x="89050" y="234954"/>
                    <a:pt x="85940" y="233398"/>
                  </a:cubicBezTo>
                  <a:cubicBezTo>
                    <a:pt x="85940" y="231842"/>
                    <a:pt x="85940" y="230286"/>
                    <a:pt x="87495" y="228730"/>
                  </a:cubicBezTo>
                  <a:cubicBezTo>
                    <a:pt x="89050" y="224062"/>
                    <a:pt x="89050" y="219394"/>
                    <a:pt x="90604" y="216282"/>
                  </a:cubicBezTo>
                  <a:cubicBezTo>
                    <a:pt x="93714" y="208502"/>
                    <a:pt x="95269" y="202278"/>
                    <a:pt x="96824" y="194498"/>
                  </a:cubicBezTo>
                  <a:cubicBezTo>
                    <a:pt x="99934" y="197610"/>
                    <a:pt x="104599" y="199166"/>
                    <a:pt x="107709" y="202278"/>
                  </a:cubicBezTo>
                  <a:close/>
                  <a:moveTo>
                    <a:pt x="75055" y="180495"/>
                  </a:moveTo>
                  <a:lnTo>
                    <a:pt x="75055" y="180495"/>
                  </a:lnTo>
                  <a:cubicBezTo>
                    <a:pt x="76610" y="180495"/>
                    <a:pt x="76610" y="180495"/>
                    <a:pt x="76610" y="180495"/>
                  </a:cubicBezTo>
                  <a:cubicBezTo>
                    <a:pt x="78165" y="180495"/>
                    <a:pt x="78165" y="178939"/>
                    <a:pt x="78165" y="178939"/>
                  </a:cubicBezTo>
                  <a:cubicBezTo>
                    <a:pt x="79720" y="182051"/>
                    <a:pt x="84385" y="183607"/>
                    <a:pt x="84385" y="185162"/>
                  </a:cubicBezTo>
                  <a:cubicBezTo>
                    <a:pt x="87495" y="186718"/>
                    <a:pt x="90604" y="189830"/>
                    <a:pt x="93714" y="191386"/>
                  </a:cubicBezTo>
                  <a:cubicBezTo>
                    <a:pt x="93714" y="192942"/>
                    <a:pt x="93714" y="192942"/>
                    <a:pt x="95269" y="192942"/>
                  </a:cubicBezTo>
                  <a:cubicBezTo>
                    <a:pt x="92159" y="200722"/>
                    <a:pt x="89050" y="206946"/>
                    <a:pt x="87495" y="214726"/>
                  </a:cubicBezTo>
                  <a:cubicBezTo>
                    <a:pt x="85940" y="219394"/>
                    <a:pt x="84385" y="222506"/>
                    <a:pt x="82830" y="227174"/>
                  </a:cubicBezTo>
                  <a:cubicBezTo>
                    <a:pt x="82830" y="227174"/>
                    <a:pt x="82830" y="228730"/>
                    <a:pt x="82830" y="230286"/>
                  </a:cubicBezTo>
                  <a:cubicBezTo>
                    <a:pt x="79720" y="227174"/>
                    <a:pt x="76610" y="224062"/>
                    <a:pt x="73500" y="220950"/>
                  </a:cubicBezTo>
                  <a:cubicBezTo>
                    <a:pt x="75055" y="217838"/>
                    <a:pt x="76610" y="214726"/>
                    <a:pt x="78165" y="210058"/>
                  </a:cubicBezTo>
                  <a:cubicBezTo>
                    <a:pt x="79720" y="205390"/>
                    <a:pt x="81275" y="199166"/>
                    <a:pt x="82830" y="194498"/>
                  </a:cubicBezTo>
                  <a:cubicBezTo>
                    <a:pt x="84385" y="192942"/>
                    <a:pt x="81275" y="191386"/>
                    <a:pt x="81275" y="192942"/>
                  </a:cubicBezTo>
                  <a:cubicBezTo>
                    <a:pt x="79720" y="199166"/>
                    <a:pt x="76610" y="203834"/>
                    <a:pt x="75055" y="210058"/>
                  </a:cubicBezTo>
                  <a:cubicBezTo>
                    <a:pt x="73500" y="213170"/>
                    <a:pt x="73500" y="216282"/>
                    <a:pt x="71945" y="219394"/>
                  </a:cubicBezTo>
                  <a:cubicBezTo>
                    <a:pt x="68835" y="216282"/>
                    <a:pt x="65726" y="213170"/>
                    <a:pt x="62616" y="210058"/>
                  </a:cubicBezTo>
                  <a:cubicBezTo>
                    <a:pt x="64171" y="208502"/>
                    <a:pt x="64171" y="206946"/>
                    <a:pt x="65726" y="203834"/>
                  </a:cubicBezTo>
                  <a:cubicBezTo>
                    <a:pt x="65726" y="203834"/>
                    <a:pt x="65726" y="203834"/>
                    <a:pt x="65726" y="203834"/>
                  </a:cubicBezTo>
                  <a:cubicBezTo>
                    <a:pt x="65726" y="203834"/>
                    <a:pt x="65726" y="203834"/>
                    <a:pt x="65726" y="203834"/>
                  </a:cubicBezTo>
                  <a:cubicBezTo>
                    <a:pt x="70390" y="196054"/>
                    <a:pt x="73500" y="188274"/>
                    <a:pt x="75055" y="180495"/>
                  </a:cubicBezTo>
                  <a:close/>
                  <a:moveTo>
                    <a:pt x="65726" y="182051"/>
                  </a:moveTo>
                  <a:lnTo>
                    <a:pt x="65726" y="182051"/>
                  </a:lnTo>
                  <a:cubicBezTo>
                    <a:pt x="65726" y="182051"/>
                    <a:pt x="67281" y="182051"/>
                    <a:pt x="67281" y="182051"/>
                  </a:cubicBezTo>
                  <a:cubicBezTo>
                    <a:pt x="67281" y="182051"/>
                    <a:pt x="67281" y="183607"/>
                    <a:pt x="65726" y="183607"/>
                  </a:cubicBezTo>
                  <a:cubicBezTo>
                    <a:pt x="65726" y="183607"/>
                    <a:pt x="65726" y="183607"/>
                    <a:pt x="65726" y="183607"/>
                  </a:cubicBezTo>
                  <a:cubicBezTo>
                    <a:pt x="65726" y="183607"/>
                    <a:pt x="65726" y="183607"/>
                    <a:pt x="65726" y="183607"/>
                  </a:cubicBezTo>
                  <a:cubicBezTo>
                    <a:pt x="65726" y="183607"/>
                    <a:pt x="65726" y="183607"/>
                    <a:pt x="65726" y="183607"/>
                  </a:cubicBezTo>
                  <a:cubicBezTo>
                    <a:pt x="64171" y="185162"/>
                    <a:pt x="62616" y="186718"/>
                    <a:pt x="61061" y="186718"/>
                  </a:cubicBezTo>
                  <a:cubicBezTo>
                    <a:pt x="62616" y="186718"/>
                    <a:pt x="64171" y="185162"/>
                    <a:pt x="65726" y="183607"/>
                  </a:cubicBezTo>
                  <a:cubicBezTo>
                    <a:pt x="67281" y="183607"/>
                    <a:pt x="65726" y="183607"/>
                    <a:pt x="65726" y="182051"/>
                  </a:cubicBezTo>
                  <a:close/>
                  <a:moveTo>
                    <a:pt x="47066" y="206946"/>
                  </a:moveTo>
                  <a:lnTo>
                    <a:pt x="47066" y="206946"/>
                  </a:lnTo>
                  <a:cubicBezTo>
                    <a:pt x="50176" y="205390"/>
                    <a:pt x="51731" y="203834"/>
                    <a:pt x="53286" y="202278"/>
                  </a:cubicBezTo>
                  <a:cubicBezTo>
                    <a:pt x="53286" y="202278"/>
                    <a:pt x="53286" y="203834"/>
                    <a:pt x="51731" y="203834"/>
                  </a:cubicBezTo>
                  <a:cubicBezTo>
                    <a:pt x="50176" y="205390"/>
                    <a:pt x="48621" y="206946"/>
                    <a:pt x="47066" y="206946"/>
                  </a:cubicBezTo>
                  <a:cubicBezTo>
                    <a:pt x="47066" y="206946"/>
                    <a:pt x="47066" y="206946"/>
                    <a:pt x="47066" y="206946"/>
                  </a:cubicBezTo>
                  <a:close/>
                  <a:moveTo>
                    <a:pt x="40847" y="222506"/>
                  </a:moveTo>
                  <a:lnTo>
                    <a:pt x="40847" y="222506"/>
                  </a:lnTo>
                  <a:cubicBezTo>
                    <a:pt x="40847" y="220950"/>
                    <a:pt x="42402" y="220950"/>
                    <a:pt x="42402" y="220950"/>
                  </a:cubicBezTo>
                  <a:cubicBezTo>
                    <a:pt x="42402" y="220950"/>
                    <a:pt x="40847" y="222506"/>
                    <a:pt x="40847" y="222506"/>
                  </a:cubicBezTo>
                  <a:cubicBezTo>
                    <a:pt x="40847" y="222506"/>
                    <a:pt x="40847" y="222506"/>
                    <a:pt x="40847" y="222506"/>
                  </a:cubicBezTo>
                  <a:close/>
                  <a:moveTo>
                    <a:pt x="33072" y="208502"/>
                  </a:moveTo>
                  <a:lnTo>
                    <a:pt x="33072" y="208502"/>
                  </a:lnTo>
                  <a:cubicBezTo>
                    <a:pt x="33072" y="208502"/>
                    <a:pt x="33072" y="208502"/>
                    <a:pt x="33072" y="208502"/>
                  </a:cubicBezTo>
                  <a:cubicBezTo>
                    <a:pt x="33072" y="208502"/>
                    <a:pt x="33072" y="208502"/>
                    <a:pt x="31517" y="208502"/>
                  </a:cubicBezTo>
                  <a:cubicBezTo>
                    <a:pt x="33072" y="208502"/>
                    <a:pt x="33072" y="208502"/>
                    <a:pt x="33072" y="208502"/>
                  </a:cubicBezTo>
                  <a:close/>
                  <a:moveTo>
                    <a:pt x="29962" y="214726"/>
                  </a:moveTo>
                  <a:lnTo>
                    <a:pt x="29962" y="214726"/>
                  </a:lnTo>
                  <a:cubicBezTo>
                    <a:pt x="29962" y="214726"/>
                    <a:pt x="29962" y="214726"/>
                    <a:pt x="29962" y="214726"/>
                  </a:cubicBezTo>
                  <a:cubicBezTo>
                    <a:pt x="31517" y="213170"/>
                    <a:pt x="34627" y="211614"/>
                    <a:pt x="36182" y="211614"/>
                  </a:cubicBezTo>
                  <a:cubicBezTo>
                    <a:pt x="36182" y="211614"/>
                    <a:pt x="36182" y="211614"/>
                    <a:pt x="36182" y="211614"/>
                  </a:cubicBezTo>
                  <a:cubicBezTo>
                    <a:pt x="36182" y="211614"/>
                    <a:pt x="34627" y="211614"/>
                    <a:pt x="34627" y="213170"/>
                  </a:cubicBezTo>
                  <a:cubicBezTo>
                    <a:pt x="33072" y="213170"/>
                    <a:pt x="34627" y="213170"/>
                    <a:pt x="34627" y="213170"/>
                  </a:cubicBezTo>
                  <a:cubicBezTo>
                    <a:pt x="34627" y="214726"/>
                    <a:pt x="34627" y="214726"/>
                    <a:pt x="34627" y="216282"/>
                  </a:cubicBezTo>
                  <a:cubicBezTo>
                    <a:pt x="31517" y="217838"/>
                    <a:pt x="28407" y="219394"/>
                    <a:pt x="25297" y="220950"/>
                  </a:cubicBezTo>
                  <a:cubicBezTo>
                    <a:pt x="26852" y="219394"/>
                    <a:pt x="28407" y="216282"/>
                    <a:pt x="29962" y="214726"/>
                  </a:cubicBezTo>
                  <a:close/>
                  <a:moveTo>
                    <a:pt x="19078" y="233398"/>
                  </a:moveTo>
                  <a:lnTo>
                    <a:pt x="19078" y="233398"/>
                  </a:lnTo>
                  <a:cubicBezTo>
                    <a:pt x="19078" y="233398"/>
                    <a:pt x="19078" y="234954"/>
                    <a:pt x="20633" y="234954"/>
                  </a:cubicBezTo>
                  <a:cubicBezTo>
                    <a:pt x="23742" y="233398"/>
                    <a:pt x="25297" y="230286"/>
                    <a:pt x="28407" y="228730"/>
                  </a:cubicBezTo>
                  <a:cubicBezTo>
                    <a:pt x="28407" y="230286"/>
                    <a:pt x="28407" y="230286"/>
                    <a:pt x="28407" y="230286"/>
                  </a:cubicBezTo>
                  <a:cubicBezTo>
                    <a:pt x="23742" y="231842"/>
                    <a:pt x="20633" y="234954"/>
                    <a:pt x="17523" y="236510"/>
                  </a:cubicBezTo>
                  <a:cubicBezTo>
                    <a:pt x="17523" y="236510"/>
                    <a:pt x="19078" y="234954"/>
                    <a:pt x="19078" y="233398"/>
                  </a:cubicBezTo>
                  <a:close/>
                  <a:moveTo>
                    <a:pt x="15968" y="241178"/>
                  </a:moveTo>
                  <a:lnTo>
                    <a:pt x="15968" y="241178"/>
                  </a:lnTo>
                  <a:cubicBezTo>
                    <a:pt x="15968" y="241178"/>
                    <a:pt x="14413" y="241178"/>
                    <a:pt x="14413" y="241178"/>
                  </a:cubicBezTo>
                  <a:cubicBezTo>
                    <a:pt x="14413" y="241178"/>
                    <a:pt x="15968" y="239622"/>
                    <a:pt x="15968" y="238066"/>
                  </a:cubicBezTo>
                  <a:cubicBezTo>
                    <a:pt x="15968" y="239622"/>
                    <a:pt x="15968" y="239622"/>
                    <a:pt x="15968" y="241178"/>
                  </a:cubicBezTo>
                  <a:close/>
                  <a:moveTo>
                    <a:pt x="17523" y="248958"/>
                  </a:moveTo>
                  <a:lnTo>
                    <a:pt x="17523" y="248958"/>
                  </a:lnTo>
                  <a:cubicBezTo>
                    <a:pt x="22188" y="245846"/>
                    <a:pt x="26852" y="241178"/>
                    <a:pt x="33072" y="238066"/>
                  </a:cubicBezTo>
                  <a:cubicBezTo>
                    <a:pt x="29962" y="244290"/>
                    <a:pt x="28407" y="250514"/>
                    <a:pt x="26852" y="256738"/>
                  </a:cubicBezTo>
                  <a:cubicBezTo>
                    <a:pt x="23742" y="253626"/>
                    <a:pt x="20633" y="252070"/>
                    <a:pt x="17523" y="248958"/>
                  </a:cubicBezTo>
                  <a:close/>
                  <a:moveTo>
                    <a:pt x="39292" y="267630"/>
                  </a:moveTo>
                  <a:lnTo>
                    <a:pt x="39292" y="267630"/>
                  </a:lnTo>
                  <a:cubicBezTo>
                    <a:pt x="36182" y="264518"/>
                    <a:pt x="33072" y="261406"/>
                    <a:pt x="29962" y="259850"/>
                  </a:cubicBezTo>
                  <a:cubicBezTo>
                    <a:pt x="31517" y="252070"/>
                    <a:pt x="31517" y="242734"/>
                    <a:pt x="36182" y="234954"/>
                  </a:cubicBezTo>
                  <a:cubicBezTo>
                    <a:pt x="39292" y="231842"/>
                    <a:pt x="43957" y="228730"/>
                    <a:pt x="48621" y="225618"/>
                  </a:cubicBezTo>
                  <a:cubicBezTo>
                    <a:pt x="48621" y="225618"/>
                    <a:pt x="48621" y="227174"/>
                    <a:pt x="48621" y="227174"/>
                  </a:cubicBezTo>
                  <a:cubicBezTo>
                    <a:pt x="47066" y="233398"/>
                    <a:pt x="43957" y="241178"/>
                    <a:pt x="42402" y="248958"/>
                  </a:cubicBezTo>
                  <a:cubicBezTo>
                    <a:pt x="40847" y="253626"/>
                    <a:pt x="39292" y="259850"/>
                    <a:pt x="39292" y="264518"/>
                  </a:cubicBezTo>
                  <a:cubicBezTo>
                    <a:pt x="39292" y="266074"/>
                    <a:pt x="39292" y="266074"/>
                    <a:pt x="39292" y="267630"/>
                  </a:cubicBezTo>
                  <a:close/>
                  <a:moveTo>
                    <a:pt x="143472" y="342317"/>
                  </a:moveTo>
                  <a:lnTo>
                    <a:pt x="143472" y="342317"/>
                  </a:lnTo>
                  <a:cubicBezTo>
                    <a:pt x="141917" y="346985"/>
                    <a:pt x="141917" y="350097"/>
                    <a:pt x="141917" y="353209"/>
                  </a:cubicBezTo>
                  <a:cubicBezTo>
                    <a:pt x="140362" y="351653"/>
                    <a:pt x="137252" y="350097"/>
                    <a:pt x="135697" y="348541"/>
                  </a:cubicBezTo>
                  <a:cubicBezTo>
                    <a:pt x="135697" y="345429"/>
                    <a:pt x="135697" y="342317"/>
                    <a:pt x="135697" y="337649"/>
                  </a:cubicBezTo>
                  <a:cubicBezTo>
                    <a:pt x="137252" y="332981"/>
                    <a:pt x="137252" y="326757"/>
                    <a:pt x="137252" y="320533"/>
                  </a:cubicBezTo>
                  <a:cubicBezTo>
                    <a:pt x="137252" y="312753"/>
                    <a:pt x="137252" y="304974"/>
                    <a:pt x="137252" y="297194"/>
                  </a:cubicBezTo>
                  <a:cubicBezTo>
                    <a:pt x="140362" y="300306"/>
                    <a:pt x="145027" y="303418"/>
                    <a:pt x="146582" y="306530"/>
                  </a:cubicBezTo>
                  <a:cubicBezTo>
                    <a:pt x="146582" y="312753"/>
                    <a:pt x="145027" y="318977"/>
                    <a:pt x="145027" y="325201"/>
                  </a:cubicBezTo>
                  <a:cubicBezTo>
                    <a:pt x="143472" y="331425"/>
                    <a:pt x="143472" y="337649"/>
                    <a:pt x="143472" y="342317"/>
                  </a:cubicBezTo>
                  <a:close/>
                  <a:moveTo>
                    <a:pt x="145027" y="356321"/>
                  </a:moveTo>
                  <a:lnTo>
                    <a:pt x="145027" y="356321"/>
                  </a:lnTo>
                  <a:cubicBezTo>
                    <a:pt x="145027" y="351653"/>
                    <a:pt x="145027" y="348541"/>
                    <a:pt x="145027" y="343873"/>
                  </a:cubicBezTo>
                  <a:cubicBezTo>
                    <a:pt x="145027" y="337649"/>
                    <a:pt x="146582" y="332981"/>
                    <a:pt x="146582" y="326757"/>
                  </a:cubicBezTo>
                  <a:cubicBezTo>
                    <a:pt x="148137" y="320533"/>
                    <a:pt x="148137" y="314309"/>
                    <a:pt x="149692" y="308085"/>
                  </a:cubicBezTo>
                  <a:cubicBezTo>
                    <a:pt x="151247" y="311197"/>
                    <a:pt x="154357" y="312753"/>
                    <a:pt x="155912" y="315865"/>
                  </a:cubicBezTo>
                  <a:cubicBezTo>
                    <a:pt x="155912" y="320533"/>
                    <a:pt x="155912" y="325201"/>
                    <a:pt x="155912" y="329869"/>
                  </a:cubicBezTo>
                  <a:cubicBezTo>
                    <a:pt x="155912" y="336093"/>
                    <a:pt x="154357" y="340761"/>
                    <a:pt x="154357" y="346985"/>
                  </a:cubicBezTo>
                  <a:cubicBezTo>
                    <a:pt x="152802" y="351653"/>
                    <a:pt x="152802" y="356321"/>
                    <a:pt x="151247" y="360989"/>
                  </a:cubicBezTo>
                  <a:cubicBezTo>
                    <a:pt x="149692" y="359433"/>
                    <a:pt x="146582" y="357877"/>
                    <a:pt x="145027" y="356321"/>
                  </a:cubicBezTo>
                  <a:close/>
                  <a:moveTo>
                    <a:pt x="194785" y="304974"/>
                  </a:moveTo>
                  <a:lnTo>
                    <a:pt x="194785" y="304974"/>
                  </a:lnTo>
                  <a:cubicBezTo>
                    <a:pt x="193230" y="306530"/>
                    <a:pt x="193230" y="309641"/>
                    <a:pt x="191675" y="311197"/>
                  </a:cubicBezTo>
                  <a:cubicBezTo>
                    <a:pt x="191675" y="309641"/>
                    <a:pt x="191675" y="308085"/>
                    <a:pt x="193230" y="304974"/>
                  </a:cubicBezTo>
                  <a:cubicBezTo>
                    <a:pt x="193230" y="301862"/>
                    <a:pt x="193230" y="297194"/>
                    <a:pt x="193230" y="294082"/>
                  </a:cubicBezTo>
                  <a:cubicBezTo>
                    <a:pt x="194785" y="286302"/>
                    <a:pt x="196340" y="276966"/>
                    <a:pt x="196340" y="269186"/>
                  </a:cubicBezTo>
                  <a:cubicBezTo>
                    <a:pt x="196340" y="267630"/>
                    <a:pt x="194785" y="267630"/>
                    <a:pt x="194785" y="269186"/>
                  </a:cubicBezTo>
                  <a:cubicBezTo>
                    <a:pt x="193230" y="276966"/>
                    <a:pt x="193230" y="284746"/>
                    <a:pt x="191675" y="292526"/>
                  </a:cubicBezTo>
                  <a:cubicBezTo>
                    <a:pt x="191675" y="297194"/>
                    <a:pt x="190120" y="300306"/>
                    <a:pt x="190120" y="304974"/>
                  </a:cubicBezTo>
                  <a:cubicBezTo>
                    <a:pt x="190120" y="308085"/>
                    <a:pt x="188565" y="312753"/>
                    <a:pt x="188565" y="315865"/>
                  </a:cubicBezTo>
                  <a:cubicBezTo>
                    <a:pt x="188565" y="315865"/>
                    <a:pt x="188565" y="315865"/>
                    <a:pt x="190120" y="315865"/>
                  </a:cubicBezTo>
                  <a:cubicBezTo>
                    <a:pt x="180790" y="334537"/>
                    <a:pt x="173016" y="353209"/>
                    <a:pt x="165241" y="371881"/>
                  </a:cubicBezTo>
                  <a:cubicBezTo>
                    <a:pt x="160576" y="368769"/>
                    <a:pt x="157466" y="365657"/>
                    <a:pt x="152802" y="362545"/>
                  </a:cubicBezTo>
                  <a:cubicBezTo>
                    <a:pt x="157466" y="353209"/>
                    <a:pt x="157466" y="340761"/>
                    <a:pt x="159021" y="329869"/>
                  </a:cubicBezTo>
                  <a:cubicBezTo>
                    <a:pt x="159021" y="326757"/>
                    <a:pt x="159021" y="322089"/>
                    <a:pt x="159021" y="318977"/>
                  </a:cubicBezTo>
                  <a:cubicBezTo>
                    <a:pt x="159021" y="318977"/>
                    <a:pt x="159021" y="318977"/>
                    <a:pt x="160576" y="318977"/>
                  </a:cubicBezTo>
                  <a:cubicBezTo>
                    <a:pt x="162131" y="322089"/>
                    <a:pt x="165241" y="320533"/>
                    <a:pt x="166796" y="318977"/>
                  </a:cubicBezTo>
                  <a:cubicBezTo>
                    <a:pt x="166796" y="317421"/>
                    <a:pt x="168351" y="315865"/>
                    <a:pt x="168351" y="314309"/>
                  </a:cubicBezTo>
                  <a:cubicBezTo>
                    <a:pt x="168351" y="318977"/>
                    <a:pt x="166796" y="323645"/>
                    <a:pt x="166796" y="326757"/>
                  </a:cubicBezTo>
                  <a:cubicBezTo>
                    <a:pt x="165241" y="332981"/>
                    <a:pt x="163686" y="339205"/>
                    <a:pt x="163686" y="343873"/>
                  </a:cubicBezTo>
                  <a:cubicBezTo>
                    <a:pt x="162131" y="350097"/>
                    <a:pt x="160576" y="354765"/>
                    <a:pt x="160576" y="359433"/>
                  </a:cubicBezTo>
                  <a:cubicBezTo>
                    <a:pt x="160576" y="360989"/>
                    <a:pt x="162131" y="360989"/>
                    <a:pt x="162131" y="360989"/>
                  </a:cubicBezTo>
                  <a:cubicBezTo>
                    <a:pt x="163686" y="354765"/>
                    <a:pt x="165241" y="348541"/>
                    <a:pt x="165241" y="343873"/>
                  </a:cubicBezTo>
                  <a:cubicBezTo>
                    <a:pt x="166796" y="337649"/>
                    <a:pt x="168351" y="332981"/>
                    <a:pt x="168351" y="326757"/>
                  </a:cubicBezTo>
                  <a:cubicBezTo>
                    <a:pt x="169906" y="320533"/>
                    <a:pt x="171461" y="315865"/>
                    <a:pt x="171461" y="309641"/>
                  </a:cubicBezTo>
                  <a:cubicBezTo>
                    <a:pt x="174571" y="303418"/>
                    <a:pt x="177681" y="298750"/>
                    <a:pt x="180790" y="294082"/>
                  </a:cubicBezTo>
                  <a:cubicBezTo>
                    <a:pt x="179236" y="301862"/>
                    <a:pt x="179236" y="308085"/>
                    <a:pt x="177681" y="315865"/>
                  </a:cubicBezTo>
                  <a:cubicBezTo>
                    <a:pt x="177681" y="320533"/>
                    <a:pt x="176126" y="325201"/>
                    <a:pt x="176126" y="329869"/>
                  </a:cubicBezTo>
                  <a:cubicBezTo>
                    <a:pt x="176126" y="332981"/>
                    <a:pt x="174571" y="337649"/>
                    <a:pt x="174571" y="342317"/>
                  </a:cubicBezTo>
                  <a:cubicBezTo>
                    <a:pt x="174571" y="343873"/>
                    <a:pt x="176126" y="343873"/>
                    <a:pt x="176126" y="342317"/>
                  </a:cubicBezTo>
                  <a:cubicBezTo>
                    <a:pt x="177681" y="339205"/>
                    <a:pt x="177681" y="334537"/>
                    <a:pt x="179236" y="329869"/>
                  </a:cubicBezTo>
                  <a:cubicBezTo>
                    <a:pt x="179236" y="326757"/>
                    <a:pt x="179236" y="322089"/>
                    <a:pt x="180790" y="317421"/>
                  </a:cubicBezTo>
                  <a:cubicBezTo>
                    <a:pt x="180790" y="308085"/>
                    <a:pt x="182345" y="298750"/>
                    <a:pt x="183900" y="289414"/>
                  </a:cubicBezTo>
                  <a:cubicBezTo>
                    <a:pt x="183900" y="289414"/>
                    <a:pt x="183900" y="290970"/>
                    <a:pt x="182345" y="289414"/>
                  </a:cubicBezTo>
                  <a:cubicBezTo>
                    <a:pt x="211889" y="238066"/>
                    <a:pt x="241433" y="185162"/>
                    <a:pt x="270976" y="133815"/>
                  </a:cubicBezTo>
                  <a:cubicBezTo>
                    <a:pt x="246098" y="189830"/>
                    <a:pt x="219664" y="247402"/>
                    <a:pt x="194785" y="304974"/>
                  </a:cubicBezTo>
                  <a:close/>
                  <a:moveTo>
                    <a:pt x="272531" y="110475"/>
                  </a:moveTo>
                  <a:lnTo>
                    <a:pt x="272531" y="110475"/>
                  </a:lnTo>
                  <a:cubicBezTo>
                    <a:pt x="272531" y="107363"/>
                    <a:pt x="274086" y="104251"/>
                    <a:pt x="274086" y="101139"/>
                  </a:cubicBezTo>
                  <a:cubicBezTo>
                    <a:pt x="274086" y="101139"/>
                    <a:pt x="274086" y="102695"/>
                    <a:pt x="274086" y="104251"/>
                  </a:cubicBezTo>
                  <a:cubicBezTo>
                    <a:pt x="274086" y="105807"/>
                    <a:pt x="274086" y="107363"/>
                    <a:pt x="274086" y="108919"/>
                  </a:cubicBezTo>
                  <a:cubicBezTo>
                    <a:pt x="272531" y="110475"/>
                    <a:pt x="272531" y="110475"/>
                    <a:pt x="272531" y="112031"/>
                  </a:cubicBezTo>
                  <a:cubicBezTo>
                    <a:pt x="272531" y="112031"/>
                    <a:pt x="272531" y="112031"/>
                    <a:pt x="272531" y="110475"/>
                  </a:cubicBezTo>
                  <a:close/>
                </a:path>
              </a:pathLst>
            </a:custGeom>
            <a:solidFill>
              <a:srgbClr val="000000"/>
            </a:solidFill>
            <a:ln w="1555" cap="flat">
              <a:noFill/>
              <a:prstDash val="solid"/>
              <a:miter/>
            </a:ln>
          </p:spPr>
          <p:txBody>
            <a:bodyPr rtlCol="0" anchor="ctr"/>
            <a:lstStyle/>
            <a:p>
              <a:endParaRPr lang="en-ID"/>
            </a:p>
          </p:txBody>
        </p:sp>
      </p:grpSp>
      <p:sp>
        <p:nvSpPr>
          <p:cNvPr id="2" name="TextBox 1">
            <a:extLst>
              <a:ext uri="{FF2B5EF4-FFF2-40B4-BE49-F238E27FC236}">
                <a16:creationId xmlns:a16="http://schemas.microsoft.com/office/drawing/2014/main" id="{92A8970A-3FE4-8E1F-41D1-A6799ED69911}"/>
              </a:ext>
            </a:extLst>
          </p:cNvPr>
          <p:cNvSpPr txBox="1"/>
          <p:nvPr/>
        </p:nvSpPr>
        <p:spPr>
          <a:xfrm>
            <a:off x="15448528" y="9177635"/>
            <a:ext cx="1904304" cy="461665"/>
          </a:xfrm>
          <a:prstGeom prst="rect">
            <a:avLst/>
          </a:prstGeom>
          <a:noFill/>
        </p:spPr>
        <p:txBody>
          <a:bodyPr wrap="none" rtlCol="0">
            <a:spAutoFit/>
          </a:bodyPr>
          <a:lstStyle/>
          <a:p>
            <a:r>
              <a:rPr lang="en-US" sz="2400" dirty="0"/>
              <a:t>What’s next…</a:t>
            </a:r>
          </a:p>
        </p:txBody>
      </p:sp>
      <p:sp>
        <p:nvSpPr>
          <p:cNvPr id="3" name="Freeform 13">
            <a:extLst>
              <a:ext uri="{FF2B5EF4-FFF2-40B4-BE49-F238E27FC236}">
                <a16:creationId xmlns:a16="http://schemas.microsoft.com/office/drawing/2014/main" id="{7935C23F-FC74-AA61-9407-5F8252BC637E}"/>
              </a:ext>
            </a:extLst>
          </p:cNvPr>
          <p:cNvSpPr>
            <a:spLocks/>
          </p:cNvSpPr>
          <p:nvPr/>
        </p:nvSpPr>
        <p:spPr bwMode="auto">
          <a:xfrm>
            <a:off x="14112199" y="2446193"/>
            <a:ext cx="2672657" cy="3493836"/>
          </a:xfrm>
          <a:custGeom>
            <a:avLst/>
            <a:gdLst>
              <a:gd name="T0" fmla="*/ 6891 w 12626"/>
              <a:gd name="T1" fmla="*/ 38 h 10417"/>
              <a:gd name="T2" fmla="*/ 2329 w 12626"/>
              <a:gd name="T3" fmla="*/ 170 h 10417"/>
              <a:gd name="T4" fmla="*/ 1186 w 12626"/>
              <a:gd name="T5" fmla="*/ 281 h 10417"/>
              <a:gd name="T6" fmla="*/ 334 w 12626"/>
              <a:gd name="T7" fmla="*/ 514 h 10417"/>
              <a:gd name="T8" fmla="*/ 3 w 12626"/>
              <a:gd name="T9" fmla="*/ 1535 h 10417"/>
              <a:gd name="T10" fmla="*/ 46 w 12626"/>
              <a:gd name="T11" fmla="*/ 3019 h 10417"/>
              <a:gd name="T12" fmla="*/ 462 w 12626"/>
              <a:gd name="T13" fmla="*/ 10017 h 10417"/>
              <a:gd name="T14" fmla="*/ 1140 w 12626"/>
              <a:gd name="T15" fmla="*/ 10385 h 10417"/>
              <a:gd name="T16" fmla="*/ 1996 w 12626"/>
              <a:gd name="T17" fmla="*/ 10395 h 10417"/>
              <a:gd name="T18" fmla="*/ 2925 w 12626"/>
              <a:gd name="T19" fmla="*/ 10385 h 10417"/>
              <a:gd name="T20" fmla="*/ 7167 w 12626"/>
              <a:gd name="T21" fmla="*/ 10377 h 10417"/>
              <a:gd name="T22" fmla="*/ 9701 w 12626"/>
              <a:gd name="T23" fmla="*/ 10385 h 10417"/>
              <a:gd name="T24" fmla="*/ 10630 w 12626"/>
              <a:gd name="T25" fmla="*/ 10395 h 10417"/>
              <a:gd name="T26" fmla="*/ 11487 w 12626"/>
              <a:gd name="T27" fmla="*/ 10385 h 10417"/>
              <a:gd name="T28" fmla="*/ 12164 w 12626"/>
              <a:gd name="T29" fmla="*/ 10017 h 10417"/>
              <a:gd name="T30" fmla="*/ 12580 w 12626"/>
              <a:gd name="T31" fmla="*/ 3019 h 10417"/>
              <a:gd name="T32" fmla="*/ 12623 w 12626"/>
              <a:gd name="T33" fmla="*/ 1535 h 10417"/>
              <a:gd name="T34" fmla="*/ 12292 w 12626"/>
              <a:gd name="T35" fmla="*/ 514 h 10417"/>
              <a:gd name="T36" fmla="*/ 11440 w 12626"/>
              <a:gd name="T37" fmla="*/ 281 h 10417"/>
              <a:gd name="T38" fmla="*/ 10297 w 12626"/>
              <a:gd name="T39" fmla="*/ 170 h 10417"/>
              <a:gd name="T40" fmla="*/ 7444 w 12626"/>
              <a:gd name="T41" fmla="*/ 38 h 10417"/>
              <a:gd name="T42" fmla="*/ 7167 w 12626"/>
              <a:gd name="T43" fmla="*/ 45 h 10417"/>
              <a:gd name="T44" fmla="*/ 6891 w 12626"/>
              <a:gd name="T45" fmla="*/ 38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6" h="10417">
                <a:moveTo>
                  <a:pt x="6891" y="38"/>
                </a:moveTo>
                <a:cubicBezTo>
                  <a:pt x="5370" y="0"/>
                  <a:pt x="3847" y="44"/>
                  <a:pt x="2329" y="170"/>
                </a:cubicBezTo>
                <a:cubicBezTo>
                  <a:pt x="1947" y="202"/>
                  <a:pt x="1567" y="239"/>
                  <a:pt x="1186" y="281"/>
                </a:cubicBezTo>
                <a:cubicBezTo>
                  <a:pt x="903" y="313"/>
                  <a:pt x="588" y="324"/>
                  <a:pt x="334" y="514"/>
                </a:cubicBezTo>
                <a:cubicBezTo>
                  <a:pt x="53" y="728"/>
                  <a:pt x="0" y="1134"/>
                  <a:pt x="3" y="1535"/>
                </a:cubicBezTo>
                <a:cubicBezTo>
                  <a:pt x="7" y="2030"/>
                  <a:pt x="32" y="2525"/>
                  <a:pt x="46" y="3019"/>
                </a:cubicBezTo>
                <a:cubicBezTo>
                  <a:pt x="352" y="6325"/>
                  <a:pt x="4" y="9358"/>
                  <a:pt x="462" y="10017"/>
                </a:cubicBezTo>
                <a:cubicBezTo>
                  <a:pt x="637" y="10265"/>
                  <a:pt x="894" y="10355"/>
                  <a:pt x="1140" y="10385"/>
                </a:cubicBezTo>
                <a:cubicBezTo>
                  <a:pt x="1424" y="10417"/>
                  <a:pt x="1712" y="10398"/>
                  <a:pt x="1996" y="10395"/>
                </a:cubicBezTo>
                <a:cubicBezTo>
                  <a:pt x="2306" y="10392"/>
                  <a:pt x="2615" y="10388"/>
                  <a:pt x="2925" y="10385"/>
                </a:cubicBezTo>
                <a:cubicBezTo>
                  <a:pt x="4339" y="10370"/>
                  <a:pt x="5753" y="10372"/>
                  <a:pt x="7167" y="10377"/>
                </a:cubicBezTo>
                <a:cubicBezTo>
                  <a:pt x="8582" y="10372"/>
                  <a:pt x="8287" y="10370"/>
                  <a:pt x="9701" y="10385"/>
                </a:cubicBezTo>
                <a:cubicBezTo>
                  <a:pt x="10011" y="10388"/>
                  <a:pt x="10320" y="10392"/>
                  <a:pt x="10630" y="10395"/>
                </a:cubicBezTo>
                <a:cubicBezTo>
                  <a:pt x="10914" y="10398"/>
                  <a:pt x="11202" y="10417"/>
                  <a:pt x="11487" y="10385"/>
                </a:cubicBezTo>
                <a:cubicBezTo>
                  <a:pt x="11732" y="10355"/>
                  <a:pt x="11989" y="10265"/>
                  <a:pt x="12164" y="10017"/>
                </a:cubicBezTo>
                <a:cubicBezTo>
                  <a:pt x="12352" y="9312"/>
                  <a:pt x="12563" y="3561"/>
                  <a:pt x="12580" y="3019"/>
                </a:cubicBezTo>
                <a:cubicBezTo>
                  <a:pt x="12595" y="2525"/>
                  <a:pt x="12619" y="2030"/>
                  <a:pt x="12623" y="1535"/>
                </a:cubicBezTo>
                <a:cubicBezTo>
                  <a:pt x="12626" y="1134"/>
                  <a:pt x="12574" y="728"/>
                  <a:pt x="12292" y="514"/>
                </a:cubicBezTo>
                <a:cubicBezTo>
                  <a:pt x="12038" y="324"/>
                  <a:pt x="11724" y="313"/>
                  <a:pt x="11440" y="281"/>
                </a:cubicBezTo>
                <a:cubicBezTo>
                  <a:pt x="11059" y="239"/>
                  <a:pt x="10679" y="202"/>
                  <a:pt x="10297" y="170"/>
                </a:cubicBezTo>
                <a:cubicBezTo>
                  <a:pt x="8779" y="44"/>
                  <a:pt x="8965" y="0"/>
                  <a:pt x="7444" y="38"/>
                </a:cubicBezTo>
                <a:cubicBezTo>
                  <a:pt x="7351" y="41"/>
                  <a:pt x="7259" y="43"/>
                  <a:pt x="7167" y="45"/>
                </a:cubicBezTo>
                <a:cubicBezTo>
                  <a:pt x="7076" y="43"/>
                  <a:pt x="6983" y="41"/>
                  <a:pt x="6891" y="38"/>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nvGrpSpPr>
          <p:cNvPr id="5" name="Group 4">
            <a:extLst>
              <a:ext uri="{FF2B5EF4-FFF2-40B4-BE49-F238E27FC236}">
                <a16:creationId xmlns:a16="http://schemas.microsoft.com/office/drawing/2014/main" id="{788EA0E3-701D-9280-60DB-AA6A4382C3F1}"/>
              </a:ext>
            </a:extLst>
          </p:cNvPr>
          <p:cNvGrpSpPr/>
          <p:nvPr/>
        </p:nvGrpSpPr>
        <p:grpSpPr>
          <a:xfrm>
            <a:off x="10370282" y="5366910"/>
            <a:ext cx="3761660" cy="4112360"/>
            <a:chOff x="7543800" y="3433437"/>
            <a:chExt cx="4207564" cy="4504274"/>
          </a:xfrm>
        </p:grpSpPr>
        <p:sp>
          <p:nvSpPr>
            <p:cNvPr id="6" name="Freeform: Shape 63">
              <a:extLst>
                <a:ext uri="{FF2B5EF4-FFF2-40B4-BE49-F238E27FC236}">
                  <a16:creationId xmlns:a16="http://schemas.microsoft.com/office/drawing/2014/main" id="{11031E03-76FB-A5F8-318D-90BB8D3B5067}"/>
                </a:ext>
              </a:extLst>
            </p:cNvPr>
            <p:cNvSpPr/>
            <p:nvPr/>
          </p:nvSpPr>
          <p:spPr>
            <a:xfrm>
              <a:off x="7972135" y="4311893"/>
              <a:ext cx="3779229" cy="3625818"/>
            </a:xfrm>
            <a:custGeom>
              <a:avLst/>
              <a:gdLst>
                <a:gd name="connsiteX0" fmla="*/ 623711 w 819768"/>
                <a:gd name="connsiteY0" fmla="*/ 319515 h 786491"/>
                <a:gd name="connsiteX1" fmla="*/ 580600 w 819768"/>
                <a:gd name="connsiteY1" fmla="*/ 295539 h 786491"/>
                <a:gd name="connsiteX2" fmla="*/ 578602 w 819768"/>
                <a:gd name="connsiteY2" fmla="*/ 288974 h 786491"/>
                <a:gd name="connsiteX3" fmla="*/ 429000 w 819768"/>
                <a:gd name="connsiteY3" fmla="*/ 45786 h 786491"/>
                <a:gd name="connsiteX4" fmla="*/ 268834 w 819768"/>
                <a:gd name="connsiteY4" fmla="*/ 118000 h 786491"/>
                <a:gd name="connsiteX5" fmla="*/ 206310 w 819768"/>
                <a:gd name="connsiteY5" fmla="*/ 181081 h 786491"/>
                <a:gd name="connsiteX6" fmla="*/ 206024 w 819768"/>
                <a:gd name="connsiteY6" fmla="*/ 232744 h 786491"/>
                <a:gd name="connsiteX7" fmla="*/ 160059 w 819768"/>
                <a:gd name="connsiteY7" fmla="*/ 270706 h 786491"/>
                <a:gd name="connsiteX8" fmla="*/ 155491 w 819768"/>
                <a:gd name="connsiteY8" fmla="*/ 278698 h 786491"/>
                <a:gd name="connsiteX9" fmla="*/ 124086 w 819768"/>
                <a:gd name="connsiteY9" fmla="*/ 270421 h 786491"/>
                <a:gd name="connsiteX10" fmla="*/ 23590 w 819768"/>
                <a:gd name="connsiteY10" fmla="*/ 401148 h 786491"/>
                <a:gd name="connsiteX11" fmla="*/ 53567 w 819768"/>
                <a:gd name="connsiteY11" fmla="*/ 435400 h 786491"/>
                <a:gd name="connsiteX12" fmla="*/ 27016 w 819768"/>
                <a:gd name="connsiteY12" fmla="*/ 518175 h 786491"/>
                <a:gd name="connsiteX13" fmla="*/ 70412 w 819768"/>
                <a:gd name="connsiteY13" fmla="*/ 672594 h 786491"/>
                <a:gd name="connsiteX14" fmla="*/ 84972 w 819768"/>
                <a:gd name="connsiteY14" fmla="*/ 687721 h 786491"/>
                <a:gd name="connsiteX15" fmla="*/ 120089 w 819768"/>
                <a:gd name="connsiteY15" fmla="*/ 709985 h 786491"/>
                <a:gd name="connsiteX16" fmla="*/ 178616 w 819768"/>
                <a:gd name="connsiteY16" fmla="*/ 749946 h 786491"/>
                <a:gd name="connsiteX17" fmla="*/ 319653 w 819768"/>
                <a:gd name="connsiteY17" fmla="*/ 779630 h 786491"/>
                <a:gd name="connsiteX18" fmla="*/ 383605 w 819768"/>
                <a:gd name="connsiteY18" fmla="*/ 679729 h 786491"/>
                <a:gd name="connsiteX19" fmla="*/ 391028 w 819768"/>
                <a:gd name="connsiteY19" fmla="*/ 674877 h 786491"/>
                <a:gd name="connsiteX20" fmla="*/ 460119 w 819768"/>
                <a:gd name="connsiteY20" fmla="*/ 753656 h 786491"/>
                <a:gd name="connsiteX21" fmla="*/ 581742 w 819768"/>
                <a:gd name="connsiteY21" fmla="*/ 717121 h 786491"/>
                <a:gd name="connsiteX22" fmla="*/ 653117 w 819768"/>
                <a:gd name="connsiteY22" fmla="*/ 713410 h 786491"/>
                <a:gd name="connsiteX23" fmla="*/ 671961 w 819768"/>
                <a:gd name="connsiteY23" fmla="*/ 717406 h 786491"/>
                <a:gd name="connsiteX24" fmla="*/ 784448 w 819768"/>
                <a:gd name="connsiteY24" fmla="*/ 645478 h 786491"/>
                <a:gd name="connsiteX25" fmla="*/ 816424 w 819768"/>
                <a:gd name="connsiteY25" fmla="*/ 591817 h 786491"/>
                <a:gd name="connsiteX26" fmla="*/ 623711 w 819768"/>
                <a:gd name="connsiteY26" fmla="*/ 319515 h 78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768" h="786491">
                  <a:moveTo>
                    <a:pt x="623711" y="319515"/>
                  </a:moveTo>
                  <a:cubicBezTo>
                    <a:pt x="610292" y="306385"/>
                    <a:pt x="595446" y="298679"/>
                    <a:pt x="580600" y="295539"/>
                  </a:cubicBezTo>
                  <a:cubicBezTo>
                    <a:pt x="580029" y="293541"/>
                    <a:pt x="579458" y="291257"/>
                    <a:pt x="578602" y="288974"/>
                  </a:cubicBezTo>
                  <a:cubicBezTo>
                    <a:pt x="544342" y="196494"/>
                    <a:pt x="470683" y="133414"/>
                    <a:pt x="429000" y="45786"/>
                  </a:cubicBezTo>
                  <a:cubicBezTo>
                    <a:pt x="382463" y="-51831"/>
                    <a:pt x="243710" y="22952"/>
                    <a:pt x="268834" y="118000"/>
                  </a:cubicBezTo>
                  <a:cubicBezTo>
                    <a:pt x="240284" y="124851"/>
                    <a:pt x="216588" y="144260"/>
                    <a:pt x="206310" y="181081"/>
                  </a:cubicBezTo>
                  <a:cubicBezTo>
                    <a:pt x="201171" y="199634"/>
                    <a:pt x="201742" y="216760"/>
                    <a:pt x="206024" y="232744"/>
                  </a:cubicBezTo>
                  <a:cubicBezTo>
                    <a:pt x="187752" y="239309"/>
                    <a:pt x="171764" y="252153"/>
                    <a:pt x="160059" y="270706"/>
                  </a:cubicBezTo>
                  <a:cubicBezTo>
                    <a:pt x="158346" y="273275"/>
                    <a:pt x="156918" y="276129"/>
                    <a:pt x="155491" y="278698"/>
                  </a:cubicBezTo>
                  <a:cubicBezTo>
                    <a:pt x="145213" y="275273"/>
                    <a:pt x="134649" y="272133"/>
                    <a:pt x="124086" y="270421"/>
                  </a:cubicBezTo>
                  <a:cubicBezTo>
                    <a:pt x="55280" y="259004"/>
                    <a:pt x="-25802" y="330076"/>
                    <a:pt x="23590" y="401148"/>
                  </a:cubicBezTo>
                  <a:cubicBezTo>
                    <a:pt x="32440" y="413707"/>
                    <a:pt x="42433" y="425125"/>
                    <a:pt x="53567" y="435400"/>
                  </a:cubicBezTo>
                  <a:cubicBezTo>
                    <a:pt x="32440" y="456808"/>
                    <a:pt x="21020" y="487920"/>
                    <a:pt x="27016" y="518175"/>
                  </a:cubicBezTo>
                  <a:cubicBezTo>
                    <a:pt x="-24660" y="560990"/>
                    <a:pt x="2177" y="657180"/>
                    <a:pt x="70412" y="672594"/>
                  </a:cubicBezTo>
                  <a:cubicBezTo>
                    <a:pt x="65558" y="675163"/>
                    <a:pt x="70412" y="680015"/>
                    <a:pt x="84972" y="687721"/>
                  </a:cubicBezTo>
                  <a:cubicBezTo>
                    <a:pt x="96678" y="695143"/>
                    <a:pt x="108383" y="702564"/>
                    <a:pt x="120089" y="709985"/>
                  </a:cubicBezTo>
                  <a:cubicBezTo>
                    <a:pt x="140074" y="722544"/>
                    <a:pt x="159202" y="736245"/>
                    <a:pt x="178616" y="749946"/>
                  </a:cubicBezTo>
                  <a:cubicBezTo>
                    <a:pt x="218301" y="777632"/>
                    <a:pt x="271975" y="797613"/>
                    <a:pt x="319653" y="779630"/>
                  </a:cubicBezTo>
                  <a:cubicBezTo>
                    <a:pt x="363335" y="763075"/>
                    <a:pt x="390172" y="725684"/>
                    <a:pt x="383605" y="679729"/>
                  </a:cubicBezTo>
                  <a:cubicBezTo>
                    <a:pt x="386175" y="678302"/>
                    <a:pt x="388459" y="676304"/>
                    <a:pt x="391028" y="674877"/>
                  </a:cubicBezTo>
                  <a:cubicBezTo>
                    <a:pt x="403876" y="709129"/>
                    <a:pt x="429285" y="739955"/>
                    <a:pt x="460119" y="753656"/>
                  </a:cubicBezTo>
                  <a:cubicBezTo>
                    <a:pt x="511795" y="776776"/>
                    <a:pt x="559473" y="759650"/>
                    <a:pt x="581742" y="717121"/>
                  </a:cubicBezTo>
                  <a:cubicBezTo>
                    <a:pt x="606866" y="723971"/>
                    <a:pt x="631419" y="724257"/>
                    <a:pt x="653117" y="713410"/>
                  </a:cubicBezTo>
                  <a:cubicBezTo>
                    <a:pt x="659399" y="714837"/>
                    <a:pt x="665394" y="716550"/>
                    <a:pt x="671961" y="717406"/>
                  </a:cubicBezTo>
                  <a:cubicBezTo>
                    <a:pt x="723636" y="726540"/>
                    <a:pt x="775597" y="692288"/>
                    <a:pt x="784448" y="645478"/>
                  </a:cubicBezTo>
                  <a:cubicBezTo>
                    <a:pt x="799865" y="631777"/>
                    <a:pt x="811570" y="613509"/>
                    <a:pt x="816424" y="591817"/>
                  </a:cubicBezTo>
                  <a:cubicBezTo>
                    <a:pt x="843832" y="468510"/>
                    <a:pt x="695943" y="390587"/>
                    <a:pt x="623711" y="319515"/>
                  </a:cubicBezTo>
                  <a:close/>
                </a:path>
              </a:pathLst>
            </a:custGeom>
            <a:solidFill>
              <a:srgbClr val="FFDF00"/>
            </a:solidFill>
            <a:ln w="286" cap="flat">
              <a:noFill/>
              <a:prstDash val="solid"/>
              <a:miter/>
            </a:ln>
          </p:spPr>
          <p:txBody>
            <a:bodyPr rtlCol="0" anchor="ctr"/>
            <a:lstStyle/>
            <a:p>
              <a:endParaRPr lang="en-ID"/>
            </a:p>
          </p:txBody>
        </p:sp>
        <p:sp>
          <p:nvSpPr>
            <p:cNvPr id="7" name="Freeform: Shape 1">
              <a:extLst>
                <a:ext uri="{FF2B5EF4-FFF2-40B4-BE49-F238E27FC236}">
                  <a16:creationId xmlns:a16="http://schemas.microsoft.com/office/drawing/2014/main" id="{B2C18DE4-6C18-F53B-94E1-C1D6213D0435}"/>
                </a:ext>
              </a:extLst>
            </p:cNvPr>
            <p:cNvSpPr/>
            <p:nvPr/>
          </p:nvSpPr>
          <p:spPr>
            <a:xfrm>
              <a:off x="7543800" y="3433437"/>
              <a:ext cx="4184929" cy="4470995"/>
            </a:xfrm>
            <a:custGeom>
              <a:avLst/>
              <a:gdLst>
                <a:gd name="connsiteX0" fmla="*/ 164823 w 419831"/>
                <a:gd name="connsiteY0" fmla="*/ 126035 h 448529"/>
                <a:gd name="connsiteX1" fmla="*/ 174152 w 419831"/>
                <a:gd name="connsiteY1" fmla="*/ 119811 h 448529"/>
                <a:gd name="connsiteX2" fmla="*/ 183482 w 419831"/>
                <a:gd name="connsiteY2" fmla="*/ 113587 h 448529"/>
                <a:gd name="connsiteX3" fmla="*/ 183482 w 419831"/>
                <a:gd name="connsiteY3" fmla="*/ 112031 h 448529"/>
                <a:gd name="connsiteX4" fmla="*/ 174152 w 419831"/>
                <a:gd name="connsiteY4" fmla="*/ 112031 h 448529"/>
                <a:gd name="connsiteX5" fmla="*/ 163268 w 419831"/>
                <a:gd name="connsiteY5" fmla="*/ 118255 h 448529"/>
                <a:gd name="connsiteX6" fmla="*/ 153938 w 419831"/>
                <a:gd name="connsiteY6" fmla="*/ 124479 h 448529"/>
                <a:gd name="connsiteX7" fmla="*/ 149273 w 419831"/>
                <a:gd name="connsiteY7" fmla="*/ 132259 h 448529"/>
                <a:gd name="connsiteX8" fmla="*/ 155493 w 419831"/>
                <a:gd name="connsiteY8" fmla="*/ 133815 h 448529"/>
                <a:gd name="connsiteX9" fmla="*/ 164823 w 419831"/>
                <a:gd name="connsiteY9" fmla="*/ 126035 h 448529"/>
                <a:gd name="connsiteX10" fmla="*/ 416721 w 419831"/>
                <a:gd name="connsiteY10" fmla="*/ 255182 h 448529"/>
                <a:gd name="connsiteX11" fmla="*/ 419831 w 419831"/>
                <a:gd name="connsiteY11" fmla="*/ 121367 h 448529"/>
                <a:gd name="connsiteX12" fmla="*/ 418276 w 419831"/>
                <a:gd name="connsiteY12" fmla="*/ 118255 h 448529"/>
                <a:gd name="connsiteX13" fmla="*/ 418276 w 419831"/>
                <a:gd name="connsiteY13" fmla="*/ 116699 h 448529"/>
                <a:gd name="connsiteX14" fmla="*/ 418276 w 419831"/>
                <a:gd name="connsiteY14" fmla="*/ 116699 h 448529"/>
                <a:gd name="connsiteX15" fmla="*/ 413611 w 419831"/>
                <a:gd name="connsiteY15" fmla="*/ 115143 h 448529"/>
                <a:gd name="connsiteX16" fmla="*/ 408947 w 419831"/>
                <a:gd name="connsiteY16" fmla="*/ 113587 h 448529"/>
                <a:gd name="connsiteX17" fmla="*/ 404282 w 419831"/>
                <a:gd name="connsiteY17" fmla="*/ 113587 h 448529"/>
                <a:gd name="connsiteX18" fmla="*/ 391842 w 419831"/>
                <a:gd name="connsiteY18" fmla="*/ 115143 h 448529"/>
                <a:gd name="connsiteX19" fmla="*/ 391842 w 419831"/>
                <a:gd name="connsiteY19" fmla="*/ 115143 h 448529"/>
                <a:gd name="connsiteX20" fmla="*/ 377848 w 419831"/>
                <a:gd name="connsiteY20" fmla="*/ 101139 h 448529"/>
                <a:gd name="connsiteX21" fmla="*/ 359189 w 419831"/>
                <a:gd name="connsiteY21" fmla="*/ 108919 h 448529"/>
                <a:gd name="connsiteX22" fmla="*/ 354524 w 419831"/>
                <a:gd name="connsiteY22" fmla="*/ 105807 h 448529"/>
                <a:gd name="connsiteX23" fmla="*/ 329645 w 419831"/>
                <a:gd name="connsiteY23" fmla="*/ 144707 h 448529"/>
                <a:gd name="connsiteX24" fmla="*/ 348304 w 419831"/>
                <a:gd name="connsiteY24" fmla="*/ 178939 h 448529"/>
                <a:gd name="connsiteX25" fmla="*/ 356079 w 419831"/>
                <a:gd name="connsiteY25" fmla="*/ 178939 h 448529"/>
                <a:gd name="connsiteX26" fmla="*/ 357634 w 419831"/>
                <a:gd name="connsiteY26" fmla="*/ 180495 h 448529"/>
                <a:gd name="connsiteX27" fmla="*/ 357634 w 419831"/>
                <a:gd name="connsiteY27" fmla="*/ 180495 h 448529"/>
                <a:gd name="connsiteX28" fmla="*/ 362299 w 419831"/>
                <a:gd name="connsiteY28" fmla="*/ 180495 h 448529"/>
                <a:gd name="connsiteX29" fmla="*/ 371628 w 419831"/>
                <a:gd name="connsiteY29" fmla="*/ 180495 h 448529"/>
                <a:gd name="connsiteX30" fmla="*/ 371628 w 419831"/>
                <a:gd name="connsiteY30" fmla="*/ 178939 h 448529"/>
                <a:gd name="connsiteX31" fmla="*/ 388733 w 419831"/>
                <a:gd name="connsiteY31" fmla="*/ 166491 h 448529"/>
                <a:gd name="connsiteX32" fmla="*/ 391842 w 419831"/>
                <a:gd name="connsiteY32" fmla="*/ 157155 h 448529"/>
                <a:gd name="connsiteX33" fmla="*/ 391842 w 419831"/>
                <a:gd name="connsiteY33" fmla="*/ 259850 h 448529"/>
                <a:gd name="connsiteX34" fmla="*/ 390287 w 419831"/>
                <a:gd name="connsiteY34" fmla="*/ 244290 h 448529"/>
                <a:gd name="connsiteX35" fmla="*/ 390287 w 419831"/>
                <a:gd name="connsiteY35" fmla="*/ 244290 h 448529"/>
                <a:gd name="connsiteX36" fmla="*/ 390287 w 419831"/>
                <a:gd name="connsiteY36" fmla="*/ 244290 h 448529"/>
                <a:gd name="connsiteX37" fmla="*/ 387178 w 419831"/>
                <a:gd name="connsiteY37" fmla="*/ 222506 h 448529"/>
                <a:gd name="connsiteX38" fmla="*/ 376293 w 419831"/>
                <a:gd name="connsiteY38" fmla="*/ 188274 h 448529"/>
                <a:gd name="connsiteX39" fmla="*/ 346749 w 419831"/>
                <a:gd name="connsiteY39" fmla="*/ 189830 h 448529"/>
                <a:gd name="connsiteX40" fmla="*/ 323425 w 419831"/>
                <a:gd name="connsiteY40" fmla="*/ 217838 h 448529"/>
                <a:gd name="connsiteX41" fmla="*/ 317206 w 419831"/>
                <a:gd name="connsiteY41" fmla="*/ 238066 h 448529"/>
                <a:gd name="connsiteX42" fmla="*/ 314096 w 419831"/>
                <a:gd name="connsiteY42" fmla="*/ 244290 h 448529"/>
                <a:gd name="connsiteX43" fmla="*/ 310986 w 419831"/>
                <a:gd name="connsiteY43" fmla="*/ 256738 h 448529"/>
                <a:gd name="connsiteX44" fmla="*/ 317206 w 419831"/>
                <a:gd name="connsiteY44" fmla="*/ 256738 h 448529"/>
                <a:gd name="connsiteX45" fmla="*/ 326535 w 419831"/>
                <a:gd name="connsiteY45" fmla="*/ 228730 h 448529"/>
                <a:gd name="connsiteX46" fmla="*/ 345194 w 419831"/>
                <a:gd name="connsiteY46" fmla="*/ 213170 h 448529"/>
                <a:gd name="connsiteX47" fmla="*/ 363854 w 419831"/>
                <a:gd name="connsiteY47" fmla="*/ 196054 h 448529"/>
                <a:gd name="connsiteX48" fmla="*/ 362299 w 419831"/>
                <a:gd name="connsiteY48" fmla="*/ 194498 h 448529"/>
                <a:gd name="connsiteX49" fmla="*/ 366964 w 419831"/>
                <a:gd name="connsiteY49" fmla="*/ 194498 h 448529"/>
                <a:gd name="connsiteX50" fmla="*/ 345194 w 419831"/>
                <a:gd name="connsiteY50" fmla="*/ 214726 h 448529"/>
                <a:gd name="connsiteX51" fmla="*/ 323425 w 419831"/>
                <a:gd name="connsiteY51" fmla="*/ 239622 h 448529"/>
                <a:gd name="connsiteX52" fmla="*/ 326535 w 419831"/>
                <a:gd name="connsiteY52" fmla="*/ 241178 h 448529"/>
                <a:gd name="connsiteX53" fmla="*/ 320316 w 419831"/>
                <a:gd name="connsiteY53" fmla="*/ 247402 h 448529"/>
                <a:gd name="connsiteX54" fmla="*/ 324980 w 419831"/>
                <a:gd name="connsiteY54" fmla="*/ 250514 h 448529"/>
                <a:gd name="connsiteX55" fmla="*/ 329645 w 419831"/>
                <a:gd name="connsiteY55" fmla="*/ 245846 h 448529"/>
                <a:gd name="connsiteX56" fmla="*/ 324980 w 419831"/>
                <a:gd name="connsiteY56" fmla="*/ 252070 h 448529"/>
                <a:gd name="connsiteX57" fmla="*/ 324980 w 419831"/>
                <a:gd name="connsiteY57" fmla="*/ 252070 h 448529"/>
                <a:gd name="connsiteX58" fmla="*/ 320316 w 419831"/>
                <a:gd name="connsiteY58" fmla="*/ 250514 h 448529"/>
                <a:gd name="connsiteX59" fmla="*/ 315651 w 419831"/>
                <a:gd name="connsiteY59" fmla="*/ 269186 h 448529"/>
                <a:gd name="connsiteX60" fmla="*/ 314096 w 419831"/>
                <a:gd name="connsiteY60" fmla="*/ 284746 h 448529"/>
                <a:gd name="connsiteX61" fmla="*/ 317206 w 419831"/>
                <a:gd name="connsiteY61" fmla="*/ 284746 h 448529"/>
                <a:gd name="connsiteX62" fmla="*/ 321871 w 419831"/>
                <a:gd name="connsiteY62" fmla="*/ 269186 h 448529"/>
                <a:gd name="connsiteX63" fmla="*/ 323425 w 419831"/>
                <a:gd name="connsiteY63" fmla="*/ 258294 h 448529"/>
                <a:gd name="connsiteX64" fmla="*/ 323425 w 419831"/>
                <a:gd name="connsiteY64" fmla="*/ 259850 h 448529"/>
                <a:gd name="connsiteX65" fmla="*/ 337420 w 419831"/>
                <a:gd name="connsiteY65" fmla="*/ 247402 h 448529"/>
                <a:gd name="connsiteX66" fmla="*/ 349859 w 419831"/>
                <a:gd name="connsiteY66" fmla="*/ 236510 h 448529"/>
                <a:gd name="connsiteX67" fmla="*/ 363854 w 419831"/>
                <a:gd name="connsiteY67" fmla="*/ 225618 h 448529"/>
                <a:gd name="connsiteX68" fmla="*/ 363854 w 419831"/>
                <a:gd name="connsiteY68" fmla="*/ 224062 h 448529"/>
                <a:gd name="connsiteX69" fmla="*/ 363854 w 419831"/>
                <a:gd name="connsiteY69" fmla="*/ 225618 h 448529"/>
                <a:gd name="connsiteX70" fmla="*/ 363854 w 419831"/>
                <a:gd name="connsiteY70" fmla="*/ 225618 h 448529"/>
                <a:gd name="connsiteX71" fmla="*/ 351414 w 419831"/>
                <a:gd name="connsiteY71" fmla="*/ 236510 h 448529"/>
                <a:gd name="connsiteX72" fmla="*/ 326535 w 419831"/>
                <a:gd name="connsiteY72" fmla="*/ 264518 h 448529"/>
                <a:gd name="connsiteX73" fmla="*/ 328090 w 419831"/>
                <a:gd name="connsiteY73" fmla="*/ 266074 h 448529"/>
                <a:gd name="connsiteX74" fmla="*/ 329645 w 419831"/>
                <a:gd name="connsiteY74" fmla="*/ 266074 h 448529"/>
                <a:gd name="connsiteX75" fmla="*/ 329645 w 419831"/>
                <a:gd name="connsiteY75" fmla="*/ 266074 h 448529"/>
                <a:gd name="connsiteX76" fmla="*/ 329645 w 419831"/>
                <a:gd name="connsiteY76" fmla="*/ 266074 h 448529"/>
                <a:gd name="connsiteX77" fmla="*/ 329645 w 419831"/>
                <a:gd name="connsiteY77" fmla="*/ 266074 h 448529"/>
                <a:gd name="connsiteX78" fmla="*/ 356079 w 419831"/>
                <a:gd name="connsiteY78" fmla="*/ 242734 h 448529"/>
                <a:gd name="connsiteX79" fmla="*/ 356079 w 419831"/>
                <a:gd name="connsiteY79" fmla="*/ 241178 h 448529"/>
                <a:gd name="connsiteX80" fmla="*/ 354524 w 419831"/>
                <a:gd name="connsiteY80" fmla="*/ 244290 h 448529"/>
                <a:gd name="connsiteX81" fmla="*/ 326535 w 419831"/>
                <a:gd name="connsiteY81" fmla="*/ 272298 h 448529"/>
                <a:gd name="connsiteX82" fmla="*/ 329645 w 419831"/>
                <a:gd name="connsiteY82" fmla="*/ 276966 h 448529"/>
                <a:gd name="connsiteX83" fmla="*/ 357634 w 419831"/>
                <a:gd name="connsiteY83" fmla="*/ 255182 h 448529"/>
                <a:gd name="connsiteX84" fmla="*/ 357634 w 419831"/>
                <a:gd name="connsiteY84" fmla="*/ 256738 h 448529"/>
                <a:gd name="connsiteX85" fmla="*/ 338975 w 419831"/>
                <a:gd name="connsiteY85" fmla="*/ 275410 h 448529"/>
                <a:gd name="connsiteX86" fmla="*/ 342085 w 419831"/>
                <a:gd name="connsiteY86" fmla="*/ 280078 h 448529"/>
                <a:gd name="connsiteX87" fmla="*/ 342085 w 419831"/>
                <a:gd name="connsiteY87" fmla="*/ 280078 h 448529"/>
                <a:gd name="connsiteX88" fmla="*/ 342085 w 419831"/>
                <a:gd name="connsiteY88" fmla="*/ 278522 h 448529"/>
                <a:gd name="connsiteX89" fmla="*/ 374738 w 419831"/>
                <a:gd name="connsiteY89" fmla="*/ 253626 h 448529"/>
                <a:gd name="connsiteX90" fmla="*/ 370073 w 419831"/>
                <a:gd name="connsiteY90" fmla="*/ 248958 h 448529"/>
                <a:gd name="connsiteX91" fmla="*/ 379403 w 419831"/>
                <a:gd name="connsiteY91" fmla="*/ 239622 h 448529"/>
                <a:gd name="connsiteX92" fmla="*/ 379403 w 419831"/>
                <a:gd name="connsiteY92" fmla="*/ 244290 h 448529"/>
                <a:gd name="connsiteX93" fmla="*/ 377848 w 419831"/>
                <a:gd name="connsiteY93" fmla="*/ 247402 h 448529"/>
                <a:gd name="connsiteX94" fmla="*/ 377848 w 419831"/>
                <a:gd name="connsiteY94" fmla="*/ 269186 h 448529"/>
                <a:gd name="connsiteX95" fmla="*/ 382513 w 419831"/>
                <a:gd name="connsiteY95" fmla="*/ 276966 h 448529"/>
                <a:gd name="connsiteX96" fmla="*/ 390287 w 419831"/>
                <a:gd name="connsiteY96" fmla="*/ 272298 h 448529"/>
                <a:gd name="connsiteX97" fmla="*/ 390287 w 419831"/>
                <a:gd name="connsiteY97" fmla="*/ 267630 h 448529"/>
                <a:gd name="connsiteX98" fmla="*/ 391842 w 419831"/>
                <a:gd name="connsiteY98" fmla="*/ 266074 h 448529"/>
                <a:gd name="connsiteX99" fmla="*/ 391842 w 419831"/>
                <a:gd name="connsiteY99" fmla="*/ 270742 h 448529"/>
                <a:gd name="connsiteX100" fmla="*/ 394952 w 419831"/>
                <a:gd name="connsiteY100" fmla="*/ 272298 h 448529"/>
                <a:gd name="connsiteX101" fmla="*/ 393397 w 419831"/>
                <a:gd name="connsiteY101" fmla="*/ 276966 h 448529"/>
                <a:gd name="connsiteX102" fmla="*/ 393397 w 419831"/>
                <a:gd name="connsiteY102" fmla="*/ 283190 h 448529"/>
                <a:gd name="connsiteX103" fmla="*/ 393397 w 419831"/>
                <a:gd name="connsiteY103" fmla="*/ 283190 h 448529"/>
                <a:gd name="connsiteX104" fmla="*/ 387178 w 419831"/>
                <a:gd name="connsiteY104" fmla="*/ 276966 h 448529"/>
                <a:gd name="connsiteX105" fmla="*/ 385623 w 419831"/>
                <a:gd name="connsiteY105" fmla="*/ 276966 h 448529"/>
                <a:gd name="connsiteX106" fmla="*/ 387178 w 419831"/>
                <a:gd name="connsiteY106" fmla="*/ 286302 h 448529"/>
                <a:gd name="connsiteX107" fmla="*/ 384068 w 419831"/>
                <a:gd name="connsiteY107" fmla="*/ 284746 h 448529"/>
                <a:gd name="connsiteX108" fmla="*/ 384068 w 419831"/>
                <a:gd name="connsiteY108" fmla="*/ 286302 h 448529"/>
                <a:gd name="connsiteX109" fmla="*/ 384068 w 419831"/>
                <a:gd name="connsiteY109" fmla="*/ 286302 h 448529"/>
                <a:gd name="connsiteX110" fmla="*/ 384068 w 419831"/>
                <a:gd name="connsiteY110" fmla="*/ 286302 h 448529"/>
                <a:gd name="connsiteX111" fmla="*/ 357634 w 419831"/>
                <a:gd name="connsiteY111" fmla="*/ 308085 h 448529"/>
                <a:gd name="connsiteX112" fmla="*/ 371628 w 419831"/>
                <a:gd name="connsiteY112" fmla="*/ 290970 h 448529"/>
                <a:gd name="connsiteX113" fmla="*/ 370073 w 419831"/>
                <a:gd name="connsiteY113" fmla="*/ 287858 h 448529"/>
                <a:gd name="connsiteX114" fmla="*/ 384068 w 419831"/>
                <a:gd name="connsiteY114" fmla="*/ 280078 h 448529"/>
                <a:gd name="connsiteX115" fmla="*/ 380958 w 419831"/>
                <a:gd name="connsiteY115" fmla="*/ 275410 h 448529"/>
                <a:gd name="connsiteX116" fmla="*/ 365409 w 419831"/>
                <a:gd name="connsiteY116" fmla="*/ 283190 h 448529"/>
                <a:gd name="connsiteX117" fmla="*/ 348304 w 419831"/>
                <a:gd name="connsiteY117" fmla="*/ 286302 h 448529"/>
                <a:gd name="connsiteX118" fmla="*/ 314096 w 419831"/>
                <a:gd name="connsiteY118" fmla="*/ 287858 h 448529"/>
                <a:gd name="connsiteX119" fmla="*/ 314096 w 419831"/>
                <a:gd name="connsiteY119" fmla="*/ 289414 h 448529"/>
                <a:gd name="connsiteX120" fmla="*/ 317206 w 419831"/>
                <a:gd name="connsiteY120" fmla="*/ 290970 h 448529"/>
                <a:gd name="connsiteX121" fmla="*/ 315651 w 419831"/>
                <a:gd name="connsiteY121" fmla="*/ 290970 h 448529"/>
                <a:gd name="connsiteX122" fmla="*/ 312541 w 419831"/>
                <a:gd name="connsiteY122" fmla="*/ 297194 h 448529"/>
                <a:gd name="connsiteX123" fmla="*/ 310986 w 419831"/>
                <a:gd name="connsiteY123" fmla="*/ 294082 h 448529"/>
                <a:gd name="connsiteX124" fmla="*/ 303211 w 419831"/>
                <a:gd name="connsiteY124" fmla="*/ 292526 h 448529"/>
                <a:gd name="connsiteX125" fmla="*/ 292327 w 419831"/>
                <a:gd name="connsiteY125" fmla="*/ 266074 h 448529"/>
                <a:gd name="connsiteX126" fmla="*/ 295437 w 419831"/>
                <a:gd name="connsiteY126" fmla="*/ 256738 h 448529"/>
                <a:gd name="connsiteX127" fmla="*/ 286107 w 419831"/>
                <a:gd name="connsiteY127" fmla="*/ 236510 h 448529"/>
                <a:gd name="connsiteX128" fmla="*/ 295437 w 419831"/>
                <a:gd name="connsiteY128" fmla="*/ 200722 h 448529"/>
                <a:gd name="connsiteX129" fmla="*/ 303211 w 419831"/>
                <a:gd name="connsiteY129" fmla="*/ 177383 h 448529"/>
                <a:gd name="connsiteX130" fmla="*/ 309431 w 419831"/>
                <a:gd name="connsiteY130" fmla="*/ 171159 h 448529"/>
                <a:gd name="connsiteX131" fmla="*/ 314096 w 419831"/>
                <a:gd name="connsiteY131" fmla="*/ 171159 h 448529"/>
                <a:gd name="connsiteX132" fmla="*/ 323425 w 419831"/>
                <a:gd name="connsiteY132" fmla="*/ 171159 h 448529"/>
                <a:gd name="connsiteX133" fmla="*/ 324980 w 419831"/>
                <a:gd name="connsiteY133" fmla="*/ 158711 h 448529"/>
                <a:gd name="connsiteX134" fmla="*/ 321871 w 419831"/>
                <a:gd name="connsiteY134" fmla="*/ 155599 h 448529"/>
                <a:gd name="connsiteX135" fmla="*/ 286107 w 419831"/>
                <a:gd name="connsiteY135" fmla="*/ 178939 h 448529"/>
                <a:gd name="connsiteX136" fmla="*/ 276778 w 419831"/>
                <a:gd name="connsiteY136" fmla="*/ 208502 h 448529"/>
                <a:gd name="connsiteX137" fmla="*/ 276778 w 419831"/>
                <a:gd name="connsiteY137" fmla="*/ 211614 h 448529"/>
                <a:gd name="connsiteX138" fmla="*/ 267448 w 419831"/>
                <a:gd name="connsiteY138" fmla="*/ 182051 h 448529"/>
                <a:gd name="connsiteX139" fmla="*/ 262783 w 419831"/>
                <a:gd name="connsiteY139" fmla="*/ 180495 h 448529"/>
                <a:gd name="connsiteX140" fmla="*/ 262783 w 419831"/>
                <a:gd name="connsiteY140" fmla="*/ 178939 h 448529"/>
                <a:gd name="connsiteX141" fmla="*/ 269003 w 419831"/>
                <a:gd name="connsiteY141" fmla="*/ 166491 h 448529"/>
                <a:gd name="connsiteX142" fmla="*/ 279887 w 419831"/>
                <a:gd name="connsiteY142" fmla="*/ 144707 h 448529"/>
                <a:gd name="connsiteX143" fmla="*/ 278333 w 419831"/>
                <a:gd name="connsiteY143" fmla="*/ 140039 h 448529"/>
                <a:gd name="connsiteX144" fmla="*/ 278333 w 419831"/>
                <a:gd name="connsiteY144" fmla="*/ 140039 h 448529"/>
                <a:gd name="connsiteX145" fmla="*/ 281442 w 419831"/>
                <a:gd name="connsiteY145" fmla="*/ 136927 h 448529"/>
                <a:gd name="connsiteX146" fmla="*/ 267448 w 419831"/>
                <a:gd name="connsiteY146" fmla="*/ 116699 h 448529"/>
                <a:gd name="connsiteX147" fmla="*/ 244124 w 419831"/>
                <a:gd name="connsiteY147" fmla="*/ 105807 h 448529"/>
                <a:gd name="connsiteX148" fmla="*/ 242569 w 419831"/>
                <a:gd name="connsiteY148" fmla="*/ 107363 h 448529"/>
                <a:gd name="connsiteX149" fmla="*/ 237904 w 419831"/>
                <a:gd name="connsiteY149" fmla="*/ 105807 h 448529"/>
                <a:gd name="connsiteX150" fmla="*/ 237904 w 419831"/>
                <a:gd name="connsiteY150" fmla="*/ 112031 h 448529"/>
                <a:gd name="connsiteX151" fmla="*/ 242569 w 419831"/>
                <a:gd name="connsiteY151" fmla="*/ 115143 h 448529"/>
                <a:gd name="connsiteX152" fmla="*/ 227020 w 419831"/>
                <a:gd name="connsiteY152" fmla="*/ 147819 h 448529"/>
                <a:gd name="connsiteX153" fmla="*/ 220800 w 419831"/>
                <a:gd name="connsiteY153" fmla="*/ 164935 h 448529"/>
                <a:gd name="connsiteX154" fmla="*/ 217690 w 419831"/>
                <a:gd name="connsiteY154" fmla="*/ 183607 h 448529"/>
                <a:gd name="connsiteX155" fmla="*/ 209916 w 419831"/>
                <a:gd name="connsiteY155" fmla="*/ 183607 h 448529"/>
                <a:gd name="connsiteX156" fmla="*/ 209916 w 419831"/>
                <a:gd name="connsiteY156" fmla="*/ 183607 h 448529"/>
                <a:gd name="connsiteX157" fmla="*/ 209916 w 419831"/>
                <a:gd name="connsiteY157" fmla="*/ 183607 h 448529"/>
                <a:gd name="connsiteX158" fmla="*/ 216135 w 419831"/>
                <a:gd name="connsiteY158" fmla="*/ 164935 h 448529"/>
                <a:gd name="connsiteX159" fmla="*/ 220800 w 419831"/>
                <a:gd name="connsiteY159" fmla="*/ 146263 h 448529"/>
                <a:gd name="connsiteX160" fmla="*/ 228575 w 419831"/>
                <a:gd name="connsiteY160" fmla="*/ 110475 h 448529"/>
                <a:gd name="connsiteX161" fmla="*/ 228575 w 419831"/>
                <a:gd name="connsiteY161" fmla="*/ 107363 h 448529"/>
                <a:gd name="connsiteX162" fmla="*/ 228575 w 419831"/>
                <a:gd name="connsiteY162" fmla="*/ 105807 h 448529"/>
                <a:gd name="connsiteX163" fmla="*/ 227020 w 419831"/>
                <a:gd name="connsiteY163" fmla="*/ 105807 h 448529"/>
                <a:gd name="connsiteX164" fmla="*/ 227020 w 419831"/>
                <a:gd name="connsiteY164" fmla="*/ 104251 h 448529"/>
                <a:gd name="connsiteX165" fmla="*/ 214580 w 419831"/>
                <a:gd name="connsiteY165" fmla="*/ 105807 h 448529"/>
                <a:gd name="connsiteX166" fmla="*/ 208361 w 419831"/>
                <a:gd name="connsiteY166" fmla="*/ 105807 h 448529"/>
                <a:gd name="connsiteX167" fmla="*/ 205251 w 419831"/>
                <a:gd name="connsiteY167" fmla="*/ 107363 h 448529"/>
                <a:gd name="connsiteX168" fmla="*/ 205251 w 419831"/>
                <a:gd name="connsiteY168" fmla="*/ 110475 h 448529"/>
                <a:gd name="connsiteX169" fmla="*/ 208361 w 419831"/>
                <a:gd name="connsiteY169" fmla="*/ 112031 h 448529"/>
                <a:gd name="connsiteX170" fmla="*/ 213025 w 419831"/>
                <a:gd name="connsiteY170" fmla="*/ 112031 h 448529"/>
                <a:gd name="connsiteX171" fmla="*/ 209916 w 419831"/>
                <a:gd name="connsiteY171" fmla="*/ 113587 h 448529"/>
                <a:gd name="connsiteX172" fmla="*/ 206806 w 419831"/>
                <a:gd name="connsiteY172" fmla="*/ 118255 h 448529"/>
                <a:gd name="connsiteX173" fmla="*/ 205251 w 419831"/>
                <a:gd name="connsiteY173" fmla="*/ 110475 h 448529"/>
                <a:gd name="connsiteX174" fmla="*/ 202141 w 419831"/>
                <a:gd name="connsiteY174" fmla="*/ 108919 h 448529"/>
                <a:gd name="connsiteX175" fmla="*/ 202141 w 419831"/>
                <a:gd name="connsiteY175" fmla="*/ 105807 h 448529"/>
                <a:gd name="connsiteX176" fmla="*/ 202141 w 419831"/>
                <a:gd name="connsiteY176" fmla="*/ 105807 h 448529"/>
                <a:gd name="connsiteX177" fmla="*/ 203696 w 419831"/>
                <a:gd name="connsiteY177" fmla="*/ 107363 h 448529"/>
                <a:gd name="connsiteX178" fmla="*/ 208361 w 419831"/>
                <a:gd name="connsiteY178" fmla="*/ 105807 h 448529"/>
                <a:gd name="connsiteX179" fmla="*/ 208361 w 419831"/>
                <a:gd name="connsiteY179" fmla="*/ 104251 h 448529"/>
                <a:gd name="connsiteX180" fmla="*/ 211471 w 419831"/>
                <a:gd name="connsiteY180" fmla="*/ 104251 h 448529"/>
                <a:gd name="connsiteX181" fmla="*/ 214580 w 419831"/>
                <a:gd name="connsiteY181" fmla="*/ 102695 h 448529"/>
                <a:gd name="connsiteX182" fmla="*/ 216135 w 419831"/>
                <a:gd name="connsiteY182" fmla="*/ 104251 h 448529"/>
                <a:gd name="connsiteX183" fmla="*/ 219245 w 419831"/>
                <a:gd name="connsiteY183" fmla="*/ 102695 h 448529"/>
                <a:gd name="connsiteX184" fmla="*/ 219245 w 419831"/>
                <a:gd name="connsiteY184" fmla="*/ 101139 h 448529"/>
                <a:gd name="connsiteX185" fmla="*/ 220800 w 419831"/>
                <a:gd name="connsiteY185" fmla="*/ 99583 h 448529"/>
                <a:gd name="connsiteX186" fmla="*/ 222355 w 419831"/>
                <a:gd name="connsiteY186" fmla="*/ 101139 h 448529"/>
                <a:gd name="connsiteX187" fmla="*/ 223910 w 419831"/>
                <a:gd name="connsiteY187" fmla="*/ 90247 h 448529"/>
                <a:gd name="connsiteX188" fmla="*/ 242569 w 419831"/>
                <a:gd name="connsiteY188" fmla="*/ 76243 h 448529"/>
                <a:gd name="connsiteX189" fmla="*/ 250344 w 419831"/>
                <a:gd name="connsiteY189" fmla="*/ 29564 h 448529"/>
                <a:gd name="connsiteX190" fmla="*/ 233240 w 419831"/>
                <a:gd name="connsiteY190" fmla="*/ 4668 h 448529"/>
                <a:gd name="connsiteX191" fmla="*/ 208361 w 419831"/>
                <a:gd name="connsiteY191" fmla="*/ 4668 h 448529"/>
                <a:gd name="connsiteX192" fmla="*/ 209916 w 419831"/>
                <a:gd name="connsiteY192" fmla="*/ 3112 h 448529"/>
                <a:gd name="connsiteX193" fmla="*/ 206806 w 419831"/>
                <a:gd name="connsiteY193" fmla="*/ 0 h 448529"/>
                <a:gd name="connsiteX194" fmla="*/ 178817 w 419831"/>
                <a:gd name="connsiteY194" fmla="*/ 46680 h 448529"/>
                <a:gd name="connsiteX195" fmla="*/ 180372 w 419831"/>
                <a:gd name="connsiteY195" fmla="*/ 59128 h 448529"/>
                <a:gd name="connsiteX196" fmla="*/ 180372 w 419831"/>
                <a:gd name="connsiteY196" fmla="*/ 59128 h 448529"/>
                <a:gd name="connsiteX197" fmla="*/ 180372 w 419831"/>
                <a:gd name="connsiteY197" fmla="*/ 60684 h 448529"/>
                <a:gd name="connsiteX198" fmla="*/ 200586 w 419831"/>
                <a:gd name="connsiteY198" fmla="*/ 88691 h 448529"/>
                <a:gd name="connsiteX199" fmla="*/ 202141 w 419831"/>
                <a:gd name="connsiteY199" fmla="*/ 88691 h 448529"/>
                <a:gd name="connsiteX200" fmla="*/ 202141 w 419831"/>
                <a:gd name="connsiteY200" fmla="*/ 91803 h 448529"/>
                <a:gd name="connsiteX201" fmla="*/ 199031 w 419831"/>
                <a:gd name="connsiteY201" fmla="*/ 91803 h 448529"/>
                <a:gd name="connsiteX202" fmla="*/ 199031 w 419831"/>
                <a:gd name="connsiteY202" fmla="*/ 102695 h 448529"/>
                <a:gd name="connsiteX203" fmla="*/ 197476 w 419831"/>
                <a:gd name="connsiteY203" fmla="*/ 104251 h 448529"/>
                <a:gd name="connsiteX204" fmla="*/ 197476 w 419831"/>
                <a:gd name="connsiteY204" fmla="*/ 105807 h 448529"/>
                <a:gd name="connsiteX205" fmla="*/ 199031 w 419831"/>
                <a:gd name="connsiteY205" fmla="*/ 105807 h 448529"/>
                <a:gd name="connsiteX206" fmla="*/ 199031 w 419831"/>
                <a:gd name="connsiteY206" fmla="*/ 108919 h 448529"/>
                <a:gd name="connsiteX207" fmla="*/ 200586 w 419831"/>
                <a:gd name="connsiteY207" fmla="*/ 108919 h 448529"/>
                <a:gd name="connsiteX208" fmla="*/ 199031 w 419831"/>
                <a:gd name="connsiteY208" fmla="*/ 112031 h 448529"/>
                <a:gd name="connsiteX209" fmla="*/ 205251 w 419831"/>
                <a:gd name="connsiteY209" fmla="*/ 141595 h 448529"/>
                <a:gd name="connsiteX210" fmla="*/ 205251 w 419831"/>
                <a:gd name="connsiteY210" fmla="*/ 157155 h 448529"/>
                <a:gd name="connsiteX211" fmla="*/ 205251 w 419831"/>
                <a:gd name="connsiteY211" fmla="*/ 161823 h 448529"/>
                <a:gd name="connsiteX212" fmla="*/ 200586 w 419831"/>
                <a:gd name="connsiteY212" fmla="*/ 147819 h 448529"/>
                <a:gd name="connsiteX213" fmla="*/ 188147 w 419831"/>
                <a:gd name="connsiteY213" fmla="*/ 113587 h 448529"/>
                <a:gd name="connsiteX214" fmla="*/ 185037 w 419831"/>
                <a:gd name="connsiteY214" fmla="*/ 115143 h 448529"/>
                <a:gd name="connsiteX215" fmla="*/ 192811 w 419831"/>
                <a:gd name="connsiteY215" fmla="*/ 144707 h 448529"/>
                <a:gd name="connsiteX216" fmla="*/ 192811 w 419831"/>
                <a:gd name="connsiteY216" fmla="*/ 144707 h 448529"/>
                <a:gd name="connsiteX217" fmla="*/ 171042 w 419831"/>
                <a:gd name="connsiteY217" fmla="*/ 164935 h 448529"/>
                <a:gd name="connsiteX218" fmla="*/ 155493 w 419831"/>
                <a:gd name="connsiteY218" fmla="*/ 182051 h 448529"/>
                <a:gd name="connsiteX219" fmla="*/ 152383 w 419831"/>
                <a:gd name="connsiteY219" fmla="*/ 174271 h 448529"/>
                <a:gd name="connsiteX220" fmla="*/ 169487 w 419831"/>
                <a:gd name="connsiteY220" fmla="*/ 158711 h 448529"/>
                <a:gd name="connsiteX221" fmla="*/ 186592 w 419831"/>
                <a:gd name="connsiteY221" fmla="*/ 140039 h 448529"/>
                <a:gd name="connsiteX222" fmla="*/ 185037 w 419831"/>
                <a:gd name="connsiteY222" fmla="*/ 138483 h 448529"/>
                <a:gd name="connsiteX223" fmla="*/ 164823 w 419831"/>
                <a:gd name="connsiteY223" fmla="*/ 154043 h 448529"/>
                <a:gd name="connsiteX224" fmla="*/ 152383 w 419831"/>
                <a:gd name="connsiteY224" fmla="*/ 169603 h 448529"/>
                <a:gd name="connsiteX225" fmla="*/ 150828 w 419831"/>
                <a:gd name="connsiteY225" fmla="*/ 164935 h 448529"/>
                <a:gd name="connsiteX226" fmla="*/ 163268 w 419831"/>
                <a:gd name="connsiteY226" fmla="*/ 147819 h 448529"/>
                <a:gd name="connsiteX227" fmla="*/ 172597 w 419831"/>
                <a:gd name="connsiteY227" fmla="*/ 140039 h 448529"/>
                <a:gd name="connsiteX228" fmla="*/ 177262 w 419831"/>
                <a:gd name="connsiteY228" fmla="*/ 136927 h 448529"/>
                <a:gd name="connsiteX229" fmla="*/ 180372 w 419831"/>
                <a:gd name="connsiteY229" fmla="*/ 132259 h 448529"/>
                <a:gd name="connsiteX230" fmla="*/ 178817 w 419831"/>
                <a:gd name="connsiteY230" fmla="*/ 130703 h 448529"/>
                <a:gd name="connsiteX231" fmla="*/ 174152 w 419831"/>
                <a:gd name="connsiteY231" fmla="*/ 132259 h 448529"/>
                <a:gd name="connsiteX232" fmla="*/ 167932 w 419831"/>
                <a:gd name="connsiteY232" fmla="*/ 135371 h 448529"/>
                <a:gd name="connsiteX233" fmla="*/ 160158 w 419831"/>
                <a:gd name="connsiteY233" fmla="*/ 143151 h 448529"/>
                <a:gd name="connsiteX234" fmla="*/ 149273 w 419831"/>
                <a:gd name="connsiteY234" fmla="*/ 157155 h 448529"/>
                <a:gd name="connsiteX235" fmla="*/ 149273 w 419831"/>
                <a:gd name="connsiteY235" fmla="*/ 149375 h 448529"/>
                <a:gd name="connsiteX236" fmla="*/ 155493 w 419831"/>
                <a:gd name="connsiteY236" fmla="*/ 143151 h 448529"/>
                <a:gd name="connsiteX237" fmla="*/ 163268 w 419831"/>
                <a:gd name="connsiteY237" fmla="*/ 136927 h 448529"/>
                <a:gd name="connsiteX238" fmla="*/ 171042 w 419831"/>
                <a:gd name="connsiteY238" fmla="*/ 130703 h 448529"/>
                <a:gd name="connsiteX239" fmla="*/ 178817 w 419831"/>
                <a:gd name="connsiteY239" fmla="*/ 124479 h 448529"/>
                <a:gd name="connsiteX240" fmla="*/ 177262 w 419831"/>
                <a:gd name="connsiteY240" fmla="*/ 121367 h 448529"/>
                <a:gd name="connsiteX241" fmla="*/ 167932 w 419831"/>
                <a:gd name="connsiteY241" fmla="*/ 124479 h 448529"/>
                <a:gd name="connsiteX242" fmla="*/ 160158 w 419831"/>
                <a:gd name="connsiteY242" fmla="*/ 132259 h 448529"/>
                <a:gd name="connsiteX243" fmla="*/ 152383 w 419831"/>
                <a:gd name="connsiteY243" fmla="*/ 140039 h 448529"/>
                <a:gd name="connsiteX244" fmla="*/ 149273 w 419831"/>
                <a:gd name="connsiteY244" fmla="*/ 144707 h 448529"/>
                <a:gd name="connsiteX245" fmla="*/ 147718 w 419831"/>
                <a:gd name="connsiteY245" fmla="*/ 135371 h 448529"/>
                <a:gd name="connsiteX246" fmla="*/ 144609 w 419831"/>
                <a:gd name="connsiteY246" fmla="*/ 133815 h 448529"/>
                <a:gd name="connsiteX247" fmla="*/ 141499 w 419831"/>
                <a:gd name="connsiteY247" fmla="*/ 161823 h 448529"/>
                <a:gd name="connsiteX248" fmla="*/ 144609 w 419831"/>
                <a:gd name="connsiteY248" fmla="*/ 175827 h 448529"/>
                <a:gd name="connsiteX249" fmla="*/ 149273 w 419831"/>
                <a:gd name="connsiteY249" fmla="*/ 189830 h 448529"/>
                <a:gd name="connsiteX250" fmla="*/ 153938 w 419831"/>
                <a:gd name="connsiteY250" fmla="*/ 191386 h 448529"/>
                <a:gd name="connsiteX251" fmla="*/ 149273 w 419831"/>
                <a:gd name="connsiteY251" fmla="*/ 191386 h 448529"/>
                <a:gd name="connsiteX252" fmla="*/ 147718 w 419831"/>
                <a:gd name="connsiteY252" fmla="*/ 192942 h 448529"/>
                <a:gd name="connsiteX253" fmla="*/ 135279 w 419831"/>
                <a:gd name="connsiteY253" fmla="*/ 172715 h 448529"/>
                <a:gd name="connsiteX254" fmla="*/ 119730 w 419831"/>
                <a:gd name="connsiteY254" fmla="*/ 168047 h 448529"/>
                <a:gd name="connsiteX255" fmla="*/ 119730 w 419831"/>
                <a:gd name="connsiteY255" fmla="*/ 166491 h 448529"/>
                <a:gd name="connsiteX256" fmla="*/ 115065 w 419831"/>
                <a:gd name="connsiteY256" fmla="*/ 164935 h 448529"/>
                <a:gd name="connsiteX257" fmla="*/ 115065 w 419831"/>
                <a:gd name="connsiteY257" fmla="*/ 164935 h 448529"/>
                <a:gd name="connsiteX258" fmla="*/ 110400 w 419831"/>
                <a:gd name="connsiteY258" fmla="*/ 163379 h 448529"/>
                <a:gd name="connsiteX259" fmla="*/ 110400 w 419831"/>
                <a:gd name="connsiteY259" fmla="*/ 163379 h 448529"/>
                <a:gd name="connsiteX260" fmla="*/ 107290 w 419831"/>
                <a:gd name="connsiteY260" fmla="*/ 163379 h 448529"/>
                <a:gd name="connsiteX261" fmla="*/ 102625 w 419831"/>
                <a:gd name="connsiteY261" fmla="*/ 178939 h 448529"/>
                <a:gd name="connsiteX262" fmla="*/ 102625 w 419831"/>
                <a:gd name="connsiteY262" fmla="*/ 194498 h 448529"/>
                <a:gd name="connsiteX263" fmla="*/ 111955 w 419831"/>
                <a:gd name="connsiteY263" fmla="*/ 194498 h 448529"/>
                <a:gd name="connsiteX264" fmla="*/ 124394 w 419831"/>
                <a:gd name="connsiteY264" fmla="*/ 186718 h 448529"/>
                <a:gd name="connsiteX265" fmla="*/ 135279 w 419831"/>
                <a:gd name="connsiteY265" fmla="*/ 208502 h 448529"/>
                <a:gd name="connsiteX266" fmla="*/ 138389 w 419831"/>
                <a:gd name="connsiteY266" fmla="*/ 244290 h 448529"/>
                <a:gd name="connsiteX267" fmla="*/ 138389 w 419831"/>
                <a:gd name="connsiteY267" fmla="*/ 262962 h 448529"/>
                <a:gd name="connsiteX268" fmla="*/ 138389 w 419831"/>
                <a:gd name="connsiteY268" fmla="*/ 264518 h 448529"/>
                <a:gd name="connsiteX269" fmla="*/ 122839 w 419831"/>
                <a:gd name="connsiteY269" fmla="*/ 340761 h 448529"/>
                <a:gd name="connsiteX270" fmla="*/ 118175 w 419831"/>
                <a:gd name="connsiteY270" fmla="*/ 326757 h 448529"/>
                <a:gd name="connsiteX271" fmla="*/ 108845 w 419831"/>
                <a:gd name="connsiteY271" fmla="*/ 320533 h 448529"/>
                <a:gd name="connsiteX272" fmla="*/ 110400 w 419831"/>
                <a:gd name="connsiteY272" fmla="*/ 318977 h 448529"/>
                <a:gd name="connsiteX273" fmla="*/ 108845 w 419831"/>
                <a:gd name="connsiteY273" fmla="*/ 315865 h 448529"/>
                <a:gd name="connsiteX274" fmla="*/ 105735 w 419831"/>
                <a:gd name="connsiteY274" fmla="*/ 318977 h 448529"/>
                <a:gd name="connsiteX275" fmla="*/ 104180 w 419831"/>
                <a:gd name="connsiteY275" fmla="*/ 317421 h 448529"/>
                <a:gd name="connsiteX276" fmla="*/ 104180 w 419831"/>
                <a:gd name="connsiteY276" fmla="*/ 317421 h 448529"/>
                <a:gd name="connsiteX277" fmla="*/ 115065 w 419831"/>
                <a:gd name="connsiteY277" fmla="*/ 294082 h 448529"/>
                <a:gd name="connsiteX278" fmla="*/ 99516 w 419831"/>
                <a:gd name="connsiteY278" fmla="*/ 269186 h 448529"/>
                <a:gd name="connsiteX279" fmla="*/ 97961 w 419831"/>
                <a:gd name="connsiteY279" fmla="*/ 262962 h 448529"/>
                <a:gd name="connsiteX280" fmla="*/ 91741 w 419831"/>
                <a:gd name="connsiteY280" fmla="*/ 245846 h 448529"/>
                <a:gd name="connsiteX281" fmla="*/ 82411 w 419831"/>
                <a:gd name="connsiteY281" fmla="*/ 224062 h 448529"/>
                <a:gd name="connsiteX282" fmla="*/ 82411 w 419831"/>
                <a:gd name="connsiteY282" fmla="*/ 224062 h 448529"/>
                <a:gd name="connsiteX283" fmla="*/ 82411 w 419831"/>
                <a:gd name="connsiteY283" fmla="*/ 224062 h 448529"/>
                <a:gd name="connsiteX284" fmla="*/ 82411 w 419831"/>
                <a:gd name="connsiteY284" fmla="*/ 224062 h 448529"/>
                <a:gd name="connsiteX285" fmla="*/ 80856 w 419831"/>
                <a:gd name="connsiteY285" fmla="*/ 219394 h 448529"/>
                <a:gd name="connsiteX286" fmla="*/ 79301 w 419831"/>
                <a:gd name="connsiteY286" fmla="*/ 217838 h 448529"/>
                <a:gd name="connsiteX287" fmla="*/ 63752 w 419831"/>
                <a:gd name="connsiteY287" fmla="*/ 210058 h 448529"/>
                <a:gd name="connsiteX288" fmla="*/ 65307 w 419831"/>
                <a:gd name="connsiteY288" fmla="*/ 208502 h 448529"/>
                <a:gd name="connsiteX289" fmla="*/ 85521 w 419831"/>
                <a:gd name="connsiteY289" fmla="*/ 197610 h 448529"/>
                <a:gd name="connsiteX290" fmla="*/ 101070 w 419831"/>
                <a:gd name="connsiteY290" fmla="*/ 144707 h 448529"/>
                <a:gd name="connsiteX291" fmla="*/ 88631 w 419831"/>
                <a:gd name="connsiteY291" fmla="*/ 116699 h 448529"/>
                <a:gd name="connsiteX292" fmla="*/ 63752 w 419831"/>
                <a:gd name="connsiteY292" fmla="*/ 118255 h 448529"/>
                <a:gd name="connsiteX293" fmla="*/ 63752 w 419831"/>
                <a:gd name="connsiteY293" fmla="*/ 122923 h 448529"/>
                <a:gd name="connsiteX294" fmla="*/ 52868 w 419831"/>
                <a:gd name="connsiteY294" fmla="*/ 126035 h 448529"/>
                <a:gd name="connsiteX295" fmla="*/ 29544 w 419831"/>
                <a:gd name="connsiteY295" fmla="*/ 152487 h 448529"/>
                <a:gd name="connsiteX296" fmla="*/ 29544 w 419831"/>
                <a:gd name="connsiteY296" fmla="*/ 154043 h 448529"/>
                <a:gd name="connsiteX297" fmla="*/ 26434 w 419831"/>
                <a:gd name="connsiteY297" fmla="*/ 154043 h 448529"/>
                <a:gd name="connsiteX298" fmla="*/ 26434 w 419831"/>
                <a:gd name="connsiteY298" fmla="*/ 150931 h 448529"/>
                <a:gd name="connsiteX299" fmla="*/ 26434 w 419831"/>
                <a:gd name="connsiteY299" fmla="*/ 150931 h 448529"/>
                <a:gd name="connsiteX300" fmla="*/ 21769 w 419831"/>
                <a:gd name="connsiteY300" fmla="*/ 150931 h 448529"/>
                <a:gd name="connsiteX301" fmla="*/ 21769 w 419831"/>
                <a:gd name="connsiteY301" fmla="*/ 154043 h 448529"/>
                <a:gd name="connsiteX302" fmla="*/ 21769 w 419831"/>
                <a:gd name="connsiteY302" fmla="*/ 154043 h 448529"/>
                <a:gd name="connsiteX303" fmla="*/ 13994 w 419831"/>
                <a:gd name="connsiteY303" fmla="*/ 157155 h 448529"/>
                <a:gd name="connsiteX304" fmla="*/ 4665 w 419831"/>
                <a:gd name="connsiteY304" fmla="*/ 172715 h 448529"/>
                <a:gd name="connsiteX305" fmla="*/ 6220 w 419831"/>
                <a:gd name="connsiteY305" fmla="*/ 196054 h 448529"/>
                <a:gd name="connsiteX306" fmla="*/ 7775 w 419831"/>
                <a:gd name="connsiteY306" fmla="*/ 220950 h 448529"/>
                <a:gd name="connsiteX307" fmla="*/ 7775 w 419831"/>
                <a:gd name="connsiteY307" fmla="*/ 320533 h 448529"/>
                <a:gd name="connsiteX308" fmla="*/ 0 w 419831"/>
                <a:gd name="connsiteY308" fmla="*/ 378105 h 448529"/>
                <a:gd name="connsiteX309" fmla="*/ 3110 w 419831"/>
                <a:gd name="connsiteY309" fmla="*/ 382773 h 448529"/>
                <a:gd name="connsiteX310" fmla="*/ 18659 w 419831"/>
                <a:gd name="connsiteY310" fmla="*/ 384329 h 448529"/>
                <a:gd name="connsiteX311" fmla="*/ 18659 w 419831"/>
                <a:gd name="connsiteY311" fmla="*/ 395221 h 448529"/>
                <a:gd name="connsiteX312" fmla="*/ 18659 w 419831"/>
                <a:gd name="connsiteY312" fmla="*/ 412337 h 448529"/>
                <a:gd name="connsiteX313" fmla="*/ 18659 w 419831"/>
                <a:gd name="connsiteY313" fmla="*/ 443456 h 448529"/>
                <a:gd name="connsiteX314" fmla="*/ 21769 w 419831"/>
                <a:gd name="connsiteY314" fmla="*/ 448124 h 448529"/>
                <a:gd name="connsiteX315" fmla="*/ 37318 w 419831"/>
                <a:gd name="connsiteY315" fmla="*/ 426341 h 448529"/>
                <a:gd name="connsiteX316" fmla="*/ 37318 w 419831"/>
                <a:gd name="connsiteY316" fmla="*/ 403001 h 448529"/>
                <a:gd name="connsiteX317" fmla="*/ 37318 w 419831"/>
                <a:gd name="connsiteY317" fmla="*/ 384329 h 448529"/>
                <a:gd name="connsiteX318" fmla="*/ 40428 w 419831"/>
                <a:gd name="connsiteY318" fmla="*/ 384329 h 448529"/>
                <a:gd name="connsiteX319" fmla="*/ 59087 w 419831"/>
                <a:gd name="connsiteY319" fmla="*/ 384329 h 448529"/>
                <a:gd name="connsiteX320" fmla="*/ 79301 w 419831"/>
                <a:gd name="connsiteY320" fmla="*/ 381217 h 448529"/>
                <a:gd name="connsiteX321" fmla="*/ 77747 w 419831"/>
                <a:gd name="connsiteY321" fmla="*/ 374993 h 448529"/>
                <a:gd name="connsiteX322" fmla="*/ 59087 w 419831"/>
                <a:gd name="connsiteY322" fmla="*/ 376549 h 448529"/>
                <a:gd name="connsiteX323" fmla="*/ 41983 w 419831"/>
                <a:gd name="connsiteY323" fmla="*/ 378105 h 448529"/>
                <a:gd name="connsiteX324" fmla="*/ 7775 w 419831"/>
                <a:gd name="connsiteY324" fmla="*/ 374993 h 448529"/>
                <a:gd name="connsiteX325" fmla="*/ 12439 w 419831"/>
                <a:gd name="connsiteY325" fmla="*/ 191386 h 448529"/>
                <a:gd name="connsiteX326" fmla="*/ 12439 w 419831"/>
                <a:gd name="connsiteY326" fmla="*/ 166491 h 448529"/>
                <a:gd name="connsiteX327" fmla="*/ 18659 w 419831"/>
                <a:gd name="connsiteY327" fmla="*/ 160267 h 448529"/>
                <a:gd name="connsiteX328" fmla="*/ 20214 w 419831"/>
                <a:gd name="connsiteY328" fmla="*/ 161823 h 448529"/>
                <a:gd name="connsiteX329" fmla="*/ 21769 w 419831"/>
                <a:gd name="connsiteY329" fmla="*/ 161823 h 448529"/>
                <a:gd name="connsiteX330" fmla="*/ 21769 w 419831"/>
                <a:gd name="connsiteY330" fmla="*/ 300306 h 448529"/>
                <a:gd name="connsiteX331" fmla="*/ 18659 w 419831"/>
                <a:gd name="connsiteY331" fmla="*/ 320533 h 448529"/>
                <a:gd name="connsiteX332" fmla="*/ 18659 w 419831"/>
                <a:gd name="connsiteY332" fmla="*/ 331425 h 448529"/>
                <a:gd name="connsiteX333" fmla="*/ 18659 w 419831"/>
                <a:gd name="connsiteY333" fmla="*/ 340761 h 448529"/>
                <a:gd name="connsiteX334" fmla="*/ 21769 w 419831"/>
                <a:gd name="connsiteY334" fmla="*/ 340761 h 448529"/>
                <a:gd name="connsiteX335" fmla="*/ 26434 w 419831"/>
                <a:gd name="connsiteY335" fmla="*/ 325201 h 448529"/>
                <a:gd name="connsiteX336" fmla="*/ 26434 w 419831"/>
                <a:gd name="connsiteY336" fmla="*/ 318977 h 448529"/>
                <a:gd name="connsiteX337" fmla="*/ 31099 w 419831"/>
                <a:gd name="connsiteY337" fmla="*/ 323645 h 448529"/>
                <a:gd name="connsiteX338" fmla="*/ 52868 w 419831"/>
                <a:gd name="connsiteY338" fmla="*/ 323645 h 448529"/>
                <a:gd name="connsiteX339" fmla="*/ 48203 w 419831"/>
                <a:gd name="connsiteY339" fmla="*/ 326757 h 448529"/>
                <a:gd name="connsiteX340" fmla="*/ 37318 w 419831"/>
                <a:gd name="connsiteY340" fmla="*/ 334537 h 448529"/>
                <a:gd name="connsiteX341" fmla="*/ 35763 w 419831"/>
                <a:gd name="connsiteY341" fmla="*/ 332981 h 448529"/>
                <a:gd name="connsiteX342" fmla="*/ 29544 w 419831"/>
                <a:gd name="connsiteY342" fmla="*/ 332981 h 448529"/>
                <a:gd name="connsiteX343" fmla="*/ 38873 w 419831"/>
                <a:gd name="connsiteY343" fmla="*/ 350097 h 448529"/>
                <a:gd name="connsiteX344" fmla="*/ 62197 w 419831"/>
                <a:gd name="connsiteY344" fmla="*/ 356321 h 448529"/>
                <a:gd name="connsiteX345" fmla="*/ 77747 w 419831"/>
                <a:gd name="connsiteY345" fmla="*/ 354765 h 448529"/>
                <a:gd name="connsiteX346" fmla="*/ 83966 w 419831"/>
                <a:gd name="connsiteY346" fmla="*/ 353209 h 448529"/>
                <a:gd name="connsiteX347" fmla="*/ 85521 w 419831"/>
                <a:gd name="connsiteY347" fmla="*/ 353209 h 448529"/>
                <a:gd name="connsiteX348" fmla="*/ 88631 w 419831"/>
                <a:gd name="connsiteY348" fmla="*/ 354765 h 448529"/>
                <a:gd name="connsiteX349" fmla="*/ 91741 w 419831"/>
                <a:gd name="connsiteY349" fmla="*/ 351653 h 448529"/>
                <a:gd name="connsiteX350" fmla="*/ 94851 w 419831"/>
                <a:gd name="connsiteY350" fmla="*/ 364101 h 448529"/>
                <a:gd name="connsiteX351" fmla="*/ 93296 w 419831"/>
                <a:gd name="connsiteY351" fmla="*/ 379661 h 448529"/>
                <a:gd name="connsiteX352" fmla="*/ 102625 w 419831"/>
                <a:gd name="connsiteY352" fmla="*/ 379661 h 448529"/>
                <a:gd name="connsiteX353" fmla="*/ 102625 w 419831"/>
                <a:gd name="connsiteY353" fmla="*/ 364101 h 448529"/>
                <a:gd name="connsiteX354" fmla="*/ 101070 w 419831"/>
                <a:gd name="connsiteY354" fmla="*/ 350097 h 448529"/>
                <a:gd name="connsiteX355" fmla="*/ 96406 w 419831"/>
                <a:gd name="connsiteY355" fmla="*/ 348541 h 448529"/>
                <a:gd name="connsiteX356" fmla="*/ 101070 w 419831"/>
                <a:gd name="connsiteY356" fmla="*/ 343873 h 448529"/>
                <a:gd name="connsiteX357" fmla="*/ 113510 w 419831"/>
                <a:gd name="connsiteY357" fmla="*/ 331425 h 448529"/>
                <a:gd name="connsiteX358" fmla="*/ 118175 w 419831"/>
                <a:gd name="connsiteY358" fmla="*/ 345429 h 448529"/>
                <a:gd name="connsiteX359" fmla="*/ 113510 w 419831"/>
                <a:gd name="connsiteY359" fmla="*/ 360989 h 448529"/>
                <a:gd name="connsiteX360" fmla="*/ 116620 w 419831"/>
                <a:gd name="connsiteY360" fmla="*/ 364101 h 448529"/>
                <a:gd name="connsiteX361" fmla="*/ 118175 w 419831"/>
                <a:gd name="connsiteY361" fmla="*/ 359433 h 448529"/>
                <a:gd name="connsiteX362" fmla="*/ 113510 w 419831"/>
                <a:gd name="connsiteY362" fmla="*/ 379661 h 448529"/>
                <a:gd name="connsiteX363" fmla="*/ 107290 w 419831"/>
                <a:gd name="connsiteY363" fmla="*/ 406113 h 448529"/>
                <a:gd name="connsiteX364" fmla="*/ 104180 w 419831"/>
                <a:gd name="connsiteY364" fmla="*/ 418561 h 448529"/>
                <a:gd name="connsiteX365" fmla="*/ 101070 w 419831"/>
                <a:gd name="connsiteY365" fmla="*/ 431008 h 448529"/>
                <a:gd name="connsiteX366" fmla="*/ 105735 w 419831"/>
                <a:gd name="connsiteY366" fmla="*/ 432564 h 448529"/>
                <a:gd name="connsiteX367" fmla="*/ 110400 w 419831"/>
                <a:gd name="connsiteY367" fmla="*/ 424785 h 448529"/>
                <a:gd name="connsiteX368" fmla="*/ 110400 w 419831"/>
                <a:gd name="connsiteY368" fmla="*/ 424785 h 448529"/>
                <a:gd name="connsiteX369" fmla="*/ 244124 w 419831"/>
                <a:gd name="connsiteY369" fmla="*/ 300306 h 448529"/>
                <a:gd name="connsiteX370" fmla="*/ 264338 w 419831"/>
                <a:gd name="connsiteY370" fmla="*/ 283190 h 448529"/>
                <a:gd name="connsiteX371" fmla="*/ 281442 w 419831"/>
                <a:gd name="connsiteY371" fmla="*/ 266074 h 448529"/>
                <a:gd name="connsiteX372" fmla="*/ 281442 w 419831"/>
                <a:gd name="connsiteY372" fmla="*/ 264518 h 448529"/>
                <a:gd name="connsiteX373" fmla="*/ 262783 w 419831"/>
                <a:gd name="connsiteY373" fmla="*/ 276966 h 448529"/>
                <a:gd name="connsiteX374" fmla="*/ 245679 w 419831"/>
                <a:gd name="connsiteY374" fmla="*/ 290970 h 448529"/>
                <a:gd name="connsiteX375" fmla="*/ 211471 w 419831"/>
                <a:gd name="connsiteY375" fmla="*/ 322089 h 448529"/>
                <a:gd name="connsiteX376" fmla="*/ 144609 w 419831"/>
                <a:gd name="connsiteY376" fmla="*/ 385885 h 448529"/>
                <a:gd name="connsiteX377" fmla="*/ 110400 w 419831"/>
                <a:gd name="connsiteY377" fmla="*/ 421673 h 448529"/>
                <a:gd name="connsiteX378" fmla="*/ 113510 w 419831"/>
                <a:gd name="connsiteY378" fmla="*/ 412337 h 448529"/>
                <a:gd name="connsiteX379" fmla="*/ 116620 w 419831"/>
                <a:gd name="connsiteY379" fmla="*/ 401445 h 448529"/>
                <a:gd name="connsiteX380" fmla="*/ 177262 w 419831"/>
                <a:gd name="connsiteY380" fmla="*/ 345429 h 448529"/>
                <a:gd name="connsiteX381" fmla="*/ 242569 w 419831"/>
                <a:gd name="connsiteY381" fmla="*/ 284746 h 448529"/>
                <a:gd name="connsiteX382" fmla="*/ 278333 w 419831"/>
                <a:gd name="connsiteY382" fmla="*/ 252070 h 448529"/>
                <a:gd name="connsiteX383" fmla="*/ 282997 w 419831"/>
                <a:gd name="connsiteY383" fmla="*/ 264518 h 448529"/>
                <a:gd name="connsiteX384" fmla="*/ 287662 w 419831"/>
                <a:gd name="connsiteY384" fmla="*/ 264518 h 448529"/>
                <a:gd name="connsiteX385" fmla="*/ 292327 w 419831"/>
                <a:gd name="connsiteY385" fmla="*/ 276966 h 448529"/>
                <a:gd name="connsiteX386" fmla="*/ 284552 w 419831"/>
                <a:gd name="connsiteY386" fmla="*/ 275410 h 448529"/>
                <a:gd name="connsiteX387" fmla="*/ 153938 w 419831"/>
                <a:gd name="connsiteY387" fmla="*/ 395221 h 448529"/>
                <a:gd name="connsiteX388" fmla="*/ 116620 w 419831"/>
                <a:gd name="connsiteY388" fmla="*/ 427897 h 448529"/>
                <a:gd name="connsiteX389" fmla="*/ 116620 w 419831"/>
                <a:gd name="connsiteY389" fmla="*/ 437232 h 448529"/>
                <a:gd name="connsiteX390" fmla="*/ 125949 w 419831"/>
                <a:gd name="connsiteY390" fmla="*/ 437232 h 448529"/>
                <a:gd name="connsiteX391" fmla="*/ 256563 w 419831"/>
                <a:gd name="connsiteY391" fmla="*/ 318977 h 448529"/>
                <a:gd name="connsiteX392" fmla="*/ 293882 w 419831"/>
                <a:gd name="connsiteY392" fmla="*/ 284746 h 448529"/>
                <a:gd name="connsiteX393" fmla="*/ 293882 w 419831"/>
                <a:gd name="connsiteY393" fmla="*/ 278522 h 448529"/>
                <a:gd name="connsiteX394" fmla="*/ 301656 w 419831"/>
                <a:gd name="connsiteY394" fmla="*/ 292526 h 448529"/>
                <a:gd name="connsiteX395" fmla="*/ 298547 w 419831"/>
                <a:gd name="connsiteY395" fmla="*/ 300306 h 448529"/>
                <a:gd name="connsiteX396" fmla="*/ 295437 w 419831"/>
                <a:gd name="connsiteY396" fmla="*/ 300306 h 448529"/>
                <a:gd name="connsiteX397" fmla="*/ 292327 w 419831"/>
                <a:gd name="connsiteY397" fmla="*/ 303418 h 448529"/>
                <a:gd name="connsiteX398" fmla="*/ 289217 w 419831"/>
                <a:gd name="connsiteY398" fmla="*/ 300306 h 448529"/>
                <a:gd name="connsiteX399" fmla="*/ 276778 w 419831"/>
                <a:gd name="connsiteY399" fmla="*/ 309641 h 448529"/>
                <a:gd name="connsiteX400" fmla="*/ 261228 w 419831"/>
                <a:gd name="connsiteY400" fmla="*/ 322089 h 448529"/>
                <a:gd name="connsiteX401" fmla="*/ 233240 w 419831"/>
                <a:gd name="connsiteY401" fmla="*/ 346985 h 448529"/>
                <a:gd name="connsiteX402" fmla="*/ 175707 w 419831"/>
                <a:gd name="connsiteY402" fmla="*/ 396777 h 448529"/>
                <a:gd name="connsiteX403" fmla="*/ 144609 w 419831"/>
                <a:gd name="connsiteY403" fmla="*/ 426341 h 448529"/>
                <a:gd name="connsiteX404" fmla="*/ 146163 w 419831"/>
                <a:gd name="connsiteY404" fmla="*/ 427897 h 448529"/>
                <a:gd name="connsiteX405" fmla="*/ 262783 w 419831"/>
                <a:gd name="connsiteY405" fmla="*/ 331425 h 448529"/>
                <a:gd name="connsiteX406" fmla="*/ 279887 w 419831"/>
                <a:gd name="connsiteY406" fmla="*/ 317421 h 448529"/>
                <a:gd name="connsiteX407" fmla="*/ 281442 w 419831"/>
                <a:gd name="connsiteY407" fmla="*/ 315865 h 448529"/>
                <a:gd name="connsiteX408" fmla="*/ 270558 w 419831"/>
                <a:gd name="connsiteY408" fmla="*/ 328313 h 448529"/>
                <a:gd name="connsiteX409" fmla="*/ 244124 w 419831"/>
                <a:gd name="connsiteY409" fmla="*/ 354765 h 448529"/>
                <a:gd name="connsiteX410" fmla="*/ 189701 w 419831"/>
                <a:gd name="connsiteY410" fmla="*/ 407669 h 448529"/>
                <a:gd name="connsiteX411" fmla="*/ 157048 w 419831"/>
                <a:gd name="connsiteY411" fmla="*/ 435676 h 448529"/>
                <a:gd name="connsiteX412" fmla="*/ 158603 w 419831"/>
                <a:gd name="connsiteY412" fmla="*/ 438788 h 448529"/>
                <a:gd name="connsiteX413" fmla="*/ 272113 w 419831"/>
                <a:gd name="connsiteY413" fmla="*/ 336093 h 448529"/>
                <a:gd name="connsiteX414" fmla="*/ 286107 w 419831"/>
                <a:gd name="connsiteY414" fmla="*/ 320533 h 448529"/>
                <a:gd name="connsiteX415" fmla="*/ 300102 w 419831"/>
                <a:gd name="connsiteY415" fmla="*/ 303418 h 448529"/>
                <a:gd name="connsiteX416" fmla="*/ 300102 w 419831"/>
                <a:gd name="connsiteY416" fmla="*/ 301862 h 448529"/>
                <a:gd name="connsiteX417" fmla="*/ 301656 w 419831"/>
                <a:gd name="connsiteY417" fmla="*/ 308085 h 448529"/>
                <a:gd name="connsiteX418" fmla="*/ 284552 w 419831"/>
                <a:gd name="connsiteY418" fmla="*/ 328313 h 448529"/>
                <a:gd name="connsiteX419" fmla="*/ 262783 w 419831"/>
                <a:gd name="connsiteY419" fmla="*/ 354765 h 448529"/>
                <a:gd name="connsiteX420" fmla="*/ 214580 w 419831"/>
                <a:gd name="connsiteY420" fmla="*/ 404557 h 448529"/>
                <a:gd name="connsiteX421" fmla="*/ 188147 w 419831"/>
                <a:gd name="connsiteY421" fmla="*/ 432564 h 448529"/>
                <a:gd name="connsiteX422" fmla="*/ 189701 w 419831"/>
                <a:gd name="connsiteY422" fmla="*/ 434120 h 448529"/>
                <a:gd name="connsiteX423" fmla="*/ 241014 w 419831"/>
                <a:gd name="connsiteY423" fmla="*/ 387441 h 448529"/>
                <a:gd name="connsiteX424" fmla="*/ 287662 w 419831"/>
                <a:gd name="connsiteY424" fmla="*/ 337649 h 448529"/>
                <a:gd name="connsiteX425" fmla="*/ 300102 w 419831"/>
                <a:gd name="connsiteY425" fmla="*/ 322089 h 448529"/>
                <a:gd name="connsiteX426" fmla="*/ 306321 w 419831"/>
                <a:gd name="connsiteY426" fmla="*/ 315865 h 448529"/>
                <a:gd name="connsiteX427" fmla="*/ 323425 w 419831"/>
                <a:gd name="connsiteY427" fmla="*/ 348541 h 448529"/>
                <a:gd name="connsiteX428" fmla="*/ 318761 w 419831"/>
                <a:gd name="connsiteY428" fmla="*/ 348541 h 448529"/>
                <a:gd name="connsiteX429" fmla="*/ 301656 w 419831"/>
                <a:gd name="connsiteY429" fmla="*/ 367213 h 448529"/>
                <a:gd name="connsiteX430" fmla="*/ 284552 w 419831"/>
                <a:gd name="connsiteY430" fmla="*/ 385885 h 448529"/>
                <a:gd name="connsiteX431" fmla="*/ 269003 w 419831"/>
                <a:gd name="connsiteY431" fmla="*/ 403001 h 448529"/>
                <a:gd name="connsiteX432" fmla="*/ 250344 w 419831"/>
                <a:gd name="connsiteY432" fmla="*/ 421673 h 448529"/>
                <a:gd name="connsiteX433" fmla="*/ 253454 w 419831"/>
                <a:gd name="connsiteY433" fmla="*/ 424785 h 448529"/>
                <a:gd name="connsiteX434" fmla="*/ 272113 w 419831"/>
                <a:gd name="connsiteY434" fmla="*/ 409225 h 448529"/>
                <a:gd name="connsiteX435" fmla="*/ 290772 w 419831"/>
                <a:gd name="connsiteY435" fmla="*/ 390553 h 448529"/>
                <a:gd name="connsiteX436" fmla="*/ 306321 w 419831"/>
                <a:gd name="connsiteY436" fmla="*/ 373437 h 448529"/>
                <a:gd name="connsiteX437" fmla="*/ 323425 w 419831"/>
                <a:gd name="connsiteY437" fmla="*/ 353209 h 448529"/>
                <a:gd name="connsiteX438" fmla="*/ 323425 w 419831"/>
                <a:gd name="connsiteY438" fmla="*/ 350097 h 448529"/>
                <a:gd name="connsiteX439" fmla="*/ 335865 w 419831"/>
                <a:gd name="connsiteY439" fmla="*/ 374993 h 448529"/>
                <a:gd name="connsiteX440" fmla="*/ 326535 w 419831"/>
                <a:gd name="connsiteY440" fmla="*/ 382773 h 448529"/>
                <a:gd name="connsiteX441" fmla="*/ 317206 w 419831"/>
                <a:gd name="connsiteY441" fmla="*/ 392109 h 448529"/>
                <a:gd name="connsiteX442" fmla="*/ 296992 w 419831"/>
                <a:gd name="connsiteY442" fmla="*/ 412337 h 448529"/>
                <a:gd name="connsiteX443" fmla="*/ 301656 w 419831"/>
                <a:gd name="connsiteY443" fmla="*/ 417005 h 448529"/>
                <a:gd name="connsiteX444" fmla="*/ 321871 w 419831"/>
                <a:gd name="connsiteY444" fmla="*/ 398333 h 448529"/>
                <a:gd name="connsiteX445" fmla="*/ 331200 w 419831"/>
                <a:gd name="connsiteY445" fmla="*/ 387441 h 448529"/>
                <a:gd name="connsiteX446" fmla="*/ 338975 w 419831"/>
                <a:gd name="connsiteY446" fmla="*/ 379661 h 448529"/>
                <a:gd name="connsiteX447" fmla="*/ 343640 w 419831"/>
                <a:gd name="connsiteY447" fmla="*/ 388997 h 448529"/>
                <a:gd name="connsiteX448" fmla="*/ 354524 w 419831"/>
                <a:gd name="connsiteY448" fmla="*/ 382773 h 448529"/>
                <a:gd name="connsiteX449" fmla="*/ 343640 w 419831"/>
                <a:gd name="connsiteY449" fmla="*/ 362545 h 448529"/>
                <a:gd name="connsiteX450" fmla="*/ 346749 w 419831"/>
                <a:gd name="connsiteY450" fmla="*/ 359433 h 448529"/>
                <a:gd name="connsiteX451" fmla="*/ 348304 w 419831"/>
                <a:gd name="connsiteY451" fmla="*/ 351653 h 448529"/>
                <a:gd name="connsiteX452" fmla="*/ 348304 w 419831"/>
                <a:gd name="connsiteY452" fmla="*/ 351653 h 448529"/>
                <a:gd name="connsiteX453" fmla="*/ 368518 w 419831"/>
                <a:gd name="connsiteY453" fmla="*/ 351653 h 448529"/>
                <a:gd name="connsiteX454" fmla="*/ 377848 w 419831"/>
                <a:gd name="connsiteY454" fmla="*/ 350097 h 448529"/>
                <a:gd name="connsiteX455" fmla="*/ 377848 w 419831"/>
                <a:gd name="connsiteY455" fmla="*/ 351653 h 448529"/>
                <a:gd name="connsiteX456" fmla="*/ 377848 w 419831"/>
                <a:gd name="connsiteY456" fmla="*/ 357877 h 448529"/>
                <a:gd name="connsiteX457" fmla="*/ 379403 w 419831"/>
                <a:gd name="connsiteY457" fmla="*/ 374993 h 448529"/>
                <a:gd name="connsiteX458" fmla="*/ 380958 w 419831"/>
                <a:gd name="connsiteY458" fmla="*/ 407669 h 448529"/>
                <a:gd name="connsiteX459" fmla="*/ 384068 w 419831"/>
                <a:gd name="connsiteY459" fmla="*/ 412337 h 448529"/>
                <a:gd name="connsiteX460" fmla="*/ 399617 w 419831"/>
                <a:gd name="connsiteY460" fmla="*/ 388997 h 448529"/>
                <a:gd name="connsiteX461" fmla="*/ 399617 w 419831"/>
                <a:gd name="connsiteY461" fmla="*/ 364101 h 448529"/>
                <a:gd name="connsiteX462" fmla="*/ 399617 w 419831"/>
                <a:gd name="connsiteY462" fmla="*/ 351653 h 448529"/>
                <a:gd name="connsiteX463" fmla="*/ 399617 w 419831"/>
                <a:gd name="connsiteY463" fmla="*/ 345429 h 448529"/>
                <a:gd name="connsiteX464" fmla="*/ 402727 w 419831"/>
                <a:gd name="connsiteY464" fmla="*/ 343873 h 448529"/>
                <a:gd name="connsiteX465" fmla="*/ 412056 w 419831"/>
                <a:gd name="connsiteY465" fmla="*/ 332981 h 448529"/>
                <a:gd name="connsiteX466" fmla="*/ 416721 w 419831"/>
                <a:gd name="connsiteY466" fmla="*/ 294082 h 448529"/>
                <a:gd name="connsiteX467" fmla="*/ 419831 w 419831"/>
                <a:gd name="connsiteY467" fmla="*/ 255182 h 448529"/>
                <a:gd name="connsiteX468" fmla="*/ 416721 w 419831"/>
                <a:gd name="connsiteY468" fmla="*/ 255182 h 448529"/>
                <a:gd name="connsiteX469" fmla="*/ 357634 w 419831"/>
                <a:gd name="connsiteY469" fmla="*/ 110475 h 448529"/>
                <a:gd name="connsiteX470" fmla="*/ 357634 w 419831"/>
                <a:gd name="connsiteY470" fmla="*/ 110475 h 448529"/>
                <a:gd name="connsiteX471" fmla="*/ 359189 w 419831"/>
                <a:gd name="connsiteY471" fmla="*/ 115143 h 448529"/>
                <a:gd name="connsiteX472" fmla="*/ 357634 w 419831"/>
                <a:gd name="connsiteY472" fmla="*/ 116699 h 448529"/>
                <a:gd name="connsiteX473" fmla="*/ 351414 w 419831"/>
                <a:gd name="connsiteY473" fmla="*/ 124479 h 448529"/>
                <a:gd name="connsiteX474" fmla="*/ 342085 w 419831"/>
                <a:gd name="connsiteY474" fmla="*/ 135371 h 448529"/>
                <a:gd name="connsiteX475" fmla="*/ 357634 w 419831"/>
                <a:gd name="connsiteY475" fmla="*/ 110475 h 448529"/>
                <a:gd name="connsiteX476" fmla="*/ 340530 w 419831"/>
                <a:gd name="connsiteY476" fmla="*/ 155599 h 448529"/>
                <a:gd name="connsiteX477" fmla="*/ 340530 w 419831"/>
                <a:gd name="connsiteY477" fmla="*/ 155599 h 448529"/>
                <a:gd name="connsiteX478" fmla="*/ 356079 w 419831"/>
                <a:gd name="connsiteY478" fmla="*/ 140039 h 448529"/>
                <a:gd name="connsiteX479" fmla="*/ 343640 w 419831"/>
                <a:gd name="connsiteY479" fmla="*/ 161823 h 448529"/>
                <a:gd name="connsiteX480" fmla="*/ 340530 w 419831"/>
                <a:gd name="connsiteY480" fmla="*/ 155599 h 448529"/>
                <a:gd name="connsiteX481" fmla="*/ 382513 w 419831"/>
                <a:gd name="connsiteY481" fmla="*/ 147819 h 448529"/>
                <a:gd name="connsiteX482" fmla="*/ 382513 w 419831"/>
                <a:gd name="connsiteY482" fmla="*/ 147819 h 448529"/>
                <a:gd name="connsiteX483" fmla="*/ 376293 w 419831"/>
                <a:gd name="connsiteY483" fmla="*/ 149375 h 448529"/>
                <a:gd name="connsiteX484" fmla="*/ 374738 w 419831"/>
                <a:gd name="connsiteY484" fmla="*/ 152487 h 448529"/>
                <a:gd name="connsiteX485" fmla="*/ 363854 w 419831"/>
                <a:gd name="connsiteY485" fmla="*/ 161823 h 448529"/>
                <a:gd name="connsiteX486" fmla="*/ 357634 w 419831"/>
                <a:gd name="connsiteY486" fmla="*/ 171159 h 448529"/>
                <a:gd name="connsiteX487" fmla="*/ 356079 w 419831"/>
                <a:gd name="connsiteY487" fmla="*/ 171159 h 448529"/>
                <a:gd name="connsiteX488" fmla="*/ 368518 w 419831"/>
                <a:gd name="connsiteY488" fmla="*/ 154043 h 448529"/>
                <a:gd name="connsiteX489" fmla="*/ 384068 w 419831"/>
                <a:gd name="connsiteY489" fmla="*/ 130703 h 448529"/>
                <a:gd name="connsiteX490" fmla="*/ 382513 w 419831"/>
                <a:gd name="connsiteY490" fmla="*/ 147819 h 448529"/>
                <a:gd name="connsiteX491" fmla="*/ 384068 w 419831"/>
                <a:gd name="connsiteY491" fmla="*/ 129147 h 448529"/>
                <a:gd name="connsiteX492" fmla="*/ 384068 w 419831"/>
                <a:gd name="connsiteY492" fmla="*/ 129147 h 448529"/>
                <a:gd name="connsiteX493" fmla="*/ 379403 w 419831"/>
                <a:gd name="connsiteY493" fmla="*/ 124479 h 448529"/>
                <a:gd name="connsiteX494" fmla="*/ 362299 w 419831"/>
                <a:gd name="connsiteY494" fmla="*/ 149375 h 448529"/>
                <a:gd name="connsiteX495" fmla="*/ 349859 w 419831"/>
                <a:gd name="connsiteY495" fmla="*/ 169603 h 448529"/>
                <a:gd name="connsiteX496" fmla="*/ 346749 w 419831"/>
                <a:gd name="connsiteY496" fmla="*/ 166491 h 448529"/>
                <a:gd name="connsiteX497" fmla="*/ 360744 w 419831"/>
                <a:gd name="connsiteY497" fmla="*/ 147819 h 448529"/>
                <a:gd name="connsiteX498" fmla="*/ 368518 w 419831"/>
                <a:gd name="connsiteY498" fmla="*/ 135371 h 448529"/>
                <a:gd name="connsiteX499" fmla="*/ 374738 w 419831"/>
                <a:gd name="connsiteY499" fmla="*/ 126035 h 448529"/>
                <a:gd name="connsiteX500" fmla="*/ 374738 w 419831"/>
                <a:gd name="connsiteY500" fmla="*/ 126035 h 448529"/>
                <a:gd name="connsiteX501" fmla="*/ 374738 w 419831"/>
                <a:gd name="connsiteY501" fmla="*/ 126035 h 448529"/>
                <a:gd name="connsiteX502" fmla="*/ 374738 w 419831"/>
                <a:gd name="connsiteY502" fmla="*/ 124479 h 448529"/>
                <a:gd name="connsiteX503" fmla="*/ 374738 w 419831"/>
                <a:gd name="connsiteY503" fmla="*/ 124479 h 448529"/>
                <a:gd name="connsiteX504" fmla="*/ 374738 w 419831"/>
                <a:gd name="connsiteY504" fmla="*/ 119811 h 448529"/>
                <a:gd name="connsiteX505" fmla="*/ 370073 w 419831"/>
                <a:gd name="connsiteY505" fmla="*/ 121367 h 448529"/>
                <a:gd name="connsiteX506" fmla="*/ 371628 w 419831"/>
                <a:gd name="connsiteY506" fmla="*/ 116699 h 448529"/>
                <a:gd name="connsiteX507" fmla="*/ 368518 w 419831"/>
                <a:gd name="connsiteY507" fmla="*/ 115143 h 448529"/>
                <a:gd name="connsiteX508" fmla="*/ 360744 w 419831"/>
                <a:gd name="connsiteY508" fmla="*/ 122923 h 448529"/>
                <a:gd name="connsiteX509" fmla="*/ 352969 w 419831"/>
                <a:gd name="connsiteY509" fmla="*/ 133815 h 448529"/>
                <a:gd name="connsiteX510" fmla="*/ 338975 w 419831"/>
                <a:gd name="connsiteY510" fmla="*/ 149375 h 448529"/>
                <a:gd name="connsiteX511" fmla="*/ 338975 w 419831"/>
                <a:gd name="connsiteY511" fmla="*/ 144707 h 448529"/>
                <a:gd name="connsiteX512" fmla="*/ 340530 w 419831"/>
                <a:gd name="connsiteY512" fmla="*/ 141595 h 448529"/>
                <a:gd name="connsiteX513" fmla="*/ 340530 w 419831"/>
                <a:gd name="connsiteY513" fmla="*/ 141595 h 448529"/>
                <a:gd name="connsiteX514" fmla="*/ 356079 w 419831"/>
                <a:gd name="connsiteY514" fmla="*/ 129147 h 448529"/>
                <a:gd name="connsiteX515" fmla="*/ 362299 w 419831"/>
                <a:gd name="connsiteY515" fmla="*/ 121367 h 448529"/>
                <a:gd name="connsiteX516" fmla="*/ 365409 w 419831"/>
                <a:gd name="connsiteY516" fmla="*/ 115143 h 448529"/>
                <a:gd name="connsiteX517" fmla="*/ 365409 w 419831"/>
                <a:gd name="connsiteY517" fmla="*/ 115143 h 448529"/>
                <a:gd name="connsiteX518" fmla="*/ 376293 w 419831"/>
                <a:gd name="connsiteY518" fmla="*/ 112031 h 448529"/>
                <a:gd name="connsiteX519" fmla="*/ 384068 w 419831"/>
                <a:gd name="connsiteY519" fmla="*/ 124479 h 448529"/>
                <a:gd name="connsiteX520" fmla="*/ 384068 w 419831"/>
                <a:gd name="connsiteY520" fmla="*/ 129147 h 448529"/>
                <a:gd name="connsiteX521" fmla="*/ 373183 w 419831"/>
                <a:gd name="connsiteY521" fmla="*/ 126035 h 448529"/>
                <a:gd name="connsiteX522" fmla="*/ 373183 w 419831"/>
                <a:gd name="connsiteY522" fmla="*/ 126035 h 448529"/>
                <a:gd name="connsiteX523" fmla="*/ 373183 w 419831"/>
                <a:gd name="connsiteY523" fmla="*/ 124479 h 448529"/>
                <a:gd name="connsiteX524" fmla="*/ 374738 w 419831"/>
                <a:gd name="connsiteY524" fmla="*/ 124479 h 448529"/>
                <a:gd name="connsiteX525" fmla="*/ 373183 w 419831"/>
                <a:gd name="connsiteY525" fmla="*/ 126035 h 448529"/>
                <a:gd name="connsiteX526" fmla="*/ 342085 w 419831"/>
                <a:gd name="connsiteY526" fmla="*/ 208502 h 448529"/>
                <a:gd name="connsiteX527" fmla="*/ 342085 w 419831"/>
                <a:gd name="connsiteY527" fmla="*/ 208502 h 448529"/>
                <a:gd name="connsiteX528" fmla="*/ 335865 w 419831"/>
                <a:gd name="connsiteY528" fmla="*/ 214726 h 448529"/>
                <a:gd name="connsiteX529" fmla="*/ 345194 w 419831"/>
                <a:gd name="connsiteY529" fmla="*/ 202278 h 448529"/>
                <a:gd name="connsiteX530" fmla="*/ 359189 w 419831"/>
                <a:gd name="connsiteY530" fmla="*/ 194498 h 448529"/>
                <a:gd name="connsiteX531" fmla="*/ 342085 w 419831"/>
                <a:gd name="connsiteY531" fmla="*/ 208502 h 448529"/>
                <a:gd name="connsiteX532" fmla="*/ 376293 w 419831"/>
                <a:gd name="connsiteY532" fmla="*/ 216282 h 448529"/>
                <a:gd name="connsiteX533" fmla="*/ 376293 w 419831"/>
                <a:gd name="connsiteY533" fmla="*/ 216282 h 448529"/>
                <a:gd name="connsiteX534" fmla="*/ 376293 w 419831"/>
                <a:gd name="connsiteY534" fmla="*/ 216282 h 448529"/>
                <a:gd name="connsiteX535" fmla="*/ 376293 w 419831"/>
                <a:gd name="connsiteY535" fmla="*/ 216282 h 448529"/>
                <a:gd name="connsiteX536" fmla="*/ 376293 w 419831"/>
                <a:gd name="connsiteY536" fmla="*/ 216282 h 448529"/>
                <a:gd name="connsiteX537" fmla="*/ 371628 w 419831"/>
                <a:gd name="connsiteY537" fmla="*/ 199166 h 448529"/>
                <a:gd name="connsiteX538" fmla="*/ 371628 w 419831"/>
                <a:gd name="connsiteY538" fmla="*/ 199166 h 448529"/>
                <a:gd name="connsiteX539" fmla="*/ 373183 w 419831"/>
                <a:gd name="connsiteY539" fmla="*/ 200722 h 448529"/>
                <a:gd name="connsiteX540" fmla="*/ 363854 w 419831"/>
                <a:gd name="connsiteY540" fmla="*/ 206946 h 448529"/>
                <a:gd name="connsiteX541" fmla="*/ 371628 w 419831"/>
                <a:gd name="connsiteY541" fmla="*/ 199166 h 448529"/>
                <a:gd name="connsiteX542" fmla="*/ 359189 w 419831"/>
                <a:gd name="connsiteY542" fmla="*/ 219394 h 448529"/>
                <a:gd name="connsiteX543" fmla="*/ 359189 w 419831"/>
                <a:gd name="connsiteY543" fmla="*/ 219394 h 448529"/>
                <a:gd name="connsiteX544" fmla="*/ 363854 w 419831"/>
                <a:gd name="connsiteY544" fmla="*/ 216282 h 448529"/>
                <a:gd name="connsiteX545" fmla="*/ 371628 w 419831"/>
                <a:gd name="connsiteY545" fmla="*/ 208502 h 448529"/>
                <a:gd name="connsiteX546" fmla="*/ 376293 w 419831"/>
                <a:gd name="connsiteY546" fmla="*/ 205390 h 448529"/>
                <a:gd name="connsiteX547" fmla="*/ 376293 w 419831"/>
                <a:gd name="connsiteY547" fmla="*/ 205390 h 448529"/>
                <a:gd name="connsiteX548" fmla="*/ 376293 w 419831"/>
                <a:gd name="connsiteY548" fmla="*/ 210058 h 448529"/>
                <a:gd name="connsiteX549" fmla="*/ 373183 w 419831"/>
                <a:gd name="connsiteY549" fmla="*/ 208502 h 448529"/>
                <a:gd name="connsiteX550" fmla="*/ 359189 w 419831"/>
                <a:gd name="connsiteY550" fmla="*/ 219394 h 448529"/>
                <a:gd name="connsiteX551" fmla="*/ 373183 w 419831"/>
                <a:gd name="connsiteY551" fmla="*/ 233398 h 448529"/>
                <a:gd name="connsiteX552" fmla="*/ 373183 w 419831"/>
                <a:gd name="connsiteY552" fmla="*/ 233398 h 448529"/>
                <a:gd name="connsiteX553" fmla="*/ 356079 w 419831"/>
                <a:gd name="connsiteY553" fmla="*/ 248958 h 448529"/>
                <a:gd name="connsiteX554" fmla="*/ 357634 w 419831"/>
                <a:gd name="connsiteY554" fmla="*/ 247402 h 448529"/>
                <a:gd name="connsiteX555" fmla="*/ 377848 w 419831"/>
                <a:gd name="connsiteY555" fmla="*/ 227174 h 448529"/>
                <a:gd name="connsiteX556" fmla="*/ 377848 w 419831"/>
                <a:gd name="connsiteY556" fmla="*/ 233398 h 448529"/>
                <a:gd name="connsiteX557" fmla="*/ 373183 w 419831"/>
                <a:gd name="connsiteY557" fmla="*/ 233398 h 448529"/>
                <a:gd name="connsiteX558" fmla="*/ 211471 w 419831"/>
                <a:gd name="connsiteY558" fmla="*/ 80911 h 448529"/>
                <a:gd name="connsiteX559" fmla="*/ 211471 w 419831"/>
                <a:gd name="connsiteY559" fmla="*/ 80911 h 448529"/>
                <a:gd name="connsiteX560" fmla="*/ 222355 w 419831"/>
                <a:gd name="connsiteY560" fmla="*/ 66907 h 448529"/>
                <a:gd name="connsiteX561" fmla="*/ 227020 w 419831"/>
                <a:gd name="connsiteY561" fmla="*/ 60684 h 448529"/>
                <a:gd name="connsiteX562" fmla="*/ 223910 w 419831"/>
                <a:gd name="connsiteY562" fmla="*/ 66907 h 448529"/>
                <a:gd name="connsiteX563" fmla="*/ 214580 w 419831"/>
                <a:gd name="connsiteY563" fmla="*/ 80911 h 448529"/>
                <a:gd name="connsiteX564" fmla="*/ 211471 w 419831"/>
                <a:gd name="connsiteY564" fmla="*/ 80911 h 448529"/>
                <a:gd name="connsiteX565" fmla="*/ 219245 w 419831"/>
                <a:gd name="connsiteY565" fmla="*/ 98027 h 448529"/>
                <a:gd name="connsiteX566" fmla="*/ 219245 w 419831"/>
                <a:gd name="connsiteY566" fmla="*/ 98027 h 448529"/>
                <a:gd name="connsiteX567" fmla="*/ 217690 w 419831"/>
                <a:gd name="connsiteY567" fmla="*/ 98027 h 448529"/>
                <a:gd name="connsiteX568" fmla="*/ 217690 w 419831"/>
                <a:gd name="connsiteY568" fmla="*/ 98027 h 448529"/>
                <a:gd name="connsiteX569" fmla="*/ 219245 w 419831"/>
                <a:gd name="connsiteY569" fmla="*/ 98027 h 448529"/>
                <a:gd name="connsiteX570" fmla="*/ 219245 w 419831"/>
                <a:gd name="connsiteY570" fmla="*/ 98027 h 448529"/>
                <a:gd name="connsiteX571" fmla="*/ 217690 w 419831"/>
                <a:gd name="connsiteY571" fmla="*/ 93359 h 448529"/>
                <a:gd name="connsiteX572" fmla="*/ 217690 w 419831"/>
                <a:gd name="connsiteY572" fmla="*/ 93359 h 448529"/>
                <a:gd name="connsiteX573" fmla="*/ 217690 w 419831"/>
                <a:gd name="connsiteY573" fmla="*/ 91803 h 448529"/>
                <a:gd name="connsiteX574" fmla="*/ 219245 w 419831"/>
                <a:gd name="connsiteY574" fmla="*/ 90247 h 448529"/>
                <a:gd name="connsiteX575" fmla="*/ 220800 w 419831"/>
                <a:gd name="connsiteY575" fmla="*/ 90247 h 448529"/>
                <a:gd name="connsiteX576" fmla="*/ 219245 w 419831"/>
                <a:gd name="connsiteY576" fmla="*/ 93359 h 448529"/>
                <a:gd name="connsiteX577" fmla="*/ 217690 w 419831"/>
                <a:gd name="connsiteY577" fmla="*/ 93359 h 448529"/>
                <a:gd name="connsiteX578" fmla="*/ 220800 w 419831"/>
                <a:gd name="connsiteY578" fmla="*/ 80911 h 448529"/>
                <a:gd name="connsiteX579" fmla="*/ 220800 w 419831"/>
                <a:gd name="connsiteY579" fmla="*/ 80911 h 448529"/>
                <a:gd name="connsiteX580" fmla="*/ 228575 w 419831"/>
                <a:gd name="connsiteY580" fmla="*/ 70019 h 448529"/>
                <a:gd name="connsiteX581" fmla="*/ 236349 w 419831"/>
                <a:gd name="connsiteY581" fmla="*/ 60684 h 448529"/>
                <a:gd name="connsiteX582" fmla="*/ 236349 w 419831"/>
                <a:gd name="connsiteY582" fmla="*/ 59128 h 448529"/>
                <a:gd name="connsiteX583" fmla="*/ 234794 w 419831"/>
                <a:gd name="connsiteY583" fmla="*/ 68463 h 448529"/>
                <a:gd name="connsiteX584" fmla="*/ 220800 w 419831"/>
                <a:gd name="connsiteY584" fmla="*/ 80911 h 448529"/>
                <a:gd name="connsiteX585" fmla="*/ 186592 w 419831"/>
                <a:gd name="connsiteY585" fmla="*/ 48236 h 448529"/>
                <a:gd name="connsiteX586" fmla="*/ 186592 w 419831"/>
                <a:gd name="connsiteY586" fmla="*/ 48236 h 448529"/>
                <a:gd name="connsiteX587" fmla="*/ 189701 w 419831"/>
                <a:gd name="connsiteY587" fmla="*/ 38900 h 448529"/>
                <a:gd name="connsiteX588" fmla="*/ 195921 w 419831"/>
                <a:gd name="connsiteY588" fmla="*/ 32676 h 448529"/>
                <a:gd name="connsiteX589" fmla="*/ 208361 w 419831"/>
                <a:gd name="connsiteY589" fmla="*/ 20228 h 448529"/>
                <a:gd name="connsiteX590" fmla="*/ 208361 w 419831"/>
                <a:gd name="connsiteY590" fmla="*/ 17116 h 448529"/>
                <a:gd name="connsiteX591" fmla="*/ 208361 w 419831"/>
                <a:gd name="connsiteY591" fmla="*/ 15560 h 448529"/>
                <a:gd name="connsiteX592" fmla="*/ 205251 w 419831"/>
                <a:gd name="connsiteY592" fmla="*/ 15560 h 448529"/>
                <a:gd name="connsiteX593" fmla="*/ 192811 w 419831"/>
                <a:gd name="connsiteY593" fmla="*/ 29564 h 448529"/>
                <a:gd name="connsiteX594" fmla="*/ 205251 w 419831"/>
                <a:gd name="connsiteY594" fmla="*/ 9336 h 448529"/>
                <a:gd name="connsiteX595" fmla="*/ 211471 w 419831"/>
                <a:gd name="connsiteY595" fmla="*/ 14004 h 448529"/>
                <a:gd name="connsiteX596" fmla="*/ 228575 w 419831"/>
                <a:gd name="connsiteY596" fmla="*/ 14004 h 448529"/>
                <a:gd name="connsiteX597" fmla="*/ 239459 w 419831"/>
                <a:gd name="connsiteY597" fmla="*/ 31120 h 448529"/>
                <a:gd name="connsiteX598" fmla="*/ 237904 w 419831"/>
                <a:gd name="connsiteY598" fmla="*/ 49792 h 448529"/>
                <a:gd name="connsiteX599" fmla="*/ 237904 w 419831"/>
                <a:gd name="connsiteY599" fmla="*/ 48236 h 448529"/>
                <a:gd name="connsiteX600" fmla="*/ 233240 w 419831"/>
                <a:gd name="connsiteY600" fmla="*/ 52904 h 448529"/>
                <a:gd name="connsiteX601" fmla="*/ 237904 w 419831"/>
                <a:gd name="connsiteY601" fmla="*/ 46680 h 448529"/>
                <a:gd name="connsiteX602" fmla="*/ 231685 w 419831"/>
                <a:gd name="connsiteY602" fmla="*/ 42012 h 448529"/>
                <a:gd name="connsiteX603" fmla="*/ 223910 w 419831"/>
                <a:gd name="connsiteY603" fmla="*/ 52904 h 448529"/>
                <a:gd name="connsiteX604" fmla="*/ 216135 w 419831"/>
                <a:gd name="connsiteY604" fmla="*/ 63795 h 448529"/>
                <a:gd name="connsiteX605" fmla="*/ 205251 w 419831"/>
                <a:gd name="connsiteY605" fmla="*/ 79355 h 448529"/>
                <a:gd name="connsiteX606" fmla="*/ 200586 w 419831"/>
                <a:gd name="connsiteY606" fmla="*/ 76243 h 448529"/>
                <a:gd name="connsiteX607" fmla="*/ 217690 w 419831"/>
                <a:gd name="connsiteY607" fmla="*/ 60684 h 448529"/>
                <a:gd name="connsiteX608" fmla="*/ 231685 w 419831"/>
                <a:gd name="connsiteY608" fmla="*/ 38900 h 448529"/>
                <a:gd name="connsiteX609" fmla="*/ 231685 w 419831"/>
                <a:gd name="connsiteY609" fmla="*/ 38900 h 448529"/>
                <a:gd name="connsiteX610" fmla="*/ 231685 w 419831"/>
                <a:gd name="connsiteY610" fmla="*/ 37344 h 448529"/>
                <a:gd name="connsiteX611" fmla="*/ 225465 w 419831"/>
                <a:gd name="connsiteY611" fmla="*/ 34232 h 448529"/>
                <a:gd name="connsiteX612" fmla="*/ 211471 w 419831"/>
                <a:gd name="connsiteY612" fmla="*/ 56016 h 448529"/>
                <a:gd name="connsiteX613" fmla="*/ 197476 w 419831"/>
                <a:gd name="connsiteY613" fmla="*/ 73131 h 448529"/>
                <a:gd name="connsiteX614" fmla="*/ 194366 w 419831"/>
                <a:gd name="connsiteY614" fmla="*/ 70019 h 448529"/>
                <a:gd name="connsiteX615" fmla="*/ 209916 w 419831"/>
                <a:gd name="connsiteY615" fmla="*/ 49792 h 448529"/>
                <a:gd name="connsiteX616" fmla="*/ 230130 w 419831"/>
                <a:gd name="connsiteY616" fmla="*/ 23340 h 448529"/>
                <a:gd name="connsiteX617" fmla="*/ 228575 w 419831"/>
                <a:gd name="connsiteY617" fmla="*/ 23340 h 448529"/>
                <a:gd name="connsiteX618" fmla="*/ 223910 w 419831"/>
                <a:gd name="connsiteY618" fmla="*/ 20228 h 448529"/>
                <a:gd name="connsiteX619" fmla="*/ 205251 w 419831"/>
                <a:gd name="connsiteY619" fmla="*/ 45124 h 448529"/>
                <a:gd name="connsiteX620" fmla="*/ 191256 w 419831"/>
                <a:gd name="connsiteY620" fmla="*/ 66907 h 448529"/>
                <a:gd name="connsiteX621" fmla="*/ 188147 w 419831"/>
                <a:gd name="connsiteY621" fmla="*/ 56016 h 448529"/>
                <a:gd name="connsiteX622" fmla="*/ 202141 w 419831"/>
                <a:gd name="connsiteY622" fmla="*/ 42012 h 448529"/>
                <a:gd name="connsiteX623" fmla="*/ 211471 w 419831"/>
                <a:gd name="connsiteY623" fmla="*/ 31120 h 448529"/>
                <a:gd name="connsiteX624" fmla="*/ 216135 w 419831"/>
                <a:gd name="connsiteY624" fmla="*/ 24896 h 448529"/>
                <a:gd name="connsiteX625" fmla="*/ 219245 w 419831"/>
                <a:gd name="connsiteY625" fmla="*/ 20228 h 448529"/>
                <a:gd name="connsiteX626" fmla="*/ 222355 w 419831"/>
                <a:gd name="connsiteY626" fmla="*/ 15560 h 448529"/>
                <a:gd name="connsiteX627" fmla="*/ 216135 w 419831"/>
                <a:gd name="connsiteY627" fmla="*/ 14004 h 448529"/>
                <a:gd name="connsiteX628" fmla="*/ 208361 w 419831"/>
                <a:gd name="connsiteY628" fmla="*/ 23340 h 448529"/>
                <a:gd name="connsiteX629" fmla="*/ 186592 w 419831"/>
                <a:gd name="connsiteY629" fmla="*/ 49792 h 448529"/>
                <a:gd name="connsiteX630" fmla="*/ 186592 w 419831"/>
                <a:gd name="connsiteY630" fmla="*/ 48236 h 448529"/>
                <a:gd name="connsiteX631" fmla="*/ 115065 w 419831"/>
                <a:gd name="connsiteY631" fmla="*/ 178939 h 448529"/>
                <a:gd name="connsiteX632" fmla="*/ 115065 w 419831"/>
                <a:gd name="connsiteY632" fmla="*/ 178939 h 448529"/>
                <a:gd name="connsiteX633" fmla="*/ 116620 w 419831"/>
                <a:gd name="connsiteY633" fmla="*/ 177383 h 448529"/>
                <a:gd name="connsiteX634" fmla="*/ 119730 w 419831"/>
                <a:gd name="connsiteY634" fmla="*/ 177383 h 448529"/>
                <a:gd name="connsiteX635" fmla="*/ 115065 w 419831"/>
                <a:gd name="connsiteY635" fmla="*/ 178939 h 448529"/>
                <a:gd name="connsiteX636" fmla="*/ 31099 w 419831"/>
                <a:gd name="connsiteY636" fmla="*/ 384329 h 448529"/>
                <a:gd name="connsiteX637" fmla="*/ 31099 w 419831"/>
                <a:gd name="connsiteY637" fmla="*/ 384329 h 448529"/>
                <a:gd name="connsiteX638" fmla="*/ 29544 w 419831"/>
                <a:gd name="connsiteY638" fmla="*/ 396777 h 448529"/>
                <a:gd name="connsiteX639" fmla="*/ 27989 w 419831"/>
                <a:gd name="connsiteY639" fmla="*/ 415449 h 448529"/>
                <a:gd name="connsiteX640" fmla="*/ 26434 w 419831"/>
                <a:gd name="connsiteY640" fmla="*/ 432564 h 448529"/>
                <a:gd name="connsiteX641" fmla="*/ 26434 w 419831"/>
                <a:gd name="connsiteY641" fmla="*/ 434120 h 448529"/>
                <a:gd name="connsiteX642" fmla="*/ 26434 w 419831"/>
                <a:gd name="connsiteY642" fmla="*/ 412337 h 448529"/>
                <a:gd name="connsiteX643" fmla="*/ 26434 w 419831"/>
                <a:gd name="connsiteY643" fmla="*/ 396777 h 448529"/>
                <a:gd name="connsiteX644" fmla="*/ 26434 w 419831"/>
                <a:gd name="connsiteY644" fmla="*/ 388997 h 448529"/>
                <a:gd name="connsiteX645" fmla="*/ 26434 w 419831"/>
                <a:gd name="connsiteY645" fmla="*/ 388997 h 448529"/>
                <a:gd name="connsiteX646" fmla="*/ 24879 w 419831"/>
                <a:gd name="connsiteY646" fmla="*/ 384329 h 448529"/>
                <a:gd name="connsiteX647" fmla="*/ 31099 w 419831"/>
                <a:gd name="connsiteY647" fmla="*/ 384329 h 448529"/>
                <a:gd name="connsiteX648" fmla="*/ 96406 w 419831"/>
                <a:gd name="connsiteY648" fmla="*/ 284746 h 448529"/>
                <a:gd name="connsiteX649" fmla="*/ 96406 w 419831"/>
                <a:gd name="connsiteY649" fmla="*/ 284746 h 448529"/>
                <a:gd name="connsiteX650" fmla="*/ 99516 w 419831"/>
                <a:gd name="connsiteY650" fmla="*/ 284746 h 448529"/>
                <a:gd name="connsiteX651" fmla="*/ 105735 w 419831"/>
                <a:gd name="connsiteY651" fmla="*/ 295638 h 448529"/>
                <a:gd name="connsiteX652" fmla="*/ 102625 w 419831"/>
                <a:gd name="connsiteY652" fmla="*/ 304974 h 448529"/>
                <a:gd name="connsiteX653" fmla="*/ 96406 w 419831"/>
                <a:gd name="connsiteY653" fmla="*/ 308085 h 448529"/>
                <a:gd name="connsiteX654" fmla="*/ 97961 w 419831"/>
                <a:gd name="connsiteY654" fmla="*/ 308085 h 448529"/>
                <a:gd name="connsiteX655" fmla="*/ 96406 w 419831"/>
                <a:gd name="connsiteY655" fmla="*/ 301862 h 448529"/>
                <a:gd name="connsiteX656" fmla="*/ 101070 w 419831"/>
                <a:gd name="connsiteY656" fmla="*/ 294082 h 448529"/>
                <a:gd name="connsiteX657" fmla="*/ 94851 w 419831"/>
                <a:gd name="connsiteY657" fmla="*/ 289414 h 448529"/>
                <a:gd name="connsiteX658" fmla="*/ 90186 w 419831"/>
                <a:gd name="connsiteY658" fmla="*/ 292526 h 448529"/>
                <a:gd name="connsiteX659" fmla="*/ 96406 w 419831"/>
                <a:gd name="connsiteY659" fmla="*/ 284746 h 448529"/>
                <a:gd name="connsiteX660" fmla="*/ 91741 w 419831"/>
                <a:gd name="connsiteY660" fmla="*/ 276966 h 448529"/>
                <a:gd name="connsiteX661" fmla="*/ 91741 w 419831"/>
                <a:gd name="connsiteY661" fmla="*/ 276966 h 448529"/>
                <a:gd name="connsiteX662" fmla="*/ 79301 w 419831"/>
                <a:gd name="connsiteY662" fmla="*/ 287858 h 448529"/>
                <a:gd name="connsiteX663" fmla="*/ 90186 w 419831"/>
                <a:gd name="connsiteY663" fmla="*/ 273854 h 448529"/>
                <a:gd name="connsiteX664" fmla="*/ 91741 w 419831"/>
                <a:gd name="connsiteY664" fmla="*/ 276966 h 448529"/>
                <a:gd name="connsiteX665" fmla="*/ 83966 w 419831"/>
                <a:gd name="connsiteY665" fmla="*/ 308085 h 448529"/>
                <a:gd name="connsiteX666" fmla="*/ 83966 w 419831"/>
                <a:gd name="connsiteY666" fmla="*/ 308085 h 448529"/>
                <a:gd name="connsiteX667" fmla="*/ 82411 w 419831"/>
                <a:gd name="connsiteY667" fmla="*/ 311197 h 448529"/>
                <a:gd name="connsiteX668" fmla="*/ 79301 w 419831"/>
                <a:gd name="connsiteY668" fmla="*/ 311197 h 448529"/>
                <a:gd name="connsiteX669" fmla="*/ 83966 w 419831"/>
                <a:gd name="connsiteY669" fmla="*/ 308085 h 448529"/>
                <a:gd name="connsiteX670" fmla="*/ 88631 w 419831"/>
                <a:gd name="connsiteY670" fmla="*/ 266074 h 448529"/>
                <a:gd name="connsiteX671" fmla="*/ 88631 w 419831"/>
                <a:gd name="connsiteY671" fmla="*/ 266074 h 448529"/>
                <a:gd name="connsiteX672" fmla="*/ 69972 w 419831"/>
                <a:gd name="connsiteY672" fmla="*/ 280078 h 448529"/>
                <a:gd name="connsiteX673" fmla="*/ 87076 w 419831"/>
                <a:gd name="connsiteY673" fmla="*/ 259850 h 448529"/>
                <a:gd name="connsiteX674" fmla="*/ 88631 w 419831"/>
                <a:gd name="connsiteY674" fmla="*/ 266074 h 448529"/>
                <a:gd name="connsiteX675" fmla="*/ 73082 w 419831"/>
                <a:gd name="connsiteY675" fmla="*/ 301862 h 448529"/>
                <a:gd name="connsiteX676" fmla="*/ 73082 w 419831"/>
                <a:gd name="connsiteY676" fmla="*/ 301862 h 448529"/>
                <a:gd name="connsiteX677" fmla="*/ 65307 w 419831"/>
                <a:gd name="connsiteY677" fmla="*/ 312753 h 448529"/>
                <a:gd name="connsiteX678" fmla="*/ 63752 w 419831"/>
                <a:gd name="connsiteY678" fmla="*/ 312753 h 448529"/>
                <a:gd name="connsiteX679" fmla="*/ 59087 w 419831"/>
                <a:gd name="connsiteY679" fmla="*/ 312753 h 448529"/>
                <a:gd name="connsiteX680" fmla="*/ 73082 w 419831"/>
                <a:gd name="connsiteY680" fmla="*/ 301862 h 448529"/>
                <a:gd name="connsiteX681" fmla="*/ 82411 w 419831"/>
                <a:gd name="connsiteY681" fmla="*/ 245846 h 448529"/>
                <a:gd name="connsiteX682" fmla="*/ 82411 w 419831"/>
                <a:gd name="connsiteY682" fmla="*/ 245846 h 448529"/>
                <a:gd name="connsiteX683" fmla="*/ 83966 w 419831"/>
                <a:gd name="connsiteY683" fmla="*/ 250514 h 448529"/>
                <a:gd name="connsiteX684" fmla="*/ 65307 w 419831"/>
                <a:gd name="connsiteY684" fmla="*/ 266074 h 448529"/>
                <a:gd name="connsiteX685" fmla="*/ 82411 w 419831"/>
                <a:gd name="connsiteY685" fmla="*/ 245846 h 448529"/>
                <a:gd name="connsiteX686" fmla="*/ 80856 w 419831"/>
                <a:gd name="connsiteY686" fmla="*/ 241178 h 448529"/>
                <a:gd name="connsiteX687" fmla="*/ 80856 w 419831"/>
                <a:gd name="connsiteY687" fmla="*/ 241178 h 448529"/>
                <a:gd name="connsiteX688" fmla="*/ 77747 w 419831"/>
                <a:gd name="connsiteY688" fmla="*/ 241178 h 448529"/>
                <a:gd name="connsiteX689" fmla="*/ 66862 w 419831"/>
                <a:gd name="connsiteY689" fmla="*/ 252070 h 448529"/>
                <a:gd name="connsiteX690" fmla="*/ 54423 w 419831"/>
                <a:gd name="connsiteY690" fmla="*/ 262962 h 448529"/>
                <a:gd name="connsiteX691" fmla="*/ 48203 w 419831"/>
                <a:gd name="connsiteY691" fmla="*/ 270742 h 448529"/>
                <a:gd name="connsiteX692" fmla="*/ 57532 w 419831"/>
                <a:gd name="connsiteY692" fmla="*/ 256738 h 448529"/>
                <a:gd name="connsiteX693" fmla="*/ 68417 w 419831"/>
                <a:gd name="connsiteY693" fmla="*/ 241178 h 448529"/>
                <a:gd name="connsiteX694" fmla="*/ 77747 w 419831"/>
                <a:gd name="connsiteY694" fmla="*/ 230286 h 448529"/>
                <a:gd name="connsiteX695" fmla="*/ 80856 w 419831"/>
                <a:gd name="connsiteY695" fmla="*/ 241178 h 448529"/>
                <a:gd name="connsiteX696" fmla="*/ 40428 w 419831"/>
                <a:gd name="connsiteY696" fmla="*/ 276966 h 448529"/>
                <a:gd name="connsiteX697" fmla="*/ 40428 w 419831"/>
                <a:gd name="connsiteY697" fmla="*/ 276966 h 448529"/>
                <a:gd name="connsiteX698" fmla="*/ 40428 w 419831"/>
                <a:gd name="connsiteY698" fmla="*/ 272298 h 448529"/>
                <a:gd name="connsiteX699" fmla="*/ 43538 w 419831"/>
                <a:gd name="connsiteY699" fmla="*/ 270742 h 448529"/>
                <a:gd name="connsiteX700" fmla="*/ 62197 w 419831"/>
                <a:gd name="connsiteY700" fmla="*/ 245846 h 448529"/>
                <a:gd name="connsiteX701" fmla="*/ 65307 w 419831"/>
                <a:gd name="connsiteY701" fmla="*/ 242734 h 448529"/>
                <a:gd name="connsiteX702" fmla="*/ 55977 w 419831"/>
                <a:gd name="connsiteY702" fmla="*/ 255182 h 448529"/>
                <a:gd name="connsiteX703" fmla="*/ 45093 w 419831"/>
                <a:gd name="connsiteY703" fmla="*/ 270742 h 448529"/>
                <a:gd name="connsiteX704" fmla="*/ 40428 w 419831"/>
                <a:gd name="connsiteY704" fmla="*/ 276966 h 448529"/>
                <a:gd name="connsiteX705" fmla="*/ 45093 w 419831"/>
                <a:gd name="connsiteY705" fmla="*/ 283190 h 448529"/>
                <a:gd name="connsiteX706" fmla="*/ 45093 w 419831"/>
                <a:gd name="connsiteY706" fmla="*/ 283190 h 448529"/>
                <a:gd name="connsiteX707" fmla="*/ 38873 w 419831"/>
                <a:gd name="connsiteY707" fmla="*/ 289414 h 448529"/>
                <a:gd name="connsiteX708" fmla="*/ 38873 w 419831"/>
                <a:gd name="connsiteY708" fmla="*/ 287858 h 448529"/>
                <a:gd name="connsiteX709" fmla="*/ 45093 w 419831"/>
                <a:gd name="connsiteY709" fmla="*/ 283190 h 448529"/>
                <a:gd name="connsiteX710" fmla="*/ 66862 w 419831"/>
                <a:gd name="connsiteY710" fmla="*/ 220950 h 448529"/>
                <a:gd name="connsiteX711" fmla="*/ 66862 w 419831"/>
                <a:gd name="connsiteY711" fmla="*/ 220950 h 448529"/>
                <a:gd name="connsiteX712" fmla="*/ 71527 w 419831"/>
                <a:gd name="connsiteY712" fmla="*/ 225618 h 448529"/>
                <a:gd name="connsiteX713" fmla="*/ 66862 w 419831"/>
                <a:gd name="connsiteY713" fmla="*/ 230286 h 448529"/>
                <a:gd name="connsiteX714" fmla="*/ 55977 w 419831"/>
                <a:gd name="connsiteY714" fmla="*/ 241178 h 448529"/>
                <a:gd name="connsiteX715" fmla="*/ 41983 w 419831"/>
                <a:gd name="connsiteY715" fmla="*/ 262962 h 448529"/>
                <a:gd name="connsiteX716" fmla="*/ 41983 w 419831"/>
                <a:gd name="connsiteY716" fmla="*/ 255182 h 448529"/>
                <a:gd name="connsiteX717" fmla="*/ 43538 w 419831"/>
                <a:gd name="connsiteY717" fmla="*/ 244290 h 448529"/>
                <a:gd name="connsiteX718" fmla="*/ 55977 w 419831"/>
                <a:gd name="connsiteY718" fmla="*/ 233398 h 448529"/>
                <a:gd name="connsiteX719" fmla="*/ 62197 w 419831"/>
                <a:gd name="connsiteY719" fmla="*/ 227174 h 448529"/>
                <a:gd name="connsiteX720" fmla="*/ 66862 w 419831"/>
                <a:gd name="connsiteY720" fmla="*/ 220950 h 448529"/>
                <a:gd name="connsiteX721" fmla="*/ 45093 w 419831"/>
                <a:gd name="connsiteY721" fmla="*/ 236510 h 448529"/>
                <a:gd name="connsiteX722" fmla="*/ 45093 w 419831"/>
                <a:gd name="connsiteY722" fmla="*/ 236510 h 448529"/>
                <a:gd name="connsiteX723" fmla="*/ 45093 w 419831"/>
                <a:gd name="connsiteY723" fmla="*/ 230286 h 448529"/>
                <a:gd name="connsiteX724" fmla="*/ 49758 w 419831"/>
                <a:gd name="connsiteY724" fmla="*/ 220950 h 448529"/>
                <a:gd name="connsiteX725" fmla="*/ 49758 w 419831"/>
                <a:gd name="connsiteY725" fmla="*/ 220950 h 448529"/>
                <a:gd name="connsiteX726" fmla="*/ 51313 w 419831"/>
                <a:gd name="connsiteY726" fmla="*/ 220950 h 448529"/>
                <a:gd name="connsiteX727" fmla="*/ 51313 w 419831"/>
                <a:gd name="connsiteY727" fmla="*/ 219394 h 448529"/>
                <a:gd name="connsiteX728" fmla="*/ 54423 w 419831"/>
                <a:gd name="connsiteY728" fmla="*/ 216282 h 448529"/>
                <a:gd name="connsiteX729" fmla="*/ 54423 w 419831"/>
                <a:gd name="connsiteY729" fmla="*/ 219394 h 448529"/>
                <a:gd name="connsiteX730" fmla="*/ 54423 w 419831"/>
                <a:gd name="connsiteY730" fmla="*/ 219394 h 448529"/>
                <a:gd name="connsiteX731" fmla="*/ 55977 w 419831"/>
                <a:gd name="connsiteY731" fmla="*/ 216282 h 448529"/>
                <a:gd name="connsiteX732" fmla="*/ 62197 w 419831"/>
                <a:gd name="connsiteY732" fmla="*/ 216282 h 448529"/>
                <a:gd name="connsiteX733" fmla="*/ 63752 w 419831"/>
                <a:gd name="connsiteY733" fmla="*/ 217838 h 448529"/>
                <a:gd name="connsiteX734" fmla="*/ 57532 w 419831"/>
                <a:gd name="connsiteY734" fmla="*/ 222506 h 448529"/>
                <a:gd name="connsiteX735" fmla="*/ 51313 w 419831"/>
                <a:gd name="connsiteY735" fmla="*/ 230286 h 448529"/>
                <a:gd name="connsiteX736" fmla="*/ 45093 w 419831"/>
                <a:gd name="connsiteY736" fmla="*/ 236510 h 448529"/>
                <a:gd name="connsiteX737" fmla="*/ 85521 w 419831"/>
                <a:gd name="connsiteY737" fmla="*/ 177383 h 448529"/>
                <a:gd name="connsiteX738" fmla="*/ 85521 w 419831"/>
                <a:gd name="connsiteY738" fmla="*/ 177383 h 448529"/>
                <a:gd name="connsiteX739" fmla="*/ 71527 w 419831"/>
                <a:gd name="connsiteY739" fmla="*/ 189830 h 448529"/>
                <a:gd name="connsiteX740" fmla="*/ 65307 w 419831"/>
                <a:gd name="connsiteY740" fmla="*/ 199166 h 448529"/>
                <a:gd name="connsiteX741" fmla="*/ 60642 w 419831"/>
                <a:gd name="connsiteY741" fmla="*/ 199166 h 448529"/>
                <a:gd name="connsiteX742" fmla="*/ 60642 w 419831"/>
                <a:gd name="connsiteY742" fmla="*/ 197610 h 448529"/>
                <a:gd name="connsiteX743" fmla="*/ 71527 w 419831"/>
                <a:gd name="connsiteY743" fmla="*/ 185162 h 448529"/>
                <a:gd name="connsiteX744" fmla="*/ 90186 w 419831"/>
                <a:gd name="connsiteY744" fmla="*/ 160267 h 448529"/>
                <a:gd name="connsiteX745" fmla="*/ 85521 w 419831"/>
                <a:gd name="connsiteY745" fmla="*/ 177383 h 448529"/>
                <a:gd name="connsiteX746" fmla="*/ 90186 w 419831"/>
                <a:gd name="connsiteY746" fmla="*/ 143151 h 448529"/>
                <a:gd name="connsiteX747" fmla="*/ 90186 w 419831"/>
                <a:gd name="connsiteY747" fmla="*/ 143151 h 448529"/>
                <a:gd name="connsiteX748" fmla="*/ 90186 w 419831"/>
                <a:gd name="connsiteY748" fmla="*/ 144707 h 448529"/>
                <a:gd name="connsiteX749" fmla="*/ 90186 w 419831"/>
                <a:gd name="connsiteY749" fmla="*/ 158711 h 448529"/>
                <a:gd name="connsiteX750" fmla="*/ 87076 w 419831"/>
                <a:gd name="connsiteY750" fmla="*/ 155599 h 448529"/>
                <a:gd name="connsiteX751" fmla="*/ 65307 w 419831"/>
                <a:gd name="connsiteY751" fmla="*/ 182051 h 448529"/>
                <a:gd name="connsiteX752" fmla="*/ 55977 w 419831"/>
                <a:gd name="connsiteY752" fmla="*/ 194498 h 448529"/>
                <a:gd name="connsiteX753" fmla="*/ 52868 w 419831"/>
                <a:gd name="connsiteY753" fmla="*/ 197610 h 448529"/>
                <a:gd name="connsiteX754" fmla="*/ 48203 w 419831"/>
                <a:gd name="connsiteY754" fmla="*/ 197610 h 448529"/>
                <a:gd name="connsiteX755" fmla="*/ 45093 w 419831"/>
                <a:gd name="connsiteY755" fmla="*/ 194498 h 448529"/>
                <a:gd name="connsiteX756" fmla="*/ 65307 w 419831"/>
                <a:gd name="connsiteY756" fmla="*/ 171159 h 448529"/>
                <a:gd name="connsiteX757" fmla="*/ 79301 w 419831"/>
                <a:gd name="connsiteY757" fmla="*/ 157155 h 448529"/>
                <a:gd name="connsiteX758" fmla="*/ 85521 w 419831"/>
                <a:gd name="connsiteY758" fmla="*/ 149375 h 448529"/>
                <a:gd name="connsiteX759" fmla="*/ 90186 w 419831"/>
                <a:gd name="connsiteY759" fmla="*/ 143151 h 448529"/>
                <a:gd name="connsiteX760" fmla="*/ 88631 w 419831"/>
                <a:gd name="connsiteY760" fmla="*/ 138483 h 448529"/>
                <a:gd name="connsiteX761" fmla="*/ 88631 w 419831"/>
                <a:gd name="connsiteY761" fmla="*/ 138483 h 448529"/>
                <a:gd name="connsiteX762" fmla="*/ 80856 w 419831"/>
                <a:gd name="connsiteY762" fmla="*/ 143151 h 448529"/>
                <a:gd name="connsiteX763" fmla="*/ 73082 w 419831"/>
                <a:gd name="connsiteY763" fmla="*/ 150931 h 448529"/>
                <a:gd name="connsiteX764" fmla="*/ 59087 w 419831"/>
                <a:gd name="connsiteY764" fmla="*/ 166491 h 448529"/>
                <a:gd name="connsiteX765" fmla="*/ 41983 w 419831"/>
                <a:gd name="connsiteY765" fmla="*/ 189830 h 448529"/>
                <a:gd name="connsiteX766" fmla="*/ 37318 w 419831"/>
                <a:gd name="connsiteY766" fmla="*/ 183607 h 448529"/>
                <a:gd name="connsiteX767" fmla="*/ 46648 w 419831"/>
                <a:gd name="connsiteY767" fmla="*/ 174271 h 448529"/>
                <a:gd name="connsiteX768" fmla="*/ 59087 w 419831"/>
                <a:gd name="connsiteY768" fmla="*/ 158711 h 448529"/>
                <a:gd name="connsiteX769" fmla="*/ 73082 w 419831"/>
                <a:gd name="connsiteY769" fmla="*/ 144707 h 448529"/>
                <a:gd name="connsiteX770" fmla="*/ 85521 w 419831"/>
                <a:gd name="connsiteY770" fmla="*/ 132259 h 448529"/>
                <a:gd name="connsiteX771" fmla="*/ 88631 w 419831"/>
                <a:gd name="connsiteY771" fmla="*/ 138483 h 448529"/>
                <a:gd name="connsiteX772" fmla="*/ 76192 w 419831"/>
                <a:gd name="connsiteY772" fmla="*/ 126035 h 448529"/>
                <a:gd name="connsiteX773" fmla="*/ 76192 w 419831"/>
                <a:gd name="connsiteY773" fmla="*/ 126035 h 448529"/>
                <a:gd name="connsiteX774" fmla="*/ 83966 w 419831"/>
                <a:gd name="connsiteY774" fmla="*/ 126035 h 448529"/>
                <a:gd name="connsiteX775" fmla="*/ 83966 w 419831"/>
                <a:gd name="connsiteY775" fmla="*/ 129147 h 448529"/>
                <a:gd name="connsiteX776" fmla="*/ 82411 w 419831"/>
                <a:gd name="connsiteY776" fmla="*/ 127591 h 448529"/>
                <a:gd name="connsiteX777" fmla="*/ 68417 w 419831"/>
                <a:gd name="connsiteY777" fmla="*/ 141595 h 448529"/>
                <a:gd name="connsiteX778" fmla="*/ 54423 w 419831"/>
                <a:gd name="connsiteY778" fmla="*/ 155599 h 448529"/>
                <a:gd name="connsiteX779" fmla="*/ 41983 w 419831"/>
                <a:gd name="connsiteY779" fmla="*/ 171159 h 448529"/>
                <a:gd name="connsiteX780" fmla="*/ 35763 w 419831"/>
                <a:gd name="connsiteY780" fmla="*/ 178939 h 448529"/>
                <a:gd name="connsiteX781" fmla="*/ 35763 w 419831"/>
                <a:gd name="connsiteY781" fmla="*/ 168047 h 448529"/>
                <a:gd name="connsiteX782" fmla="*/ 60642 w 419831"/>
                <a:gd name="connsiteY782" fmla="*/ 144707 h 448529"/>
                <a:gd name="connsiteX783" fmla="*/ 76192 w 419831"/>
                <a:gd name="connsiteY783" fmla="*/ 126035 h 448529"/>
                <a:gd name="connsiteX784" fmla="*/ 66862 w 419831"/>
                <a:gd name="connsiteY784" fmla="*/ 126035 h 448529"/>
                <a:gd name="connsiteX785" fmla="*/ 66862 w 419831"/>
                <a:gd name="connsiteY785" fmla="*/ 126035 h 448529"/>
                <a:gd name="connsiteX786" fmla="*/ 69972 w 419831"/>
                <a:gd name="connsiteY786" fmla="*/ 126035 h 448529"/>
                <a:gd name="connsiteX787" fmla="*/ 66862 w 419831"/>
                <a:gd name="connsiteY787" fmla="*/ 127591 h 448529"/>
                <a:gd name="connsiteX788" fmla="*/ 66862 w 419831"/>
                <a:gd name="connsiteY788" fmla="*/ 126035 h 448529"/>
                <a:gd name="connsiteX789" fmla="*/ 63752 w 419831"/>
                <a:gd name="connsiteY789" fmla="*/ 130703 h 448529"/>
                <a:gd name="connsiteX790" fmla="*/ 63752 w 419831"/>
                <a:gd name="connsiteY790" fmla="*/ 130703 h 448529"/>
                <a:gd name="connsiteX791" fmla="*/ 55977 w 419831"/>
                <a:gd name="connsiteY791" fmla="*/ 140039 h 448529"/>
                <a:gd name="connsiteX792" fmla="*/ 35763 w 419831"/>
                <a:gd name="connsiteY792" fmla="*/ 163379 h 448529"/>
                <a:gd name="connsiteX793" fmla="*/ 35763 w 419831"/>
                <a:gd name="connsiteY793" fmla="*/ 161823 h 448529"/>
                <a:gd name="connsiteX794" fmla="*/ 63752 w 419831"/>
                <a:gd name="connsiteY794" fmla="*/ 130703 h 448529"/>
                <a:gd name="connsiteX795" fmla="*/ 27989 w 419831"/>
                <a:gd name="connsiteY795" fmla="*/ 158711 h 448529"/>
                <a:gd name="connsiteX796" fmla="*/ 27989 w 419831"/>
                <a:gd name="connsiteY796" fmla="*/ 158711 h 448529"/>
                <a:gd name="connsiteX797" fmla="*/ 29544 w 419831"/>
                <a:gd name="connsiteY797" fmla="*/ 157155 h 448529"/>
                <a:gd name="connsiteX798" fmla="*/ 27989 w 419831"/>
                <a:gd name="connsiteY798" fmla="*/ 166491 h 448529"/>
                <a:gd name="connsiteX799" fmla="*/ 27989 w 419831"/>
                <a:gd name="connsiteY799" fmla="*/ 158711 h 448529"/>
                <a:gd name="connsiteX800" fmla="*/ 29544 w 419831"/>
                <a:gd name="connsiteY800" fmla="*/ 292526 h 448529"/>
                <a:gd name="connsiteX801" fmla="*/ 29544 w 419831"/>
                <a:gd name="connsiteY801" fmla="*/ 292526 h 448529"/>
                <a:gd name="connsiteX802" fmla="*/ 31099 w 419831"/>
                <a:gd name="connsiteY802" fmla="*/ 269186 h 448529"/>
                <a:gd name="connsiteX803" fmla="*/ 31099 w 419831"/>
                <a:gd name="connsiteY803" fmla="*/ 194498 h 448529"/>
                <a:gd name="connsiteX804" fmla="*/ 29544 w 419831"/>
                <a:gd name="connsiteY804" fmla="*/ 185162 h 448529"/>
                <a:gd name="connsiteX805" fmla="*/ 37318 w 419831"/>
                <a:gd name="connsiteY805" fmla="*/ 197610 h 448529"/>
                <a:gd name="connsiteX806" fmla="*/ 34208 w 419831"/>
                <a:gd name="connsiteY806" fmla="*/ 200722 h 448529"/>
                <a:gd name="connsiteX807" fmla="*/ 38873 w 419831"/>
                <a:gd name="connsiteY807" fmla="*/ 203834 h 448529"/>
                <a:gd name="connsiteX808" fmla="*/ 38873 w 419831"/>
                <a:gd name="connsiteY808" fmla="*/ 202278 h 448529"/>
                <a:gd name="connsiteX809" fmla="*/ 38873 w 419831"/>
                <a:gd name="connsiteY809" fmla="*/ 203834 h 448529"/>
                <a:gd name="connsiteX810" fmla="*/ 48203 w 419831"/>
                <a:gd name="connsiteY810" fmla="*/ 205390 h 448529"/>
                <a:gd name="connsiteX811" fmla="*/ 48203 w 419831"/>
                <a:gd name="connsiteY811" fmla="*/ 208502 h 448529"/>
                <a:gd name="connsiteX812" fmla="*/ 49758 w 419831"/>
                <a:gd name="connsiteY812" fmla="*/ 210058 h 448529"/>
                <a:gd name="connsiteX813" fmla="*/ 52868 w 419831"/>
                <a:gd name="connsiteY813" fmla="*/ 206946 h 448529"/>
                <a:gd name="connsiteX814" fmla="*/ 57532 w 419831"/>
                <a:gd name="connsiteY814" fmla="*/ 208502 h 448529"/>
                <a:gd name="connsiteX815" fmla="*/ 40428 w 419831"/>
                <a:gd name="connsiteY815" fmla="*/ 219394 h 448529"/>
                <a:gd name="connsiteX816" fmla="*/ 41983 w 419831"/>
                <a:gd name="connsiteY816" fmla="*/ 219394 h 448529"/>
                <a:gd name="connsiteX817" fmla="*/ 38873 w 419831"/>
                <a:gd name="connsiteY817" fmla="*/ 225618 h 448529"/>
                <a:gd name="connsiteX818" fmla="*/ 34208 w 419831"/>
                <a:gd name="connsiteY818" fmla="*/ 248958 h 448529"/>
                <a:gd name="connsiteX819" fmla="*/ 29544 w 419831"/>
                <a:gd name="connsiteY819" fmla="*/ 292526 h 448529"/>
                <a:gd name="connsiteX820" fmla="*/ 37318 w 419831"/>
                <a:gd name="connsiteY820" fmla="*/ 312753 h 448529"/>
                <a:gd name="connsiteX821" fmla="*/ 37318 w 419831"/>
                <a:gd name="connsiteY821" fmla="*/ 312753 h 448529"/>
                <a:gd name="connsiteX822" fmla="*/ 37318 w 419831"/>
                <a:gd name="connsiteY822" fmla="*/ 303418 h 448529"/>
                <a:gd name="connsiteX823" fmla="*/ 60642 w 419831"/>
                <a:gd name="connsiteY823" fmla="*/ 281634 h 448529"/>
                <a:gd name="connsiteX824" fmla="*/ 37318 w 419831"/>
                <a:gd name="connsiteY824" fmla="*/ 309641 h 448529"/>
                <a:gd name="connsiteX825" fmla="*/ 38873 w 419831"/>
                <a:gd name="connsiteY825" fmla="*/ 312753 h 448529"/>
                <a:gd name="connsiteX826" fmla="*/ 37318 w 419831"/>
                <a:gd name="connsiteY826" fmla="*/ 312753 h 448529"/>
                <a:gd name="connsiteX827" fmla="*/ 49758 w 419831"/>
                <a:gd name="connsiteY827" fmla="*/ 312753 h 448529"/>
                <a:gd name="connsiteX828" fmla="*/ 49758 w 419831"/>
                <a:gd name="connsiteY828" fmla="*/ 312753 h 448529"/>
                <a:gd name="connsiteX829" fmla="*/ 43538 w 419831"/>
                <a:gd name="connsiteY829" fmla="*/ 312753 h 448529"/>
                <a:gd name="connsiteX830" fmla="*/ 62197 w 419831"/>
                <a:gd name="connsiteY830" fmla="*/ 297194 h 448529"/>
                <a:gd name="connsiteX831" fmla="*/ 49758 w 419831"/>
                <a:gd name="connsiteY831" fmla="*/ 311197 h 448529"/>
                <a:gd name="connsiteX832" fmla="*/ 49758 w 419831"/>
                <a:gd name="connsiteY832" fmla="*/ 312753 h 448529"/>
                <a:gd name="connsiteX833" fmla="*/ 40428 w 419831"/>
                <a:gd name="connsiteY833" fmla="*/ 337649 h 448529"/>
                <a:gd name="connsiteX834" fmla="*/ 40428 w 419831"/>
                <a:gd name="connsiteY834" fmla="*/ 337649 h 448529"/>
                <a:gd name="connsiteX835" fmla="*/ 51313 w 419831"/>
                <a:gd name="connsiteY835" fmla="*/ 329869 h 448529"/>
                <a:gd name="connsiteX836" fmla="*/ 57532 w 419831"/>
                <a:gd name="connsiteY836" fmla="*/ 323645 h 448529"/>
                <a:gd name="connsiteX837" fmla="*/ 59087 w 419831"/>
                <a:gd name="connsiteY837" fmla="*/ 323645 h 448529"/>
                <a:gd name="connsiteX838" fmla="*/ 66862 w 419831"/>
                <a:gd name="connsiteY838" fmla="*/ 323645 h 448529"/>
                <a:gd name="connsiteX839" fmla="*/ 63752 w 419831"/>
                <a:gd name="connsiteY839" fmla="*/ 326757 h 448529"/>
                <a:gd name="connsiteX840" fmla="*/ 45093 w 419831"/>
                <a:gd name="connsiteY840" fmla="*/ 342317 h 448529"/>
                <a:gd name="connsiteX841" fmla="*/ 40428 w 419831"/>
                <a:gd name="connsiteY841" fmla="*/ 337649 h 448529"/>
                <a:gd name="connsiteX842" fmla="*/ 69972 w 419831"/>
                <a:gd name="connsiteY842" fmla="*/ 346985 h 448529"/>
                <a:gd name="connsiteX843" fmla="*/ 69972 w 419831"/>
                <a:gd name="connsiteY843" fmla="*/ 346985 h 448529"/>
                <a:gd name="connsiteX844" fmla="*/ 49758 w 419831"/>
                <a:gd name="connsiteY844" fmla="*/ 348541 h 448529"/>
                <a:gd name="connsiteX845" fmla="*/ 48203 w 419831"/>
                <a:gd name="connsiteY845" fmla="*/ 345429 h 448529"/>
                <a:gd name="connsiteX846" fmla="*/ 66862 w 419831"/>
                <a:gd name="connsiteY846" fmla="*/ 331425 h 448529"/>
                <a:gd name="connsiteX847" fmla="*/ 74637 w 419831"/>
                <a:gd name="connsiteY847" fmla="*/ 322089 h 448529"/>
                <a:gd name="connsiteX848" fmla="*/ 80856 w 419831"/>
                <a:gd name="connsiteY848" fmla="*/ 322089 h 448529"/>
                <a:gd name="connsiteX849" fmla="*/ 74637 w 419831"/>
                <a:gd name="connsiteY849" fmla="*/ 328313 h 448529"/>
                <a:gd name="connsiteX850" fmla="*/ 60642 w 419831"/>
                <a:gd name="connsiteY850" fmla="*/ 343873 h 448529"/>
                <a:gd name="connsiteX851" fmla="*/ 63752 w 419831"/>
                <a:gd name="connsiteY851" fmla="*/ 345429 h 448529"/>
                <a:gd name="connsiteX852" fmla="*/ 79301 w 419831"/>
                <a:gd name="connsiteY852" fmla="*/ 331425 h 448529"/>
                <a:gd name="connsiteX853" fmla="*/ 87076 w 419831"/>
                <a:gd name="connsiteY853" fmla="*/ 325201 h 448529"/>
                <a:gd name="connsiteX854" fmla="*/ 88631 w 419831"/>
                <a:gd name="connsiteY854" fmla="*/ 322089 h 448529"/>
                <a:gd name="connsiteX855" fmla="*/ 99516 w 419831"/>
                <a:gd name="connsiteY855" fmla="*/ 322089 h 448529"/>
                <a:gd name="connsiteX856" fmla="*/ 97961 w 419831"/>
                <a:gd name="connsiteY856" fmla="*/ 322089 h 448529"/>
                <a:gd name="connsiteX857" fmla="*/ 88631 w 419831"/>
                <a:gd name="connsiteY857" fmla="*/ 329869 h 448529"/>
                <a:gd name="connsiteX858" fmla="*/ 69972 w 419831"/>
                <a:gd name="connsiteY858" fmla="*/ 346985 h 448529"/>
                <a:gd name="connsiteX859" fmla="*/ 69972 w 419831"/>
                <a:gd name="connsiteY859" fmla="*/ 346985 h 448529"/>
                <a:gd name="connsiteX860" fmla="*/ 111955 w 419831"/>
                <a:gd name="connsiteY860" fmla="*/ 328313 h 448529"/>
                <a:gd name="connsiteX861" fmla="*/ 111955 w 419831"/>
                <a:gd name="connsiteY861" fmla="*/ 328313 h 448529"/>
                <a:gd name="connsiteX862" fmla="*/ 97961 w 419831"/>
                <a:gd name="connsiteY862" fmla="*/ 339205 h 448529"/>
                <a:gd name="connsiteX863" fmla="*/ 91741 w 419831"/>
                <a:gd name="connsiteY863" fmla="*/ 345429 h 448529"/>
                <a:gd name="connsiteX864" fmla="*/ 77747 w 419831"/>
                <a:gd name="connsiteY864" fmla="*/ 346985 h 448529"/>
                <a:gd name="connsiteX865" fmla="*/ 77747 w 419831"/>
                <a:gd name="connsiteY865" fmla="*/ 346985 h 448529"/>
                <a:gd name="connsiteX866" fmla="*/ 91741 w 419831"/>
                <a:gd name="connsiteY866" fmla="*/ 332981 h 448529"/>
                <a:gd name="connsiteX867" fmla="*/ 101070 w 419831"/>
                <a:gd name="connsiteY867" fmla="*/ 326757 h 448529"/>
                <a:gd name="connsiteX868" fmla="*/ 104180 w 419831"/>
                <a:gd name="connsiteY868" fmla="*/ 325201 h 448529"/>
                <a:gd name="connsiteX869" fmla="*/ 113510 w 419831"/>
                <a:gd name="connsiteY869" fmla="*/ 329869 h 448529"/>
                <a:gd name="connsiteX870" fmla="*/ 113510 w 419831"/>
                <a:gd name="connsiteY870" fmla="*/ 331425 h 448529"/>
                <a:gd name="connsiteX871" fmla="*/ 111955 w 419831"/>
                <a:gd name="connsiteY871" fmla="*/ 328313 h 448529"/>
                <a:gd name="connsiteX872" fmla="*/ 272113 w 419831"/>
                <a:gd name="connsiteY872" fmla="*/ 136927 h 448529"/>
                <a:gd name="connsiteX873" fmla="*/ 272113 w 419831"/>
                <a:gd name="connsiteY873" fmla="*/ 136927 h 448529"/>
                <a:gd name="connsiteX874" fmla="*/ 273668 w 419831"/>
                <a:gd name="connsiteY874" fmla="*/ 140039 h 448529"/>
                <a:gd name="connsiteX875" fmla="*/ 275223 w 419831"/>
                <a:gd name="connsiteY875" fmla="*/ 140039 h 448529"/>
                <a:gd name="connsiteX876" fmla="*/ 273668 w 419831"/>
                <a:gd name="connsiteY876" fmla="*/ 141595 h 448529"/>
                <a:gd name="connsiteX877" fmla="*/ 261228 w 419831"/>
                <a:gd name="connsiteY877" fmla="*/ 164935 h 448529"/>
                <a:gd name="connsiteX878" fmla="*/ 256563 w 419831"/>
                <a:gd name="connsiteY878" fmla="*/ 175827 h 448529"/>
                <a:gd name="connsiteX879" fmla="*/ 255009 w 419831"/>
                <a:gd name="connsiteY879" fmla="*/ 178939 h 448529"/>
                <a:gd name="connsiteX880" fmla="*/ 231685 w 419831"/>
                <a:gd name="connsiteY880" fmla="*/ 182051 h 448529"/>
                <a:gd name="connsiteX881" fmla="*/ 230130 w 419831"/>
                <a:gd name="connsiteY881" fmla="*/ 182051 h 448529"/>
                <a:gd name="connsiteX882" fmla="*/ 234794 w 419831"/>
                <a:gd name="connsiteY882" fmla="*/ 177383 h 448529"/>
                <a:gd name="connsiteX883" fmla="*/ 236349 w 419831"/>
                <a:gd name="connsiteY883" fmla="*/ 180495 h 448529"/>
                <a:gd name="connsiteX884" fmla="*/ 247234 w 419831"/>
                <a:gd name="connsiteY884" fmla="*/ 172715 h 448529"/>
                <a:gd name="connsiteX885" fmla="*/ 256563 w 419831"/>
                <a:gd name="connsiteY885" fmla="*/ 164935 h 448529"/>
                <a:gd name="connsiteX886" fmla="*/ 255009 w 419831"/>
                <a:gd name="connsiteY886" fmla="*/ 163379 h 448529"/>
                <a:gd name="connsiteX887" fmla="*/ 245679 w 419831"/>
                <a:gd name="connsiteY887" fmla="*/ 169603 h 448529"/>
                <a:gd name="connsiteX888" fmla="*/ 241014 w 419831"/>
                <a:gd name="connsiteY888" fmla="*/ 172715 h 448529"/>
                <a:gd name="connsiteX889" fmla="*/ 245679 w 419831"/>
                <a:gd name="connsiteY889" fmla="*/ 166491 h 448529"/>
                <a:gd name="connsiteX890" fmla="*/ 264338 w 419831"/>
                <a:gd name="connsiteY890" fmla="*/ 152487 h 448529"/>
                <a:gd name="connsiteX891" fmla="*/ 264338 w 419831"/>
                <a:gd name="connsiteY891" fmla="*/ 150931 h 448529"/>
                <a:gd name="connsiteX892" fmla="*/ 245679 w 419831"/>
                <a:gd name="connsiteY892" fmla="*/ 160267 h 448529"/>
                <a:gd name="connsiteX893" fmla="*/ 272113 w 419831"/>
                <a:gd name="connsiteY893" fmla="*/ 136927 h 448529"/>
                <a:gd name="connsiteX894" fmla="*/ 272113 w 419831"/>
                <a:gd name="connsiteY894" fmla="*/ 136927 h 448529"/>
                <a:gd name="connsiteX895" fmla="*/ 265893 w 419831"/>
                <a:gd name="connsiteY895" fmla="*/ 127591 h 448529"/>
                <a:gd name="connsiteX896" fmla="*/ 265893 w 419831"/>
                <a:gd name="connsiteY896" fmla="*/ 127591 h 448529"/>
                <a:gd name="connsiteX897" fmla="*/ 265893 w 419831"/>
                <a:gd name="connsiteY897" fmla="*/ 127591 h 448529"/>
                <a:gd name="connsiteX898" fmla="*/ 265893 w 419831"/>
                <a:gd name="connsiteY898" fmla="*/ 127591 h 448529"/>
                <a:gd name="connsiteX899" fmla="*/ 265893 w 419831"/>
                <a:gd name="connsiteY899" fmla="*/ 127591 h 448529"/>
                <a:gd name="connsiteX900" fmla="*/ 250344 w 419831"/>
                <a:gd name="connsiteY900" fmla="*/ 116699 h 448529"/>
                <a:gd name="connsiteX901" fmla="*/ 250344 w 419831"/>
                <a:gd name="connsiteY901" fmla="*/ 116699 h 448529"/>
                <a:gd name="connsiteX902" fmla="*/ 250344 w 419831"/>
                <a:gd name="connsiteY902" fmla="*/ 115143 h 448529"/>
                <a:gd name="connsiteX903" fmla="*/ 258118 w 419831"/>
                <a:gd name="connsiteY903" fmla="*/ 119811 h 448529"/>
                <a:gd name="connsiteX904" fmla="*/ 248789 w 419831"/>
                <a:gd name="connsiteY904" fmla="*/ 124479 h 448529"/>
                <a:gd name="connsiteX905" fmla="*/ 242569 w 419831"/>
                <a:gd name="connsiteY905" fmla="*/ 132259 h 448529"/>
                <a:gd name="connsiteX906" fmla="*/ 250344 w 419831"/>
                <a:gd name="connsiteY906" fmla="*/ 116699 h 448529"/>
                <a:gd name="connsiteX907" fmla="*/ 239459 w 419831"/>
                <a:gd name="connsiteY907" fmla="*/ 138483 h 448529"/>
                <a:gd name="connsiteX908" fmla="*/ 239459 w 419831"/>
                <a:gd name="connsiteY908" fmla="*/ 138483 h 448529"/>
                <a:gd name="connsiteX909" fmla="*/ 241014 w 419831"/>
                <a:gd name="connsiteY909" fmla="*/ 138483 h 448529"/>
                <a:gd name="connsiteX910" fmla="*/ 242569 w 419831"/>
                <a:gd name="connsiteY910" fmla="*/ 138483 h 448529"/>
                <a:gd name="connsiteX911" fmla="*/ 251899 w 419831"/>
                <a:gd name="connsiteY911" fmla="*/ 129147 h 448529"/>
                <a:gd name="connsiteX912" fmla="*/ 261228 w 419831"/>
                <a:gd name="connsiteY912" fmla="*/ 121367 h 448529"/>
                <a:gd name="connsiteX913" fmla="*/ 261228 w 419831"/>
                <a:gd name="connsiteY913" fmla="*/ 122923 h 448529"/>
                <a:gd name="connsiteX914" fmla="*/ 262783 w 419831"/>
                <a:gd name="connsiteY914" fmla="*/ 122923 h 448529"/>
                <a:gd name="connsiteX915" fmla="*/ 253454 w 419831"/>
                <a:gd name="connsiteY915" fmla="*/ 129147 h 448529"/>
                <a:gd name="connsiteX916" fmla="*/ 237904 w 419831"/>
                <a:gd name="connsiteY916" fmla="*/ 144707 h 448529"/>
                <a:gd name="connsiteX917" fmla="*/ 239459 w 419831"/>
                <a:gd name="connsiteY917" fmla="*/ 138483 h 448529"/>
                <a:gd name="connsiteX918" fmla="*/ 231685 w 419831"/>
                <a:gd name="connsiteY918" fmla="*/ 163379 h 448529"/>
                <a:gd name="connsiteX919" fmla="*/ 231685 w 419831"/>
                <a:gd name="connsiteY919" fmla="*/ 163379 h 448529"/>
                <a:gd name="connsiteX920" fmla="*/ 234794 w 419831"/>
                <a:gd name="connsiteY920" fmla="*/ 154043 h 448529"/>
                <a:gd name="connsiteX921" fmla="*/ 253454 w 419831"/>
                <a:gd name="connsiteY921" fmla="*/ 140039 h 448529"/>
                <a:gd name="connsiteX922" fmla="*/ 261228 w 419831"/>
                <a:gd name="connsiteY922" fmla="*/ 132259 h 448529"/>
                <a:gd name="connsiteX923" fmla="*/ 264338 w 419831"/>
                <a:gd name="connsiteY923" fmla="*/ 130703 h 448529"/>
                <a:gd name="connsiteX924" fmla="*/ 264338 w 419831"/>
                <a:gd name="connsiteY924" fmla="*/ 129147 h 448529"/>
                <a:gd name="connsiteX925" fmla="*/ 265893 w 419831"/>
                <a:gd name="connsiteY925" fmla="*/ 130703 h 448529"/>
                <a:gd name="connsiteX926" fmla="*/ 267448 w 419831"/>
                <a:gd name="connsiteY926" fmla="*/ 129147 h 448529"/>
                <a:gd name="connsiteX927" fmla="*/ 269003 w 419831"/>
                <a:gd name="connsiteY927" fmla="*/ 132259 h 448529"/>
                <a:gd name="connsiteX928" fmla="*/ 267448 w 419831"/>
                <a:gd name="connsiteY928" fmla="*/ 132259 h 448529"/>
                <a:gd name="connsiteX929" fmla="*/ 230130 w 419831"/>
                <a:gd name="connsiteY929" fmla="*/ 164935 h 448529"/>
                <a:gd name="connsiteX930" fmla="*/ 231685 w 419831"/>
                <a:gd name="connsiteY930" fmla="*/ 163379 h 448529"/>
                <a:gd name="connsiteX931" fmla="*/ 227020 w 419831"/>
                <a:gd name="connsiteY931" fmla="*/ 175827 h 448529"/>
                <a:gd name="connsiteX932" fmla="*/ 227020 w 419831"/>
                <a:gd name="connsiteY932" fmla="*/ 175827 h 448529"/>
                <a:gd name="connsiteX933" fmla="*/ 227020 w 419831"/>
                <a:gd name="connsiteY933" fmla="*/ 174271 h 448529"/>
                <a:gd name="connsiteX934" fmla="*/ 228575 w 419831"/>
                <a:gd name="connsiteY934" fmla="*/ 174271 h 448529"/>
                <a:gd name="connsiteX935" fmla="*/ 234794 w 419831"/>
                <a:gd name="connsiteY935" fmla="*/ 169603 h 448529"/>
                <a:gd name="connsiteX936" fmla="*/ 227020 w 419831"/>
                <a:gd name="connsiteY936" fmla="*/ 177383 h 448529"/>
                <a:gd name="connsiteX937" fmla="*/ 227020 w 419831"/>
                <a:gd name="connsiteY937" fmla="*/ 175827 h 448529"/>
                <a:gd name="connsiteX938" fmla="*/ 213025 w 419831"/>
                <a:gd name="connsiteY938" fmla="*/ 119811 h 448529"/>
                <a:gd name="connsiteX939" fmla="*/ 213025 w 419831"/>
                <a:gd name="connsiteY939" fmla="*/ 119811 h 448529"/>
                <a:gd name="connsiteX940" fmla="*/ 217690 w 419831"/>
                <a:gd name="connsiteY940" fmla="*/ 116699 h 448529"/>
                <a:gd name="connsiteX941" fmla="*/ 219245 w 419831"/>
                <a:gd name="connsiteY941" fmla="*/ 115143 h 448529"/>
                <a:gd name="connsiteX942" fmla="*/ 219245 w 419831"/>
                <a:gd name="connsiteY942" fmla="*/ 115143 h 448529"/>
                <a:gd name="connsiteX943" fmla="*/ 219245 w 419831"/>
                <a:gd name="connsiteY943" fmla="*/ 115143 h 448529"/>
                <a:gd name="connsiteX944" fmla="*/ 219245 w 419831"/>
                <a:gd name="connsiteY944" fmla="*/ 115143 h 448529"/>
                <a:gd name="connsiteX945" fmla="*/ 217690 w 419831"/>
                <a:gd name="connsiteY945" fmla="*/ 113587 h 448529"/>
                <a:gd name="connsiteX946" fmla="*/ 217690 w 419831"/>
                <a:gd name="connsiteY946" fmla="*/ 113587 h 448529"/>
                <a:gd name="connsiteX947" fmla="*/ 217690 w 419831"/>
                <a:gd name="connsiteY947" fmla="*/ 112031 h 448529"/>
                <a:gd name="connsiteX948" fmla="*/ 222355 w 419831"/>
                <a:gd name="connsiteY948" fmla="*/ 112031 h 448529"/>
                <a:gd name="connsiteX949" fmla="*/ 213025 w 419831"/>
                <a:gd name="connsiteY949" fmla="*/ 144707 h 448529"/>
                <a:gd name="connsiteX950" fmla="*/ 211471 w 419831"/>
                <a:gd name="connsiteY950" fmla="*/ 149375 h 448529"/>
                <a:gd name="connsiteX951" fmla="*/ 211471 w 419831"/>
                <a:gd name="connsiteY951" fmla="*/ 141595 h 448529"/>
                <a:gd name="connsiteX952" fmla="*/ 209916 w 419831"/>
                <a:gd name="connsiteY952" fmla="*/ 132259 h 448529"/>
                <a:gd name="connsiteX953" fmla="*/ 213025 w 419831"/>
                <a:gd name="connsiteY953" fmla="*/ 132259 h 448529"/>
                <a:gd name="connsiteX954" fmla="*/ 217690 w 419831"/>
                <a:gd name="connsiteY954" fmla="*/ 127591 h 448529"/>
                <a:gd name="connsiteX955" fmla="*/ 217690 w 419831"/>
                <a:gd name="connsiteY955" fmla="*/ 121367 h 448529"/>
                <a:gd name="connsiteX956" fmla="*/ 211471 w 419831"/>
                <a:gd name="connsiteY956" fmla="*/ 126035 h 448529"/>
                <a:gd name="connsiteX957" fmla="*/ 208361 w 419831"/>
                <a:gd name="connsiteY957" fmla="*/ 129147 h 448529"/>
                <a:gd name="connsiteX958" fmla="*/ 208361 w 419831"/>
                <a:gd name="connsiteY958" fmla="*/ 124479 h 448529"/>
                <a:gd name="connsiteX959" fmla="*/ 213025 w 419831"/>
                <a:gd name="connsiteY959" fmla="*/ 119811 h 448529"/>
                <a:gd name="connsiteX960" fmla="*/ 219245 w 419831"/>
                <a:gd name="connsiteY960" fmla="*/ 115143 h 448529"/>
                <a:gd name="connsiteX961" fmla="*/ 219245 w 419831"/>
                <a:gd name="connsiteY961" fmla="*/ 115143 h 448529"/>
                <a:gd name="connsiteX962" fmla="*/ 219245 w 419831"/>
                <a:gd name="connsiteY962" fmla="*/ 115143 h 448529"/>
                <a:gd name="connsiteX963" fmla="*/ 219245 w 419831"/>
                <a:gd name="connsiteY963" fmla="*/ 115143 h 448529"/>
                <a:gd name="connsiteX964" fmla="*/ 206806 w 419831"/>
                <a:gd name="connsiteY964" fmla="*/ 171159 h 448529"/>
                <a:gd name="connsiteX965" fmla="*/ 206806 w 419831"/>
                <a:gd name="connsiteY965" fmla="*/ 171159 h 448529"/>
                <a:gd name="connsiteX966" fmla="*/ 206806 w 419831"/>
                <a:gd name="connsiteY966" fmla="*/ 171159 h 448529"/>
                <a:gd name="connsiteX967" fmla="*/ 206806 w 419831"/>
                <a:gd name="connsiteY967" fmla="*/ 171159 h 448529"/>
                <a:gd name="connsiteX968" fmla="*/ 206806 w 419831"/>
                <a:gd name="connsiteY968" fmla="*/ 171159 h 448529"/>
                <a:gd name="connsiteX969" fmla="*/ 202141 w 419831"/>
                <a:gd name="connsiteY969" fmla="*/ 185162 h 448529"/>
                <a:gd name="connsiteX970" fmla="*/ 202141 w 419831"/>
                <a:gd name="connsiteY970" fmla="*/ 185162 h 448529"/>
                <a:gd name="connsiteX971" fmla="*/ 191256 w 419831"/>
                <a:gd name="connsiteY971" fmla="*/ 186718 h 448529"/>
                <a:gd name="connsiteX972" fmla="*/ 191256 w 419831"/>
                <a:gd name="connsiteY972" fmla="*/ 185162 h 448529"/>
                <a:gd name="connsiteX973" fmla="*/ 191256 w 419831"/>
                <a:gd name="connsiteY973" fmla="*/ 185162 h 448529"/>
                <a:gd name="connsiteX974" fmla="*/ 192811 w 419831"/>
                <a:gd name="connsiteY974" fmla="*/ 182051 h 448529"/>
                <a:gd name="connsiteX975" fmla="*/ 195921 w 419831"/>
                <a:gd name="connsiteY975" fmla="*/ 178939 h 448529"/>
                <a:gd name="connsiteX976" fmla="*/ 200586 w 419831"/>
                <a:gd name="connsiteY976" fmla="*/ 174271 h 448529"/>
                <a:gd name="connsiteX977" fmla="*/ 202141 w 419831"/>
                <a:gd name="connsiteY977" fmla="*/ 185162 h 448529"/>
                <a:gd name="connsiteX978" fmla="*/ 197476 w 419831"/>
                <a:gd name="connsiteY978" fmla="*/ 168047 h 448529"/>
                <a:gd name="connsiteX979" fmla="*/ 197476 w 419831"/>
                <a:gd name="connsiteY979" fmla="*/ 168047 h 448529"/>
                <a:gd name="connsiteX980" fmla="*/ 181927 w 419831"/>
                <a:gd name="connsiteY980" fmla="*/ 180495 h 448529"/>
                <a:gd name="connsiteX981" fmla="*/ 185037 w 419831"/>
                <a:gd name="connsiteY981" fmla="*/ 175827 h 448529"/>
                <a:gd name="connsiteX982" fmla="*/ 195921 w 419831"/>
                <a:gd name="connsiteY982" fmla="*/ 161823 h 448529"/>
                <a:gd name="connsiteX983" fmla="*/ 197476 w 419831"/>
                <a:gd name="connsiteY983" fmla="*/ 168047 h 448529"/>
                <a:gd name="connsiteX984" fmla="*/ 188147 w 419831"/>
                <a:gd name="connsiteY984" fmla="*/ 183607 h 448529"/>
                <a:gd name="connsiteX985" fmla="*/ 188147 w 419831"/>
                <a:gd name="connsiteY985" fmla="*/ 183607 h 448529"/>
                <a:gd name="connsiteX986" fmla="*/ 188147 w 419831"/>
                <a:gd name="connsiteY986" fmla="*/ 186718 h 448529"/>
                <a:gd name="connsiteX987" fmla="*/ 183482 w 419831"/>
                <a:gd name="connsiteY987" fmla="*/ 186718 h 448529"/>
                <a:gd name="connsiteX988" fmla="*/ 188147 w 419831"/>
                <a:gd name="connsiteY988" fmla="*/ 183607 h 448529"/>
                <a:gd name="connsiteX989" fmla="*/ 194366 w 419831"/>
                <a:gd name="connsiteY989" fmla="*/ 150931 h 448529"/>
                <a:gd name="connsiteX990" fmla="*/ 194366 w 419831"/>
                <a:gd name="connsiteY990" fmla="*/ 150931 h 448529"/>
                <a:gd name="connsiteX991" fmla="*/ 194366 w 419831"/>
                <a:gd name="connsiteY991" fmla="*/ 155599 h 448529"/>
                <a:gd name="connsiteX992" fmla="*/ 175707 w 419831"/>
                <a:gd name="connsiteY992" fmla="*/ 172715 h 448529"/>
                <a:gd name="connsiteX993" fmla="*/ 174152 w 419831"/>
                <a:gd name="connsiteY993" fmla="*/ 174271 h 448529"/>
                <a:gd name="connsiteX994" fmla="*/ 177262 w 419831"/>
                <a:gd name="connsiteY994" fmla="*/ 169603 h 448529"/>
                <a:gd name="connsiteX995" fmla="*/ 194366 w 419831"/>
                <a:gd name="connsiteY995" fmla="*/ 150931 h 448529"/>
                <a:gd name="connsiteX996" fmla="*/ 177262 w 419831"/>
                <a:gd name="connsiteY996" fmla="*/ 180495 h 448529"/>
                <a:gd name="connsiteX997" fmla="*/ 177262 w 419831"/>
                <a:gd name="connsiteY997" fmla="*/ 180495 h 448529"/>
                <a:gd name="connsiteX998" fmla="*/ 172597 w 419831"/>
                <a:gd name="connsiteY998" fmla="*/ 188274 h 448529"/>
                <a:gd name="connsiteX999" fmla="*/ 167932 w 419831"/>
                <a:gd name="connsiteY999" fmla="*/ 189830 h 448529"/>
                <a:gd name="connsiteX1000" fmla="*/ 169487 w 419831"/>
                <a:gd name="connsiteY1000" fmla="*/ 188274 h 448529"/>
                <a:gd name="connsiteX1001" fmla="*/ 177262 w 419831"/>
                <a:gd name="connsiteY1001" fmla="*/ 180495 h 448529"/>
                <a:gd name="connsiteX1002" fmla="*/ 157048 w 419831"/>
                <a:gd name="connsiteY1002" fmla="*/ 188274 h 448529"/>
                <a:gd name="connsiteX1003" fmla="*/ 157048 w 419831"/>
                <a:gd name="connsiteY1003" fmla="*/ 188274 h 448529"/>
                <a:gd name="connsiteX1004" fmla="*/ 175707 w 419831"/>
                <a:gd name="connsiteY1004" fmla="*/ 169603 h 448529"/>
                <a:gd name="connsiteX1005" fmla="*/ 169487 w 419831"/>
                <a:gd name="connsiteY1005" fmla="*/ 178939 h 448529"/>
                <a:gd name="connsiteX1006" fmla="*/ 166378 w 419831"/>
                <a:gd name="connsiteY1006" fmla="*/ 182051 h 448529"/>
                <a:gd name="connsiteX1007" fmla="*/ 160158 w 419831"/>
                <a:gd name="connsiteY1007" fmla="*/ 189830 h 448529"/>
                <a:gd name="connsiteX1008" fmla="*/ 155493 w 419831"/>
                <a:gd name="connsiteY1008" fmla="*/ 191386 h 448529"/>
                <a:gd name="connsiteX1009" fmla="*/ 157048 w 419831"/>
                <a:gd name="connsiteY1009" fmla="*/ 188274 h 448529"/>
                <a:gd name="connsiteX1010" fmla="*/ 152383 w 419831"/>
                <a:gd name="connsiteY1010" fmla="*/ 205390 h 448529"/>
                <a:gd name="connsiteX1011" fmla="*/ 152383 w 419831"/>
                <a:gd name="connsiteY1011" fmla="*/ 205390 h 448529"/>
                <a:gd name="connsiteX1012" fmla="*/ 150828 w 419831"/>
                <a:gd name="connsiteY1012" fmla="*/ 213170 h 448529"/>
                <a:gd name="connsiteX1013" fmla="*/ 149273 w 419831"/>
                <a:gd name="connsiteY1013" fmla="*/ 205390 h 448529"/>
                <a:gd name="connsiteX1014" fmla="*/ 152383 w 419831"/>
                <a:gd name="connsiteY1014" fmla="*/ 205390 h 448529"/>
                <a:gd name="connsiteX1015" fmla="*/ 150828 w 419831"/>
                <a:gd name="connsiteY1015" fmla="*/ 256738 h 448529"/>
                <a:gd name="connsiteX1016" fmla="*/ 150828 w 419831"/>
                <a:gd name="connsiteY1016" fmla="*/ 256738 h 448529"/>
                <a:gd name="connsiteX1017" fmla="*/ 178817 w 419831"/>
                <a:gd name="connsiteY1017" fmla="*/ 233398 h 448529"/>
                <a:gd name="connsiteX1018" fmla="*/ 195921 w 419831"/>
                <a:gd name="connsiteY1018" fmla="*/ 220950 h 448529"/>
                <a:gd name="connsiteX1019" fmla="*/ 208361 w 419831"/>
                <a:gd name="connsiteY1019" fmla="*/ 210058 h 448529"/>
                <a:gd name="connsiteX1020" fmla="*/ 209916 w 419831"/>
                <a:gd name="connsiteY1020" fmla="*/ 210058 h 448529"/>
                <a:gd name="connsiteX1021" fmla="*/ 213025 w 419831"/>
                <a:gd name="connsiteY1021" fmla="*/ 210058 h 448529"/>
                <a:gd name="connsiteX1022" fmla="*/ 183482 w 419831"/>
                <a:gd name="connsiteY1022" fmla="*/ 234954 h 448529"/>
                <a:gd name="connsiteX1023" fmla="*/ 147718 w 419831"/>
                <a:gd name="connsiteY1023" fmla="*/ 266074 h 448529"/>
                <a:gd name="connsiteX1024" fmla="*/ 150828 w 419831"/>
                <a:gd name="connsiteY1024" fmla="*/ 256738 h 448529"/>
                <a:gd name="connsiteX1025" fmla="*/ 146163 w 419831"/>
                <a:gd name="connsiteY1025" fmla="*/ 272298 h 448529"/>
                <a:gd name="connsiteX1026" fmla="*/ 146163 w 419831"/>
                <a:gd name="connsiteY1026" fmla="*/ 272298 h 448529"/>
                <a:gd name="connsiteX1027" fmla="*/ 186592 w 419831"/>
                <a:gd name="connsiteY1027" fmla="*/ 239622 h 448529"/>
                <a:gd name="connsiteX1028" fmla="*/ 222355 w 419831"/>
                <a:gd name="connsiteY1028" fmla="*/ 208502 h 448529"/>
                <a:gd name="connsiteX1029" fmla="*/ 227020 w 419831"/>
                <a:gd name="connsiteY1029" fmla="*/ 208502 h 448529"/>
                <a:gd name="connsiteX1030" fmla="*/ 185037 w 419831"/>
                <a:gd name="connsiteY1030" fmla="*/ 242734 h 448529"/>
                <a:gd name="connsiteX1031" fmla="*/ 144609 w 419831"/>
                <a:gd name="connsiteY1031" fmla="*/ 284746 h 448529"/>
                <a:gd name="connsiteX1032" fmla="*/ 146163 w 419831"/>
                <a:gd name="connsiteY1032" fmla="*/ 272298 h 448529"/>
                <a:gd name="connsiteX1033" fmla="*/ 143054 w 419831"/>
                <a:gd name="connsiteY1033" fmla="*/ 290970 h 448529"/>
                <a:gd name="connsiteX1034" fmla="*/ 143054 w 419831"/>
                <a:gd name="connsiteY1034" fmla="*/ 290970 h 448529"/>
                <a:gd name="connsiteX1035" fmla="*/ 188147 w 419831"/>
                <a:gd name="connsiteY1035" fmla="*/ 247402 h 448529"/>
                <a:gd name="connsiteX1036" fmla="*/ 239459 w 419831"/>
                <a:gd name="connsiteY1036" fmla="*/ 206946 h 448529"/>
                <a:gd name="connsiteX1037" fmla="*/ 242569 w 419831"/>
                <a:gd name="connsiteY1037" fmla="*/ 206946 h 448529"/>
                <a:gd name="connsiteX1038" fmla="*/ 242569 w 419831"/>
                <a:gd name="connsiteY1038" fmla="*/ 206946 h 448529"/>
                <a:gd name="connsiteX1039" fmla="*/ 217690 w 419831"/>
                <a:gd name="connsiteY1039" fmla="*/ 228730 h 448529"/>
                <a:gd name="connsiteX1040" fmla="*/ 188147 w 419831"/>
                <a:gd name="connsiteY1040" fmla="*/ 256738 h 448529"/>
                <a:gd name="connsiteX1041" fmla="*/ 160158 w 419831"/>
                <a:gd name="connsiteY1041" fmla="*/ 286302 h 448529"/>
                <a:gd name="connsiteX1042" fmla="*/ 138389 w 419831"/>
                <a:gd name="connsiteY1042" fmla="*/ 309641 h 448529"/>
                <a:gd name="connsiteX1043" fmla="*/ 143054 w 419831"/>
                <a:gd name="connsiteY1043" fmla="*/ 290970 h 448529"/>
                <a:gd name="connsiteX1044" fmla="*/ 129059 w 419831"/>
                <a:gd name="connsiteY1044" fmla="*/ 351653 h 448529"/>
                <a:gd name="connsiteX1045" fmla="*/ 129059 w 419831"/>
                <a:gd name="connsiteY1045" fmla="*/ 351653 h 448529"/>
                <a:gd name="connsiteX1046" fmla="*/ 231685 w 419831"/>
                <a:gd name="connsiteY1046" fmla="*/ 256738 h 448529"/>
                <a:gd name="connsiteX1047" fmla="*/ 247234 w 419831"/>
                <a:gd name="connsiteY1047" fmla="*/ 244290 h 448529"/>
                <a:gd name="connsiteX1048" fmla="*/ 262783 w 419831"/>
                <a:gd name="connsiteY1048" fmla="*/ 231842 h 448529"/>
                <a:gd name="connsiteX1049" fmla="*/ 258118 w 419831"/>
                <a:gd name="connsiteY1049" fmla="*/ 227174 h 448529"/>
                <a:gd name="connsiteX1050" fmla="*/ 244124 w 419831"/>
                <a:gd name="connsiteY1050" fmla="*/ 238066 h 448529"/>
                <a:gd name="connsiteX1051" fmla="*/ 231685 w 419831"/>
                <a:gd name="connsiteY1051" fmla="*/ 248958 h 448529"/>
                <a:gd name="connsiteX1052" fmla="*/ 203696 w 419831"/>
                <a:gd name="connsiteY1052" fmla="*/ 273854 h 448529"/>
                <a:gd name="connsiteX1053" fmla="*/ 150828 w 419831"/>
                <a:gd name="connsiteY1053" fmla="*/ 323645 h 448529"/>
                <a:gd name="connsiteX1054" fmla="*/ 130614 w 419831"/>
                <a:gd name="connsiteY1054" fmla="*/ 345429 h 448529"/>
                <a:gd name="connsiteX1055" fmla="*/ 132169 w 419831"/>
                <a:gd name="connsiteY1055" fmla="*/ 343873 h 448529"/>
                <a:gd name="connsiteX1056" fmla="*/ 133724 w 419831"/>
                <a:gd name="connsiteY1056" fmla="*/ 332981 h 448529"/>
                <a:gd name="connsiteX1057" fmla="*/ 161713 w 419831"/>
                <a:gd name="connsiteY1057" fmla="*/ 304974 h 448529"/>
                <a:gd name="connsiteX1058" fmla="*/ 192811 w 419831"/>
                <a:gd name="connsiteY1058" fmla="*/ 275410 h 448529"/>
                <a:gd name="connsiteX1059" fmla="*/ 258118 w 419831"/>
                <a:gd name="connsiteY1059" fmla="*/ 216282 h 448529"/>
                <a:gd name="connsiteX1060" fmla="*/ 253454 w 419831"/>
                <a:gd name="connsiteY1060" fmla="*/ 211614 h 448529"/>
                <a:gd name="connsiteX1061" fmla="*/ 188147 w 419831"/>
                <a:gd name="connsiteY1061" fmla="*/ 270742 h 448529"/>
                <a:gd name="connsiteX1062" fmla="*/ 157048 w 419831"/>
                <a:gd name="connsiteY1062" fmla="*/ 301862 h 448529"/>
                <a:gd name="connsiteX1063" fmla="*/ 135279 w 419831"/>
                <a:gd name="connsiteY1063" fmla="*/ 326757 h 448529"/>
                <a:gd name="connsiteX1064" fmla="*/ 138389 w 419831"/>
                <a:gd name="connsiteY1064" fmla="*/ 314309 h 448529"/>
                <a:gd name="connsiteX1065" fmla="*/ 192811 w 419831"/>
                <a:gd name="connsiteY1065" fmla="*/ 261406 h 448529"/>
                <a:gd name="connsiteX1066" fmla="*/ 222355 w 419831"/>
                <a:gd name="connsiteY1066" fmla="*/ 233398 h 448529"/>
                <a:gd name="connsiteX1067" fmla="*/ 253454 w 419831"/>
                <a:gd name="connsiteY1067" fmla="*/ 205390 h 448529"/>
                <a:gd name="connsiteX1068" fmla="*/ 251899 w 419831"/>
                <a:gd name="connsiteY1068" fmla="*/ 200722 h 448529"/>
                <a:gd name="connsiteX1069" fmla="*/ 251899 w 419831"/>
                <a:gd name="connsiteY1069" fmla="*/ 200722 h 448529"/>
                <a:gd name="connsiteX1070" fmla="*/ 242569 w 419831"/>
                <a:gd name="connsiteY1070" fmla="*/ 199166 h 448529"/>
                <a:gd name="connsiteX1071" fmla="*/ 239459 w 419831"/>
                <a:gd name="connsiteY1071" fmla="*/ 199166 h 448529"/>
                <a:gd name="connsiteX1072" fmla="*/ 237904 w 419831"/>
                <a:gd name="connsiteY1072" fmla="*/ 200722 h 448529"/>
                <a:gd name="connsiteX1073" fmla="*/ 230130 w 419831"/>
                <a:gd name="connsiteY1073" fmla="*/ 200722 h 448529"/>
                <a:gd name="connsiteX1074" fmla="*/ 228575 w 419831"/>
                <a:gd name="connsiteY1074" fmla="*/ 200722 h 448529"/>
                <a:gd name="connsiteX1075" fmla="*/ 225465 w 419831"/>
                <a:gd name="connsiteY1075" fmla="*/ 199166 h 448529"/>
                <a:gd name="connsiteX1076" fmla="*/ 222355 w 419831"/>
                <a:gd name="connsiteY1076" fmla="*/ 202278 h 448529"/>
                <a:gd name="connsiteX1077" fmla="*/ 211471 w 419831"/>
                <a:gd name="connsiteY1077" fmla="*/ 203834 h 448529"/>
                <a:gd name="connsiteX1078" fmla="*/ 209916 w 419831"/>
                <a:gd name="connsiteY1078" fmla="*/ 202278 h 448529"/>
                <a:gd name="connsiteX1079" fmla="*/ 208361 w 419831"/>
                <a:gd name="connsiteY1079" fmla="*/ 203834 h 448529"/>
                <a:gd name="connsiteX1080" fmla="*/ 206806 w 419831"/>
                <a:gd name="connsiteY1080" fmla="*/ 203834 h 448529"/>
                <a:gd name="connsiteX1081" fmla="*/ 197476 w 419831"/>
                <a:gd name="connsiteY1081" fmla="*/ 205390 h 448529"/>
                <a:gd name="connsiteX1082" fmla="*/ 197476 w 419831"/>
                <a:gd name="connsiteY1082" fmla="*/ 203834 h 448529"/>
                <a:gd name="connsiteX1083" fmla="*/ 195921 w 419831"/>
                <a:gd name="connsiteY1083" fmla="*/ 205390 h 448529"/>
                <a:gd name="connsiteX1084" fmla="*/ 161713 w 419831"/>
                <a:gd name="connsiteY1084" fmla="*/ 210058 h 448529"/>
                <a:gd name="connsiteX1085" fmla="*/ 164823 w 419831"/>
                <a:gd name="connsiteY1085" fmla="*/ 216282 h 448529"/>
                <a:gd name="connsiteX1086" fmla="*/ 163268 w 419831"/>
                <a:gd name="connsiteY1086" fmla="*/ 216282 h 448529"/>
                <a:gd name="connsiteX1087" fmla="*/ 164823 w 419831"/>
                <a:gd name="connsiteY1087" fmla="*/ 216282 h 448529"/>
                <a:gd name="connsiteX1088" fmla="*/ 171042 w 419831"/>
                <a:gd name="connsiteY1088" fmla="*/ 217838 h 448529"/>
                <a:gd name="connsiteX1089" fmla="*/ 171042 w 419831"/>
                <a:gd name="connsiteY1089" fmla="*/ 216282 h 448529"/>
                <a:gd name="connsiteX1090" fmla="*/ 171042 w 419831"/>
                <a:gd name="connsiteY1090" fmla="*/ 216282 h 448529"/>
                <a:gd name="connsiteX1091" fmla="*/ 183482 w 419831"/>
                <a:gd name="connsiteY1091" fmla="*/ 214726 h 448529"/>
                <a:gd name="connsiteX1092" fmla="*/ 175707 w 419831"/>
                <a:gd name="connsiteY1092" fmla="*/ 219394 h 448529"/>
                <a:gd name="connsiteX1093" fmla="*/ 155493 w 419831"/>
                <a:gd name="connsiteY1093" fmla="*/ 234954 h 448529"/>
                <a:gd name="connsiteX1094" fmla="*/ 157048 w 419831"/>
                <a:gd name="connsiteY1094" fmla="*/ 238066 h 448529"/>
                <a:gd name="connsiteX1095" fmla="*/ 178817 w 419831"/>
                <a:gd name="connsiteY1095" fmla="*/ 222506 h 448529"/>
                <a:gd name="connsiteX1096" fmla="*/ 189701 w 419831"/>
                <a:gd name="connsiteY1096" fmla="*/ 213170 h 448529"/>
                <a:gd name="connsiteX1097" fmla="*/ 197476 w 419831"/>
                <a:gd name="connsiteY1097" fmla="*/ 211614 h 448529"/>
                <a:gd name="connsiteX1098" fmla="*/ 192811 w 419831"/>
                <a:gd name="connsiteY1098" fmla="*/ 214726 h 448529"/>
                <a:gd name="connsiteX1099" fmla="*/ 175707 w 419831"/>
                <a:gd name="connsiteY1099" fmla="*/ 228730 h 448529"/>
                <a:gd name="connsiteX1100" fmla="*/ 150828 w 419831"/>
                <a:gd name="connsiteY1100" fmla="*/ 250514 h 448529"/>
                <a:gd name="connsiteX1101" fmla="*/ 150828 w 419831"/>
                <a:gd name="connsiteY1101" fmla="*/ 250514 h 448529"/>
                <a:gd name="connsiteX1102" fmla="*/ 158603 w 419831"/>
                <a:gd name="connsiteY1102" fmla="*/ 203834 h 448529"/>
                <a:gd name="connsiteX1103" fmla="*/ 158603 w 419831"/>
                <a:gd name="connsiteY1103" fmla="*/ 203834 h 448529"/>
                <a:gd name="connsiteX1104" fmla="*/ 205251 w 419831"/>
                <a:gd name="connsiteY1104" fmla="*/ 197610 h 448529"/>
                <a:gd name="connsiteX1105" fmla="*/ 233240 w 419831"/>
                <a:gd name="connsiteY1105" fmla="*/ 194498 h 448529"/>
                <a:gd name="connsiteX1106" fmla="*/ 256563 w 419831"/>
                <a:gd name="connsiteY1106" fmla="*/ 191386 h 448529"/>
                <a:gd name="connsiteX1107" fmla="*/ 267448 w 419831"/>
                <a:gd name="connsiteY1107" fmla="*/ 225618 h 448529"/>
                <a:gd name="connsiteX1108" fmla="*/ 270558 w 419831"/>
                <a:gd name="connsiteY1108" fmla="*/ 233398 h 448529"/>
                <a:gd name="connsiteX1109" fmla="*/ 269003 w 419831"/>
                <a:gd name="connsiteY1109" fmla="*/ 233398 h 448529"/>
                <a:gd name="connsiteX1110" fmla="*/ 146163 w 419831"/>
                <a:gd name="connsiteY1110" fmla="*/ 346985 h 448529"/>
                <a:gd name="connsiteX1111" fmla="*/ 124394 w 419831"/>
                <a:gd name="connsiteY1111" fmla="*/ 370325 h 448529"/>
                <a:gd name="connsiteX1112" fmla="*/ 129059 w 419831"/>
                <a:gd name="connsiteY1112" fmla="*/ 351653 h 448529"/>
                <a:gd name="connsiteX1113" fmla="*/ 275223 w 419831"/>
                <a:gd name="connsiteY1113" fmla="*/ 247402 h 448529"/>
                <a:gd name="connsiteX1114" fmla="*/ 275223 w 419831"/>
                <a:gd name="connsiteY1114" fmla="*/ 247402 h 448529"/>
                <a:gd name="connsiteX1115" fmla="*/ 144609 w 419831"/>
                <a:gd name="connsiteY1115" fmla="*/ 368769 h 448529"/>
                <a:gd name="connsiteX1116" fmla="*/ 118175 w 419831"/>
                <a:gd name="connsiteY1116" fmla="*/ 396777 h 448529"/>
                <a:gd name="connsiteX1117" fmla="*/ 119730 w 419831"/>
                <a:gd name="connsiteY1117" fmla="*/ 388997 h 448529"/>
                <a:gd name="connsiteX1118" fmla="*/ 122839 w 419831"/>
                <a:gd name="connsiteY1118" fmla="*/ 379661 h 448529"/>
                <a:gd name="connsiteX1119" fmla="*/ 237904 w 419831"/>
                <a:gd name="connsiteY1119" fmla="*/ 269186 h 448529"/>
                <a:gd name="connsiteX1120" fmla="*/ 273668 w 419831"/>
                <a:gd name="connsiteY1120" fmla="*/ 238066 h 448529"/>
                <a:gd name="connsiteX1121" fmla="*/ 275223 w 419831"/>
                <a:gd name="connsiteY1121" fmla="*/ 242734 h 448529"/>
                <a:gd name="connsiteX1122" fmla="*/ 273668 w 419831"/>
                <a:gd name="connsiteY1122" fmla="*/ 247402 h 448529"/>
                <a:gd name="connsiteX1123" fmla="*/ 275223 w 419831"/>
                <a:gd name="connsiteY1123" fmla="*/ 247402 h 448529"/>
                <a:gd name="connsiteX1124" fmla="*/ 289217 w 419831"/>
                <a:gd name="connsiteY1124" fmla="*/ 266074 h 448529"/>
                <a:gd name="connsiteX1125" fmla="*/ 289217 w 419831"/>
                <a:gd name="connsiteY1125" fmla="*/ 266074 h 448529"/>
                <a:gd name="connsiteX1126" fmla="*/ 289217 w 419831"/>
                <a:gd name="connsiteY1126" fmla="*/ 266074 h 448529"/>
                <a:gd name="connsiteX1127" fmla="*/ 290772 w 419831"/>
                <a:gd name="connsiteY1127" fmla="*/ 267630 h 448529"/>
                <a:gd name="connsiteX1128" fmla="*/ 289217 w 419831"/>
                <a:gd name="connsiteY1128" fmla="*/ 266074 h 448529"/>
                <a:gd name="connsiteX1129" fmla="*/ 405837 w 419831"/>
                <a:gd name="connsiteY1129" fmla="*/ 127591 h 448529"/>
                <a:gd name="connsiteX1130" fmla="*/ 405837 w 419831"/>
                <a:gd name="connsiteY1130" fmla="*/ 127591 h 448529"/>
                <a:gd name="connsiteX1131" fmla="*/ 407392 w 419831"/>
                <a:gd name="connsiteY1131" fmla="*/ 130703 h 448529"/>
                <a:gd name="connsiteX1132" fmla="*/ 404282 w 419831"/>
                <a:gd name="connsiteY1132" fmla="*/ 197610 h 448529"/>
                <a:gd name="connsiteX1133" fmla="*/ 404282 w 419831"/>
                <a:gd name="connsiteY1133" fmla="*/ 129147 h 448529"/>
                <a:gd name="connsiteX1134" fmla="*/ 405837 w 419831"/>
                <a:gd name="connsiteY1134" fmla="*/ 127591 h 448529"/>
                <a:gd name="connsiteX1135" fmla="*/ 401172 w 419831"/>
                <a:gd name="connsiteY1135" fmla="*/ 273854 h 448529"/>
                <a:gd name="connsiteX1136" fmla="*/ 401172 w 419831"/>
                <a:gd name="connsiteY1136" fmla="*/ 273854 h 448529"/>
                <a:gd name="connsiteX1137" fmla="*/ 398062 w 419831"/>
                <a:gd name="connsiteY1137" fmla="*/ 286302 h 448529"/>
                <a:gd name="connsiteX1138" fmla="*/ 398062 w 419831"/>
                <a:gd name="connsiteY1138" fmla="*/ 278522 h 448529"/>
                <a:gd name="connsiteX1139" fmla="*/ 398062 w 419831"/>
                <a:gd name="connsiteY1139" fmla="*/ 275410 h 448529"/>
                <a:gd name="connsiteX1140" fmla="*/ 401172 w 419831"/>
                <a:gd name="connsiteY1140" fmla="*/ 273854 h 448529"/>
                <a:gd name="connsiteX1141" fmla="*/ 396507 w 419831"/>
                <a:gd name="connsiteY1141" fmla="*/ 298750 h 448529"/>
                <a:gd name="connsiteX1142" fmla="*/ 396507 w 419831"/>
                <a:gd name="connsiteY1142" fmla="*/ 298750 h 448529"/>
                <a:gd name="connsiteX1143" fmla="*/ 398062 w 419831"/>
                <a:gd name="connsiteY1143" fmla="*/ 287858 h 448529"/>
                <a:gd name="connsiteX1144" fmla="*/ 399617 w 419831"/>
                <a:gd name="connsiteY1144" fmla="*/ 289414 h 448529"/>
                <a:gd name="connsiteX1145" fmla="*/ 402727 w 419831"/>
                <a:gd name="connsiteY1145" fmla="*/ 287858 h 448529"/>
                <a:gd name="connsiteX1146" fmla="*/ 396507 w 419831"/>
                <a:gd name="connsiteY1146" fmla="*/ 298750 h 448529"/>
                <a:gd name="connsiteX1147" fmla="*/ 396507 w 419831"/>
                <a:gd name="connsiteY1147" fmla="*/ 298750 h 448529"/>
                <a:gd name="connsiteX1148" fmla="*/ 396507 w 419831"/>
                <a:gd name="connsiteY1148" fmla="*/ 298750 h 448529"/>
                <a:gd name="connsiteX1149" fmla="*/ 396507 w 419831"/>
                <a:gd name="connsiteY1149" fmla="*/ 298750 h 448529"/>
                <a:gd name="connsiteX1150" fmla="*/ 396507 w 419831"/>
                <a:gd name="connsiteY1150" fmla="*/ 298750 h 448529"/>
                <a:gd name="connsiteX1151" fmla="*/ 396507 w 419831"/>
                <a:gd name="connsiteY1151" fmla="*/ 298750 h 448529"/>
                <a:gd name="connsiteX1152" fmla="*/ 396507 w 419831"/>
                <a:gd name="connsiteY1152" fmla="*/ 298750 h 448529"/>
                <a:gd name="connsiteX1153" fmla="*/ 396507 w 419831"/>
                <a:gd name="connsiteY1153" fmla="*/ 298750 h 448529"/>
                <a:gd name="connsiteX1154" fmla="*/ 388733 w 419831"/>
                <a:gd name="connsiteY1154" fmla="*/ 289414 h 448529"/>
                <a:gd name="connsiteX1155" fmla="*/ 388733 w 419831"/>
                <a:gd name="connsiteY1155" fmla="*/ 289414 h 448529"/>
                <a:gd name="connsiteX1156" fmla="*/ 388733 w 419831"/>
                <a:gd name="connsiteY1156" fmla="*/ 286302 h 448529"/>
                <a:gd name="connsiteX1157" fmla="*/ 388733 w 419831"/>
                <a:gd name="connsiteY1157" fmla="*/ 289414 h 448529"/>
                <a:gd name="connsiteX1158" fmla="*/ 387178 w 419831"/>
                <a:gd name="connsiteY1158" fmla="*/ 300306 h 448529"/>
                <a:gd name="connsiteX1159" fmla="*/ 371628 w 419831"/>
                <a:gd name="connsiteY1159" fmla="*/ 315865 h 448529"/>
                <a:gd name="connsiteX1160" fmla="*/ 368518 w 419831"/>
                <a:gd name="connsiteY1160" fmla="*/ 311197 h 448529"/>
                <a:gd name="connsiteX1161" fmla="*/ 388733 w 419831"/>
                <a:gd name="connsiteY1161" fmla="*/ 289414 h 448529"/>
                <a:gd name="connsiteX1162" fmla="*/ 390287 w 419831"/>
                <a:gd name="connsiteY1162" fmla="*/ 304974 h 448529"/>
                <a:gd name="connsiteX1163" fmla="*/ 390287 w 419831"/>
                <a:gd name="connsiteY1163" fmla="*/ 304974 h 448529"/>
                <a:gd name="connsiteX1164" fmla="*/ 388733 w 419831"/>
                <a:gd name="connsiteY1164" fmla="*/ 322089 h 448529"/>
                <a:gd name="connsiteX1165" fmla="*/ 360744 w 419831"/>
                <a:gd name="connsiteY1165" fmla="*/ 329869 h 448529"/>
                <a:gd name="connsiteX1166" fmla="*/ 382513 w 419831"/>
                <a:gd name="connsiteY1166" fmla="*/ 318977 h 448529"/>
                <a:gd name="connsiteX1167" fmla="*/ 390287 w 419831"/>
                <a:gd name="connsiteY1167" fmla="*/ 304974 h 448529"/>
                <a:gd name="connsiteX1168" fmla="*/ 359189 w 419831"/>
                <a:gd name="connsiteY1168" fmla="*/ 289414 h 448529"/>
                <a:gd name="connsiteX1169" fmla="*/ 359189 w 419831"/>
                <a:gd name="connsiteY1169" fmla="*/ 289414 h 448529"/>
                <a:gd name="connsiteX1170" fmla="*/ 363854 w 419831"/>
                <a:gd name="connsiteY1170" fmla="*/ 289414 h 448529"/>
                <a:gd name="connsiteX1171" fmla="*/ 357634 w 419831"/>
                <a:gd name="connsiteY1171" fmla="*/ 294082 h 448529"/>
                <a:gd name="connsiteX1172" fmla="*/ 360744 w 419831"/>
                <a:gd name="connsiteY1172" fmla="*/ 290970 h 448529"/>
                <a:gd name="connsiteX1173" fmla="*/ 359189 w 419831"/>
                <a:gd name="connsiteY1173" fmla="*/ 289414 h 448529"/>
                <a:gd name="connsiteX1174" fmla="*/ 320316 w 419831"/>
                <a:gd name="connsiteY1174" fmla="*/ 314309 h 448529"/>
                <a:gd name="connsiteX1175" fmla="*/ 320316 w 419831"/>
                <a:gd name="connsiteY1175" fmla="*/ 314309 h 448529"/>
                <a:gd name="connsiteX1176" fmla="*/ 315651 w 419831"/>
                <a:gd name="connsiteY1176" fmla="*/ 306530 h 448529"/>
                <a:gd name="connsiteX1177" fmla="*/ 317206 w 419831"/>
                <a:gd name="connsiteY1177" fmla="*/ 300306 h 448529"/>
                <a:gd name="connsiteX1178" fmla="*/ 321871 w 419831"/>
                <a:gd name="connsiteY1178" fmla="*/ 294082 h 448529"/>
                <a:gd name="connsiteX1179" fmla="*/ 323425 w 419831"/>
                <a:gd name="connsiteY1179" fmla="*/ 292526 h 448529"/>
                <a:gd name="connsiteX1180" fmla="*/ 324980 w 419831"/>
                <a:gd name="connsiteY1180" fmla="*/ 292526 h 448529"/>
                <a:gd name="connsiteX1181" fmla="*/ 324980 w 419831"/>
                <a:gd name="connsiteY1181" fmla="*/ 294082 h 448529"/>
                <a:gd name="connsiteX1182" fmla="*/ 324980 w 419831"/>
                <a:gd name="connsiteY1182" fmla="*/ 295638 h 448529"/>
                <a:gd name="connsiteX1183" fmla="*/ 324980 w 419831"/>
                <a:gd name="connsiteY1183" fmla="*/ 290970 h 448529"/>
                <a:gd name="connsiteX1184" fmla="*/ 335865 w 419831"/>
                <a:gd name="connsiteY1184" fmla="*/ 290970 h 448529"/>
                <a:gd name="connsiteX1185" fmla="*/ 326535 w 419831"/>
                <a:gd name="connsiteY1185" fmla="*/ 295638 h 448529"/>
                <a:gd name="connsiteX1186" fmla="*/ 318761 w 419831"/>
                <a:gd name="connsiteY1186" fmla="*/ 304974 h 448529"/>
                <a:gd name="connsiteX1187" fmla="*/ 320316 w 419831"/>
                <a:gd name="connsiteY1187" fmla="*/ 311197 h 448529"/>
                <a:gd name="connsiteX1188" fmla="*/ 323425 w 419831"/>
                <a:gd name="connsiteY1188" fmla="*/ 308085 h 448529"/>
                <a:gd name="connsiteX1189" fmla="*/ 320316 w 419831"/>
                <a:gd name="connsiteY1189" fmla="*/ 309641 h 448529"/>
                <a:gd name="connsiteX1190" fmla="*/ 324980 w 419831"/>
                <a:gd name="connsiteY1190" fmla="*/ 304974 h 448529"/>
                <a:gd name="connsiteX1191" fmla="*/ 329645 w 419831"/>
                <a:gd name="connsiteY1191" fmla="*/ 301862 h 448529"/>
                <a:gd name="connsiteX1192" fmla="*/ 338975 w 419831"/>
                <a:gd name="connsiteY1192" fmla="*/ 294082 h 448529"/>
                <a:gd name="connsiteX1193" fmla="*/ 337420 w 419831"/>
                <a:gd name="connsiteY1193" fmla="*/ 290970 h 448529"/>
                <a:gd name="connsiteX1194" fmla="*/ 348304 w 419831"/>
                <a:gd name="connsiteY1194" fmla="*/ 292526 h 448529"/>
                <a:gd name="connsiteX1195" fmla="*/ 320316 w 419831"/>
                <a:gd name="connsiteY1195" fmla="*/ 314309 h 448529"/>
                <a:gd name="connsiteX1196" fmla="*/ 323425 w 419831"/>
                <a:gd name="connsiteY1196" fmla="*/ 320533 h 448529"/>
                <a:gd name="connsiteX1197" fmla="*/ 323425 w 419831"/>
                <a:gd name="connsiteY1197" fmla="*/ 320533 h 448529"/>
                <a:gd name="connsiteX1198" fmla="*/ 337420 w 419831"/>
                <a:gd name="connsiteY1198" fmla="*/ 306530 h 448529"/>
                <a:gd name="connsiteX1199" fmla="*/ 349859 w 419831"/>
                <a:gd name="connsiteY1199" fmla="*/ 298750 h 448529"/>
                <a:gd name="connsiteX1200" fmla="*/ 346749 w 419831"/>
                <a:gd name="connsiteY1200" fmla="*/ 301862 h 448529"/>
                <a:gd name="connsiteX1201" fmla="*/ 342085 w 419831"/>
                <a:gd name="connsiteY1201" fmla="*/ 304974 h 448529"/>
                <a:gd name="connsiteX1202" fmla="*/ 324980 w 419831"/>
                <a:gd name="connsiteY1202" fmla="*/ 323645 h 448529"/>
                <a:gd name="connsiteX1203" fmla="*/ 323425 w 419831"/>
                <a:gd name="connsiteY1203" fmla="*/ 320533 h 448529"/>
                <a:gd name="connsiteX1204" fmla="*/ 326535 w 419831"/>
                <a:gd name="connsiteY1204" fmla="*/ 328313 h 448529"/>
                <a:gd name="connsiteX1205" fmla="*/ 326535 w 419831"/>
                <a:gd name="connsiteY1205" fmla="*/ 328313 h 448529"/>
                <a:gd name="connsiteX1206" fmla="*/ 346749 w 419831"/>
                <a:gd name="connsiteY1206" fmla="*/ 309641 h 448529"/>
                <a:gd name="connsiteX1207" fmla="*/ 348304 w 419831"/>
                <a:gd name="connsiteY1207" fmla="*/ 308085 h 448529"/>
                <a:gd name="connsiteX1208" fmla="*/ 329645 w 419831"/>
                <a:gd name="connsiteY1208" fmla="*/ 332981 h 448529"/>
                <a:gd name="connsiteX1209" fmla="*/ 326535 w 419831"/>
                <a:gd name="connsiteY1209" fmla="*/ 328313 h 448529"/>
                <a:gd name="connsiteX1210" fmla="*/ 340530 w 419831"/>
                <a:gd name="connsiteY1210" fmla="*/ 354765 h 448529"/>
                <a:gd name="connsiteX1211" fmla="*/ 340530 w 419831"/>
                <a:gd name="connsiteY1211" fmla="*/ 354765 h 448529"/>
                <a:gd name="connsiteX1212" fmla="*/ 335865 w 419831"/>
                <a:gd name="connsiteY1212" fmla="*/ 346985 h 448529"/>
                <a:gd name="connsiteX1213" fmla="*/ 337420 w 419831"/>
                <a:gd name="connsiteY1213" fmla="*/ 346985 h 448529"/>
                <a:gd name="connsiteX1214" fmla="*/ 343640 w 419831"/>
                <a:gd name="connsiteY1214" fmla="*/ 342317 h 448529"/>
                <a:gd name="connsiteX1215" fmla="*/ 340530 w 419831"/>
                <a:gd name="connsiteY1215" fmla="*/ 354765 h 448529"/>
                <a:gd name="connsiteX1216" fmla="*/ 334310 w 419831"/>
                <a:gd name="connsiteY1216" fmla="*/ 342317 h 448529"/>
                <a:gd name="connsiteX1217" fmla="*/ 334310 w 419831"/>
                <a:gd name="connsiteY1217" fmla="*/ 342317 h 448529"/>
                <a:gd name="connsiteX1218" fmla="*/ 331200 w 419831"/>
                <a:gd name="connsiteY1218" fmla="*/ 337649 h 448529"/>
                <a:gd name="connsiteX1219" fmla="*/ 357634 w 419831"/>
                <a:gd name="connsiteY1219" fmla="*/ 312753 h 448529"/>
                <a:gd name="connsiteX1220" fmla="*/ 363854 w 419831"/>
                <a:gd name="connsiteY1220" fmla="*/ 309641 h 448529"/>
                <a:gd name="connsiteX1221" fmla="*/ 359189 w 419831"/>
                <a:gd name="connsiteY1221" fmla="*/ 314309 h 448529"/>
                <a:gd name="connsiteX1222" fmla="*/ 334310 w 419831"/>
                <a:gd name="connsiteY1222" fmla="*/ 342317 h 448529"/>
                <a:gd name="connsiteX1223" fmla="*/ 384068 w 419831"/>
                <a:gd name="connsiteY1223" fmla="*/ 354765 h 448529"/>
                <a:gd name="connsiteX1224" fmla="*/ 384068 w 419831"/>
                <a:gd name="connsiteY1224" fmla="*/ 354765 h 448529"/>
                <a:gd name="connsiteX1225" fmla="*/ 384068 w 419831"/>
                <a:gd name="connsiteY1225" fmla="*/ 350097 h 448529"/>
                <a:gd name="connsiteX1226" fmla="*/ 384068 w 419831"/>
                <a:gd name="connsiteY1226" fmla="*/ 348541 h 448529"/>
                <a:gd name="connsiteX1227" fmla="*/ 385623 w 419831"/>
                <a:gd name="connsiteY1227" fmla="*/ 348541 h 448529"/>
                <a:gd name="connsiteX1228" fmla="*/ 384068 w 419831"/>
                <a:gd name="connsiteY1228" fmla="*/ 354765 h 448529"/>
                <a:gd name="connsiteX1229" fmla="*/ 387178 w 419831"/>
                <a:gd name="connsiteY1229" fmla="*/ 395221 h 448529"/>
                <a:gd name="connsiteX1230" fmla="*/ 387178 w 419831"/>
                <a:gd name="connsiteY1230" fmla="*/ 395221 h 448529"/>
                <a:gd name="connsiteX1231" fmla="*/ 387178 w 419831"/>
                <a:gd name="connsiteY1231" fmla="*/ 392109 h 448529"/>
                <a:gd name="connsiteX1232" fmla="*/ 388733 w 419831"/>
                <a:gd name="connsiteY1232" fmla="*/ 392109 h 448529"/>
                <a:gd name="connsiteX1233" fmla="*/ 387178 w 419831"/>
                <a:gd name="connsiteY1233" fmla="*/ 395221 h 448529"/>
                <a:gd name="connsiteX1234" fmla="*/ 388733 w 419831"/>
                <a:gd name="connsiteY1234" fmla="*/ 346985 h 448529"/>
                <a:gd name="connsiteX1235" fmla="*/ 388733 w 419831"/>
                <a:gd name="connsiteY1235" fmla="*/ 346985 h 448529"/>
                <a:gd name="connsiteX1236" fmla="*/ 388733 w 419831"/>
                <a:gd name="connsiteY1236" fmla="*/ 346985 h 448529"/>
                <a:gd name="connsiteX1237" fmla="*/ 388733 w 419831"/>
                <a:gd name="connsiteY1237" fmla="*/ 350097 h 448529"/>
                <a:gd name="connsiteX1238" fmla="*/ 388733 w 419831"/>
                <a:gd name="connsiteY1238" fmla="*/ 346985 h 448529"/>
                <a:gd name="connsiteX1239" fmla="*/ 390287 w 419831"/>
                <a:gd name="connsiteY1239" fmla="*/ 378105 h 448529"/>
                <a:gd name="connsiteX1240" fmla="*/ 390287 w 419831"/>
                <a:gd name="connsiteY1240" fmla="*/ 378105 h 448529"/>
                <a:gd name="connsiteX1241" fmla="*/ 390287 w 419831"/>
                <a:gd name="connsiteY1241" fmla="*/ 368769 h 448529"/>
                <a:gd name="connsiteX1242" fmla="*/ 388733 w 419831"/>
                <a:gd name="connsiteY1242" fmla="*/ 365657 h 448529"/>
                <a:gd name="connsiteX1243" fmla="*/ 390287 w 419831"/>
                <a:gd name="connsiteY1243" fmla="*/ 373437 h 448529"/>
                <a:gd name="connsiteX1244" fmla="*/ 390287 w 419831"/>
                <a:gd name="connsiteY1244" fmla="*/ 378105 h 448529"/>
                <a:gd name="connsiteX1245" fmla="*/ 404282 w 419831"/>
                <a:gd name="connsiteY1245" fmla="*/ 325201 h 448529"/>
                <a:gd name="connsiteX1246" fmla="*/ 404282 w 419831"/>
                <a:gd name="connsiteY1246" fmla="*/ 325201 h 448529"/>
                <a:gd name="connsiteX1247" fmla="*/ 404282 w 419831"/>
                <a:gd name="connsiteY1247" fmla="*/ 332981 h 448529"/>
                <a:gd name="connsiteX1248" fmla="*/ 398062 w 419831"/>
                <a:gd name="connsiteY1248" fmla="*/ 337649 h 448529"/>
                <a:gd name="connsiteX1249" fmla="*/ 382513 w 419831"/>
                <a:gd name="connsiteY1249" fmla="*/ 340761 h 448529"/>
                <a:gd name="connsiteX1250" fmla="*/ 365409 w 419831"/>
                <a:gd name="connsiteY1250" fmla="*/ 342317 h 448529"/>
                <a:gd name="connsiteX1251" fmla="*/ 349859 w 419831"/>
                <a:gd name="connsiteY1251" fmla="*/ 343873 h 448529"/>
                <a:gd name="connsiteX1252" fmla="*/ 351414 w 419831"/>
                <a:gd name="connsiteY1252" fmla="*/ 339205 h 448529"/>
                <a:gd name="connsiteX1253" fmla="*/ 393397 w 419831"/>
                <a:gd name="connsiteY1253" fmla="*/ 326757 h 448529"/>
                <a:gd name="connsiteX1254" fmla="*/ 394952 w 419831"/>
                <a:gd name="connsiteY1254" fmla="*/ 323645 h 448529"/>
                <a:gd name="connsiteX1255" fmla="*/ 396507 w 419831"/>
                <a:gd name="connsiteY1255" fmla="*/ 300306 h 448529"/>
                <a:gd name="connsiteX1256" fmla="*/ 401172 w 419831"/>
                <a:gd name="connsiteY1256" fmla="*/ 301862 h 448529"/>
                <a:gd name="connsiteX1257" fmla="*/ 404282 w 419831"/>
                <a:gd name="connsiteY1257" fmla="*/ 300306 h 448529"/>
                <a:gd name="connsiteX1258" fmla="*/ 402727 w 419831"/>
                <a:gd name="connsiteY1258" fmla="*/ 304974 h 448529"/>
                <a:gd name="connsiteX1259" fmla="*/ 396507 w 419831"/>
                <a:gd name="connsiteY1259" fmla="*/ 314309 h 448529"/>
                <a:gd name="connsiteX1260" fmla="*/ 399617 w 419831"/>
                <a:gd name="connsiteY1260" fmla="*/ 317421 h 448529"/>
                <a:gd name="connsiteX1261" fmla="*/ 407392 w 419831"/>
                <a:gd name="connsiteY1261" fmla="*/ 306530 h 448529"/>
                <a:gd name="connsiteX1262" fmla="*/ 407392 w 419831"/>
                <a:gd name="connsiteY1262" fmla="*/ 304974 h 448529"/>
                <a:gd name="connsiteX1263" fmla="*/ 404282 w 419831"/>
                <a:gd name="connsiteY1263" fmla="*/ 325201 h 448529"/>
                <a:gd name="connsiteX1264" fmla="*/ 410502 w 419831"/>
                <a:gd name="connsiteY1264" fmla="*/ 289414 h 448529"/>
                <a:gd name="connsiteX1265" fmla="*/ 410502 w 419831"/>
                <a:gd name="connsiteY1265" fmla="*/ 289414 h 448529"/>
                <a:gd name="connsiteX1266" fmla="*/ 408947 w 419831"/>
                <a:gd name="connsiteY1266" fmla="*/ 290970 h 448529"/>
                <a:gd name="connsiteX1267" fmla="*/ 408947 w 419831"/>
                <a:gd name="connsiteY1267" fmla="*/ 289414 h 448529"/>
                <a:gd name="connsiteX1268" fmla="*/ 404282 w 419831"/>
                <a:gd name="connsiteY1268" fmla="*/ 292526 h 448529"/>
                <a:gd name="connsiteX1269" fmla="*/ 410502 w 419831"/>
                <a:gd name="connsiteY1269" fmla="*/ 280078 h 448529"/>
                <a:gd name="connsiteX1270" fmla="*/ 407392 w 419831"/>
                <a:gd name="connsiteY1270" fmla="*/ 276966 h 448529"/>
                <a:gd name="connsiteX1271" fmla="*/ 401172 w 419831"/>
                <a:gd name="connsiteY1271" fmla="*/ 283190 h 448529"/>
                <a:gd name="connsiteX1272" fmla="*/ 402727 w 419831"/>
                <a:gd name="connsiteY1272" fmla="*/ 272298 h 448529"/>
                <a:gd name="connsiteX1273" fmla="*/ 405837 w 419831"/>
                <a:gd name="connsiteY1273" fmla="*/ 270742 h 448529"/>
                <a:gd name="connsiteX1274" fmla="*/ 405837 w 419831"/>
                <a:gd name="connsiteY1274" fmla="*/ 269186 h 448529"/>
                <a:gd name="connsiteX1275" fmla="*/ 413611 w 419831"/>
                <a:gd name="connsiteY1275" fmla="*/ 270742 h 448529"/>
                <a:gd name="connsiteX1276" fmla="*/ 410502 w 419831"/>
                <a:gd name="connsiteY1276" fmla="*/ 289414 h 448529"/>
                <a:gd name="connsiteX1277" fmla="*/ 315651 w 419831"/>
                <a:gd name="connsiteY1277" fmla="*/ 382773 h 448529"/>
                <a:gd name="connsiteX1278" fmla="*/ 329645 w 419831"/>
                <a:gd name="connsiteY1278" fmla="*/ 367213 h 448529"/>
                <a:gd name="connsiteX1279" fmla="*/ 324980 w 419831"/>
                <a:gd name="connsiteY1279" fmla="*/ 364101 h 448529"/>
                <a:gd name="connsiteX1280" fmla="*/ 310986 w 419831"/>
                <a:gd name="connsiteY1280" fmla="*/ 378105 h 448529"/>
                <a:gd name="connsiteX1281" fmla="*/ 296992 w 419831"/>
                <a:gd name="connsiteY1281" fmla="*/ 393665 h 448529"/>
                <a:gd name="connsiteX1282" fmla="*/ 270558 w 419831"/>
                <a:gd name="connsiteY1282" fmla="*/ 424785 h 448529"/>
                <a:gd name="connsiteX1283" fmla="*/ 273668 w 419831"/>
                <a:gd name="connsiteY1283" fmla="*/ 427897 h 448529"/>
                <a:gd name="connsiteX1284" fmla="*/ 301656 w 419831"/>
                <a:gd name="connsiteY1284" fmla="*/ 398333 h 448529"/>
                <a:gd name="connsiteX1285" fmla="*/ 315651 w 419831"/>
                <a:gd name="connsiteY1285" fmla="*/ 382773 h 448529"/>
                <a:gd name="connsiteX1286" fmla="*/ 296992 w 419831"/>
                <a:gd name="connsiteY1286" fmla="*/ 364101 h 448529"/>
                <a:gd name="connsiteX1287" fmla="*/ 304766 w 419831"/>
                <a:gd name="connsiteY1287" fmla="*/ 354765 h 448529"/>
                <a:gd name="connsiteX1288" fmla="*/ 309431 w 419831"/>
                <a:gd name="connsiteY1288" fmla="*/ 346985 h 448529"/>
                <a:gd name="connsiteX1289" fmla="*/ 304766 w 419831"/>
                <a:gd name="connsiteY1289" fmla="*/ 343873 h 448529"/>
                <a:gd name="connsiteX1290" fmla="*/ 296992 w 419831"/>
                <a:gd name="connsiteY1290" fmla="*/ 353209 h 448529"/>
                <a:gd name="connsiteX1291" fmla="*/ 265893 w 419831"/>
                <a:gd name="connsiteY1291" fmla="*/ 388997 h 448529"/>
                <a:gd name="connsiteX1292" fmla="*/ 227020 w 419831"/>
                <a:gd name="connsiteY1292" fmla="*/ 424785 h 448529"/>
                <a:gd name="connsiteX1293" fmla="*/ 230130 w 419831"/>
                <a:gd name="connsiteY1293" fmla="*/ 427897 h 448529"/>
                <a:gd name="connsiteX1294" fmla="*/ 265893 w 419831"/>
                <a:gd name="connsiteY1294" fmla="*/ 398333 h 448529"/>
                <a:gd name="connsiteX1295" fmla="*/ 296992 w 419831"/>
                <a:gd name="connsiteY1295" fmla="*/ 364101 h 448529"/>
                <a:gd name="connsiteX1296" fmla="*/ 287662 w 419831"/>
                <a:gd name="connsiteY1296" fmla="*/ 351653 h 448529"/>
                <a:gd name="connsiteX1297" fmla="*/ 309431 w 419831"/>
                <a:gd name="connsiteY1297" fmla="*/ 326757 h 448529"/>
                <a:gd name="connsiteX1298" fmla="*/ 303211 w 419831"/>
                <a:gd name="connsiteY1298" fmla="*/ 322089 h 448529"/>
                <a:gd name="connsiteX1299" fmla="*/ 282997 w 419831"/>
                <a:gd name="connsiteY1299" fmla="*/ 346985 h 448529"/>
                <a:gd name="connsiteX1300" fmla="*/ 261228 w 419831"/>
                <a:gd name="connsiteY1300" fmla="*/ 371881 h 448529"/>
                <a:gd name="connsiteX1301" fmla="*/ 219245 w 419831"/>
                <a:gd name="connsiteY1301" fmla="*/ 420117 h 448529"/>
                <a:gd name="connsiteX1302" fmla="*/ 220800 w 419831"/>
                <a:gd name="connsiteY1302" fmla="*/ 421673 h 448529"/>
                <a:gd name="connsiteX1303" fmla="*/ 267448 w 419831"/>
                <a:gd name="connsiteY1303" fmla="*/ 374993 h 448529"/>
                <a:gd name="connsiteX1304" fmla="*/ 287662 w 419831"/>
                <a:gd name="connsiteY1304" fmla="*/ 351653 h 4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Lst>
              <a:rect l="l" t="t" r="r" b="b"/>
              <a:pathLst>
                <a:path w="419831" h="448529">
                  <a:moveTo>
                    <a:pt x="164823" y="126035"/>
                  </a:moveTo>
                  <a:cubicBezTo>
                    <a:pt x="167932" y="124479"/>
                    <a:pt x="171042" y="121367"/>
                    <a:pt x="174152" y="119811"/>
                  </a:cubicBezTo>
                  <a:cubicBezTo>
                    <a:pt x="178817" y="118255"/>
                    <a:pt x="181927" y="118255"/>
                    <a:pt x="183482" y="113587"/>
                  </a:cubicBezTo>
                  <a:cubicBezTo>
                    <a:pt x="183482" y="113587"/>
                    <a:pt x="183482" y="113587"/>
                    <a:pt x="183482" y="112031"/>
                  </a:cubicBezTo>
                  <a:cubicBezTo>
                    <a:pt x="180372" y="108919"/>
                    <a:pt x="177262" y="112031"/>
                    <a:pt x="174152" y="112031"/>
                  </a:cubicBezTo>
                  <a:cubicBezTo>
                    <a:pt x="169487" y="113587"/>
                    <a:pt x="166378" y="115143"/>
                    <a:pt x="163268" y="118255"/>
                  </a:cubicBezTo>
                  <a:cubicBezTo>
                    <a:pt x="160158" y="119811"/>
                    <a:pt x="157048" y="121367"/>
                    <a:pt x="153938" y="124479"/>
                  </a:cubicBezTo>
                  <a:cubicBezTo>
                    <a:pt x="150828" y="126035"/>
                    <a:pt x="147718" y="129147"/>
                    <a:pt x="149273" y="132259"/>
                  </a:cubicBezTo>
                  <a:cubicBezTo>
                    <a:pt x="149273" y="135371"/>
                    <a:pt x="153938" y="135371"/>
                    <a:pt x="155493" y="133815"/>
                  </a:cubicBezTo>
                  <a:cubicBezTo>
                    <a:pt x="158603" y="130703"/>
                    <a:pt x="161713" y="127591"/>
                    <a:pt x="164823" y="126035"/>
                  </a:cubicBezTo>
                  <a:close/>
                  <a:moveTo>
                    <a:pt x="416721" y="255182"/>
                  </a:moveTo>
                  <a:cubicBezTo>
                    <a:pt x="418276" y="210058"/>
                    <a:pt x="418276" y="164935"/>
                    <a:pt x="419831" y="121367"/>
                  </a:cubicBezTo>
                  <a:cubicBezTo>
                    <a:pt x="419831" y="119811"/>
                    <a:pt x="419831" y="119811"/>
                    <a:pt x="418276" y="118255"/>
                  </a:cubicBezTo>
                  <a:cubicBezTo>
                    <a:pt x="418276" y="118255"/>
                    <a:pt x="418276" y="116699"/>
                    <a:pt x="418276" y="116699"/>
                  </a:cubicBezTo>
                  <a:cubicBezTo>
                    <a:pt x="418276" y="116699"/>
                    <a:pt x="418276" y="116699"/>
                    <a:pt x="418276" y="116699"/>
                  </a:cubicBezTo>
                  <a:cubicBezTo>
                    <a:pt x="416721" y="115143"/>
                    <a:pt x="415166" y="115143"/>
                    <a:pt x="413611" y="115143"/>
                  </a:cubicBezTo>
                  <a:cubicBezTo>
                    <a:pt x="412056" y="115143"/>
                    <a:pt x="410502" y="113587"/>
                    <a:pt x="408947" y="113587"/>
                  </a:cubicBezTo>
                  <a:cubicBezTo>
                    <a:pt x="407392" y="113587"/>
                    <a:pt x="405837" y="113587"/>
                    <a:pt x="404282" y="113587"/>
                  </a:cubicBezTo>
                  <a:cubicBezTo>
                    <a:pt x="402727" y="105807"/>
                    <a:pt x="391842" y="105807"/>
                    <a:pt x="391842" y="115143"/>
                  </a:cubicBezTo>
                  <a:cubicBezTo>
                    <a:pt x="391842" y="115143"/>
                    <a:pt x="391842" y="115143"/>
                    <a:pt x="391842" y="115143"/>
                  </a:cubicBezTo>
                  <a:cubicBezTo>
                    <a:pt x="388733" y="108919"/>
                    <a:pt x="384068" y="102695"/>
                    <a:pt x="377848" y="101139"/>
                  </a:cubicBezTo>
                  <a:cubicBezTo>
                    <a:pt x="370073" y="99583"/>
                    <a:pt x="362299" y="102695"/>
                    <a:pt x="359189" y="108919"/>
                  </a:cubicBezTo>
                  <a:cubicBezTo>
                    <a:pt x="360744" y="107363"/>
                    <a:pt x="357634" y="102695"/>
                    <a:pt x="354524" y="105807"/>
                  </a:cubicBezTo>
                  <a:cubicBezTo>
                    <a:pt x="342085" y="113587"/>
                    <a:pt x="332755" y="129147"/>
                    <a:pt x="329645" y="144707"/>
                  </a:cubicBezTo>
                  <a:cubicBezTo>
                    <a:pt x="329645" y="157155"/>
                    <a:pt x="335865" y="172715"/>
                    <a:pt x="348304" y="178939"/>
                  </a:cubicBezTo>
                  <a:cubicBezTo>
                    <a:pt x="351414" y="180495"/>
                    <a:pt x="352969" y="178939"/>
                    <a:pt x="356079" y="178939"/>
                  </a:cubicBezTo>
                  <a:cubicBezTo>
                    <a:pt x="357634" y="178939"/>
                    <a:pt x="357634" y="180495"/>
                    <a:pt x="357634" y="180495"/>
                  </a:cubicBezTo>
                  <a:cubicBezTo>
                    <a:pt x="357634" y="180495"/>
                    <a:pt x="357634" y="180495"/>
                    <a:pt x="357634" y="180495"/>
                  </a:cubicBezTo>
                  <a:cubicBezTo>
                    <a:pt x="359189" y="180495"/>
                    <a:pt x="360744" y="180495"/>
                    <a:pt x="362299" y="180495"/>
                  </a:cubicBezTo>
                  <a:cubicBezTo>
                    <a:pt x="363854" y="183607"/>
                    <a:pt x="368518" y="185162"/>
                    <a:pt x="371628" y="180495"/>
                  </a:cubicBezTo>
                  <a:cubicBezTo>
                    <a:pt x="371628" y="180495"/>
                    <a:pt x="371628" y="180495"/>
                    <a:pt x="371628" y="178939"/>
                  </a:cubicBezTo>
                  <a:cubicBezTo>
                    <a:pt x="377848" y="177383"/>
                    <a:pt x="384068" y="172715"/>
                    <a:pt x="388733" y="166491"/>
                  </a:cubicBezTo>
                  <a:cubicBezTo>
                    <a:pt x="390287" y="163379"/>
                    <a:pt x="390287" y="160267"/>
                    <a:pt x="391842" y="157155"/>
                  </a:cubicBezTo>
                  <a:cubicBezTo>
                    <a:pt x="391842" y="191386"/>
                    <a:pt x="393397" y="225618"/>
                    <a:pt x="391842" y="259850"/>
                  </a:cubicBezTo>
                  <a:cubicBezTo>
                    <a:pt x="391842" y="255182"/>
                    <a:pt x="390287" y="250514"/>
                    <a:pt x="390287" y="244290"/>
                  </a:cubicBezTo>
                  <a:cubicBezTo>
                    <a:pt x="390287" y="244290"/>
                    <a:pt x="390287" y="244290"/>
                    <a:pt x="390287" y="244290"/>
                  </a:cubicBezTo>
                  <a:cubicBezTo>
                    <a:pt x="390287" y="244290"/>
                    <a:pt x="390287" y="244290"/>
                    <a:pt x="390287" y="244290"/>
                  </a:cubicBezTo>
                  <a:cubicBezTo>
                    <a:pt x="388733" y="236510"/>
                    <a:pt x="388733" y="230286"/>
                    <a:pt x="387178" y="222506"/>
                  </a:cubicBezTo>
                  <a:cubicBezTo>
                    <a:pt x="387178" y="211614"/>
                    <a:pt x="387178" y="194498"/>
                    <a:pt x="376293" y="188274"/>
                  </a:cubicBezTo>
                  <a:cubicBezTo>
                    <a:pt x="366964" y="180495"/>
                    <a:pt x="354524" y="183607"/>
                    <a:pt x="346749" y="189830"/>
                  </a:cubicBezTo>
                  <a:cubicBezTo>
                    <a:pt x="335865" y="196054"/>
                    <a:pt x="329645" y="206946"/>
                    <a:pt x="323425" y="217838"/>
                  </a:cubicBezTo>
                  <a:cubicBezTo>
                    <a:pt x="320316" y="224062"/>
                    <a:pt x="318761" y="231842"/>
                    <a:pt x="317206" y="238066"/>
                  </a:cubicBezTo>
                  <a:cubicBezTo>
                    <a:pt x="315651" y="239622"/>
                    <a:pt x="314096" y="241178"/>
                    <a:pt x="314096" y="244290"/>
                  </a:cubicBezTo>
                  <a:cubicBezTo>
                    <a:pt x="312541" y="247402"/>
                    <a:pt x="310986" y="252070"/>
                    <a:pt x="310986" y="256738"/>
                  </a:cubicBezTo>
                  <a:cubicBezTo>
                    <a:pt x="310986" y="259850"/>
                    <a:pt x="315651" y="259850"/>
                    <a:pt x="317206" y="256738"/>
                  </a:cubicBezTo>
                  <a:cubicBezTo>
                    <a:pt x="318761" y="247402"/>
                    <a:pt x="321871" y="238066"/>
                    <a:pt x="326535" y="228730"/>
                  </a:cubicBezTo>
                  <a:cubicBezTo>
                    <a:pt x="334310" y="224062"/>
                    <a:pt x="338975" y="219394"/>
                    <a:pt x="345194" y="213170"/>
                  </a:cubicBezTo>
                  <a:cubicBezTo>
                    <a:pt x="351414" y="206946"/>
                    <a:pt x="359189" y="202278"/>
                    <a:pt x="363854" y="196054"/>
                  </a:cubicBezTo>
                  <a:cubicBezTo>
                    <a:pt x="363854" y="194498"/>
                    <a:pt x="362299" y="194498"/>
                    <a:pt x="362299" y="194498"/>
                  </a:cubicBezTo>
                  <a:cubicBezTo>
                    <a:pt x="363854" y="194498"/>
                    <a:pt x="365409" y="194498"/>
                    <a:pt x="366964" y="194498"/>
                  </a:cubicBezTo>
                  <a:cubicBezTo>
                    <a:pt x="359189" y="200722"/>
                    <a:pt x="351414" y="208502"/>
                    <a:pt x="345194" y="214726"/>
                  </a:cubicBezTo>
                  <a:cubicBezTo>
                    <a:pt x="337420" y="222506"/>
                    <a:pt x="329645" y="230286"/>
                    <a:pt x="323425" y="239622"/>
                  </a:cubicBezTo>
                  <a:cubicBezTo>
                    <a:pt x="321871" y="241178"/>
                    <a:pt x="324980" y="241178"/>
                    <a:pt x="326535" y="241178"/>
                  </a:cubicBezTo>
                  <a:cubicBezTo>
                    <a:pt x="324980" y="242734"/>
                    <a:pt x="321871" y="244290"/>
                    <a:pt x="320316" y="247402"/>
                  </a:cubicBezTo>
                  <a:cubicBezTo>
                    <a:pt x="318761" y="248958"/>
                    <a:pt x="321871" y="252070"/>
                    <a:pt x="324980" y="250514"/>
                  </a:cubicBezTo>
                  <a:cubicBezTo>
                    <a:pt x="326535" y="248958"/>
                    <a:pt x="328090" y="247402"/>
                    <a:pt x="329645" y="245846"/>
                  </a:cubicBezTo>
                  <a:cubicBezTo>
                    <a:pt x="328090" y="247402"/>
                    <a:pt x="326535" y="250514"/>
                    <a:pt x="324980" y="252070"/>
                  </a:cubicBezTo>
                  <a:cubicBezTo>
                    <a:pt x="324980" y="252070"/>
                    <a:pt x="324980" y="252070"/>
                    <a:pt x="324980" y="252070"/>
                  </a:cubicBezTo>
                  <a:cubicBezTo>
                    <a:pt x="324980" y="248958"/>
                    <a:pt x="320316" y="247402"/>
                    <a:pt x="320316" y="250514"/>
                  </a:cubicBezTo>
                  <a:cubicBezTo>
                    <a:pt x="318761" y="256738"/>
                    <a:pt x="317206" y="262962"/>
                    <a:pt x="315651" y="269186"/>
                  </a:cubicBezTo>
                  <a:cubicBezTo>
                    <a:pt x="315651" y="273854"/>
                    <a:pt x="312541" y="280078"/>
                    <a:pt x="314096" y="284746"/>
                  </a:cubicBezTo>
                  <a:cubicBezTo>
                    <a:pt x="315651" y="286302"/>
                    <a:pt x="317206" y="286302"/>
                    <a:pt x="317206" y="284746"/>
                  </a:cubicBezTo>
                  <a:cubicBezTo>
                    <a:pt x="321871" y="281634"/>
                    <a:pt x="320316" y="273854"/>
                    <a:pt x="321871" y="269186"/>
                  </a:cubicBezTo>
                  <a:cubicBezTo>
                    <a:pt x="321871" y="266074"/>
                    <a:pt x="321871" y="262962"/>
                    <a:pt x="323425" y="258294"/>
                  </a:cubicBezTo>
                  <a:cubicBezTo>
                    <a:pt x="323425" y="258294"/>
                    <a:pt x="323425" y="259850"/>
                    <a:pt x="323425" y="259850"/>
                  </a:cubicBezTo>
                  <a:cubicBezTo>
                    <a:pt x="328090" y="256738"/>
                    <a:pt x="332755" y="252070"/>
                    <a:pt x="337420" y="247402"/>
                  </a:cubicBezTo>
                  <a:cubicBezTo>
                    <a:pt x="340530" y="244290"/>
                    <a:pt x="345194" y="239622"/>
                    <a:pt x="349859" y="236510"/>
                  </a:cubicBezTo>
                  <a:cubicBezTo>
                    <a:pt x="354524" y="233398"/>
                    <a:pt x="359189" y="228730"/>
                    <a:pt x="363854" y="225618"/>
                  </a:cubicBezTo>
                  <a:cubicBezTo>
                    <a:pt x="363854" y="225618"/>
                    <a:pt x="363854" y="225618"/>
                    <a:pt x="363854" y="224062"/>
                  </a:cubicBezTo>
                  <a:cubicBezTo>
                    <a:pt x="363854" y="225618"/>
                    <a:pt x="363854" y="225618"/>
                    <a:pt x="363854" y="225618"/>
                  </a:cubicBezTo>
                  <a:cubicBezTo>
                    <a:pt x="363854" y="225618"/>
                    <a:pt x="363854" y="225618"/>
                    <a:pt x="363854" y="225618"/>
                  </a:cubicBezTo>
                  <a:cubicBezTo>
                    <a:pt x="359189" y="230286"/>
                    <a:pt x="354524" y="231842"/>
                    <a:pt x="351414" y="236510"/>
                  </a:cubicBezTo>
                  <a:cubicBezTo>
                    <a:pt x="342085" y="244290"/>
                    <a:pt x="331200" y="253626"/>
                    <a:pt x="326535" y="264518"/>
                  </a:cubicBezTo>
                  <a:cubicBezTo>
                    <a:pt x="324980" y="264518"/>
                    <a:pt x="326535" y="264518"/>
                    <a:pt x="328090" y="266074"/>
                  </a:cubicBezTo>
                  <a:cubicBezTo>
                    <a:pt x="328090" y="266074"/>
                    <a:pt x="328090" y="266074"/>
                    <a:pt x="329645" y="266074"/>
                  </a:cubicBezTo>
                  <a:cubicBezTo>
                    <a:pt x="329645" y="266074"/>
                    <a:pt x="329645" y="266074"/>
                    <a:pt x="329645" y="266074"/>
                  </a:cubicBezTo>
                  <a:cubicBezTo>
                    <a:pt x="329645" y="266074"/>
                    <a:pt x="329645" y="266074"/>
                    <a:pt x="329645" y="266074"/>
                  </a:cubicBezTo>
                  <a:cubicBezTo>
                    <a:pt x="329645" y="266074"/>
                    <a:pt x="329645" y="266074"/>
                    <a:pt x="329645" y="266074"/>
                  </a:cubicBezTo>
                  <a:cubicBezTo>
                    <a:pt x="338975" y="259850"/>
                    <a:pt x="346749" y="250514"/>
                    <a:pt x="356079" y="242734"/>
                  </a:cubicBezTo>
                  <a:cubicBezTo>
                    <a:pt x="356079" y="242734"/>
                    <a:pt x="356079" y="241178"/>
                    <a:pt x="356079" y="241178"/>
                  </a:cubicBezTo>
                  <a:cubicBezTo>
                    <a:pt x="356079" y="242734"/>
                    <a:pt x="354524" y="242734"/>
                    <a:pt x="354524" y="244290"/>
                  </a:cubicBezTo>
                  <a:cubicBezTo>
                    <a:pt x="345194" y="253626"/>
                    <a:pt x="335865" y="262962"/>
                    <a:pt x="326535" y="272298"/>
                  </a:cubicBezTo>
                  <a:cubicBezTo>
                    <a:pt x="323425" y="275410"/>
                    <a:pt x="326535" y="278522"/>
                    <a:pt x="329645" y="276966"/>
                  </a:cubicBezTo>
                  <a:cubicBezTo>
                    <a:pt x="338975" y="270742"/>
                    <a:pt x="348304" y="262962"/>
                    <a:pt x="357634" y="255182"/>
                  </a:cubicBezTo>
                  <a:cubicBezTo>
                    <a:pt x="357634" y="256738"/>
                    <a:pt x="357634" y="256738"/>
                    <a:pt x="357634" y="256738"/>
                  </a:cubicBezTo>
                  <a:cubicBezTo>
                    <a:pt x="351414" y="262962"/>
                    <a:pt x="345194" y="270742"/>
                    <a:pt x="338975" y="275410"/>
                  </a:cubicBezTo>
                  <a:cubicBezTo>
                    <a:pt x="337420" y="278522"/>
                    <a:pt x="340530" y="281634"/>
                    <a:pt x="342085" y="280078"/>
                  </a:cubicBezTo>
                  <a:cubicBezTo>
                    <a:pt x="342085" y="280078"/>
                    <a:pt x="342085" y="280078"/>
                    <a:pt x="342085" y="280078"/>
                  </a:cubicBezTo>
                  <a:cubicBezTo>
                    <a:pt x="342085" y="280078"/>
                    <a:pt x="342085" y="278522"/>
                    <a:pt x="342085" y="278522"/>
                  </a:cubicBezTo>
                  <a:cubicBezTo>
                    <a:pt x="352969" y="270742"/>
                    <a:pt x="363854" y="262962"/>
                    <a:pt x="374738" y="253626"/>
                  </a:cubicBezTo>
                  <a:cubicBezTo>
                    <a:pt x="377848" y="252070"/>
                    <a:pt x="373183" y="247402"/>
                    <a:pt x="370073" y="248958"/>
                  </a:cubicBezTo>
                  <a:cubicBezTo>
                    <a:pt x="373183" y="245846"/>
                    <a:pt x="376293" y="242734"/>
                    <a:pt x="379403" y="239622"/>
                  </a:cubicBezTo>
                  <a:cubicBezTo>
                    <a:pt x="379403" y="241178"/>
                    <a:pt x="379403" y="242734"/>
                    <a:pt x="379403" y="244290"/>
                  </a:cubicBezTo>
                  <a:cubicBezTo>
                    <a:pt x="379403" y="245846"/>
                    <a:pt x="376293" y="245846"/>
                    <a:pt x="377848" y="247402"/>
                  </a:cubicBezTo>
                  <a:cubicBezTo>
                    <a:pt x="380958" y="255182"/>
                    <a:pt x="380958" y="261406"/>
                    <a:pt x="377848" y="269186"/>
                  </a:cubicBezTo>
                  <a:cubicBezTo>
                    <a:pt x="376293" y="272298"/>
                    <a:pt x="379403" y="275410"/>
                    <a:pt x="382513" y="276966"/>
                  </a:cubicBezTo>
                  <a:cubicBezTo>
                    <a:pt x="385623" y="278522"/>
                    <a:pt x="388733" y="275410"/>
                    <a:pt x="390287" y="272298"/>
                  </a:cubicBezTo>
                  <a:cubicBezTo>
                    <a:pt x="390287" y="270742"/>
                    <a:pt x="390287" y="269186"/>
                    <a:pt x="390287" y="267630"/>
                  </a:cubicBezTo>
                  <a:cubicBezTo>
                    <a:pt x="390287" y="267630"/>
                    <a:pt x="391842" y="267630"/>
                    <a:pt x="391842" y="266074"/>
                  </a:cubicBezTo>
                  <a:cubicBezTo>
                    <a:pt x="391842" y="267630"/>
                    <a:pt x="391842" y="269186"/>
                    <a:pt x="391842" y="270742"/>
                  </a:cubicBezTo>
                  <a:cubicBezTo>
                    <a:pt x="391842" y="272298"/>
                    <a:pt x="393397" y="272298"/>
                    <a:pt x="394952" y="272298"/>
                  </a:cubicBezTo>
                  <a:cubicBezTo>
                    <a:pt x="394952" y="273854"/>
                    <a:pt x="393397" y="275410"/>
                    <a:pt x="393397" y="276966"/>
                  </a:cubicBezTo>
                  <a:cubicBezTo>
                    <a:pt x="393397" y="280078"/>
                    <a:pt x="393397" y="281634"/>
                    <a:pt x="393397" y="283190"/>
                  </a:cubicBezTo>
                  <a:cubicBezTo>
                    <a:pt x="393397" y="283190"/>
                    <a:pt x="393397" y="283190"/>
                    <a:pt x="393397" y="283190"/>
                  </a:cubicBezTo>
                  <a:cubicBezTo>
                    <a:pt x="391842" y="280078"/>
                    <a:pt x="390287" y="278522"/>
                    <a:pt x="387178" y="276966"/>
                  </a:cubicBezTo>
                  <a:cubicBezTo>
                    <a:pt x="385623" y="275410"/>
                    <a:pt x="385623" y="276966"/>
                    <a:pt x="385623" y="276966"/>
                  </a:cubicBezTo>
                  <a:cubicBezTo>
                    <a:pt x="385623" y="280078"/>
                    <a:pt x="387178" y="283190"/>
                    <a:pt x="387178" y="286302"/>
                  </a:cubicBezTo>
                  <a:cubicBezTo>
                    <a:pt x="387178" y="284746"/>
                    <a:pt x="385623" y="284746"/>
                    <a:pt x="384068" y="284746"/>
                  </a:cubicBezTo>
                  <a:cubicBezTo>
                    <a:pt x="384068" y="284746"/>
                    <a:pt x="384068" y="284746"/>
                    <a:pt x="384068" y="286302"/>
                  </a:cubicBezTo>
                  <a:cubicBezTo>
                    <a:pt x="384068" y="286302"/>
                    <a:pt x="384068" y="286302"/>
                    <a:pt x="384068" y="286302"/>
                  </a:cubicBezTo>
                  <a:cubicBezTo>
                    <a:pt x="384068" y="286302"/>
                    <a:pt x="384068" y="286302"/>
                    <a:pt x="384068" y="286302"/>
                  </a:cubicBezTo>
                  <a:cubicBezTo>
                    <a:pt x="373183" y="292526"/>
                    <a:pt x="366964" y="301862"/>
                    <a:pt x="357634" y="308085"/>
                  </a:cubicBezTo>
                  <a:cubicBezTo>
                    <a:pt x="362299" y="303418"/>
                    <a:pt x="366964" y="297194"/>
                    <a:pt x="371628" y="290970"/>
                  </a:cubicBezTo>
                  <a:cubicBezTo>
                    <a:pt x="373183" y="289414"/>
                    <a:pt x="371628" y="287858"/>
                    <a:pt x="370073" y="287858"/>
                  </a:cubicBezTo>
                  <a:cubicBezTo>
                    <a:pt x="374738" y="284746"/>
                    <a:pt x="379403" y="283190"/>
                    <a:pt x="384068" y="280078"/>
                  </a:cubicBezTo>
                  <a:cubicBezTo>
                    <a:pt x="385623" y="278522"/>
                    <a:pt x="382513" y="273854"/>
                    <a:pt x="380958" y="275410"/>
                  </a:cubicBezTo>
                  <a:cubicBezTo>
                    <a:pt x="374738" y="276966"/>
                    <a:pt x="370073" y="280078"/>
                    <a:pt x="365409" y="283190"/>
                  </a:cubicBezTo>
                  <a:cubicBezTo>
                    <a:pt x="359189" y="284746"/>
                    <a:pt x="354524" y="286302"/>
                    <a:pt x="348304" y="286302"/>
                  </a:cubicBezTo>
                  <a:cubicBezTo>
                    <a:pt x="337420" y="289414"/>
                    <a:pt x="324980" y="287858"/>
                    <a:pt x="314096" y="287858"/>
                  </a:cubicBezTo>
                  <a:cubicBezTo>
                    <a:pt x="312541" y="287858"/>
                    <a:pt x="312541" y="289414"/>
                    <a:pt x="314096" y="289414"/>
                  </a:cubicBezTo>
                  <a:cubicBezTo>
                    <a:pt x="315651" y="290970"/>
                    <a:pt x="317206" y="289414"/>
                    <a:pt x="317206" y="290970"/>
                  </a:cubicBezTo>
                  <a:cubicBezTo>
                    <a:pt x="317206" y="290970"/>
                    <a:pt x="317206" y="290970"/>
                    <a:pt x="315651" y="290970"/>
                  </a:cubicBezTo>
                  <a:cubicBezTo>
                    <a:pt x="314096" y="292526"/>
                    <a:pt x="314096" y="295638"/>
                    <a:pt x="312541" y="297194"/>
                  </a:cubicBezTo>
                  <a:cubicBezTo>
                    <a:pt x="310986" y="297194"/>
                    <a:pt x="310986" y="295638"/>
                    <a:pt x="310986" y="294082"/>
                  </a:cubicBezTo>
                  <a:cubicBezTo>
                    <a:pt x="309431" y="290970"/>
                    <a:pt x="306321" y="290970"/>
                    <a:pt x="303211" y="292526"/>
                  </a:cubicBezTo>
                  <a:cubicBezTo>
                    <a:pt x="300102" y="283190"/>
                    <a:pt x="296992" y="273854"/>
                    <a:pt x="292327" y="266074"/>
                  </a:cubicBezTo>
                  <a:cubicBezTo>
                    <a:pt x="295437" y="262962"/>
                    <a:pt x="295437" y="259850"/>
                    <a:pt x="295437" y="256738"/>
                  </a:cubicBezTo>
                  <a:cubicBezTo>
                    <a:pt x="292327" y="250514"/>
                    <a:pt x="289217" y="242734"/>
                    <a:pt x="286107" y="236510"/>
                  </a:cubicBezTo>
                  <a:cubicBezTo>
                    <a:pt x="289217" y="224062"/>
                    <a:pt x="290772" y="211614"/>
                    <a:pt x="295437" y="200722"/>
                  </a:cubicBezTo>
                  <a:cubicBezTo>
                    <a:pt x="296992" y="192942"/>
                    <a:pt x="300102" y="185162"/>
                    <a:pt x="303211" y="177383"/>
                  </a:cubicBezTo>
                  <a:cubicBezTo>
                    <a:pt x="304766" y="175827"/>
                    <a:pt x="306321" y="171159"/>
                    <a:pt x="309431" y="171159"/>
                  </a:cubicBezTo>
                  <a:cubicBezTo>
                    <a:pt x="310986" y="169603"/>
                    <a:pt x="314096" y="169603"/>
                    <a:pt x="314096" y="171159"/>
                  </a:cubicBezTo>
                  <a:cubicBezTo>
                    <a:pt x="315651" y="175827"/>
                    <a:pt x="321871" y="175827"/>
                    <a:pt x="323425" y="171159"/>
                  </a:cubicBezTo>
                  <a:cubicBezTo>
                    <a:pt x="323425" y="166491"/>
                    <a:pt x="323425" y="163379"/>
                    <a:pt x="324980" y="158711"/>
                  </a:cubicBezTo>
                  <a:cubicBezTo>
                    <a:pt x="324980" y="157155"/>
                    <a:pt x="323425" y="155599"/>
                    <a:pt x="321871" y="155599"/>
                  </a:cubicBezTo>
                  <a:cubicBezTo>
                    <a:pt x="304766" y="147819"/>
                    <a:pt x="292327" y="164935"/>
                    <a:pt x="286107" y="178939"/>
                  </a:cubicBezTo>
                  <a:cubicBezTo>
                    <a:pt x="281442" y="188274"/>
                    <a:pt x="279887" y="197610"/>
                    <a:pt x="276778" y="208502"/>
                  </a:cubicBezTo>
                  <a:cubicBezTo>
                    <a:pt x="276778" y="210058"/>
                    <a:pt x="278333" y="211614"/>
                    <a:pt x="276778" y="211614"/>
                  </a:cubicBezTo>
                  <a:cubicBezTo>
                    <a:pt x="273668" y="202278"/>
                    <a:pt x="269003" y="192942"/>
                    <a:pt x="267448" y="182051"/>
                  </a:cubicBezTo>
                  <a:cubicBezTo>
                    <a:pt x="265893" y="180495"/>
                    <a:pt x="264338" y="180495"/>
                    <a:pt x="262783" y="180495"/>
                  </a:cubicBezTo>
                  <a:cubicBezTo>
                    <a:pt x="262783" y="178939"/>
                    <a:pt x="262783" y="178939"/>
                    <a:pt x="262783" y="178939"/>
                  </a:cubicBezTo>
                  <a:cubicBezTo>
                    <a:pt x="264338" y="175827"/>
                    <a:pt x="265893" y="171159"/>
                    <a:pt x="269003" y="166491"/>
                  </a:cubicBezTo>
                  <a:cubicBezTo>
                    <a:pt x="272113" y="160267"/>
                    <a:pt x="275223" y="152487"/>
                    <a:pt x="279887" y="144707"/>
                  </a:cubicBezTo>
                  <a:cubicBezTo>
                    <a:pt x="279887" y="143151"/>
                    <a:pt x="279887" y="141595"/>
                    <a:pt x="278333" y="140039"/>
                  </a:cubicBezTo>
                  <a:lnTo>
                    <a:pt x="278333" y="140039"/>
                  </a:lnTo>
                  <a:cubicBezTo>
                    <a:pt x="279887" y="140039"/>
                    <a:pt x="281442" y="138483"/>
                    <a:pt x="281442" y="136927"/>
                  </a:cubicBezTo>
                  <a:cubicBezTo>
                    <a:pt x="279887" y="129147"/>
                    <a:pt x="273668" y="121367"/>
                    <a:pt x="267448" y="116699"/>
                  </a:cubicBezTo>
                  <a:cubicBezTo>
                    <a:pt x="259673" y="110475"/>
                    <a:pt x="253454" y="107363"/>
                    <a:pt x="244124" y="105807"/>
                  </a:cubicBezTo>
                  <a:cubicBezTo>
                    <a:pt x="244124" y="105807"/>
                    <a:pt x="244124" y="107363"/>
                    <a:pt x="242569" y="107363"/>
                  </a:cubicBezTo>
                  <a:cubicBezTo>
                    <a:pt x="241014" y="105807"/>
                    <a:pt x="239459" y="105807"/>
                    <a:pt x="237904" y="105807"/>
                  </a:cubicBezTo>
                  <a:cubicBezTo>
                    <a:pt x="234794" y="105807"/>
                    <a:pt x="233240" y="112031"/>
                    <a:pt x="237904" y="112031"/>
                  </a:cubicBezTo>
                  <a:cubicBezTo>
                    <a:pt x="239459" y="112031"/>
                    <a:pt x="241014" y="113587"/>
                    <a:pt x="242569" y="115143"/>
                  </a:cubicBezTo>
                  <a:cubicBezTo>
                    <a:pt x="236349" y="126035"/>
                    <a:pt x="231685" y="136927"/>
                    <a:pt x="227020" y="147819"/>
                  </a:cubicBezTo>
                  <a:cubicBezTo>
                    <a:pt x="225465" y="154043"/>
                    <a:pt x="223910" y="160267"/>
                    <a:pt x="220800" y="164935"/>
                  </a:cubicBezTo>
                  <a:cubicBezTo>
                    <a:pt x="219245" y="171159"/>
                    <a:pt x="217690" y="177383"/>
                    <a:pt x="217690" y="183607"/>
                  </a:cubicBezTo>
                  <a:cubicBezTo>
                    <a:pt x="214580" y="183607"/>
                    <a:pt x="211471" y="183607"/>
                    <a:pt x="209916" y="183607"/>
                  </a:cubicBezTo>
                  <a:cubicBezTo>
                    <a:pt x="209916" y="183607"/>
                    <a:pt x="209916" y="183607"/>
                    <a:pt x="209916" y="183607"/>
                  </a:cubicBezTo>
                  <a:cubicBezTo>
                    <a:pt x="209916" y="183607"/>
                    <a:pt x="209916" y="183607"/>
                    <a:pt x="209916" y="183607"/>
                  </a:cubicBezTo>
                  <a:cubicBezTo>
                    <a:pt x="213025" y="178939"/>
                    <a:pt x="214580" y="171159"/>
                    <a:pt x="216135" y="164935"/>
                  </a:cubicBezTo>
                  <a:cubicBezTo>
                    <a:pt x="217690" y="158711"/>
                    <a:pt x="219245" y="152487"/>
                    <a:pt x="220800" y="146263"/>
                  </a:cubicBezTo>
                  <a:cubicBezTo>
                    <a:pt x="223910" y="133815"/>
                    <a:pt x="225465" y="122923"/>
                    <a:pt x="228575" y="110475"/>
                  </a:cubicBezTo>
                  <a:cubicBezTo>
                    <a:pt x="228575" y="108919"/>
                    <a:pt x="230130" y="108919"/>
                    <a:pt x="228575" y="107363"/>
                  </a:cubicBezTo>
                  <a:cubicBezTo>
                    <a:pt x="228575" y="107363"/>
                    <a:pt x="228575" y="107363"/>
                    <a:pt x="228575" y="105807"/>
                  </a:cubicBezTo>
                  <a:cubicBezTo>
                    <a:pt x="228575" y="105807"/>
                    <a:pt x="228575" y="105807"/>
                    <a:pt x="227020" y="105807"/>
                  </a:cubicBezTo>
                  <a:cubicBezTo>
                    <a:pt x="227020" y="105807"/>
                    <a:pt x="227020" y="104251"/>
                    <a:pt x="227020" y="104251"/>
                  </a:cubicBezTo>
                  <a:cubicBezTo>
                    <a:pt x="222355" y="104251"/>
                    <a:pt x="219245" y="104251"/>
                    <a:pt x="214580" y="105807"/>
                  </a:cubicBezTo>
                  <a:cubicBezTo>
                    <a:pt x="213025" y="105807"/>
                    <a:pt x="211471" y="105807"/>
                    <a:pt x="208361" y="105807"/>
                  </a:cubicBezTo>
                  <a:cubicBezTo>
                    <a:pt x="206806" y="105807"/>
                    <a:pt x="206806" y="105807"/>
                    <a:pt x="205251" y="107363"/>
                  </a:cubicBezTo>
                  <a:cubicBezTo>
                    <a:pt x="203696" y="107363"/>
                    <a:pt x="203696" y="110475"/>
                    <a:pt x="205251" y="110475"/>
                  </a:cubicBezTo>
                  <a:cubicBezTo>
                    <a:pt x="206806" y="110475"/>
                    <a:pt x="206806" y="112031"/>
                    <a:pt x="208361" y="112031"/>
                  </a:cubicBezTo>
                  <a:cubicBezTo>
                    <a:pt x="209916" y="112031"/>
                    <a:pt x="211471" y="112031"/>
                    <a:pt x="213025" y="112031"/>
                  </a:cubicBezTo>
                  <a:cubicBezTo>
                    <a:pt x="211471" y="112031"/>
                    <a:pt x="211471" y="113587"/>
                    <a:pt x="209916" y="113587"/>
                  </a:cubicBezTo>
                  <a:cubicBezTo>
                    <a:pt x="208361" y="115143"/>
                    <a:pt x="208361" y="116699"/>
                    <a:pt x="206806" y="118255"/>
                  </a:cubicBezTo>
                  <a:cubicBezTo>
                    <a:pt x="206806" y="115143"/>
                    <a:pt x="206806" y="113587"/>
                    <a:pt x="205251" y="110475"/>
                  </a:cubicBezTo>
                  <a:cubicBezTo>
                    <a:pt x="205251" y="108919"/>
                    <a:pt x="203696" y="108919"/>
                    <a:pt x="202141" y="108919"/>
                  </a:cubicBezTo>
                  <a:cubicBezTo>
                    <a:pt x="202141" y="107363"/>
                    <a:pt x="202141" y="105807"/>
                    <a:pt x="202141" y="105807"/>
                  </a:cubicBezTo>
                  <a:cubicBezTo>
                    <a:pt x="202141" y="105807"/>
                    <a:pt x="202141" y="105807"/>
                    <a:pt x="202141" y="105807"/>
                  </a:cubicBezTo>
                  <a:cubicBezTo>
                    <a:pt x="202141" y="105807"/>
                    <a:pt x="202141" y="107363"/>
                    <a:pt x="203696" y="107363"/>
                  </a:cubicBezTo>
                  <a:cubicBezTo>
                    <a:pt x="205251" y="110475"/>
                    <a:pt x="209916" y="108919"/>
                    <a:pt x="208361" y="105807"/>
                  </a:cubicBezTo>
                  <a:cubicBezTo>
                    <a:pt x="208361" y="104251"/>
                    <a:pt x="208361" y="104251"/>
                    <a:pt x="208361" y="104251"/>
                  </a:cubicBezTo>
                  <a:cubicBezTo>
                    <a:pt x="209916" y="104251"/>
                    <a:pt x="209916" y="104251"/>
                    <a:pt x="211471" y="104251"/>
                  </a:cubicBezTo>
                  <a:cubicBezTo>
                    <a:pt x="211471" y="104251"/>
                    <a:pt x="213025" y="102695"/>
                    <a:pt x="214580" y="102695"/>
                  </a:cubicBezTo>
                  <a:cubicBezTo>
                    <a:pt x="214580" y="102695"/>
                    <a:pt x="214580" y="104251"/>
                    <a:pt x="216135" y="104251"/>
                  </a:cubicBezTo>
                  <a:cubicBezTo>
                    <a:pt x="217690" y="105807"/>
                    <a:pt x="219245" y="104251"/>
                    <a:pt x="219245" y="102695"/>
                  </a:cubicBezTo>
                  <a:cubicBezTo>
                    <a:pt x="219245" y="102695"/>
                    <a:pt x="219245" y="101139"/>
                    <a:pt x="219245" y="101139"/>
                  </a:cubicBezTo>
                  <a:cubicBezTo>
                    <a:pt x="219245" y="101139"/>
                    <a:pt x="220800" y="101139"/>
                    <a:pt x="220800" y="99583"/>
                  </a:cubicBezTo>
                  <a:cubicBezTo>
                    <a:pt x="220800" y="101139"/>
                    <a:pt x="222355" y="102695"/>
                    <a:pt x="222355" y="101139"/>
                  </a:cubicBezTo>
                  <a:cubicBezTo>
                    <a:pt x="225465" y="98027"/>
                    <a:pt x="223910" y="94915"/>
                    <a:pt x="223910" y="90247"/>
                  </a:cubicBezTo>
                  <a:cubicBezTo>
                    <a:pt x="231685" y="87135"/>
                    <a:pt x="237904" y="84023"/>
                    <a:pt x="242569" y="76243"/>
                  </a:cubicBezTo>
                  <a:cubicBezTo>
                    <a:pt x="251899" y="63795"/>
                    <a:pt x="255009" y="45124"/>
                    <a:pt x="250344" y="29564"/>
                  </a:cubicBezTo>
                  <a:cubicBezTo>
                    <a:pt x="248789" y="18672"/>
                    <a:pt x="242569" y="9336"/>
                    <a:pt x="233240" y="4668"/>
                  </a:cubicBezTo>
                  <a:cubicBezTo>
                    <a:pt x="225465" y="0"/>
                    <a:pt x="216135" y="0"/>
                    <a:pt x="208361" y="4668"/>
                  </a:cubicBezTo>
                  <a:cubicBezTo>
                    <a:pt x="208361" y="4668"/>
                    <a:pt x="209916" y="4668"/>
                    <a:pt x="209916" y="3112"/>
                  </a:cubicBezTo>
                  <a:cubicBezTo>
                    <a:pt x="211471" y="1556"/>
                    <a:pt x="208361" y="0"/>
                    <a:pt x="206806" y="0"/>
                  </a:cubicBezTo>
                  <a:cubicBezTo>
                    <a:pt x="191256" y="10892"/>
                    <a:pt x="180372" y="29564"/>
                    <a:pt x="178817" y="46680"/>
                  </a:cubicBezTo>
                  <a:cubicBezTo>
                    <a:pt x="177262" y="51348"/>
                    <a:pt x="180372" y="54460"/>
                    <a:pt x="180372" y="59128"/>
                  </a:cubicBezTo>
                  <a:cubicBezTo>
                    <a:pt x="180372" y="59128"/>
                    <a:pt x="180372" y="59128"/>
                    <a:pt x="180372" y="59128"/>
                  </a:cubicBezTo>
                  <a:cubicBezTo>
                    <a:pt x="178817" y="60684"/>
                    <a:pt x="180372" y="60684"/>
                    <a:pt x="180372" y="60684"/>
                  </a:cubicBezTo>
                  <a:cubicBezTo>
                    <a:pt x="183482" y="73131"/>
                    <a:pt x="189701" y="84023"/>
                    <a:pt x="200586" y="88691"/>
                  </a:cubicBezTo>
                  <a:cubicBezTo>
                    <a:pt x="200586" y="88691"/>
                    <a:pt x="202141" y="88691"/>
                    <a:pt x="202141" y="88691"/>
                  </a:cubicBezTo>
                  <a:cubicBezTo>
                    <a:pt x="202141" y="90247"/>
                    <a:pt x="202141" y="90247"/>
                    <a:pt x="202141" y="91803"/>
                  </a:cubicBezTo>
                  <a:cubicBezTo>
                    <a:pt x="202141" y="88691"/>
                    <a:pt x="199031" y="88691"/>
                    <a:pt x="199031" y="91803"/>
                  </a:cubicBezTo>
                  <a:cubicBezTo>
                    <a:pt x="199031" y="94915"/>
                    <a:pt x="199031" y="99583"/>
                    <a:pt x="199031" y="102695"/>
                  </a:cubicBezTo>
                  <a:cubicBezTo>
                    <a:pt x="197476" y="102695"/>
                    <a:pt x="197476" y="102695"/>
                    <a:pt x="197476" y="104251"/>
                  </a:cubicBezTo>
                  <a:cubicBezTo>
                    <a:pt x="195921" y="104251"/>
                    <a:pt x="195921" y="105807"/>
                    <a:pt x="197476" y="105807"/>
                  </a:cubicBezTo>
                  <a:cubicBezTo>
                    <a:pt x="197476" y="105807"/>
                    <a:pt x="197476" y="105807"/>
                    <a:pt x="199031" y="105807"/>
                  </a:cubicBezTo>
                  <a:cubicBezTo>
                    <a:pt x="199031" y="107363"/>
                    <a:pt x="199031" y="107363"/>
                    <a:pt x="199031" y="108919"/>
                  </a:cubicBezTo>
                  <a:cubicBezTo>
                    <a:pt x="199031" y="110475"/>
                    <a:pt x="200586" y="108919"/>
                    <a:pt x="200586" y="108919"/>
                  </a:cubicBezTo>
                  <a:cubicBezTo>
                    <a:pt x="200586" y="108919"/>
                    <a:pt x="199031" y="110475"/>
                    <a:pt x="199031" y="112031"/>
                  </a:cubicBezTo>
                  <a:cubicBezTo>
                    <a:pt x="202141" y="121367"/>
                    <a:pt x="203696" y="130703"/>
                    <a:pt x="205251" y="141595"/>
                  </a:cubicBezTo>
                  <a:cubicBezTo>
                    <a:pt x="205251" y="146263"/>
                    <a:pt x="205251" y="150931"/>
                    <a:pt x="205251" y="157155"/>
                  </a:cubicBezTo>
                  <a:cubicBezTo>
                    <a:pt x="205251" y="158711"/>
                    <a:pt x="205251" y="160267"/>
                    <a:pt x="205251" y="161823"/>
                  </a:cubicBezTo>
                  <a:cubicBezTo>
                    <a:pt x="203696" y="157155"/>
                    <a:pt x="202141" y="152487"/>
                    <a:pt x="200586" y="147819"/>
                  </a:cubicBezTo>
                  <a:cubicBezTo>
                    <a:pt x="197476" y="135371"/>
                    <a:pt x="194366" y="124479"/>
                    <a:pt x="188147" y="113587"/>
                  </a:cubicBezTo>
                  <a:cubicBezTo>
                    <a:pt x="188147" y="110475"/>
                    <a:pt x="183482" y="112031"/>
                    <a:pt x="185037" y="115143"/>
                  </a:cubicBezTo>
                  <a:cubicBezTo>
                    <a:pt x="186592" y="124479"/>
                    <a:pt x="189701" y="135371"/>
                    <a:pt x="192811" y="144707"/>
                  </a:cubicBezTo>
                  <a:cubicBezTo>
                    <a:pt x="192811" y="144707"/>
                    <a:pt x="192811" y="144707"/>
                    <a:pt x="192811" y="144707"/>
                  </a:cubicBezTo>
                  <a:cubicBezTo>
                    <a:pt x="185037" y="150931"/>
                    <a:pt x="178817" y="157155"/>
                    <a:pt x="171042" y="164935"/>
                  </a:cubicBezTo>
                  <a:cubicBezTo>
                    <a:pt x="166378" y="169603"/>
                    <a:pt x="160158" y="175827"/>
                    <a:pt x="155493" y="182051"/>
                  </a:cubicBezTo>
                  <a:cubicBezTo>
                    <a:pt x="153938" y="178939"/>
                    <a:pt x="153938" y="177383"/>
                    <a:pt x="152383" y="174271"/>
                  </a:cubicBezTo>
                  <a:cubicBezTo>
                    <a:pt x="158603" y="169603"/>
                    <a:pt x="163268" y="164935"/>
                    <a:pt x="169487" y="158711"/>
                  </a:cubicBezTo>
                  <a:cubicBezTo>
                    <a:pt x="175707" y="154043"/>
                    <a:pt x="183482" y="147819"/>
                    <a:pt x="186592" y="140039"/>
                  </a:cubicBezTo>
                  <a:cubicBezTo>
                    <a:pt x="186592" y="140039"/>
                    <a:pt x="186592" y="138483"/>
                    <a:pt x="185037" y="138483"/>
                  </a:cubicBezTo>
                  <a:cubicBezTo>
                    <a:pt x="177262" y="141595"/>
                    <a:pt x="171042" y="147819"/>
                    <a:pt x="164823" y="154043"/>
                  </a:cubicBezTo>
                  <a:cubicBezTo>
                    <a:pt x="160158" y="158711"/>
                    <a:pt x="155493" y="163379"/>
                    <a:pt x="152383" y="169603"/>
                  </a:cubicBezTo>
                  <a:cubicBezTo>
                    <a:pt x="150828" y="168047"/>
                    <a:pt x="150828" y="166491"/>
                    <a:pt x="150828" y="164935"/>
                  </a:cubicBezTo>
                  <a:cubicBezTo>
                    <a:pt x="153938" y="158711"/>
                    <a:pt x="158603" y="152487"/>
                    <a:pt x="163268" y="147819"/>
                  </a:cubicBezTo>
                  <a:cubicBezTo>
                    <a:pt x="166378" y="144707"/>
                    <a:pt x="169487" y="143151"/>
                    <a:pt x="172597" y="140039"/>
                  </a:cubicBezTo>
                  <a:cubicBezTo>
                    <a:pt x="174152" y="138483"/>
                    <a:pt x="175707" y="138483"/>
                    <a:pt x="177262" y="136927"/>
                  </a:cubicBezTo>
                  <a:cubicBezTo>
                    <a:pt x="178817" y="135371"/>
                    <a:pt x="178817" y="133815"/>
                    <a:pt x="180372" y="132259"/>
                  </a:cubicBezTo>
                  <a:cubicBezTo>
                    <a:pt x="181927" y="132259"/>
                    <a:pt x="180372" y="130703"/>
                    <a:pt x="178817" y="130703"/>
                  </a:cubicBezTo>
                  <a:cubicBezTo>
                    <a:pt x="177262" y="130703"/>
                    <a:pt x="175707" y="130703"/>
                    <a:pt x="174152" y="132259"/>
                  </a:cubicBezTo>
                  <a:cubicBezTo>
                    <a:pt x="172597" y="132259"/>
                    <a:pt x="169487" y="133815"/>
                    <a:pt x="167932" y="135371"/>
                  </a:cubicBezTo>
                  <a:cubicBezTo>
                    <a:pt x="164823" y="136927"/>
                    <a:pt x="161713" y="140039"/>
                    <a:pt x="160158" y="143151"/>
                  </a:cubicBezTo>
                  <a:cubicBezTo>
                    <a:pt x="155493" y="147819"/>
                    <a:pt x="152383" y="152487"/>
                    <a:pt x="149273" y="157155"/>
                  </a:cubicBezTo>
                  <a:cubicBezTo>
                    <a:pt x="149273" y="154043"/>
                    <a:pt x="149273" y="152487"/>
                    <a:pt x="149273" y="149375"/>
                  </a:cubicBezTo>
                  <a:cubicBezTo>
                    <a:pt x="150828" y="147819"/>
                    <a:pt x="153938" y="146263"/>
                    <a:pt x="155493" y="143151"/>
                  </a:cubicBezTo>
                  <a:cubicBezTo>
                    <a:pt x="158603" y="141595"/>
                    <a:pt x="160158" y="138483"/>
                    <a:pt x="163268" y="136927"/>
                  </a:cubicBezTo>
                  <a:cubicBezTo>
                    <a:pt x="166378" y="133815"/>
                    <a:pt x="167932" y="132259"/>
                    <a:pt x="171042" y="130703"/>
                  </a:cubicBezTo>
                  <a:cubicBezTo>
                    <a:pt x="174152" y="129147"/>
                    <a:pt x="177262" y="127591"/>
                    <a:pt x="178817" y="124479"/>
                  </a:cubicBezTo>
                  <a:cubicBezTo>
                    <a:pt x="178817" y="122923"/>
                    <a:pt x="178817" y="121367"/>
                    <a:pt x="177262" y="121367"/>
                  </a:cubicBezTo>
                  <a:cubicBezTo>
                    <a:pt x="174152" y="121367"/>
                    <a:pt x="171042" y="122923"/>
                    <a:pt x="167932" y="124479"/>
                  </a:cubicBezTo>
                  <a:cubicBezTo>
                    <a:pt x="164823" y="127591"/>
                    <a:pt x="161713" y="129147"/>
                    <a:pt x="160158" y="132259"/>
                  </a:cubicBezTo>
                  <a:cubicBezTo>
                    <a:pt x="157048" y="133815"/>
                    <a:pt x="153938" y="136927"/>
                    <a:pt x="152383" y="140039"/>
                  </a:cubicBezTo>
                  <a:cubicBezTo>
                    <a:pt x="150828" y="141595"/>
                    <a:pt x="149273" y="143151"/>
                    <a:pt x="149273" y="144707"/>
                  </a:cubicBezTo>
                  <a:cubicBezTo>
                    <a:pt x="149273" y="141595"/>
                    <a:pt x="147718" y="138483"/>
                    <a:pt x="147718" y="135371"/>
                  </a:cubicBezTo>
                  <a:cubicBezTo>
                    <a:pt x="149273" y="132259"/>
                    <a:pt x="144609" y="132259"/>
                    <a:pt x="144609" y="133815"/>
                  </a:cubicBezTo>
                  <a:cubicBezTo>
                    <a:pt x="141499" y="143151"/>
                    <a:pt x="141499" y="152487"/>
                    <a:pt x="141499" y="161823"/>
                  </a:cubicBezTo>
                  <a:cubicBezTo>
                    <a:pt x="143054" y="166491"/>
                    <a:pt x="143054" y="171159"/>
                    <a:pt x="144609" y="175827"/>
                  </a:cubicBezTo>
                  <a:cubicBezTo>
                    <a:pt x="146163" y="180495"/>
                    <a:pt x="147718" y="185162"/>
                    <a:pt x="149273" y="189830"/>
                  </a:cubicBezTo>
                  <a:cubicBezTo>
                    <a:pt x="150828" y="191386"/>
                    <a:pt x="152383" y="191386"/>
                    <a:pt x="153938" y="191386"/>
                  </a:cubicBezTo>
                  <a:cubicBezTo>
                    <a:pt x="152383" y="191386"/>
                    <a:pt x="150828" y="191386"/>
                    <a:pt x="149273" y="191386"/>
                  </a:cubicBezTo>
                  <a:cubicBezTo>
                    <a:pt x="147718" y="191386"/>
                    <a:pt x="147718" y="192942"/>
                    <a:pt x="147718" y="192942"/>
                  </a:cubicBezTo>
                  <a:cubicBezTo>
                    <a:pt x="144609" y="185162"/>
                    <a:pt x="141499" y="177383"/>
                    <a:pt x="135279" y="172715"/>
                  </a:cubicBezTo>
                  <a:cubicBezTo>
                    <a:pt x="130614" y="169603"/>
                    <a:pt x="125949" y="168047"/>
                    <a:pt x="119730" y="168047"/>
                  </a:cubicBezTo>
                  <a:cubicBezTo>
                    <a:pt x="119730" y="166491"/>
                    <a:pt x="121285" y="166491"/>
                    <a:pt x="119730" y="166491"/>
                  </a:cubicBezTo>
                  <a:cubicBezTo>
                    <a:pt x="119730" y="164935"/>
                    <a:pt x="116620" y="164935"/>
                    <a:pt x="115065" y="164935"/>
                  </a:cubicBezTo>
                  <a:cubicBezTo>
                    <a:pt x="115065" y="164935"/>
                    <a:pt x="115065" y="164935"/>
                    <a:pt x="115065" y="164935"/>
                  </a:cubicBezTo>
                  <a:cubicBezTo>
                    <a:pt x="116620" y="161823"/>
                    <a:pt x="111955" y="160267"/>
                    <a:pt x="110400" y="163379"/>
                  </a:cubicBezTo>
                  <a:cubicBezTo>
                    <a:pt x="110400" y="163379"/>
                    <a:pt x="110400" y="163379"/>
                    <a:pt x="110400" y="163379"/>
                  </a:cubicBezTo>
                  <a:cubicBezTo>
                    <a:pt x="108845" y="164935"/>
                    <a:pt x="108845" y="163379"/>
                    <a:pt x="107290" y="163379"/>
                  </a:cubicBezTo>
                  <a:cubicBezTo>
                    <a:pt x="102625" y="166491"/>
                    <a:pt x="102625" y="172715"/>
                    <a:pt x="102625" y="178939"/>
                  </a:cubicBezTo>
                  <a:cubicBezTo>
                    <a:pt x="101070" y="183607"/>
                    <a:pt x="99516" y="189830"/>
                    <a:pt x="102625" y="194498"/>
                  </a:cubicBezTo>
                  <a:cubicBezTo>
                    <a:pt x="104180" y="197610"/>
                    <a:pt x="110400" y="197610"/>
                    <a:pt x="111955" y="194498"/>
                  </a:cubicBezTo>
                  <a:cubicBezTo>
                    <a:pt x="111955" y="188274"/>
                    <a:pt x="119730" y="185162"/>
                    <a:pt x="124394" y="186718"/>
                  </a:cubicBezTo>
                  <a:cubicBezTo>
                    <a:pt x="133724" y="188274"/>
                    <a:pt x="133724" y="202278"/>
                    <a:pt x="135279" y="208502"/>
                  </a:cubicBezTo>
                  <a:cubicBezTo>
                    <a:pt x="136834" y="220950"/>
                    <a:pt x="138389" y="231842"/>
                    <a:pt x="138389" y="244290"/>
                  </a:cubicBezTo>
                  <a:cubicBezTo>
                    <a:pt x="138389" y="250514"/>
                    <a:pt x="138389" y="256738"/>
                    <a:pt x="138389" y="262962"/>
                  </a:cubicBezTo>
                  <a:cubicBezTo>
                    <a:pt x="138389" y="262962"/>
                    <a:pt x="138389" y="264518"/>
                    <a:pt x="138389" y="264518"/>
                  </a:cubicBezTo>
                  <a:cubicBezTo>
                    <a:pt x="133724" y="290970"/>
                    <a:pt x="129059" y="315865"/>
                    <a:pt x="122839" y="340761"/>
                  </a:cubicBezTo>
                  <a:cubicBezTo>
                    <a:pt x="122839" y="334537"/>
                    <a:pt x="121285" y="329869"/>
                    <a:pt x="118175" y="326757"/>
                  </a:cubicBezTo>
                  <a:cubicBezTo>
                    <a:pt x="116620" y="323645"/>
                    <a:pt x="111955" y="322089"/>
                    <a:pt x="108845" y="320533"/>
                  </a:cubicBezTo>
                  <a:cubicBezTo>
                    <a:pt x="110400" y="320533"/>
                    <a:pt x="110400" y="320533"/>
                    <a:pt x="110400" y="318977"/>
                  </a:cubicBezTo>
                  <a:cubicBezTo>
                    <a:pt x="111955" y="317421"/>
                    <a:pt x="110400" y="315865"/>
                    <a:pt x="108845" y="315865"/>
                  </a:cubicBezTo>
                  <a:cubicBezTo>
                    <a:pt x="107290" y="317421"/>
                    <a:pt x="107290" y="317421"/>
                    <a:pt x="105735" y="318977"/>
                  </a:cubicBezTo>
                  <a:cubicBezTo>
                    <a:pt x="104180" y="318977"/>
                    <a:pt x="104180" y="317421"/>
                    <a:pt x="104180" y="317421"/>
                  </a:cubicBezTo>
                  <a:cubicBezTo>
                    <a:pt x="104180" y="317421"/>
                    <a:pt x="104180" y="317421"/>
                    <a:pt x="104180" y="317421"/>
                  </a:cubicBezTo>
                  <a:cubicBezTo>
                    <a:pt x="111955" y="312753"/>
                    <a:pt x="116620" y="303418"/>
                    <a:pt x="115065" y="294082"/>
                  </a:cubicBezTo>
                  <a:cubicBezTo>
                    <a:pt x="113510" y="283190"/>
                    <a:pt x="107290" y="275410"/>
                    <a:pt x="99516" y="269186"/>
                  </a:cubicBezTo>
                  <a:cubicBezTo>
                    <a:pt x="99516" y="267630"/>
                    <a:pt x="97961" y="264518"/>
                    <a:pt x="97961" y="262962"/>
                  </a:cubicBezTo>
                  <a:cubicBezTo>
                    <a:pt x="96406" y="256738"/>
                    <a:pt x="94851" y="252070"/>
                    <a:pt x="91741" y="245846"/>
                  </a:cubicBezTo>
                  <a:cubicBezTo>
                    <a:pt x="90186" y="238066"/>
                    <a:pt x="87076" y="230286"/>
                    <a:pt x="82411" y="224062"/>
                  </a:cubicBezTo>
                  <a:cubicBezTo>
                    <a:pt x="82411" y="224062"/>
                    <a:pt x="82411" y="224062"/>
                    <a:pt x="82411" y="224062"/>
                  </a:cubicBezTo>
                  <a:cubicBezTo>
                    <a:pt x="82411" y="224062"/>
                    <a:pt x="82411" y="224062"/>
                    <a:pt x="82411" y="224062"/>
                  </a:cubicBezTo>
                  <a:cubicBezTo>
                    <a:pt x="82411" y="224062"/>
                    <a:pt x="82411" y="224062"/>
                    <a:pt x="82411" y="224062"/>
                  </a:cubicBezTo>
                  <a:cubicBezTo>
                    <a:pt x="82411" y="222506"/>
                    <a:pt x="82411" y="220950"/>
                    <a:pt x="80856" y="219394"/>
                  </a:cubicBezTo>
                  <a:cubicBezTo>
                    <a:pt x="80856" y="219394"/>
                    <a:pt x="80856" y="219394"/>
                    <a:pt x="79301" y="217838"/>
                  </a:cubicBezTo>
                  <a:cubicBezTo>
                    <a:pt x="76192" y="213170"/>
                    <a:pt x="69972" y="211614"/>
                    <a:pt x="63752" y="210058"/>
                  </a:cubicBezTo>
                  <a:cubicBezTo>
                    <a:pt x="63752" y="210058"/>
                    <a:pt x="65307" y="208502"/>
                    <a:pt x="65307" y="208502"/>
                  </a:cubicBezTo>
                  <a:cubicBezTo>
                    <a:pt x="73082" y="206946"/>
                    <a:pt x="79301" y="203834"/>
                    <a:pt x="85521" y="197610"/>
                  </a:cubicBezTo>
                  <a:cubicBezTo>
                    <a:pt x="99516" y="183607"/>
                    <a:pt x="101070" y="163379"/>
                    <a:pt x="101070" y="144707"/>
                  </a:cubicBezTo>
                  <a:cubicBezTo>
                    <a:pt x="99516" y="133815"/>
                    <a:pt x="96406" y="122923"/>
                    <a:pt x="88631" y="116699"/>
                  </a:cubicBezTo>
                  <a:cubicBezTo>
                    <a:pt x="80856" y="112031"/>
                    <a:pt x="69972" y="110475"/>
                    <a:pt x="63752" y="118255"/>
                  </a:cubicBezTo>
                  <a:cubicBezTo>
                    <a:pt x="62197" y="118255"/>
                    <a:pt x="62197" y="121367"/>
                    <a:pt x="63752" y="122923"/>
                  </a:cubicBezTo>
                  <a:cubicBezTo>
                    <a:pt x="59087" y="122923"/>
                    <a:pt x="55977" y="122923"/>
                    <a:pt x="52868" y="126035"/>
                  </a:cubicBezTo>
                  <a:cubicBezTo>
                    <a:pt x="41983" y="129147"/>
                    <a:pt x="34208" y="143151"/>
                    <a:pt x="29544" y="152487"/>
                  </a:cubicBezTo>
                  <a:cubicBezTo>
                    <a:pt x="29544" y="152487"/>
                    <a:pt x="29544" y="154043"/>
                    <a:pt x="29544" y="154043"/>
                  </a:cubicBezTo>
                  <a:cubicBezTo>
                    <a:pt x="27989" y="154043"/>
                    <a:pt x="27989" y="154043"/>
                    <a:pt x="26434" y="154043"/>
                  </a:cubicBezTo>
                  <a:cubicBezTo>
                    <a:pt x="26434" y="152487"/>
                    <a:pt x="26434" y="150931"/>
                    <a:pt x="26434" y="150931"/>
                  </a:cubicBezTo>
                  <a:cubicBezTo>
                    <a:pt x="26434" y="150931"/>
                    <a:pt x="26434" y="150931"/>
                    <a:pt x="26434" y="150931"/>
                  </a:cubicBezTo>
                  <a:cubicBezTo>
                    <a:pt x="26434" y="147819"/>
                    <a:pt x="21769" y="147819"/>
                    <a:pt x="21769" y="150931"/>
                  </a:cubicBezTo>
                  <a:cubicBezTo>
                    <a:pt x="21769" y="150931"/>
                    <a:pt x="21769" y="152487"/>
                    <a:pt x="21769" y="154043"/>
                  </a:cubicBezTo>
                  <a:cubicBezTo>
                    <a:pt x="21769" y="154043"/>
                    <a:pt x="21769" y="154043"/>
                    <a:pt x="21769" y="154043"/>
                  </a:cubicBezTo>
                  <a:cubicBezTo>
                    <a:pt x="18659" y="154043"/>
                    <a:pt x="15549" y="155599"/>
                    <a:pt x="13994" y="157155"/>
                  </a:cubicBezTo>
                  <a:cubicBezTo>
                    <a:pt x="9330" y="161823"/>
                    <a:pt x="6220" y="166491"/>
                    <a:pt x="4665" y="172715"/>
                  </a:cubicBezTo>
                  <a:cubicBezTo>
                    <a:pt x="3110" y="180495"/>
                    <a:pt x="6220" y="188274"/>
                    <a:pt x="6220" y="196054"/>
                  </a:cubicBezTo>
                  <a:cubicBezTo>
                    <a:pt x="7775" y="203834"/>
                    <a:pt x="7775" y="213170"/>
                    <a:pt x="7775" y="220950"/>
                  </a:cubicBezTo>
                  <a:cubicBezTo>
                    <a:pt x="10885" y="253626"/>
                    <a:pt x="10885" y="287858"/>
                    <a:pt x="7775" y="320533"/>
                  </a:cubicBezTo>
                  <a:cubicBezTo>
                    <a:pt x="6220" y="340761"/>
                    <a:pt x="3110" y="359433"/>
                    <a:pt x="0" y="378105"/>
                  </a:cubicBezTo>
                  <a:cubicBezTo>
                    <a:pt x="0" y="379661"/>
                    <a:pt x="0" y="382773"/>
                    <a:pt x="3110" y="382773"/>
                  </a:cubicBezTo>
                  <a:cubicBezTo>
                    <a:pt x="7775" y="382773"/>
                    <a:pt x="13994" y="382773"/>
                    <a:pt x="18659" y="384329"/>
                  </a:cubicBezTo>
                  <a:cubicBezTo>
                    <a:pt x="18659" y="387441"/>
                    <a:pt x="18659" y="392109"/>
                    <a:pt x="18659" y="395221"/>
                  </a:cubicBezTo>
                  <a:cubicBezTo>
                    <a:pt x="18659" y="401445"/>
                    <a:pt x="18659" y="406113"/>
                    <a:pt x="18659" y="412337"/>
                  </a:cubicBezTo>
                  <a:cubicBezTo>
                    <a:pt x="18659" y="423229"/>
                    <a:pt x="18659" y="434120"/>
                    <a:pt x="18659" y="443456"/>
                  </a:cubicBezTo>
                  <a:cubicBezTo>
                    <a:pt x="18659" y="446568"/>
                    <a:pt x="18659" y="448124"/>
                    <a:pt x="21769" y="448124"/>
                  </a:cubicBezTo>
                  <a:cubicBezTo>
                    <a:pt x="34208" y="451236"/>
                    <a:pt x="35763" y="435676"/>
                    <a:pt x="37318" y="426341"/>
                  </a:cubicBezTo>
                  <a:cubicBezTo>
                    <a:pt x="37318" y="418561"/>
                    <a:pt x="37318" y="410781"/>
                    <a:pt x="37318" y="403001"/>
                  </a:cubicBezTo>
                  <a:cubicBezTo>
                    <a:pt x="38873" y="396777"/>
                    <a:pt x="37318" y="390553"/>
                    <a:pt x="37318" y="384329"/>
                  </a:cubicBezTo>
                  <a:cubicBezTo>
                    <a:pt x="38873" y="384329"/>
                    <a:pt x="38873" y="384329"/>
                    <a:pt x="40428" y="384329"/>
                  </a:cubicBezTo>
                  <a:cubicBezTo>
                    <a:pt x="46648" y="384329"/>
                    <a:pt x="52868" y="384329"/>
                    <a:pt x="59087" y="384329"/>
                  </a:cubicBezTo>
                  <a:cubicBezTo>
                    <a:pt x="66862" y="384329"/>
                    <a:pt x="73082" y="382773"/>
                    <a:pt x="79301" y="381217"/>
                  </a:cubicBezTo>
                  <a:cubicBezTo>
                    <a:pt x="82411" y="379661"/>
                    <a:pt x="82411" y="374993"/>
                    <a:pt x="77747" y="374993"/>
                  </a:cubicBezTo>
                  <a:cubicBezTo>
                    <a:pt x="71527" y="374993"/>
                    <a:pt x="65307" y="376549"/>
                    <a:pt x="59087" y="376549"/>
                  </a:cubicBezTo>
                  <a:cubicBezTo>
                    <a:pt x="54423" y="376549"/>
                    <a:pt x="48203" y="376549"/>
                    <a:pt x="41983" y="378105"/>
                  </a:cubicBezTo>
                  <a:cubicBezTo>
                    <a:pt x="31099" y="378105"/>
                    <a:pt x="18659" y="376549"/>
                    <a:pt x="7775" y="374993"/>
                  </a:cubicBezTo>
                  <a:cubicBezTo>
                    <a:pt x="17104" y="314309"/>
                    <a:pt x="20214" y="253626"/>
                    <a:pt x="12439" y="191386"/>
                  </a:cubicBezTo>
                  <a:cubicBezTo>
                    <a:pt x="10885" y="183607"/>
                    <a:pt x="9330" y="174271"/>
                    <a:pt x="12439" y="166491"/>
                  </a:cubicBezTo>
                  <a:cubicBezTo>
                    <a:pt x="13994" y="164935"/>
                    <a:pt x="17104" y="161823"/>
                    <a:pt x="18659" y="160267"/>
                  </a:cubicBezTo>
                  <a:cubicBezTo>
                    <a:pt x="18659" y="161823"/>
                    <a:pt x="18659" y="163379"/>
                    <a:pt x="20214" y="161823"/>
                  </a:cubicBezTo>
                  <a:cubicBezTo>
                    <a:pt x="20214" y="161823"/>
                    <a:pt x="21769" y="161823"/>
                    <a:pt x="21769" y="161823"/>
                  </a:cubicBezTo>
                  <a:cubicBezTo>
                    <a:pt x="24879" y="206946"/>
                    <a:pt x="26434" y="253626"/>
                    <a:pt x="21769" y="300306"/>
                  </a:cubicBezTo>
                  <a:cubicBezTo>
                    <a:pt x="20214" y="306530"/>
                    <a:pt x="20214" y="314309"/>
                    <a:pt x="18659" y="320533"/>
                  </a:cubicBezTo>
                  <a:cubicBezTo>
                    <a:pt x="18659" y="323645"/>
                    <a:pt x="18659" y="328313"/>
                    <a:pt x="18659" y="331425"/>
                  </a:cubicBezTo>
                  <a:cubicBezTo>
                    <a:pt x="17104" y="334537"/>
                    <a:pt x="17104" y="337649"/>
                    <a:pt x="18659" y="340761"/>
                  </a:cubicBezTo>
                  <a:cubicBezTo>
                    <a:pt x="18659" y="340761"/>
                    <a:pt x="20214" y="342317"/>
                    <a:pt x="21769" y="340761"/>
                  </a:cubicBezTo>
                  <a:cubicBezTo>
                    <a:pt x="24879" y="337649"/>
                    <a:pt x="24879" y="331425"/>
                    <a:pt x="26434" y="325201"/>
                  </a:cubicBezTo>
                  <a:cubicBezTo>
                    <a:pt x="26434" y="323645"/>
                    <a:pt x="26434" y="322089"/>
                    <a:pt x="26434" y="318977"/>
                  </a:cubicBezTo>
                  <a:cubicBezTo>
                    <a:pt x="26434" y="322089"/>
                    <a:pt x="29544" y="323645"/>
                    <a:pt x="31099" y="323645"/>
                  </a:cubicBezTo>
                  <a:cubicBezTo>
                    <a:pt x="38873" y="323645"/>
                    <a:pt x="45093" y="323645"/>
                    <a:pt x="52868" y="323645"/>
                  </a:cubicBezTo>
                  <a:cubicBezTo>
                    <a:pt x="51313" y="325201"/>
                    <a:pt x="49758" y="325201"/>
                    <a:pt x="48203" y="326757"/>
                  </a:cubicBezTo>
                  <a:cubicBezTo>
                    <a:pt x="43538" y="329869"/>
                    <a:pt x="40428" y="332981"/>
                    <a:pt x="37318" y="334537"/>
                  </a:cubicBezTo>
                  <a:cubicBezTo>
                    <a:pt x="37318" y="334537"/>
                    <a:pt x="35763" y="334537"/>
                    <a:pt x="35763" y="332981"/>
                  </a:cubicBezTo>
                  <a:cubicBezTo>
                    <a:pt x="34208" y="329869"/>
                    <a:pt x="29544" y="329869"/>
                    <a:pt x="29544" y="332981"/>
                  </a:cubicBezTo>
                  <a:cubicBezTo>
                    <a:pt x="27989" y="340761"/>
                    <a:pt x="34208" y="346985"/>
                    <a:pt x="38873" y="350097"/>
                  </a:cubicBezTo>
                  <a:cubicBezTo>
                    <a:pt x="46648" y="356321"/>
                    <a:pt x="54423" y="357877"/>
                    <a:pt x="62197" y="356321"/>
                  </a:cubicBezTo>
                  <a:cubicBezTo>
                    <a:pt x="66862" y="356321"/>
                    <a:pt x="73082" y="354765"/>
                    <a:pt x="77747" y="354765"/>
                  </a:cubicBezTo>
                  <a:cubicBezTo>
                    <a:pt x="79301" y="354765"/>
                    <a:pt x="82411" y="353209"/>
                    <a:pt x="83966" y="353209"/>
                  </a:cubicBezTo>
                  <a:cubicBezTo>
                    <a:pt x="85521" y="353209"/>
                    <a:pt x="85521" y="353209"/>
                    <a:pt x="85521" y="353209"/>
                  </a:cubicBezTo>
                  <a:cubicBezTo>
                    <a:pt x="85521" y="354765"/>
                    <a:pt x="85521" y="356321"/>
                    <a:pt x="88631" y="354765"/>
                  </a:cubicBezTo>
                  <a:cubicBezTo>
                    <a:pt x="88631" y="354765"/>
                    <a:pt x="90186" y="353209"/>
                    <a:pt x="91741" y="351653"/>
                  </a:cubicBezTo>
                  <a:cubicBezTo>
                    <a:pt x="94851" y="353209"/>
                    <a:pt x="93296" y="360989"/>
                    <a:pt x="94851" y="364101"/>
                  </a:cubicBezTo>
                  <a:cubicBezTo>
                    <a:pt x="94851" y="368769"/>
                    <a:pt x="94851" y="374993"/>
                    <a:pt x="93296" y="379661"/>
                  </a:cubicBezTo>
                  <a:cubicBezTo>
                    <a:pt x="93296" y="385885"/>
                    <a:pt x="101070" y="385885"/>
                    <a:pt x="102625" y="379661"/>
                  </a:cubicBezTo>
                  <a:cubicBezTo>
                    <a:pt x="102625" y="374993"/>
                    <a:pt x="102625" y="368769"/>
                    <a:pt x="102625" y="364101"/>
                  </a:cubicBezTo>
                  <a:cubicBezTo>
                    <a:pt x="101070" y="359433"/>
                    <a:pt x="101070" y="354765"/>
                    <a:pt x="101070" y="350097"/>
                  </a:cubicBezTo>
                  <a:cubicBezTo>
                    <a:pt x="99516" y="348541"/>
                    <a:pt x="97961" y="348541"/>
                    <a:pt x="96406" y="348541"/>
                  </a:cubicBezTo>
                  <a:cubicBezTo>
                    <a:pt x="97961" y="346985"/>
                    <a:pt x="99516" y="345429"/>
                    <a:pt x="101070" y="343873"/>
                  </a:cubicBezTo>
                  <a:cubicBezTo>
                    <a:pt x="105735" y="340761"/>
                    <a:pt x="110400" y="336093"/>
                    <a:pt x="113510" y="331425"/>
                  </a:cubicBezTo>
                  <a:cubicBezTo>
                    <a:pt x="116620" y="336093"/>
                    <a:pt x="118175" y="340761"/>
                    <a:pt x="118175" y="345429"/>
                  </a:cubicBezTo>
                  <a:cubicBezTo>
                    <a:pt x="118175" y="351653"/>
                    <a:pt x="115065" y="356321"/>
                    <a:pt x="113510" y="360989"/>
                  </a:cubicBezTo>
                  <a:cubicBezTo>
                    <a:pt x="111955" y="362545"/>
                    <a:pt x="113510" y="365657"/>
                    <a:pt x="116620" y="364101"/>
                  </a:cubicBezTo>
                  <a:cubicBezTo>
                    <a:pt x="118175" y="362545"/>
                    <a:pt x="118175" y="360989"/>
                    <a:pt x="118175" y="359433"/>
                  </a:cubicBezTo>
                  <a:cubicBezTo>
                    <a:pt x="116620" y="365657"/>
                    <a:pt x="116620" y="373437"/>
                    <a:pt x="113510" y="379661"/>
                  </a:cubicBezTo>
                  <a:cubicBezTo>
                    <a:pt x="111955" y="388997"/>
                    <a:pt x="108845" y="398333"/>
                    <a:pt x="107290" y="406113"/>
                  </a:cubicBezTo>
                  <a:cubicBezTo>
                    <a:pt x="105735" y="410781"/>
                    <a:pt x="105735" y="413893"/>
                    <a:pt x="104180" y="418561"/>
                  </a:cubicBezTo>
                  <a:cubicBezTo>
                    <a:pt x="102625" y="423229"/>
                    <a:pt x="101070" y="427897"/>
                    <a:pt x="101070" y="431008"/>
                  </a:cubicBezTo>
                  <a:cubicBezTo>
                    <a:pt x="102625" y="432564"/>
                    <a:pt x="104180" y="434120"/>
                    <a:pt x="105735" y="432564"/>
                  </a:cubicBezTo>
                  <a:cubicBezTo>
                    <a:pt x="107290" y="431008"/>
                    <a:pt x="108845" y="427897"/>
                    <a:pt x="110400" y="424785"/>
                  </a:cubicBezTo>
                  <a:lnTo>
                    <a:pt x="110400" y="424785"/>
                  </a:lnTo>
                  <a:cubicBezTo>
                    <a:pt x="153938" y="381217"/>
                    <a:pt x="197476" y="339205"/>
                    <a:pt x="244124" y="300306"/>
                  </a:cubicBezTo>
                  <a:cubicBezTo>
                    <a:pt x="250344" y="294082"/>
                    <a:pt x="258118" y="289414"/>
                    <a:pt x="264338" y="283190"/>
                  </a:cubicBezTo>
                  <a:cubicBezTo>
                    <a:pt x="270558" y="278522"/>
                    <a:pt x="276778" y="272298"/>
                    <a:pt x="281442" y="266074"/>
                  </a:cubicBezTo>
                  <a:cubicBezTo>
                    <a:pt x="282997" y="264518"/>
                    <a:pt x="281442" y="264518"/>
                    <a:pt x="281442" y="264518"/>
                  </a:cubicBezTo>
                  <a:cubicBezTo>
                    <a:pt x="273668" y="267630"/>
                    <a:pt x="269003" y="270742"/>
                    <a:pt x="262783" y="276966"/>
                  </a:cubicBezTo>
                  <a:cubicBezTo>
                    <a:pt x="256563" y="281634"/>
                    <a:pt x="251899" y="286302"/>
                    <a:pt x="245679" y="290970"/>
                  </a:cubicBezTo>
                  <a:cubicBezTo>
                    <a:pt x="234794" y="300306"/>
                    <a:pt x="222355" y="311197"/>
                    <a:pt x="211471" y="322089"/>
                  </a:cubicBezTo>
                  <a:cubicBezTo>
                    <a:pt x="188147" y="342317"/>
                    <a:pt x="166378" y="364101"/>
                    <a:pt x="144609" y="385885"/>
                  </a:cubicBezTo>
                  <a:cubicBezTo>
                    <a:pt x="133724" y="396777"/>
                    <a:pt x="121285" y="409225"/>
                    <a:pt x="110400" y="421673"/>
                  </a:cubicBezTo>
                  <a:cubicBezTo>
                    <a:pt x="111955" y="418561"/>
                    <a:pt x="111955" y="415449"/>
                    <a:pt x="113510" y="412337"/>
                  </a:cubicBezTo>
                  <a:cubicBezTo>
                    <a:pt x="115065" y="409225"/>
                    <a:pt x="115065" y="406113"/>
                    <a:pt x="116620" y="401445"/>
                  </a:cubicBezTo>
                  <a:cubicBezTo>
                    <a:pt x="136834" y="382773"/>
                    <a:pt x="157048" y="364101"/>
                    <a:pt x="177262" y="345429"/>
                  </a:cubicBezTo>
                  <a:cubicBezTo>
                    <a:pt x="199031" y="325201"/>
                    <a:pt x="220800" y="304974"/>
                    <a:pt x="242569" y="284746"/>
                  </a:cubicBezTo>
                  <a:cubicBezTo>
                    <a:pt x="255009" y="273854"/>
                    <a:pt x="267448" y="262962"/>
                    <a:pt x="278333" y="252070"/>
                  </a:cubicBezTo>
                  <a:cubicBezTo>
                    <a:pt x="279887" y="256738"/>
                    <a:pt x="281442" y="259850"/>
                    <a:pt x="282997" y="264518"/>
                  </a:cubicBezTo>
                  <a:cubicBezTo>
                    <a:pt x="284552" y="266074"/>
                    <a:pt x="286107" y="264518"/>
                    <a:pt x="287662" y="264518"/>
                  </a:cubicBezTo>
                  <a:cubicBezTo>
                    <a:pt x="289217" y="269186"/>
                    <a:pt x="290772" y="272298"/>
                    <a:pt x="292327" y="276966"/>
                  </a:cubicBezTo>
                  <a:cubicBezTo>
                    <a:pt x="290772" y="273854"/>
                    <a:pt x="287662" y="273854"/>
                    <a:pt x="284552" y="275410"/>
                  </a:cubicBezTo>
                  <a:cubicBezTo>
                    <a:pt x="241014" y="315865"/>
                    <a:pt x="197476" y="356321"/>
                    <a:pt x="153938" y="395221"/>
                  </a:cubicBezTo>
                  <a:cubicBezTo>
                    <a:pt x="141499" y="406113"/>
                    <a:pt x="129059" y="417005"/>
                    <a:pt x="116620" y="427897"/>
                  </a:cubicBezTo>
                  <a:cubicBezTo>
                    <a:pt x="113510" y="429453"/>
                    <a:pt x="113510" y="434120"/>
                    <a:pt x="116620" y="437232"/>
                  </a:cubicBezTo>
                  <a:cubicBezTo>
                    <a:pt x="119730" y="438788"/>
                    <a:pt x="122839" y="438788"/>
                    <a:pt x="125949" y="437232"/>
                  </a:cubicBezTo>
                  <a:cubicBezTo>
                    <a:pt x="169487" y="398333"/>
                    <a:pt x="213025" y="359433"/>
                    <a:pt x="256563" y="318977"/>
                  </a:cubicBezTo>
                  <a:cubicBezTo>
                    <a:pt x="269003" y="308085"/>
                    <a:pt x="281442" y="297194"/>
                    <a:pt x="293882" y="284746"/>
                  </a:cubicBezTo>
                  <a:cubicBezTo>
                    <a:pt x="296992" y="283190"/>
                    <a:pt x="295437" y="280078"/>
                    <a:pt x="293882" y="278522"/>
                  </a:cubicBezTo>
                  <a:cubicBezTo>
                    <a:pt x="295437" y="283190"/>
                    <a:pt x="298547" y="287858"/>
                    <a:pt x="301656" y="292526"/>
                  </a:cubicBezTo>
                  <a:cubicBezTo>
                    <a:pt x="298547" y="294082"/>
                    <a:pt x="298547" y="297194"/>
                    <a:pt x="298547" y="300306"/>
                  </a:cubicBezTo>
                  <a:cubicBezTo>
                    <a:pt x="298547" y="298750"/>
                    <a:pt x="296992" y="298750"/>
                    <a:pt x="295437" y="300306"/>
                  </a:cubicBezTo>
                  <a:cubicBezTo>
                    <a:pt x="293882" y="300306"/>
                    <a:pt x="292327" y="301862"/>
                    <a:pt x="292327" y="303418"/>
                  </a:cubicBezTo>
                  <a:cubicBezTo>
                    <a:pt x="292327" y="301862"/>
                    <a:pt x="290772" y="300306"/>
                    <a:pt x="289217" y="300306"/>
                  </a:cubicBezTo>
                  <a:cubicBezTo>
                    <a:pt x="284552" y="301862"/>
                    <a:pt x="279887" y="306530"/>
                    <a:pt x="276778" y="309641"/>
                  </a:cubicBezTo>
                  <a:cubicBezTo>
                    <a:pt x="272113" y="314309"/>
                    <a:pt x="265893" y="318977"/>
                    <a:pt x="261228" y="322089"/>
                  </a:cubicBezTo>
                  <a:cubicBezTo>
                    <a:pt x="251899" y="329869"/>
                    <a:pt x="242569" y="339205"/>
                    <a:pt x="233240" y="346985"/>
                  </a:cubicBezTo>
                  <a:cubicBezTo>
                    <a:pt x="214580" y="364101"/>
                    <a:pt x="195921" y="379661"/>
                    <a:pt x="175707" y="396777"/>
                  </a:cubicBezTo>
                  <a:cubicBezTo>
                    <a:pt x="164823" y="406113"/>
                    <a:pt x="153938" y="415449"/>
                    <a:pt x="144609" y="426341"/>
                  </a:cubicBezTo>
                  <a:cubicBezTo>
                    <a:pt x="143054" y="427897"/>
                    <a:pt x="144609" y="429453"/>
                    <a:pt x="146163" y="427897"/>
                  </a:cubicBezTo>
                  <a:cubicBezTo>
                    <a:pt x="185037" y="396777"/>
                    <a:pt x="223910" y="364101"/>
                    <a:pt x="262783" y="331425"/>
                  </a:cubicBezTo>
                  <a:cubicBezTo>
                    <a:pt x="269003" y="326757"/>
                    <a:pt x="273668" y="322089"/>
                    <a:pt x="279887" y="317421"/>
                  </a:cubicBezTo>
                  <a:lnTo>
                    <a:pt x="281442" y="315865"/>
                  </a:lnTo>
                  <a:cubicBezTo>
                    <a:pt x="278333" y="318977"/>
                    <a:pt x="273668" y="323645"/>
                    <a:pt x="270558" y="328313"/>
                  </a:cubicBezTo>
                  <a:cubicBezTo>
                    <a:pt x="261228" y="337649"/>
                    <a:pt x="253454" y="346985"/>
                    <a:pt x="244124" y="354765"/>
                  </a:cubicBezTo>
                  <a:cubicBezTo>
                    <a:pt x="225465" y="373437"/>
                    <a:pt x="208361" y="390553"/>
                    <a:pt x="189701" y="407669"/>
                  </a:cubicBezTo>
                  <a:cubicBezTo>
                    <a:pt x="178817" y="417005"/>
                    <a:pt x="167932" y="426341"/>
                    <a:pt x="157048" y="435676"/>
                  </a:cubicBezTo>
                  <a:cubicBezTo>
                    <a:pt x="157048" y="437232"/>
                    <a:pt x="158603" y="438788"/>
                    <a:pt x="158603" y="438788"/>
                  </a:cubicBezTo>
                  <a:cubicBezTo>
                    <a:pt x="199031" y="407669"/>
                    <a:pt x="236349" y="373437"/>
                    <a:pt x="272113" y="336093"/>
                  </a:cubicBezTo>
                  <a:cubicBezTo>
                    <a:pt x="276778" y="329869"/>
                    <a:pt x="281442" y="325201"/>
                    <a:pt x="286107" y="320533"/>
                  </a:cubicBezTo>
                  <a:cubicBezTo>
                    <a:pt x="290772" y="314309"/>
                    <a:pt x="296992" y="309641"/>
                    <a:pt x="300102" y="303418"/>
                  </a:cubicBezTo>
                  <a:cubicBezTo>
                    <a:pt x="300102" y="303418"/>
                    <a:pt x="300102" y="301862"/>
                    <a:pt x="300102" y="301862"/>
                  </a:cubicBezTo>
                  <a:cubicBezTo>
                    <a:pt x="300102" y="303418"/>
                    <a:pt x="301656" y="306530"/>
                    <a:pt x="301656" y="308085"/>
                  </a:cubicBezTo>
                  <a:cubicBezTo>
                    <a:pt x="296992" y="314309"/>
                    <a:pt x="290772" y="322089"/>
                    <a:pt x="284552" y="328313"/>
                  </a:cubicBezTo>
                  <a:cubicBezTo>
                    <a:pt x="276778" y="337649"/>
                    <a:pt x="270558" y="345429"/>
                    <a:pt x="262783" y="354765"/>
                  </a:cubicBezTo>
                  <a:cubicBezTo>
                    <a:pt x="247234" y="371881"/>
                    <a:pt x="231685" y="387441"/>
                    <a:pt x="214580" y="404557"/>
                  </a:cubicBezTo>
                  <a:cubicBezTo>
                    <a:pt x="205251" y="413893"/>
                    <a:pt x="197476" y="423229"/>
                    <a:pt x="188147" y="432564"/>
                  </a:cubicBezTo>
                  <a:cubicBezTo>
                    <a:pt x="186592" y="432564"/>
                    <a:pt x="188147" y="434120"/>
                    <a:pt x="189701" y="434120"/>
                  </a:cubicBezTo>
                  <a:cubicBezTo>
                    <a:pt x="208361" y="420117"/>
                    <a:pt x="223910" y="403001"/>
                    <a:pt x="241014" y="387441"/>
                  </a:cubicBezTo>
                  <a:cubicBezTo>
                    <a:pt x="256563" y="370325"/>
                    <a:pt x="272113" y="354765"/>
                    <a:pt x="287662" y="337649"/>
                  </a:cubicBezTo>
                  <a:cubicBezTo>
                    <a:pt x="292327" y="331425"/>
                    <a:pt x="295437" y="326757"/>
                    <a:pt x="300102" y="322089"/>
                  </a:cubicBezTo>
                  <a:cubicBezTo>
                    <a:pt x="301656" y="318977"/>
                    <a:pt x="303211" y="317421"/>
                    <a:pt x="306321" y="315865"/>
                  </a:cubicBezTo>
                  <a:cubicBezTo>
                    <a:pt x="310986" y="326757"/>
                    <a:pt x="317206" y="337649"/>
                    <a:pt x="323425" y="348541"/>
                  </a:cubicBezTo>
                  <a:cubicBezTo>
                    <a:pt x="321871" y="348541"/>
                    <a:pt x="318761" y="348541"/>
                    <a:pt x="318761" y="348541"/>
                  </a:cubicBezTo>
                  <a:cubicBezTo>
                    <a:pt x="312541" y="354765"/>
                    <a:pt x="307876" y="360989"/>
                    <a:pt x="301656" y="367213"/>
                  </a:cubicBezTo>
                  <a:cubicBezTo>
                    <a:pt x="296992" y="373437"/>
                    <a:pt x="290772" y="379661"/>
                    <a:pt x="284552" y="385885"/>
                  </a:cubicBezTo>
                  <a:cubicBezTo>
                    <a:pt x="279887" y="392109"/>
                    <a:pt x="273668" y="398333"/>
                    <a:pt x="269003" y="403001"/>
                  </a:cubicBezTo>
                  <a:cubicBezTo>
                    <a:pt x="262783" y="409225"/>
                    <a:pt x="256563" y="415449"/>
                    <a:pt x="250344" y="421673"/>
                  </a:cubicBezTo>
                  <a:cubicBezTo>
                    <a:pt x="250344" y="423229"/>
                    <a:pt x="251899" y="426341"/>
                    <a:pt x="253454" y="424785"/>
                  </a:cubicBezTo>
                  <a:cubicBezTo>
                    <a:pt x="259673" y="420117"/>
                    <a:pt x="265893" y="413893"/>
                    <a:pt x="272113" y="409225"/>
                  </a:cubicBezTo>
                  <a:cubicBezTo>
                    <a:pt x="278333" y="403001"/>
                    <a:pt x="284552" y="396777"/>
                    <a:pt x="290772" y="390553"/>
                  </a:cubicBezTo>
                  <a:cubicBezTo>
                    <a:pt x="295437" y="385885"/>
                    <a:pt x="301656" y="379661"/>
                    <a:pt x="306321" y="373437"/>
                  </a:cubicBezTo>
                  <a:cubicBezTo>
                    <a:pt x="312541" y="367213"/>
                    <a:pt x="318761" y="360989"/>
                    <a:pt x="323425" y="353209"/>
                  </a:cubicBezTo>
                  <a:cubicBezTo>
                    <a:pt x="324980" y="351653"/>
                    <a:pt x="323425" y="350097"/>
                    <a:pt x="323425" y="350097"/>
                  </a:cubicBezTo>
                  <a:cubicBezTo>
                    <a:pt x="326535" y="357877"/>
                    <a:pt x="331200" y="365657"/>
                    <a:pt x="335865" y="374993"/>
                  </a:cubicBezTo>
                  <a:cubicBezTo>
                    <a:pt x="331200" y="376549"/>
                    <a:pt x="329645" y="379661"/>
                    <a:pt x="326535" y="382773"/>
                  </a:cubicBezTo>
                  <a:cubicBezTo>
                    <a:pt x="323425" y="385885"/>
                    <a:pt x="320316" y="388997"/>
                    <a:pt x="317206" y="392109"/>
                  </a:cubicBezTo>
                  <a:cubicBezTo>
                    <a:pt x="310986" y="399889"/>
                    <a:pt x="303211" y="406113"/>
                    <a:pt x="296992" y="412337"/>
                  </a:cubicBezTo>
                  <a:cubicBezTo>
                    <a:pt x="295437" y="415449"/>
                    <a:pt x="298547" y="420117"/>
                    <a:pt x="301656" y="417005"/>
                  </a:cubicBezTo>
                  <a:cubicBezTo>
                    <a:pt x="307876" y="410781"/>
                    <a:pt x="315651" y="404557"/>
                    <a:pt x="321871" y="398333"/>
                  </a:cubicBezTo>
                  <a:cubicBezTo>
                    <a:pt x="324980" y="395221"/>
                    <a:pt x="328090" y="390553"/>
                    <a:pt x="331200" y="387441"/>
                  </a:cubicBezTo>
                  <a:cubicBezTo>
                    <a:pt x="334310" y="385885"/>
                    <a:pt x="335865" y="382773"/>
                    <a:pt x="338975" y="379661"/>
                  </a:cubicBezTo>
                  <a:cubicBezTo>
                    <a:pt x="340530" y="382773"/>
                    <a:pt x="342085" y="385885"/>
                    <a:pt x="343640" y="388997"/>
                  </a:cubicBezTo>
                  <a:cubicBezTo>
                    <a:pt x="346749" y="396777"/>
                    <a:pt x="357634" y="390553"/>
                    <a:pt x="354524" y="382773"/>
                  </a:cubicBezTo>
                  <a:cubicBezTo>
                    <a:pt x="349859" y="376549"/>
                    <a:pt x="346749" y="368769"/>
                    <a:pt x="343640" y="362545"/>
                  </a:cubicBezTo>
                  <a:cubicBezTo>
                    <a:pt x="345194" y="360989"/>
                    <a:pt x="345194" y="360989"/>
                    <a:pt x="346749" y="359433"/>
                  </a:cubicBezTo>
                  <a:cubicBezTo>
                    <a:pt x="346749" y="356321"/>
                    <a:pt x="346749" y="353209"/>
                    <a:pt x="348304" y="351653"/>
                  </a:cubicBezTo>
                  <a:cubicBezTo>
                    <a:pt x="348304" y="351653"/>
                    <a:pt x="348304" y="351653"/>
                    <a:pt x="348304" y="351653"/>
                  </a:cubicBezTo>
                  <a:cubicBezTo>
                    <a:pt x="356079" y="353209"/>
                    <a:pt x="362299" y="351653"/>
                    <a:pt x="368518" y="351653"/>
                  </a:cubicBezTo>
                  <a:cubicBezTo>
                    <a:pt x="371628" y="350097"/>
                    <a:pt x="374738" y="350097"/>
                    <a:pt x="377848" y="350097"/>
                  </a:cubicBezTo>
                  <a:cubicBezTo>
                    <a:pt x="377848" y="350097"/>
                    <a:pt x="377848" y="350097"/>
                    <a:pt x="377848" y="351653"/>
                  </a:cubicBezTo>
                  <a:cubicBezTo>
                    <a:pt x="377848" y="353209"/>
                    <a:pt x="377848" y="356321"/>
                    <a:pt x="377848" y="357877"/>
                  </a:cubicBezTo>
                  <a:cubicBezTo>
                    <a:pt x="377848" y="364101"/>
                    <a:pt x="377848" y="370325"/>
                    <a:pt x="379403" y="374993"/>
                  </a:cubicBezTo>
                  <a:cubicBezTo>
                    <a:pt x="379403" y="385885"/>
                    <a:pt x="379403" y="396777"/>
                    <a:pt x="380958" y="407669"/>
                  </a:cubicBezTo>
                  <a:cubicBezTo>
                    <a:pt x="380958" y="410781"/>
                    <a:pt x="382513" y="412337"/>
                    <a:pt x="384068" y="412337"/>
                  </a:cubicBezTo>
                  <a:cubicBezTo>
                    <a:pt x="396507" y="412337"/>
                    <a:pt x="399617" y="398333"/>
                    <a:pt x="399617" y="388997"/>
                  </a:cubicBezTo>
                  <a:cubicBezTo>
                    <a:pt x="399617" y="379661"/>
                    <a:pt x="399617" y="371881"/>
                    <a:pt x="399617" y="364101"/>
                  </a:cubicBezTo>
                  <a:cubicBezTo>
                    <a:pt x="399617" y="359433"/>
                    <a:pt x="399617" y="354765"/>
                    <a:pt x="399617" y="351653"/>
                  </a:cubicBezTo>
                  <a:cubicBezTo>
                    <a:pt x="399617" y="348541"/>
                    <a:pt x="399617" y="346985"/>
                    <a:pt x="399617" y="345429"/>
                  </a:cubicBezTo>
                  <a:cubicBezTo>
                    <a:pt x="401172" y="345429"/>
                    <a:pt x="402727" y="343873"/>
                    <a:pt x="402727" y="343873"/>
                  </a:cubicBezTo>
                  <a:cubicBezTo>
                    <a:pt x="408947" y="342317"/>
                    <a:pt x="410502" y="337649"/>
                    <a:pt x="412056" y="332981"/>
                  </a:cubicBezTo>
                  <a:cubicBezTo>
                    <a:pt x="413611" y="320533"/>
                    <a:pt x="415166" y="308085"/>
                    <a:pt x="416721" y="294082"/>
                  </a:cubicBezTo>
                  <a:cubicBezTo>
                    <a:pt x="418276" y="281634"/>
                    <a:pt x="419831" y="269186"/>
                    <a:pt x="419831" y="255182"/>
                  </a:cubicBezTo>
                  <a:cubicBezTo>
                    <a:pt x="419831" y="253626"/>
                    <a:pt x="418276" y="253626"/>
                    <a:pt x="416721" y="255182"/>
                  </a:cubicBezTo>
                  <a:close/>
                  <a:moveTo>
                    <a:pt x="357634" y="110475"/>
                  </a:moveTo>
                  <a:lnTo>
                    <a:pt x="357634" y="110475"/>
                  </a:lnTo>
                  <a:cubicBezTo>
                    <a:pt x="357634" y="112031"/>
                    <a:pt x="357634" y="113587"/>
                    <a:pt x="359189" y="115143"/>
                  </a:cubicBezTo>
                  <a:cubicBezTo>
                    <a:pt x="359189" y="115143"/>
                    <a:pt x="357634" y="115143"/>
                    <a:pt x="357634" y="116699"/>
                  </a:cubicBezTo>
                  <a:cubicBezTo>
                    <a:pt x="356079" y="119811"/>
                    <a:pt x="354524" y="122923"/>
                    <a:pt x="351414" y="124479"/>
                  </a:cubicBezTo>
                  <a:cubicBezTo>
                    <a:pt x="348304" y="129147"/>
                    <a:pt x="345194" y="132259"/>
                    <a:pt x="342085" y="135371"/>
                  </a:cubicBezTo>
                  <a:cubicBezTo>
                    <a:pt x="345194" y="126035"/>
                    <a:pt x="351414" y="118255"/>
                    <a:pt x="357634" y="110475"/>
                  </a:cubicBezTo>
                  <a:close/>
                  <a:moveTo>
                    <a:pt x="340530" y="155599"/>
                  </a:moveTo>
                  <a:lnTo>
                    <a:pt x="340530" y="155599"/>
                  </a:lnTo>
                  <a:cubicBezTo>
                    <a:pt x="346749" y="150931"/>
                    <a:pt x="351414" y="146263"/>
                    <a:pt x="356079" y="140039"/>
                  </a:cubicBezTo>
                  <a:cubicBezTo>
                    <a:pt x="351414" y="147819"/>
                    <a:pt x="348304" y="154043"/>
                    <a:pt x="343640" y="161823"/>
                  </a:cubicBezTo>
                  <a:cubicBezTo>
                    <a:pt x="342085" y="160267"/>
                    <a:pt x="342085" y="157155"/>
                    <a:pt x="340530" y="155599"/>
                  </a:cubicBezTo>
                  <a:close/>
                  <a:moveTo>
                    <a:pt x="382513" y="147819"/>
                  </a:moveTo>
                  <a:lnTo>
                    <a:pt x="382513" y="147819"/>
                  </a:lnTo>
                  <a:cubicBezTo>
                    <a:pt x="379403" y="147819"/>
                    <a:pt x="377848" y="147819"/>
                    <a:pt x="376293" y="149375"/>
                  </a:cubicBezTo>
                  <a:cubicBezTo>
                    <a:pt x="376293" y="150931"/>
                    <a:pt x="374738" y="150931"/>
                    <a:pt x="374738" y="152487"/>
                  </a:cubicBezTo>
                  <a:cubicBezTo>
                    <a:pt x="370073" y="154043"/>
                    <a:pt x="366964" y="158711"/>
                    <a:pt x="363854" y="161823"/>
                  </a:cubicBezTo>
                  <a:cubicBezTo>
                    <a:pt x="362299" y="164935"/>
                    <a:pt x="359189" y="168047"/>
                    <a:pt x="357634" y="171159"/>
                  </a:cubicBezTo>
                  <a:cubicBezTo>
                    <a:pt x="357634" y="171159"/>
                    <a:pt x="356079" y="171159"/>
                    <a:pt x="356079" y="171159"/>
                  </a:cubicBezTo>
                  <a:cubicBezTo>
                    <a:pt x="360744" y="164935"/>
                    <a:pt x="363854" y="158711"/>
                    <a:pt x="368518" y="154043"/>
                  </a:cubicBezTo>
                  <a:cubicBezTo>
                    <a:pt x="374738" y="146263"/>
                    <a:pt x="379403" y="138483"/>
                    <a:pt x="384068" y="130703"/>
                  </a:cubicBezTo>
                  <a:cubicBezTo>
                    <a:pt x="385623" y="136927"/>
                    <a:pt x="384068" y="143151"/>
                    <a:pt x="382513" y="147819"/>
                  </a:cubicBezTo>
                  <a:close/>
                  <a:moveTo>
                    <a:pt x="384068" y="129147"/>
                  </a:moveTo>
                  <a:lnTo>
                    <a:pt x="384068" y="129147"/>
                  </a:lnTo>
                  <a:cubicBezTo>
                    <a:pt x="385623" y="126035"/>
                    <a:pt x="382513" y="122923"/>
                    <a:pt x="379403" y="124479"/>
                  </a:cubicBezTo>
                  <a:cubicBezTo>
                    <a:pt x="373183" y="132259"/>
                    <a:pt x="368518" y="141595"/>
                    <a:pt x="362299" y="149375"/>
                  </a:cubicBezTo>
                  <a:cubicBezTo>
                    <a:pt x="359189" y="155599"/>
                    <a:pt x="354524" y="161823"/>
                    <a:pt x="349859" y="169603"/>
                  </a:cubicBezTo>
                  <a:cubicBezTo>
                    <a:pt x="349859" y="168047"/>
                    <a:pt x="348304" y="166491"/>
                    <a:pt x="346749" y="166491"/>
                  </a:cubicBezTo>
                  <a:cubicBezTo>
                    <a:pt x="351414" y="160267"/>
                    <a:pt x="356079" y="154043"/>
                    <a:pt x="360744" y="147819"/>
                  </a:cubicBezTo>
                  <a:cubicBezTo>
                    <a:pt x="362299" y="143151"/>
                    <a:pt x="365409" y="140039"/>
                    <a:pt x="368518" y="135371"/>
                  </a:cubicBezTo>
                  <a:cubicBezTo>
                    <a:pt x="370073" y="132259"/>
                    <a:pt x="371628" y="127591"/>
                    <a:pt x="374738" y="126035"/>
                  </a:cubicBezTo>
                  <a:cubicBezTo>
                    <a:pt x="374738" y="126035"/>
                    <a:pt x="374738" y="127591"/>
                    <a:pt x="374738" y="126035"/>
                  </a:cubicBezTo>
                  <a:cubicBezTo>
                    <a:pt x="376293" y="126035"/>
                    <a:pt x="374738" y="126035"/>
                    <a:pt x="374738" y="126035"/>
                  </a:cubicBezTo>
                  <a:cubicBezTo>
                    <a:pt x="374738" y="126035"/>
                    <a:pt x="374738" y="124479"/>
                    <a:pt x="374738" y="124479"/>
                  </a:cubicBezTo>
                  <a:cubicBezTo>
                    <a:pt x="374738" y="124479"/>
                    <a:pt x="374738" y="124479"/>
                    <a:pt x="374738" y="124479"/>
                  </a:cubicBezTo>
                  <a:cubicBezTo>
                    <a:pt x="376293" y="122923"/>
                    <a:pt x="377848" y="119811"/>
                    <a:pt x="374738" y="119811"/>
                  </a:cubicBezTo>
                  <a:cubicBezTo>
                    <a:pt x="373183" y="118255"/>
                    <a:pt x="371628" y="119811"/>
                    <a:pt x="370073" y="121367"/>
                  </a:cubicBezTo>
                  <a:cubicBezTo>
                    <a:pt x="370073" y="119811"/>
                    <a:pt x="371628" y="119811"/>
                    <a:pt x="371628" y="116699"/>
                  </a:cubicBezTo>
                  <a:cubicBezTo>
                    <a:pt x="371628" y="116699"/>
                    <a:pt x="370073" y="115143"/>
                    <a:pt x="368518" y="115143"/>
                  </a:cubicBezTo>
                  <a:cubicBezTo>
                    <a:pt x="365409" y="116699"/>
                    <a:pt x="363854" y="119811"/>
                    <a:pt x="360744" y="122923"/>
                  </a:cubicBezTo>
                  <a:cubicBezTo>
                    <a:pt x="357634" y="126035"/>
                    <a:pt x="356079" y="130703"/>
                    <a:pt x="352969" y="133815"/>
                  </a:cubicBezTo>
                  <a:cubicBezTo>
                    <a:pt x="348304" y="138483"/>
                    <a:pt x="343640" y="143151"/>
                    <a:pt x="338975" y="149375"/>
                  </a:cubicBezTo>
                  <a:cubicBezTo>
                    <a:pt x="338975" y="147819"/>
                    <a:pt x="338975" y="146263"/>
                    <a:pt x="338975" y="144707"/>
                  </a:cubicBezTo>
                  <a:cubicBezTo>
                    <a:pt x="338975" y="143151"/>
                    <a:pt x="340530" y="143151"/>
                    <a:pt x="340530" y="141595"/>
                  </a:cubicBezTo>
                  <a:cubicBezTo>
                    <a:pt x="340530" y="141595"/>
                    <a:pt x="340530" y="141595"/>
                    <a:pt x="340530" y="141595"/>
                  </a:cubicBezTo>
                  <a:cubicBezTo>
                    <a:pt x="346749" y="138483"/>
                    <a:pt x="351414" y="133815"/>
                    <a:pt x="356079" y="129147"/>
                  </a:cubicBezTo>
                  <a:cubicBezTo>
                    <a:pt x="357634" y="126035"/>
                    <a:pt x="360744" y="122923"/>
                    <a:pt x="362299" y="121367"/>
                  </a:cubicBezTo>
                  <a:cubicBezTo>
                    <a:pt x="363854" y="119811"/>
                    <a:pt x="363854" y="116699"/>
                    <a:pt x="365409" y="115143"/>
                  </a:cubicBezTo>
                  <a:cubicBezTo>
                    <a:pt x="365409" y="113587"/>
                    <a:pt x="365409" y="115143"/>
                    <a:pt x="365409" y="115143"/>
                  </a:cubicBezTo>
                  <a:cubicBezTo>
                    <a:pt x="366964" y="112031"/>
                    <a:pt x="373183" y="112031"/>
                    <a:pt x="376293" y="112031"/>
                  </a:cubicBezTo>
                  <a:cubicBezTo>
                    <a:pt x="380958" y="115143"/>
                    <a:pt x="384068" y="119811"/>
                    <a:pt x="384068" y="124479"/>
                  </a:cubicBezTo>
                  <a:cubicBezTo>
                    <a:pt x="385623" y="126035"/>
                    <a:pt x="384068" y="127591"/>
                    <a:pt x="384068" y="129147"/>
                  </a:cubicBezTo>
                  <a:close/>
                  <a:moveTo>
                    <a:pt x="373183" y="126035"/>
                  </a:moveTo>
                  <a:lnTo>
                    <a:pt x="373183" y="126035"/>
                  </a:lnTo>
                  <a:cubicBezTo>
                    <a:pt x="373183" y="126035"/>
                    <a:pt x="374738" y="126035"/>
                    <a:pt x="373183" y="124479"/>
                  </a:cubicBezTo>
                  <a:cubicBezTo>
                    <a:pt x="373183" y="124479"/>
                    <a:pt x="374738" y="124479"/>
                    <a:pt x="374738" y="124479"/>
                  </a:cubicBezTo>
                  <a:cubicBezTo>
                    <a:pt x="373183" y="124479"/>
                    <a:pt x="373183" y="124479"/>
                    <a:pt x="373183" y="126035"/>
                  </a:cubicBezTo>
                  <a:close/>
                  <a:moveTo>
                    <a:pt x="342085" y="208502"/>
                  </a:moveTo>
                  <a:lnTo>
                    <a:pt x="342085" y="208502"/>
                  </a:lnTo>
                  <a:cubicBezTo>
                    <a:pt x="340530" y="210058"/>
                    <a:pt x="338975" y="213170"/>
                    <a:pt x="335865" y="214726"/>
                  </a:cubicBezTo>
                  <a:cubicBezTo>
                    <a:pt x="338975" y="210058"/>
                    <a:pt x="342085" y="205390"/>
                    <a:pt x="345194" y="202278"/>
                  </a:cubicBezTo>
                  <a:cubicBezTo>
                    <a:pt x="348304" y="197610"/>
                    <a:pt x="354524" y="196054"/>
                    <a:pt x="359189" y="194498"/>
                  </a:cubicBezTo>
                  <a:cubicBezTo>
                    <a:pt x="352969" y="197610"/>
                    <a:pt x="346749" y="203834"/>
                    <a:pt x="342085" y="208502"/>
                  </a:cubicBezTo>
                  <a:close/>
                  <a:moveTo>
                    <a:pt x="376293" y="216282"/>
                  </a:moveTo>
                  <a:lnTo>
                    <a:pt x="376293" y="216282"/>
                  </a:lnTo>
                  <a:cubicBezTo>
                    <a:pt x="376293" y="216282"/>
                    <a:pt x="376293" y="216282"/>
                    <a:pt x="376293" y="216282"/>
                  </a:cubicBezTo>
                  <a:cubicBezTo>
                    <a:pt x="376293" y="216282"/>
                    <a:pt x="376293" y="216282"/>
                    <a:pt x="376293" y="216282"/>
                  </a:cubicBezTo>
                  <a:cubicBezTo>
                    <a:pt x="376293" y="216282"/>
                    <a:pt x="376293" y="216282"/>
                    <a:pt x="376293" y="216282"/>
                  </a:cubicBezTo>
                  <a:close/>
                  <a:moveTo>
                    <a:pt x="371628" y="199166"/>
                  </a:moveTo>
                  <a:lnTo>
                    <a:pt x="371628" y="199166"/>
                  </a:lnTo>
                  <a:cubicBezTo>
                    <a:pt x="371628" y="199166"/>
                    <a:pt x="373183" y="200722"/>
                    <a:pt x="373183" y="200722"/>
                  </a:cubicBezTo>
                  <a:cubicBezTo>
                    <a:pt x="370073" y="202278"/>
                    <a:pt x="366964" y="203834"/>
                    <a:pt x="363854" y="206946"/>
                  </a:cubicBezTo>
                  <a:cubicBezTo>
                    <a:pt x="366964" y="203834"/>
                    <a:pt x="370073" y="202278"/>
                    <a:pt x="371628" y="199166"/>
                  </a:cubicBezTo>
                  <a:close/>
                  <a:moveTo>
                    <a:pt x="359189" y="219394"/>
                  </a:moveTo>
                  <a:lnTo>
                    <a:pt x="359189" y="219394"/>
                  </a:lnTo>
                  <a:cubicBezTo>
                    <a:pt x="360744" y="217838"/>
                    <a:pt x="362299" y="216282"/>
                    <a:pt x="363854" y="216282"/>
                  </a:cubicBezTo>
                  <a:cubicBezTo>
                    <a:pt x="366964" y="213170"/>
                    <a:pt x="370073" y="211614"/>
                    <a:pt x="371628" y="208502"/>
                  </a:cubicBezTo>
                  <a:cubicBezTo>
                    <a:pt x="373183" y="206946"/>
                    <a:pt x="374738" y="206946"/>
                    <a:pt x="376293" y="205390"/>
                  </a:cubicBezTo>
                  <a:cubicBezTo>
                    <a:pt x="376293" y="205390"/>
                    <a:pt x="376293" y="205390"/>
                    <a:pt x="376293" y="205390"/>
                  </a:cubicBezTo>
                  <a:cubicBezTo>
                    <a:pt x="376293" y="206946"/>
                    <a:pt x="376293" y="208502"/>
                    <a:pt x="376293" y="210058"/>
                  </a:cubicBezTo>
                  <a:cubicBezTo>
                    <a:pt x="374738" y="208502"/>
                    <a:pt x="374738" y="208502"/>
                    <a:pt x="373183" y="208502"/>
                  </a:cubicBezTo>
                  <a:cubicBezTo>
                    <a:pt x="368518" y="211614"/>
                    <a:pt x="363854" y="216282"/>
                    <a:pt x="359189" y="219394"/>
                  </a:cubicBezTo>
                  <a:close/>
                  <a:moveTo>
                    <a:pt x="373183" y="233398"/>
                  </a:moveTo>
                  <a:lnTo>
                    <a:pt x="373183" y="233398"/>
                  </a:lnTo>
                  <a:cubicBezTo>
                    <a:pt x="368518" y="238066"/>
                    <a:pt x="362299" y="242734"/>
                    <a:pt x="356079" y="248958"/>
                  </a:cubicBezTo>
                  <a:cubicBezTo>
                    <a:pt x="356079" y="247402"/>
                    <a:pt x="356079" y="247402"/>
                    <a:pt x="357634" y="247402"/>
                  </a:cubicBezTo>
                  <a:cubicBezTo>
                    <a:pt x="363854" y="239622"/>
                    <a:pt x="371628" y="233398"/>
                    <a:pt x="377848" y="227174"/>
                  </a:cubicBezTo>
                  <a:cubicBezTo>
                    <a:pt x="377848" y="228730"/>
                    <a:pt x="377848" y="231842"/>
                    <a:pt x="377848" y="233398"/>
                  </a:cubicBezTo>
                  <a:cubicBezTo>
                    <a:pt x="376293" y="233398"/>
                    <a:pt x="374738" y="231842"/>
                    <a:pt x="373183" y="233398"/>
                  </a:cubicBezTo>
                  <a:close/>
                  <a:moveTo>
                    <a:pt x="211471" y="80911"/>
                  </a:moveTo>
                  <a:lnTo>
                    <a:pt x="211471" y="80911"/>
                  </a:lnTo>
                  <a:cubicBezTo>
                    <a:pt x="214580" y="76243"/>
                    <a:pt x="219245" y="71575"/>
                    <a:pt x="222355" y="66907"/>
                  </a:cubicBezTo>
                  <a:cubicBezTo>
                    <a:pt x="223910" y="65351"/>
                    <a:pt x="225465" y="62239"/>
                    <a:pt x="227020" y="60684"/>
                  </a:cubicBezTo>
                  <a:cubicBezTo>
                    <a:pt x="225465" y="62239"/>
                    <a:pt x="225465" y="65351"/>
                    <a:pt x="223910" y="66907"/>
                  </a:cubicBezTo>
                  <a:cubicBezTo>
                    <a:pt x="220800" y="71575"/>
                    <a:pt x="217690" y="76243"/>
                    <a:pt x="214580" y="80911"/>
                  </a:cubicBezTo>
                  <a:cubicBezTo>
                    <a:pt x="213025" y="80911"/>
                    <a:pt x="211471" y="80911"/>
                    <a:pt x="211471" y="80911"/>
                  </a:cubicBezTo>
                  <a:close/>
                  <a:moveTo>
                    <a:pt x="219245" y="98027"/>
                  </a:moveTo>
                  <a:lnTo>
                    <a:pt x="219245" y="98027"/>
                  </a:lnTo>
                  <a:cubicBezTo>
                    <a:pt x="219245" y="98027"/>
                    <a:pt x="217690" y="98027"/>
                    <a:pt x="217690" y="98027"/>
                  </a:cubicBezTo>
                  <a:cubicBezTo>
                    <a:pt x="217690" y="98027"/>
                    <a:pt x="217690" y="98027"/>
                    <a:pt x="217690" y="98027"/>
                  </a:cubicBezTo>
                  <a:cubicBezTo>
                    <a:pt x="217690" y="98027"/>
                    <a:pt x="219245" y="98027"/>
                    <a:pt x="219245" y="98027"/>
                  </a:cubicBezTo>
                  <a:cubicBezTo>
                    <a:pt x="219245" y="98027"/>
                    <a:pt x="219245" y="98027"/>
                    <a:pt x="219245" y="98027"/>
                  </a:cubicBezTo>
                  <a:close/>
                  <a:moveTo>
                    <a:pt x="217690" y="93359"/>
                  </a:moveTo>
                  <a:lnTo>
                    <a:pt x="217690" y="93359"/>
                  </a:lnTo>
                  <a:cubicBezTo>
                    <a:pt x="217690" y="93359"/>
                    <a:pt x="217690" y="91803"/>
                    <a:pt x="217690" y="91803"/>
                  </a:cubicBezTo>
                  <a:cubicBezTo>
                    <a:pt x="217690" y="91803"/>
                    <a:pt x="217690" y="90247"/>
                    <a:pt x="219245" y="90247"/>
                  </a:cubicBezTo>
                  <a:cubicBezTo>
                    <a:pt x="219245" y="90247"/>
                    <a:pt x="219245" y="90247"/>
                    <a:pt x="220800" y="90247"/>
                  </a:cubicBezTo>
                  <a:cubicBezTo>
                    <a:pt x="219245" y="91803"/>
                    <a:pt x="219245" y="93359"/>
                    <a:pt x="219245" y="93359"/>
                  </a:cubicBezTo>
                  <a:cubicBezTo>
                    <a:pt x="219245" y="93359"/>
                    <a:pt x="217690" y="93359"/>
                    <a:pt x="217690" y="93359"/>
                  </a:cubicBezTo>
                  <a:close/>
                  <a:moveTo>
                    <a:pt x="220800" y="80911"/>
                  </a:moveTo>
                  <a:lnTo>
                    <a:pt x="220800" y="80911"/>
                  </a:lnTo>
                  <a:cubicBezTo>
                    <a:pt x="223910" y="77799"/>
                    <a:pt x="227020" y="73131"/>
                    <a:pt x="228575" y="70019"/>
                  </a:cubicBezTo>
                  <a:cubicBezTo>
                    <a:pt x="231685" y="66907"/>
                    <a:pt x="233240" y="63795"/>
                    <a:pt x="236349" y="60684"/>
                  </a:cubicBezTo>
                  <a:cubicBezTo>
                    <a:pt x="236349" y="60684"/>
                    <a:pt x="236349" y="59128"/>
                    <a:pt x="236349" y="59128"/>
                  </a:cubicBezTo>
                  <a:cubicBezTo>
                    <a:pt x="234794" y="62239"/>
                    <a:pt x="237904" y="65351"/>
                    <a:pt x="234794" y="68463"/>
                  </a:cubicBezTo>
                  <a:cubicBezTo>
                    <a:pt x="231685" y="74687"/>
                    <a:pt x="227020" y="79355"/>
                    <a:pt x="220800" y="80911"/>
                  </a:cubicBezTo>
                  <a:close/>
                  <a:moveTo>
                    <a:pt x="186592" y="48236"/>
                  </a:moveTo>
                  <a:lnTo>
                    <a:pt x="186592" y="48236"/>
                  </a:lnTo>
                  <a:cubicBezTo>
                    <a:pt x="186592" y="45124"/>
                    <a:pt x="189701" y="42012"/>
                    <a:pt x="189701" y="38900"/>
                  </a:cubicBezTo>
                  <a:cubicBezTo>
                    <a:pt x="191256" y="37344"/>
                    <a:pt x="192811" y="34232"/>
                    <a:pt x="195921" y="32676"/>
                  </a:cubicBezTo>
                  <a:cubicBezTo>
                    <a:pt x="199031" y="28008"/>
                    <a:pt x="203696" y="24896"/>
                    <a:pt x="208361" y="20228"/>
                  </a:cubicBezTo>
                  <a:cubicBezTo>
                    <a:pt x="208361" y="20228"/>
                    <a:pt x="209916" y="18672"/>
                    <a:pt x="208361" y="17116"/>
                  </a:cubicBezTo>
                  <a:cubicBezTo>
                    <a:pt x="208361" y="17116"/>
                    <a:pt x="208361" y="15560"/>
                    <a:pt x="208361" y="15560"/>
                  </a:cubicBezTo>
                  <a:cubicBezTo>
                    <a:pt x="206806" y="15560"/>
                    <a:pt x="205251" y="15560"/>
                    <a:pt x="205251" y="15560"/>
                  </a:cubicBezTo>
                  <a:cubicBezTo>
                    <a:pt x="200586" y="18672"/>
                    <a:pt x="197476" y="24896"/>
                    <a:pt x="192811" y="29564"/>
                  </a:cubicBezTo>
                  <a:cubicBezTo>
                    <a:pt x="197476" y="21784"/>
                    <a:pt x="200586" y="15560"/>
                    <a:pt x="205251" y="9336"/>
                  </a:cubicBezTo>
                  <a:cubicBezTo>
                    <a:pt x="205251" y="12448"/>
                    <a:pt x="208361" y="15560"/>
                    <a:pt x="211471" y="14004"/>
                  </a:cubicBezTo>
                  <a:cubicBezTo>
                    <a:pt x="216135" y="10892"/>
                    <a:pt x="223910" y="10892"/>
                    <a:pt x="228575" y="14004"/>
                  </a:cubicBezTo>
                  <a:cubicBezTo>
                    <a:pt x="234794" y="18672"/>
                    <a:pt x="237904" y="24896"/>
                    <a:pt x="239459" y="31120"/>
                  </a:cubicBezTo>
                  <a:cubicBezTo>
                    <a:pt x="241014" y="37344"/>
                    <a:pt x="237904" y="42012"/>
                    <a:pt x="237904" y="49792"/>
                  </a:cubicBezTo>
                  <a:cubicBezTo>
                    <a:pt x="237904" y="49792"/>
                    <a:pt x="237904" y="48236"/>
                    <a:pt x="237904" y="48236"/>
                  </a:cubicBezTo>
                  <a:cubicBezTo>
                    <a:pt x="236349" y="49792"/>
                    <a:pt x="234794" y="51348"/>
                    <a:pt x="233240" y="52904"/>
                  </a:cubicBezTo>
                  <a:cubicBezTo>
                    <a:pt x="234794" y="51348"/>
                    <a:pt x="236349" y="49792"/>
                    <a:pt x="237904" y="46680"/>
                  </a:cubicBezTo>
                  <a:cubicBezTo>
                    <a:pt x="239459" y="43568"/>
                    <a:pt x="234794" y="40456"/>
                    <a:pt x="231685" y="42012"/>
                  </a:cubicBezTo>
                  <a:cubicBezTo>
                    <a:pt x="228575" y="45124"/>
                    <a:pt x="227020" y="49792"/>
                    <a:pt x="223910" y="52904"/>
                  </a:cubicBezTo>
                  <a:cubicBezTo>
                    <a:pt x="222355" y="56016"/>
                    <a:pt x="219245" y="59128"/>
                    <a:pt x="216135" y="63795"/>
                  </a:cubicBezTo>
                  <a:cubicBezTo>
                    <a:pt x="213025" y="68463"/>
                    <a:pt x="208361" y="74687"/>
                    <a:pt x="205251" y="79355"/>
                  </a:cubicBezTo>
                  <a:cubicBezTo>
                    <a:pt x="203696" y="79355"/>
                    <a:pt x="202141" y="77799"/>
                    <a:pt x="200586" y="76243"/>
                  </a:cubicBezTo>
                  <a:cubicBezTo>
                    <a:pt x="206806" y="71575"/>
                    <a:pt x="213025" y="65351"/>
                    <a:pt x="217690" y="60684"/>
                  </a:cubicBezTo>
                  <a:cubicBezTo>
                    <a:pt x="222355" y="52904"/>
                    <a:pt x="227020" y="46680"/>
                    <a:pt x="231685" y="38900"/>
                  </a:cubicBezTo>
                  <a:cubicBezTo>
                    <a:pt x="231685" y="38900"/>
                    <a:pt x="231685" y="38900"/>
                    <a:pt x="231685" y="38900"/>
                  </a:cubicBezTo>
                  <a:cubicBezTo>
                    <a:pt x="231685" y="37344"/>
                    <a:pt x="231685" y="37344"/>
                    <a:pt x="231685" y="37344"/>
                  </a:cubicBezTo>
                  <a:cubicBezTo>
                    <a:pt x="233240" y="32676"/>
                    <a:pt x="227020" y="31120"/>
                    <a:pt x="225465" y="34232"/>
                  </a:cubicBezTo>
                  <a:cubicBezTo>
                    <a:pt x="220800" y="42012"/>
                    <a:pt x="216135" y="48236"/>
                    <a:pt x="211471" y="56016"/>
                  </a:cubicBezTo>
                  <a:cubicBezTo>
                    <a:pt x="206806" y="62239"/>
                    <a:pt x="202141" y="66907"/>
                    <a:pt x="197476" y="73131"/>
                  </a:cubicBezTo>
                  <a:cubicBezTo>
                    <a:pt x="197476" y="73131"/>
                    <a:pt x="195921" y="71575"/>
                    <a:pt x="194366" y="70019"/>
                  </a:cubicBezTo>
                  <a:cubicBezTo>
                    <a:pt x="200586" y="63795"/>
                    <a:pt x="205251" y="57572"/>
                    <a:pt x="209916" y="49792"/>
                  </a:cubicBezTo>
                  <a:cubicBezTo>
                    <a:pt x="217690" y="42012"/>
                    <a:pt x="223910" y="32676"/>
                    <a:pt x="230130" y="23340"/>
                  </a:cubicBezTo>
                  <a:cubicBezTo>
                    <a:pt x="230130" y="23340"/>
                    <a:pt x="228575" y="23340"/>
                    <a:pt x="228575" y="23340"/>
                  </a:cubicBezTo>
                  <a:cubicBezTo>
                    <a:pt x="230130" y="20228"/>
                    <a:pt x="227020" y="17116"/>
                    <a:pt x="223910" y="20228"/>
                  </a:cubicBezTo>
                  <a:cubicBezTo>
                    <a:pt x="217690" y="28008"/>
                    <a:pt x="211471" y="37344"/>
                    <a:pt x="205251" y="45124"/>
                  </a:cubicBezTo>
                  <a:cubicBezTo>
                    <a:pt x="200586" y="52904"/>
                    <a:pt x="195921" y="59128"/>
                    <a:pt x="191256" y="66907"/>
                  </a:cubicBezTo>
                  <a:cubicBezTo>
                    <a:pt x="189701" y="63795"/>
                    <a:pt x="189701" y="59128"/>
                    <a:pt x="188147" y="56016"/>
                  </a:cubicBezTo>
                  <a:cubicBezTo>
                    <a:pt x="192811" y="51348"/>
                    <a:pt x="197476" y="46680"/>
                    <a:pt x="202141" y="42012"/>
                  </a:cubicBezTo>
                  <a:cubicBezTo>
                    <a:pt x="205251" y="37344"/>
                    <a:pt x="208361" y="34232"/>
                    <a:pt x="211471" y="31120"/>
                  </a:cubicBezTo>
                  <a:cubicBezTo>
                    <a:pt x="213025" y="29564"/>
                    <a:pt x="214580" y="28008"/>
                    <a:pt x="216135" y="24896"/>
                  </a:cubicBezTo>
                  <a:cubicBezTo>
                    <a:pt x="216135" y="24896"/>
                    <a:pt x="219245" y="21784"/>
                    <a:pt x="219245" y="20228"/>
                  </a:cubicBezTo>
                  <a:cubicBezTo>
                    <a:pt x="220800" y="20228"/>
                    <a:pt x="222355" y="18672"/>
                    <a:pt x="222355" y="15560"/>
                  </a:cubicBezTo>
                  <a:cubicBezTo>
                    <a:pt x="220800" y="14004"/>
                    <a:pt x="217690" y="14004"/>
                    <a:pt x="216135" y="14004"/>
                  </a:cubicBezTo>
                  <a:cubicBezTo>
                    <a:pt x="213025" y="15560"/>
                    <a:pt x="209916" y="20228"/>
                    <a:pt x="208361" y="23340"/>
                  </a:cubicBezTo>
                  <a:cubicBezTo>
                    <a:pt x="200586" y="31120"/>
                    <a:pt x="194366" y="40456"/>
                    <a:pt x="186592" y="49792"/>
                  </a:cubicBezTo>
                  <a:cubicBezTo>
                    <a:pt x="186592" y="49792"/>
                    <a:pt x="186592" y="48236"/>
                    <a:pt x="186592" y="48236"/>
                  </a:cubicBezTo>
                  <a:close/>
                  <a:moveTo>
                    <a:pt x="115065" y="178939"/>
                  </a:moveTo>
                  <a:lnTo>
                    <a:pt x="115065" y="178939"/>
                  </a:lnTo>
                  <a:cubicBezTo>
                    <a:pt x="115065" y="178939"/>
                    <a:pt x="116620" y="177383"/>
                    <a:pt x="116620" y="177383"/>
                  </a:cubicBezTo>
                  <a:cubicBezTo>
                    <a:pt x="118175" y="175827"/>
                    <a:pt x="118175" y="177383"/>
                    <a:pt x="119730" y="177383"/>
                  </a:cubicBezTo>
                  <a:cubicBezTo>
                    <a:pt x="118175" y="177383"/>
                    <a:pt x="116620" y="178939"/>
                    <a:pt x="115065" y="178939"/>
                  </a:cubicBezTo>
                  <a:close/>
                  <a:moveTo>
                    <a:pt x="31099" y="384329"/>
                  </a:moveTo>
                  <a:lnTo>
                    <a:pt x="31099" y="384329"/>
                  </a:lnTo>
                  <a:cubicBezTo>
                    <a:pt x="31099" y="388997"/>
                    <a:pt x="29544" y="392109"/>
                    <a:pt x="29544" y="396777"/>
                  </a:cubicBezTo>
                  <a:cubicBezTo>
                    <a:pt x="29544" y="403001"/>
                    <a:pt x="27989" y="409225"/>
                    <a:pt x="27989" y="415449"/>
                  </a:cubicBezTo>
                  <a:cubicBezTo>
                    <a:pt x="27989" y="420117"/>
                    <a:pt x="27989" y="426341"/>
                    <a:pt x="26434" y="432564"/>
                  </a:cubicBezTo>
                  <a:cubicBezTo>
                    <a:pt x="26434" y="432564"/>
                    <a:pt x="26434" y="434120"/>
                    <a:pt x="26434" y="434120"/>
                  </a:cubicBezTo>
                  <a:cubicBezTo>
                    <a:pt x="26434" y="426341"/>
                    <a:pt x="26434" y="420117"/>
                    <a:pt x="26434" y="412337"/>
                  </a:cubicBezTo>
                  <a:cubicBezTo>
                    <a:pt x="26434" y="406113"/>
                    <a:pt x="26434" y="401445"/>
                    <a:pt x="26434" y="396777"/>
                  </a:cubicBezTo>
                  <a:cubicBezTo>
                    <a:pt x="26434" y="393665"/>
                    <a:pt x="26434" y="392109"/>
                    <a:pt x="26434" y="388997"/>
                  </a:cubicBezTo>
                  <a:cubicBezTo>
                    <a:pt x="26434" y="388997"/>
                    <a:pt x="26434" y="388997"/>
                    <a:pt x="26434" y="388997"/>
                  </a:cubicBezTo>
                  <a:cubicBezTo>
                    <a:pt x="26434" y="387441"/>
                    <a:pt x="26434" y="385885"/>
                    <a:pt x="24879" y="384329"/>
                  </a:cubicBezTo>
                  <a:cubicBezTo>
                    <a:pt x="27989" y="384329"/>
                    <a:pt x="29544" y="384329"/>
                    <a:pt x="31099" y="384329"/>
                  </a:cubicBezTo>
                  <a:close/>
                  <a:moveTo>
                    <a:pt x="96406" y="284746"/>
                  </a:moveTo>
                  <a:lnTo>
                    <a:pt x="96406" y="284746"/>
                  </a:lnTo>
                  <a:cubicBezTo>
                    <a:pt x="97961" y="284746"/>
                    <a:pt x="99516" y="284746"/>
                    <a:pt x="99516" y="284746"/>
                  </a:cubicBezTo>
                  <a:cubicBezTo>
                    <a:pt x="102625" y="287858"/>
                    <a:pt x="104180" y="290970"/>
                    <a:pt x="105735" y="295638"/>
                  </a:cubicBezTo>
                  <a:cubicBezTo>
                    <a:pt x="105735" y="298750"/>
                    <a:pt x="104180" y="301862"/>
                    <a:pt x="102625" y="304974"/>
                  </a:cubicBezTo>
                  <a:cubicBezTo>
                    <a:pt x="101070" y="308085"/>
                    <a:pt x="99516" y="308085"/>
                    <a:pt x="96406" y="308085"/>
                  </a:cubicBezTo>
                  <a:cubicBezTo>
                    <a:pt x="97961" y="308085"/>
                    <a:pt x="97961" y="308085"/>
                    <a:pt x="97961" y="308085"/>
                  </a:cubicBezTo>
                  <a:cubicBezTo>
                    <a:pt x="101070" y="304974"/>
                    <a:pt x="97961" y="303418"/>
                    <a:pt x="96406" y="301862"/>
                  </a:cubicBezTo>
                  <a:cubicBezTo>
                    <a:pt x="96406" y="298750"/>
                    <a:pt x="99516" y="297194"/>
                    <a:pt x="101070" y="294082"/>
                  </a:cubicBezTo>
                  <a:cubicBezTo>
                    <a:pt x="101070" y="290970"/>
                    <a:pt x="97961" y="287858"/>
                    <a:pt x="94851" y="289414"/>
                  </a:cubicBezTo>
                  <a:cubicBezTo>
                    <a:pt x="93296" y="290970"/>
                    <a:pt x="91741" y="292526"/>
                    <a:pt x="90186" y="292526"/>
                  </a:cubicBezTo>
                  <a:cubicBezTo>
                    <a:pt x="91741" y="289414"/>
                    <a:pt x="94851" y="287858"/>
                    <a:pt x="96406" y="284746"/>
                  </a:cubicBezTo>
                  <a:close/>
                  <a:moveTo>
                    <a:pt x="91741" y="276966"/>
                  </a:moveTo>
                  <a:lnTo>
                    <a:pt x="91741" y="276966"/>
                  </a:lnTo>
                  <a:cubicBezTo>
                    <a:pt x="87076" y="280078"/>
                    <a:pt x="83966" y="284746"/>
                    <a:pt x="79301" y="287858"/>
                  </a:cubicBezTo>
                  <a:cubicBezTo>
                    <a:pt x="82411" y="283190"/>
                    <a:pt x="87076" y="278522"/>
                    <a:pt x="90186" y="273854"/>
                  </a:cubicBezTo>
                  <a:cubicBezTo>
                    <a:pt x="91741" y="275410"/>
                    <a:pt x="91741" y="276966"/>
                    <a:pt x="91741" y="276966"/>
                  </a:cubicBezTo>
                  <a:close/>
                  <a:moveTo>
                    <a:pt x="83966" y="308085"/>
                  </a:moveTo>
                  <a:lnTo>
                    <a:pt x="83966" y="308085"/>
                  </a:lnTo>
                  <a:cubicBezTo>
                    <a:pt x="82411" y="309641"/>
                    <a:pt x="82411" y="311197"/>
                    <a:pt x="82411" y="311197"/>
                  </a:cubicBezTo>
                  <a:cubicBezTo>
                    <a:pt x="80856" y="311197"/>
                    <a:pt x="79301" y="311197"/>
                    <a:pt x="79301" y="311197"/>
                  </a:cubicBezTo>
                  <a:cubicBezTo>
                    <a:pt x="80856" y="311197"/>
                    <a:pt x="82411" y="309641"/>
                    <a:pt x="83966" y="308085"/>
                  </a:cubicBezTo>
                  <a:close/>
                  <a:moveTo>
                    <a:pt x="88631" y="266074"/>
                  </a:moveTo>
                  <a:lnTo>
                    <a:pt x="88631" y="266074"/>
                  </a:lnTo>
                  <a:cubicBezTo>
                    <a:pt x="82411" y="270742"/>
                    <a:pt x="76192" y="275410"/>
                    <a:pt x="69972" y="280078"/>
                  </a:cubicBezTo>
                  <a:cubicBezTo>
                    <a:pt x="76192" y="273854"/>
                    <a:pt x="80856" y="266074"/>
                    <a:pt x="87076" y="259850"/>
                  </a:cubicBezTo>
                  <a:cubicBezTo>
                    <a:pt x="87076" y="261406"/>
                    <a:pt x="87076" y="264518"/>
                    <a:pt x="88631" y="266074"/>
                  </a:cubicBezTo>
                  <a:close/>
                  <a:moveTo>
                    <a:pt x="73082" y="301862"/>
                  </a:moveTo>
                  <a:lnTo>
                    <a:pt x="73082" y="301862"/>
                  </a:lnTo>
                  <a:cubicBezTo>
                    <a:pt x="71527" y="304974"/>
                    <a:pt x="68417" y="309641"/>
                    <a:pt x="65307" y="312753"/>
                  </a:cubicBezTo>
                  <a:cubicBezTo>
                    <a:pt x="65307" y="312753"/>
                    <a:pt x="63752" y="312753"/>
                    <a:pt x="63752" y="312753"/>
                  </a:cubicBezTo>
                  <a:cubicBezTo>
                    <a:pt x="62197" y="312753"/>
                    <a:pt x="60642" y="312753"/>
                    <a:pt x="59087" y="312753"/>
                  </a:cubicBezTo>
                  <a:cubicBezTo>
                    <a:pt x="63752" y="308085"/>
                    <a:pt x="68417" y="304974"/>
                    <a:pt x="73082" y="301862"/>
                  </a:cubicBezTo>
                  <a:close/>
                  <a:moveTo>
                    <a:pt x="82411" y="245846"/>
                  </a:moveTo>
                  <a:lnTo>
                    <a:pt x="82411" y="245846"/>
                  </a:lnTo>
                  <a:cubicBezTo>
                    <a:pt x="82411" y="247402"/>
                    <a:pt x="83966" y="248958"/>
                    <a:pt x="83966" y="250514"/>
                  </a:cubicBezTo>
                  <a:cubicBezTo>
                    <a:pt x="77747" y="255182"/>
                    <a:pt x="71527" y="261406"/>
                    <a:pt x="65307" y="266074"/>
                  </a:cubicBezTo>
                  <a:cubicBezTo>
                    <a:pt x="71527" y="259850"/>
                    <a:pt x="76192" y="252070"/>
                    <a:pt x="82411" y="245846"/>
                  </a:cubicBezTo>
                  <a:close/>
                  <a:moveTo>
                    <a:pt x="80856" y="241178"/>
                  </a:moveTo>
                  <a:lnTo>
                    <a:pt x="80856" y="241178"/>
                  </a:lnTo>
                  <a:cubicBezTo>
                    <a:pt x="79301" y="241178"/>
                    <a:pt x="79301" y="241178"/>
                    <a:pt x="77747" y="241178"/>
                  </a:cubicBezTo>
                  <a:cubicBezTo>
                    <a:pt x="74637" y="244290"/>
                    <a:pt x="69972" y="247402"/>
                    <a:pt x="66862" y="252070"/>
                  </a:cubicBezTo>
                  <a:cubicBezTo>
                    <a:pt x="62197" y="255182"/>
                    <a:pt x="59087" y="259850"/>
                    <a:pt x="54423" y="262962"/>
                  </a:cubicBezTo>
                  <a:cubicBezTo>
                    <a:pt x="52868" y="266074"/>
                    <a:pt x="49758" y="267630"/>
                    <a:pt x="48203" y="270742"/>
                  </a:cubicBezTo>
                  <a:cubicBezTo>
                    <a:pt x="51313" y="266074"/>
                    <a:pt x="54423" y="261406"/>
                    <a:pt x="57532" y="256738"/>
                  </a:cubicBezTo>
                  <a:cubicBezTo>
                    <a:pt x="60642" y="250514"/>
                    <a:pt x="65307" y="245846"/>
                    <a:pt x="68417" y="241178"/>
                  </a:cubicBezTo>
                  <a:cubicBezTo>
                    <a:pt x="71527" y="236510"/>
                    <a:pt x="74637" y="233398"/>
                    <a:pt x="77747" y="230286"/>
                  </a:cubicBezTo>
                  <a:cubicBezTo>
                    <a:pt x="79301" y="233398"/>
                    <a:pt x="79301" y="238066"/>
                    <a:pt x="80856" y="241178"/>
                  </a:cubicBezTo>
                  <a:close/>
                  <a:moveTo>
                    <a:pt x="40428" y="276966"/>
                  </a:moveTo>
                  <a:lnTo>
                    <a:pt x="40428" y="276966"/>
                  </a:lnTo>
                  <a:cubicBezTo>
                    <a:pt x="40428" y="275410"/>
                    <a:pt x="40428" y="273854"/>
                    <a:pt x="40428" y="272298"/>
                  </a:cubicBezTo>
                  <a:cubicBezTo>
                    <a:pt x="41983" y="272298"/>
                    <a:pt x="41983" y="272298"/>
                    <a:pt x="43538" y="270742"/>
                  </a:cubicBezTo>
                  <a:cubicBezTo>
                    <a:pt x="48203" y="262962"/>
                    <a:pt x="54423" y="253626"/>
                    <a:pt x="62197" y="245846"/>
                  </a:cubicBezTo>
                  <a:cubicBezTo>
                    <a:pt x="62197" y="244290"/>
                    <a:pt x="63752" y="244290"/>
                    <a:pt x="65307" y="242734"/>
                  </a:cubicBezTo>
                  <a:cubicBezTo>
                    <a:pt x="62197" y="247402"/>
                    <a:pt x="59087" y="252070"/>
                    <a:pt x="55977" y="255182"/>
                  </a:cubicBezTo>
                  <a:cubicBezTo>
                    <a:pt x="52868" y="261406"/>
                    <a:pt x="48203" y="266074"/>
                    <a:pt x="45093" y="270742"/>
                  </a:cubicBezTo>
                  <a:cubicBezTo>
                    <a:pt x="43538" y="273854"/>
                    <a:pt x="41983" y="275410"/>
                    <a:pt x="40428" y="276966"/>
                  </a:cubicBezTo>
                  <a:close/>
                  <a:moveTo>
                    <a:pt x="45093" y="283190"/>
                  </a:moveTo>
                  <a:lnTo>
                    <a:pt x="45093" y="283190"/>
                  </a:lnTo>
                  <a:cubicBezTo>
                    <a:pt x="41983" y="284746"/>
                    <a:pt x="40428" y="287858"/>
                    <a:pt x="38873" y="289414"/>
                  </a:cubicBezTo>
                  <a:cubicBezTo>
                    <a:pt x="38873" y="289414"/>
                    <a:pt x="38873" y="287858"/>
                    <a:pt x="38873" y="287858"/>
                  </a:cubicBezTo>
                  <a:cubicBezTo>
                    <a:pt x="40428" y="286302"/>
                    <a:pt x="43538" y="284746"/>
                    <a:pt x="45093" y="283190"/>
                  </a:cubicBezTo>
                  <a:close/>
                  <a:moveTo>
                    <a:pt x="66862" y="220950"/>
                  </a:moveTo>
                  <a:lnTo>
                    <a:pt x="66862" y="220950"/>
                  </a:lnTo>
                  <a:cubicBezTo>
                    <a:pt x="68417" y="222506"/>
                    <a:pt x="69972" y="222506"/>
                    <a:pt x="71527" y="225618"/>
                  </a:cubicBezTo>
                  <a:cubicBezTo>
                    <a:pt x="69972" y="227174"/>
                    <a:pt x="68417" y="228730"/>
                    <a:pt x="66862" y="230286"/>
                  </a:cubicBezTo>
                  <a:cubicBezTo>
                    <a:pt x="62197" y="233398"/>
                    <a:pt x="59087" y="238066"/>
                    <a:pt x="55977" y="241178"/>
                  </a:cubicBezTo>
                  <a:cubicBezTo>
                    <a:pt x="49758" y="247402"/>
                    <a:pt x="46648" y="255182"/>
                    <a:pt x="41983" y="262962"/>
                  </a:cubicBezTo>
                  <a:cubicBezTo>
                    <a:pt x="41983" y="259850"/>
                    <a:pt x="41983" y="256738"/>
                    <a:pt x="41983" y="255182"/>
                  </a:cubicBezTo>
                  <a:cubicBezTo>
                    <a:pt x="41983" y="252070"/>
                    <a:pt x="43538" y="248958"/>
                    <a:pt x="43538" y="244290"/>
                  </a:cubicBezTo>
                  <a:cubicBezTo>
                    <a:pt x="48203" y="241178"/>
                    <a:pt x="51313" y="238066"/>
                    <a:pt x="55977" y="233398"/>
                  </a:cubicBezTo>
                  <a:cubicBezTo>
                    <a:pt x="57532" y="231842"/>
                    <a:pt x="60642" y="228730"/>
                    <a:pt x="62197" y="227174"/>
                  </a:cubicBezTo>
                  <a:cubicBezTo>
                    <a:pt x="65307" y="224062"/>
                    <a:pt x="65307" y="222506"/>
                    <a:pt x="66862" y="220950"/>
                  </a:cubicBezTo>
                  <a:close/>
                  <a:moveTo>
                    <a:pt x="45093" y="236510"/>
                  </a:moveTo>
                  <a:lnTo>
                    <a:pt x="45093" y="236510"/>
                  </a:lnTo>
                  <a:cubicBezTo>
                    <a:pt x="45093" y="234954"/>
                    <a:pt x="45093" y="233398"/>
                    <a:pt x="45093" y="230286"/>
                  </a:cubicBezTo>
                  <a:cubicBezTo>
                    <a:pt x="46648" y="227174"/>
                    <a:pt x="48203" y="224062"/>
                    <a:pt x="49758" y="220950"/>
                  </a:cubicBezTo>
                  <a:cubicBezTo>
                    <a:pt x="49758" y="220950"/>
                    <a:pt x="49758" y="220950"/>
                    <a:pt x="49758" y="220950"/>
                  </a:cubicBezTo>
                  <a:cubicBezTo>
                    <a:pt x="51313" y="220950"/>
                    <a:pt x="51313" y="220950"/>
                    <a:pt x="51313" y="220950"/>
                  </a:cubicBezTo>
                  <a:cubicBezTo>
                    <a:pt x="52868" y="220950"/>
                    <a:pt x="51313" y="220950"/>
                    <a:pt x="51313" y="219394"/>
                  </a:cubicBezTo>
                  <a:cubicBezTo>
                    <a:pt x="52868" y="219394"/>
                    <a:pt x="52868" y="217838"/>
                    <a:pt x="54423" y="216282"/>
                  </a:cubicBezTo>
                  <a:cubicBezTo>
                    <a:pt x="54423" y="217838"/>
                    <a:pt x="55977" y="217838"/>
                    <a:pt x="54423" y="219394"/>
                  </a:cubicBezTo>
                  <a:cubicBezTo>
                    <a:pt x="54423" y="219394"/>
                    <a:pt x="54423" y="219394"/>
                    <a:pt x="54423" y="219394"/>
                  </a:cubicBezTo>
                  <a:cubicBezTo>
                    <a:pt x="55977" y="219394"/>
                    <a:pt x="54423" y="217838"/>
                    <a:pt x="55977" y="216282"/>
                  </a:cubicBezTo>
                  <a:cubicBezTo>
                    <a:pt x="57532" y="216282"/>
                    <a:pt x="59087" y="214726"/>
                    <a:pt x="62197" y="216282"/>
                  </a:cubicBezTo>
                  <a:cubicBezTo>
                    <a:pt x="62197" y="216282"/>
                    <a:pt x="62197" y="217838"/>
                    <a:pt x="63752" y="217838"/>
                  </a:cubicBezTo>
                  <a:cubicBezTo>
                    <a:pt x="62197" y="217838"/>
                    <a:pt x="59087" y="219394"/>
                    <a:pt x="57532" y="222506"/>
                  </a:cubicBezTo>
                  <a:cubicBezTo>
                    <a:pt x="55977" y="224062"/>
                    <a:pt x="52868" y="227174"/>
                    <a:pt x="51313" y="230286"/>
                  </a:cubicBezTo>
                  <a:cubicBezTo>
                    <a:pt x="48203" y="231842"/>
                    <a:pt x="46648" y="234954"/>
                    <a:pt x="45093" y="236510"/>
                  </a:cubicBezTo>
                  <a:close/>
                  <a:moveTo>
                    <a:pt x="85521" y="177383"/>
                  </a:moveTo>
                  <a:lnTo>
                    <a:pt x="85521" y="177383"/>
                  </a:lnTo>
                  <a:cubicBezTo>
                    <a:pt x="80856" y="180495"/>
                    <a:pt x="74637" y="185162"/>
                    <a:pt x="71527" y="189830"/>
                  </a:cubicBezTo>
                  <a:cubicBezTo>
                    <a:pt x="68417" y="192942"/>
                    <a:pt x="66862" y="196054"/>
                    <a:pt x="65307" y="199166"/>
                  </a:cubicBezTo>
                  <a:cubicBezTo>
                    <a:pt x="63752" y="199166"/>
                    <a:pt x="62197" y="199166"/>
                    <a:pt x="60642" y="199166"/>
                  </a:cubicBezTo>
                  <a:cubicBezTo>
                    <a:pt x="60642" y="199166"/>
                    <a:pt x="60642" y="197610"/>
                    <a:pt x="60642" y="197610"/>
                  </a:cubicBezTo>
                  <a:cubicBezTo>
                    <a:pt x="63752" y="194498"/>
                    <a:pt x="68417" y="189830"/>
                    <a:pt x="71527" y="185162"/>
                  </a:cubicBezTo>
                  <a:cubicBezTo>
                    <a:pt x="77747" y="177383"/>
                    <a:pt x="83966" y="169603"/>
                    <a:pt x="90186" y="160267"/>
                  </a:cubicBezTo>
                  <a:cubicBezTo>
                    <a:pt x="88631" y="166491"/>
                    <a:pt x="87076" y="171159"/>
                    <a:pt x="85521" y="177383"/>
                  </a:cubicBezTo>
                  <a:close/>
                  <a:moveTo>
                    <a:pt x="90186" y="143151"/>
                  </a:moveTo>
                  <a:lnTo>
                    <a:pt x="90186" y="143151"/>
                  </a:lnTo>
                  <a:cubicBezTo>
                    <a:pt x="90186" y="144707"/>
                    <a:pt x="90186" y="144707"/>
                    <a:pt x="90186" y="144707"/>
                  </a:cubicBezTo>
                  <a:cubicBezTo>
                    <a:pt x="90186" y="149375"/>
                    <a:pt x="90186" y="154043"/>
                    <a:pt x="90186" y="158711"/>
                  </a:cubicBezTo>
                  <a:cubicBezTo>
                    <a:pt x="88631" y="157155"/>
                    <a:pt x="88631" y="154043"/>
                    <a:pt x="87076" y="155599"/>
                  </a:cubicBezTo>
                  <a:cubicBezTo>
                    <a:pt x="77747" y="163379"/>
                    <a:pt x="71527" y="172715"/>
                    <a:pt x="65307" y="182051"/>
                  </a:cubicBezTo>
                  <a:cubicBezTo>
                    <a:pt x="62197" y="185162"/>
                    <a:pt x="59087" y="189830"/>
                    <a:pt x="55977" y="194498"/>
                  </a:cubicBezTo>
                  <a:cubicBezTo>
                    <a:pt x="54423" y="196054"/>
                    <a:pt x="54423" y="197610"/>
                    <a:pt x="52868" y="197610"/>
                  </a:cubicBezTo>
                  <a:cubicBezTo>
                    <a:pt x="51313" y="197610"/>
                    <a:pt x="49758" y="199166"/>
                    <a:pt x="48203" y="197610"/>
                  </a:cubicBezTo>
                  <a:cubicBezTo>
                    <a:pt x="46648" y="197610"/>
                    <a:pt x="46648" y="196054"/>
                    <a:pt x="45093" y="194498"/>
                  </a:cubicBezTo>
                  <a:cubicBezTo>
                    <a:pt x="52868" y="186718"/>
                    <a:pt x="59087" y="178939"/>
                    <a:pt x="65307" y="171159"/>
                  </a:cubicBezTo>
                  <a:cubicBezTo>
                    <a:pt x="69972" y="166491"/>
                    <a:pt x="74637" y="161823"/>
                    <a:pt x="79301" y="157155"/>
                  </a:cubicBezTo>
                  <a:cubicBezTo>
                    <a:pt x="80856" y="154043"/>
                    <a:pt x="83966" y="150931"/>
                    <a:pt x="85521" y="149375"/>
                  </a:cubicBezTo>
                  <a:cubicBezTo>
                    <a:pt x="87076" y="147819"/>
                    <a:pt x="88631" y="144707"/>
                    <a:pt x="90186" y="143151"/>
                  </a:cubicBezTo>
                  <a:close/>
                  <a:moveTo>
                    <a:pt x="88631" y="138483"/>
                  </a:moveTo>
                  <a:lnTo>
                    <a:pt x="88631" y="138483"/>
                  </a:lnTo>
                  <a:cubicBezTo>
                    <a:pt x="85521" y="140039"/>
                    <a:pt x="82411" y="141595"/>
                    <a:pt x="80856" y="143151"/>
                  </a:cubicBezTo>
                  <a:cubicBezTo>
                    <a:pt x="77747" y="146263"/>
                    <a:pt x="76192" y="149375"/>
                    <a:pt x="73082" y="150931"/>
                  </a:cubicBezTo>
                  <a:cubicBezTo>
                    <a:pt x="68417" y="157155"/>
                    <a:pt x="63752" y="161823"/>
                    <a:pt x="59087" y="166491"/>
                  </a:cubicBezTo>
                  <a:cubicBezTo>
                    <a:pt x="52868" y="174271"/>
                    <a:pt x="48203" y="182051"/>
                    <a:pt x="41983" y="189830"/>
                  </a:cubicBezTo>
                  <a:cubicBezTo>
                    <a:pt x="40428" y="188274"/>
                    <a:pt x="38873" y="185162"/>
                    <a:pt x="37318" y="183607"/>
                  </a:cubicBezTo>
                  <a:cubicBezTo>
                    <a:pt x="40428" y="180495"/>
                    <a:pt x="43538" y="177383"/>
                    <a:pt x="46648" y="174271"/>
                  </a:cubicBezTo>
                  <a:cubicBezTo>
                    <a:pt x="51313" y="169603"/>
                    <a:pt x="55977" y="163379"/>
                    <a:pt x="59087" y="158711"/>
                  </a:cubicBezTo>
                  <a:cubicBezTo>
                    <a:pt x="63752" y="154043"/>
                    <a:pt x="68417" y="149375"/>
                    <a:pt x="73082" y="144707"/>
                  </a:cubicBezTo>
                  <a:cubicBezTo>
                    <a:pt x="77747" y="141595"/>
                    <a:pt x="82411" y="136927"/>
                    <a:pt x="85521" y="132259"/>
                  </a:cubicBezTo>
                  <a:cubicBezTo>
                    <a:pt x="87076" y="133815"/>
                    <a:pt x="87076" y="136927"/>
                    <a:pt x="88631" y="138483"/>
                  </a:cubicBezTo>
                  <a:close/>
                  <a:moveTo>
                    <a:pt x="76192" y="126035"/>
                  </a:moveTo>
                  <a:lnTo>
                    <a:pt x="76192" y="126035"/>
                  </a:lnTo>
                  <a:cubicBezTo>
                    <a:pt x="79301" y="126035"/>
                    <a:pt x="80856" y="124479"/>
                    <a:pt x="83966" y="126035"/>
                  </a:cubicBezTo>
                  <a:cubicBezTo>
                    <a:pt x="83966" y="127591"/>
                    <a:pt x="83966" y="127591"/>
                    <a:pt x="83966" y="129147"/>
                  </a:cubicBezTo>
                  <a:cubicBezTo>
                    <a:pt x="83966" y="127591"/>
                    <a:pt x="83966" y="126035"/>
                    <a:pt x="82411" y="127591"/>
                  </a:cubicBezTo>
                  <a:cubicBezTo>
                    <a:pt x="77747" y="130703"/>
                    <a:pt x="73082" y="136927"/>
                    <a:pt x="68417" y="141595"/>
                  </a:cubicBezTo>
                  <a:cubicBezTo>
                    <a:pt x="63752" y="146263"/>
                    <a:pt x="59087" y="150931"/>
                    <a:pt x="54423" y="155599"/>
                  </a:cubicBezTo>
                  <a:cubicBezTo>
                    <a:pt x="51313" y="160267"/>
                    <a:pt x="46648" y="164935"/>
                    <a:pt x="41983" y="171159"/>
                  </a:cubicBezTo>
                  <a:cubicBezTo>
                    <a:pt x="40428" y="172715"/>
                    <a:pt x="38873" y="175827"/>
                    <a:pt x="35763" y="178939"/>
                  </a:cubicBezTo>
                  <a:cubicBezTo>
                    <a:pt x="35763" y="175827"/>
                    <a:pt x="35763" y="172715"/>
                    <a:pt x="35763" y="168047"/>
                  </a:cubicBezTo>
                  <a:cubicBezTo>
                    <a:pt x="45093" y="160267"/>
                    <a:pt x="52868" y="152487"/>
                    <a:pt x="60642" y="144707"/>
                  </a:cubicBezTo>
                  <a:cubicBezTo>
                    <a:pt x="65307" y="138483"/>
                    <a:pt x="71527" y="132259"/>
                    <a:pt x="76192" y="126035"/>
                  </a:cubicBezTo>
                  <a:close/>
                  <a:moveTo>
                    <a:pt x="66862" y="126035"/>
                  </a:moveTo>
                  <a:lnTo>
                    <a:pt x="66862" y="126035"/>
                  </a:lnTo>
                  <a:cubicBezTo>
                    <a:pt x="68417" y="126035"/>
                    <a:pt x="68417" y="126035"/>
                    <a:pt x="69972" y="126035"/>
                  </a:cubicBezTo>
                  <a:cubicBezTo>
                    <a:pt x="68417" y="126035"/>
                    <a:pt x="68417" y="127591"/>
                    <a:pt x="66862" y="127591"/>
                  </a:cubicBezTo>
                  <a:cubicBezTo>
                    <a:pt x="66862" y="127591"/>
                    <a:pt x="68417" y="127591"/>
                    <a:pt x="66862" y="126035"/>
                  </a:cubicBezTo>
                  <a:close/>
                  <a:moveTo>
                    <a:pt x="63752" y="130703"/>
                  </a:moveTo>
                  <a:lnTo>
                    <a:pt x="63752" y="130703"/>
                  </a:lnTo>
                  <a:cubicBezTo>
                    <a:pt x="60642" y="135371"/>
                    <a:pt x="57532" y="136927"/>
                    <a:pt x="55977" y="140039"/>
                  </a:cubicBezTo>
                  <a:cubicBezTo>
                    <a:pt x="48203" y="147819"/>
                    <a:pt x="41983" y="155599"/>
                    <a:pt x="35763" y="163379"/>
                  </a:cubicBezTo>
                  <a:cubicBezTo>
                    <a:pt x="35763" y="163379"/>
                    <a:pt x="35763" y="161823"/>
                    <a:pt x="35763" y="161823"/>
                  </a:cubicBezTo>
                  <a:cubicBezTo>
                    <a:pt x="38873" y="147819"/>
                    <a:pt x="49758" y="132259"/>
                    <a:pt x="63752" y="130703"/>
                  </a:cubicBezTo>
                  <a:close/>
                  <a:moveTo>
                    <a:pt x="27989" y="158711"/>
                  </a:moveTo>
                  <a:lnTo>
                    <a:pt x="27989" y="158711"/>
                  </a:lnTo>
                  <a:cubicBezTo>
                    <a:pt x="27989" y="157155"/>
                    <a:pt x="27989" y="157155"/>
                    <a:pt x="29544" y="157155"/>
                  </a:cubicBezTo>
                  <a:cubicBezTo>
                    <a:pt x="27989" y="160267"/>
                    <a:pt x="27989" y="163379"/>
                    <a:pt x="27989" y="166491"/>
                  </a:cubicBezTo>
                  <a:cubicBezTo>
                    <a:pt x="27989" y="163379"/>
                    <a:pt x="27989" y="160267"/>
                    <a:pt x="27989" y="158711"/>
                  </a:cubicBezTo>
                  <a:close/>
                  <a:moveTo>
                    <a:pt x="29544" y="292526"/>
                  </a:moveTo>
                  <a:lnTo>
                    <a:pt x="29544" y="292526"/>
                  </a:lnTo>
                  <a:cubicBezTo>
                    <a:pt x="29544" y="284746"/>
                    <a:pt x="31099" y="276966"/>
                    <a:pt x="31099" y="269186"/>
                  </a:cubicBezTo>
                  <a:cubicBezTo>
                    <a:pt x="32654" y="244290"/>
                    <a:pt x="32654" y="219394"/>
                    <a:pt x="31099" y="194498"/>
                  </a:cubicBezTo>
                  <a:cubicBezTo>
                    <a:pt x="31099" y="191386"/>
                    <a:pt x="29544" y="188274"/>
                    <a:pt x="29544" y="185162"/>
                  </a:cubicBezTo>
                  <a:cubicBezTo>
                    <a:pt x="31099" y="189830"/>
                    <a:pt x="34208" y="194498"/>
                    <a:pt x="37318" y="197610"/>
                  </a:cubicBezTo>
                  <a:cubicBezTo>
                    <a:pt x="35763" y="199166"/>
                    <a:pt x="35763" y="199166"/>
                    <a:pt x="34208" y="200722"/>
                  </a:cubicBezTo>
                  <a:cubicBezTo>
                    <a:pt x="32654" y="202278"/>
                    <a:pt x="35763" y="205390"/>
                    <a:pt x="38873" y="203834"/>
                  </a:cubicBezTo>
                  <a:cubicBezTo>
                    <a:pt x="38873" y="202278"/>
                    <a:pt x="38873" y="202278"/>
                    <a:pt x="38873" y="202278"/>
                  </a:cubicBezTo>
                  <a:cubicBezTo>
                    <a:pt x="38873" y="202278"/>
                    <a:pt x="38873" y="202278"/>
                    <a:pt x="38873" y="203834"/>
                  </a:cubicBezTo>
                  <a:cubicBezTo>
                    <a:pt x="41983" y="205390"/>
                    <a:pt x="45093" y="203834"/>
                    <a:pt x="48203" y="205390"/>
                  </a:cubicBezTo>
                  <a:cubicBezTo>
                    <a:pt x="48203" y="206946"/>
                    <a:pt x="48203" y="206946"/>
                    <a:pt x="48203" y="208502"/>
                  </a:cubicBezTo>
                  <a:cubicBezTo>
                    <a:pt x="46648" y="208502"/>
                    <a:pt x="48203" y="210058"/>
                    <a:pt x="49758" y="210058"/>
                  </a:cubicBezTo>
                  <a:cubicBezTo>
                    <a:pt x="51313" y="208502"/>
                    <a:pt x="51313" y="206946"/>
                    <a:pt x="52868" y="206946"/>
                  </a:cubicBezTo>
                  <a:cubicBezTo>
                    <a:pt x="54423" y="206946"/>
                    <a:pt x="55977" y="208502"/>
                    <a:pt x="57532" y="208502"/>
                  </a:cubicBezTo>
                  <a:cubicBezTo>
                    <a:pt x="49758" y="208502"/>
                    <a:pt x="40428" y="211614"/>
                    <a:pt x="40428" y="219394"/>
                  </a:cubicBezTo>
                  <a:cubicBezTo>
                    <a:pt x="40428" y="220950"/>
                    <a:pt x="41983" y="219394"/>
                    <a:pt x="41983" y="219394"/>
                  </a:cubicBezTo>
                  <a:cubicBezTo>
                    <a:pt x="40428" y="220950"/>
                    <a:pt x="40428" y="224062"/>
                    <a:pt x="38873" y="225618"/>
                  </a:cubicBezTo>
                  <a:cubicBezTo>
                    <a:pt x="35763" y="231842"/>
                    <a:pt x="34208" y="241178"/>
                    <a:pt x="34208" y="248958"/>
                  </a:cubicBezTo>
                  <a:cubicBezTo>
                    <a:pt x="32654" y="262962"/>
                    <a:pt x="31099" y="278522"/>
                    <a:pt x="29544" y="292526"/>
                  </a:cubicBezTo>
                  <a:close/>
                  <a:moveTo>
                    <a:pt x="37318" y="312753"/>
                  </a:moveTo>
                  <a:lnTo>
                    <a:pt x="37318" y="312753"/>
                  </a:lnTo>
                  <a:cubicBezTo>
                    <a:pt x="37318" y="309641"/>
                    <a:pt x="37318" y="306530"/>
                    <a:pt x="37318" y="303418"/>
                  </a:cubicBezTo>
                  <a:cubicBezTo>
                    <a:pt x="45093" y="295638"/>
                    <a:pt x="52868" y="287858"/>
                    <a:pt x="60642" y="281634"/>
                  </a:cubicBezTo>
                  <a:cubicBezTo>
                    <a:pt x="52868" y="290970"/>
                    <a:pt x="45093" y="300306"/>
                    <a:pt x="37318" y="309641"/>
                  </a:cubicBezTo>
                  <a:cubicBezTo>
                    <a:pt x="37318" y="311197"/>
                    <a:pt x="37318" y="312753"/>
                    <a:pt x="38873" y="312753"/>
                  </a:cubicBezTo>
                  <a:cubicBezTo>
                    <a:pt x="37318" y="312753"/>
                    <a:pt x="37318" y="312753"/>
                    <a:pt x="37318" y="312753"/>
                  </a:cubicBezTo>
                  <a:close/>
                  <a:moveTo>
                    <a:pt x="49758" y="312753"/>
                  </a:moveTo>
                  <a:lnTo>
                    <a:pt x="49758" y="312753"/>
                  </a:lnTo>
                  <a:cubicBezTo>
                    <a:pt x="48203" y="312753"/>
                    <a:pt x="46648" y="312753"/>
                    <a:pt x="43538" y="312753"/>
                  </a:cubicBezTo>
                  <a:cubicBezTo>
                    <a:pt x="49758" y="308085"/>
                    <a:pt x="55977" y="301862"/>
                    <a:pt x="62197" y="297194"/>
                  </a:cubicBezTo>
                  <a:cubicBezTo>
                    <a:pt x="57532" y="301862"/>
                    <a:pt x="54423" y="306530"/>
                    <a:pt x="49758" y="311197"/>
                  </a:cubicBezTo>
                  <a:cubicBezTo>
                    <a:pt x="49758" y="311197"/>
                    <a:pt x="49758" y="312753"/>
                    <a:pt x="49758" y="312753"/>
                  </a:cubicBezTo>
                  <a:close/>
                  <a:moveTo>
                    <a:pt x="40428" y="337649"/>
                  </a:moveTo>
                  <a:lnTo>
                    <a:pt x="40428" y="337649"/>
                  </a:lnTo>
                  <a:cubicBezTo>
                    <a:pt x="43538" y="334537"/>
                    <a:pt x="46648" y="332981"/>
                    <a:pt x="51313" y="329869"/>
                  </a:cubicBezTo>
                  <a:cubicBezTo>
                    <a:pt x="52868" y="328313"/>
                    <a:pt x="55977" y="326757"/>
                    <a:pt x="57532" y="323645"/>
                  </a:cubicBezTo>
                  <a:cubicBezTo>
                    <a:pt x="59087" y="323645"/>
                    <a:pt x="59087" y="323645"/>
                    <a:pt x="59087" y="323645"/>
                  </a:cubicBezTo>
                  <a:cubicBezTo>
                    <a:pt x="62197" y="323645"/>
                    <a:pt x="65307" y="323645"/>
                    <a:pt x="66862" y="323645"/>
                  </a:cubicBezTo>
                  <a:cubicBezTo>
                    <a:pt x="65307" y="323645"/>
                    <a:pt x="63752" y="325201"/>
                    <a:pt x="63752" y="326757"/>
                  </a:cubicBezTo>
                  <a:cubicBezTo>
                    <a:pt x="57532" y="331425"/>
                    <a:pt x="51313" y="337649"/>
                    <a:pt x="45093" y="342317"/>
                  </a:cubicBezTo>
                  <a:cubicBezTo>
                    <a:pt x="43538" y="340761"/>
                    <a:pt x="40428" y="339205"/>
                    <a:pt x="40428" y="337649"/>
                  </a:cubicBezTo>
                  <a:close/>
                  <a:moveTo>
                    <a:pt x="69972" y="346985"/>
                  </a:moveTo>
                  <a:lnTo>
                    <a:pt x="69972" y="346985"/>
                  </a:lnTo>
                  <a:cubicBezTo>
                    <a:pt x="63752" y="348541"/>
                    <a:pt x="57532" y="350097"/>
                    <a:pt x="49758" y="348541"/>
                  </a:cubicBezTo>
                  <a:cubicBezTo>
                    <a:pt x="49758" y="348541"/>
                    <a:pt x="49758" y="346985"/>
                    <a:pt x="48203" y="345429"/>
                  </a:cubicBezTo>
                  <a:cubicBezTo>
                    <a:pt x="54423" y="340761"/>
                    <a:pt x="60642" y="336093"/>
                    <a:pt x="66862" y="331425"/>
                  </a:cubicBezTo>
                  <a:cubicBezTo>
                    <a:pt x="69972" y="328313"/>
                    <a:pt x="71527" y="325201"/>
                    <a:pt x="74637" y="322089"/>
                  </a:cubicBezTo>
                  <a:cubicBezTo>
                    <a:pt x="77747" y="322089"/>
                    <a:pt x="79301" y="322089"/>
                    <a:pt x="80856" y="322089"/>
                  </a:cubicBezTo>
                  <a:cubicBezTo>
                    <a:pt x="79301" y="323645"/>
                    <a:pt x="77747" y="325201"/>
                    <a:pt x="74637" y="328313"/>
                  </a:cubicBezTo>
                  <a:cubicBezTo>
                    <a:pt x="69972" y="332981"/>
                    <a:pt x="65307" y="337649"/>
                    <a:pt x="60642" y="343873"/>
                  </a:cubicBezTo>
                  <a:cubicBezTo>
                    <a:pt x="59087" y="345429"/>
                    <a:pt x="62197" y="346985"/>
                    <a:pt x="63752" y="345429"/>
                  </a:cubicBezTo>
                  <a:cubicBezTo>
                    <a:pt x="68417" y="342317"/>
                    <a:pt x="74637" y="336093"/>
                    <a:pt x="79301" y="331425"/>
                  </a:cubicBezTo>
                  <a:cubicBezTo>
                    <a:pt x="82411" y="329869"/>
                    <a:pt x="83966" y="326757"/>
                    <a:pt x="87076" y="325201"/>
                  </a:cubicBezTo>
                  <a:cubicBezTo>
                    <a:pt x="87076" y="323645"/>
                    <a:pt x="88631" y="323645"/>
                    <a:pt x="88631" y="322089"/>
                  </a:cubicBezTo>
                  <a:cubicBezTo>
                    <a:pt x="91741" y="322089"/>
                    <a:pt x="96406" y="320533"/>
                    <a:pt x="99516" y="322089"/>
                  </a:cubicBezTo>
                  <a:cubicBezTo>
                    <a:pt x="99516" y="322089"/>
                    <a:pt x="97961" y="322089"/>
                    <a:pt x="97961" y="322089"/>
                  </a:cubicBezTo>
                  <a:cubicBezTo>
                    <a:pt x="94851" y="323645"/>
                    <a:pt x="91741" y="326757"/>
                    <a:pt x="88631" y="329869"/>
                  </a:cubicBezTo>
                  <a:cubicBezTo>
                    <a:pt x="82411" y="334537"/>
                    <a:pt x="76192" y="340761"/>
                    <a:pt x="69972" y="346985"/>
                  </a:cubicBezTo>
                  <a:cubicBezTo>
                    <a:pt x="69972" y="346985"/>
                    <a:pt x="71527" y="346985"/>
                    <a:pt x="69972" y="346985"/>
                  </a:cubicBezTo>
                  <a:close/>
                  <a:moveTo>
                    <a:pt x="111955" y="328313"/>
                  </a:moveTo>
                  <a:lnTo>
                    <a:pt x="111955" y="328313"/>
                  </a:lnTo>
                  <a:cubicBezTo>
                    <a:pt x="107290" y="331425"/>
                    <a:pt x="102625" y="336093"/>
                    <a:pt x="97961" y="339205"/>
                  </a:cubicBezTo>
                  <a:cubicBezTo>
                    <a:pt x="96406" y="342317"/>
                    <a:pt x="94851" y="343873"/>
                    <a:pt x="91741" y="345429"/>
                  </a:cubicBezTo>
                  <a:cubicBezTo>
                    <a:pt x="88631" y="343873"/>
                    <a:pt x="82411" y="345429"/>
                    <a:pt x="77747" y="346985"/>
                  </a:cubicBezTo>
                  <a:cubicBezTo>
                    <a:pt x="77747" y="346985"/>
                    <a:pt x="77747" y="346985"/>
                    <a:pt x="77747" y="346985"/>
                  </a:cubicBezTo>
                  <a:cubicBezTo>
                    <a:pt x="82411" y="342317"/>
                    <a:pt x="87076" y="337649"/>
                    <a:pt x="91741" y="332981"/>
                  </a:cubicBezTo>
                  <a:cubicBezTo>
                    <a:pt x="94851" y="331425"/>
                    <a:pt x="97961" y="328313"/>
                    <a:pt x="101070" y="326757"/>
                  </a:cubicBezTo>
                  <a:cubicBezTo>
                    <a:pt x="102625" y="326757"/>
                    <a:pt x="104180" y="325201"/>
                    <a:pt x="104180" y="325201"/>
                  </a:cubicBezTo>
                  <a:cubicBezTo>
                    <a:pt x="107290" y="325201"/>
                    <a:pt x="111955" y="326757"/>
                    <a:pt x="113510" y="329869"/>
                  </a:cubicBezTo>
                  <a:cubicBezTo>
                    <a:pt x="113510" y="329869"/>
                    <a:pt x="113510" y="331425"/>
                    <a:pt x="113510" y="331425"/>
                  </a:cubicBezTo>
                  <a:cubicBezTo>
                    <a:pt x="115065" y="329869"/>
                    <a:pt x="113510" y="328313"/>
                    <a:pt x="111955" y="328313"/>
                  </a:cubicBezTo>
                  <a:close/>
                  <a:moveTo>
                    <a:pt x="272113" y="136927"/>
                  </a:moveTo>
                  <a:lnTo>
                    <a:pt x="272113" y="136927"/>
                  </a:lnTo>
                  <a:cubicBezTo>
                    <a:pt x="272113" y="138483"/>
                    <a:pt x="273668" y="138483"/>
                    <a:pt x="273668" y="140039"/>
                  </a:cubicBezTo>
                  <a:cubicBezTo>
                    <a:pt x="273668" y="140039"/>
                    <a:pt x="275223" y="140039"/>
                    <a:pt x="275223" y="140039"/>
                  </a:cubicBezTo>
                  <a:cubicBezTo>
                    <a:pt x="275223" y="140039"/>
                    <a:pt x="273668" y="140039"/>
                    <a:pt x="273668" y="141595"/>
                  </a:cubicBezTo>
                  <a:cubicBezTo>
                    <a:pt x="269003" y="149375"/>
                    <a:pt x="265893" y="157155"/>
                    <a:pt x="261228" y="164935"/>
                  </a:cubicBezTo>
                  <a:cubicBezTo>
                    <a:pt x="259673" y="168047"/>
                    <a:pt x="258118" y="171159"/>
                    <a:pt x="256563" y="175827"/>
                  </a:cubicBezTo>
                  <a:cubicBezTo>
                    <a:pt x="256563" y="175827"/>
                    <a:pt x="255009" y="177383"/>
                    <a:pt x="255009" y="178939"/>
                  </a:cubicBezTo>
                  <a:cubicBezTo>
                    <a:pt x="247234" y="180495"/>
                    <a:pt x="239459" y="180495"/>
                    <a:pt x="231685" y="182051"/>
                  </a:cubicBezTo>
                  <a:cubicBezTo>
                    <a:pt x="231685" y="182051"/>
                    <a:pt x="231685" y="182051"/>
                    <a:pt x="230130" y="182051"/>
                  </a:cubicBezTo>
                  <a:cubicBezTo>
                    <a:pt x="231685" y="180495"/>
                    <a:pt x="233240" y="178939"/>
                    <a:pt x="234794" y="177383"/>
                  </a:cubicBezTo>
                  <a:cubicBezTo>
                    <a:pt x="234794" y="178939"/>
                    <a:pt x="234794" y="182051"/>
                    <a:pt x="236349" y="180495"/>
                  </a:cubicBezTo>
                  <a:cubicBezTo>
                    <a:pt x="239459" y="177383"/>
                    <a:pt x="244124" y="175827"/>
                    <a:pt x="247234" y="172715"/>
                  </a:cubicBezTo>
                  <a:cubicBezTo>
                    <a:pt x="250344" y="171159"/>
                    <a:pt x="255009" y="168047"/>
                    <a:pt x="256563" y="164935"/>
                  </a:cubicBezTo>
                  <a:cubicBezTo>
                    <a:pt x="258118" y="163379"/>
                    <a:pt x="256563" y="163379"/>
                    <a:pt x="255009" y="163379"/>
                  </a:cubicBezTo>
                  <a:cubicBezTo>
                    <a:pt x="251899" y="164935"/>
                    <a:pt x="248789" y="166491"/>
                    <a:pt x="245679" y="169603"/>
                  </a:cubicBezTo>
                  <a:cubicBezTo>
                    <a:pt x="244124" y="169603"/>
                    <a:pt x="242569" y="171159"/>
                    <a:pt x="241014" y="172715"/>
                  </a:cubicBezTo>
                  <a:cubicBezTo>
                    <a:pt x="242569" y="171159"/>
                    <a:pt x="244124" y="169603"/>
                    <a:pt x="245679" y="166491"/>
                  </a:cubicBezTo>
                  <a:cubicBezTo>
                    <a:pt x="251899" y="161823"/>
                    <a:pt x="259673" y="158711"/>
                    <a:pt x="264338" y="152487"/>
                  </a:cubicBezTo>
                  <a:cubicBezTo>
                    <a:pt x="265893" y="152487"/>
                    <a:pt x="265893" y="150931"/>
                    <a:pt x="264338" y="150931"/>
                  </a:cubicBezTo>
                  <a:cubicBezTo>
                    <a:pt x="256563" y="150931"/>
                    <a:pt x="251899" y="155599"/>
                    <a:pt x="245679" y="160267"/>
                  </a:cubicBezTo>
                  <a:cubicBezTo>
                    <a:pt x="255009" y="152487"/>
                    <a:pt x="262783" y="144707"/>
                    <a:pt x="272113" y="136927"/>
                  </a:cubicBezTo>
                  <a:cubicBezTo>
                    <a:pt x="272113" y="136927"/>
                    <a:pt x="272113" y="136927"/>
                    <a:pt x="272113" y="136927"/>
                  </a:cubicBezTo>
                  <a:close/>
                  <a:moveTo>
                    <a:pt x="265893" y="127591"/>
                  </a:moveTo>
                  <a:lnTo>
                    <a:pt x="265893" y="127591"/>
                  </a:lnTo>
                  <a:cubicBezTo>
                    <a:pt x="265893" y="127591"/>
                    <a:pt x="265893" y="127591"/>
                    <a:pt x="265893" y="127591"/>
                  </a:cubicBezTo>
                  <a:cubicBezTo>
                    <a:pt x="265893" y="127591"/>
                    <a:pt x="265893" y="127591"/>
                    <a:pt x="265893" y="127591"/>
                  </a:cubicBezTo>
                  <a:cubicBezTo>
                    <a:pt x="265893" y="127591"/>
                    <a:pt x="265893" y="127591"/>
                    <a:pt x="265893" y="127591"/>
                  </a:cubicBezTo>
                  <a:close/>
                  <a:moveTo>
                    <a:pt x="250344" y="116699"/>
                  </a:moveTo>
                  <a:lnTo>
                    <a:pt x="250344" y="116699"/>
                  </a:lnTo>
                  <a:cubicBezTo>
                    <a:pt x="250344" y="116699"/>
                    <a:pt x="250344" y="116699"/>
                    <a:pt x="250344" y="115143"/>
                  </a:cubicBezTo>
                  <a:cubicBezTo>
                    <a:pt x="253454" y="116699"/>
                    <a:pt x="255009" y="118255"/>
                    <a:pt x="258118" y="119811"/>
                  </a:cubicBezTo>
                  <a:cubicBezTo>
                    <a:pt x="255009" y="121367"/>
                    <a:pt x="251899" y="122923"/>
                    <a:pt x="248789" y="124479"/>
                  </a:cubicBezTo>
                  <a:cubicBezTo>
                    <a:pt x="247234" y="127591"/>
                    <a:pt x="245679" y="129147"/>
                    <a:pt x="242569" y="132259"/>
                  </a:cubicBezTo>
                  <a:cubicBezTo>
                    <a:pt x="245679" y="127591"/>
                    <a:pt x="248789" y="121367"/>
                    <a:pt x="250344" y="116699"/>
                  </a:cubicBezTo>
                  <a:close/>
                  <a:moveTo>
                    <a:pt x="239459" y="138483"/>
                  </a:moveTo>
                  <a:lnTo>
                    <a:pt x="239459" y="138483"/>
                  </a:lnTo>
                  <a:cubicBezTo>
                    <a:pt x="241014" y="138483"/>
                    <a:pt x="241014" y="138483"/>
                    <a:pt x="241014" y="138483"/>
                  </a:cubicBezTo>
                  <a:cubicBezTo>
                    <a:pt x="241014" y="138483"/>
                    <a:pt x="241014" y="140039"/>
                    <a:pt x="242569" y="138483"/>
                  </a:cubicBezTo>
                  <a:cubicBezTo>
                    <a:pt x="245679" y="135371"/>
                    <a:pt x="248789" y="132259"/>
                    <a:pt x="251899" y="129147"/>
                  </a:cubicBezTo>
                  <a:cubicBezTo>
                    <a:pt x="255009" y="126035"/>
                    <a:pt x="258118" y="124479"/>
                    <a:pt x="261228" y="121367"/>
                  </a:cubicBezTo>
                  <a:cubicBezTo>
                    <a:pt x="261228" y="121367"/>
                    <a:pt x="261228" y="121367"/>
                    <a:pt x="261228" y="122923"/>
                  </a:cubicBezTo>
                  <a:cubicBezTo>
                    <a:pt x="261228" y="122923"/>
                    <a:pt x="262783" y="122923"/>
                    <a:pt x="262783" y="122923"/>
                  </a:cubicBezTo>
                  <a:cubicBezTo>
                    <a:pt x="259673" y="124479"/>
                    <a:pt x="256563" y="127591"/>
                    <a:pt x="253454" y="129147"/>
                  </a:cubicBezTo>
                  <a:cubicBezTo>
                    <a:pt x="248789" y="133815"/>
                    <a:pt x="244124" y="138483"/>
                    <a:pt x="237904" y="144707"/>
                  </a:cubicBezTo>
                  <a:cubicBezTo>
                    <a:pt x="239459" y="143151"/>
                    <a:pt x="239459" y="140039"/>
                    <a:pt x="239459" y="138483"/>
                  </a:cubicBezTo>
                  <a:close/>
                  <a:moveTo>
                    <a:pt x="231685" y="163379"/>
                  </a:moveTo>
                  <a:lnTo>
                    <a:pt x="231685" y="163379"/>
                  </a:lnTo>
                  <a:cubicBezTo>
                    <a:pt x="231685" y="160267"/>
                    <a:pt x="233240" y="157155"/>
                    <a:pt x="234794" y="154043"/>
                  </a:cubicBezTo>
                  <a:cubicBezTo>
                    <a:pt x="241014" y="149375"/>
                    <a:pt x="247234" y="144707"/>
                    <a:pt x="253454" y="140039"/>
                  </a:cubicBezTo>
                  <a:cubicBezTo>
                    <a:pt x="255009" y="136927"/>
                    <a:pt x="258118" y="135371"/>
                    <a:pt x="261228" y="132259"/>
                  </a:cubicBezTo>
                  <a:cubicBezTo>
                    <a:pt x="262783" y="132259"/>
                    <a:pt x="262783" y="130703"/>
                    <a:pt x="264338" y="130703"/>
                  </a:cubicBezTo>
                  <a:cubicBezTo>
                    <a:pt x="264338" y="130703"/>
                    <a:pt x="264338" y="129147"/>
                    <a:pt x="264338" y="129147"/>
                  </a:cubicBezTo>
                  <a:cubicBezTo>
                    <a:pt x="264338" y="129147"/>
                    <a:pt x="264338" y="130703"/>
                    <a:pt x="265893" y="130703"/>
                  </a:cubicBezTo>
                  <a:cubicBezTo>
                    <a:pt x="265893" y="130703"/>
                    <a:pt x="265893" y="129147"/>
                    <a:pt x="267448" y="129147"/>
                  </a:cubicBezTo>
                  <a:cubicBezTo>
                    <a:pt x="267448" y="130703"/>
                    <a:pt x="269003" y="132259"/>
                    <a:pt x="269003" y="132259"/>
                  </a:cubicBezTo>
                  <a:cubicBezTo>
                    <a:pt x="269003" y="132259"/>
                    <a:pt x="269003" y="132259"/>
                    <a:pt x="267448" y="132259"/>
                  </a:cubicBezTo>
                  <a:cubicBezTo>
                    <a:pt x="253454" y="141595"/>
                    <a:pt x="242569" y="152487"/>
                    <a:pt x="230130" y="164935"/>
                  </a:cubicBezTo>
                  <a:cubicBezTo>
                    <a:pt x="231685" y="164935"/>
                    <a:pt x="231685" y="163379"/>
                    <a:pt x="231685" y="163379"/>
                  </a:cubicBezTo>
                  <a:close/>
                  <a:moveTo>
                    <a:pt x="227020" y="175827"/>
                  </a:moveTo>
                  <a:lnTo>
                    <a:pt x="227020" y="175827"/>
                  </a:lnTo>
                  <a:cubicBezTo>
                    <a:pt x="227020" y="175827"/>
                    <a:pt x="227020" y="174271"/>
                    <a:pt x="227020" y="174271"/>
                  </a:cubicBezTo>
                  <a:cubicBezTo>
                    <a:pt x="228575" y="174271"/>
                    <a:pt x="228575" y="175827"/>
                    <a:pt x="228575" y="174271"/>
                  </a:cubicBezTo>
                  <a:cubicBezTo>
                    <a:pt x="230130" y="172715"/>
                    <a:pt x="233240" y="171159"/>
                    <a:pt x="234794" y="169603"/>
                  </a:cubicBezTo>
                  <a:cubicBezTo>
                    <a:pt x="233240" y="171159"/>
                    <a:pt x="230130" y="174271"/>
                    <a:pt x="227020" y="177383"/>
                  </a:cubicBezTo>
                  <a:cubicBezTo>
                    <a:pt x="227020" y="177383"/>
                    <a:pt x="227020" y="175827"/>
                    <a:pt x="227020" y="175827"/>
                  </a:cubicBezTo>
                  <a:close/>
                  <a:moveTo>
                    <a:pt x="213025" y="119811"/>
                  </a:moveTo>
                  <a:lnTo>
                    <a:pt x="213025" y="119811"/>
                  </a:lnTo>
                  <a:cubicBezTo>
                    <a:pt x="214580" y="118255"/>
                    <a:pt x="217690" y="118255"/>
                    <a:pt x="217690" y="116699"/>
                  </a:cubicBezTo>
                  <a:lnTo>
                    <a:pt x="219245" y="115143"/>
                  </a:lnTo>
                  <a:cubicBezTo>
                    <a:pt x="219245" y="115143"/>
                    <a:pt x="219245" y="115143"/>
                    <a:pt x="219245" y="115143"/>
                  </a:cubicBezTo>
                  <a:cubicBezTo>
                    <a:pt x="219245" y="115143"/>
                    <a:pt x="219245" y="115143"/>
                    <a:pt x="219245" y="115143"/>
                  </a:cubicBezTo>
                  <a:cubicBezTo>
                    <a:pt x="219245" y="115143"/>
                    <a:pt x="219245" y="115143"/>
                    <a:pt x="219245" y="115143"/>
                  </a:cubicBezTo>
                  <a:cubicBezTo>
                    <a:pt x="219245" y="113587"/>
                    <a:pt x="219245" y="113587"/>
                    <a:pt x="217690" y="113587"/>
                  </a:cubicBezTo>
                  <a:cubicBezTo>
                    <a:pt x="217690" y="112031"/>
                    <a:pt x="217690" y="112031"/>
                    <a:pt x="217690" y="113587"/>
                  </a:cubicBezTo>
                  <a:cubicBezTo>
                    <a:pt x="217690" y="112031"/>
                    <a:pt x="217690" y="112031"/>
                    <a:pt x="217690" y="112031"/>
                  </a:cubicBezTo>
                  <a:cubicBezTo>
                    <a:pt x="219245" y="112031"/>
                    <a:pt x="220800" y="112031"/>
                    <a:pt x="222355" y="112031"/>
                  </a:cubicBezTo>
                  <a:cubicBezTo>
                    <a:pt x="219245" y="122923"/>
                    <a:pt x="216135" y="133815"/>
                    <a:pt x="213025" y="144707"/>
                  </a:cubicBezTo>
                  <a:cubicBezTo>
                    <a:pt x="213025" y="146263"/>
                    <a:pt x="213025" y="147819"/>
                    <a:pt x="211471" y="149375"/>
                  </a:cubicBezTo>
                  <a:cubicBezTo>
                    <a:pt x="211471" y="146263"/>
                    <a:pt x="211471" y="143151"/>
                    <a:pt x="211471" y="141595"/>
                  </a:cubicBezTo>
                  <a:cubicBezTo>
                    <a:pt x="211471" y="138483"/>
                    <a:pt x="209916" y="135371"/>
                    <a:pt x="209916" y="132259"/>
                  </a:cubicBezTo>
                  <a:cubicBezTo>
                    <a:pt x="211471" y="132259"/>
                    <a:pt x="211471" y="132259"/>
                    <a:pt x="213025" y="132259"/>
                  </a:cubicBezTo>
                  <a:cubicBezTo>
                    <a:pt x="214580" y="130703"/>
                    <a:pt x="216135" y="127591"/>
                    <a:pt x="217690" y="127591"/>
                  </a:cubicBezTo>
                  <a:cubicBezTo>
                    <a:pt x="220800" y="127591"/>
                    <a:pt x="222355" y="122923"/>
                    <a:pt x="217690" y="121367"/>
                  </a:cubicBezTo>
                  <a:cubicBezTo>
                    <a:pt x="214580" y="121367"/>
                    <a:pt x="213025" y="122923"/>
                    <a:pt x="211471" y="126035"/>
                  </a:cubicBezTo>
                  <a:cubicBezTo>
                    <a:pt x="209916" y="127591"/>
                    <a:pt x="209916" y="127591"/>
                    <a:pt x="208361" y="129147"/>
                  </a:cubicBezTo>
                  <a:cubicBezTo>
                    <a:pt x="208361" y="127591"/>
                    <a:pt x="208361" y="126035"/>
                    <a:pt x="208361" y="124479"/>
                  </a:cubicBezTo>
                  <a:cubicBezTo>
                    <a:pt x="209916" y="122923"/>
                    <a:pt x="211471" y="119811"/>
                    <a:pt x="213025" y="119811"/>
                  </a:cubicBezTo>
                  <a:close/>
                  <a:moveTo>
                    <a:pt x="219245" y="115143"/>
                  </a:moveTo>
                  <a:lnTo>
                    <a:pt x="219245" y="115143"/>
                  </a:lnTo>
                  <a:cubicBezTo>
                    <a:pt x="219245" y="115143"/>
                    <a:pt x="219245" y="115143"/>
                    <a:pt x="219245" y="115143"/>
                  </a:cubicBezTo>
                  <a:lnTo>
                    <a:pt x="219245" y="115143"/>
                  </a:lnTo>
                  <a:close/>
                  <a:moveTo>
                    <a:pt x="206806" y="171159"/>
                  </a:moveTo>
                  <a:lnTo>
                    <a:pt x="206806" y="171159"/>
                  </a:lnTo>
                  <a:cubicBezTo>
                    <a:pt x="206806" y="171159"/>
                    <a:pt x="206806" y="171159"/>
                    <a:pt x="206806" y="171159"/>
                  </a:cubicBezTo>
                  <a:cubicBezTo>
                    <a:pt x="206806" y="171159"/>
                    <a:pt x="206806" y="171159"/>
                    <a:pt x="206806" y="171159"/>
                  </a:cubicBezTo>
                  <a:cubicBezTo>
                    <a:pt x="206806" y="171159"/>
                    <a:pt x="206806" y="171159"/>
                    <a:pt x="206806" y="171159"/>
                  </a:cubicBezTo>
                  <a:close/>
                  <a:moveTo>
                    <a:pt x="202141" y="185162"/>
                  </a:moveTo>
                  <a:lnTo>
                    <a:pt x="202141" y="185162"/>
                  </a:lnTo>
                  <a:cubicBezTo>
                    <a:pt x="199031" y="185162"/>
                    <a:pt x="195921" y="185162"/>
                    <a:pt x="191256" y="186718"/>
                  </a:cubicBezTo>
                  <a:cubicBezTo>
                    <a:pt x="191256" y="186718"/>
                    <a:pt x="191256" y="185162"/>
                    <a:pt x="191256" y="185162"/>
                  </a:cubicBezTo>
                  <a:cubicBezTo>
                    <a:pt x="191256" y="185162"/>
                    <a:pt x="191256" y="185162"/>
                    <a:pt x="191256" y="185162"/>
                  </a:cubicBezTo>
                  <a:cubicBezTo>
                    <a:pt x="191256" y="183607"/>
                    <a:pt x="192811" y="183607"/>
                    <a:pt x="192811" y="182051"/>
                  </a:cubicBezTo>
                  <a:cubicBezTo>
                    <a:pt x="194366" y="180495"/>
                    <a:pt x="195921" y="180495"/>
                    <a:pt x="195921" y="178939"/>
                  </a:cubicBezTo>
                  <a:cubicBezTo>
                    <a:pt x="197476" y="177383"/>
                    <a:pt x="199031" y="175827"/>
                    <a:pt x="200586" y="174271"/>
                  </a:cubicBezTo>
                  <a:cubicBezTo>
                    <a:pt x="200586" y="178939"/>
                    <a:pt x="200586" y="182051"/>
                    <a:pt x="202141" y="185162"/>
                  </a:cubicBezTo>
                  <a:close/>
                  <a:moveTo>
                    <a:pt x="197476" y="168047"/>
                  </a:moveTo>
                  <a:lnTo>
                    <a:pt x="197476" y="168047"/>
                  </a:lnTo>
                  <a:cubicBezTo>
                    <a:pt x="192811" y="171159"/>
                    <a:pt x="188147" y="175827"/>
                    <a:pt x="181927" y="180495"/>
                  </a:cubicBezTo>
                  <a:cubicBezTo>
                    <a:pt x="183482" y="178939"/>
                    <a:pt x="185037" y="177383"/>
                    <a:pt x="185037" y="175827"/>
                  </a:cubicBezTo>
                  <a:cubicBezTo>
                    <a:pt x="189701" y="171159"/>
                    <a:pt x="192811" y="166491"/>
                    <a:pt x="195921" y="161823"/>
                  </a:cubicBezTo>
                  <a:cubicBezTo>
                    <a:pt x="197476" y="164935"/>
                    <a:pt x="197476" y="166491"/>
                    <a:pt x="197476" y="168047"/>
                  </a:cubicBezTo>
                  <a:close/>
                  <a:moveTo>
                    <a:pt x="188147" y="183607"/>
                  </a:moveTo>
                  <a:lnTo>
                    <a:pt x="188147" y="183607"/>
                  </a:lnTo>
                  <a:cubicBezTo>
                    <a:pt x="188147" y="185162"/>
                    <a:pt x="188147" y="185162"/>
                    <a:pt x="188147" y="186718"/>
                  </a:cubicBezTo>
                  <a:cubicBezTo>
                    <a:pt x="186592" y="186718"/>
                    <a:pt x="185037" y="186718"/>
                    <a:pt x="183482" y="186718"/>
                  </a:cubicBezTo>
                  <a:cubicBezTo>
                    <a:pt x="185037" y="186718"/>
                    <a:pt x="186592" y="185162"/>
                    <a:pt x="188147" y="183607"/>
                  </a:cubicBezTo>
                  <a:close/>
                  <a:moveTo>
                    <a:pt x="194366" y="150931"/>
                  </a:moveTo>
                  <a:lnTo>
                    <a:pt x="194366" y="150931"/>
                  </a:lnTo>
                  <a:cubicBezTo>
                    <a:pt x="194366" y="152487"/>
                    <a:pt x="194366" y="154043"/>
                    <a:pt x="194366" y="155599"/>
                  </a:cubicBezTo>
                  <a:cubicBezTo>
                    <a:pt x="188147" y="160267"/>
                    <a:pt x="181927" y="166491"/>
                    <a:pt x="175707" y="172715"/>
                  </a:cubicBezTo>
                  <a:cubicBezTo>
                    <a:pt x="175707" y="172715"/>
                    <a:pt x="174152" y="174271"/>
                    <a:pt x="174152" y="174271"/>
                  </a:cubicBezTo>
                  <a:cubicBezTo>
                    <a:pt x="175707" y="172715"/>
                    <a:pt x="177262" y="171159"/>
                    <a:pt x="177262" y="169603"/>
                  </a:cubicBezTo>
                  <a:cubicBezTo>
                    <a:pt x="183482" y="163379"/>
                    <a:pt x="188147" y="157155"/>
                    <a:pt x="194366" y="150931"/>
                  </a:cubicBezTo>
                  <a:close/>
                  <a:moveTo>
                    <a:pt x="177262" y="180495"/>
                  </a:moveTo>
                  <a:lnTo>
                    <a:pt x="177262" y="180495"/>
                  </a:lnTo>
                  <a:cubicBezTo>
                    <a:pt x="175707" y="183607"/>
                    <a:pt x="174152" y="186718"/>
                    <a:pt x="172597" y="188274"/>
                  </a:cubicBezTo>
                  <a:cubicBezTo>
                    <a:pt x="171042" y="188274"/>
                    <a:pt x="169487" y="188274"/>
                    <a:pt x="167932" y="189830"/>
                  </a:cubicBezTo>
                  <a:cubicBezTo>
                    <a:pt x="167932" y="188274"/>
                    <a:pt x="169487" y="188274"/>
                    <a:pt x="169487" y="188274"/>
                  </a:cubicBezTo>
                  <a:cubicBezTo>
                    <a:pt x="172597" y="185162"/>
                    <a:pt x="174152" y="183607"/>
                    <a:pt x="177262" y="180495"/>
                  </a:cubicBezTo>
                  <a:close/>
                  <a:moveTo>
                    <a:pt x="157048" y="188274"/>
                  </a:moveTo>
                  <a:lnTo>
                    <a:pt x="157048" y="188274"/>
                  </a:lnTo>
                  <a:cubicBezTo>
                    <a:pt x="163268" y="182051"/>
                    <a:pt x="169487" y="175827"/>
                    <a:pt x="175707" y="169603"/>
                  </a:cubicBezTo>
                  <a:cubicBezTo>
                    <a:pt x="174152" y="172715"/>
                    <a:pt x="172597" y="175827"/>
                    <a:pt x="169487" y="178939"/>
                  </a:cubicBezTo>
                  <a:cubicBezTo>
                    <a:pt x="167932" y="180495"/>
                    <a:pt x="167932" y="180495"/>
                    <a:pt x="166378" y="182051"/>
                  </a:cubicBezTo>
                  <a:cubicBezTo>
                    <a:pt x="163268" y="185162"/>
                    <a:pt x="161713" y="186718"/>
                    <a:pt x="160158" y="189830"/>
                  </a:cubicBezTo>
                  <a:cubicBezTo>
                    <a:pt x="158603" y="189830"/>
                    <a:pt x="157048" y="189830"/>
                    <a:pt x="155493" y="191386"/>
                  </a:cubicBezTo>
                  <a:cubicBezTo>
                    <a:pt x="157048" y="189830"/>
                    <a:pt x="157048" y="188274"/>
                    <a:pt x="157048" y="188274"/>
                  </a:cubicBezTo>
                  <a:close/>
                  <a:moveTo>
                    <a:pt x="152383" y="205390"/>
                  </a:moveTo>
                  <a:lnTo>
                    <a:pt x="152383" y="205390"/>
                  </a:lnTo>
                  <a:cubicBezTo>
                    <a:pt x="150828" y="208502"/>
                    <a:pt x="150828" y="210058"/>
                    <a:pt x="150828" y="213170"/>
                  </a:cubicBezTo>
                  <a:cubicBezTo>
                    <a:pt x="150828" y="210058"/>
                    <a:pt x="150828" y="206946"/>
                    <a:pt x="149273" y="205390"/>
                  </a:cubicBezTo>
                  <a:cubicBezTo>
                    <a:pt x="150828" y="205390"/>
                    <a:pt x="150828" y="205390"/>
                    <a:pt x="152383" y="205390"/>
                  </a:cubicBezTo>
                  <a:close/>
                  <a:moveTo>
                    <a:pt x="150828" y="256738"/>
                  </a:moveTo>
                  <a:lnTo>
                    <a:pt x="150828" y="256738"/>
                  </a:lnTo>
                  <a:cubicBezTo>
                    <a:pt x="160158" y="248958"/>
                    <a:pt x="169487" y="241178"/>
                    <a:pt x="178817" y="233398"/>
                  </a:cubicBezTo>
                  <a:cubicBezTo>
                    <a:pt x="185037" y="228730"/>
                    <a:pt x="191256" y="225618"/>
                    <a:pt x="195921" y="220950"/>
                  </a:cubicBezTo>
                  <a:cubicBezTo>
                    <a:pt x="200586" y="217838"/>
                    <a:pt x="203696" y="214726"/>
                    <a:pt x="208361" y="210058"/>
                  </a:cubicBezTo>
                  <a:cubicBezTo>
                    <a:pt x="208361" y="210058"/>
                    <a:pt x="208361" y="210058"/>
                    <a:pt x="209916" y="210058"/>
                  </a:cubicBezTo>
                  <a:cubicBezTo>
                    <a:pt x="209916" y="210058"/>
                    <a:pt x="211471" y="210058"/>
                    <a:pt x="213025" y="210058"/>
                  </a:cubicBezTo>
                  <a:cubicBezTo>
                    <a:pt x="202141" y="217838"/>
                    <a:pt x="192811" y="225618"/>
                    <a:pt x="183482" y="234954"/>
                  </a:cubicBezTo>
                  <a:cubicBezTo>
                    <a:pt x="171042" y="244290"/>
                    <a:pt x="160158" y="255182"/>
                    <a:pt x="147718" y="266074"/>
                  </a:cubicBezTo>
                  <a:cubicBezTo>
                    <a:pt x="149273" y="262962"/>
                    <a:pt x="149273" y="259850"/>
                    <a:pt x="150828" y="256738"/>
                  </a:cubicBezTo>
                  <a:close/>
                  <a:moveTo>
                    <a:pt x="146163" y="272298"/>
                  </a:moveTo>
                  <a:lnTo>
                    <a:pt x="146163" y="272298"/>
                  </a:lnTo>
                  <a:cubicBezTo>
                    <a:pt x="160158" y="261406"/>
                    <a:pt x="174152" y="250514"/>
                    <a:pt x="186592" y="239622"/>
                  </a:cubicBezTo>
                  <a:cubicBezTo>
                    <a:pt x="199031" y="228730"/>
                    <a:pt x="211471" y="219394"/>
                    <a:pt x="222355" y="208502"/>
                  </a:cubicBezTo>
                  <a:cubicBezTo>
                    <a:pt x="223910" y="208502"/>
                    <a:pt x="225465" y="208502"/>
                    <a:pt x="227020" y="208502"/>
                  </a:cubicBezTo>
                  <a:cubicBezTo>
                    <a:pt x="213025" y="219394"/>
                    <a:pt x="197476" y="230286"/>
                    <a:pt x="185037" y="242734"/>
                  </a:cubicBezTo>
                  <a:cubicBezTo>
                    <a:pt x="169487" y="256738"/>
                    <a:pt x="157048" y="270742"/>
                    <a:pt x="144609" y="284746"/>
                  </a:cubicBezTo>
                  <a:cubicBezTo>
                    <a:pt x="144609" y="280078"/>
                    <a:pt x="146163" y="276966"/>
                    <a:pt x="146163" y="272298"/>
                  </a:cubicBezTo>
                  <a:close/>
                  <a:moveTo>
                    <a:pt x="143054" y="290970"/>
                  </a:moveTo>
                  <a:lnTo>
                    <a:pt x="143054" y="290970"/>
                  </a:lnTo>
                  <a:cubicBezTo>
                    <a:pt x="157048" y="275410"/>
                    <a:pt x="172597" y="261406"/>
                    <a:pt x="188147" y="247402"/>
                  </a:cubicBezTo>
                  <a:cubicBezTo>
                    <a:pt x="205251" y="233398"/>
                    <a:pt x="222355" y="220950"/>
                    <a:pt x="239459" y="206946"/>
                  </a:cubicBezTo>
                  <a:cubicBezTo>
                    <a:pt x="241014" y="206946"/>
                    <a:pt x="241014" y="206946"/>
                    <a:pt x="242569" y="206946"/>
                  </a:cubicBezTo>
                  <a:cubicBezTo>
                    <a:pt x="242569" y="206946"/>
                    <a:pt x="242569" y="206946"/>
                    <a:pt x="242569" y="206946"/>
                  </a:cubicBezTo>
                  <a:cubicBezTo>
                    <a:pt x="234794" y="213170"/>
                    <a:pt x="225465" y="220950"/>
                    <a:pt x="217690" y="228730"/>
                  </a:cubicBezTo>
                  <a:cubicBezTo>
                    <a:pt x="208361" y="238066"/>
                    <a:pt x="197476" y="247402"/>
                    <a:pt x="188147" y="256738"/>
                  </a:cubicBezTo>
                  <a:cubicBezTo>
                    <a:pt x="178817" y="267630"/>
                    <a:pt x="169487" y="276966"/>
                    <a:pt x="160158" y="286302"/>
                  </a:cubicBezTo>
                  <a:cubicBezTo>
                    <a:pt x="152383" y="294082"/>
                    <a:pt x="146163" y="301862"/>
                    <a:pt x="138389" y="309641"/>
                  </a:cubicBezTo>
                  <a:cubicBezTo>
                    <a:pt x="139944" y="303418"/>
                    <a:pt x="141499" y="297194"/>
                    <a:pt x="143054" y="290970"/>
                  </a:cubicBezTo>
                  <a:close/>
                  <a:moveTo>
                    <a:pt x="129059" y="351653"/>
                  </a:moveTo>
                  <a:lnTo>
                    <a:pt x="129059" y="351653"/>
                  </a:lnTo>
                  <a:cubicBezTo>
                    <a:pt x="163268" y="318977"/>
                    <a:pt x="197476" y="287858"/>
                    <a:pt x="231685" y="256738"/>
                  </a:cubicBezTo>
                  <a:cubicBezTo>
                    <a:pt x="236349" y="253626"/>
                    <a:pt x="242569" y="248958"/>
                    <a:pt x="247234" y="244290"/>
                  </a:cubicBezTo>
                  <a:cubicBezTo>
                    <a:pt x="251899" y="241178"/>
                    <a:pt x="258118" y="236510"/>
                    <a:pt x="262783" y="231842"/>
                  </a:cubicBezTo>
                  <a:cubicBezTo>
                    <a:pt x="264338" y="228730"/>
                    <a:pt x="261228" y="225618"/>
                    <a:pt x="258118" y="227174"/>
                  </a:cubicBezTo>
                  <a:cubicBezTo>
                    <a:pt x="253454" y="230286"/>
                    <a:pt x="248789" y="234954"/>
                    <a:pt x="244124" y="238066"/>
                  </a:cubicBezTo>
                  <a:cubicBezTo>
                    <a:pt x="239459" y="241178"/>
                    <a:pt x="234794" y="245846"/>
                    <a:pt x="231685" y="248958"/>
                  </a:cubicBezTo>
                  <a:cubicBezTo>
                    <a:pt x="222355" y="256738"/>
                    <a:pt x="213025" y="266074"/>
                    <a:pt x="203696" y="273854"/>
                  </a:cubicBezTo>
                  <a:cubicBezTo>
                    <a:pt x="186592" y="289414"/>
                    <a:pt x="167932" y="306530"/>
                    <a:pt x="150828" y="323645"/>
                  </a:cubicBezTo>
                  <a:cubicBezTo>
                    <a:pt x="144609" y="329869"/>
                    <a:pt x="138389" y="337649"/>
                    <a:pt x="130614" y="345429"/>
                  </a:cubicBezTo>
                  <a:cubicBezTo>
                    <a:pt x="130614" y="343873"/>
                    <a:pt x="132169" y="343873"/>
                    <a:pt x="132169" y="343873"/>
                  </a:cubicBezTo>
                  <a:cubicBezTo>
                    <a:pt x="132169" y="339205"/>
                    <a:pt x="133724" y="336093"/>
                    <a:pt x="133724" y="332981"/>
                  </a:cubicBezTo>
                  <a:cubicBezTo>
                    <a:pt x="143054" y="323645"/>
                    <a:pt x="152383" y="314309"/>
                    <a:pt x="161713" y="304974"/>
                  </a:cubicBezTo>
                  <a:cubicBezTo>
                    <a:pt x="172597" y="295638"/>
                    <a:pt x="181927" y="284746"/>
                    <a:pt x="192811" y="275410"/>
                  </a:cubicBezTo>
                  <a:cubicBezTo>
                    <a:pt x="214580" y="255182"/>
                    <a:pt x="236349" y="236510"/>
                    <a:pt x="258118" y="216282"/>
                  </a:cubicBezTo>
                  <a:cubicBezTo>
                    <a:pt x="262783" y="214726"/>
                    <a:pt x="256563" y="208502"/>
                    <a:pt x="253454" y="211614"/>
                  </a:cubicBezTo>
                  <a:cubicBezTo>
                    <a:pt x="231685" y="231842"/>
                    <a:pt x="209916" y="250514"/>
                    <a:pt x="188147" y="270742"/>
                  </a:cubicBezTo>
                  <a:cubicBezTo>
                    <a:pt x="177262" y="281634"/>
                    <a:pt x="166378" y="290970"/>
                    <a:pt x="157048" y="301862"/>
                  </a:cubicBezTo>
                  <a:cubicBezTo>
                    <a:pt x="149273" y="309641"/>
                    <a:pt x="141499" y="317421"/>
                    <a:pt x="135279" y="326757"/>
                  </a:cubicBezTo>
                  <a:cubicBezTo>
                    <a:pt x="136834" y="322089"/>
                    <a:pt x="136834" y="317421"/>
                    <a:pt x="138389" y="314309"/>
                  </a:cubicBezTo>
                  <a:cubicBezTo>
                    <a:pt x="155493" y="295638"/>
                    <a:pt x="174152" y="278522"/>
                    <a:pt x="192811" y="261406"/>
                  </a:cubicBezTo>
                  <a:cubicBezTo>
                    <a:pt x="202141" y="252070"/>
                    <a:pt x="213025" y="242734"/>
                    <a:pt x="222355" y="233398"/>
                  </a:cubicBezTo>
                  <a:cubicBezTo>
                    <a:pt x="233240" y="224062"/>
                    <a:pt x="242569" y="214726"/>
                    <a:pt x="253454" y="205390"/>
                  </a:cubicBezTo>
                  <a:cubicBezTo>
                    <a:pt x="255009" y="203834"/>
                    <a:pt x="253454" y="202278"/>
                    <a:pt x="251899" y="200722"/>
                  </a:cubicBezTo>
                  <a:cubicBezTo>
                    <a:pt x="251899" y="200722"/>
                    <a:pt x="251899" y="200722"/>
                    <a:pt x="251899" y="200722"/>
                  </a:cubicBezTo>
                  <a:cubicBezTo>
                    <a:pt x="248789" y="199166"/>
                    <a:pt x="245679" y="199166"/>
                    <a:pt x="242569" y="199166"/>
                  </a:cubicBezTo>
                  <a:cubicBezTo>
                    <a:pt x="242569" y="199166"/>
                    <a:pt x="241014" y="197610"/>
                    <a:pt x="239459" y="199166"/>
                  </a:cubicBezTo>
                  <a:cubicBezTo>
                    <a:pt x="237904" y="199166"/>
                    <a:pt x="237904" y="199166"/>
                    <a:pt x="237904" y="200722"/>
                  </a:cubicBezTo>
                  <a:cubicBezTo>
                    <a:pt x="234794" y="200722"/>
                    <a:pt x="231685" y="200722"/>
                    <a:pt x="230130" y="200722"/>
                  </a:cubicBezTo>
                  <a:cubicBezTo>
                    <a:pt x="230130" y="200722"/>
                    <a:pt x="228575" y="200722"/>
                    <a:pt x="228575" y="200722"/>
                  </a:cubicBezTo>
                  <a:cubicBezTo>
                    <a:pt x="228575" y="199166"/>
                    <a:pt x="227020" y="197610"/>
                    <a:pt x="225465" y="199166"/>
                  </a:cubicBezTo>
                  <a:cubicBezTo>
                    <a:pt x="223910" y="200722"/>
                    <a:pt x="222355" y="200722"/>
                    <a:pt x="222355" y="202278"/>
                  </a:cubicBezTo>
                  <a:cubicBezTo>
                    <a:pt x="217690" y="202278"/>
                    <a:pt x="214580" y="202278"/>
                    <a:pt x="211471" y="203834"/>
                  </a:cubicBezTo>
                  <a:cubicBezTo>
                    <a:pt x="209916" y="203834"/>
                    <a:pt x="211471" y="202278"/>
                    <a:pt x="209916" y="202278"/>
                  </a:cubicBezTo>
                  <a:cubicBezTo>
                    <a:pt x="209916" y="202278"/>
                    <a:pt x="209916" y="203834"/>
                    <a:pt x="208361" y="203834"/>
                  </a:cubicBezTo>
                  <a:cubicBezTo>
                    <a:pt x="208361" y="203834"/>
                    <a:pt x="208361" y="203834"/>
                    <a:pt x="206806" y="203834"/>
                  </a:cubicBezTo>
                  <a:cubicBezTo>
                    <a:pt x="203696" y="203834"/>
                    <a:pt x="200586" y="205390"/>
                    <a:pt x="197476" y="205390"/>
                  </a:cubicBezTo>
                  <a:cubicBezTo>
                    <a:pt x="197476" y="205390"/>
                    <a:pt x="197476" y="203834"/>
                    <a:pt x="197476" y="203834"/>
                  </a:cubicBezTo>
                  <a:cubicBezTo>
                    <a:pt x="197476" y="203834"/>
                    <a:pt x="195921" y="205390"/>
                    <a:pt x="195921" y="205390"/>
                  </a:cubicBezTo>
                  <a:cubicBezTo>
                    <a:pt x="185037" y="206946"/>
                    <a:pt x="172597" y="208502"/>
                    <a:pt x="161713" y="210058"/>
                  </a:cubicBezTo>
                  <a:cubicBezTo>
                    <a:pt x="158603" y="210058"/>
                    <a:pt x="160158" y="217838"/>
                    <a:pt x="164823" y="216282"/>
                  </a:cubicBezTo>
                  <a:cubicBezTo>
                    <a:pt x="164823" y="216282"/>
                    <a:pt x="163268" y="216282"/>
                    <a:pt x="163268" y="216282"/>
                  </a:cubicBezTo>
                  <a:cubicBezTo>
                    <a:pt x="164823" y="216282"/>
                    <a:pt x="164823" y="216282"/>
                    <a:pt x="164823" y="216282"/>
                  </a:cubicBezTo>
                  <a:cubicBezTo>
                    <a:pt x="167932" y="216282"/>
                    <a:pt x="169487" y="216282"/>
                    <a:pt x="171042" y="217838"/>
                  </a:cubicBezTo>
                  <a:cubicBezTo>
                    <a:pt x="171042" y="217838"/>
                    <a:pt x="172597" y="216282"/>
                    <a:pt x="171042" y="216282"/>
                  </a:cubicBezTo>
                  <a:cubicBezTo>
                    <a:pt x="171042" y="216282"/>
                    <a:pt x="171042" y="216282"/>
                    <a:pt x="171042" y="216282"/>
                  </a:cubicBezTo>
                  <a:cubicBezTo>
                    <a:pt x="175707" y="214726"/>
                    <a:pt x="178817" y="214726"/>
                    <a:pt x="183482" y="214726"/>
                  </a:cubicBezTo>
                  <a:cubicBezTo>
                    <a:pt x="180372" y="216282"/>
                    <a:pt x="177262" y="217838"/>
                    <a:pt x="175707" y="219394"/>
                  </a:cubicBezTo>
                  <a:cubicBezTo>
                    <a:pt x="169487" y="224062"/>
                    <a:pt x="161713" y="230286"/>
                    <a:pt x="155493" y="234954"/>
                  </a:cubicBezTo>
                  <a:cubicBezTo>
                    <a:pt x="153938" y="236510"/>
                    <a:pt x="155493" y="239622"/>
                    <a:pt x="157048" y="238066"/>
                  </a:cubicBezTo>
                  <a:cubicBezTo>
                    <a:pt x="164823" y="233398"/>
                    <a:pt x="172597" y="227174"/>
                    <a:pt x="178817" y="222506"/>
                  </a:cubicBezTo>
                  <a:cubicBezTo>
                    <a:pt x="183482" y="219394"/>
                    <a:pt x="186592" y="216282"/>
                    <a:pt x="189701" y="213170"/>
                  </a:cubicBezTo>
                  <a:cubicBezTo>
                    <a:pt x="192811" y="213170"/>
                    <a:pt x="194366" y="213170"/>
                    <a:pt x="197476" y="211614"/>
                  </a:cubicBezTo>
                  <a:cubicBezTo>
                    <a:pt x="195921" y="213170"/>
                    <a:pt x="194366" y="214726"/>
                    <a:pt x="192811" y="214726"/>
                  </a:cubicBezTo>
                  <a:cubicBezTo>
                    <a:pt x="186592" y="219394"/>
                    <a:pt x="181927" y="224062"/>
                    <a:pt x="175707" y="228730"/>
                  </a:cubicBezTo>
                  <a:cubicBezTo>
                    <a:pt x="167932" y="236510"/>
                    <a:pt x="160158" y="242734"/>
                    <a:pt x="150828" y="250514"/>
                  </a:cubicBezTo>
                  <a:cubicBezTo>
                    <a:pt x="150828" y="250514"/>
                    <a:pt x="150828" y="250514"/>
                    <a:pt x="150828" y="250514"/>
                  </a:cubicBezTo>
                  <a:cubicBezTo>
                    <a:pt x="153938" y="234954"/>
                    <a:pt x="157048" y="219394"/>
                    <a:pt x="158603" y="203834"/>
                  </a:cubicBezTo>
                  <a:cubicBezTo>
                    <a:pt x="158603" y="203834"/>
                    <a:pt x="158603" y="203834"/>
                    <a:pt x="158603" y="203834"/>
                  </a:cubicBezTo>
                  <a:cubicBezTo>
                    <a:pt x="174152" y="200722"/>
                    <a:pt x="189701" y="199166"/>
                    <a:pt x="205251" y="197610"/>
                  </a:cubicBezTo>
                  <a:cubicBezTo>
                    <a:pt x="214580" y="196054"/>
                    <a:pt x="223910" y="196054"/>
                    <a:pt x="233240" y="194498"/>
                  </a:cubicBezTo>
                  <a:cubicBezTo>
                    <a:pt x="241014" y="192942"/>
                    <a:pt x="248789" y="192942"/>
                    <a:pt x="256563" y="191386"/>
                  </a:cubicBezTo>
                  <a:cubicBezTo>
                    <a:pt x="259673" y="203834"/>
                    <a:pt x="264338" y="214726"/>
                    <a:pt x="267448" y="225618"/>
                  </a:cubicBezTo>
                  <a:cubicBezTo>
                    <a:pt x="269003" y="228730"/>
                    <a:pt x="270558" y="230286"/>
                    <a:pt x="270558" y="233398"/>
                  </a:cubicBezTo>
                  <a:cubicBezTo>
                    <a:pt x="270558" y="233398"/>
                    <a:pt x="269003" y="231842"/>
                    <a:pt x="269003" y="233398"/>
                  </a:cubicBezTo>
                  <a:cubicBezTo>
                    <a:pt x="227020" y="269186"/>
                    <a:pt x="185037" y="306530"/>
                    <a:pt x="146163" y="346985"/>
                  </a:cubicBezTo>
                  <a:cubicBezTo>
                    <a:pt x="138389" y="354765"/>
                    <a:pt x="132169" y="362545"/>
                    <a:pt x="124394" y="370325"/>
                  </a:cubicBezTo>
                  <a:cubicBezTo>
                    <a:pt x="125949" y="364101"/>
                    <a:pt x="127504" y="357877"/>
                    <a:pt x="129059" y="351653"/>
                  </a:cubicBezTo>
                  <a:close/>
                  <a:moveTo>
                    <a:pt x="275223" y="247402"/>
                  </a:moveTo>
                  <a:lnTo>
                    <a:pt x="275223" y="247402"/>
                  </a:lnTo>
                  <a:cubicBezTo>
                    <a:pt x="230130" y="286302"/>
                    <a:pt x="186592" y="326757"/>
                    <a:pt x="144609" y="368769"/>
                  </a:cubicBezTo>
                  <a:cubicBezTo>
                    <a:pt x="135279" y="378105"/>
                    <a:pt x="125949" y="387441"/>
                    <a:pt x="118175" y="396777"/>
                  </a:cubicBezTo>
                  <a:cubicBezTo>
                    <a:pt x="118175" y="393665"/>
                    <a:pt x="119730" y="392109"/>
                    <a:pt x="119730" y="388997"/>
                  </a:cubicBezTo>
                  <a:cubicBezTo>
                    <a:pt x="121285" y="385885"/>
                    <a:pt x="121285" y="382773"/>
                    <a:pt x="122839" y="379661"/>
                  </a:cubicBezTo>
                  <a:cubicBezTo>
                    <a:pt x="160158" y="342317"/>
                    <a:pt x="199031" y="304974"/>
                    <a:pt x="237904" y="269186"/>
                  </a:cubicBezTo>
                  <a:cubicBezTo>
                    <a:pt x="250344" y="258294"/>
                    <a:pt x="261228" y="248958"/>
                    <a:pt x="273668" y="238066"/>
                  </a:cubicBezTo>
                  <a:cubicBezTo>
                    <a:pt x="273668" y="239622"/>
                    <a:pt x="275223" y="241178"/>
                    <a:pt x="275223" y="242734"/>
                  </a:cubicBezTo>
                  <a:cubicBezTo>
                    <a:pt x="275223" y="244290"/>
                    <a:pt x="273668" y="245846"/>
                    <a:pt x="273668" y="247402"/>
                  </a:cubicBezTo>
                  <a:cubicBezTo>
                    <a:pt x="273668" y="247402"/>
                    <a:pt x="275223" y="247402"/>
                    <a:pt x="275223" y="247402"/>
                  </a:cubicBezTo>
                  <a:close/>
                  <a:moveTo>
                    <a:pt x="289217" y="266074"/>
                  </a:moveTo>
                  <a:lnTo>
                    <a:pt x="289217" y="266074"/>
                  </a:lnTo>
                  <a:cubicBezTo>
                    <a:pt x="289217" y="266074"/>
                    <a:pt x="289217" y="266074"/>
                    <a:pt x="289217" y="266074"/>
                  </a:cubicBezTo>
                  <a:cubicBezTo>
                    <a:pt x="289217" y="266074"/>
                    <a:pt x="290772" y="267630"/>
                    <a:pt x="290772" y="267630"/>
                  </a:cubicBezTo>
                  <a:cubicBezTo>
                    <a:pt x="290772" y="267630"/>
                    <a:pt x="289217" y="266074"/>
                    <a:pt x="289217" y="266074"/>
                  </a:cubicBezTo>
                  <a:close/>
                  <a:moveTo>
                    <a:pt x="405837" y="127591"/>
                  </a:moveTo>
                  <a:lnTo>
                    <a:pt x="405837" y="127591"/>
                  </a:lnTo>
                  <a:cubicBezTo>
                    <a:pt x="405837" y="129147"/>
                    <a:pt x="405837" y="129147"/>
                    <a:pt x="407392" y="130703"/>
                  </a:cubicBezTo>
                  <a:cubicBezTo>
                    <a:pt x="405837" y="152487"/>
                    <a:pt x="405837" y="175827"/>
                    <a:pt x="404282" y="197610"/>
                  </a:cubicBezTo>
                  <a:cubicBezTo>
                    <a:pt x="404282" y="174271"/>
                    <a:pt x="405837" y="152487"/>
                    <a:pt x="404282" y="129147"/>
                  </a:cubicBezTo>
                  <a:cubicBezTo>
                    <a:pt x="404282" y="129147"/>
                    <a:pt x="405837" y="127591"/>
                    <a:pt x="405837" y="127591"/>
                  </a:cubicBezTo>
                  <a:close/>
                  <a:moveTo>
                    <a:pt x="401172" y="273854"/>
                  </a:moveTo>
                  <a:lnTo>
                    <a:pt x="401172" y="273854"/>
                  </a:lnTo>
                  <a:cubicBezTo>
                    <a:pt x="399617" y="278522"/>
                    <a:pt x="399617" y="281634"/>
                    <a:pt x="398062" y="286302"/>
                  </a:cubicBezTo>
                  <a:cubicBezTo>
                    <a:pt x="398062" y="283190"/>
                    <a:pt x="398062" y="281634"/>
                    <a:pt x="398062" y="278522"/>
                  </a:cubicBezTo>
                  <a:cubicBezTo>
                    <a:pt x="398062" y="278522"/>
                    <a:pt x="398062" y="276966"/>
                    <a:pt x="398062" y="275410"/>
                  </a:cubicBezTo>
                  <a:cubicBezTo>
                    <a:pt x="399617" y="275410"/>
                    <a:pt x="399617" y="275410"/>
                    <a:pt x="401172" y="273854"/>
                  </a:cubicBezTo>
                  <a:close/>
                  <a:moveTo>
                    <a:pt x="396507" y="298750"/>
                  </a:moveTo>
                  <a:lnTo>
                    <a:pt x="396507" y="298750"/>
                  </a:lnTo>
                  <a:cubicBezTo>
                    <a:pt x="396507" y="294082"/>
                    <a:pt x="398062" y="290970"/>
                    <a:pt x="398062" y="287858"/>
                  </a:cubicBezTo>
                  <a:cubicBezTo>
                    <a:pt x="398062" y="289414"/>
                    <a:pt x="398062" y="290970"/>
                    <a:pt x="399617" y="289414"/>
                  </a:cubicBezTo>
                  <a:cubicBezTo>
                    <a:pt x="401172" y="289414"/>
                    <a:pt x="402727" y="287858"/>
                    <a:pt x="402727" y="287858"/>
                  </a:cubicBezTo>
                  <a:cubicBezTo>
                    <a:pt x="401172" y="290970"/>
                    <a:pt x="398062" y="295638"/>
                    <a:pt x="396507" y="298750"/>
                  </a:cubicBezTo>
                  <a:cubicBezTo>
                    <a:pt x="396507" y="298750"/>
                    <a:pt x="396507" y="298750"/>
                    <a:pt x="396507" y="298750"/>
                  </a:cubicBezTo>
                  <a:cubicBezTo>
                    <a:pt x="396507" y="298750"/>
                    <a:pt x="396507" y="298750"/>
                    <a:pt x="396507" y="298750"/>
                  </a:cubicBezTo>
                  <a:close/>
                  <a:moveTo>
                    <a:pt x="396507" y="298750"/>
                  </a:moveTo>
                  <a:lnTo>
                    <a:pt x="396507" y="298750"/>
                  </a:lnTo>
                  <a:cubicBezTo>
                    <a:pt x="396507" y="298750"/>
                    <a:pt x="396507" y="298750"/>
                    <a:pt x="396507" y="298750"/>
                  </a:cubicBezTo>
                  <a:cubicBezTo>
                    <a:pt x="396507" y="298750"/>
                    <a:pt x="396507" y="298750"/>
                    <a:pt x="396507" y="298750"/>
                  </a:cubicBezTo>
                  <a:cubicBezTo>
                    <a:pt x="396507" y="298750"/>
                    <a:pt x="396507" y="298750"/>
                    <a:pt x="396507" y="298750"/>
                  </a:cubicBezTo>
                  <a:close/>
                  <a:moveTo>
                    <a:pt x="388733" y="289414"/>
                  </a:moveTo>
                  <a:lnTo>
                    <a:pt x="388733" y="289414"/>
                  </a:lnTo>
                  <a:cubicBezTo>
                    <a:pt x="388733" y="289414"/>
                    <a:pt x="388733" y="287858"/>
                    <a:pt x="388733" y="286302"/>
                  </a:cubicBezTo>
                  <a:cubicBezTo>
                    <a:pt x="388733" y="287858"/>
                    <a:pt x="388733" y="287858"/>
                    <a:pt x="388733" y="289414"/>
                  </a:cubicBezTo>
                  <a:cubicBezTo>
                    <a:pt x="388733" y="292526"/>
                    <a:pt x="388733" y="297194"/>
                    <a:pt x="387178" y="300306"/>
                  </a:cubicBezTo>
                  <a:cubicBezTo>
                    <a:pt x="385623" y="308085"/>
                    <a:pt x="377848" y="312753"/>
                    <a:pt x="371628" y="315865"/>
                  </a:cubicBezTo>
                  <a:cubicBezTo>
                    <a:pt x="373183" y="312753"/>
                    <a:pt x="371628" y="309641"/>
                    <a:pt x="368518" y="311197"/>
                  </a:cubicBezTo>
                  <a:cubicBezTo>
                    <a:pt x="374738" y="303418"/>
                    <a:pt x="380958" y="297194"/>
                    <a:pt x="388733" y="289414"/>
                  </a:cubicBezTo>
                  <a:close/>
                  <a:moveTo>
                    <a:pt x="390287" y="304974"/>
                  </a:moveTo>
                  <a:lnTo>
                    <a:pt x="390287" y="304974"/>
                  </a:lnTo>
                  <a:cubicBezTo>
                    <a:pt x="390287" y="311197"/>
                    <a:pt x="388733" y="315865"/>
                    <a:pt x="388733" y="322089"/>
                  </a:cubicBezTo>
                  <a:cubicBezTo>
                    <a:pt x="379403" y="323645"/>
                    <a:pt x="370073" y="326757"/>
                    <a:pt x="360744" y="329869"/>
                  </a:cubicBezTo>
                  <a:cubicBezTo>
                    <a:pt x="368518" y="325201"/>
                    <a:pt x="376293" y="323645"/>
                    <a:pt x="382513" y="318977"/>
                  </a:cubicBezTo>
                  <a:cubicBezTo>
                    <a:pt x="387178" y="315865"/>
                    <a:pt x="388733" y="309641"/>
                    <a:pt x="390287" y="304974"/>
                  </a:cubicBezTo>
                  <a:close/>
                  <a:moveTo>
                    <a:pt x="359189" y="289414"/>
                  </a:moveTo>
                  <a:lnTo>
                    <a:pt x="359189" y="289414"/>
                  </a:lnTo>
                  <a:cubicBezTo>
                    <a:pt x="360744" y="289414"/>
                    <a:pt x="362299" y="289414"/>
                    <a:pt x="363854" y="289414"/>
                  </a:cubicBezTo>
                  <a:cubicBezTo>
                    <a:pt x="362299" y="290970"/>
                    <a:pt x="359189" y="292526"/>
                    <a:pt x="357634" y="294082"/>
                  </a:cubicBezTo>
                  <a:cubicBezTo>
                    <a:pt x="357634" y="292526"/>
                    <a:pt x="359189" y="290970"/>
                    <a:pt x="360744" y="290970"/>
                  </a:cubicBezTo>
                  <a:cubicBezTo>
                    <a:pt x="360744" y="289414"/>
                    <a:pt x="359189" y="289414"/>
                    <a:pt x="359189" y="289414"/>
                  </a:cubicBezTo>
                  <a:close/>
                  <a:moveTo>
                    <a:pt x="320316" y="314309"/>
                  </a:moveTo>
                  <a:lnTo>
                    <a:pt x="320316" y="314309"/>
                  </a:lnTo>
                  <a:cubicBezTo>
                    <a:pt x="318761" y="311197"/>
                    <a:pt x="317206" y="309641"/>
                    <a:pt x="315651" y="306530"/>
                  </a:cubicBezTo>
                  <a:cubicBezTo>
                    <a:pt x="317206" y="304974"/>
                    <a:pt x="315651" y="303418"/>
                    <a:pt x="317206" y="300306"/>
                  </a:cubicBezTo>
                  <a:cubicBezTo>
                    <a:pt x="318761" y="298750"/>
                    <a:pt x="320316" y="297194"/>
                    <a:pt x="321871" y="294082"/>
                  </a:cubicBezTo>
                  <a:cubicBezTo>
                    <a:pt x="321871" y="294082"/>
                    <a:pt x="323425" y="294082"/>
                    <a:pt x="323425" y="292526"/>
                  </a:cubicBezTo>
                  <a:cubicBezTo>
                    <a:pt x="323425" y="292526"/>
                    <a:pt x="323425" y="292526"/>
                    <a:pt x="324980" y="292526"/>
                  </a:cubicBezTo>
                  <a:cubicBezTo>
                    <a:pt x="324980" y="290970"/>
                    <a:pt x="324980" y="292526"/>
                    <a:pt x="324980" y="294082"/>
                  </a:cubicBezTo>
                  <a:cubicBezTo>
                    <a:pt x="324980" y="294082"/>
                    <a:pt x="324980" y="295638"/>
                    <a:pt x="324980" y="295638"/>
                  </a:cubicBezTo>
                  <a:cubicBezTo>
                    <a:pt x="326535" y="294082"/>
                    <a:pt x="326535" y="292526"/>
                    <a:pt x="324980" y="290970"/>
                  </a:cubicBezTo>
                  <a:cubicBezTo>
                    <a:pt x="329645" y="290970"/>
                    <a:pt x="332755" y="290970"/>
                    <a:pt x="335865" y="290970"/>
                  </a:cubicBezTo>
                  <a:cubicBezTo>
                    <a:pt x="332755" y="292526"/>
                    <a:pt x="329645" y="294082"/>
                    <a:pt x="326535" y="295638"/>
                  </a:cubicBezTo>
                  <a:cubicBezTo>
                    <a:pt x="323425" y="298750"/>
                    <a:pt x="320316" y="301862"/>
                    <a:pt x="318761" y="304974"/>
                  </a:cubicBezTo>
                  <a:cubicBezTo>
                    <a:pt x="317206" y="308085"/>
                    <a:pt x="317206" y="311197"/>
                    <a:pt x="320316" y="311197"/>
                  </a:cubicBezTo>
                  <a:cubicBezTo>
                    <a:pt x="321871" y="311197"/>
                    <a:pt x="323425" y="309641"/>
                    <a:pt x="323425" y="308085"/>
                  </a:cubicBezTo>
                  <a:cubicBezTo>
                    <a:pt x="321871" y="306530"/>
                    <a:pt x="320316" y="308085"/>
                    <a:pt x="320316" y="309641"/>
                  </a:cubicBezTo>
                  <a:cubicBezTo>
                    <a:pt x="320316" y="311197"/>
                    <a:pt x="324980" y="306530"/>
                    <a:pt x="324980" y="304974"/>
                  </a:cubicBezTo>
                  <a:cubicBezTo>
                    <a:pt x="326535" y="303418"/>
                    <a:pt x="328090" y="303418"/>
                    <a:pt x="329645" y="301862"/>
                  </a:cubicBezTo>
                  <a:cubicBezTo>
                    <a:pt x="332755" y="298750"/>
                    <a:pt x="335865" y="297194"/>
                    <a:pt x="338975" y="294082"/>
                  </a:cubicBezTo>
                  <a:cubicBezTo>
                    <a:pt x="338975" y="292526"/>
                    <a:pt x="338975" y="292526"/>
                    <a:pt x="337420" y="290970"/>
                  </a:cubicBezTo>
                  <a:cubicBezTo>
                    <a:pt x="340530" y="290970"/>
                    <a:pt x="345194" y="292526"/>
                    <a:pt x="348304" y="292526"/>
                  </a:cubicBezTo>
                  <a:cubicBezTo>
                    <a:pt x="337420" y="298750"/>
                    <a:pt x="328090" y="306530"/>
                    <a:pt x="320316" y="314309"/>
                  </a:cubicBezTo>
                  <a:close/>
                  <a:moveTo>
                    <a:pt x="323425" y="320533"/>
                  </a:moveTo>
                  <a:lnTo>
                    <a:pt x="323425" y="320533"/>
                  </a:lnTo>
                  <a:cubicBezTo>
                    <a:pt x="328090" y="315865"/>
                    <a:pt x="332755" y="311197"/>
                    <a:pt x="337420" y="306530"/>
                  </a:cubicBezTo>
                  <a:cubicBezTo>
                    <a:pt x="342085" y="303418"/>
                    <a:pt x="345194" y="300306"/>
                    <a:pt x="349859" y="298750"/>
                  </a:cubicBezTo>
                  <a:cubicBezTo>
                    <a:pt x="348304" y="298750"/>
                    <a:pt x="348304" y="300306"/>
                    <a:pt x="346749" y="301862"/>
                  </a:cubicBezTo>
                  <a:cubicBezTo>
                    <a:pt x="345194" y="303418"/>
                    <a:pt x="343640" y="304974"/>
                    <a:pt x="342085" y="304974"/>
                  </a:cubicBezTo>
                  <a:cubicBezTo>
                    <a:pt x="335865" y="311197"/>
                    <a:pt x="329645" y="317421"/>
                    <a:pt x="324980" y="323645"/>
                  </a:cubicBezTo>
                  <a:cubicBezTo>
                    <a:pt x="324980" y="322089"/>
                    <a:pt x="323425" y="322089"/>
                    <a:pt x="323425" y="320533"/>
                  </a:cubicBezTo>
                  <a:close/>
                  <a:moveTo>
                    <a:pt x="326535" y="328313"/>
                  </a:moveTo>
                  <a:lnTo>
                    <a:pt x="326535" y="328313"/>
                  </a:lnTo>
                  <a:cubicBezTo>
                    <a:pt x="334310" y="322089"/>
                    <a:pt x="340530" y="315865"/>
                    <a:pt x="346749" y="309641"/>
                  </a:cubicBezTo>
                  <a:cubicBezTo>
                    <a:pt x="348304" y="309641"/>
                    <a:pt x="348304" y="309641"/>
                    <a:pt x="348304" y="308085"/>
                  </a:cubicBezTo>
                  <a:cubicBezTo>
                    <a:pt x="342085" y="317421"/>
                    <a:pt x="337420" y="326757"/>
                    <a:pt x="329645" y="332981"/>
                  </a:cubicBezTo>
                  <a:cubicBezTo>
                    <a:pt x="328090" y="331425"/>
                    <a:pt x="328090" y="329869"/>
                    <a:pt x="326535" y="328313"/>
                  </a:cubicBezTo>
                  <a:close/>
                  <a:moveTo>
                    <a:pt x="340530" y="354765"/>
                  </a:moveTo>
                  <a:lnTo>
                    <a:pt x="340530" y="354765"/>
                  </a:lnTo>
                  <a:cubicBezTo>
                    <a:pt x="338975" y="351653"/>
                    <a:pt x="337420" y="350097"/>
                    <a:pt x="335865" y="346985"/>
                  </a:cubicBezTo>
                  <a:cubicBezTo>
                    <a:pt x="337420" y="346985"/>
                    <a:pt x="337420" y="346985"/>
                    <a:pt x="337420" y="346985"/>
                  </a:cubicBezTo>
                  <a:cubicBezTo>
                    <a:pt x="338975" y="345429"/>
                    <a:pt x="342085" y="343873"/>
                    <a:pt x="343640" y="342317"/>
                  </a:cubicBezTo>
                  <a:cubicBezTo>
                    <a:pt x="342085" y="345429"/>
                    <a:pt x="340530" y="350097"/>
                    <a:pt x="340530" y="354765"/>
                  </a:cubicBezTo>
                  <a:close/>
                  <a:moveTo>
                    <a:pt x="334310" y="342317"/>
                  </a:moveTo>
                  <a:lnTo>
                    <a:pt x="334310" y="342317"/>
                  </a:lnTo>
                  <a:cubicBezTo>
                    <a:pt x="332755" y="340761"/>
                    <a:pt x="332755" y="339205"/>
                    <a:pt x="331200" y="337649"/>
                  </a:cubicBezTo>
                  <a:cubicBezTo>
                    <a:pt x="340530" y="329869"/>
                    <a:pt x="349859" y="320533"/>
                    <a:pt x="357634" y="312753"/>
                  </a:cubicBezTo>
                  <a:cubicBezTo>
                    <a:pt x="360744" y="311197"/>
                    <a:pt x="362299" y="311197"/>
                    <a:pt x="363854" y="309641"/>
                  </a:cubicBezTo>
                  <a:cubicBezTo>
                    <a:pt x="362299" y="311197"/>
                    <a:pt x="360744" y="312753"/>
                    <a:pt x="359189" y="314309"/>
                  </a:cubicBezTo>
                  <a:cubicBezTo>
                    <a:pt x="351414" y="323645"/>
                    <a:pt x="342085" y="332981"/>
                    <a:pt x="334310" y="342317"/>
                  </a:cubicBezTo>
                  <a:close/>
                  <a:moveTo>
                    <a:pt x="384068" y="354765"/>
                  </a:moveTo>
                  <a:lnTo>
                    <a:pt x="384068" y="354765"/>
                  </a:lnTo>
                  <a:cubicBezTo>
                    <a:pt x="384068" y="353209"/>
                    <a:pt x="384068" y="351653"/>
                    <a:pt x="384068" y="350097"/>
                  </a:cubicBezTo>
                  <a:cubicBezTo>
                    <a:pt x="384068" y="350097"/>
                    <a:pt x="384068" y="348541"/>
                    <a:pt x="384068" y="348541"/>
                  </a:cubicBezTo>
                  <a:cubicBezTo>
                    <a:pt x="384068" y="348541"/>
                    <a:pt x="385623" y="348541"/>
                    <a:pt x="385623" y="348541"/>
                  </a:cubicBezTo>
                  <a:cubicBezTo>
                    <a:pt x="385623" y="350097"/>
                    <a:pt x="385623" y="351653"/>
                    <a:pt x="384068" y="354765"/>
                  </a:cubicBezTo>
                  <a:close/>
                  <a:moveTo>
                    <a:pt x="387178" y="395221"/>
                  </a:moveTo>
                  <a:lnTo>
                    <a:pt x="387178" y="395221"/>
                  </a:lnTo>
                  <a:cubicBezTo>
                    <a:pt x="387178" y="393665"/>
                    <a:pt x="387178" y="393665"/>
                    <a:pt x="387178" y="392109"/>
                  </a:cubicBezTo>
                  <a:cubicBezTo>
                    <a:pt x="387178" y="392109"/>
                    <a:pt x="387178" y="392109"/>
                    <a:pt x="388733" y="392109"/>
                  </a:cubicBezTo>
                  <a:cubicBezTo>
                    <a:pt x="387178" y="393665"/>
                    <a:pt x="387178" y="393665"/>
                    <a:pt x="387178" y="395221"/>
                  </a:cubicBezTo>
                  <a:close/>
                  <a:moveTo>
                    <a:pt x="388733" y="346985"/>
                  </a:moveTo>
                  <a:lnTo>
                    <a:pt x="388733" y="346985"/>
                  </a:lnTo>
                  <a:cubicBezTo>
                    <a:pt x="388733" y="346985"/>
                    <a:pt x="388733" y="346985"/>
                    <a:pt x="388733" y="346985"/>
                  </a:cubicBezTo>
                  <a:cubicBezTo>
                    <a:pt x="388733" y="348541"/>
                    <a:pt x="388733" y="348541"/>
                    <a:pt x="388733" y="350097"/>
                  </a:cubicBezTo>
                  <a:cubicBezTo>
                    <a:pt x="388733" y="348541"/>
                    <a:pt x="388733" y="348541"/>
                    <a:pt x="388733" y="346985"/>
                  </a:cubicBezTo>
                  <a:close/>
                  <a:moveTo>
                    <a:pt x="390287" y="378105"/>
                  </a:moveTo>
                  <a:lnTo>
                    <a:pt x="390287" y="378105"/>
                  </a:lnTo>
                  <a:cubicBezTo>
                    <a:pt x="388733" y="374993"/>
                    <a:pt x="390287" y="371881"/>
                    <a:pt x="390287" y="368769"/>
                  </a:cubicBezTo>
                  <a:cubicBezTo>
                    <a:pt x="390287" y="367213"/>
                    <a:pt x="390287" y="365657"/>
                    <a:pt x="388733" y="365657"/>
                  </a:cubicBezTo>
                  <a:cubicBezTo>
                    <a:pt x="388733" y="367213"/>
                    <a:pt x="390287" y="370325"/>
                    <a:pt x="390287" y="373437"/>
                  </a:cubicBezTo>
                  <a:cubicBezTo>
                    <a:pt x="390287" y="374993"/>
                    <a:pt x="390287" y="376549"/>
                    <a:pt x="390287" y="378105"/>
                  </a:cubicBezTo>
                  <a:close/>
                  <a:moveTo>
                    <a:pt x="404282" y="325201"/>
                  </a:moveTo>
                  <a:lnTo>
                    <a:pt x="404282" y="325201"/>
                  </a:lnTo>
                  <a:cubicBezTo>
                    <a:pt x="404282" y="328313"/>
                    <a:pt x="404282" y="331425"/>
                    <a:pt x="404282" y="332981"/>
                  </a:cubicBezTo>
                  <a:cubicBezTo>
                    <a:pt x="402727" y="336093"/>
                    <a:pt x="401172" y="336093"/>
                    <a:pt x="398062" y="337649"/>
                  </a:cubicBezTo>
                  <a:cubicBezTo>
                    <a:pt x="393397" y="337649"/>
                    <a:pt x="387178" y="339205"/>
                    <a:pt x="382513" y="340761"/>
                  </a:cubicBezTo>
                  <a:cubicBezTo>
                    <a:pt x="376293" y="340761"/>
                    <a:pt x="371628" y="342317"/>
                    <a:pt x="365409" y="342317"/>
                  </a:cubicBezTo>
                  <a:cubicBezTo>
                    <a:pt x="360744" y="343873"/>
                    <a:pt x="354524" y="343873"/>
                    <a:pt x="349859" y="343873"/>
                  </a:cubicBezTo>
                  <a:cubicBezTo>
                    <a:pt x="349859" y="342317"/>
                    <a:pt x="351414" y="340761"/>
                    <a:pt x="351414" y="339205"/>
                  </a:cubicBezTo>
                  <a:cubicBezTo>
                    <a:pt x="365409" y="336093"/>
                    <a:pt x="379403" y="331425"/>
                    <a:pt x="393397" y="326757"/>
                  </a:cubicBezTo>
                  <a:cubicBezTo>
                    <a:pt x="394952" y="326757"/>
                    <a:pt x="394952" y="325201"/>
                    <a:pt x="394952" y="323645"/>
                  </a:cubicBezTo>
                  <a:cubicBezTo>
                    <a:pt x="396507" y="315865"/>
                    <a:pt x="396507" y="308085"/>
                    <a:pt x="396507" y="300306"/>
                  </a:cubicBezTo>
                  <a:cubicBezTo>
                    <a:pt x="396507" y="301862"/>
                    <a:pt x="399617" y="303418"/>
                    <a:pt x="401172" y="301862"/>
                  </a:cubicBezTo>
                  <a:cubicBezTo>
                    <a:pt x="401172" y="300306"/>
                    <a:pt x="402727" y="300306"/>
                    <a:pt x="404282" y="300306"/>
                  </a:cubicBezTo>
                  <a:cubicBezTo>
                    <a:pt x="402727" y="301862"/>
                    <a:pt x="402727" y="303418"/>
                    <a:pt x="402727" y="304974"/>
                  </a:cubicBezTo>
                  <a:cubicBezTo>
                    <a:pt x="401172" y="308085"/>
                    <a:pt x="398062" y="311197"/>
                    <a:pt x="396507" y="314309"/>
                  </a:cubicBezTo>
                  <a:cubicBezTo>
                    <a:pt x="394952" y="317421"/>
                    <a:pt x="398062" y="318977"/>
                    <a:pt x="399617" y="317421"/>
                  </a:cubicBezTo>
                  <a:cubicBezTo>
                    <a:pt x="402727" y="314309"/>
                    <a:pt x="405837" y="309641"/>
                    <a:pt x="407392" y="306530"/>
                  </a:cubicBezTo>
                  <a:cubicBezTo>
                    <a:pt x="407392" y="306530"/>
                    <a:pt x="407392" y="304974"/>
                    <a:pt x="407392" y="304974"/>
                  </a:cubicBezTo>
                  <a:cubicBezTo>
                    <a:pt x="407392" y="311197"/>
                    <a:pt x="405837" y="318977"/>
                    <a:pt x="404282" y="325201"/>
                  </a:cubicBezTo>
                  <a:close/>
                  <a:moveTo>
                    <a:pt x="410502" y="289414"/>
                  </a:moveTo>
                  <a:lnTo>
                    <a:pt x="410502" y="289414"/>
                  </a:lnTo>
                  <a:cubicBezTo>
                    <a:pt x="410502" y="290970"/>
                    <a:pt x="408947" y="290970"/>
                    <a:pt x="408947" y="290970"/>
                  </a:cubicBezTo>
                  <a:cubicBezTo>
                    <a:pt x="408947" y="290970"/>
                    <a:pt x="408947" y="289414"/>
                    <a:pt x="408947" y="289414"/>
                  </a:cubicBezTo>
                  <a:cubicBezTo>
                    <a:pt x="407392" y="290970"/>
                    <a:pt x="405837" y="292526"/>
                    <a:pt x="404282" y="292526"/>
                  </a:cubicBezTo>
                  <a:cubicBezTo>
                    <a:pt x="407392" y="287858"/>
                    <a:pt x="407392" y="283190"/>
                    <a:pt x="410502" y="280078"/>
                  </a:cubicBezTo>
                  <a:cubicBezTo>
                    <a:pt x="412056" y="276966"/>
                    <a:pt x="408947" y="275410"/>
                    <a:pt x="407392" y="276966"/>
                  </a:cubicBezTo>
                  <a:cubicBezTo>
                    <a:pt x="405837" y="280078"/>
                    <a:pt x="402727" y="281634"/>
                    <a:pt x="401172" y="283190"/>
                  </a:cubicBezTo>
                  <a:cubicBezTo>
                    <a:pt x="402727" y="280078"/>
                    <a:pt x="402727" y="276966"/>
                    <a:pt x="402727" y="272298"/>
                  </a:cubicBezTo>
                  <a:cubicBezTo>
                    <a:pt x="404282" y="272298"/>
                    <a:pt x="405837" y="272298"/>
                    <a:pt x="405837" y="270742"/>
                  </a:cubicBezTo>
                  <a:cubicBezTo>
                    <a:pt x="405837" y="270742"/>
                    <a:pt x="405837" y="270742"/>
                    <a:pt x="405837" y="269186"/>
                  </a:cubicBezTo>
                  <a:cubicBezTo>
                    <a:pt x="407392" y="273854"/>
                    <a:pt x="410502" y="273854"/>
                    <a:pt x="413611" y="270742"/>
                  </a:cubicBezTo>
                  <a:cubicBezTo>
                    <a:pt x="412056" y="276966"/>
                    <a:pt x="410502" y="283190"/>
                    <a:pt x="410502" y="289414"/>
                  </a:cubicBezTo>
                  <a:close/>
                  <a:moveTo>
                    <a:pt x="315651" y="382773"/>
                  </a:moveTo>
                  <a:cubicBezTo>
                    <a:pt x="320316" y="378105"/>
                    <a:pt x="326535" y="373437"/>
                    <a:pt x="329645" y="367213"/>
                  </a:cubicBezTo>
                  <a:cubicBezTo>
                    <a:pt x="331200" y="365657"/>
                    <a:pt x="328090" y="360989"/>
                    <a:pt x="324980" y="364101"/>
                  </a:cubicBezTo>
                  <a:cubicBezTo>
                    <a:pt x="320316" y="367213"/>
                    <a:pt x="315651" y="373437"/>
                    <a:pt x="310986" y="378105"/>
                  </a:cubicBezTo>
                  <a:cubicBezTo>
                    <a:pt x="306321" y="382773"/>
                    <a:pt x="301656" y="387441"/>
                    <a:pt x="296992" y="393665"/>
                  </a:cubicBezTo>
                  <a:cubicBezTo>
                    <a:pt x="289217" y="403001"/>
                    <a:pt x="279887" y="413893"/>
                    <a:pt x="270558" y="424785"/>
                  </a:cubicBezTo>
                  <a:cubicBezTo>
                    <a:pt x="269003" y="426341"/>
                    <a:pt x="272113" y="429453"/>
                    <a:pt x="273668" y="427897"/>
                  </a:cubicBezTo>
                  <a:cubicBezTo>
                    <a:pt x="282997" y="418561"/>
                    <a:pt x="292327" y="407669"/>
                    <a:pt x="301656" y="398333"/>
                  </a:cubicBezTo>
                  <a:cubicBezTo>
                    <a:pt x="306321" y="393665"/>
                    <a:pt x="310986" y="387441"/>
                    <a:pt x="315651" y="382773"/>
                  </a:cubicBezTo>
                  <a:close/>
                  <a:moveTo>
                    <a:pt x="296992" y="364101"/>
                  </a:moveTo>
                  <a:cubicBezTo>
                    <a:pt x="300102" y="360989"/>
                    <a:pt x="303211" y="357877"/>
                    <a:pt x="304766" y="354765"/>
                  </a:cubicBezTo>
                  <a:cubicBezTo>
                    <a:pt x="306321" y="353209"/>
                    <a:pt x="309431" y="350097"/>
                    <a:pt x="309431" y="346985"/>
                  </a:cubicBezTo>
                  <a:cubicBezTo>
                    <a:pt x="307876" y="343873"/>
                    <a:pt x="306321" y="343873"/>
                    <a:pt x="304766" y="343873"/>
                  </a:cubicBezTo>
                  <a:cubicBezTo>
                    <a:pt x="301656" y="345429"/>
                    <a:pt x="298547" y="350097"/>
                    <a:pt x="296992" y="353209"/>
                  </a:cubicBezTo>
                  <a:cubicBezTo>
                    <a:pt x="287662" y="365657"/>
                    <a:pt x="276778" y="378105"/>
                    <a:pt x="265893" y="388997"/>
                  </a:cubicBezTo>
                  <a:cubicBezTo>
                    <a:pt x="253454" y="401445"/>
                    <a:pt x="241014" y="413893"/>
                    <a:pt x="227020" y="424785"/>
                  </a:cubicBezTo>
                  <a:cubicBezTo>
                    <a:pt x="225465" y="426341"/>
                    <a:pt x="228575" y="429453"/>
                    <a:pt x="230130" y="427897"/>
                  </a:cubicBezTo>
                  <a:cubicBezTo>
                    <a:pt x="242569" y="418561"/>
                    <a:pt x="255009" y="409225"/>
                    <a:pt x="265893" y="398333"/>
                  </a:cubicBezTo>
                  <a:cubicBezTo>
                    <a:pt x="276778" y="387441"/>
                    <a:pt x="287662" y="376549"/>
                    <a:pt x="296992" y="364101"/>
                  </a:cubicBezTo>
                  <a:close/>
                  <a:moveTo>
                    <a:pt x="287662" y="351653"/>
                  </a:moveTo>
                  <a:cubicBezTo>
                    <a:pt x="295437" y="343873"/>
                    <a:pt x="303211" y="336093"/>
                    <a:pt x="309431" y="326757"/>
                  </a:cubicBezTo>
                  <a:cubicBezTo>
                    <a:pt x="310986" y="323645"/>
                    <a:pt x="306321" y="320533"/>
                    <a:pt x="303211" y="322089"/>
                  </a:cubicBezTo>
                  <a:cubicBezTo>
                    <a:pt x="295437" y="329869"/>
                    <a:pt x="289217" y="339205"/>
                    <a:pt x="282997" y="346985"/>
                  </a:cubicBezTo>
                  <a:cubicBezTo>
                    <a:pt x="275223" y="354765"/>
                    <a:pt x="269003" y="364101"/>
                    <a:pt x="261228" y="371881"/>
                  </a:cubicBezTo>
                  <a:cubicBezTo>
                    <a:pt x="247234" y="387441"/>
                    <a:pt x="233240" y="403001"/>
                    <a:pt x="219245" y="420117"/>
                  </a:cubicBezTo>
                  <a:cubicBezTo>
                    <a:pt x="219245" y="421673"/>
                    <a:pt x="220800" y="423229"/>
                    <a:pt x="220800" y="421673"/>
                  </a:cubicBezTo>
                  <a:cubicBezTo>
                    <a:pt x="237904" y="407669"/>
                    <a:pt x="251899" y="392109"/>
                    <a:pt x="267448" y="374993"/>
                  </a:cubicBezTo>
                  <a:cubicBezTo>
                    <a:pt x="273668" y="367213"/>
                    <a:pt x="281442" y="359433"/>
                    <a:pt x="287662" y="351653"/>
                  </a:cubicBezTo>
                  <a:close/>
                </a:path>
              </a:pathLst>
            </a:custGeom>
            <a:solidFill>
              <a:srgbClr val="000000"/>
            </a:solidFill>
            <a:ln w="1555" cap="flat">
              <a:noFill/>
              <a:prstDash val="solid"/>
              <a:miter/>
            </a:ln>
          </p:spPr>
          <p:txBody>
            <a:bodyPr rtlCol="0" anchor="ctr"/>
            <a:lstStyle/>
            <a:p>
              <a:endParaRPr lang="en-ID"/>
            </a:p>
          </p:txBody>
        </p:sp>
      </p:grpSp>
    </p:spTree>
    <p:extLst>
      <p:ext uri="{BB962C8B-B14F-4D97-AF65-F5344CB8AC3E}">
        <p14:creationId xmlns:p14="http://schemas.microsoft.com/office/powerpoint/2010/main" val="257761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A194-2C08-F6FA-985F-CA82103B0A5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2A76397-184D-494E-46BC-DF05C027DE09}"/>
              </a:ext>
            </a:extLst>
          </p:cNvPr>
          <p:cNvSpPr/>
          <p:nvPr/>
        </p:nvSpPr>
        <p:spPr>
          <a:xfrm>
            <a:off x="10988565" y="0"/>
            <a:ext cx="7299435" cy="10287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prstClr val="white"/>
              </a:solidFill>
              <a:latin typeface="Montserrat" panose="00000500000000000000" pitchFamily="2" charset="0"/>
            </a:endParaRPr>
          </a:p>
        </p:txBody>
      </p:sp>
      <p:sp>
        <p:nvSpPr>
          <p:cNvPr id="67" name="Text Placeholder 5">
            <a:extLst>
              <a:ext uri="{FF2B5EF4-FFF2-40B4-BE49-F238E27FC236}">
                <a16:creationId xmlns:a16="http://schemas.microsoft.com/office/drawing/2014/main" id="{23F15911-14E5-D9DA-FCD4-C60B2AAE7806}"/>
              </a:ext>
            </a:extLst>
          </p:cNvPr>
          <p:cNvSpPr txBox="1">
            <a:spLocks/>
          </p:cNvSpPr>
          <p:nvPr/>
        </p:nvSpPr>
        <p:spPr>
          <a:xfrm>
            <a:off x="190500" y="9353190"/>
            <a:ext cx="11677650" cy="4191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spc="300">
                <a:solidFill>
                  <a:schemeClr val="bg1">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1371600">
              <a:spcBef>
                <a:spcPts val="1500"/>
              </a:spcBef>
              <a:defRPr/>
            </a:pPr>
            <a:r>
              <a:rPr lang="id-ID" sz="4000" spc="-150" dirty="0">
                <a:solidFill>
                  <a:prstClr val="black"/>
                </a:solidFill>
                <a:latin typeface="Bahnschrift" panose="020B0502040204020203" pitchFamily="34" charset="0"/>
              </a:rPr>
              <a:t> </a:t>
            </a:r>
            <a:r>
              <a:rPr lang="id-ID" sz="4000" spc="-150" dirty="0" err="1">
                <a:solidFill>
                  <a:prstClr val="black"/>
                </a:solidFill>
                <a:latin typeface="Bahnschrift" panose="020B0502040204020203" pitchFamily="34" charset="0"/>
              </a:rPr>
              <a:t>https</a:t>
            </a:r>
            <a:r>
              <a:rPr lang="id-ID" sz="4000" spc="-150" dirty="0">
                <a:solidFill>
                  <a:prstClr val="black"/>
                </a:solidFill>
                <a:latin typeface="Bahnschrift" panose="020B0502040204020203" pitchFamily="34" charset="0"/>
              </a:rPr>
              <a:t>://</a:t>
            </a:r>
            <a:r>
              <a:rPr lang="id-ID" sz="4000" spc="-150" dirty="0" err="1">
                <a:solidFill>
                  <a:prstClr val="black"/>
                </a:solidFill>
                <a:latin typeface="Bahnschrift" panose="020B0502040204020203" pitchFamily="34" charset="0"/>
              </a:rPr>
              <a:t>davidhawthorne.com</a:t>
            </a:r>
            <a:endParaRPr lang="id-ID" sz="4000" spc="-150" dirty="0">
              <a:solidFill>
                <a:prstClr val="black"/>
              </a:solidFill>
              <a:latin typeface="Bahnschrift" panose="020B0502040204020203" pitchFamily="34" charset="0"/>
            </a:endParaRPr>
          </a:p>
        </p:txBody>
      </p:sp>
      <p:sp>
        <p:nvSpPr>
          <p:cNvPr id="68" name="TextBox 67">
            <a:extLst>
              <a:ext uri="{FF2B5EF4-FFF2-40B4-BE49-F238E27FC236}">
                <a16:creationId xmlns:a16="http://schemas.microsoft.com/office/drawing/2014/main" id="{E32353A0-153C-6940-D474-B5122470EB67}"/>
              </a:ext>
            </a:extLst>
          </p:cNvPr>
          <p:cNvSpPr txBox="1"/>
          <p:nvPr/>
        </p:nvSpPr>
        <p:spPr>
          <a:xfrm>
            <a:off x="0" y="225550"/>
            <a:ext cx="11330799" cy="1200329"/>
          </a:xfrm>
          <a:prstGeom prst="rect">
            <a:avLst/>
          </a:prstGeom>
          <a:noFill/>
        </p:spPr>
        <p:txBody>
          <a:bodyPr wrap="square" rtlCol="0">
            <a:spAutoFit/>
          </a:bodyPr>
          <a:lstStyle/>
          <a:p>
            <a:pPr defTabSz="1371600">
              <a:defRPr/>
            </a:pPr>
            <a:r>
              <a:rPr lang="en-US" sz="7200" b="1" dirty="0">
                <a:solidFill>
                  <a:prstClr val="black"/>
                </a:solidFill>
                <a:latin typeface="Source Sans Pro Light" panose="020B0403030403020204" pitchFamily="34" charset="0"/>
                <a:ea typeface="Roboto Black" panose="02000000000000000000" pitchFamily="2" charset="0"/>
                <a:cs typeface="Roboto Black" panose="02000000000000000000" pitchFamily="2" charset="0"/>
              </a:rPr>
              <a:t> David Hawthorne</a:t>
            </a:r>
            <a:endParaRPr lang="en-US" sz="7200" dirty="0">
              <a:solidFill>
                <a:srgbClr val="00C7F6"/>
              </a:solidFill>
              <a:latin typeface="Source Sans Pro Light" panose="020B0403030403020204" pitchFamily="34" charset="0"/>
              <a:ea typeface="Roboto Black" panose="02000000000000000000" pitchFamily="2" charset="0"/>
              <a:cs typeface="Roboto Black" panose="02000000000000000000" pitchFamily="2" charset="0"/>
            </a:endParaRPr>
          </a:p>
        </p:txBody>
      </p:sp>
      <p:pic>
        <p:nvPicPr>
          <p:cNvPr id="5" name="Picture Placeholder 4">
            <a:extLst>
              <a:ext uri="{FF2B5EF4-FFF2-40B4-BE49-F238E27FC236}">
                <a16:creationId xmlns:a16="http://schemas.microsoft.com/office/drawing/2014/main" id="{39FAE656-E3F2-2613-D7AA-9996FF29607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995" r="10995"/>
          <a:stretch>
            <a:fillRect/>
          </a:stretch>
        </p:blipFill>
        <p:spPr/>
      </p:pic>
      <p:cxnSp>
        <p:nvCxnSpPr>
          <p:cNvPr id="27" name="Straight Connector 26">
            <a:extLst>
              <a:ext uri="{FF2B5EF4-FFF2-40B4-BE49-F238E27FC236}">
                <a16:creationId xmlns:a16="http://schemas.microsoft.com/office/drawing/2014/main" id="{7B634DE0-85A4-FB3C-73FF-67C0DFE9B0C3}"/>
              </a:ext>
            </a:extLst>
          </p:cNvPr>
          <p:cNvCxnSpPr/>
          <p:nvPr/>
        </p:nvCxnSpPr>
        <p:spPr>
          <a:xfrm>
            <a:off x="371128" y="5281809"/>
            <a:ext cx="29782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TextBox 23">
            <a:extLst>
              <a:ext uri="{FF2B5EF4-FFF2-40B4-BE49-F238E27FC236}">
                <a16:creationId xmlns:a16="http://schemas.microsoft.com/office/drawing/2014/main" id="{9A323263-BEEA-A7FA-897A-C280C7CFC25D}"/>
              </a:ext>
            </a:extLst>
          </p:cNvPr>
          <p:cNvSpPr txBox="1"/>
          <p:nvPr/>
        </p:nvSpPr>
        <p:spPr>
          <a:xfrm>
            <a:off x="337856" y="4577915"/>
            <a:ext cx="5316740" cy="46166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id-ID" sz="2400" dirty="0" err="1">
                <a:solidFill>
                  <a:prstClr val="black"/>
                </a:solidFill>
                <a:latin typeface="Bahnschrift" panose="020B0502040204020203" pitchFamily="34" charset="0"/>
              </a:rPr>
              <a:t>What</a:t>
            </a:r>
            <a:r>
              <a:rPr lang="id-ID" sz="2400" dirty="0">
                <a:solidFill>
                  <a:prstClr val="black"/>
                </a:solidFill>
                <a:latin typeface="Bahnschrift" panose="020B0502040204020203" pitchFamily="34" charset="0"/>
              </a:rPr>
              <a:t> I Do</a:t>
            </a:r>
          </a:p>
        </p:txBody>
      </p:sp>
      <p:sp>
        <p:nvSpPr>
          <p:cNvPr id="72" name="Title 7">
            <a:extLst>
              <a:ext uri="{FF2B5EF4-FFF2-40B4-BE49-F238E27FC236}">
                <a16:creationId xmlns:a16="http://schemas.microsoft.com/office/drawing/2014/main" id="{27B68525-A08F-9C2D-C50B-9496B98C0C2E}"/>
              </a:ext>
            </a:extLst>
          </p:cNvPr>
          <p:cNvSpPr txBox="1">
            <a:spLocks/>
          </p:cNvSpPr>
          <p:nvPr/>
        </p:nvSpPr>
        <p:spPr>
          <a:xfrm>
            <a:off x="302451" y="1709774"/>
            <a:ext cx="5263326" cy="6982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defTabSz="1371600">
              <a:lnSpc>
                <a:spcPct val="100000"/>
              </a:lnSpc>
              <a:spcBef>
                <a:spcPts val="0"/>
              </a:spcBef>
              <a:defRPr/>
            </a:pPr>
            <a:r>
              <a:rPr lang="id-ID" sz="2400" dirty="0" err="1">
                <a:solidFill>
                  <a:prstClr val="black"/>
                </a:solidFill>
                <a:latin typeface="Bahnschrift" panose="020B0502040204020203" pitchFamily="34" charset="0"/>
              </a:rPr>
              <a:t>About</a:t>
            </a:r>
            <a:r>
              <a:rPr lang="id-ID" sz="2400" dirty="0">
                <a:solidFill>
                  <a:prstClr val="black"/>
                </a:solidFill>
                <a:latin typeface="Bahnschrift" panose="020B0502040204020203" pitchFamily="34" charset="0"/>
              </a:rPr>
              <a:t> </a:t>
            </a:r>
            <a:r>
              <a:rPr lang="id-ID" sz="2400" dirty="0" err="1">
                <a:solidFill>
                  <a:prstClr val="black"/>
                </a:solidFill>
                <a:latin typeface="Bahnschrift" panose="020B0502040204020203" pitchFamily="34" charset="0"/>
              </a:rPr>
              <a:t>Me</a:t>
            </a:r>
            <a:endParaRPr lang="id-ID" sz="2400" dirty="0">
              <a:solidFill>
                <a:prstClr val="black"/>
              </a:solidFill>
              <a:latin typeface="Bahnschrift" panose="020B0502040204020203" pitchFamily="34" charset="0"/>
            </a:endParaRPr>
          </a:p>
        </p:txBody>
      </p:sp>
      <p:sp>
        <p:nvSpPr>
          <p:cNvPr id="73" name="TextBox 72">
            <a:extLst>
              <a:ext uri="{FF2B5EF4-FFF2-40B4-BE49-F238E27FC236}">
                <a16:creationId xmlns:a16="http://schemas.microsoft.com/office/drawing/2014/main" id="{E5A57B88-C348-D81F-9179-3842E698139B}"/>
              </a:ext>
            </a:extLst>
          </p:cNvPr>
          <p:cNvSpPr txBox="1"/>
          <p:nvPr/>
        </p:nvSpPr>
        <p:spPr>
          <a:xfrm>
            <a:off x="335723" y="2407174"/>
            <a:ext cx="9753600" cy="1815882"/>
          </a:xfrm>
          <a:prstGeom prst="rect">
            <a:avLst/>
          </a:prstGeom>
          <a:noFill/>
        </p:spPr>
        <p:txBody>
          <a:bodyPr wrap="square" rtlCol="0">
            <a:spAutoFit/>
          </a:bodyPr>
          <a:lstStyle/>
          <a:p>
            <a:pPr defTabSz="1371600" fontAlgn="base">
              <a:defRPr/>
            </a:pPr>
            <a:r>
              <a:rPr lang="en-US" sz="2800" dirty="0">
                <a:solidFill>
                  <a:srgbClr val="141414"/>
                </a:solidFill>
                <a:latin typeface="Bahnschrift" panose="020B0502040204020203" pitchFamily="34" charset="0"/>
              </a:rPr>
              <a:t>David Hawthorne is Director of Cloud Engineering at O3 Solutions, a growth stage SaaS startup, where he oversees d</a:t>
            </a:r>
            <a:r>
              <a:rPr lang="en-US" sz="2800" dirty="0" err="1">
                <a:solidFill>
                  <a:srgbClr val="141414"/>
                </a:solidFill>
                <a:latin typeface="Bahnschrift" panose="020B0502040204020203" pitchFamily="34" charset="0"/>
              </a:rPr>
              <a:t>ata</a:t>
            </a:r>
            <a:r>
              <a:rPr lang="en-US" sz="2800" dirty="0">
                <a:solidFill>
                  <a:srgbClr val="141414"/>
                </a:solidFill>
                <a:latin typeface="Bahnschrift" panose="020B0502040204020203" pitchFamily="34" charset="0"/>
              </a:rPr>
              <a:t>, DevOps, security and compliance. Before joining O3, he served as a data architect for a SaaS healthcare venture. </a:t>
            </a:r>
          </a:p>
        </p:txBody>
      </p:sp>
      <p:cxnSp>
        <p:nvCxnSpPr>
          <p:cNvPr id="76" name="Straight Connector 75">
            <a:extLst>
              <a:ext uri="{FF2B5EF4-FFF2-40B4-BE49-F238E27FC236}">
                <a16:creationId xmlns:a16="http://schemas.microsoft.com/office/drawing/2014/main" id="{DFD21315-5DC7-92A4-2227-7F95CB98E9F6}"/>
              </a:ext>
            </a:extLst>
          </p:cNvPr>
          <p:cNvCxnSpPr>
            <a:cxnSpLocks/>
          </p:cNvCxnSpPr>
          <p:nvPr/>
        </p:nvCxnSpPr>
        <p:spPr>
          <a:xfrm>
            <a:off x="371128" y="2313923"/>
            <a:ext cx="341389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A person wearing a purple shirt&#10;&#10;AI-generated content may be incorrect.">
            <a:extLst>
              <a:ext uri="{FF2B5EF4-FFF2-40B4-BE49-F238E27FC236}">
                <a16:creationId xmlns:a16="http://schemas.microsoft.com/office/drawing/2014/main" id="{8E0CF3AB-E445-CCA4-3AAC-AB5645A51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179" y="-23327"/>
            <a:ext cx="9006392" cy="11257989"/>
          </a:xfrm>
          <a:prstGeom prst="rect">
            <a:avLst/>
          </a:prstGeom>
        </p:spPr>
      </p:pic>
      <p:sp>
        <p:nvSpPr>
          <p:cNvPr id="8" name="TextBox 7">
            <a:extLst>
              <a:ext uri="{FF2B5EF4-FFF2-40B4-BE49-F238E27FC236}">
                <a16:creationId xmlns:a16="http://schemas.microsoft.com/office/drawing/2014/main" id="{2482E406-82BF-FD36-C5A4-3D244C25F173}"/>
              </a:ext>
            </a:extLst>
          </p:cNvPr>
          <p:cNvSpPr txBox="1"/>
          <p:nvPr/>
        </p:nvSpPr>
        <p:spPr>
          <a:xfrm>
            <a:off x="335723" y="5390900"/>
            <a:ext cx="9753600" cy="2092881"/>
          </a:xfrm>
          <a:prstGeom prst="rect">
            <a:avLst/>
          </a:prstGeom>
          <a:noFill/>
        </p:spPr>
        <p:txBody>
          <a:bodyPr wrap="square" rtlCol="0">
            <a:spAutoFit/>
          </a:bodyPr>
          <a:lstStyle/>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Share technology &amp; ideas</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Data Engineering / ML / Analytics / DBA</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Cloud / Data Architecture</a:t>
            </a:r>
          </a:p>
          <a:p>
            <a:pPr marL="257175" indent="-257175" defTabSz="1371600" fontAlgn="base">
              <a:buFont typeface="Arial" panose="020B0604020202020204" pitchFamily="34" charset="0"/>
              <a:buChar char="•"/>
              <a:defRPr/>
            </a:pPr>
            <a:r>
              <a:rPr lang="en-US" sz="2800" dirty="0">
                <a:solidFill>
                  <a:srgbClr val="141414"/>
                </a:solidFill>
                <a:latin typeface="Bahnschrift" panose="020B0502040204020203" pitchFamily="34" charset="0"/>
              </a:rPr>
              <a:t>Security &amp; Compliance: SOC 2, GDPR, etc.</a:t>
            </a:r>
          </a:p>
          <a:p>
            <a:pPr defTabSz="1371600" fontAlgn="base">
              <a:defRPr/>
            </a:pPr>
            <a:endParaRPr lang="en-US" dirty="0">
              <a:solidFill>
                <a:prstClr val="white">
                  <a:lumMod val="50000"/>
                </a:prstClr>
              </a:solidFill>
              <a:latin typeface="Bahnschrift" panose="020B0502040204020203" pitchFamily="34" charset="0"/>
              <a:cs typeface="Arial" panose="020B0604020202020204" pitchFamily="34" charset="0"/>
            </a:endParaRPr>
          </a:p>
        </p:txBody>
      </p:sp>
      <p:grpSp>
        <p:nvGrpSpPr>
          <p:cNvPr id="9" name="Group 8">
            <a:extLst>
              <a:ext uri="{FF2B5EF4-FFF2-40B4-BE49-F238E27FC236}">
                <a16:creationId xmlns:a16="http://schemas.microsoft.com/office/drawing/2014/main" id="{E4A53EBA-7349-267C-85CC-067C93E8596D}"/>
              </a:ext>
            </a:extLst>
          </p:cNvPr>
          <p:cNvGrpSpPr/>
          <p:nvPr/>
        </p:nvGrpSpPr>
        <p:grpSpPr>
          <a:xfrm>
            <a:off x="6442981" y="9112977"/>
            <a:ext cx="900529" cy="903297"/>
            <a:chOff x="5927725" y="650876"/>
            <a:chExt cx="1033463" cy="1036638"/>
          </a:xfrm>
        </p:grpSpPr>
        <p:sp>
          <p:nvSpPr>
            <p:cNvPr id="10" name="Oval 5">
              <a:extLst>
                <a:ext uri="{FF2B5EF4-FFF2-40B4-BE49-F238E27FC236}">
                  <a16:creationId xmlns:a16="http://schemas.microsoft.com/office/drawing/2014/main" id="{9542C976-8161-2DAC-FF03-418CD7329853}"/>
                </a:ext>
              </a:extLst>
            </p:cNvPr>
            <p:cNvSpPr>
              <a:spLocks noChangeArrowheads="1"/>
            </p:cNvSpPr>
            <p:nvPr/>
          </p:nvSpPr>
          <p:spPr bwMode="auto">
            <a:xfrm>
              <a:off x="5927725" y="650876"/>
              <a:ext cx="1033463" cy="1036638"/>
            </a:xfrm>
            <a:prstGeom prst="ellipse">
              <a:avLst/>
            </a:prstGeom>
            <a:solidFill>
              <a:srgbClr val="3ABF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Bahnschrift" panose="020B0502040204020203" pitchFamily="34" charset="0"/>
              </a:endParaRPr>
            </a:p>
          </p:txBody>
        </p:sp>
        <p:sp>
          <p:nvSpPr>
            <p:cNvPr id="14" name="Freeform 6">
              <a:extLst>
                <a:ext uri="{FF2B5EF4-FFF2-40B4-BE49-F238E27FC236}">
                  <a16:creationId xmlns:a16="http://schemas.microsoft.com/office/drawing/2014/main" id="{1A724CE3-88B4-A849-58B4-5B396CCD0A29}"/>
                </a:ext>
              </a:extLst>
            </p:cNvPr>
            <p:cNvSpPr>
              <a:spLocks noEditPoints="1"/>
            </p:cNvSpPr>
            <p:nvPr/>
          </p:nvSpPr>
          <p:spPr bwMode="auto">
            <a:xfrm>
              <a:off x="6188365" y="926548"/>
              <a:ext cx="512183" cy="485294"/>
            </a:xfrm>
            <a:custGeom>
              <a:avLst/>
              <a:gdLst>
                <a:gd name="T0" fmla="*/ 2 w 169"/>
                <a:gd name="T1" fmla="*/ 52 h 160"/>
                <a:gd name="T2" fmla="*/ 40 w 169"/>
                <a:gd name="T3" fmla="*/ 52 h 160"/>
                <a:gd name="T4" fmla="*/ 40 w 169"/>
                <a:gd name="T5" fmla="*/ 160 h 160"/>
                <a:gd name="T6" fmla="*/ 2 w 169"/>
                <a:gd name="T7" fmla="*/ 160 h 160"/>
                <a:gd name="T8" fmla="*/ 2 w 169"/>
                <a:gd name="T9" fmla="*/ 52 h 160"/>
                <a:gd name="T10" fmla="*/ 21 w 169"/>
                <a:gd name="T11" fmla="*/ 0 h 160"/>
                <a:gd name="T12" fmla="*/ 0 w 169"/>
                <a:gd name="T13" fmla="*/ 19 h 160"/>
                <a:gd name="T14" fmla="*/ 21 w 169"/>
                <a:gd name="T15" fmla="*/ 37 h 160"/>
                <a:gd name="T16" fmla="*/ 42 w 169"/>
                <a:gd name="T17" fmla="*/ 19 h 160"/>
                <a:gd name="T18" fmla="*/ 21 w 169"/>
                <a:gd name="T19" fmla="*/ 0 h 160"/>
                <a:gd name="T20" fmla="*/ 127 w 169"/>
                <a:gd name="T21" fmla="*/ 50 h 160"/>
                <a:gd name="T22" fmla="*/ 94 w 169"/>
                <a:gd name="T23" fmla="*/ 66 h 160"/>
                <a:gd name="T24" fmla="*/ 94 w 169"/>
                <a:gd name="T25" fmla="*/ 52 h 160"/>
                <a:gd name="T26" fmla="*/ 59 w 169"/>
                <a:gd name="T27" fmla="*/ 52 h 160"/>
                <a:gd name="T28" fmla="*/ 59 w 169"/>
                <a:gd name="T29" fmla="*/ 160 h 160"/>
                <a:gd name="T30" fmla="*/ 94 w 169"/>
                <a:gd name="T31" fmla="*/ 160 h 160"/>
                <a:gd name="T32" fmla="*/ 94 w 169"/>
                <a:gd name="T33" fmla="*/ 100 h 160"/>
                <a:gd name="T34" fmla="*/ 96 w 169"/>
                <a:gd name="T35" fmla="*/ 91 h 160"/>
                <a:gd name="T36" fmla="*/ 115 w 169"/>
                <a:gd name="T37" fmla="*/ 77 h 160"/>
                <a:gd name="T38" fmla="*/ 134 w 169"/>
                <a:gd name="T39" fmla="*/ 102 h 160"/>
                <a:gd name="T40" fmla="*/ 134 w 169"/>
                <a:gd name="T41" fmla="*/ 160 h 160"/>
                <a:gd name="T42" fmla="*/ 169 w 169"/>
                <a:gd name="T43" fmla="*/ 160 h 160"/>
                <a:gd name="T44" fmla="*/ 169 w 169"/>
                <a:gd name="T45" fmla="*/ 98 h 160"/>
                <a:gd name="T46" fmla="*/ 127 w 169"/>
                <a:gd name="T47" fmla="*/ 5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60">
                  <a:moveTo>
                    <a:pt x="2" y="52"/>
                  </a:moveTo>
                  <a:cubicBezTo>
                    <a:pt x="40" y="52"/>
                    <a:pt x="40" y="52"/>
                    <a:pt x="40" y="52"/>
                  </a:cubicBezTo>
                  <a:cubicBezTo>
                    <a:pt x="40" y="160"/>
                    <a:pt x="40" y="160"/>
                    <a:pt x="40" y="160"/>
                  </a:cubicBezTo>
                  <a:cubicBezTo>
                    <a:pt x="2" y="160"/>
                    <a:pt x="2" y="160"/>
                    <a:pt x="2" y="160"/>
                  </a:cubicBezTo>
                  <a:cubicBezTo>
                    <a:pt x="2" y="52"/>
                    <a:pt x="2" y="52"/>
                    <a:pt x="2" y="52"/>
                  </a:cubicBezTo>
                  <a:close/>
                  <a:moveTo>
                    <a:pt x="21" y="0"/>
                  </a:moveTo>
                  <a:cubicBezTo>
                    <a:pt x="9" y="0"/>
                    <a:pt x="0" y="8"/>
                    <a:pt x="0" y="19"/>
                  </a:cubicBezTo>
                  <a:cubicBezTo>
                    <a:pt x="0" y="29"/>
                    <a:pt x="9" y="37"/>
                    <a:pt x="21" y="37"/>
                  </a:cubicBezTo>
                  <a:cubicBezTo>
                    <a:pt x="34" y="37"/>
                    <a:pt x="42" y="29"/>
                    <a:pt x="42" y="19"/>
                  </a:cubicBezTo>
                  <a:cubicBezTo>
                    <a:pt x="42" y="8"/>
                    <a:pt x="34" y="0"/>
                    <a:pt x="21" y="0"/>
                  </a:cubicBezTo>
                  <a:close/>
                  <a:moveTo>
                    <a:pt x="127" y="50"/>
                  </a:moveTo>
                  <a:cubicBezTo>
                    <a:pt x="109" y="50"/>
                    <a:pt x="100" y="60"/>
                    <a:pt x="94" y="66"/>
                  </a:cubicBezTo>
                  <a:cubicBezTo>
                    <a:pt x="94" y="66"/>
                    <a:pt x="94" y="66"/>
                    <a:pt x="94" y="52"/>
                  </a:cubicBezTo>
                  <a:cubicBezTo>
                    <a:pt x="94" y="52"/>
                    <a:pt x="94" y="52"/>
                    <a:pt x="59" y="52"/>
                  </a:cubicBezTo>
                  <a:cubicBezTo>
                    <a:pt x="59" y="62"/>
                    <a:pt x="59" y="160"/>
                    <a:pt x="59" y="160"/>
                  </a:cubicBezTo>
                  <a:cubicBezTo>
                    <a:pt x="59" y="160"/>
                    <a:pt x="59" y="160"/>
                    <a:pt x="94" y="160"/>
                  </a:cubicBezTo>
                  <a:cubicBezTo>
                    <a:pt x="94" y="160"/>
                    <a:pt x="94" y="160"/>
                    <a:pt x="94" y="100"/>
                  </a:cubicBezTo>
                  <a:cubicBezTo>
                    <a:pt x="94" y="95"/>
                    <a:pt x="94" y="93"/>
                    <a:pt x="96" y="91"/>
                  </a:cubicBezTo>
                  <a:cubicBezTo>
                    <a:pt x="98" y="83"/>
                    <a:pt x="104" y="77"/>
                    <a:pt x="115" y="77"/>
                  </a:cubicBezTo>
                  <a:cubicBezTo>
                    <a:pt x="127" y="77"/>
                    <a:pt x="134" y="87"/>
                    <a:pt x="134" y="102"/>
                  </a:cubicBezTo>
                  <a:cubicBezTo>
                    <a:pt x="134" y="102"/>
                    <a:pt x="134" y="102"/>
                    <a:pt x="134" y="160"/>
                  </a:cubicBezTo>
                  <a:cubicBezTo>
                    <a:pt x="134" y="160"/>
                    <a:pt x="134" y="160"/>
                    <a:pt x="169" y="160"/>
                  </a:cubicBezTo>
                  <a:cubicBezTo>
                    <a:pt x="169" y="98"/>
                    <a:pt x="169" y="98"/>
                    <a:pt x="169" y="98"/>
                  </a:cubicBezTo>
                  <a:cubicBezTo>
                    <a:pt x="169" y="64"/>
                    <a:pt x="150" y="50"/>
                    <a:pt x="12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Bahnschrift" panose="020B0502040204020203" pitchFamily="34" charset="0"/>
              </a:endParaRPr>
            </a:p>
          </p:txBody>
        </p:sp>
      </p:grpSp>
      <p:pic>
        <p:nvPicPr>
          <p:cNvPr id="16" name="Picture 15" descr="A qr code on a white background&#10;&#10;AI-generated content may be incorrect.">
            <a:extLst>
              <a:ext uri="{FF2B5EF4-FFF2-40B4-BE49-F238E27FC236}">
                <a16:creationId xmlns:a16="http://schemas.microsoft.com/office/drawing/2014/main" id="{08095DDC-F2FE-4E8D-25D0-2FEFB22D6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5400" y="2171700"/>
            <a:ext cx="4427850" cy="442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3902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300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1-Group"/>
          <p:cNvGrpSpPr>
            <a:grpSpLocks noChangeAspect="1"/>
          </p:cNvGrpSpPr>
          <p:nvPr>
            <p:custDataLst>
              <p:tags r:id="rId1"/>
            </p:custDataLst>
          </p:nvPr>
        </p:nvGrpSpPr>
        <p:grpSpPr bwMode="auto">
          <a:xfrm>
            <a:off x="0" y="7018618"/>
            <a:ext cx="18288000" cy="3389918"/>
            <a:chOff x="506" y="1541"/>
            <a:chExt cx="6668" cy="1236"/>
          </a:xfrm>
          <a:solidFill>
            <a:srgbClr val="1F4E79"/>
          </a:solidFill>
        </p:grpSpPr>
        <p:sp>
          <p:nvSpPr>
            <p:cNvPr id="82" name="1-1-Freeform"/>
            <p:cNvSpPr>
              <a:spLocks/>
            </p:cNvSpPr>
            <p:nvPr>
              <p:custDataLst>
                <p:tags r:id="rId15"/>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3" name="1-2-Freeform"/>
            <p:cNvSpPr>
              <a:spLocks/>
            </p:cNvSpPr>
            <p:nvPr>
              <p:custDataLst>
                <p:tags r:id="rId16"/>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4" name="1-3-Freeform"/>
            <p:cNvSpPr>
              <a:spLocks/>
            </p:cNvSpPr>
            <p:nvPr>
              <p:custDataLst>
                <p:tags r:id="rId17"/>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5" name="1-4-Freeform"/>
            <p:cNvSpPr>
              <a:spLocks/>
            </p:cNvSpPr>
            <p:nvPr>
              <p:custDataLst>
                <p:tags r:id="rId18"/>
              </p:custDataLst>
            </p:nvPr>
          </p:nvSpPr>
          <p:spPr bwMode="auto">
            <a:xfrm>
              <a:off x="3455" y="2145"/>
              <a:ext cx="0" cy="0"/>
            </a:xfrm>
            <a:custGeom>
              <a:avLst/>
              <a:gdLst/>
              <a:ahLst/>
              <a:cxnLst>
                <a:cxn ang="0">
                  <a:pos x="0" y="0"/>
                </a:cxn>
                <a:cxn ang="0">
                  <a:pos x="0" y="0"/>
                </a:cxn>
              </a:cxnLst>
              <a:rect l="0" t="0" r="r" b="b"/>
              <a:pathLst>
                <a:path>
                  <a:moveTo>
                    <a:pt x="0" y="0"/>
                  </a:moveTo>
                  <a:cubicBezTo>
                    <a:pt x="0" y="0"/>
                    <a:pt x="0" y="0"/>
                    <a:pt x="0" y="0"/>
                  </a:cubicBezTo>
                </a:path>
              </a:pathLst>
            </a:custGeom>
            <a:solidFill>
              <a:schemeClr val="accent1"/>
            </a:solidFill>
            <a:ln w="0" cap="rnd">
              <a:solidFill>
                <a:srgbClr val="E30613"/>
              </a:solidFill>
              <a:prstDash val="solid"/>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86" name="1-5-Freeform"/>
            <p:cNvSpPr>
              <a:spLocks/>
            </p:cNvSpPr>
            <p:nvPr>
              <p:custDataLst>
                <p:tags r:id="rId19"/>
              </p:custDataLst>
            </p:nvPr>
          </p:nvSpPr>
          <p:spPr bwMode="auto">
            <a:xfrm>
              <a:off x="5003" y="2183"/>
              <a:ext cx="41" cy="568"/>
            </a:xfrm>
            <a:custGeom>
              <a:avLst/>
              <a:gdLst>
                <a:gd name="T0" fmla="*/ 12 w 17"/>
                <a:gd name="T1" fmla="*/ 114 h 239"/>
                <a:gd name="T2" fmla="*/ 8 w 17"/>
                <a:gd name="T3" fmla="*/ 0 h 239"/>
                <a:gd name="T4" fmla="*/ 6 w 17"/>
                <a:gd name="T5" fmla="*/ 0 h 239"/>
                <a:gd name="T6" fmla="*/ 7 w 17"/>
                <a:gd name="T7" fmla="*/ 114 h 239"/>
                <a:gd name="T8" fmla="*/ 13 w 17"/>
                <a:gd name="T9" fmla="*/ 236 h 239"/>
                <a:gd name="T10" fmla="*/ 17 w 17"/>
                <a:gd name="T11" fmla="*/ 236 h 239"/>
                <a:gd name="T12" fmla="*/ 12 w 17"/>
                <a:gd name="T13" fmla="*/ 114 h 239"/>
              </a:gdLst>
              <a:ahLst/>
              <a:cxnLst>
                <a:cxn ang="0">
                  <a:pos x="T0" y="T1"/>
                </a:cxn>
                <a:cxn ang="0">
                  <a:pos x="T2" y="T3"/>
                </a:cxn>
                <a:cxn ang="0">
                  <a:pos x="T4" y="T5"/>
                </a:cxn>
                <a:cxn ang="0">
                  <a:pos x="T6" y="T7"/>
                </a:cxn>
                <a:cxn ang="0">
                  <a:pos x="T8" y="T9"/>
                </a:cxn>
                <a:cxn ang="0">
                  <a:pos x="T10" y="T11"/>
                </a:cxn>
                <a:cxn ang="0">
                  <a:pos x="T12" y="T13"/>
                </a:cxn>
              </a:cxnLst>
              <a:rect l="0" t="0" r="r" b="b"/>
              <a:pathLst>
                <a:path w="17" h="239">
                  <a:moveTo>
                    <a:pt x="12" y="114"/>
                  </a:moveTo>
                  <a:cubicBezTo>
                    <a:pt x="10" y="77"/>
                    <a:pt x="15" y="37"/>
                    <a:pt x="8" y="0"/>
                  </a:cubicBezTo>
                  <a:cubicBezTo>
                    <a:pt x="8" y="0"/>
                    <a:pt x="7" y="0"/>
                    <a:pt x="6" y="0"/>
                  </a:cubicBezTo>
                  <a:cubicBezTo>
                    <a:pt x="0" y="37"/>
                    <a:pt x="6" y="78"/>
                    <a:pt x="7" y="114"/>
                  </a:cubicBezTo>
                  <a:cubicBezTo>
                    <a:pt x="9" y="155"/>
                    <a:pt x="11" y="196"/>
                    <a:pt x="13" y="236"/>
                  </a:cubicBezTo>
                  <a:cubicBezTo>
                    <a:pt x="13" y="239"/>
                    <a:pt x="17" y="239"/>
                    <a:pt x="17" y="236"/>
                  </a:cubicBezTo>
                  <a:cubicBezTo>
                    <a:pt x="15" y="196"/>
                    <a:pt x="13" y="155"/>
                    <a:pt x="12" y="1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7" name="1-6-Freeform"/>
            <p:cNvSpPr>
              <a:spLocks/>
            </p:cNvSpPr>
            <p:nvPr>
              <p:custDataLst>
                <p:tags r:id="rId20"/>
              </p:custDataLst>
            </p:nvPr>
          </p:nvSpPr>
          <p:spPr bwMode="auto">
            <a:xfrm>
              <a:off x="6323" y="1866"/>
              <a:ext cx="834" cy="878"/>
            </a:xfrm>
            <a:custGeom>
              <a:avLst/>
              <a:gdLst>
                <a:gd name="T0" fmla="*/ 350 w 353"/>
                <a:gd name="T1" fmla="*/ 223 h 369"/>
                <a:gd name="T2" fmla="*/ 263 w 353"/>
                <a:gd name="T3" fmla="*/ 227 h 369"/>
                <a:gd name="T4" fmla="*/ 262 w 353"/>
                <a:gd name="T5" fmla="*/ 190 h 369"/>
                <a:gd name="T6" fmla="*/ 266 w 353"/>
                <a:gd name="T7" fmla="*/ 7 h 369"/>
                <a:gd name="T8" fmla="*/ 264 w 353"/>
                <a:gd name="T9" fmla="*/ 5 h 369"/>
                <a:gd name="T10" fmla="*/ 263 w 353"/>
                <a:gd name="T11" fmla="*/ 5 h 369"/>
                <a:gd name="T12" fmla="*/ 145 w 353"/>
                <a:gd name="T13" fmla="*/ 1 h 369"/>
                <a:gd name="T14" fmla="*/ 143 w 353"/>
                <a:gd name="T15" fmla="*/ 2 h 369"/>
                <a:gd name="T16" fmla="*/ 143 w 353"/>
                <a:gd name="T17" fmla="*/ 3 h 369"/>
                <a:gd name="T18" fmla="*/ 148 w 353"/>
                <a:gd name="T19" fmla="*/ 224 h 369"/>
                <a:gd name="T20" fmla="*/ 124 w 353"/>
                <a:gd name="T21" fmla="*/ 223 h 369"/>
                <a:gd name="T22" fmla="*/ 102 w 353"/>
                <a:gd name="T23" fmla="*/ 223 h 369"/>
                <a:gd name="T24" fmla="*/ 97 w 353"/>
                <a:gd name="T25" fmla="*/ 156 h 369"/>
                <a:gd name="T26" fmla="*/ 95 w 353"/>
                <a:gd name="T27" fmla="*/ 156 h 369"/>
                <a:gd name="T28" fmla="*/ 95 w 353"/>
                <a:gd name="T29" fmla="*/ 156 h 369"/>
                <a:gd name="T30" fmla="*/ 54 w 353"/>
                <a:gd name="T31" fmla="*/ 156 h 369"/>
                <a:gd name="T32" fmla="*/ 52 w 353"/>
                <a:gd name="T33" fmla="*/ 128 h 369"/>
                <a:gd name="T34" fmla="*/ 48 w 353"/>
                <a:gd name="T35" fmla="*/ 108 h 369"/>
                <a:gd name="T36" fmla="*/ 47 w 353"/>
                <a:gd name="T37" fmla="*/ 108 h 369"/>
                <a:gd name="T38" fmla="*/ 47 w 353"/>
                <a:gd name="T39" fmla="*/ 130 h 369"/>
                <a:gd name="T40" fmla="*/ 50 w 353"/>
                <a:gd name="T41" fmla="*/ 156 h 369"/>
                <a:gd name="T42" fmla="*/ 34 w 353"/>
                <a:gd name="T43" fmla="*/ 155 h 369"/>
                <a:gd name="T44" fmla="*/ 3 w 353"/>
                <a:gd name="T45" fmla="*/ 159 h 369"/>
                <a:gd name="T46" fmla="*/ 2 w 353"/>
                <a:gd name="T47" fmla="*/ 160 h 369"/>
                <a:gd name="T48" fmla="*/ 0 w 353"/>
                <a:gd name="T49" fmla="*/ 161 h 369"/>
                <a:gd name="T50" fmla="*/ 4 w 353"/>
                <a:gd name="T51" fmla="*/ 262 h 369"/>
                <a:gd name="T52" fmla="*/ 3 w 353"/>
                <a:gd name="T53" fmla="*/ 362 h 369"/>
                <a:gd name="T54" fmla="*/ 7 w 353"/>
                <a:gd name="T55" fmla="*/ 362 h 369"/>
                <a:gd name="T56" fmla="*/ 8 w 353"/>
                <a:gd name="T57" fmla="*/ 262 h 369"/>
                <a:gd name="T58" fmla="*/ 3 w 353"/>
                <a:gd name="T59" fmla="*/ 161 h 369"/>
                <a:gd name="T60" fmla="*/ 3 w 353"/>
                <a:gd name="T61" fmla="*/ 161 h 369"/>
                <a:gd name="T62" fmla="*/ 5 w 353"/>
                <a:gd name="T63" fmla="*/ 161 h 369"/>
                <a:gd name="T64" fmla="*/ 48 w 353"/>
                <a:gd name="T65" fmla="*/ 160 h 369"/>
                <a:gd name="T66" fmla="*/ 95 w 353"/>
                <a:gd name="T67" fmla="*/ 161 h 369"/>
                <a:gd name="T68" fmla="*/ 99 w 353"/>
                <a:gd name="T69" fmla="*/ 261 h 369"/>
                <a:gd name="T70" fmla="*/ 104 w 353"/>
                <a:gd name="T71" fmla="*/ 365 h 369"/>
                <a:gd name="T72" fmla="*/ 108 w 353"/>
                <a:gd name="T73" fmla="*/ 365 h 369"/>
                <a:gd name="T74" fmla="*/ 103 w 353"/>
                <a:gd name="T75" fmla="*/ 261 h 369"/>
                <a:gd name="T76" fmla="*/ 102 w 353"/>
                <a:gd name="T77" fmla="*/ 225 h 369"/>
                <a:gd name="T78" fmla="*/ 124 w 353"/>
                <a:gd name="T79" fmla="*/ 227 h 369"/>
                <a:gd name="T80" fmla="*/ 148 w 353"/>
                <a:gd name="T81" fmla="*/ 228 h 369"/>
                <a:gd name="T82" fmla="*/ 154 w 353"/>
                <a:gd name="T83" fmla="*/ 364 h 369"/>
                <a:gd name="T84" fmla="*/ 158 w 353"/>
                <a:gd name="T85" fmla="*/ 364 h 369"/>
                <a:gd name="T86" fmla="*/ 145 w 353"/>
                <a:gd name="T87" fmla="*/ 4 h 369"/>
                <a:gd name="T88" fmla="*/ 262 w 353"/>
                <a:gd name="T89" fmla="*/ 9 h 369"/>
                <a:gd name="T90" fmla="*/ 258 w 353"/>
                <a:gd name="T91" fmla="*/ 182 h 369"/>
                <a:gd name="T92" fmla="*/ 259 w 353"/>
                <a:gd name="T93" fmla="*/ 228 h 369"/>
                <a:gd name="T94" fmla="*/ 259 w 353"/>
                <a:gd name="T95" fmla="*/ 230 h 369"/>
                <a:gd name="T96" fmla="*/ 261 w 353"/>
                <a:gd name="T97" fmla="*/ 367 h 369"/>
                <a:gd name="T98" fmla="*/ 265 w 353"/>
                <a:gd name="T99" fmla="*/ 367 h 369"/>
                <a:gd name="T100" fmla="*/ 263 w 353"/>
                <a:gd name="T101" fmla="*/ 230 h 369"/>
                <a:gd name="T102" fmla="*/ 350 w 353"/>
                <a:gd name="T103" fmla="*/ 227 h 369"/>
                <a:gd name="T104" fmla="*/ 350 w 353"/>
                <a:gd name="T105"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69">
                  <a:moveTo>
                    <a:pt x="350" y="223"/>
                  </a:moveTo>
                  <a:cubicBezTo>
                    <a:pt x="321" y="223"/>
                    <a:pt x="292" y="225"/>
                    <a:pt x="263" y="227"/>
                  </a:cubicBezTo>
                  <a:cubicBezTo>
                    <a:pt x="263" y="215"/>
                    <a:pt x="262" y="202"/>
                    <a:pt x="262" y="190"/>
                  </a:cubicBezTo>
                  <a:cubicBezTo>
                    <a:pt x="261" y="129"/>
                    <a:pt x="256" y="67"/>
                    <a:pt x="266" y="7"/>
                  </a:cubicBezTo>
                  <a:cubicBezTo>
                    <a:pt x="266" y="6"/>
                    <a:pt x="265" y="5"/>
                    <a:pt x="264" y="5"/>
                  </a:cubicBezTo>
                  <a:cubicBezTo>
                    <a:pt x="263" y="5"/>
                    <a:pt x="263" y="5"/>
                    <a:pt x="263" y="5"/>
                  </a:cubicBezTo>
                  <a:cubicBezTo>
                    <a:pt x="224" y="3"/>
                    <a:pt x="183" y="8"/>
                    <a:pt x="145" y="1"/>
                  </a:cubicBezTo>
                  <a:cubicBezTo>
                    <a:pt x="144" y="0"/>
                    <a:pt x="143" y="1"/>
                    <a:pt x="143" y="2"/>
                  </a:cubicBezTo>
                  <a:cubicBezTo>
                    <a:pt x="143" y="2"/>
                    <a:pt x="143" y="2"/>
                    <a:pt x="143" y="3"/>
                  </a:cubicBezTo>
                  <a:cubicBezTo>
                    <a:pt x="143" y="76"/>
                    <a:pt x="145" y="150"/>
                    <a:pt x="148" y="224"/>
                  </a:cubicBezTo>
                  <a:cubicBezTo>
                    <a:pt x="140" y="223"/>
                    <a:pt x="132" y="223"/>
                    <a:pt x="124" y="223"/>
                  </a:cubicBezTo>
                  <a:cubicBezTo>
                    <a:pt x="116" y="222"/>
                    <a:pt x="109" y="221"/>
                    <a:pt x="102" y="223"/>
                  </a:cubicBezTo>
                  <a:cubicBezTo>
                    <a:pt x="101" y="201"/>
                    <a:pt x="100" y="178"/>
                    <a:pt x="97" y="156"/>
                  </a:cubicBezTo>
                  <a:cubicBezTo>
                    <a:pt x="97" y="155"/>
                    <a:pt x="95" y="154"/>
                    <a:pt x="95" y="156"/>
                  </a:cubicBezTo>
                  <a:cubicBezTo>
                    <a:pt x="95" y="156"/>
                    <a:pt x="95" y="156"/>
                    <a:pt x="95" y="156"/>
                  </a:cubicBezTo>
                  <a:cubicBezTo>
                    <a:pt x="81" y="156"/>
                    <a:pt x="68" y="156"/>
                    <a:pt x="54" y="156"/>
                  </a:cubicBezTo>
                  <a:cubicBezTo>
                    <a:pt x="53" y="147"/>
                    <a:pt x="53" y="137"/>
                    <a:pt x="52" y="128"/>
                  </a:cubicBezTo>
                  <a:cubicBezTo>
                    <a:pt x="51" y="121"/>
                    <a:pt x="51" y="114"/>
                    <a:pt x="48" y="108"/>
                  </a:cubicBezTo>
                  <a:cubicBezTo>
                    <a:pt x="48" y="108"/>
                    <a:pt x="47" y="108"/>
                    <a:pt x="47" y="108"/>
                  </a:cubicBezTo>
                  <a:cubicBezTo>
                    <a:pt x="45" y="115"/>
                    <a:pt x="47" y="123"/>
                    <a:pt x="47" y="130"/>
                  </a:cubicBezTo>
                  <a:cubicBezTo>
                    <a:pt x="48" y="139"/>
                    <a:pt x="49" y="147"/>
                    <a:pt x="50" y="156"/>
                  </a:cubicBezTo>
                  <a:cubicBezTo>
                    <a:pt x="44" y="156"/>
                    <a:pt x="39" y="155"/>
                    <a:pt x="34" y="155"/>
                  </a:cubicBezTo>
                  <a:cubicBezTo>
                    <a:pt x="25" y="155"/>
                    <a:pt x="9" y="152"/>
                    <a:pt x="3" y="159"/>
                  </a:cubicBezTo>
                  <a:cubicBezTo>
                    <a:pt x="3" y="160"/>
                    <a:pt x="2" y="160"/>
                    <a:pt x="2" y="160"/>
                  </a:cubicBezTo>
                  <a:cubicBezTo>
                    <a:pt x="1" y="159"/>
                    <a:pt x="0" y="160"/>
                    <a:pt x="0" y="161"/>
                  </a:cubicBezTo>
                  <a:cubicBezTo>
                    <a:pt x="2" y="195"/>
                    <a:pt x="4" y="228"/>
                    <a:pt x="4" y="262"/>
                  </a:cubicBezTo>
                  <a:cubicBezTo>
                    <a:pt x="5" y="295"/>
                    <a:pt x="0" y="329"/>
                    <a:pt x="3" y="362"/>
                  </a:cubicBezTo>
                  <a:cubicBezTo>
                    <a:pt x="4" y="364"/>
                    <a:pt x="8" y="364"/>
                    <a:pt x="7" y="362"/>
                  </a:cubicBezTo>
                  <a:cubicBezTo>
                    <a:pt x="4" y="329"/>
                    <a:pt x="9" y="295"/>
                    <a:pt x="8" y="262"/>
                  </a:cubicBezTo>
                  <a:cubicBezTo>
                    <a:pt x="8" y="228"/>
                    <a:pt x="7" y="195"/>
                    <a:pt x="3" y="161"/>
                  </a:cubicBezTo>
                  <a:cubicBezTo>
                    <a:pt x="3" y="161"/>
                    <a:pt x="3" y="161"/>
                    <a:pt x="3" y="161"/>
                  </a:cubicBezTo>
                  <a:cubicBezTo>
                    <a:pt x="4" y="161"/>
                    <a:pt x="4" y="161"/>
                    <a:pt x="5" y="161"/>
                  </a:cubicBezTo>
                  <a:cubicBezTo>
                    <a:pt x="12" y="155"/>
                    <a:pt x="40" y="160"/>
                    <a:pt x="48" y="160"/>
                  </a:cubicBezTo>
                  <a:cubicBezTo>
                    <a:pt x="64" y="161"/>
                    <a:pt x="79" y="160"/>
                    <a:pt x="95" y="161"/>
                  </a:cubicBezTo>
                  <a:cubicBezTo>
                    <a:pt x="95" y="194"/>
                    <a:pt x="97" y="227"/>
                    <a:pt x="99" y="261"/>
                  </a:cubicBezTo>
                  <a:cubicBezTo>
                    <a:pt x="101" y="296"/>
                    <a:pt x="101" y="331"/>
                    <a:pt x="104" y="365"/>
                  </a:cubicBezTo>
                  <a:cubicBezTo>
                    <a:pt x="105" y="368"/>
                    <a:pt x="108" y="368"/>
                    <a:pt x="108" y="365"/>
                  </a:cubicBezTo>
                  <a:cubicBezTo>
                    <a:pt x="108" y="331"/>
                    <a:pt x="105" y="296"/>
                    <a:pt x="103" y="261"/>
                  </a:cubicBezTo>
                  <a:cubicBezTo>
                    <a:pt x="103" y="249"/>
                    <a:pt x="102" y="237"/>
                    <a:pt x="102" y="225"/>
                  </a:cubicBezTo>
                  <a:cubicBezTo>
                    <a:pt x="109" y="227"/>
                    <a:pt x="117" y="227"/>
                    <a:pt x="124" y="227"/>
                  </a:cubicBezTo>
                  <a:cubicBezTo>
                    <a:pt x="132" y="228"/>
                    <a:pt x="140" y="228"/>
                    <a:pt x="148" y="228"/>
                  </a:cubicBezTo>
                  <a:cubicBezTo>
                    <a:pt x="150" y="274"/>
                    <a:pt x="152" y="319"/>
                    <a:pt x="154" y="364"/>
                  </a:cubicBezTo>
                  <a:cubicBezTo>
                    <a:pt x="154" y="366"/>
                    <a:pt x="158" y="366"/>
                    <a:pt x="158" y="364"/>
                  </a:cubicBezTo>
                  <a:cubicBezTo>
                    <a:pt x="156" y="244"/>
                    <a:pt x="154" y="123"/>
                    <a:pt x="145" y="4"/>
                  </a:cubicBezTo>
                  <a:cubicBezTo>
                    <a:pt x="182" y="13"/>
                    <a:pt x="224" y="11"/>
                    <a:pt x="262" y="9"/>
                  </a:cubicBezTo>
                  <a:cubicBezTo>
                    <a:pt x="251" y="65"/>
                    <a:pt x="257" y="125"/>
                    <a:pt x="258" y="182"/>
                  </a:cubicBezTo>
                  <a:cubicBezTo>
                    <a:pt x="258" y="197"/>
                    <a:pt x="259" y="212"/>
                    <a:pt x="259" y="228"/>
                  </a:cubicBezTo>
                  <a:cubicBezTo>
                    <a:pt x="257" y="228"/>
                    <a:pt x="257" y="230"/>
                    <a:pt x="259" y="230"/>
                  </a:cubicBezTo>
                  <a:cubicBezTo>
                    <a:pt x="260" y="276"/>
                    <a:pt x="260" y="321"/>
                    <a:pt x="261" y="367"/>
                  </a:cubicBezTo>
                  <a:cubicBezTo>
                    <a:pt x="261" y="369"/>
                    <a:pt x="266" y="369"/>
                    <a:pt x="265" y="367"/>
                  </a:cubicBezTo>
                  <a:cubicBezTo>
                    <a:pt x="265" y="321"/>
                    <a:pt x="264" y="276"/>
                    <a:pt x="263" y="230"/>
                  </a:cubicBezTo>
                  <a:cubicBezTo>
                    <a:pt x="292" y="230"/>
                    <a:pt x="321" y="229"/>
                    <a:pt x="350" y="227"/>
                  </a:cubicBezTo>
                  <a:cubicBezTo>
                    <a:pt x="353" y="227"/>
                    <a:pt x="353" y="223"/>
                    <a:pt x="350" y="2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8" name="1-7-Freeform"/>
            <p:cNvSpPr>
              <a:spLocks/>
            </p:cNvSpPr>
            <p:nvPr>
              <p:custDataLst>
                <p:tags r:id="rId21"/>
              </p:custDataLst>
            </p:nvPr>
          </p:nvSpPr>
          <p:spPr bwMode="auto">
            <a:xfrm>
              <a:off x="7143" y="2401"/>
              <a:ext cx="31" cy="333"/>
            </a:xfrm>
            <a:custGeom>
              <a:avLst/>
              <a:gdLst>
                <a:gd name="T0" fmla="*/ 8 w 13"/>
                <a:gd name="T1" fmla="*/ 2 h 140"/>
                <a:gd name="T2" fmla="*/ 6 w 13"/>
                <a:gd name="T3" fmla="*/ 2 h 140"/>
                <a:gd name="T4" fmla="*/ 5 w 13"/>
                <a:gd name="T5" fmla="*/ 138 h 140"/>
                <a:gd name="T6" fmla="*/ 9 w 13"/>
                <a:gd name="T7" fmla="*/ 138 h 140"/>
                <a:gd name="T8" fmla="*/ 8 w 13"/>
                <a:gd name="T9" fmla="*/ 2 h 140"/>
              </a:gdLst>
              <a:ahLst/>
              <a:cxnLst>
                <a:cxn ang="0">
                  <a:pos x="T0" y="T1"/>
                </a:cxn>
                <a:cxn ang="0">
                  <a:pos x="T2" y="T3"/>
                </a:cxn>
                <a:cxn ang="0">
                  <a:pos x="T4" y="T5"/>
                </a:cxn>
                <a:cxn ang="0">
                  <a:pos x="T6" y="T7"/>
                </a:cxn>
                <a:cxn ang="0">
                  <a:pos x="T8" y="T9"/>
                </a:cxn>
              </a:cxnLst>
              <a:rect l="0" t="0" r="r" b="b"/>
              <a:pathLst>
                <a:path w="13" h="140">
                  <a:moveTo>
                    <a:pt x="8" y="2"/>
                  </a:moveTo>
                  <a:cubicBezTo>
                    <a:pt x="8" y="0"/>
                    <a:pt x="6" y="0"/>
                    <a:pt x="6" y="2"/>
                  </a:cubicBezTo>
                  <a:cubicBezTo>
                    <a:pt x="0" y="46"/>
                    <a:pt x="4" y="93"/>
                    <a:pt x="5" y="138"/>
                  </a:cubicBezTo>
                  <a:cubicBezTo>
                    <a:pt x="5" y="140"/>
                    <a:pt x="9" y="140"/>
                    <a:pt x="9" y="138"/>
                  </a:cubicBezTo>
                  <a:cubicBezTo>
                    <a:pt x="9" y="93"/>
                    <a:pt x="13" y="46"/>
                    <a:pt x="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89" name="1-8-Freeform"/>
            <p:cNvSpPr>
              <a:spLocks/>
            </p:cNvSpPr>
            <p:nvPr>
              <p:custDataLst>
                <p:tags r:id="rId22"/>
              </p:custDataLst>
            </p:nvPr>
          </p:nvSpPr>
          <p:spPr bwMode="auto">
            <a:xfrm>
              <a:off x="6973" y="2442"/>
              <a:ext cx="147" cy="16"/>
            </a:xfrm>
            <a:custGeom>
              <a:avLst/>
              <a:gdLst>
                <a:gd name="T0" fmla="*/ 60 w 62"/>
                <a:gd name="T1" fmla="*/ 2 h 7"/>
                <a:gd name="T2" fmla="*/ 1 w 62"/>
                <a:gd name="T3" fmla="*/ 5 h 7"/>
                <a:gd name="T4" fmla="*/ 1 w 62"/>
                <a:gd name="T5" fmla="*/ 7 h 7"/>
                <a:gd name="T6" fmla="*/ 60 w 62"/>
                <a:gd name="T7" fmla="*/ 5 h 7"/>
                <a:gd name="T8" fmla="*/ 60 w 62"/>
                <a:gd name="T9" fmla="*/ 2 h 7"/>
              </a:gdLst>
              <a:ahLst/>
              <a:cxnLst>
                <a:cxn ang="0">
                  <a:pos x="T0" y="T1"/>
                </a:cxn>
                <a:cxn ang="0">
                  <a:pos x="T2" y="T3"/>
                </a:cxn>
                <a:cxn ang="0">
                  <a:pos x="T4" y="T5"/>
                </a:cxn>
                <a:cxn ang="0">
                  <a:pos x="T6" y="T7"/>
                </a:cxn>
                <a:cxn ang="0">
                  <a:pos x="T8" y="T9"/>
                </a:cxn>
              </a:cxnLst>
              <a:rect l="0" t="0" r="r" b="b"/>
              <a:pathLst>
                <a:path w="62" h="7">
                  <a:moveTo>
                    <a:pt x="60" y="2"/>
                  </a:moveTo>
                  <a:cubicBezTo>
                    <a:pt x="41" y="0"/>
                    <a:pt x="20" y="2"/>
                    <a:pt x="1" y="5"/>
                  </a:cubicBezTo>
                  <a:cubicBezTo>
                    <a:pt x="0" y="5"/>
                    <a:pt x="0" y="7"/>
                    <a:pt x="1" y="7"/>
                  </a:cubicBezTo>
                  <a:cubicBezTo>
                    <a:pt x="21" y="5"/>
                    <a:pt x="40" y="5"/>
                    <a:pt x="60" y="5"/>
                  </a:cubicBezTo>
                  <a:cubicBezTo>
                    <a:pt x="62" y="5"/>
                    <a:pt x="62"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0" name="1-9-Freeform"/>
            <p:cNvSpPr>
              <a:spLocks/>
            </p:cNvSpPr>
            <p:nvPr>
              <p:custDataLst>
                <p:tags r:id="rId23"/>
              </p:custDataLst>
            </p:nvPr>
          </p:nvSpPr>
          <p:spPr bwMode="auto">
            <a:xfrm>
              <a:off x="6961" y="2470"/>
              <a:ext cx="166" cy="22"/>
            </a:xfrm>
            <a:custGeom>
              <a:avLst/>
              <a:gdLst>
                <a:gd name="T0" fmla="*/ 68 w 70"/>
                <a:gd name="T1" fmla="*/ 0 h 9"/>
                <a:gd name="T2" fmla="*/ 1 w 70"/>
                <a:gd name="T3" fmla="*/ 7 h 9"/>
                <a:gd name="T4" fmla="*/ 1 w 70"/>
                <a:gd name="T5" fmla="*/ 8 h 9"/>
                <a:gd name="T6" fmla="*/ 68 w 70"/>
                <a:gd name="T7" fmla="*/ 3 h 9"/>
                <a:gd name="T8" fmla="*/ 68 w 70"/>
                <a:gd name="T9" fmla="*/ 0 h 9"/>
              </a:gdLst>
              <a:ahLst/>
              <a:cxnLst>
                <a:cxn ang="0">
                  <a:pos x="T0" y="T1"/>
                </a:cxn>
                <a:cxn ang="0">
                  <a:pos x="T2" y="T3"/>
                </a:cxn>
                <a:cxn ang="0">
                  <a:pos x="T4" y="T5"/>
                </a:cxn>
                <a:cxn ang="0">
                  <a:pos x="T6" y="T7"/>
                </a:cxn>
                <a:cxn ang="0">
                  <a:pos x="T8" y="T9"/>
                </a:cxn>
              </a:cxnLst>
              <a:rect l="0" t="0" r="r" b="b"/>
              <a:pathLst>
                <a:path w="70" h="9">
                  <a:moveTo>
                    <a:pt x="68" y="0"/>
                  </a:moveTo>
                  <a:cubicBezTo>
                    <a:pt x="45" y="0"/>
                    <a:pt x="23" y="3"/>
                    <a:pt x="1" y="7"/>
                  </a:cubicBezTo>
                  <a:cubicBezTo>
                    <a:pt x="0" y="7"/>
                    <a:pt x="0" y="9"/>
                    <a:pt x="1" y="8"/>
                  </a:cubicBezTo>
                  <a:cubicBezTo>
                    <a:pt x="23" y="6"/>
                    <a:pt x="45" y="5"/>
                    <a:pt x="68" y="3"/>
                  </a:cubicBezTo>
                  <a:cubicBezTo>
                    <a:pt x="70" y="3"/>
                    <a:pt x="70"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1" name="1-10-Freeform"/>
            <p:cNvSpPr>
              <a:spLocks/>
            </p:cNvSpPr>
            <p:nvPr>
              <p:custDataLst>
                <p:tags r:id="rId24"/>
              </p:custDataLst>
            </p:nvPr>
          </p:nvSpPr>
          <p:spPr bwMode="auto">
            <a:xfrm>
              <a:off x="6978" y="2489"/>
              <a:ext cx="142" cy="22"/>
            </a:xfrm>
            <a:custGeom>
              <a:avLst/>
              <a:gdLst>
                <a:gd name="T0" fmla="*/ 58 w 60"/>
                <a:gd name="T1" fmla="*/ 0 h 9"/>
                <a:gd name="T2" fmla="*/ 1 w 60"/>
                <a:gd name="T3" fmla="*/ 8 h 9"/>
                <a:gd name="T4" fmla="*/ 1 w 60"/>
                <a:gd name="T5" fmla="*/ 9 h 9"/>
                <a:gd name="T6" fmla="*/ 58 w 60"/>
                <a:gd name="T7" fmla="*/ 3 h 9"/>
                <a:gd name="T8" fmla="*/ 58 w 60"/>
                <a:gd name="T9" fmla="*/ 0 h 9"/>
              </a:gdLst>
              <a:ahLst/>
              <a:cxnLst>
                <a:cxn ang="0">
                  <a:pos x="T0" y="T1"/>
                </a:cxn>
                <a:cxn ang="0">
                  <a:pos x="T2" y="T3"/>
                </a:cxn>
                <a:cxn ang="0">
                  <a:pos x="T4" y="T5"/>
                </a:cxn>
                <a:cxn ang="0">
                  <a:pos x="T6" y="T7"/>
                </a:cxn>
                <a:cxn ang="0">
                  <a:pos x="T8" y="T9"/>
                </a:cxn>
              </a:cxnLst>
              <a:rect l="0" t="0" r="r" b="b"/>
              <a:pathLst>
                <a:path w="60" h="9">
                  <a:moveTo>
                    <a:pt x="58" y="0"/>
                  </a:moveTo>
                  <a:cubicBezTo>
                    <a:pt x="39" y="1"/>
                    <a:pt x="20" y="5"/>
                    <a:pt x="1" y="8"/>
                  </a:cubicBezTo>
                  <a:cubicBezTo>
                    <a:pt x="0" y="8"/>
                    <a:pt x="0" y="9"/>
                    <a:pt x="1" y="9"/>
                  </a:cubicBezTo>
                  <a:cubicBezTo>
                    <a:pt x="20" y="8"/>
                    <a:pt x="40" y="7"/>
                    <a:pt x="58" y="3"/>
                  </a:cubicBezTo>
                  <a:cubicBezTo>
                    <a:pt x="60"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2" name="1-11-Freeform"/>
            <p:cNvSpPr>
              <a:spLocks/>
            </p:cNvSpPr>
            <p:nvPr>
              <p:custDataLst>
                <p:tags r:id="rId25"/>
              </p:custDataLst>
            </p:nvPr>
          </p:nvSpPr>
          <p:spPr bwMode="auto">
            <a:xfrm>
              <a:off x="6975" y="2520"/>
              <a:ext cx="145" cy="19"/>
            </a:xfrm>
            <a:custGeom>
              <a:avLst/>
              <a:gdLst>
                <a:gd name="T0" fmla="*/ 59 w 61"/>
                <a:gd name="T1" fmla="*/ 1 h 8"/>
                <a:gd name="T2" fmla="*/ 2 w 61"/>
                <a:gd name="T3" fmla="*/ 0 h 8"/>
                <a:gd name="T4" fmla="*/ 1 w 61"/>
                <a:gd name="T5" fmla="*/ 2 h 8"/>
                <a:gd name="T6" fmla="*/ 59 w 61"/>
                <a:gd name="T7" fmla="*/ 4 h 8"/>
                <a:gd name="T8" fmla="*/ 59 w 61"/>
                <a:gd name="T9" fmla="*/ 1 h 8"/>
              </a:gdLst>
              <a:ahLst/>
              <a:cxnLst>
                <a:cxn ang="0">
                  <a:pos x="T0" y="T1"/>
                </a:cxn>
                <a:cxn ang="0">
                  <a:pos x="T2" y="T3"/>
                </a:cxn>
                <a:cxn ang="0">
                  <a:pos x="T4" y="T5"/>
                </a:cxn>
                <a:cxn ang="0">
                  <a:pos x="T6" y="T7"/>
                </a:cxn>
                <a:cxn ang="0">
                  <a:pos x="T8" y="T9"/>
                </a:cxn>
              </a:cxnLst>
              <a:rect l="0" t="0" r="r" b="b"/>
              <a:pathLst>
                <a:path w="61" h="8">
                  <a:moveTo>
                    <a:pt x="59" y="1"/>
                  </a:moveTo>
                  <a:cubicBezTo>
                    <a:pt x="40" y="1"/>
                    <a:pt x="20" y="6"/>
                    <a:pt x="2" y="0"/>
                  </a:cubicBezTo>
                  <a:cubicBezTo>
                    <a:pt x="1" y="0"/>
                    <a:pt x="0" y="2"/>
                    <a:pt x="1" y="2"/>
                  </a:cubicBezTo>
                  <a:cubicBezTo>
                    <a:pt x="19" y="8"/>
                    <a:pt x="41" y="6"/>
                    <a:pt x="59" y="4"/>
                  </a:cubicBezTo>
                  <a:cubicBezTo>
                    <a:pt x="61" y="4"/>
                    <a:pt x="61" y="1"/>
                    <a:pt x="5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3" name="1-12-Freeform"/>
            <p:cNvSpPr>
              <a:spLocks/>
            </p:cNvSpPr>
            <p:nvPr>
              <p:custDataLst>
                <p:tags r:id="rId26"/>
              </p:custDataLst>
            </p:nvPr>
          </p:nvSpPr>
          <p:spPr bwMode="auto">
            <a:xfrm>
              <a:off x="6985" y="2556"/>
              <a:ext cx="137" cy="17"/>
            </a:xfrm>
            <a:custGeom>
              <a:avLst/>
              <a:gdLst>
                <a:gd name="T0" fmla="*/ 56 w 58"/>
                <a:gd name="T1" fmla="*/ 2 h 7"/>
                <a:gd name="T2" fmla="*/ 1 w 58"/>
                <a:gd name="T3" fmla="*/ 5 h 7"/>
                <a:gd name="T4" fmla="*/ 2 w 58"/>
                <a:gd name="T5" fmla="*/ 7 h 7"/>
                <a:gd name="T6" fmla="*/ 56 w 58"/>
                <a:gd name="T7" fmla="*/ 4 h 7"/>
                <a:gd name="T8" fmla="*/ 56 w 58"/>
                <a:gd name="T9" fmla="*/ 2 h 7"/>
              </a:gdLst>
              <a:ahLst/>
              <a:cxnLst>
                <a:cxn ang="0">
                  <a:pos x="T0" y="T1"/>
                </a:cxn>
                <a:cxn ang="0">
                  <a:pos x="T2" y="T3"/>
                </a:cxn>
                <a:cxn ang="0">
                  <a:pos x="T4" y="T5"/>
                </a:cxn>
                <a:cxn ang="0">
                  <a:pos x="T6" y="T7"/>
                </a:cxn>
                <a:cxn ang="0">
                  <a:pos x="T8" y="T9"/>
                </a:cxn>
              </a:cxnLst>
              <a:rect l="0" t="0" r="r" b="b"/>
              <a:pathLst>
                <a:path w="58" h="7">
                  <a:moveTo>
                    <a:pt x="56" y="2"/>
                  </a:moveTo>
                  <a:cubicBezTo>
                    <a:pt x="38" y="0"/>
                    <a:pt x="19" y="2"/>
                    <a:pt x="1" y="5"/>
                  </a:cubicBezTo>
                  <a:cubicBezTo>
                    <a:pt x="0" y="5"/>
                    <a:pt x="0" y="7"/>
                    <a:pt x="2" y="7"/>
                  </a:cubicBezTo>
                  <a:cubicBezTo>
                    <a:pt x="20" y="5"/>
                    <a:pt x="38" y="6"/>
                    <a:pt x="56" y="4"/>
                  </a:cubicBezTo>
                  <a:cubicBezTo>
                    <a:pt x="58" y="4"/>
                    <a:pt x="58" y="2"/>
                    <a:pt x="5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4" name="1-13-Freeform"/>
            <p:cNvSpPr>
              <a:spLocks/>
            </p:cNvSpPr>
            <p:nvPr>
              <p:custDataLst>
                <p:tags r:id="rId27"/>
              </p:custDataLst>
            </p:nvPr>
          </p:nvSpPr>
          <p:spPr bwMode="auto">
            <a:xfrm>
              <a:off x="6973" y="2592"/>
              <a:ext cx="149" cy="16"/>
            </a:xfrm>
            <a:custGeom>
              <a:avLst/>
              <a:gdLst>
                <a:gd name="T0" fmla="*/ 61 w 63"/>
                <a:gd name="T1" fmla="*/ 0 h 7"/>
                <a:gd name="T2" fmla="*/ 1 w 63"/>
                <a:gd name="T3" fmla="*/ 5 h 7"/>
                <a:gd name="T4" fmla="*/ 1 w 63"/>
                <a:gd name="T5" fmla="*/ 7 h 7"/>
                <a:gd name="T6" fmla="*/ 61 w 63"/>
                <a:gd name="T7" fmla="*/ 3 h 7"/>
                <a:gd name="T8" fmla="*/ 61 w 63"/>
                <a:gd name="T9" fmla="*/ 0 h 7"/>
              </a:gdLst>
              <a:ahLst/>
              <a:cxnLst>
                <a:cxn ang="0">
                  <a:pos x="T0" y="T1"/>
                </a:cxn>
                <a:cxn ang="0">
                  <a:pos x="T2" y="T3"/>
                </a:cxn>
                <a:cxn ang="0">
                  <a:pos x="T4" y="T5"/>
                </a:cxn>
                <a:cxn ang="0">
                  <a:pos x="T6" y="T7"/>
                </a:cxn>
                <a:cxn ang="0">
                  <a:pos x="T8" y="T9"/>
                </a:cxn>
              </a:cxnLst>
              <a:rect l="0" t="0" r="r" b="b"/>
              <a:pathLst>
                <a:path w="63" h="7">
                  <a:moveTo>
                    <a:pt x="61" y="0"/>
                  </a:moveTo>
                  <a:cubicBezTo>
                    <a:pt x="41" y="0"/>
                    <a:pt x="21" y="2"/>
                    <a:pt x="1" y="5"/>
                  </a:cubicBezTo>
                  <a:cubicBezTo>
                    <a:pt x="0" y="5"/>
                    <a:pt x="0" y="7"/>
                    <a:pt x="1" y="7"/>
                  </a:cubicBezTo>
                  <a:cubicBezTo>
                    <a:pt x="21" y="5"/>
                    <a:pt x="41" y="5"/>
                    <a:pt x="61" y="3"/>
                  </a:cubicBezTo>
                  <a:cubicBezTo>
                    <a:pt x="63" y="3"/>
                    <a:pt x="63"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5" name="1-14-Freeform"/>
            <p:cNvSpPr>
              <a:spLocks/>
            </p:cNvSpPr>
            <p:nvPr>
              <p:custDataLst>
                <p:tags r:id="rId28"/>
              </p:custDataLst>
            </p:nvPr>
          </p:nvSpPr>
          <p:spPr bwMode="auto">
            <a:xfrm>
              <a:off x="6980" y="2634"/>
              <a:ext cx="144" cy="15"/>
            </a:xfrm>
            <a:custGeom>
              <a:avLst/>
              <a:gdLst>
                <a:gd name="T0" fmla="*/ 60 w 61"/>
                <a:gd name="T1" fmla="*/ 1 h 6"/>
                <a:gd name="T2" fmla="*/ 1 w 61"/>
                <a:gd name="T3" fmla="*/ 1 h 6"/>
                <a:gd name="T4" fmla="*/ 1 w 61"/>
                <a:gd name="T5" fmla="*/ 2 h 6"/>
                <a:gd name="T6" fmla="*/ 60 w 61"/>
                <a:gd name="T7" fmla="*/ 3 h 6"/>
                <a:gd name="T8" fmla="*/ 60 w 61"/>
                <a:gd name="T9" fmla="*/ 1 h 6"/>
              </a:gdLst>
              <a:ahLst/>
              <a:cxnLst>
                <a:cxn ang="0">
                  <a:pos x="T0" y="T1"/>
                </a:cxn>
                <a:cxn ang="0">
                  <a:pos x="T2" y="T3"/>
                </a:cxn>
                <a:cxn ang="0">
                  <a:pos x="T4" y="T5"/>
                </a:cxn>
                <a:cxn ang="0">
                  <a:pos x="T6" y="T7"/>
                </a:cxn>
                <a:cxn ang="0">
                  <a:pos x="T8" y="T9"/>
                </a:cxn>
              </a:cxnLst>
              <a:rect l="0" t="0" r="r" b="b"/>
              <a:pathLst>
                <a:path w="61" h="6">
                  <a:moveTo>
                    <a:pt x="60" y="1"/>
                  </a:moveTo>
                  <a:cubicBezTo>
                    <a:pt x="40" y="1"/>
                    <a:pt x="21" y="2"/>
                    <a:pt x="1" y="1"/>
                  </a:cubicBezTo>
                  <a:cubicBezTo>
                    <a:pt x="0" y="0"/>
                    <a:pt x="0" y="2"/>
                    <a:pt x="1" y="2"/>
                  </a:cubicBezTo>
                  <a:cubicBezTo>
                    <a:pt x="20" y="5"/>
                    <a:pt x="41" y="6"/>
                    <a:pt x="60" y="3"/>
                  </a:cubicBezTo>
                  <a:cubicBezTo>
                    <a:pt x="61" y="3"/>
                    <a:pt x="61" y="1"/>
                    <a:pt x="6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6" name="1-15-Freeform"/>
            <p:cNvSpPr>
              <a:spLocks/>
            </p:cNvSpPr>
            <p:nvPr>
              <p:custDataLst>
                <p:tags r:id="rId29"/>
              </p:custDataLst>
            </p:nvPr>
          </p:nvSpPr>
          <p:spPr bwMode="auto">
            <a:xfrm>
              <a:off x="6987" y="2670"/>
              <a:ext cx="140" cy="10"/>
            </a:xfrm>
            <a:custGeom>
              <a:avLst/>
              <a:gdLst>
                <a:gd name="T0" fmla="*/ 57 w 59"/>
                <a:gd name="T1" fmla="*/ 1 h 4"/>
                <a:gd name="T2" fmla="*/ 1 w 59"/>
                <a:gd name="T3" fmla="*/ 2 h 4"/>
                <a:gd name="T4" fmla="*/ 1 w 59"/>
                <a:gd name="T5" fmla="*/ 4 h 4"/>
                <a:gd name="T6" fmla="*/ 57 w 59"/>
                <a:gd name="T7" fmla="*/ 4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8" y="0"/>
                    <a:pt x="19" y="0"/>
                    <a:pt x="1" y="2"/>
                  </a:cubicBezTo>
                  <a:cubicBezTo>
                    <a:pt x="0" y="2"/>
                    <a:pt x="0" y="4"/>
                    <a:pt x="1" y="4"/>
                  </a:cubicBezTo>
                  <a:cubicBezTo>
                    <a:pt x="19" y="3"/>
                    <a:pt x="38" y="3"/>
                    <a:pt x="57" y="4"/>
                  </a:cubicBezTo>
                  <a:cubicBezTo>
                    <a:pt x="59" y="4"/>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7" name="1-16-Freeform"/>
            <p:cNvSpPr>
              <a:spLocks/>
            </p:cNvSpPr>
            <p:nvPr>
              <p:custDataLst>
                <p:tags r:id="rId30"/>
              </p:custDataLst>
            </p:nvPr>
          </p:nvSpPr>
          <p:spPr bwMode="auto">
            <a:xfrm>
              <a:off x="6980" y="2689"/>
              <a:ext cx="151" cy="17"/>
            </a:xfrm>
            <a:custGeom>
              <a:avLst/>
              <a:gdLst>
                <a:gd name="T0" fmla="*/ 62 w 64"/>
                <a:gd name="T1" fmla="*/ 0 h 7"/>
                <a:gd name="T2" fmla="*/ 1 w 64"/>
                <a:gd name="T3" fmla="*/ 3 h 7"/>
                <a:gd name="T4" fmla="*/ 1 w 64"/>
                <a:gd name="T5" fmla="*/ 5 h 7"/>
                <a:gd name="T6" fmla="*/ 63 w 64"/>
                <a:gd name="T7" fmla="*/ 3 h 7"/>
                <a:gd name="T8" fmla="*/ 62 w 64"/>
                <a:gd name="T9" fmla="*/ 0 h 7"/>
              </a:gdLst>
              <a:ahLst/>
              <a:cxnLst>
                <a:cxn ang="0">
                  <a:pos x="T0" y="T1"/>
                </a:cxn>
                <a:cxn ang="0">
                  <a:pos x="T2" y="T3"/>
                </a:cxn>
                <a:cxn ang="0">
                  <a:pos x="T4" y="T5"/>
                </a:cxn>
                <a:cxn ang="0">
                  <a:pos x="T6" y="T7"/>
                </a:cxn>
                <a:cxn ang="0">
                  <a:pos x="T8" y="T9"/>
                </a:cxn>
              </a:cxnLst>
              <a:rect l="0" t="0" r="r" b="b"/>
              <a:pathLst>
                <a:path w="64" h="7">
                  <a:moveTo>
                    <a:pt x="62" y="0"/>
                  </a:moveTo>
                  <a:cubicBezTo>
                    <a:pt x="42" y="2"/>
                    <a:pt x="22" y="4"/>
                    <a:pt x="1" y="3"/>
                  </a:cubicBezTo>
                  <a:cubicBezTo>
                    <a:pt x="0" y="3"/>
                    <a:pt x="0" y="5"/>
                    <a:pt x="1" y="5"/>
                  </a:cubicBezTo>
                  <a:cubicBezTo>
                    <a:pt x="21" y="7"/>
                    <a:pt x="42" y="7"/>
                    <a:pt x="63" y="3"/>
                  </a:cubicBezTo>
                  <a:cubicBezTo>
                    <a:pt x="64" y="3"/>
                    <a:pt x="64" y="0"/>
                    <a:pt x="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8" name="1-17-Freeform"/>
            <p:cNvSpPr>
              <a:spLocks/>
            </p:cNvSpPr>
            <p:nvPr>
              <p:custDataLst>
                <p:tags r:id="rId31"/>
              </p:custDataLst>
            </p:nvPr>
          </p:nvSpPr>
          <p:spPr bwMode="auto">
            <a:xfrm>
              <a:off x="6701" y="1916"/>
              <a:ext cx="31" cy="790"/>
            </a:xfrm>
            <a:custGeom>
              <a:avLst/>
              <a:gdLst>
                <a:gd name="T0" fmla="*/ 10 w 13"/>
                <a:gd name="T1" fmla="*/ 166 h 332"/>
                <a:gd name="T2" fmla="*/ 3 w 13"/>
                <a:gd name="T3" fmla="*/ 2 h 332"/>
                <a:gd name="T4" fmla="*/ 0 w 13"/>
                <a:gd name="T5" fmla="*/ 2 h 332"/>
                <a:gd name="T6" fmla="*/ 8 w 13"/>
                <a:gd name="T7" fmla="*/ 166 h 332"/>
                <a:gd name="T8" fmla="*/ 7 w 13"/>
                <a:gd name="T9" fmla="*/ 331 h 332"/>
                <a:gd name="T10" fmla="*/ 9 w 13"/>
                <a:gd name="T11" fmla="*/ 331 h 332"/>
                <a:gd name="T12" fmla="*/ 10 w 13"/>
                <a:gd name="T13" fmla="*/ 166 h 332"/>
              </a:gdLst>
              <a:ahLst/>
              <a:cxnLst>
                <a:cxn ang="0">
                  <a:pos x="T0" y="T1"/>
                </a:cxn>
                <a:cxn ang="0">
                  <a:pos x="T2" y="T3"/>
                </a:cxn>
                <a:cxn ang="0">
                  <a:pos x="T4" y="T5"/>
                </a:cxn>
                <a:cxn ang="0">
                  <a:pos x="T6" y="T7"/>
                </a:cxn>
                <a:cxn ang="0">
                  <a:pos x="T8" y="T9"/>
                </a:cxn>
                <a:cxn ang="0">
                  <a:pos x="T10" y="T11"/>
                </a:cxn>
                <a:cxn ang="0">
                  <a:pos x="T12" y="T13"/>
                </a:cxn>
              </a:cxnLst>
              <a:rect l="0" t="0" r="r" b="b"/>
              <a:pathLst>
                <a:path w="13" h="332">
                  <a:moveTo>
                    <a:pt x="10" y="166"/>
                  </a:moveTo>
                  <a:cubicBezTo>
                    <a:pt x="9" y="111"/>
                    <a:pt x="8" y="56"/>
                    <a:pt x="3" y="2"/>
                  </a:cubicBezTo>
                  <a:cubicBezTo>
                    <a:pt x="2" y="0"/>
                    <a:pt x="0" y="0"/>
                    <a:pt x="0" y="2"/>
                  </a:cubicBezTo>
                  <a:cubicBezTo>
                    <a:pt x="3" y="56"/>
                    <a:pt x="6" y="111"/>
                    <a:pt x="8" y="166"/>
                  </a:cubicBezTo>
                  <a:cubicBezTo>
                    <a:pt x="9" y="221"/>
                    <a:pt x="7" y="276"/>
                    <a:pt x="7" y="331"/>
                  </a:cubicBezTo>
                  <a:cubicBezTo>
                    <a:pt x="7" y="332"/>
                    <a:pt x="9" y="332"/>
                    <a:pt x="9" y="331"/>
                  </a:cubicBezTo>
                  <a:cubicBezTo>
                    <a:pt x="13" y="276"/>
                    <a:pt x="11" y="221"/>
                    <a:pt x="10" y="1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99" name="1-18-Freeform"/>
            <p:cNvSpPr>
              <a:spLocks/>
            </p:cNvSpPr>
            <p:nvPr>
              <p:custDataLst>
                <p:tags r:id="rId32"/>
              </p:custDataLst>
            </p:nvPr>
          </p:nvSpPr>
          <p:spPr bwMode="auto">
            <a:xfrm>
              <a:off x="6734" y="1921"/>
              <a:ext cx="24" cy="809"/>
            </a:xfrm>
            <a:custGeom>
              <a:avLst/>
              <a:gdLst>
                <a:gd name="T0" fmla="*/ 1 w 10"/>
                <a:gd name="T1" fmla="*/ 1 h 340"/>
                <a:gd name="T2" fmla="*/ 0 w 10"/>
                <a:gd name="T3" fmla="*/ 1 h 340"/>
                <a:gd name="T4" fmla="*/ 7 w 10"/>
                <a:gd name="T5" fmla="*/ 338 h 340"/>
                <a:gd name="T6" fmla="*/ 10 w 10"/>
                <a:gd name="T7" fmla="*/ 338 h 340"/>
                <a:gd name="T8" fmla="*/ 1 w 10"/>
                <a:gd name="T9" fmla="*/ 1 h 340"/>
              </a:gdLst>
              <a:ahLst/>
              <a:cxnLst>
                <a:cxn ang="0">
                  <a:pos x="T0" y="T1"/>
                </a:cxn>
                <a:cxn ang="0">
                  <a:pos x="T2" y="T3"/>
                </a:cxn>
                <a:cxn ang="0">
                  <a:pos x="T4" y="T5"/>
                </a:cxn>
                <a:cxn ang="0">
                  <a:pos x="T6" y="T7"/>
                </a:cxn>
                <a:cxn ang="0">
                  <a:pos x="T8" y="T9"/>
                </a:cxn>
              </a:cxnLst>
              <a:rect l="0" t="0" r="r" b="b"/>
              <a:pathLst>
                <a:path w="10" h="340">
                  <a:moveTo>
                    <a:pt x="1" y="1"/>
                  </a:moveTo>
                  <a:cubicBezTo>
                    <a:pt x="1" y="0"/>
                    <a:pt x="0" y="0"/>
                    <a:pt x="0" y="1"/>
                  </a:cubicBezTo>
                  <a:cubicBezTo>
                    <a:pt x="0" y="113"/>
                    <a:pt x="4" y="226"/>
                    <a:pt x="7" y="338"/>
                  </a:cubicBezTo>
                  <a:cubicBezTo>
                    <a:pt x="7" y="340"/>
                    <a:pt x="10" y="340"/>
                    <a:pt x="10" y="338"/>
                  </a:cubicBezTo>
                  <a:cubicBezTo>
                    <a:pt x="8" y="226"/>
                    <a:pt x="7" y="113"/>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0" name="1-19-Freeform"/>
            <p:cNvSpPr>
              <a:spLocks/>
            </p:cNvSpPr>
            <p:nvPr>
              <p:custDataLst>
                <p:tags r:id="rId33"/>
              </p:custDataLst>
            </p:nvPr>
          </p:nvSpPr>
          <p:spPr bwMode="auto">
            <a:xfrm>
              <a:off x="6767" y="1914"/>
              <a:ext cx="36" cy="799"/>
            </a:xfrm>
            <a:custGeom>
              <a:avLst/>
              <a:gdLst>
                <a:gd name="T0" fmla="*/ 1 w 15"/>
                <a:gd name="T1" fmla="*/ 1 h 336"/>
                <a:gd name="T2" fmla="*/ 0 w 15"/>
                <a:gd name="T3" fmla="*/ 1 h 336"/>
                <a:gd name="T4" fmla="*/ 13 w 15"/>
                <a:gd name="T5" fmla="*/ 335 h 336"/>
                <a:gd name="T6" fmla="*/ 15 w 15"/>
                <a:gd name="T7" fmla="*/ 335 h 336"/>
                <a:gd name="T8" fmla="*/ 1 w 15"/>
                <a:gd name="T9" fmla="*/ 1 h 336"/>
              </a:gdLst>
              <a:ahLst/>
              <a:cxnLst>
                <a:cxn ang="0">
                  <a:pos x="T0" y="T1"/>
                </a:cxn>
                <a:cxn ang="0">
                  <a:pos x="T2" y="T3"/>
                </a:cxn>
                <a:cxn ang="0">
                  <a:pos x="T4" y="T5"/>
                </a:cxn>
                <a:cxn ang="0">
                  <a:pos x="T6" y="T7"/>
                </a:cxn>
                <a:cxn ang="0">
                  <a:pos x="T8" y="T9"/>
                </a:cxn>
              </a:cxnLst>
              <a:rect l="0" t="0" r="r" b="b"/>
              <a:pathLst>
                <a:path w="15" h="336">
                  <a:moveTo>
                    <a:pt x="1" y="1"/>
                  </a:moveTo>
                  <a:cubicBezTo>
                    <a:pt x="1" y="0"/>
                    <a:pt x="0" y="0"/>
                    <a:pt x="0" y="1"/>
                  </a:cubicBezTo>
                  <a:cubicBezTo>
                    <a:pt x="2" y="112"/>
                    <a:pt x="6" y="224"/>
                    <a:pt x="13" y="335"/>
                  </a:cubicBezTo>
                  <a:cubicBezTo>
                    <a:pt x="13" y="336"/>
                    <a:pt x="15" y="336"/>
                    <a:pt x="15" y="335"/>
                  </a:cubicBezTo>
                  <a:cubicBezTo>
                    <a:pt x="13" y="224"/>
                    <a:pt x="8" y="112"/>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1" name="1-20-Freeform"/>
            <p:cNvSpPr>
              <a:spLocks/>
            </p:cNvSpPr>
            <p:nvPr>
              <p:custDataLst>
                <p:tags r:id="rId34"/>
              </p:custDataLst>
            </p:nvPr>
          </p:nvSpPr>
          <p:spPr bwMode="auto">
            <a:xfrm>
              <a:off x="6810" y="1923"/>
              <a:ext cx="35" cy="790"/>
            </a:xfrm>
            <a:custGeom>
              <a:avLst/>
              <a:gdLst>
                <a:gd name="T0" fmla="*/ 12 w 15"/>
                <a:gd name="T1" fmla="*/ 161 h 332"/>
                <a:gd name="T2" fmla="*/ 2 w 15"/>
                <a:gd name="T3" fmla="*/ 1 h 332"/>
                <a:gd name="T4" fmla="*/ 1 w 15"/>
                <a:gd name="T5" fmla="*/ 1 h 332"/>
                <a:gd name="T6" fmla="*/ 9 w 15"/>
                <a:gd name="T7" fmla="*/ 165 h 332"/>
                <a:gd name="T8" fmla="*/ 11 w 15"/>
                <a:gd name="T9" fmla="*/ 330 h 332"/>
                <a:gd name="T10" fmla="*/ 14 w 15"/>
                <a:gd name="T11" fmla="*/ 330 h 332"/>
                <a:gd name="T12" fmla="*/ 12 w 15"/>
                <a:gd name="T13" fmla="*/ 161 h 332"/>
              </a:gdLst>
              <a:ahLst/>
              <a:cxnLst>
                <a:cxn ang="0">
                  <a:pos x="T0" y="T1"/>
                </a:cxn>
                <a:cxn ang="0">
                  <a:pos x="T2" y="T3"/>
                </a:cxn>
                <a:cxn ang="0">
                  <a:pos x="T4" y="T5"/>
                </a:cxn>
                <a:cxn ang="0">
                  <a:pos x="T6" y="T7"/>
                </a:cxn>
                <a:cxn ang="0">
                  <a:pos x="T8" y="T9"/>
                </a:cxn>
                <a:cxn ang="0">
                  <a:pos x="T10" y="T11"/>
                </a:cxn>
                <a:cxn ang="0">
                  <a:pos x="T12" y="T13"/>
                </a:cxn>
              </a:cxnLst>
              <a:rect l="0" t="0" r="r" b="b"/>
              <a:pathLst>
                <a:path w="15" h="332">
                  <a:moveTo>
                    <a:pt x="12" y="161"/>
                  </a:moveTo>
                  <a:cubicBezTo>
                    <a:pt x="13" y="108"/>
                    <a:pt x="14" y="53"/>
                    <a:pt x="2" y="1"/>
                  </a:cubicBezTo>
                  <a:cubicBezTo>
                    <a:pt x="1" y="0"/>
                    <a:pt x="0" y="1"/>
                    <a:pt x="1" y="1"/>
                  </a:cubicBezTo>
                  <a:cubicBezTo>
                    <a:pt x="7" y="56"/>
                    <a:pt x="10" y="110"/>
                    <a:pt x="9" y="165"/>
                  </a:cubicBezTo>
                  <a:cubicBezTo>
                    <a:pt x="8" y="220"/>
                    <a:pt x="6" y="275"/>
                    <a:pt x="11" y="330"/>
                  </a:cubicBezTo>
                  <a:cubicBezTo>
                    <a:pt x="12" y="332"/>
                    <a:pt x="15" y="332"/>
                    <a:pt x="14" y="330"/>
                  </a:cubicBezTo>
                  <a:cubicBezTo>
                    <a:pt x="9" y="274"/>
                    <a:pt x="11" y="217"/>
                    <a:pt x="12" y="1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2" name="1-21-Freeform"/>
            <p:cNvSpPr>
              <a:spLocks/>
            </p:cNvSpPr>
            <p:nvPr>
              <p:custDataLst>
                <p:tags r:id="rId35"/>
              </p:custDataLst>
            </p:nvPr>
          </p:nvSpPr>
          <p:spPr bwMode="auto">
            <a:xfrm>
              <a:off x="6857" y="1928"/>
              <a:ext cx="24" cy="806"/>
            </a:xfrm>
            <a:custGeom>
              <a:avLst/>
              <a:gdLst>
                <a:gd name="T0" fmla="*/ 2 w 10"/>
                <a:gd name="T1" fmla="*/ 1 h 339"/>
                <a:gd name="T2" fmla="*/ 0 w 10"/>
                <a:gd name="T3" fmla="*/ 1 h 339"/>
                <a:gd name="T4" fmla="*/ 7 w 10"/>
                <a:gd name="T5" fmla="*/ 337 h 339"/>
                <a:gd name="T6" fmla="*/ 9 w 10"/>
                <a:gd name="T7" fmla="*/ 337 h 339"/>
                <a:gd name="T8" fmla="*/ 2 w 10"/>
                <a:gd name="T9" fmla="*/ 1 h 339"/>
              </a:gdLst>
              <a:ahLst/>
              <a:cxnLst>
                <a:cxn ang="0">
                  <a:pos x="T0" y="T1"/>
                </a:cxn>
                <a:cxn ang="0">
                  <a:pos x="T2" y="T3"/>
                </a:cxn>
                <a:cxn ang="0">
                  <a:pos x="T4" y="T5"/>
                </a:cxn>
                <a:cxn ang="0">
                  <a:pos x="T6" y="T7"/>
                </a:cxn>
                <a:cxn ang="0">
                  <a:pos x="T8" y="T9"/>
                </a:cxn>
              </a:cxnLst>
              <a:rect l="0" t="0" r="r" b="b"/>
              <a:pathLst>
                <a:path w="10" h="339">
                  <a:moveTo>
                    <a:pt x="2" y="1"/>
                  </a:moveTo>
                  <a:cubicBezTo>
                    <a:pt x="2" y="0"/>
                    <a:pt x="0" y="0"/>
                    <a:pt x="0" y="1"/>
                  </a:cubicBezTo>
                  <a:cubicBezTo>
                    <a:pt x="0" y="113"/>
                    <a:pt x="4" y="225"/>
                    <a:pt x="7" y="337"/>
                  </a:cubicBezTo>
                  <a:cubicBezTo>
                    <a:pt x="7" y="339"/>
                    <a:pt x="10" y="339"/>
                    <a:pt x="9" y="337"/>
                  </a:cubicBezTo>
                  <a:cubicBezTo>
                    <a:pt x="8" y="225"/>
                    <a:pt x="7" y="112"/>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3" name="1-22-Freeform"/>
            <p:cNvSpPr>
              <a:spLocks/>
            </p:cNvSpPr>
            <p:nvPr>
              <p:custDataLst>
                <p:tags r:id="rId36"/>
              </p:custDataLst>
            </p:nvPr>
          </p:nvSpPr>
          <p:spPr bwMode="auto">
            <a:xfrm>
              <a:off x="6897" y="1912"/>
              <a:ext cx="26" cy="808"/>
            </a:xfrm>
            <a:custGeom>
              <a:avLst/>
              <a:gdLst>
                <a:gd name="T0" fmla="*/ 2 w 11"/>
                <a:gd name="T1" fmla="*/ 1 h 340"/>
                <a:gd name="T2" fmla="*/ 0 w 11"/>
                <a:gd name="T3" fmla="*/ 1 h 340"/>
                <a:gd name="T4" fmla="*/ 8 w 11"/>
                <a:gd name="T5" fmla="*/ 338 h 340"/>
                <a:gd name="T6" fmla="*/ 11 w 11"/>
                <a:gd name="T7" fmla="*/ 338 h 340"/>
                <a:gd name="T8" fmla="*/ 2 w 11"/>
                <a:gd name="T9" fmla="*/ 1 h 340"/>
              </a:gdLst>
              <a:ahLst/>
              <a:cxnLst>
                <a:cxn ang="0">
                  <a:pos x="T0" y="T1"/>
                </a:cxn>
                <a:cxn ang="0">
                  <a:pos x="T2" y="T3"/>
                </a:cxn>
                <a:cxn ang="0">
                  <a:pos x="T4" y="T5"/>
                </a:cxn>
                <a:cxn ang="0">
                  <a:pos x="T6" y="T7"/>
                </a:cxn>
                <a:cxn ang="0">
                  <a:pos x="T8" y="T9"/>
                </a:cxn>
              </a:cxnLst>
              <a:rect l="0" t="0" r="r" b="b"/>
              <a:pathLst>
                <a:path w="11" h="340">
                  <a:moveTo>
                    <a:pt x="2" y="1"/>
                  </a:moveTo>
                  <a:cubicBezTo>
                    <a:pt x="1" y="0"/>
                    <a:pt x="0" y="0"/>
                    <a:pt x="0" y="1"/>
                  </a:cubicBezTo>
                  <a:cubicBezTo>
                    <a:pt x="2" y="113"/>
                    <a:pt x="7" y="226"/>
                    <a:pt x="8" y="338"/>
                  </a:cubicBezTo>
                  <a:cubicBezTo>
                    <a:pt x="8" y="340"/>
                    <a:pt x="11" y="340"/>
                    <a:pt x="11" y="338"/>
                  </a:cubicBezTo>
                  <a:cubicBezTo>
                    <a:pt x="10" y="226"/>
                    <a:pt x="9" y="1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4" name="1-23-Freeform"/>
            <p:cNvSpPr>
              <a:spLocks noEditPoints="1"/>
            </p:cNvSpPr>
            <p:nvPr>
              <p:custDataLst>
                <p:tags r:id="rId37"/>
              </p:custDataLst>
            </p:nvPr>
          </p:nvSpPr>
          <p:spPr bwMode="auto">
            <a:xfrm>
              <a:off x="6358" y="2263"/>
              <a:ext cx="182" cy="474"/>
            </a:xfrm>
            <a:custGeom>
              <a:avLst/>
              <a:gdLst>
                <a:gd name="T0" fmla="*/ 70 w 77"/>
                <a:gd name="T1" fmla="*/ 78 h 199"/>
                <a:gd name="T2" fmla="*/ 70 w 77"/>
                <a:gd name="T3" fmla="*/ 62 h 199"/>
                <a:gd name="T4" fmla="*/ 67 w 77"/>
                <a:gd name="T5" fmla="*/ 1 h 199"/>
                <a:gd name="T6" fmla="*/ 0 w 77"/>
                <a:gd name="T7" fmla="*/ 5 h 199"/>
                <a:gd name="T8" fmla="*/ 10 w 77"/>
                <a:gd name="T9" fmla="*/ 5 h 199"/>
                <a:gd name="T10" fmla="*/ 11 w 77"/>
                <a:gd name="T11" fmla="*/ 37 h 199"/>
                <a:gd name="T12" fmla="*/ 4 w 77"/>
                <a:gd name="T13" fmla="*/ 36 h 199"/>
                <a:gd name="T14" fmla="*/ 4 w 77"/>
                <a:gd name="T15" fmla="*/ 50 h 199"/>
                <a:gd name="T16" fmla="*/ 11 w 77"/>
                <a:gd name="T17" fmla="*/ 67 h 199"/>
                <a:gd name="T18" fmla="*/ 13 w 77"/>
                <a:gd name="T19" fmla="*/ 98 h 199"/>
                <a:gd name="T20" fmla="*/ 8 w 77"/>
                <a:gd name="T21" fmla="*/ 114 h 199"/>
                <a:gd name="T22" fmla="*/ 4 w 77"/>
                <a:gd name="T23" fmla="*/ 128 h 199"/>
                <a:gd name="T24" fmla="*/ 15 w 77"/>
                <a:gd name="T25" fmla="*/ 145 h 199"/>
                <a:gd name="T26" fmla="*/ 17 w 77"/>
                <a:gd name="T27" fmla="*/ 168 h 199"/>
                <a:gd name="T28" fmla="*/ 4 w 77"/>
                <a:gd name="T29" fmla="*/ 180 h 199"/>
                <a:gd name="T30" fmla="*/ 20 w 77"/>
                <a:gd name="T31" fmla="*/ 183 h 199"/>
                <a:gd name="T32" fmla="*/ 52 w 77"/>
                <a:gd name="T33" fmla="*/ 183 h 199"/>
                <a:gd name="T34" fmla="*/ 69 w 77"/>
                <a:gd name="T35" fmla="*/ 188 h 199"/>
                <a:gd name="T36" fmla="*/ 72 w 77"/>
                <a:gd name="T37" fmla="*/ 179 h 199"/>
                <a:gd name="T38" fmla="*/ 72 w 77"/>
                <a:gd name="T39" fmla="*/ 158 h 199"/>
                <a:gd name="T40" fmla="*/ 75 w 77"/>
                <a:gd name="T41" fmla="*/ 142 h 199"/>
                <a:gd name="T42" fmla="*/ 76 w 77"/>
                <a:gd name="T43" fmla="*/ 126 h 199"/>
                <a:gd name="T44" fmla="*/ 15 w 77"/>
                <a:gd name="T45" fmla="*/ 37 h 199"/>
                <a:gd name="T46" fmla="*/ 32 w 77"/>
                <a:gd name="T47" fmla="*/ 49 h 199"/>
                <a:gd name="T48" fmla="*/ 32 w 77"/>
                <a:gd name="T49" fmla="*/ 63 h 199"/>
                <a:gd name="T50" fmla="*/ 32 w 77"/>
                <a:gd name="T51" fmla="*/ 67 h 199"/>
                <a:gd name="T52" fmla="*/ 32 w 77"/>
                <a:gd name="T53" fmla="*/ 98 h 199"/>
                <a:gd name="T54" fmla="*/ 32 w 77"/>
                <a:gd name="T55" fmla="*/ 112 h 199"/>
                <a:gd name="T56" fmla="*/ 32 w 77"/>
                <a:gd name="T57" fmla="*/ 126 h 199"/>
                <a:gd name="T58" fmla="*/ 32 w 77"/>
                <a:gd name="T59" fmla="*/ 143 h 199"/>
                <a:gd name="T60" fmla="*/ 32 w 77"/>
                <a:gd name="T61" fmla="*/ 156 h 199"/>
                <a:gd name="T62" fmla="*/ 32 w 77"/>
                <a:gd name="T63" fmla="*/ 167 h 199"/>
                <a:gd name="T64" fmla="*/ 33 w 77"/>
                <a:gd name="T65" fmla="*/ 171 h 199"/>
                <a:gd name="T66" fmla="*/ 47 w 77"/>
                <a:gd name="T67" fmla="*/ 34 h 199"/>
                <a:gd name="T68" fmla="*/ 47 w 77"/>
                <a:gd name="T69" fmla="*/ 49 h 199"/>
                <a:gd name="T70" fmla="*/ 48 w 77"/>
                <a:gd name="T71" fmla="*/ 63 h 199"/>
                <a:gd name="T72" fmla="*/ 48 w 77"/>
                <a:gd name="T73" fmla="*/ 76 h 199"/>
                <a:gd name="T74" fmla="*/ 49 w 77"/>
                <a:gd name="T75" fmla="*/ 98 h 199"/>
                <a:gd name="T76" fmla="*/ 50 w 77"/>
                <a:gd name="T77" fmla="*/ 112 h 199"/>
                <a:gd name="T78" fmla="*/ 51 w 77"/>
                <a:gd name="T79" fmla="*/ 145 h 199"/>
                <a:gd name="T80" fmla="*/ 37 w 77"/>
                <a:gd name="T81" fmla="*/ 167 h 199"/>
                <a:gd name="T82" fmla="*/ 50 w 77"/>
                <a:gd name="T83" fmla="*/ 128 h 199"/>
                <a:gd name="T84" fmla="*/ 50 w 77"/>
                <a:gd name="T85" fmla="*/ 115 h 199"/>
                <a:gd name="T86" fmla="*/ 51 w 77"/>
                <a:gd name="T87" fmla="*/ 170 h 199"/>
                <a:gd name="T88" fmla="*/ 61 w 77"/>
                <a:gd name="T89" fmla="*/ 34 h 199"/>
                <a:gd name="T90" fmla="*/ 49 w 77"/>
                <a:gd name="T91" fmla="*/ 18 h 199"/>
                <a:gd name="T92" fmla="*/ 34 w 77"/>
                <a:gd name="T93" fmla="*/ 8 h 199"/>
                <a:gd name="T94" fmla="*/ 14 w 77"/>
                <a:gd name="T95" fmla="*/ 5 h 199"/>
                <a:gd name="T96" fmla="*/ 51 w 77"/>
                <a:gd name="T97" fmla="*/ 38 h 199"/>
                <a:gd name="T98" fmla="*/ 52 w 77"/>
                <a:gd name="T99" fmla="*/ 52 h 199"/>
                <a:gd name="T100" fmla="*/ 53 w 77"/>
                <a:gd name="T101" fmla="*/ 66 h 199"/>
                <a:gd name="T102" fmla="*/ 54 w 77"/>
                <a:gd name="T103" fmla="*/ 79 h 199"/>
                <a:gd name="T104" fmla="*/ 55 w 77"/>
                <a:gd name="T105" fmla="*/ 102 h 199"/>
                <a:gd name="T106" fmla="*/ 55 w 77"/>
                <a:gd name="T107" fmla="*/ 115 h 199"/>
                <a:gd name="T108" fmla="*/ 68 w 77"/>
                <a:gd name="T109" fmla="*/ 180 h 199"/>
                <a:gd name="T110" fmla="*/ 67 w 77"/>
                <a:gd name="T111" fmla="*/ 166 h 199"/>
                <a:gd name="T112" fmla="*/ 67 w 77"/>
                <a:gd name="T113" fmla="*/ 156 h 199"/>
                <a:gd name="T114" fmla="*/ 66 w 77"/>
                <a:gd name="T115"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99">
                  <a:moveTo>
                    <a:pt x="76" y="126"/>
                  </a:moveTo>
                  <a:cubicBezTo>
                    <a:pt x="75" y="126"/>
                    <a:pt x="73" y="126"/>
                    <a:pt x="72" y="126"/>
                  </a:cubicBezTo>
                  <a:cubicBezTo>
                    <a:pt x="72" y="118"/>
                    <a:pt x="71" y="109"/>
                    <a:pt x="71" y="101"/>
                  </a:cubicBezTo>
                  <a:cubicBezTo>
                    <a:pt x="72" y="101"/>
                    <a:pt x="72" y="99"/>
                    <a:pt x="71" y="99"/>
                  </a:cubicBezTo>
                  <a:cubicBezTo>
                    <a:pt x="71" y="92"/>
                    <a:pt x="70" y="85"/>
                    <a:pt x="70" y="78"/>
                  </a:cubicBezTo>
                  <a:cubicBezTo>
                    <a:pt x="70" y="78"/>
                    <a:pt x="71" y="78"/>
                    <a:pt x="71" y="78"/>
                  </a:cubicBezTo>
                  <a:cubicBezTo>
                    <a:pt x="72" y="78"/>
                    <a:pt x="72" y="76"/>
                    <a:pt x="71" y="76"/>
                  </a:cubicBezTo>
                  <a:cubicBezTo>
                    <a:pt x="70" y="76"/>
                    <a:pt x="70" y="76"/>
                    <a:pt x="70" y="76"/>
                  </a:cubicBezTo>
                  <a:cubicBezTo>
                    <a:pt x="70" y="72"/>
                    <a:pt x="70" y="68"/>
                    <a:pt x="70" y="65"/>
                  </a:cubicBezTo>
                  <a:cubicBezTo>
                    <a:pt x="71" y="64"/>
                    <a:pt x="71" y="63"/>
                    <a:pt x="70" y="62"/>
                  </a:cubicBezTo>
                  <a:cubicBezTo>
                    <a:pt x="69" y="58"/>
                    <a:pt x="69" y="54"/>
                    <a:pt x="69" y="50"/>
                  </a:cubicBezTo>
                  <a:cubicBezTo>
                    <a:pt x="69" y="50"/>
                    <a:pt x="69" y="50"/>
                    <a:pt x="69" y="50"/>
                  </a:cubicBezTo>
                  <a:cubicBezTo>
                    <a:pt x="69" y="35"/>
                    <a:pt x="68" y="20"/>
                    <a:pt x="68" y="5"/>
                  </a:cubicBezTo>
                  <a:cubicBezTo>
                    <a:pt x="68" y="4"/>
                    <a:pt x="68" y="3"/>
                    <a:pt x="67" y="3"/>
                  </a:cubicBezTo>
                  <a:cubicBezTo>
                    <a:pt x="67" y="2"/>
                    <a:pt x="67" y="2"/>
                    <a:pt x="67" y="1"/>
                  </a:cubicBezTo>
                  <a:cubicBezTo>
                    <a:pt x="67" y="0"/>
                    <a:pt x="65" y="0"/>
                    <a:pt x="65" y="1"/>
                  </a:cubicBezTo>
                  <a:cubicBezTo>
                    <a:pt x="65" y="1"/>
                    <a:pt x="65" y="2"/>
                    <a:pt x="65" y="2"/>
                  </a:cubicBezTo>
                  <a:cubicBezTo>
                    <a:pt x="50" y="2"/>
                    <a:pt x="34" y="2"/>
                    <a:pt x="19" y="2"/>
                  </a:cubicBezTo>
                  <a:cubicBezTo>
                    <a:pt x="14" y="2"/>
                    <a:pt x="3" y="0"/>
                    <a:pt x="0" y="5"/>
                  </a:cubicBezTo>
                  <a:cubicBezTo>
                    <a:pt x="0" y="5"/>
                    <a:pt x="0" y="5"/>
                    <a:pt x="0" y="5"/>
                  </a:cubicBezTo>
                  <a:cubicBezTo>
                    <a:pt x="0" y="5"/>
                    <a:pt x="1" y="6"/>
                    <a:pt x="1" y="6"/>
                  </a:cubicBezTo>
                  <a:cubicBezTo>
                    <a:pt x="1" y="6"/>
                    <a:pt x="1" y="6"/>
                    <a:pt x="1" y="6"/>
                  </a:cubicBezTo>
                  <a:cubicBezTo>
                    <a:pt x="2" y="5"/>
                    <a:pt x="2" y="5"/>
                    <a:pt x="2" y="5"/>
                  </a:cubicBezTo>
                  <a:cubicBezTo>
                    <a:pt x="2" y="5"/>
                    <a:pt x="2" y="5"/>
                    <a:pt x="2" y="5"/>
                  </a:cubicBezTo>
                  <a:cubicBezTo>
                    <a:pt x="3" y="4"/>
                    <a:pt x="7" y="4"/>
                    <a:pt x="10" y="5"/>
                  </a:cubicBezTo>
                  <a:cubicBezTo>
                    <a:pt x="10" y="9"/>
                    <a:pt x="10" y="14"/>
                    <a:pt x="10" y="18"/>
                  </a:cubicBezTo>
                  <a:cubicBezTo>
                    <a:pt x="8" y="18"/>
                    <a:pt x="5" y="18"/>
                    <a:pt x="3" y="18"/>
                  </a:cubicBezTo>
                  <a:cubicBezTo>
                    <a:pt x="1" y="18"/>
                    <a:pt x="2" y="20"/>
                    <a:pt x="3" y="20"/>
                  </a:cubicBezTo>
                  <a:cubicBezTo>
                    <a:pt x="5" y="20"/>
                    <a:pt x="8" y="20"/>
                    <a:pt x="10" y="20"/>
                  </a:cubicBezTo>
                  <a:cubicBezTo>
                    <a:pt x="10" y="26"/>
                    <a:pt x="11" y="31"/>
                    <a:pt x="11" y="37"/>
                  </a:cubicBezTo>
                  <a:cubicBezTo>
                    <a:pt x="9" y="37"/>
                    <a:pt x="7" y="37"/>
                    <a:pt x="6" y="36"/>
                  </a:cubicBezTo>
                  <a:cubicBezTo>
                    <a:pt x="7" y="36"/>
                    <a:pt x="7" y="35"/>
                    <a:pt x="6" y="35"/>
                  </a:cubicBezTo>
                  <a:cubicBezTo>
                    <a:pt x="6" y="35"/>
                    <a:pt x="6" y="35"/>
                    <a:pt x="5" y="35"/>
                  </a:cubicBezTo>
                  <a:cubicBezTo>
                    <a:pt x="5" y="35"/>
                    <a:pt x="5" y="35"/>
                    <a:pt x="5" y="35"/>
                  </a:cubicBezTo>
                  <a:cubicBezTo>
                    <a:pt x="5" y="35"/>
                    <a:pt x="4" y="36"/>
                    <a:pt x="4" y="36"/>
                  </a:cubicBezTo>
                  <a:cubicBezTo>
                    <a:pt x="4" y="36"/>
                    <a:pt x="4" y="37"/>
                    <a:pt x="4" y="37"/>
                  </a:cubicBezTo>
                  <a:cubicBezTo>
                    <a:pt x="6" y="38"/>
                    <a:pt x="8" y="39"/>
                    <a:pt x="11" y="39"/>
                  </a:cubicBezTo>
                  <a:cubicBezTo>
                    <a:pt x="11" y="42"/>
                    <a:pt x="11" y="45"/>
                    <a:pt x="11" y="49"/>
                  </a:cubicBezTo>
                  <a:cubicBezTo>
                    <a:pt x="9" y="48"/>
                    <a:pt x="6" y="48"/>
                    <a:pt x="4" y="48"/>
                  </a:cubicBezTo>
                  <a:cubicBezTo>
                    <a:pt x="3" y="48"/>
                    <a:pt x="3" y="50"/>
                    <a:pt x="4" y="50"/>
                  </a:cubicBezTo>
                  <a:cubicBezTo>
                    <a:pt x="6" y="50"/>
                    <a:pt x="9" y="50"/>
                    <a:pt x="11" y="51"/>
                  </a:cubicBezTo>
                  <a:cubicBezTo>
                    <a:pt x="11" y="55"/>
                    <a:pt x="11" y="60"/>
                    <a:pt x="11" y="65"/>
                  </a:cubicBezTo>
                  <a:cubicBezTo>
                    <a:pt x="8" y="65"/>
                    <a:pt x="6" y="65"/>
                    <a:pt x="3" y="66"/>
                  </a:cubicBezTo>
                  <a:cubicBezTo>
                    <a:pt x="2" y="66"/>
                    <a:pt x="2" y="67"/>
                    <a:pt x="3" y="67"/>
                  </a:cubicBezTo>
                  <a:cubicBezTo>
                    <a:pt x="6" y="67"/>
                    <a:pt x="8" y="67"/>
                    <a:pt x="11" y="67"/>
                  </a:cubicBezTo>
                  <a:cubicBezTo>
                    <a:pt x="11" y="71"/>
                    <a:pt x="12" y="74"/>
                    <a:pt x="12" y="77"/>
                  </a:cubicBezTo>
                  <a:cubicBezTo>
                    <a:pt x="9" y="78"/>
                    <a:pt x="6" y="78"/>
                    <a:pt x="3" y="78"/>
                  </a:cubicBezTo>
                  <a:cubicBezTo>
                    <a:pt x="2" y="78"/>
                    <a:pt x="2" y="79"/>
                    <a:pt x="3" y="79"/>
                  </a:cubicBezTo>
                  <a:cubicBezTo>
                    <a:pt x="6" y="79"/>
                    <a:pt x="9" y="79"/>
                    <a:pt x="12" y="79"/>
                  </a:cubicBezTo>
                  <a:cubicBezTo>
                    <a:pt x="12" y="85"/>
                    <a:pt x="12" y="92"/>
                    <a:pt x="13" y="98"/>
                  </a:cubicBezTo>
                  <a:cubicBezTo>
                    <a:pt x="12" y="98"/>
                    <a:pt x="10" y="98"/>
                    <a:pt x="9" y="98"/>
                  </a:cubicBezTo>
                  <a:cubicBezTo>
                    <a:pt x="9" y="98"/>
                    <a:pt x="9" y="99"/>
                    <a:pt x="9" y="99"/>
                  </a:cubicBezTo>
                  <a:cubicBezTo>
                    <a:pt x="10" y="99"/>
                    <a:pt x="12" y="99"/>
                    <a:pt x="13" y="99"/>
                  </a:cubicBezTo>
                  <a:cubicBezTo>
                    <a:pt x="13" y="104"/>
                    <a:pt x="13" y="109"/>
                    <a:pt x="13" y="113"/>
                  </a:cubicBezTo>
                  <a:cubicBezTo>
                    <a:pt x="12" y="113"/>
                    <a:pt x="10" y="114"/>
                    <a:pt x="8" y="114"/>
                  </a:cubicBezTo>
                  <a:cubicBezTo>
                    <a:pt x="7" y="114"/>
                    <a:pt x="7" y="115"/>
                    <a:pt x="8" y="115"/>
                  </a:cubicBezTo>
                  <a:cubicBezTo>
                    <a:pt x="10" y="115"/>
                    <a:pt x="12" y="115"/>
                    <a:pt x="14" y="115"/>
                  </a:cubicBezTo>
                  <a:cubicBezTo>
                    <a:pt x="14" y="119"/>
                    <a:pt x="14" y="122"/>
                    <a:pt x="14" y="126"/>
                  </a:cubicBezTo>
                  <a:cubicBezTo>
                    <a:pt x="11" y="126"/>
                    <a:pt x="7" y="126"/>
                    <a:pt x="4" y="126"/>
                  </a:cubicBezTo>
                  <a:cubicBezTo>
                    <a:pt x="3" y="126"/>
                    <a:pt x="3" y="128"/>
                    <a:pt x="4" y="128"/>
                  </a:cubicBezTo>
                  <a:cubicBezTo>
                    <a:pt x="7" y="128"/>
                    <a:pt x="11" y="128"/>
                    <a:pt x="14" y="128"/>
                  </a:cubicBezTo>
                  <a:cubicBezTo>
                    <a:pt x="15" y="133"/>
                    <a:pt x="15" y="138"/>
                    <a:pt x="15" y="143"/>
                  </a:cubicBezTo>
                  <a:cubicBezTo>
                    <a:pt x="12" y="143"/>
                    <a:pt x="9" y="143"/>
                    <a:pt x="5" y="143"/>
                  </a:cubicBezTo>
                  <a:cubicBezTo>
                    <a:pt x="5" y="143"/>
                    <a:pt x="5" y="144"/>
                    <a:pt x="5" y="144"/>
                  </a:cubicBezTo>
                  <a:cubicBezTo>
                    <a:pt x="9" y="145"/>
                    <a:pt x="12" y="145"/>
                    <a:pt x="15" y="145"/>
                  </a:cubicBezTo>
                  <a:cubicBezTo>
                    <a:pt x="16" y="149"/>
                    <a:pt x="16" y="153"/>
                    <a:pt x="16" y="156"/>
                  </a:cubicBezTo>
                  <a:cubicBezTo>
                    <a:pt x="13" y="156"/>
                    <a:pt x="11" y="156"/>
                    <a:pt x="8" y="156"/>
                  </a:cubicBezTo>
                  <a:cubicBezTo>
                    <a:pt x="7" y="156"/>
                    <a:pt x="7" y="158"/>
                    <a:pt x="8" y="158"/>
                  </a:cubicBezTo>
                  <a:cubicBezTo>
                    <a:pt x="11" y="158"/>
                    <a:pt x="13" y="158"/>
                    <a:pt x="16" y="158"/>
                  </a:cubicBezTo>
                  <a:cubicBezTo>
                    <a:pt x="16" y="161"/>
                    <a:pt x="17" y="165"/>
                    <a:pt x="17" y="168"/>
                  </a:cubicBezTo>
                  <a:cubicBezTo>
                    <a:pt x="13" y="168"/>
                    <a:pt x="9" y="168"/>
                    <a:pt x="5" y="168"/>
                  </a:cubicBezTo>
                  <a:cubicBezTo>
                    <a:pt x="4" y="168"/>
                    <a:pt x="4" y="170"/>
                    <a:pt x="5" y="170"/>
                  </a:cubicBezTo>
                  <a:cubicBezTo>
                    <a:pt x="9" y="170"/>
                    <a:pt x="13" y="170"/>
                    <a:pt x="17" y="170"/>
                  </a:cubicBezTo>
                  <a:cubicBezTo>
                    <a:pt x="17" y="174"/>
                    <a:pt x="18" y="177"/>
                    <a:pt x="18" y="181"/>
                  </a:cubicBezTo>
                  <a:cubicBezTo>
                    <a:pt x="13" y="180"/>
                    <a:pt x="9" y="180"/>
                    <a:pt x="4" y="180"/>
                  </a:cubicBezTo>
                  <a:cubicBezTo>
                    <a:pt x="3" y="180"/>
                    <a:pt x="3" y="181"/>
                    <a:pt x="4" y="181"/>
                  </a:cubicBezTo>
                  <a:cubicBezTo>
                    <a:pt x="9" y="182"/>
                    <a:pt x="13" y="182"/>
                    <a:pt x="18" y="183"/>
                  </a:cubicBezTo>
                  <a:cubicBezTo>
                    <a:pt x="18" y="185"/>
                    <a:pt x="18" y="187"/>
                    <a:pt x="18" y="189"/>
                  </a:cubicBezTo>
                  <a:cubicBezTo>
                    <a:pt x="18" y="190"/>
                    <a:pt x="21" y="190"/>
                    <a:pt x="21" y="189"/>
                  </a:cubicBezTo>
                  <a:cubicBezTo>
                    <a:pt x="21" y="187"/>
                    <a:pt x="20" y="185"/>
                    <a:pt x="20" y="183"/>
                  </a:cubicBezTo>
                  <a:cubicBezTo>
                    <a:pt x="25" y="183"/>
                    <a:pt x="29" y="183"/>
                    <a:pt x="33" y="183"/>
                  </a:cubicBezTo>
                  <a:cubicBezTo>
                    <a:pt x="33" y="188"/>
                    <a:pt x="33" y="192"/>
                    <a:pt x="34" y="197"/>
                  </a:cubicBezTo>
                  <a:cubicBezTo>
                    <a:pt x="34" y="199"/>
                    <a:pt x="36" y="199"/>
                    <a:pt x="36" y="197"/>
                  </a:cubicBezTo>
                  <a:cubicBezTo>
                    <a:pt x="36" y="192"/>
                    <a:pt x="36" y="188"/>
                    <a:pt x="37" y="183"/>
                  </a:cubicBezTo>
                  <a:cubicBezTo>
                    <a:pt x="42" y="184"/>
                    <a:pt x="47" y="183"/>
                    <a:pt x="52" y="183"/>
                  </a:cubicBezTo>
                  <a:cubicBezTo>
                    <a:pt x="52" y="186"/>
                    <a:pt x="52" y="188"/>
                    <a:pt x="52" y="190"/>
                  </a:cubicBezTo>
                  <a:cubicBezTo>
                    <a:pt x="52" y="192"/>
                    <a:pt x="55" y="192"/>
                    <a:pt x="55" y="190"/>
                  </a:cubicBezTo>
                  <a:cubicBezTo>
                    <a:pt x="55" y="188"/>
                    <a:pt x="55" y="186"/>
                    <a:pt x="55" y="183"/>
                  </a:cubicBezTo>
                  <a:cubicBezTo>
                    <a:pt x="59" y="183"/>
                    <a:pt x="64" y="183"/>
                    <a:pt x="69" y="182"/>
                  </a:cubicBezTo>
                  <a:cubicBezTo>
                    <a:pt x="69" y="184"/>
                    <a:pt x="69" y="186"/>
                    <a:pt x="69" y="188"/>
                  </a:cubicBezTo>
                  <a:cubicBezTo>
                    <a:pt x="69" y="190"/>
                    <a:pt x="72" y="190"/>
                    <a:pt x="72" y="188"/>
                  </a:cubicBezTo>
                  <a:cubicBezTo>
                    <a:pt x="72" y="186"/>
                    <a:pt x="72" y="184"/>
                    <a:pt x="72" y="182"/>
                  </a:cubicBezTo>
                  <a:cubicBezTo>
                    <a:pt x="73" y="182"/>
                    <a:pt x="74" y="182"/>
                    <a:pt x="75" y="182"/>
                  </a:cubicBezTo>
                  <a:cubicBezTo>
                    <a:pt x="76" y="182"/>
                    <a:pt x="76" y="179"/>
                    <a:pt x="75" y="179"/>
                  </a:cubicBezTo>
                  <a:cubicBezTo>
                    <a:pt x="74" y="179"/>
                    <a:pt x="73" y="179"/>
                    <a:pt x="72" y="179"/>
                  </a:cubicBezTo>
                  <a:cubicBezTo>
                    <a:pt x="72" y="175"/>
                    <a:pt x="72" y="172"/>
                    <a:pt x="72" y="168"/>
                  </a:cubicBezTo>
                  <a:cubicBezTo>
                    <a:pt x="73" y="168"/>
                    <a:pt x="73" y="167"/>
                    <a:pt x="73" y="167"/>
                  </a:cubicBezTo>
                  <a:cubicBezTo>
                    <a:pt x="74" y="167"/>
                    <a:pt x="74" y="166"/>
                    <a:pt x="73" y="166"/>
                  </a:cubicBezTo>
                  <a:cubicBezTo>
                    <a:pt x="73" y="166"/>
                    <a:pt x="73" y="166"/>
                    <a:pt x="72" y="166"/>
                  </a:cubicBezTo>
                  <a:cubicBezTo>
                    <a:pt x="72" y="163"/>
                    <a:pt x="72" y="161"/>
                    <a:pt x="72" y="158"/>
                  </a:cubicBezTo>
                  <a:cubicBezTo>
                    <a:pt x="73" y="158"/>
                    <a:pt x="73" y="158"/>
                    <a:pt x="73" y="158"/>
                  </a:cubicBezTo>
                  <a:cubicBezTo>
                    <a:pt x="74" y="158"/>
                    <a:pt x="75" y="156"/>
                    <a:pt x="73" y="156"/>
                  </a:cubicBezTo>
                  <a:cubicBezTo>
                    <a:pt x="73" y="156"/>
                    <a:pt x="73" y="156"/>
                    <a:pt x="72" y="156"/>
                  </a:cubicBezTo>
                  <a:cubicBezTo>
                    <a:pt x="72" y="151"/>
                    <a:pt x="72" y="147"/>
                    <a:pt x="72" y="142"/>
                  </a:cubicBezTo>
                  <a:cubicBezTo>
                    <a:pt x="73" y="142"/>
                    <a:pt x="74" y="142"/>
                    <a:pt x="75" y="142"/>
                  </a:cubicBezTo>
                  <a:cubicBezTo>
                    <a:pt x="76" y="141"/>
                    <a:pt x="76" y="140"/>
                    <a:pt x="75" y="140"/>
                  </a:cubicBezTo>
                  <a:cubicBezTo>
                    <a:pt x="74" y="140"/>
                    <a:pt x="73" y="140"/>
                    <a:pt x="72" y="140"/>
                  </a:cubicBezTo>
                  <a:cubicBezTo>
                    <a:pt x="72" y="136"/>
                    <a:pt x="72" y="132"/>
                    <a:pt x="72" y="128"/>
                  </a:cubicBezTo>
                  <a:cubicBezTo>
                    <a:pt x="73" y="128"/>
                    <a:pt x="75" y="128"/>
                    <a:pt x="76" y="128"/>
                  </a:cubicBezTo>
                  <a:cubicBezTo>
                    <a:pt x="77" y="128"/>
                    <a:pt x="77" y="126"/>
                    <a:pt x="76" y="126"/>
                  </a:cubicBezTo>
                  <a:close/>
                  <a:moveTo>
                    <a:pt x="13" y="21"/>
                  </a:moveTo>
                  <a:cubicBezTo>
                    <a:pt x="20" y="21"/>
                    <a:pt x="26" y="21"/>
                    <a:pt x="32" y="22"/>
                  </a:cubicBezTo>
                  <a:cubicBezTo>
                    <a:pt x="32" y="26"/>
                    <a:pt x="32" y="31"/>
                    <a:pt x="32" y="35"/>
                  </a:cubicBezTo>
                  <a:cubicBezTo>
                    <a:pt x="32" y="35"/>
                    <a:pt x="32" y="35"/>
                    <a:pt x="32" y="35"/>
                  </a:cubicBezTo>
                  <a:cubicBezTo>
                    <a:pt x="27" y="36"/>
                    <a:pt x="20" y="36"/>
                    <a:pt x="15" y="37"/>
                  </a:cubicBezTo>
                  <a:cubicBezTo>
                    <a:pt x="14" y="31"/>
                    <a:pt x="14" y="26"/>
                    <a:pt x="13" y="21"/>
                  </a:cubicBezTo>
                  <a:close/>
                  <a:moveTo>
                    <a:pt x="15" y="39"/>
                  </a:moveTo>
                  <a:cubicBezTo>
                    <a:pt x="19" y="39"/>
                    <a:pt x="23" y="38"/>
                    <a:pt x="26" y="38"/>
                  </a:cubicBezTo>
                  <a:cubicBezTo>
                    <a:pt x="28" y="38"/>
                    <a:pt x="30" y="38"/>
                    <a:pt x="32" y="38"/>
                  </a:cubicBezTo>
                  <a:cubicBezTo>
                    <a:pt x="32" y="42"/>
                    <a:pt x="32" y="45"/>
                    <a:pt x="32" y="49"/>
                  </a:cubicBezTo>
                  <a:cubicBezTo>
                    <a:pt x="27" y="49"/>
                    <a:pt x="21" y="49"/>
                    <a:pt x="15" y="49"/>
                  </a:cubicBezTo>
                  <a:cubicBezTo>
                    <a:pt x="15" y="45"/>
                    <a:pt x="15" y="42"/>
                    <a:pt x="15" y="39"/>
                  </a:cubicBezTo>
                  <a:close/>
                  <a:moveTo>
                    <a:pt x="16" y="51"/>
                  </a:moveTo>
                  <a:cubicBezTo>
                    <a:pt x="21" y="51"/>
                    <a:pt x="27" y="52"/>
                    <a:pt x="32" y="52"/>
                  </a:cubicBezTo>
                  <a:cubicBezTo>
                    <a:pt x="32" y="56"/>
                    <a:pt x="32" y="60"/>
                    <a:pt x="32" y="63"/>
                  </a:cubicBezTo>
                  <a:cubicBezTo>
                    <a:pt x="27" y="64"/>
                    <a:pt x="22" y="64"/>
                    <a:pt x="16" y="64"/>
                  </a:cubicBezTo>
                  <a:cubicBezTo>
                    <a:pt x="16" y="60"/>
                    <a:pt x="16" y="55"/>
                    <a:pt x="16" y="51"/>
                  </a:cubicBezTo>
                  <a:close/>
                  <a:moveTo>
                    <a:pt x="17" y="77"/>
                  </a:moveTo>
                  <a:cubicBezTo>
                    <a:pt x="17" y="74"/>
                    <a:pt x="17" y="70"/>
                    <a:pt x="17" y="67"/>
                  </a:cubicBezTo>
                  <a:cubicBezTo>
                    <a:pt x="22" y="67"/>
                    <a:pt x="27" y="67"/>
                    <a:pt x="32" y="67"/>
                  </a:cubicBezTo>
                  <a:cubicBezTo>
                    <a:pt x="32" y="70"/>
                    <a:pt x="32" y="73"/>
                    <a:pt x="32" y="76"/>
                  </a:cubicBezTo>
                  <a:cubicBezTo>
                    <a:pt x="27" y="77"/>
                    <a:pt x="22" y="77"/>
                    <a:pt x="17" y="77"/>
                  </a:cubicBezTo>
                  <a:close/>
                  <a:moveTo>
                    <a:pt x="17" y="79"/>
                  </a:moveTo>
                  <a:cubicBezTo>
                    <a:pt x="22" y="79"/>
                    <a:pt x="27" y="79"/>
                    <a:pt x="32" y="79"/>
                  </a:cubicBezTo>
                  <a:cubicBezTo>
                    <a:pt x="32" y="85"/>
                    <a:pt x="32" y="91"/>
                    <a:pt x="32" y="98"/>
                  </a:cubicBezTo>
                  <a:cubicBezTo>
                    <a:pt x="27" y="98"/>
                    <a:pt x="23" y="98"/>
                    <a:pt x="18" y="98"/>
                  </a:cubicBezTo>
                  <a:cubicBezTo>
                    <a:pt x="18" y="92"/>
                    <a:pt x="17" y="85"/>
                    <a:pt x="17" y="79"/>
                  </a:cubicBezTo>
                  <a:close/>
                  <a:moveTo>
                    <a:pt x="18" y="100"/>
                  </a:moveTo>
                  <a:cubicBezTo>
                    <a:pt x="23" y="100"/>
                    <a:pt x="27" y="101"/>
                    <a:pt x="32" y="101"/>
                  </a:cubicBezTo>
                  <a:cubicBezTo>
                    <a:pt x="32" y="105"/>
                    <a:pt x="32" y="109"/>
                    <a:pt x="32" y="112"/>
                  </a:cubicBezTo>
                  <a:cubicBezTo>
                    <a:pt x="27" y="113"/>
                    <a:pt x="23" y="113"/>
                    <a:pt x="19" y="113"/>
                  </a:cubicBezTo>
                  <a:cubicBezTo>
                    <a:pt x="18" y="109"/>
                    <a:pt x="18" y="104"/>
                    <a:pt x="18" y="100"/>
                  </a:cubicBezTo>
                  <a:close/>
                  <a:moveTo>
                    <a:pt x="19" y="115"/>
                  </a:moveTo>
                  <a:cubicBezTo>
                    <a:pt x="23" y="115"/>
                    <a:pt x="27" y="115"/>
                    <a:pt x="32" y="115"/>
                  </a:cubicBezTo>
                  <a:cubicBezTo>
                    <a:pt x="32" y="119"/>
                    <a:pt x="32" y="122"/>
                    <a:pt x="32" y="126"/>
                  </a:cubicBezTo>
                  <a:cubicBezTo>
                    <a:pt x="27" y="126"/>
                    <a:pt x="23" y="126"/>
                    <a:pt x="19" y="126"/>
                  </a:cubicBezTo>
                  <a:cubicBezTo>
                    <a:pt x="19" y="122"/>
                    <a:pt x="19" y="119"/>
                    <a:pt x="19" y="115"/>
                  </a:cubicBezTo>
                  <a:close/>
                  <a:moveTo>
                    <a:pt x="19" y="128"/>
                  </a:moveTo>
                  <a:cubicBezTo>
                    <a:pt x="23" y="128"/>
                    <a:pt x="28" y="128"/>
                    <a:pt x="32" y="128"/>
                  </a:cubicBezTo>
                  <a:cubicBezTo>
                    <a:pt x="32" y="133"/>
                    <a:pt x="32" y="138"/>
                    <a:pt x="32" y="143"/>
                  </a:cubicBezTo>
                  <a:cubicBezTo>
                    <a:pt x="28" y="143"/>
                    <a:pt x="24" y="143"/>
                    <a:pt x="20" y="143"/>
                  </a:cubicBezTo>
                  <a:cubicBezTo>
                    <a:pt x="19" y="138"/>
                    <a:pt x="19" y="133"/>
                    <a:pt x="19" y="128"/>
                  </a:cubicBezTo>
                  <a:close/>
                  <a:moveTo>
                    <a:pt x="20" y="145"/>
                  </a:moveTo>
                  <a:cubicBezTo>
                    <a:pt x="24" y="145"/>
                    <a:pt x="28" y="145"/>
                    <a:pt x="32" y="145"/>
                  </a:cubicBezTo>
                  <a:cubicBezTo>
                    <a:pt x="32" y="149"/>
                    <a:pt x="32" y="153"/>
                    <a:pt x="32" y="156"/>
                  </a:cubicBezTo>
                  <a:cubicBezTo>
                    <a:pt x="28" y="156"/>
                    <a:pt x="24" y="156"/>
                    <a:pt x="20" y="156"/>
                  </a:cubicBezTo>
                  <a:cubicBezTo>
                    <a:pt x="20" y="153"/>
                    <a:pt x="20" y="149"/>
                    <a:pt x="20" y="145"/>
                  </a:cubicBezTo>
                  <a:close/>
                  <a:moveTo>
                    <a:pt x="20" y="158"/>
                  </a:moveTo>
                  <a:cubicBezTo>
                    <a:pt x="24" y="159"/>
                    <a:pt x="28" y="159"/>
                    <a:pt x="32" y="159"/>
                  </a:cubicBezTo>
                  <a:cubicBezTo>
                    <a:pt x="32" y="162"/>
                    <a:pt x="32" y="165"/>
                    <a:pt x="32" y="167"/>
                  </a:cubicBezTo>
                  <a:cubicBezTo>
                    <a:pt x="28" y="168"/>
                    <a:pt x="24" y="168"/>
                    <a:pt x="20" y="168"/>
                  </a:cubicBezTo>
                  <a:cubicBezTo>
                    <a:pt x="20" y="165"/>
                    <a:pt x="20" y="162"/>
                    <a:pt x="20" y="158"/>
                  </a:cubicBezTo>
                  <a:close/>
                  <a:moveTo>
                    <a:pt x="20" y="181"/>
                  </a:moveTo>
                  <a:cubicBezTo>
                    <a:pt x="20" y="177"/>
                    <a:pt x="20" y="174"/>
                    <a:pt x="20" y="170"/>
                  </a:cubicBezTo>
                  <a:cubicBezTo>
                    <a:pt x="24" y="171"/>
                    <a:pt x="28" y="171"/>
                    <a:pt x="33" y="171"/>
                  </a:cubicBezTo>
                  <a:cubicBezTo>
                    <a:pt x="33" y="174"/>
                    <a:pt x="33" y="178"/>
                    <a:pt x="33" y="181"/>
                  </a:cubicBezTo>
                  <a:cubicBezTo>
                    <a:pt x="29" y="181"/>
                    <a:pt x="25" y="181"/>
                    <a:pt x="20" y="181"/>
                  </a:cubicBezTo>
                  <a:close/>
                  <a:moveTo>
                    <a:pt x="34" y="22"/>
                  </a:moveTo>
                  <a:cubicBezTo>
                    <a:pt x="39" y="22"/>
                    <a:pt x="43" y="22"/>
                    <a:pt x="47" y="22"/>
                  </a:cubicBezTo>
                  <a:cubicBezTo>
                    <a:pt x="47" y="26"/>
                    <a:pt x="47" y="30"/>
                    <a:pt x="47" y="34"/>
                  </a:cubicBezTo>
                  <a:cubicBezTo>
                    <a:pt x="43" y="35"/>
                    <a:pt x="39" y="35"/>
                    <a:pt x="35" y="35"/>
                  </a:cubicBezTo>
                  <a:cubicBezTo>
                    <a:pt x="35" y="31"/>
                    <a:pt x="35" y="26"/>
                    <a:pt x="34" y="22"/>
                  </a:cubicBezTo>
                  <a:close/>
                  <a:moveTo>
                    <a:pt x="35" y="38"/>
                  </a:moveTo>
                  <a:cubicBezTo>
                    <a:pt x="39" y="38"/>
                    <a:pt x="43" y="38"/>
                    <a:pt x="47" y="38"/>
                  </a:cubicBezTo>
                  <a:cubicBezTo>
                    <a:pt x="47" y="42"/>
                    <a:pt x="47" y="45"/>
                    <a:pt x="47" y="49"/>
                  </a:cubicBezTo>
                  <a:cubicBezTo>
                    <a:pt x="43" y="49"/>
                    <a:pt x="39" y="49"/>
                    <a:pt x="35" y="49"/>
                  </a:cubicBezTo>
                  <a:cubicBezTo>
                    <a:pt x="35" y="45"/>
                    <a:pt x="35" y="42"/>
                    <a:pt x="35" y="38"/>
                  </a:cubicBezTo>
                  <a:close/>
                  <a:moveTo>
                    <a:pt x="35" y="52"/>
                  </a:moveTo>
                  <a:cubicBezTo>
                    <a:pt x="39" y="52"/>
                    <a:pt x="43" y="52"/>
                    <a:pt x="47" y="52"/>
                  </a:cubicBezTo>
                  <a:cubicBezTo>
                    <a:pt x="48" y="56"/>
                    <a:pt x="48" y="59"/>
                    <a:pt x="48" y="63"/>
                  </a:cubicBezTo>
                  <a:cubicBezTo>
                    <a:pt x="44" y="63"/>
                    <a:pt x="40" y="63"/>
                    <a:pt x="36" y="63"/>
                  </a:cubicBezTo>
                  <a:cubicBezTo>
                    <a:pt x="35" y="59"/>
                    <a:pt x="35" y="56"/>
                    <a:pt x="35" y="52"/>
                  </a:cubicBezTo>
                  <a:close/>
                  <a:moveTo>
                    <a:pt x="36" y="67"/>
                  </a:moveTo>
                  <a:cubicBezTo>
                    <a:pt x="40" y="67"/>
                    <a:pt x="44" y="67"/>
                    <a:pt x="48" y="66"/>
                  </a:cubicBezTo>
                  <a:cubicBezTo>
                    <a:pt x="48" y="70"/>
                    <a:pt x="48" y="73"/>
                    <a:pt x="48" y="76"/>
                  </a:cubicBezTo>
                  <a:cubicBezTo>
                    <a:pt x="44" y="76"/>
                    <a:pt x="40" y="76"/>
                    <a:pt x="36" y="76"/>
                  </a:cubicBezTo>
                  <a:cubicBezTo>
                    <a:pt x="36" y="73"/>
                    <a:pt x="36" y="70"/>
                    <a:pt x="36" y="67"/>
                  </a:cubicBezTo>
                  <a:close/>
                  <a:moveTo>
                    <a:pt x="36" y="79"/>
                  </a:moveTo>
                  <a:cubicBezTo>
                    <a:pt x="40" y="79"/>
                    <a:pt x="44" y="79"/>
                    <a:pt x="48" y="79"/>
                  </a:cubicBezTo>
                  <a:cubicBezTo>
                    <a:pt x="48" y="85"/>
                    <a:pt x="49" y="92"/>
                    <a:pt x="49" y="98"/>
                  </a:cubicBezTo>
                  <a:cubicBezTo>
                    <a:pt x="45" y="98"/>
                    <a:pt x="41" y="98"/>
                    <a:pt x="36" y="98"/>
                  </a:cubicBezTo>
                  <a:cubicBezTo>
                    <a:pt x="36" y="91"/>
                    <a:pt x="36" y="85"/>
                    <a:pt x="36" y="79"/>
                  </a:cubicBezTo>
                  <a:close/>
                  <a:moveTo>
                    <a:pt x="36" y="101"/>
                  </a:moveTo>
                  <a:cubicBezTo>
                    <a:pt x="41" y="101"/>
                    <a:pt x="45" y="101"/>
                    <a:pt x="49" y="101"/>
                  </a:cubicBezTo>
                  <a:cubicBezTo>
                    <a:pt x="49" y="105"/>
                    <a:pt x="49" y="108"/>
                    <a:pt x="50" y="112"/>
                  </a:cubicBezTo>
                  <a:cubicBezTo>
                    <a:pt x="45" y="112"/>
                    <a:pt x="41" y="112"/>
                    <a:pt x="37" y="112"/>
                  </a:cubicBezTo>
                  <a:cubicBezTo>
                    <a:pt x="37" y="108"/>
                    <a:pt x="36" y="105"/>
                    <a:pt x="36" y="101"/>
                  </a:cubicBezTo>
                  <a:close/>
                  <a:moveTo>
                    <a:pt x="37" y="156"/>
                  </a:moveTo>
                  <a:cubicBezTo>
                    <a:pt x="37" y="153"/>
                    <a:pt x="37" y="149"/>
                    <a:pt x="37" y="145"/>
                  </a:cubicBezTo>
                  <a:cubicBezTo>
                    <a:pt x="42" y="145"/>
                    <a:pt x="46" y="145"/>
                    <a:pt x="51" y="145"/>
                  </a:cubicBezTo>
                  <a:cubicBezTo>
                    <a:pt x="51" y="148"/>
                    <a:pt x="51" y="152"/>
                    <a:pt x="51" y="156"/>
                  </a:cubicBezTo>
                  <a:cubicBezTo>
                    <a:pt x="46" y="156"/>
                    <a:pt x="42" y="156"/>
                    <a:pt x="37" y="156"/>
                  </a:cubicBezTo>
                  <a:close/>
                  <a:moveTo>
                    <a:pt x="51" y="159"/>
                  </a:moveTo>
                  <a:cubicBezTo>
                    <a:pt x="51" y="161"/>
                    <a:pt x="51" y="164"/>
                    <a:pt x="51" y="167"/>
                  </a:cubicBezTo>
                  <a:cubicBezTo>
                    <a:pt x="47" y="167"/>
                    <a:pt x="42" y="167"/>
                    <a:pt x="37" y="167"/>
                  </a:cubicBezTo>
                  <a:cubicBezTo>
                    <a:pt x="37" y="164"/>
                    <a:pt x="37" y="162"/>
                    <a:pt x="37" y="159"/>
                  </a:cubicBezTo>
                  <a:cubicBezTo>
                    <a:pt x="42" y="159"/>
                    <a:pt x="46" y="159"/>
                    <a:pt x="51" y="159"/>
                  </a:cubicBezTo>
                  <a:close/>
                  <a:moveTo>
                    <a:pt x="37" y="143"/>
                  </a:moveTo>
                  <a:cubicBezTo>
                    <a:pt x="37" y="138"/>
                    <a:pt x="37" y="133"/>
                    <a:pt x="37" y="128"/>
                  </a:cubicBezTo>
                  <a:cubicBezTo>
                    <a:pt x="41" y="128"/>
                    <a:pt x="46" y="128"/>
                    <a:pt x="50" y="128"/>
                  </a:cubicBezTo>
                  <a:cubicBezTo>
                    <a:pt x="50" y="133"/>
                    <a:pt x="50" y="137"/>
                    <a:pt x="51" y="142"/>
                  </a:cubicBezTo>
                  <a:cubicBezTo>
                    <a:pt x="46" y="142"/>
                    <a:pt x="41" y="142"/>
                    <a:pt x="37" y="143"/>
                  </a:cubicBezTo>
                  <a:close/>
                  <a:moveTo>
                    <a:pt x="37" y="126"/>
                  </a:moveTo>
                  <a:cubicBezTo>
                    <a:pt x="37" y="122"/>
                    <a:pt x="37" y="119"/>
                    <a:pt x="37" y="115"/>
                  </a:cubicBezTo>
                  <a:cubicBezTo>
                    <a:pt x="41" y="115"/>
                    <a:pt x="45" y="115"/>
                    <a:pt x="50" y="115"/>
                  </a:cubicBezTo>
                  <a:cubicBezTo>
                    <a:pt x="50" y="119"/>
                    <a:pt x="50" y="122"/>
                    <a:pt x="50" y="126"/>
                  </a:cubicBezTo>
                  <a:cubicBezTo>
                    <a:pt x="46" y="126"/>
                    <a:pt x="41" y="126"/>
                    <a:pt x="37" y="126"/>
                  </a:cubicBezTo>
                  <a:close/>
                  <a:moveTo>
                    <a:pt x="37" y="181"/>
                  </a:moveTo>
                  <a:cubicBezTo>
                    <a:pt x="37" y="178"/>
                    <a:pt x="37" y="174"/>
                    <a:pt x="37" y="171"/>
                  </a:cubicBezTo>
                  <a:cubicBezTo>
                    <a:pt x="42" y="171"/>
                    <a:pt x="47" y="170"/>
                    <a:pt x="51" y="170"/>
                  </a:cubicBezTo>
                  <a:cubicBezTo>
                    <a:pt x="52" y="174"/>
                    <a:pt x="52" y="177"/>
                    <a:pt x="52" y="181"/>
                  </a:cubicBezTo>
                  <a:cubicBezTo>
                    <a:pt x="47" y="181"/>
                    <a:pt x="42" y="181"/>
                    <a:pt x="37" y="181"/>
                  </a:cubicBezTo>
                  <a:close/>
                  <a:moveTo>
                    <a:pt x="51" y="38"/>
                  </a:moveTo>
                  <a:cubicBezTo>
                    <a:pt x="55" y="37"/>
                    <a:pt x="58" y="37"/>
                    <a:pt x="62" y="36"/>
                  </a:cubicBezTo>
                  <a:cubicBezTo>
                    <a:pt x="63" y="36"/>
                    <a:pt x="62" y="34"/>
                    <a:pt x="61" y="34"/>
                  </a:cubicBezTo>
                  <a:cubicBezTo>
                    <a:pt x="58" y="34"/>
                    <a:pt x="54" y="34"/>
                    <a:pt x="51" y="34"/>
                  </a:cubicBezTo>
                  <a:cubicBezTo>
                    <a:pt x="50" y="30"/>
                    <a:pt x="50" y="26"/>
                    <a:pt x="49" y="22"/>
                  </a:cubicBezTo>
                  <a:cubicBezTo>
                    <a:pt x="54" y="22"/>
                    <a:pt x="59" y="21"/>
                    <a:pt x="64" y="21"/>
                  </a:cubicBezTo>
                  <a:cubicBezTo>
                    <a:pt x="66" y="21"/>
                    <a:pt x="66" y="18"/>
                    <a:pt x="64" y="18"/>
                  </a:cubicBezTo>
                  <a:cubicBezTo>
                    <a:pt x="59" y="18"/>
                    <a:pt x="54" y="18"/>
                    <a:pt x="49" y="18"/>
                  </a:cubicBezTo>
                  <a:cubicBezTo>
                    <a:pt x="48" y="14"/>
                    <a:pt x="48" y="11"/>
                    <a:pt x="48" y="8"/>
                  </a:cubicBezTo>
                  <a:cubicBezTo>
                    <a:pt x="48" y="7"/>
                    <a:pt x="47" y="7"/>
                    <a:pt x="47" y="8"/>
                  </a:cubicBezTo>
                  <a:cubicBezTo>
                    <a:pt x="47" y="11"/>
                    <a:pt x="47" y="14"/>
                    <a:pt x="47" y="18"/>
                  </a:cubicBezTo>
                  <a:cubicBezTo>
                    <a:pt x="43" y="18"/>
                    <a:pt x="39" y="18"/>
                    <a:pt x="34" y="18"/>
                  </a:cubicBezTo>
                  <a:cubicBezTo>
                    <a:pt x="34" y="15"/>
                    <a:pt x="34" y="11"/>
                    <a:pt x="34" y="8"/>
                  </a:cubicBezTo>
                  <a:cubicBezTo>
                    <a:pt x="34" y="7"/>
                    <a:pt x="32" y="7"/>
                    <a:pt x="32" y="8"/>
                  </a:cubicBezTo>
                  <a:cubicBezTo>
                    <a:pt x="32" y="11"/>
                    <a:pt x="32" y="15"/>
                    <a:pt x="32" y="18"/>
                  </a:cubicBezTo>
                  <a:cubicBezTo>
                    <a:pt x="26" y="18"/>
                    <a:pt x="19" y="18"/>
                    <a:pt x="13" y="18"/>
                  </a:cubicBezTo>
                  <a:cubicBezTo>
                    <a:pt x="13" y="14"/>
                    <a:pt x="12" y="9"/>
                    <a:pt x="12" y="5"/>
                  </a:cubicBezTo>
                  <a:cubicBezTo>
                    <a:pt x="13" y="5"/>
                    <a:pt x="13" y="5"/>
                    <a:pt x="14" y="5"/>
                  </a:cubicBezTo>
                  <a:cubicBezTo>
                    <a:pt x="20" y="5"/>
                    <a:pt x="26" y="5"/>
                    <a:pt x="32" y="5"/>
                  </a:cubicBezTo>
                  <a:cubicBezTo>
                    <a:pt x="43" y="5"/>
                    <a:pt x="54" y="5"/>
                    <a:pt x="65" y="5"/>
                  </a:cubicBezTo>
                  <a:cubicBezTo>
                    <a:pt x="65" y="20"/>
                    <a:pt x="65" y="34"/>
                    <a:pt x="65" y="49"/>
                  </a:cubicBezTo>
                  <a:cubicBezTo>
                    <a:pt x="61" y="49"/>
                    <a:pt x="56" y="49"/>
                    <a:pt x="52" y="49"/>
                  </a:cubicBezTo>
                  <a:cubicBezTo>
                    <a:pt x="52" y="45"/>
                    <a:pt x="51" y="41"/>
                    <a:pt x="51" y="38"/>
                  </a:cubicBezTo>
                  <a:close/>
                  <a:moveTo>
                    <a:pt x="52" y="52"/>
                  </a:moveTo>
                  <a:cubicBezTo>
                    <a:pt x="57" y="52"/>
                    <a:pt x="61" y="52"/>
                    <a:pt x="65" y="52"/>
                  </a:cubicBezTo>
                  <a:cubicBezTo>
                    <a:pt x="65" y="55"/>
                    <a:pt x="65" y="59"/>
                    <a:pt x="65" y="62"/>
                  </a:cubicBezTo>
                  <a:cubicBezTo>
                    <a:pt x="61" y="62"/>
                    <a:pt x="57" y="62"/>
                    <a:pt x="53" y="62"/>
                  </a:cubicBezTo>
                  <a:cubicBezTo>
                    <a:pt x="53" y="59"/>
                    <a:pt x="53" y="56"/>
                    <a:pt x="52" y="52"/>
                  </a:cubicBezTo>
                  <a:close/>
                  <a:moveTo>
                    <a:pt x="53" y="66"/>
                  </a:moveTo>
                  <a:cubicBezTo>
                    <a:pt x="57" y="66"/>
                    <a:pt x="61" y="66"/>
                    <a:pt x="65" y="65"/>
                  </a:cubicBezTo>
                  <a:cubicBezTo>
                    <a:pt x="65" y="69"/>
                    <a:pt x="65" y="72"/>
                    <a:pt x="65" y="76"/>
                  </a:cubicBezTo>
                  <a:cubicBezTo>
                    <a:pt x="61" y="76"/>
                    <a:pt x="58" y="76"/>
                    <a:pt x="54" y="76"/>
                  </a:cubicBezTo>
                  <a:cubicBezTo>
                    <a:pt x="54" y="73"/>
                    <a:pt x="53" y="69"/>
                    <a:pt x="53" y="66"/>
                  </a:cubicBezTo>
                  <a:close/>
                  <a:moveTo>
                    <a:pt x="54" y="79"/>
                  </a:moveTo>
                  <a:cubicBezTo>
                    <a:pt x="58" y="79"/>
                    <a:pt x="61" y="79"/>
                    <a:pt x="65" y="78"/>
                  </a:cubicBezTo>
                  <a:cubicBezTo>
                    <a:pt x="65" y="85"/>
                    <a:pt x="65" y="92"/>
                    <a:pt x="65" y="98"/>
                  </a:cubicBezTo>
                  <a:cubicBezTo>
                    <a:pt x="62" y="98"/>
                    <a:pt x="58" y="98"/>
                    <a:pt x="55" y="98"/>
                  </a:cubicBezTo>
                  <a:cubicBezTo>
                    <a:pt x="54" y="92"/>
                    <a:pt x="54" y="85"/>
                    <a:pt x="54" y="79"/>
                  </a:cubicBezTo>
                  <a:close/>
                  <a:moveTo>
                    <a:pt x="55" y="102"/>
                  </a:moveTo>
                  <a:cubicBezTo>
                    <a:pt x="58" y="102"/>
                    <a:pt x="62" y="102"/>
                    <a:pt x="65" y="102"/>
                  </a:cubicBezTo>
                  <a:cubicBezTo>
                    <a:pt x="65" y="105"/>
                    <a:pt x="65" y="108"/>
                    <a:pt x="66" y="112"/>
                  </a:cubicBezTo>
                  <a:cubicBezTo>
                    <a:pt x="62" y="112"/>
                    <a:pt x="58" y="112"/>
                    <a:pt x="55" y="112"/>
                  </a:cubicBezTo>
                  <a:cubicBezTo>
                    <a:pt x="55" y="108"/>
                    <a:pt x="55" y="105"/>
                    <a:pt x="55" y="102"/>
                  </a:cubicBezTo>
                  <a:close/>
                  <a:moveTo>
                    <a:pt x="55" y="115"/>
                  </a:moveTo>
                  <a:cubicBezTo>
                    <a:pt x="58" y="115"/>
                    <a:pt x="62" y="114"/>
                    <a:pt x="66" y="114"/>
                  </a:cubicBezTo>
                  <a:cubicBezTo>
                    <a:pt x="66" y="118"/>
                    <a:pt x="66" y="122"/>
                    <a:pt x="66" y="126"/>
                  </a:cubicBezTo>
                  <a:cubicBezTo>
                    <a:pt x="62" y="126"/>
                    <a:pt x="59" y="126"/>
                    <a:pt x="55" y="126"/>
                  </a:cubicBezTo>
                  <a:cubicBezTo>
                    <a:pt x="55" y="122"/>
                    <a:pt x="55" y="118"/>
                    <a:pt x="55" y="115"/>
                  </a:cubicBezTo>
                  <a:close/>
                  <a:moveTo>
                    <a:pt x="68" y="180"/>
                  </a:moveTo>
                  <a:cubicBezTo>
                    <a:pt x="64" y="180"/>
                    <a:pt x="59" y="180"/>
                    <a:pt x="55" y="180"/>
                  </a:cubicBezTo>
                  <a:cubicBezTo>
                    <a:pt x="55" y="177"/>
                    <a:pt x="55" y="173"/>
                    <a:pt x="55" y="170"/>
                  </a:cubicBezTo>
                  <a:cubicBezTo>
                    <a:pt x="59" y="169"/>
                    <a:pt x="63" y="169"/>
                    <a:pt x="68" y="168"/>
                  </a:cubicBezTo>
                  <a:cubicBezTo>
                    <a:pt x="68" y="172"/>
                    <a:pt x="68" y="176"/>
                    <a:pt x="68" y="180"/>
                  </a:cubicBezTo>
                  <a:close/>
                  <a:moveTo>
                    <a:pt x="67" y="166"/>
                  </a:moveTo>
                  <a:cubicBezTo>
                    <a:pt x="63" y="166"/>
                    <a:pt x="59" y="166"/>
                    <a:pt x="55" y="166"/>
                  </a:cubicBezTo>
                  <a:cubicBezTo>
                    <a:pt x="55" y="164"/>
                    <a:pt x="55" y="161"/>
                    <a:pt x="55" y="159"/>
                  </a:cubicBezTo>
                  <a:cubicBezTo>
                    <a:pt x="59" y="159"/>
                    <a:pt x="63" y="159"/>
                    <a:pt x="67" y="158"/>
                  </a:cubicBezTo>
                  <a:cubicBezTo>
                    <a:pt x="67" y="161"/>
                    <a:pt x="67" y="163"/>
                    <a:pt x="67" y="166"/>
                  </a:cubicBezTo>
                  <a:close/>
                  <a:moveTo>
                    <a:pt x="67" y="156"/>
                  </a:moveTo>
                  <a:cubicBezTo>
                    <a:pt x="63" y="156"/>
                    <a:pt x="59" y="156"/>
                    <a:pt x="55" y="156"/>
                  </a:cubicBezTo>
                  <a:cubicBezTo>
                    <a:pt x="55" y="152"/>
                    <a:pt x="55" y="148"/>
                    <a:pt x="55" y="144"/>
                  </a:cubicBezTo>
                  <a:cubicBezTo>
                    <a:pt x="59" y="144"/>
                    <a:pt x="63" y="143"/>
                    <a:pt x="66" y="143"/>
                  </a:cubicBezTo>
                  <a:cubicBezTo>
                    <a:pt x="67" y="147"/>
                    <a:pt x="67" y="152"/>
                    <a:pt x="67" y="156"/>
                  </a:cubicBezTo>
                  <a:close/>
                  <a:moveTo>
                    <a:pt x="66" y="140"/>
                  </a:moveTo>
                  <a:cubicBezTo>
                    <a:pt x="63" y="141"/>
                    <a:pt x="59" y="141"/>
                    <a:pt x="55" y="141"/>
                  </a:cubicBezTo>
                  <a:cubicBezTo>
                    <a:pt x="55" y="137"/>
                    <a:pt x="55" y="133"/>
                    <a:pt x="55" y="128"/>
                  </a:cubicBezTo>
                  <a:cubicBezTo>
                    <a:pt x="59" y="128"/>
                    <a:pt x="62" y="128"/>
                    <a:pt x="66" y="128"/>
                  </a:cubicBezTo>
                  <a:cubicBezTo>
                    <a:pt x="66" y="132"/>
                    <a:pt x="66" y="136"/>
                    <a:pt x="66" y="1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5" name="1-24-Freeform"/>
            <p:cNvSpPr>
              <a:spLocks/>
            </p:cNvSpPr>
            <p:nvPr>
              <p:custDataLst>
                <p:tags r:id="rId38"/>
              </p:custDataLst>
            </p:nvPr>
          </p:nvSpPr>
          <p:spPr bwMode="auto">
            <a:xfrm>
              <a:off x="6169" y="2321"/>
              <a:ext cx="24" cy="401"/>
            </a:xfrm>
            <a:custGeom>
              <a:avLst/>
              <a:gdLst>
                <a:gd name="T0" fmla="*/ 2 w 10"/>
                <a:gd name="T1" fmla="*/ 1 h 169"/>
                <a:gd name="T2" fmla="*/ 0 w 10"/>
                <a:gd name="T3" fmla="*/ 1 h 169"/>
                <a:gd name="T4" fmla="*/ 7 w 10"/>
                <a:gd name="T5" fmla="*/ 168 h 169"/>
                <a:gd name="T6" fmla="*/ 10 w 10"/>
                <a:gd name="T7" fmla="*/ 168 h 169"/>
                <a:gd name="T8" fmla="*/ 2 w 10"/>
                <a:gd name="T9" fmla="*/ 1 h 169"/>
              </a:gdLst>
              <a:ahLst/>
              <a:cxnLst>
                <a:cxn ang="0">
                  <a:pos x="T0" y="T1"/>
                </a:cxn>
                <a:cxn ang="0">
                  <a:pos x="T2" y="T3"/>
                </a:cxn>
                <a:cxn ang="0">
                  <a:pos x="T4" y="T5"/>
                </a:cxn>
                <a:cxn ang="0">
                  <a:pos x="T6" y="T7"/>
                </a:cxn>
                <a:cxn ang="0">
                  <a:pos x="T8" y="T9"/>
                </a:cxn>
              </a:cxnLst>
              <a:rect l="0" t="0" r="r" b="b"/>
              <a:pathLst>
                <a:path w="10" h="169">
                  <a:moveTo>
                    <a:pt x="2" y="1"/>
                  </a:moveTo>
                  <a:cubicBezTo>
                    <a:pt x="2" y="0"/>
                    <a:pt x="0" y="0"/>
                    <a:pt x="0" y="1"/>
                  </a:cubicBezTo>
                  <a:cubicBezTo>
                    <a:pt x="2" y="57"/>
                    <a:pt x="5" y="112"/>
                    <a:pt x="7" y="168"/>
                  </a:cubicBezTo>
                  <a:cubicBezTo>
                    <a:pt x="7" y="169"/>
                    <a:pt x="10" y="169"/>
                    <a:pt x="10" y="168"/>
                  </a:cubicBezTo>
                  <a:cubicBezTo>
                    <a:pt x="10" y="112"/>
                    <a:pt x="8" y="56"/>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6" name="1-25-Freeform"/>
            <p:cNvSpPr>
              <a:spLocks/>
            </p:cNvSpPr>
            <p:nvPr>
              <p:custDataLst>
                <p:tags r:id="rId39"/>
              </p:custDataLst>
            </p:nvPr>
          </p:nvSpPr>
          <p:spPr bwMode="auto">
            <a:xfrm>
              <a:off x="6141" y="2335"/>
              <a:ext cx="33" cy="395"/>
            </a:xfrm>
            <a:custGeom>
              <a:avLst/>
              <a:gdLst>
                <a:gd name="T0" fmla="*/ 10 w 14"/>
                <a:gd name="T1" fmla="*/ 135 h 166"/>
                <a:gd name="T2" fmla="*/ 8 w 14"/>
                <a:gd name="T3" fmla="*/ 86 h 166"/>
                <a:gd name="T4" fmla="*/ 5 w 14"/>
                <a:gd name="T5" fmla="*/ 39 h 166"/>
                <a:gd name="T6" fmla="*/ 0 w 14"/>
                <a:gd name="T7" fmla="*/ 0 h 166"/>
                <a:gd name="T8" fmla="*/ 0 w 14"/>
                <a:gd name="T9" fmla="*/ 0 h 166"/>
                <a:gd name="T10" fmla="*/ 5 w 14"/>
                <a:gd name="T11" fmla="*/ 82 h 166"/>
                <a:gd name="T12" fmla="*/ 7 w 14"/>
                <a:gd name="T13" fmla="*/ 120 h 166"/>
                <a:gd name="T14" fmla="*/ 7 w 14"/>
                <a:gd name="T15" fmla="*/ 139 h 166"/>
                <a:gd name="T16" fmla="*/ 9 w 14"/>
                <a:gd name="T17" fmla="*/ 164 h 166"/>
                <a:gd name="T18" fmla="*/ 7 w 14"/>
                <a:gd name="T19" fmla="*/ 163 h 166"/>
                <a:gd name="T20" fmla="*/ 7 w 14"/>
                <a:gd name="T21" fmla="*/ 163 h 166"/>
                <a:gd name="T22" fmla="*/ 7 w 14"/>
                <a:gd name="T23" fmla="*/ 165 h 166"/>
                <a:gd name="T24" fmla="*/ 8 w 14"/>
                <a:gd name="T25" fmla="*/ 166 h 166"/>
                <a:gd name="T26" fmla="*/ 10 w 14"/>
                <a:gd name="T27" fmla="*/ 165 h 166"/>
                <a:gd name="T28" fmla="*/ 10 w 14"/>
                <a:gd name="T29" fmla="*/ 13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6">
                  <a:moveTo>
                    <a:pt x="10" y="135"/>
                  </a:moveTo>
                  <a:cubicBezTo>
                    <a:pt x="10" y="119"/>
                    <a:pt x="9" y="102"/>
                    <a:pt x="8" y="86"/>
                  </a:cubicBezTo>
                  <a:cubicBezTo>
                    <a:pt x="7" y="70"/>
                    <a:pt x="6" y="55"/>
                    <a:pt x="5" y="39"/>
                  </a:cubicBezTo>
                  <a:cubicBezTo>
                    <a:pt x="5" y="27"/>
                    <a:pt x="5" y="11"/>
                    <a:pt x="0" y="0"/>
                  </a:cubicBezTo>
                  <a:cubicBezTo>
                    <a:pt x="0" y="0"/>
                    <a:pt x="0" y="0"/>
                    <a:pt x="0" y="0"/>
                  </a:cubicBezTo>
                  <a:cubicBezTo>
                    <a:pt x="4" y="27"/>
                    <a:pt x="4" y="55"/>
                    <a:pt x="5" y="82"/>
                  </a:cubicBezTo>
                  <a:cubicBezTo>
                    <a:pt x="5" y="95"/>
                    <a:pt x="6" y="107"/>
                    <a:pt x="7" y="120"/>
                  </a:cubicBezTo>
                  <a:cubicBezTo>
                    <a:pt x="7" y="127"/>
                    <a:pt x="7" y="133"/>
                    <a:pt x="7" y="139"/>
                  </a:cubicBezTo>
                  <a:cubicBezTo>
                    <a:pt x="8" y="145"/>
                    <a:pt x="11" y="159"/>
                    <a:pt x="9" y="164"/>
                  </a:cubicBezTo>
                  <a:cubicBezTo>
                    <a:pt x="10" y="162"/>
                    <a:pt x="8" y="162"/>
                    <a:pt x="7" y="163"/>
                  </a:cubicBezTo>
                  <a:cubicBezTo>
                    <a:pt x="7" y="163"/>
                    <a:pt x="7" y="163"/>
                    <a:pt x="7" y="163"/>
                  </a:cubicBezTo>
                  <a:cubicBezTo>
                    <a:pt x="6" y="164"/>
                    <a:pt x="7" y="165"/>
                    <a:pt x="7" y="165"/>
                  </a:cubicBezTo>
                  <a:cubicBezTo>
                    <a:pt x="7" y="165"/>
                    <a:pt x="8" y="165"/>
                    <a:pt x="8" y="166"/>
                  </a:cubicBezTo>
                  <a:cubicBezTo>
                    <a:pt x="9" y="166"/>
                    <a:pt x="9" y="166"/>
                    <a:pt x="10" y="165"/>
                  </a:cubicBezTo>
                  <a:cubicBezTo>
                    <a:pt x="14" y="157"/>
                    <a:pt x="10" y="144"/>
                    <a:pt x="10" y="1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7" name="1-26-Freeform"/>
            <p:cNvSpPr>
              <a:spLocks/>
            </p:cNvSpPr>
            <p:nvPr>
              <p:custDataLst>
                <p:tags r:id="rId40"/>
              </p:custDataLst>
            </p:nvPr>
          </p:nvSpPr>
          <p:spPr bwMode="auto">
            <a:xfrm>
              <a:off x="6110" y="2321"/>
              <a:ext cx="28" cy="409"/>
            </a:xfrm>
            <a:custGeom>
              <a:avLst/>
              <a:gdLst>
                <a:gd name="T0" fmla="*/ 1 w 12"/>
                <a:gd name="T1" fmla="*/ 1 h 172"/>
                <a:gd name="T2" fmla="*/ 0 w 12"/>
                <a:gd name="T3" fmla="*/ 1 h 172"/>
                <a:gd name="T4" fmla="*/ 9 w 12"/>
                <a:gd name="T5" fmla="*/ 170 h 172"/>
                <a:gd name="T6" fmla="*/ 11 w 12"/>
                <a:gd name="T7" fmla="*/ 170 h 172"/>
                <a:gd name="T8" fmla="*/ 1 w 12"/>
                <a:gd name="T9" fmla="*/ 1 h 172"/>
              </a:gdLst>
              <a:ahLst/>
              <a:cxnLst>
                <a:cxn ang="0">
                  <a:pos x="T0" y="T1"/>
                </a:cxn>
                <a:cxn ang="0">
                  <a:pos x="T2" y="T3"/>
                </a:cxn>
                <a:cxn ang="0">
                  <a:pos x="T4" y="T5"/>
                </a:cxn>
                <a:cxn ang="0">
                  <a:pos x="T6" y="T7"/>
                </a:cxn>
                <a:cxn ang="0">
                  <a:pos x="T8" y="T9"/>
                </a:cxn>
              </a:cxnLst>
              <a:rect l="0" t="0" r="r" b="b"/>
              <a:pathLst>
                <a:path w="12" h="172">
                  <a:moveTo>
                    <a:pt x="1" y="1"/>
                  </a:moveTo>
                  <a:cubicBezTo>
                    <a:pt x="1" y="0"/>
                    <a:pt x="0" y="0"/>
                    <a:pt x="0" y="1"/>
                  </a:cubicBezTo>
                  <a:cubicBezTo>
                    <a:pt x="4" y="58"/>
                    <a:pt x="8" y="114"/>
                    <a:pt x="9" y="170"/>
                  </a:cubicBezTo>
                  <a:cubicBezTo>
                    <a:pt x="9" y="172"/>
                    <a:pt x="11" y="172"/>
                    <a:pt x="11" y="170"/>
                  </a:cubicBezTo>
                  <a:cubicBezTo>
                    <a:pt x="12" y="114"/>
                    <a:pt x="9"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8" name="1-27-Freeform"/>
            <p:cNvSpPr>
              <a:spLocks/>
            </p:cNvSpPr>
            <p:nvPr>
              <p:custDataLst>
                <p:tags r:id="rId41"/>
              </p:custDataLst>
            </p:nvPr>
          </p:nvSpPr>
          <p:spPr bwMode="auto">
            <a:xfrm>
              <a:off x="6079" y="2328"/>
              <a:ext cx="26" cy="411"/>
            </a:xfrm>
            <a:custGeom>
              <a:avLst/>
              <a:gdLst>
                <a:gd name="T0" fmla="*/ 1 w 11"/>
                <a:gd name="T1" fmla="*/ 1 h 173"/>
                <a:gd name="T2" fmla="*/ 0 w 11"/>
                <a:gd name="T3" fmla="*/ 1 h 173"/>
                <a:gd name="T4" fmla="*/ 8 w 11"/>
                <a:gd name="T5" fmla="*/ 171 h 173"/>
                <a:gd name="T6" fmla="*/ 10 w 11"/>
                <a:gd name="T7" fmla="*/ 171 h 173"/>
                <a:gd name="T8" fmla="*/ 1 w 11"/>
                <a:gd name="T9" fmla="*/ 1 h 173"/>
              </a:gdLst>
              <a:ahLst/>
              <a:cxnLst>
                <a:cxn ang="0">
                  <a:pos x="T0" y="T1"/>
                </a:cxn>
                <a:cxn ang="0">
                  <a:pos x="T2" y="T3"/>
                </a:cxn>
                <a:cxn ang="0">
                  <a:pos x="T4" y="T5"/>
                </a:cxn>
                <a:cxn ang="0">
                  <a:pos x="T6" y="T7"/>
                </a:cxn>
                <a:cxn ang="0">
                  <a:pos x="T8" y="T9"/>
                </a:cxn>
              </a:cxnLst>
              <a:rect l="0" t="0" r="r" b="b"/>
              <a:pathLst>
                <a:path w="11" h="173">
                  <a:moveTo>
                    <a:pt x="1" y="1"/>
                  </a:moveTo>
                  <a:cubicBezTo>
                    <a:pt x="1" y="0"/>
                    <a:pt x="0" y="0"/>
                    <a:pt x="0" y="1"/>
                  </a:cubicBezTo>
                  <a:cubicBezTo>
                    <a:pt x="3" y="57"/>
                    <a:pt x="4" y="115"/>
                    <a:pt x="8" y="171"/>
                  </a:cubicBezTo>
                  <a:cubicBezTo>
                    <a:pt x="8" y="173"/>
                    <a:pt x="10" y="173"/>
                    <a:pt x="10" y="171"/>
                  </a:cubicBezTo>
                  <a:cubicBezTo>
                    <a:pt x="11" y="115"/>
                    <a:pt x="7" y="57"/>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09" name="1-28-Freeform"/>
            <p:cNvSpPr>
              <a:spLocks/>
            </p:cNvSpPr>
            <p:nvPr>
              <p:custDataLst>
                <p:tags r:id="rId42"/>
              </p:custDataLst>
            </p:nvPr>
          </p:nvSpPr>
          <p:spPr bwMode="auto">
            <a:xfrm>
              <a:off x="6044" y="2321"/>
              <a:ext cx="38" cy="428"/>
            </a:xfrm>
            <a:custGeom>
              <a:avLst/>
              <a:gdLst>
                <a:gd name="T0" fmla="*/ 2 w 16"/>
                <a:gd name="T1" fmla="*/ 1 h 180"/>
                <a:gd name="T2" fmla="*/ 0 w 16"/>
                <a:gd name="T3" fmla="*/ 1 h 180"/>
                <a:gd name="T4" fmla="*/ 14 w 16"/>
                <a:gd name="T5" fmla="*/ 178 h 180"/>
                <a:gd name="T6" fmla="*/ 16 w 16"/>
                <a:gd name="T7" fmla="*/ 178 h 180"/>
                <a:gd name="T8" fmla="*/ 2 w 16"/>
                <a:gd name="T9" fmla="*/ 1 h 180"/>
              </a:gdLst>
              <a:ahLst/>
              <a:cxnLst>
                <a:cxn ang="0">
                  <a:pos x="T0" y="T1"/>
                </a:cxn>
                <a:cxn ang="0">
                  <a:pos x="T2" y="T3"/>
                </a:cxn>
                <a:cxn ang="0">
                  <a:pos x="T4" y="T5"/>
                </a:cxn>
                <a:cxn ang="0">
                  <a:pos x="T6" y="T7"/>
                </a:cxn>
                <a:cxn ang="0">
                  <a:pos x="T8" y="T9"/>
                </a:cxn>
              </a:cxnLst>
              <a:rect l="0" t="0" r="r" b="b"/>
              <a:pathLst>
                <a:path w="16" h="180">
                  <a:moveTo>
                    <a:pt x="2" y="1"/>
                  </a:moveTo>
                  <a:cubicBezTo>
                    <a:pt x="2" y="0"/>
                    <a:pt x="0" y="0"/>
                    <a:pt x="0" y="1"/>
                  </a:cubicBezTo>
                  <a:cubicBezTo>
                    <a:pt x="1" y="60"/>
                    <a:pt x="5" y="120"/>
                    <a:pt x="14" y="178"/>
                  </a:cubicBezTo>
                  <a:cubicBezTo>
                    <a:pt x="14" y="180"/>
                    <a:pt x="16" y="179"/>
                    <a:pt x="16" y="178"/>
                  </a:cubicBezTo>
                  <a:cubicBezTo>
                    <a:pt x="9" y="119"/>
                    <a:pt x="4" y="6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0" name="1-29-Freeform"/>
            <p:cNvSpPr>
              <a:spLocks/>
            </p:cNvSpPr>
            <p:nvPr>
              <p:custDataLst>
                <p:tags r:id="rId43"/>
              </p:custDataLst>
            </p:nvPr>
          </p:nvSpPr>
          <p:spPr bwMode="auto">
            <a:xfrm>
              <a:off x="5843" y="2413"/>
              <a:ext cx="137" cy="10"/>
            </a:xfrm>
            <a:custGeom>
              <a:avLst/>
              <a:gdLst>
                <a:gd name="T0" fmla="*/ 57 w 58"/>
                <a:gd name="T1" fmla="*/ 1 h 4"/>
                <a:gd name="T2" fmla="*/ 1 w 58"/>
                <a:gd name="T3" fmla="*/ 2 h 4"/>
                <a:gd name="T4" fmla="*/ 1 w 58"/>
                <a:gd name="T5" fmla="*/ 3 h 4"/>
                <a:gd name="T6" fmla="*/ 57 w 58"/>
                <a:gd name="T7" fmla="*/ 3 h 4"/>
                <a:gd name="T8" fmla="*/ 57 w 58"/>
                <a:gd name="T9" fmla="*/ 1 h 4"/>
              </a:gdLst>
              <a:ahLst/>
              <a:cxnLst>
                <a:cxn ang="0">
                  <a:pos x="T0" y="T1"/>
                </a:cxn>
                <a:cxn ang="0">
                  <a:pos x="T2" y="T3"/>
                </a:cxn>
                <a:cxn ang="0">
                  <a:pos x="T4" y="T5"/>
                </a:cxn>
                <a:cxn ang="0">
                  <a:pos x="T6" y="T7"/>
                </a:cxn>
                <a:cxn ang="0">
                  <a:pos x="T8" y="T9"/>
                </a:cxn>
              </a:cxnLst>
              <a:rect l="0" t="0" r="r" b="b"/>
              <a:pathLst>
                <a:path w="58" h="4">
                  <a:moveTo>
                    <a:pt x="57" y="1"/>
                  </a:moveTo>
                  <a:cubicBezTo>
                    <a:pt x="38" y="0"/>
                    <a:pt x="19" y="0"/>
                    <a:pt x="1" y="2"/>
                  </a:cubicBezTo>
                  <a:cubicBezTo>
                    <a:pt x="0" y="2"/>
                    <a:pt x="0" y="3"/>
                    <a:pt x="1" y="3"/>
                  </a:cubicBezTo>
                  <a:cubicBezTo>
                    <a:pt x="19" y="4"/>
                    <a:pt x="38" y="3"/>
                    <a:pt x="57" y="3"/>
                  </a:cubicBezTo>
                  <a:cubicBezTo>
                    <a:pt x="58" y="3"/>
                    <a:pt x="58"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1" name="1-30-Freeform"/>
            <p:cNvSpPr>
              <a:spLocks/>
            </p:cNvSpPr>
            <p:nvPr>
              <p:custDataLst>
                <p:tags r:id="rId44"/>
              </p:custDataLst>
            </p:nvPr>
          </p:nvSpPr>
          <p:spPr bwMode="auto">
            <a:xfrm>
              <a:off x="5862" y="2437"/>
              <a:ext cx="134" cy="12"/>
            </a:xfrm>
            <a:custGeom>
              <a:avLst/>
              <a:gdLst>
                <a:gd name="T0" fmla="*/ 55 w 57"/>
                <a:gd name="T1" fmla="*/ 0 h 5"/>
                <a:gd name="T2" fmla="*/ 1 w 57"/>
                <a:gd name="T3" fmla="*/ 3 h 5"/>
                <a:gd name="T4" fmla="*/ 1 w 57"/>
                <a:gd name="T5" fmla="*/ 5 h 5"/>
                <a:gd name="T6" fmla="*/ 55 w 57"/>
                <a:gd name="T7" fmla="*/ 2 h 5"/>
                <a:gd name="T8" fmla="*/ 55 w 57"/>
                <a:gd name="T9" fmla="*/ 0 h 5"/>
              </a:gdLst>
              <a:ahLst/>
              <a:cxnLst>
                <a:cxn ang="0">
                  <a:pos x="T0" y="T1"/>
                </a:cxn>
                <a:cxn ang="0">
                  <a:pos x="T2" y="T3"/>
                </a:cxn>
                <a:cxn ang="0">
                  <a:pos x="T4" y="T5"/>
                </a:cxn>
                <a:cxn ang="0">
                  <a:pos x="T6" y="T7"/>
                </a:cxn>
                <a:cxn ang="0">
                  <a:pos x="T8" y="T9"/>
                </a:cxn>
              </a:cxnLst>
              <a:rect l="0" t="0" r="r" b="b"/>
              <a:pathLst>
                <a:path w="57" h="5">
                  <a:moveTo>
                    <a:pt x="55" y="0"/>
                  </a:moveTo>
                  <a:cubicBezTo>
                    <a:pt x="37" y="0"/>
                    <a:pt x="19" y="2"/>
                    <a:pt x="1" y="3"/>
                  </a:cubicBezTo>
                  <a:cubicBezTo>
                    <a:pt x="0" y="3"/>
                    <a:pt x="0" y="5"/>
                    <a:pt x="1" y="5"/>
                  </a:cubicBezTo>
                  <a:cubicBezTo>
                    <a:pt x="19" y="4"/>
                    <a:pt x="37" y="4"/>
                    <a:pt x="55" y="2"/>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2" name="1-31-Freeform"/>
            <p:cNvSpPr>
              <a:spLocks/>
            </p:cNvSpPr>
            <p:nvPr>
              <p:custDataLst>
                <p:tags r:id="rId45"/>
              </p:custDataLst>
            </p:nvPr>
          </p:nvSpPr>
          <p:spPr bwMode="auto">
            <a:xfrm>
              <a:off x="5845" y="2463"/>
              <a:ext cx="149" cy="14"/>
            </a:xfrm>
            <a:custGeom>
              <a:avLst/>
              <a:gdLst>
                <a:gd name="T0" fmla="*/ 61 w 63"/>
                <a:gd name="T1" fmla="*/ 1 h 6"/>
                <a:gd name="T2" fmla="*/ 1 w 63"/>
                <a:gd name="T3" fmla="*/ 0 h 6"/>
                <a:gd name="T4" fmla="*/ 1 w 63"/>
                <a:gd name="T5" fmla="*/ 2 h 6"/>
                <a:gd name="T6" fmla="*/ 61 w 63"/>
                <a:gd name="T7" fmla="*/ 3 h 6"/>
                <a:gd name="T8" fmla="*/ 61 w 63"/>
                <a:gd name="T9" fmla="*/ 1 h 6"/>
              </a:gdLst>
              <a:ahLst/>
              <a:cxnLst>
                <a:cxn ang="0">
                  <a:pos x="T0" y="T1"/>
                </a:cxn>
                <a:cxn ang="0">
                  <a:pos x="T2" y="T3"/>
                </a:cxn>
                <a:cxn ang="0">
                  <a:pos x="T4" y="T5"/>
                </a:cxn>
                <a:cxn ang="0">
                  <a:pos x="T6" y="T7"/>
                </a:cxn>
                <a:cxn ang="0">
                  <a:pos x="T8" y="T9"/>
                </a:cxn>
              </a:cxnLst>
              <a:rect l="0" t="0" r="r" b="b"/>
              <a:pathLst>
                <a:path w="63" h="6">
                  <a:moveTo>
                    <a:pt x="61" y="1"/>
                  </a:moveTo>
                  <a:cubicBezTo>
                    <a:pt x="41" y="2"/>
                    <a:pt x="21" y="2"/>
                    <a:pt x="1" y="0"/>
                  </a:cubicBezTo>
                  <a:cubicBezTo>
                    <a:pt x="0" y="0"/>
                    <a:pt x="0" y="2"/>
                    <a:pt x="1" y="2"/>
                  </a:cubicBezTo>
                  <a:cubicBezTo>
                    <a:pt x="21" y="5"/>
                    <a:pt x="41" y="6"/>
                    <a:pt x="61" y="3"/>
                  </a:cubicBezTo>
                  <a:cubicBezTo>
                    <a:pt x="63" y="3"/>
                    <a:pt x="63" y="1"/>
                    <a:pt x="6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3" name="1-32-Freeform"/>
            <p:cNvSpPr>
              <a:spLocks/>
            </p:cNvSpPr>
            <p:nvPr>
              <p:custDataLst>
                <p:tags r:id="rId46"/>
              </p:custDataLst>
            </p:nvPr>
          </p:nvSpPr>
          <p:spPr bwMode="auto">
            <a:xfrm>
              <a:off x="5855" y="2499"/>
              <a:ext cx="137" cy="9"/>
            </a:xfrm>
            <a:custGeom>
              <a:avLst/>
              <a:gdLst>
                <a:gd name="T0" fmla="*/ 57 w 58"/>
                <a:gd name="T1" fmla="*/ 0 h 4"/>
                <a:gd name="T2" fmla="*/ 1 w 58"/>
                <a:gd name="T3" fmla="*/ 2 h 4"/>
                <a:gd name="T4" fmla="*/ 1 w 58"/>
                <a:gd name="T5" fmla="*/ 4 h 4"/>
                <a:gd name="T6" fmla="*/ 57 w 58"/>
                <a:gd name="T7" fmla="*/ 2 h 4"/>
                <a:gd name="T8" fmla="*/ 57 w 58"/>
                <a:gd name="T9" fmla="*/ 0 h 4"/>
              </a:gdLst>
              <a:ahLst/>
              <a:cxnLst>
                <a:cxn ang="0">
                  <a:pos x="T0" y="T1"/>
                </a:cxn>
                <a:cxn ang="0">
                  <a:pos x="T2" y="T3"/>
                </a:cxn>
                <a:cxn ang="0">
                  <a:pos x="T4" y="T5"/>
                </a:cxn>
                <a:cxn ang="0">
                  <a:pos x="T6" y="T7"/>
                </a:cxn>
                <a:cxn ang="0">
                  <a:pos x="T8" y="T9"/>
                </a:cxn>
              </a:cxnLst>
              <a:rect l="0" t="0" r="r" b="b"/>
              <a:pathLst>
                <a:path w="58" h="4">
                  <a:moveTo>
                    <a:pt x="57" y="0"/>
                  </a:moveTo>
                  <a:cubicBezTo>
                    <a:pt x="38" y="0"/>
                    <a:pt x="20" y="1"/>
                    <a:pt x="1" y="2"/>
                  </a:cubicBezTo>
                  <a:cubicBezTo>
                    <a:pt x="0" y="2"/>
                    <a:pt x="0" y="4"/>
                    <a:pt x="1" y="4"/>
                  </a:cubicBezTo>
                  <a:cubicBezTo>
                    <a:pt x="20" y="4"/>
                    <a:pt x="39" y="4"/>
                    <a:pt x="57" y="2"/>
                  </a:cubicBezTo>
                  <a:cubicBezTo>
                    <a:pt x="58" y="2"/>
                    <a:pt x="58" y="1"/>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4" name="1-33-Freeform"/>
            <p:cNvSpPr>
              <a:spLocks/>
            </p:cNvSpPr>
            <p:nvPr>
              <p:custDataLst>
                <p:tags r:id="rId47"/>
              </p:custDataLst>
            </p:nvPr>
          </p:nvSpPr>
          <p:spPr bwMode="auto">
            <a:xfrm>
              <a:off x="5847" y="2527"/>
              <a:ext cx="140" cy="10"/>
            </a:xfrm>
            <a:custGeom>
              <a:avLst/>
              <a:gdLst>
                <a:gd name="T0" fmla="*/ 57 w 59"/>
                <a:gd name="T1" fmla="*/ 1 h 4"/>
                <a:gd name="T2" fmla="*/ 1 w 59"/>
                <a:gd name="T3" fmla="*/ 3 h 4"/>
                <a:gd name="T4" fmla="*/ 1 w 59"/>
                <a:gd name="T5" fmla="*/ 4 h 4"/>
                <a:gd name="T6" fmla="*/ 57 w 59"/>
                <a:gd name="T7" fmla="*/ 3 h 4"/>
                <a:gd name="T8" fmla="*/ 57 w 59"/>
                <a:gd name="T9" fmla="*/ 1 h 4"/>
              </a:gdLst>
              <a:ahLst/>
              <a:cxnLst>
                <a:cxn ang="0">
                  <a:pos x="T0" y="T1"/>
                </a:cxn>
                <a:cxn ang="0">
                  <a:pos x="T2" y="T3"/>
                </a:cxn>
                <a:cxn ang="0">
                  <a:pos x="T4" y="T5"/>
                </a:cxn>
                <a:cxn ang="0">
                  <a:pos x="T6" y="T7"/>
                </a:cxn>
                <a:cxn ang="0">
                  <a:pos x="T8" y="T9"/>
                </a:cxn>
              </a:cxnLst>
              <a:rect l="0" t="0" r="r" b="b"/>
              <a:pathLst>
                <a:path w="59" h="4">
                  <a:moveTo>
                    <a:pt x="57" y="1"/>
                  </a:moveTo>
                  <a:cubicBezTo>
                    <a:pt x="39" y="0"/>
                    <a:pt x="20" y="0"/>
                    <a:pt x="1" y="3"/>
                  </a:cubicBezTo>
                  <a:cubicBezTo>
                    <a:pt x="0" y="3"/>
                    <a:pt x="0" y="4"/>
                    <a:pt x="1" y="4"/>
                  </a:cubicBezTo>
                  <a:cubicBezTo>
                    <a:pt x="20" y="4"/>
                    <a:pt x="39" y="4"/>
                    <a:pt x="57" y="3"/>
                  </a:cubicBezTo>
                  <a:cubicBezTo>
                    <a:pt x="59" y="3"/>
                    <a:pt x="59" y="1"/>
                    <a:pt x="5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5" name="1-34-Freeform"/>
            <p:cNvSpPr>
              <a:spLocks/>
            </p:cNvSpPr>
            <p:nvPr>
              <p:custDataLst>
                <p:tags r:id="rId48"/>
              </p:custDataLst>
            </p:nvPr>
          </p:nvSpPr>
          <p:spPr bwMode="auto">
            <a:xfrm>
              <a:off x="5859" y="2561"/>
              <a:ext cx="135" cy="12"/>
            </a:xfrm>
            <a:custGeom>
              <a:avLst/>
              <a:gdLst>
                <a:gd name="T0" fmla="*/ 55 w 57"/>
                <a:gd name="T1" fmla="*/ 0 h 5"/>
                <a:gd name="T2" fmla="*/ 17 w 57"/>
                <a:gd name="T3" fmla="*/ 1 h 5"/>
                <a:gd name="T4" fmla="*/ 0 w 57"/>
                <a:gd name="T5" fmla="*/ 4 h 5"/>
                <a:gd name="T6" fmla="*/ 1 w 57"/>
                <a:gd name="T7" fmla="*/ 4 h 5"/>
                <a:gd name="T8" fmla="*/ 1 w 57"/>
                <a:gd name="T9" fmla="*/ 5 h 5"/>
                <a:gd name="T10" fmla="*/ 2 w 57"/>
                <a:gd name="T11" fmla="*/ 5 h 5"/>
                <a:gd name="T12" fmla="*/ 3 w 57"/>
                <a:gd name="T13" fmla="*/ 5 h 5"/>
                <a:gd name="T14" fmla="*/ 2 w 57"/>
                <a:gd name="T15" fmla="*/ 3 h 5"/>
                <a:gd name="T16" fmla="*/ 15 w 57"/>
                <a:gd name="T17" fmla="*/ 4 h 5"/>
                <a:gd name="T18" fmla="*/ 27 w 57"/>
                <a:gd name="T19" fmla="*/ 3 h 5"/>
                <a:gd name="T20" fmla="*/ 55 w 57"/>
                <a:gd name="T21" fmla="*/ 3 h 5"/>
                <a:gd name="T22" fmla="*/ 55 w 57"/>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
                  <a:moveTo>
                    <a:pt x="55" y="0"/>
                  </a:moveTo>
                  <a:cubicBezTo>
                    <a:pt x="42" y="0"/>
                    <a:pt x="30" y="1"/>
                    <a:pt x="17" y="1"/>
                  </a:cubicBezTo>
                  <a:cubicBezTo>
                    <a:pt x="13" y="2"/>
                    <a:pt x="3" y="0"/>
                    <a:pt x="0" y="4"/>
                  </a:cubicBezTo>
                  <a:cubicBezTo>
                    <a:pt x="0" y="4"/>
                    <a:pt x="0" y="4"/>
                    <a:pt x="1" y="4"/>
                  </a:cubicBezTo>
                  <a:cubicBezTo>
                    <a:pt x="1" y="5"/>
                    <a:pt x="1" y="5"/>
                    <a:pt x="1" y="5"/>
                  </a:cubicBezTo>
                  <a:cubicBezTo>
                    <a:pt x="1" y="5"/>
                    <a:pt x="2" y="5"/>
                    <a:pt x="2" y="5"/>
                  </a:cubicBezTo>
                  <a:cubicBezTo>
                    <a:pt x="2" y="5"/>
                    <a:pt x="2" y="5"/>
                    <a:pt x="3" y="5"/>
                  </a:cubicBezTo>
                  <a:cubicBezTo>
                    <a:pt x="3" y="4"/>
                    <a:pt x="3" y="3"/>
                    <a:pt x="2" y="3"/>
                  </a:cubicBezTo>
                  <a:cubicBezTo>
                    <a:pt x="4" y="3"/>
                    <a:pt x="13" y="4"/>
                    <a:pt x="15" y="4"/>
                  </a:cubicBezTo>
                  <a:cubicBezTo>
                    <a:pt x="19" y="4"/>
                    <a:pt x="23" y="4"/>
                    <a:pt x="27" y="3"/>
                  </a:cubicBezTo>
                  <a:cubicBezTo>
                    <a:pt x="36" y="3"/>
                    <a:pt x="46" y="3"/>
                    <a:pt x="55" y="3"/>
                  </a:cubicBezTo>
                  <a:cubicBezTo>
                    <a:pt x="56"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6" name="1-35-Freeform"/>
            <p:cNvSpPr>
              <a:spLocks/>
            </p:cNvSpPr>
            <p:nvPr>
              <p:custDataLst>
                <p:tags r:id="rId49"/>
              </p:custDataLst>
            </p:nvPr>
          </p:nvSpPr>
          <p:spPr bwMode="auto">
            <a:xfrm>
              <a:off x="5859" y="2604"/>
              <a:ext cx="140" cy="9"/>
            </a:xfrm>
            <a:custGeom>
              <a:avLst/>
              <a:gdLst>
                <a:gd name="T0" fmla="*/ 58 w 59"/>
                <a:gd name="T1" fmla="*/ 0 h 4"/>
                <a:gd name="T2" fmla="*/ 2 w 59"/>
                <a:gd name="T3" fmla="*/ 2 h 4"/>
                <a:gd name="T4" fmla="*/ 2 w 59"/>
                <a:gd name="T5" fmla="*/ 4 h 4"/>
                <a:gd name="T6" fmla="*/ 58 w 59"/>
                <a:gd name="T7" fmla="*/ 2 h 4"/>
                <a:gd name="T8" fmla="*/ 58 w 59"/>
                <a:gd name="T9" fmla="*/ 0 h 4"/>
              </a:gdLst>
              <a:ahLst/>
              <a:cxnLst>
                <a:cxn ang="0">
                  <a:pos x="T0" y="T1"/>
                </a:cxn>
                <a:cxn ang="0">
                  <a:pos x="T2" y="T3"/>
                </a:cxn>
                <a:cxn ang="0">
                  <a:pos x="T4" y="T5"/>
                </a:cxn>
                <a:cxn ang="0">
                  <a:pos x="T6" y="T7"/>
                </a:cxn>
                <a:cxn ang="0">
                  <a:pos x="T8" y="T9"/>
                </a:cxn>
              </a:cxnLst>
              <a:rect l="0" t="0" r="r" b="b"/>
              <a:pathLst>
                <a:path w="59" h="4">
                  <a:moveTo>
                    <a:pt x="58" y="0"/>
                  </a:moveTo>
                  <a:cubicBezTo>
                    <a:pt x="39" y="0"/>
                    <a:pt x="20" y="1"/>
                    <a:pt x="2" y="2"/>
                  </a:cubicBezTo>
                  <a:cubicBezTo>
                    <a:pt x="0" y="2"/>
                    <a:pt x="0" y="4"/>
                    <a:pt x="2" y="4"/>
                  </a:cubicBezTo>
                  <a:cubicBezTo>
                    <a:pt x="20" y="4"/>
                    <a:pt x="39" y="3"/>
                    <a:pt x="58" y="2"/>
                  </a:cubicBezTo>
                  <a:cubicBezTo>
                    <a:pt x="59" y="2"/>
                    <a:pt x="59" y="0"/>
                    <a:pt x="5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7" name="1-36-Freeform"/>
            <p:cNvSpPr>
              <a:spLocks/>
            </p:cNvSpPr>
            <p:nvPr>
              <p:custDataLst>
                <p:tags r:id="rId50"/>
              </p:custDataLst>
            </p:nvPr>
          </p:nvSpPr>
          <p:spPr bwMode="auto">
            <a:xfrm>
              <a:off x="5864" y="2646"/>
              <a:ext cx="128" cy="10"/>
            </a:xfrm>
            <a:custGeom>
              <a:avLst/>
              <a:gdLst>
                <a:gd name="T0" fmla="*/ 53 w 54"/>
                <a:gd name="T1" fmla="*/ 0 h 4"/>
                <a:gd name="T2" fmla="*/ 1 w 54"/>
                <a:gd name="T3" fmla="*/ 2 h 4"/>
                <a:gd name="T4" fmla="*/ 1 w 54"/>
                <a:gd name="T5" fmla="*/ 3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0"/>
                    <a:pt x="18" y="1"/>
                    <a:pt x="1" y="2"/>
                  </a:cubicBezTo>
                  <a:cubicBezTo>
                    <a:pt x="0" y="2"/>
                    <a:pt x="0" y="3"/>
                    <a:pt x="1" y="3"/>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8" name="1-37-Freeform"/>
            <p:cNvSpPr>
              <a:spLocks/>
            </p:cNvSpPr>
            <p:nvPr>
              <p:custDataLst>
                <p:tags r:id="rId51"/>
              </p:custDataLst>
            </p:nvPr>
          </p:nvSpPr>
          <p:spPr bwMode="auto">
            <a:xfrm>
              <a:off x="5847" y="2677"/>
              <a:ext cx="152" cy="26"/>
            </a:xfrm>
            <a:custGeom>
              <a:avLst/>
              <a:gdLst>
                <a:gd name="T0" fmla="*/ 62 w 64"/>
                <a:gd name="T1" fmla="*/ 1 h 11"/>
                <a:gd name="T2" fmla="*/ 2 w 64"/>
                <a:gd name="T3" fmla="*/ 5 h 11"/>
                <a:gd name="T4" fmla="*/ 1 w 64"/>
                <a:gd name="T5" fmla="*/ 6 h 11"/>
                <a:gd name="T6" fmla="*/ 63 w 64"/>
                <a:gd name="T7" fmla="*/ 3 h 11"/>
                <a:gd name="T8" fmla="*/ 62 w 64"/>
                <a:gd name="T9" fmla="*/ 1 h 11"/>
              </a:gdLst>
              <a:ahLst/>
              <a:cxnLst>
                <a:cxn ang="0">
                  <a:pos x="T0" y="T1"/>
                </a:cxn>
                <a:cxn ang="0">
                  <a:pos x="T2" y="T3"/>
                </a:cxn>
                <a:cxn ang="0">
                  <a:pos x="T4" y="T5"/>
                </a:cxn>
                <a:cxn ang="0">
                  <a:pos x="T6" y="T7"/>
                </a:cxn>
                <a:cxn ang="0">
                  <a:pos x="T8" y="T9"/>
                </a:cxn>
              </a:cxnLst>
              <a:rect l="0" t="0" r="r" b="b"/>
              <a:pathLst>
                <a:path w="64" h="11">
                  <a:moveTo>
                    <a:pt x="62" y="1"/>
                  </a:moveTo>
                  <a:cubicBezTo>
                    <a:pt x="42" y="7"/>
                    <a:pt x="23" y="9"/>
                    <a:pt x="2" y="5"/>
                  </a:cubicBezTo>
                  <a:cubicBezTo>
                    <a:pt x="1" y="5"/>
                    <a:pt x="0" y="6"/>
                    <a:pt x="1" y="6"/>
                  </a:cubicBezTo>
                  <a:cubicBezTo>
                    <a:pt x="22" y="11"/>
                    <a:pt x="43" y="11"/>
                    <a:pt x="63" y="3"/>
                  </a:cubicBezTo>
                  <a:cubicBezTo>
                    <a:pt x="64" y="2"/>
                    <a:pt x="64" y="0"/>
                    <a:pt x="6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19" name="1-38-Freeform"/>
            <p:cNvSpPr>
              <a:spLocks/>
            </p:cNvSpPr>
            <p:nvPr>
              <p:custDataLst>
                <p:tags r:id="rId52"/>
              </p:custDataLst>
            </p:nvPr>
          </p:nvSpPr>
          <p:spPr bwMode="auto">
            <a:xfrm>
              <a:off x="5488" y="1914"/>
              <a:ext cx="135" cy="14"/>
            </a:xfrm>
            <a:custGeom>
              <a:avLst/>
              <a:gdLst>
                <a:gd name="T0" fmla="*/ 56 w 57"/>
                <a:gd name="T1" fmla="*/ 0 h 6"/>
                <a:gd name="T2" fmla="*/ 1 w 57"/>
                <a:gd name="T3" fmla="*/ 3 h 6"/>
                <a:gd name="T4" fmla="*/ 1 w 57"/>
                <a:gd name="T5" fmla="*/ 5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8" y="1"/>
                    <a:pt x="20" y="3"/>
                    <a:pt x="1" y="3"/>
                  </a:cubicBezTo>
                  <a:cubicBezTo>
                    <a:pt x="0" y="3"/>
                    <a:pt x="0" y="5"/>
                    <a:pt x="1" y="5"/>
                  </a:cubicBezTo>
                  <a:cubicBezTo>
                    <a:pt x="20" y="6"/>
                    <a:pt x="38" y="5"/>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0" name="1-39-Freeform"/>
            <p:cNvSpPr>
              <a:spLocks/>
            </p:cNvSpPr>
            <p:nvPr>
              <p:custDataLst>
                <p:tags r:id="rId53"/>
              </p:custDataLst>
            </p:nvPr>
          </p:nvSpPr>
          <p:spPr bwMode="auto">
            <a:xfrm>
              <a:off x="5498" y="1952"/>
              <a:ext cx="120" cy="12"/>
            </a:xfrm>
            <a:custGeom>
              <a:avLst/>
              <a:gdLst>
                <a:gd name="T0" fmla="*/ 49 w 51"/>
                <a:gd name="T1" fmla="*/ 0 h 5"/>
                <a:gd name="T2" fmla="*/ 1 w 51"/>
                <a:gd name="T3" fmla="*/ 1 h 5"/>
                <a:gd name="T4" fmla="*/ 1 w 51"/>
                <a:gd name="T5" fmla="*/ 3 h 5"/>
                <a:gd name="T6" fmla="*/ 50 w 51"/>
                <a:gd name="T7" fmla="*/ 2 h 5"/>
                <a:gd name="T8" fmla="*/ 49 w 51"/>
                <a:gd name="T9" fmla="*/ 0 h 5"/>
              </a:gdLst>
              <a:ahLst/>
              <a:cxnLst>
                <a:cxn ang="0">
                  <a:pos x="T0" y="T1"/>
                </a:cxn>
                <a:cxn ang="0">
                  <a:pos x="T2" y="T3"/>
                </a:cxn>
                <a:cxn ang="0">
                  <a:pos x="T4" y="T5"/>
                </a:cxn>
                <a:cxn ang="0">
                  <a:pos x="T6" y="T7"/>
                </a:cxn>
                <a:cxn ang="0">
                  <a:pos x="T8" y="T9"/>
                </a:cxn>
              </a:cxnLst>
              <a:rect l="0" t="0" r="r" b="b"/>
              <a:pathLst>
                <a:path w="51" h="5">
                  <a:moveTo>
                    <a:pt x="49" y="0"/>
                  </a:moveTo>
                  <a:cubicBezTo>
                    <a:pt x="33" y="1"/>
                    <a:pt x="17" y="2"/>
                    <a:pt x="1" y="1"/>
                  </a:cubicBezTo>
                  <a:cubicBezTo>
                    <a:pt x="0" y="1"/>
                    <a:pt x="0" y="3"/>
                    <a:pt x="1" y="3"/>
                  </a:cubicBezTo>
                  <a:cubicBezTo>
                    <a:pt x="17" y="5"/>
                    <a:pt x="34" y="5"/>
                    <a:pt x="50" y="2"/>
                  </a:cubicBezTo>
                  <a:cubicBezTo>
                    <a:pt x="51" y="2"/>
                    <a:pt x="51"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1" name="1-40-Freeform"/>
            <p:cNvSpPr>
              <a:spLocks/>
            </p:cNvSpPr>
            <p:nvPr>
              <p:custDataLst>
                <p:tags r:id="rId54"/>
              </p:custDataLst>
            </p:nvPr>
          </p:nvSpPr>
          <p:spPr bwMode="auto">
            <a:xfrm>
              <a:off x="5516" y="1981"/>
              <a:ext cx="114" cy="14"/>
            </a:xfrm>
            <a:custGeom>
              <a:avLst/>
              <a:gdLst>
                <a:gd name="T0" fmla="*/ 47 w 48"/>
                <a:gd name="T1" fmla="*/ 0 h 6"/>
                <a:gd name="T2" fmla="*/ 1 w 48"/>
                <a:gd name="T3" fmla="*/ 4 h 6"/>
                <a:gd name="T4" fmla="*/ 1 w 48"/>
                <a:gd name="T5" fmla="*/ 6 h 6"/>
                <a:gd name="T6" fmla="*/ 47 w 48"/>
                <a:gd name="T7" fmla="*/ 2 h 6"/>
                <a:gd name="T8" fmla="*/ 47 w 48"/>
                <a:gd name="T9" fmla="*/ 0 h 6"/>
              </a:gdLst>
              <a:ahLst/>
              <a:cxnLst>
                <a:cxn ang="0">
                  <a:pos x="T0" y="T1"/>
                </a:cxn>
                <a:cxn ang="0">
                  <a:pos x="T2" y="T3"/>
                </a:cxn>
                <a:cxn ang="0">
                  <a:pos x="T4" y="T5"/>
                </a:cxn>
                <a:cxn ang="0">
                  <a:pos x="T6" y="T7"/>
                </a:cxn>
                <a:cxn ang="0">
                  <a:pos x="T8" y="T9"/>
                </a:cxn>
              </a:cxnLst>
              <a:rect l="0" t="0" r="r" b="b"/>
              <a:pathLst>
                <a:path w="48" h="6">
                  <a:moveTo>
                    <a:pt x="47" y="0"/>
                  </a:moveTo>
                  <a:cubicBezTo>
                    <a:pt x="32" y="0"/>
                    <a:pt x="16" y="2"/>
                    <a:pt x="1" y="4"/>
                  </a:cubicBezTo>
                  <a:cubicBezTo>
                    <a:pt x="0" y="4"/>
                    <a:pt x="0" y="6"/>
                    <a:pt x="1" y="6"/>
                  </a:cubicBezTo>
                  <a:cubicBezTo>
                    <a:pt x="16" y="4"/>
                    <a:pt x="32" y="4"/>
                    <a:pt x="47" y="2"/>
                  </a:cubicBezTo>
                  <a:cubicBezTo>
                    <a:pt x="48" y="2"/>
                    <a:pt x="48" y="1"/>
                    <a:pt x="4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2" name="1-41-Freeform"/>
            <p:cNvSpPr>
              <a:spLocks/>
            </p:cNvSpPr>
            <p:nvPr>
              <p:custDataLst>
                <p:tags r:id="rId55"/>
              </p:custDataLst>
            </p:nvPr>
          </p:nvSpPr>
          <p:spPr bwMode="auto">
            <a:xfrm>
              <a:off x="5512" y="2009"/>
              <a:ext cx="120" cy="12"/>
            </a:xfrm>
            <a:custGeom>
              <a:avLst/>
              <a:gdLst>
                <a:gd name="T0" fmla="*/ 50 w 51"/>
                <a:gd name="T1" fmla="*/ 1 h 5"/>
                <a:gd name="T2" fmla="*/ 1 w 51"/>
                <a:gd name="T3" fmla="*/ 2 h 5"/>
                <a:gd name="T4" fmla="*/ 1 w 51"/>
                <a:gd name="T5" fmla="*/ 3 h 5"/>
                <a:gd name="T6" fmla="*/ 50 w 51"/>
                <a:gd name="T7" fmla="*/ 3 h 5"/>
                <a:gd name="T8" fmla="*/ 50 w 51"/>
                <a:gd name="T9" fmla="*/ 1 h 5"/>
              </a:gdLst>
              <a:ahLst/>
              <a:cxnLst>
                <a:cxn ang="0">
                  <a:pos x="T0" y="T1"/>
                </a:cxn>
                <a:cxn ang="0">
                  <a:pos x="T2" y="T3"/>
                </a:cxn>
                <a:cxn ang="0">
                  <a:pos x="T4" y="T5"/>
                </a:cxn>
                <a:cxn ang="0">
                  <a:pos x="T6" y="T7"/>
                </a:cxn>
                <a:cxn ang="0">
                  <a:pos x="T8" y="T9"/>
                </a:cxn>
              </a:cxnLst>
              <a:rect l="0" t="0" r="r" b="b"/>
              <a:pathLst>
                <a:path w="51" h="5">
                  <a:moveTo>
                    <a:pt x="50" y="1"/>
                  </a:moveTo>
                  <a:cubicBezTo>
                    <a:pt x="34" y="0"/>
                    <a:pt x="17" y="1"/>
                    <a:pt x="1" y="2"/>
                  </a:cubicBezTo>
                  <a:cubicBezTo>
                    <a:pt x="0" y="2"/>
                    <a:pt x="0" y="3"/>
                    <a:pt x="1" y="3"/>
                  </a:cubicBezTo>
                  <a:cubicBezTo>
                    <a:pt x="17" y="4"/>
                    <a:pt x="34" y="5"/>
                    <a:pt x="50" y="3"/>
                  </a:cubicBezTo>
                  <a:cubicBezTo>
                    <a:pt x="51" y="3"/>
                    <a:pt x="51" y="1"/>
                    <a:pt x="5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3" name="1-42-Freeform"/>
            <p:cNvSpPr>
              <a:spLocks/>
            </p:cNvSpPr>
            <p:nvPr>
              <p:custDataLst>
                <p:tags r:id="rId56"/>
              </p:custDataLst>
            </p:nvPr>
          </p:nvSpPr>
          <p:spPr bwMode="auto">
            <a:xfrm>
              <a:off x="5505" y="2045"/>
              <a:ext cx="125" cy="9"/>
            </a:xfrm>
            <a:custGeom>
              <a:avLst/>
              <a:gdLst>
                <a:gd name="T0" fmla="*/ 52 w 53"/>
                <a:gd name="T1" fmla="*/ 0 h 4"/>
                <a:gd name="T2" fmla="*/ 1 w 53"/>
                <a:gd name="T3" fmla="*/ 1 h 4"/>
                <a:gd name="T4" fmla="*/ 1 w 53"/>
                <a:gd name="T5" fmla="*/ 3 h 4"/>
                <a:gd name="T6" fmla="*/ 52 w 53"/>
                <a:gd name="T7" fmla="*/ 2 h 4"/>
                <a:gd name="T8" fmla="*/ 52 w 53"/>
                <a:gd name="T9" fmla="*/ 0 h 4"/>
              </a:gdLst>
              <a:ahLst/>
              <a:cxnLst>
                <a:cxn ang="0">
                  <a:pos x="T0" y="T1"/>
                </a:cxn>
                <a:cxn ang="0">
                  <a:pos x="T2" y="T3"/>
                </a:cxn>
                <a:cxn ang="0">
                  <a:pos x="T4" y="T5"/>
                </a:cxn>
                <a:cxn ang="0">
                  <a:pos x="T6" y="T7"/>
                </a:cxn>
                <a:cxn ang="0">
                  <a:pos x="T8" y="T9"/>
                </a:cxn>
              </a:cxnLst>
              <a:rect l="0" t="0" r="r" b="b"/>
              <a:pathLst>
                <a:path w="53" h="4">
                  <a:moveTo>
                    <a:pt x="52" y="0"/>
                  </a:moveTo>
                  <a:cubicBezTo>
                    <a:pt x="35" y="0"/>
                    <a:pt x="18" y="1"/>
                    <a:pt x="1" y="1"/>
                  </a:cubicBezTo>
                  <a:cubicBezTo>
                    <a:pt x="0" y="1"/>
                    <a:pt x="0" y="3"/>
                    <a:pt x="1" y="3"/>
                  </a:cubicBezTo>
                  <a:cubicBezTo>
                    <a:pt x="18" y="4"/>
                    <a:pt x="35" y="4"/>
                    <a:pt x="52" y="2"/>
                  </a:cubicBezTo>
                  <a:cubicBezTo>
                    <a:pt x="53" y="2"/>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4" name="1-43-Freeform"/>
            <p:cNvSpPr>
              <a:spLocks/>
            </p:cNvSpPr>
            <p:nvPr>
              <p:custDataLst>
                <p:tags r:id="rId57"/>
              </p:custDataLst>
            </p:nvPr>
          </p:nvSpPr>
          <p:spPr bwMode="auto">
            <a:xfrm>
              <a:off x="5507" y="2088"/>
              <a:ext cx="123" cy="11"/>
            </a:xfrm>
            <a:custGeom>
              <a:avLst/>
              <a:gdLst>
                <a:gd name="T0" fmla="*/ 51 w 52"/>
                <a:gd name="T1" fmla="*/ 1 h 5"/>
                <a:gd name="T2" fmla="*/ 1 w 52"/>
                <a:gd name="T3" fmla="*/ 1 h 5"/>
                <a:gd name="T4" fmla="*/ 1 w 52"/>
                <a:gd name="T5" fmla="*/ 3 h 5"/>
                <a:gd name="T6" fmla="*/ 51 w 52"/>
                <a:gd name="T7" fmla="*/ 3 h 5"/>
                <a:gd name="T8" fmla="*/ 51 w 52"/>
                <a:gd name="T9" fmla="*/ 1 h 5"/>
              </a:gdLst>
              <a:ahLst/>
              <a:cxnLst>
                <a:cxn ang="0">
                  <a:pos x="T0" y="T1"/>
                </a:cxn>
                <a:cxn ang="0">
                  <a:pos x="T2" y="T3"/>
                </a:cxn>
                <a:cxn ang="0">
                  <a:pos x="T4" y="T5"/>
                </a:cxn>
                <a:cxn ang="0">
                  <a:pos x="T6" y="T7"/>
                </a:cxn>
                <a:cxn ang="0">
                  <a:pos x="T8" y="T9"/>
                </a:cxn>
              </a:cxnLst>
              <a:rect l="0" t="0" r="r" b="b"/>
              <a:pathLst>
                <a:path w="52" h="5">
                  <a:moveTo>
                    <a:pt x="51" y="1"/>
                  </a:moveTo>
                  <a:cubicBezTo>
                    <a:pt x="34" y="2"/>
                    <a:pt x="18" y="2"/>
                    <a:pt x="1" y="1"/>
                  </a:cubicBezTo>
                  <a:cubicBezTo>
                    <a:pt x="0" y="1"/>
                    <a:pt x="0" y="3"/>
                    <a:pt x="1" y="3"/>
                  </a:cubicBezTo>
                  <a:cubicBezTo>
                    <a:pt x="18" y="4"/>
                    <a:pt x="34" y="5"/>
                    <a:pt x="51" y="3"/>
                  </a:cubicBezTo>
                  <a:cubicBezTo>
                    <a:pt x="52" y="2"/>
                    <a:pt x="52" y="0"/>
                    <a:pt x="5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5" name="1-44-Freeform"/>
            <p:cNvSpPr>
              <a:spLocks/>
            </p:cNvSpPr>
            <p:nvPr>
              <p:custDataLst>
                <p:tags r:id="rId58"/>
              </p:custDataLst>
            </p:nvPr>
          </p:nvSpPr>
          <p:spPr bwMode="auto">
            <a:xfrm>
              <a:off x="5505" y="2130"/>
              <a:ext cx="130" cy="17"/>
            </a:xfrm>
            <a:custGeom>
              <a:avLst/>
              <a:gdLst>
                <a:gd name="T0" fmla="*/ 54 w 55"/>
                <a:gd name="T1" fmla="*/ 2 h 7"/>
                <a:gd name="T2" fmla="*/ 1 w 55"/>
                <a:gd name="T3" fmla="*/ 5 h 7"/>
                <a:gd name="T4" fmla="*/ 1 w 55"/>
                <a:gd name="T5" fmla="*/ 7 h 7"/>
                <a:gd name="T6" fmla="*/ 55 w 55"/>
                <a:gd name="T7" fmla="*/ 3 h 7"/>
                <a:gd name="T8" fmla="*/ 54 w 55"/>
                <a:gd name="T9" fmla="*/ 2 h 7"/>
              </a:gdLst>
              <a:ahLst/>
              <a:cxnLst>
                <a:cxn ang="0">
                  <a:pos x="T0" y="T1"/>
                </a:cxn>
                <a:cxn ang="0">
                  <a:pos x="T2" y="T3"/>
                </a:cxn>
                <a:cxn ang="0">
                  <a:pos x="T4" y="T5"/>
                </a:cxn>
                <a:cxn ang="0">
                  <a:pos x="T6" y="T7"/>
                </a:cxn>
                <a:cxn ang="0">
                  <a:pos x="T8" y="T9"/>
                </a:cxn>
              </a:cxnLst>
              <a:rect l="0" t="0" r="r" b="b"/>
              <a:pathLst>
                <a:path w="55" h="7">
                  <a:moveTo>
                    <a:pt x="54" y="2"/>
                  </a:moveTo>
                  <a:cubicBezTo>
                    <a:pt x="37" y="0"/>
                    <a:pt x="18" y="3"/>
                    <a:pt x="1" y="5"/>
                  </a:cubicBezTo>
                  <a:cubicBezTo>
                    <a:pt x="0" y="5"/>
                    <a:pt x="0" y="7"/>
                    <a:pt x="1" y="7"/>
                  </a:cubicBezTo>
                  <a:cubicBezTo>
                    <a:pt x="19" y="5"/>
                    <a:pt x="37" y="6"/>
                    <a:pt x="55" y="3"/>
                  </a:cubicBezTo>
                  <a:cubicBezTo>
                    <a:pt x="55" y="3"/>
                    <a:pt x="55" y="2"/>
                    <a:pt x="5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6" name="1-45-Freeform"/>
            <p:cNvSpPr>
              <a:spLocks/>
            </p:cNvSpPr>
            <p:nvPr>
              <p:custDataLst>
                <p:tags r:id="rId59"/>
              </p:custDataLst>
            </p:nvPr>
          </p:nvSpPr>
          <p:spPr bwMode="auto">
            <a:xfrm>
              <a:off x="5524" y="2168"/>
              <a:ext cx="108" cy="8"/>
            </a:xfrm>
            <a:custGeom>
              <a:avLst/>
              <a:gdLst>
                <a:gd name="T0" fmla="*/ 45 w 46"/>
                <a:gd name="T1" fmla="*/ 0 h 3"/>
                <a:gd name="T2" fmla="*/ 1 w 46"/>
                <a:gd name="T3" fmla="*/ 0 h 3"/>
                <a:gd name="T4" fmla="*/ 1 w 46"/>
                <a:gd name="T5" fmla="*/ 2 h 3"/>
                <a:gd name="T6" fmla="*/ 45 w 46"/>
                <a:gd name="T7" fmla="*/ 2 h 3"/>
                <a:gd name="T8" fmla="*/ 45 w 46"/>
                <a:gd name="T9" fmla="*/ 0 h 3"/>
              </a:gdLst>
              <a:ahLst/>
              <a:cxnLst>
                <a:cxn ang="0">
                  <a:pos x="T0" y="T1"/>
                </a:cxn>
                <a:cxn ang="0">
                  <a:pos x="T2" y="T3"/>
                </a:cxn>
                <a:cxn ang="0">
                  <a:pos x="T4" y="T5"/>
                </a:cxn>
                <a:cxn ang="0">
                  <a:pos x="T6" y="T7"/>
                </a:cxn>
                <a:cxn ang="0">
                  <a:pos x="T8" y="T9"/>
                </a:cxn>
              </a:cxnLst>
              <a:rect l="0" t="0" r="r" b="b"/>
              <a:pathLst>
                <a:path w="46" h="3">
                  <a:moveTo>
                    <a:pt x="45" y="0"/>
                  </a:moveTo>
                  <a:cubicBezTo>
                    <a:pt x="30" y="0"/>
                    <a:pt x="16" y="0"/>
                    <a:pt x="1" y="0"/>
                  </a:cubicBezTo>
                  <a:cubicBezTo>
                    <a:pt x="0" y="0"/>
                    <a:pt x="0" y="2"/>
                    <a:pt x="1" y="2"/>
                  </a:cubicBezTo>
                  <a:cubicBezTo>
                    <a:pt x="16" y="2"/>
                    <a:pt x="30" y="3"/>
                    <a:pt x="45" y="2"/>
                  </a:cubicBezTo>
                  <a:cubicBezTo>
                    <a:pt x="46" y="2"/>
                    <a:pt x="46" y="0"/>
                    <a:pt x="4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7" name="1-46-Freeform"/>
            <p:cNvSpPr>
              <a:spLocks/>
            </p:cNvSpPr>
            <p:nvPr>
              <p:custDataLst>
                <p:tags r:id="rId60"/>
              </p:custDataLst>
            </p:nvPr>
          </p:nvSpPr>
          <p:spPr bwMode="auto">
            <a:xfrm>
              <a:off x="5514" y="2204"/>
              <a:ext cx="125" cy="10"/>
            </a:xfrm>
            <a:custGeom>
              <a:avLst/>
              <a:gdLst>
                <a:gd name="T0" fmla="*/ 52 w 53"/>
                <a:gd name="T1" fmla="*/ 1 h 4"/>
                <a:gd name="T2" fmla="*/ 1 w 53"/>
                <a:gd name="T3" fmla="*/ 2 h 4"/>
                <a:gd name="T4" fmla="*/ 1 w 53"/>
                <a:gd name="T5" fmla="*/ 4 h 4"/>
                <a:gd name="T6" fmla="*/ 52 w 53"/>
                <a:gd name="T7" fmla="*/ 3 h 4"/>
                <a:gd name="T8" fmla="*/ 52 w 53"/>
                <a:gd name="T9" fmla="*/ 1 h 4"/>
              </a:gdLst>
              <a:ahLst/>
              <a:cxnLst>
                <a:cxn ang="0">
                  <a:pos x="T0" y="T1"/>
                </a:cxn>
                <a:cxn ang="0">
                  <a:pos x="T2" y="T3"/>
                </a:cxn>
                <a:cxn ang="0">
                  <a:pos x="T4" y="T5"/>
                </a:cxn>
                <a:cxn ang="0">
                  <a:pos x="T6" y="T7"/>
                </a:cxn>
                <a:cxn ang="0">
                  <a:pos x="T8" y="T9"/>
                </a:cxn>
              </a:cxnLst>
              <a:rect l="0" t="0" r="r" b="b"/>
              <a:pathLst>
                <a:path w="53" h="4">
                  <a:moveTo>
                    <a:pt x="52" y="1"/>
                  </a:moveTo>
                  <a:cubicBezTo>
                    <a:pt x="35" y="0"/>
                    <a:pt x="18" y="1"/>
                    <a:pt x="1" y="2"/>
                  </a:cubicBezTo>
                  <a:cubicBezTo>
                    <a:pt x="0" y="2"/>
                    <a:pt x="0" y="4"/>
                    <a:pt x="1" y="4"/>
                  </a:cubicBezTo>
                  <a:cubicBezTo>
                    <a:pt x="18" y="3"/>
                    <a:pt x="35" y="3"/>
                    <a:pt x="52" y="3"/>
                  </a:cubicBezTo>
                  <a:cubicBezTo>
                    <a:pt x="53" y="3"/>
                    <a:pt x="53" y="1"/>
                    <a:pt x="5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8" name="1-47-Freeform"/>
            <p:cNvSpPr>
              <a:spLocks/>
            </p:cNvSpPr>
            <p:nvPr>
              <p:custDataLst>
                <p:tags r:id="rId61"/>
              </p:custDataLst>
            </p:nvPr>
          </p:nvSpPr>
          <p:spPr bwMode="auto">
            <a:xfrm>
              <a:off x="5521" y="2247"/>
              <a:ext cx="123" cy="14"/>
            </a:xfrm>
            <a:custGeom>
              <a:avLst/>
              <a:gdLst>
                <a:gd name="T0" fmla="*/ 50 w 52"/>
                <a:gd name="T1" fmla="*/ 0 h 6"/>
                <a:gd name="T2" fmla="*/ 1 w 52"/>
                <a:gd name="T3" fmla="*/ 2 h 6"/>
                <a:gd name="T4" fmla="*/ 0 w 52"/>
                <a:gd name="T5" fmla="*/ 3 h 6"/>
                <a:gd name="T6" fmla="*/ 50 w 52"/>
                <a:gd name="T7" fmla="*/ 2 h 6"/>
                <a:gd name="T8" fmla="*/ 50 w 52"/>
                <a:gd name="T9" fmla="*/ 0 h 6"/>
              </a:gdLst>
              <a:ahLst/>
              <a:cxnLst>
                <a:cxn ang="0">
                  <a:pos x="T0" y="T1"/>
                </a:cxn>
                <a:cxn ang="0">
                  <a:pos x="T2" y="T3"/>
                </a:cxn>
                <a:cxn ang="0">
                  <a:pos x="T4" y="T5"/>
                </a:cxn>
                <a:cxn ang="0">
                  <a:pos x="T6" y="T7"/>
                </a:cxn>
                <a:cxn ang="0">
                  <a:pos x="T8" y="T9"/>
                </a:cxn>
              </a:cxnLst>
              <a:rect l="0" t="0" r="r" b="b"/>
              <a:pathLst>
                <a:path w="52" h="6">
                  <a:moveTo>
                    <a:pt x="50" y="0"/>
                  </a:moveTo>
                  <a:cubicBezTo>
                    <a:pt x="33" y="3"/>
                    <a:pt x="17" y="3"/>
                    <a:pt x="1" y="2"/>
                  </a:cubicBezTo>
                  <a:cubicBezTo>
                    <a:pt x="0" y="2"/>
                    <a:pt x="0" y="3"/>
                    <a:pt x="0" y="3"/>
                  </a:cubicBezTo>
                  <a:cubicBezTo>
                    <a:pt x="17" y="6"/>
                    <a:pt x="34" y="6"/>
                    <a:pt x="50" y="2"/>
                  </a:cubicBezTo>
                  <a:cubicBezTo>
                    <a:pt x="52" y="2"/>
                    <a:pt x="51" y="0"/>
                    <a:pt x="5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29" name="1-48-Freeform"/>
            <p:cNvSpPr>
              <a:spLocks/>
            </p:cNvSpPr>
            <p:nvPr>
              <p:custDataLst>
                <p:tags r:id="rId62"/>
              </p:custDataLst>
            </p:nvPr>
          </p:nvSpPr>
          <p:spPr bwMode="auto">
            <a:xfrm>
              <a:off x="5516" y="2287"/>
              <a:ext cx="121" cy="15"/>
            </a:xfrm>
            <a:custGeom>
              <a:avLst/>
              <a:gdLst>
                <a:gd name="T0" fmla="*/ 49 w 51"/>
                <a:gd name="T1" fmla="*/ 1 h 6"/>
                <a:gd name="T2" fmla="*/ 1 w 51"/>
                <a:gd name="T3" fmla="*/ 3 h 6"/>
                <a:gd name="T4" fmla="*/ 1 w 51"/>
                <a:gd name="T5" fmla="*/ 5 h 6"/>
                <a:gd name="T6" fmla="*/ 50 w 51"/>
                <a:gd name="T7" fmla="*/ 3 h 6"/>
                <a:gd name="T8" fmla="*/ 49 w 51"/>
                <a:gd name="T9" fmla="*/ 1 h 6"/>
              </a:gdLst>
              <a:ahLst/>
              <a:cxnLst>
                <a:cxn ang="0">
                  <a:pos x="T0" y="T1"/>
                </a:cxn>
                <a:cxn ang="0">
                  <a:pos x="T2" y="T3"/>
                </a:cxn>
                <a:cxn ang="0">
                  <a:pos x="T4" y="T5"/>
                </a:cxn>
                <a:cxn ang="0">
                  <a:pos x="T6" y="T7"/>
                </a:cxn>
                <a:cxn ang="0">
                  <a:pos x="T8" y="T9"/>
                </a:cxn>
              </a:cxnLst>
              <a:rect l="0" t="0" r="r" b="b"/>
              <a:pathLst>
                <a:path w="51" h="6">
                  <a:moveTo>
                    <a:pt x="49" y="1"/>
                  </a:moveTo>
                  <a:cubicBezTo>
                    <a:pt x="33" y="2"/>
                    <a:pt x="17" y="3"/>
                    <a:pt x="1" y="3"/>
                  </a:cubicBezTo>
                  <a:cubicBezTo>
                    <a:pt x="0" y="4"/>
                    <a:pt x="0" y="5"/>
                    <a:pt x="1" y="5"/>
                  </a:cubicBezTo>
                  <a:cubicBezTo>
                    <a:pt x="17" y="6"/>
                    <a:pt x="34" y="5"/>
                    <a:pt x="50" y="3"/>
                  </a:cubicBezTo>
                  <a:cubicBezTo>
                    <a:pt x="51" y="3"/>
                    <a:pt x="51" y="0"/>
                    <a:pt x="4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0" name="1-49-Freeform"/>
            <p:cNvSpPr>
              <a:spLocks/>
            </p:cNvSpPr>
            <p:nvPr>
              <p:custDataLst>
                <p:tags r:id="rId63"/>
              </p:custDataLst>
            </p:nvPr>
          </p:nvSpPr>
          <p:spPr bwMode="auto">
            <a:xfrm>
              <a:off x="5512" y="2330"/>
              <a:ext cx="130" cy="7"/>
            </a:xfrm>
            <a:custGeom>
              <a:avLst/>
              <a:gdLst>
                <a:gd name="T0" fmla="*/ 54 w 55"/>
                <a:gd name="T1" fmla="*/ 0 h 3"/>
                <a:gd name="T2" fmla="*/ 1 w 55"/>
                <a:gd name="T3" fmla="*/ 2 h 3"/>
                <a:gd name="T4" fmla="*/ 1 w 55"/>
                <a:gd name="T5" fmla="*/ 3 h 3"/>
                <a:gd name="T6" fmla="*/ 54 w 55"/>
                <a:gd name="T7" fmla="*/ 2 h 3"/>
                <a:gd name="T8" fmla="*/ 54 w 55"/>
                <a:gd name="T9" fmla="*/ 0 h 3"/>
              </a:gdLst>
              <a:ahLst/>
              <a:cxnLst>
                <a:cxn ang="0">
                  <a:pos x="T0" y="T1"/>
                </a:cxn>
                <a:cxn ang="0">
                  <a:pos x="T2" y="T3"/>
                </a:cxn>
                <a:cxn ang="0">
                  <a:pos x="T4" y="T5"/>
                </a:cxn>
                <a:cxn ang="0">
                  <a:pos x="T6" y="T7"/>
                </a:cxn>
                <a:cxn ang="0">
                  <a:pos x="T8" y="T9"/>
                </a:cxn>
              </a:cxnLst>
              <a:rect l="0" t="0" r="r" b="b"/>
              <a:pathLst>
                <a:path w="55" h="3">
                  <a:moveTo>
                    <a:pt x="54" y="0"/>
                  </a:moveTo>
                  <a:cubicBezTo>
                    <a:pt x="36" y="0"/>
                    <a:pt x="18" y="1"/>
                    <a:pt x="1" y="2"/>
                  </a:cubicBezTo>
                  <a:cubicBezTo>
                    <a:pt x="0" y="2"/>
                    <a:pt x="0" y="3"/>
                    <a:pt x="1" y="3"/>
                  </a:cubicBezTo>
                  <a:cubicBezTo>
                    <a:pt x="18" y="3"/>
                    <a:pt x="36" y="3"/>
                    <a:pt x="54" y="2"/>
                  </a:cubicBezTo>
                  <a:cubicBezTo>
                    <a:pt x="55" y="2"/>
                    <a:pt x="55" y="0"/>
                    <a:pt x="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1" name="1-50-Freeform"/>
            <p:cNvSpPr>
              <a:spLocks/>
            </p:cNvSpPr>
            <p:nvPr>
              <p:custDataLst>
                <p:tags r:id="rId64"/>
              </p:custDataLst>
            </p:nvPr>
          </p:nvSpPr>
          <p:spPr bwMode="auto">
            <a:xfrm>
              <a:off x="5507" y="2387"/>
              <a:ext cx="135" cy="10"/>
            </a:xfrm>
            <a:custGeom>
              <a:avLst/>
              <a:gdLst>
                <a:gd name="T0" fmla="*/ 56 w 57"/>
                <a:gd name="T1" fmla="*/ 0 h 4"/>
                <a:gd name="T2" fmla="*/ 1 w 57"/>
                <a:gd name="T3" fmla="*/ 0 h 4"/>
                <a:gd name="T4" fmla="*/ 1 w 57"/>
                <a:gd name="T5" fmla="*/ 2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8" y="1"/>
                    <a:pt x="20" y="1"/>
                    <a:pt x="1" y="0"/>
                  </a:cubicBezTo>
                  <a:cubicBezTo>
                    <a:pt x="0" y="0"/>
                    <a:pt x="0" y="2"/>
                    <a:pt x="1" y="2"/>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2" name="1-51-Freeform"/>
            <p:cNvSpPr>
              <a:spLocks/>
            </p:cNvSpPr>
            <p:nvPr>
              <p:custDataLst>
                <p:tags r:id="rId65"/>
              </p:custDataLst>
            </p:nvPr>
          </p:nvSpPr>
          <p:spPr bwMode="auto">
            <a:xfrm>
              <a:off x="5516" y="2444"/>
              <a:ext cx="119" cy="10"/>
            </a:xfrm>
            <a:custGeom>
              <a:avLst/>
              <a:gdLst>
                <a:gd name="T0" fmla="*/ 49 w 50"/>
                <a:gd name="T1" fmla="*/ 2 h 4"/>
                <a:gd name="T2" fmla="*/ 1 w 50"/>
                <a:gd name="T3" fmla="*/ 1 h 4"/>
                <a:gd name="T4" fmla="*/ 1 w 50"/>
                <a:gd name="T5" fmla="*/ 3 h 4"/>
                <a:gd name="T6" fmla="*/ 49 w 50"/>
                <a:gd name="T7" fmla="*/ 4 h 4"/>
                <a:gd name="T8" fmla="*/ 49 w 50"/>
                <a:gd name="T9" fmla="*/ 2 h 4"/>
              </a:gdLst>
              <a:ahLst/>
              <a:cxnLst>
                <a:cxn ang="0">
                  <a:pos x="T0" y="T1"/>
                </a:cxn>
                <a:cxn ang="0">
                  <a:pos x="T2" y="T3"/>
                </a:cxn>
                <a:cxn ang="0">
                  <a:pos x="T4" y="T5"/>
                </a:cxn>
                <a:cxn ang="0">
                  <a:pos x="T6" y="T7"/>
                </a:cxn>
                <a:cxn ang="0">
                  <a:pos x="T8" y="T9"/>
                </a:cxn>
              </a:cxnLst>
              <a:rect l="0" t="0" r="r" b="b"/>
              <a:pathLst>
                <a:path w="50" h="4">
                  <a:moveTo>
                    <a:pt x="49" y="2"/>
                  </a:moveTo>
                  <a:cubicBezTo>
                    <a:pt x="34" y="0"/>
                    <a:pt x="17" y="1"/>
                    <a:pt x="1" y="1"/>
                  </a:cubicBezTo>
                  <a:cubicBezTo>
                    <a:pt x="0" y="1"/>
                    <a:pt x="0" y="3"/>
                    <a:pt x="1" y="3"/>
                  </a:cubicBezTo>
                  <a:cubicBezTo>
                    <a:pt x="17" y="4"/>
                    <a:pt x="33" y="4"/>
                    <a:pt x="49" y="4"/>
                  </a:cubicBezTo>
                  <a:cubicBezTo>
                    <a:pt x="50" y="4"/>
                    <a:pt x="50" y="2"/>
                    <a:pt x="4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3" name="1-52-Freeform"/>
            <p:cNvSpPr>
              <a:spLocks/>
            </p:cNvSpPr>
            <p:nvPr>
              <p:custDataLst>
                <p:tags r:id="rId66"/>
              </p:custDataLst>
            </p:nvPr>
          </p:nvSpPr>
          <p:spPr bwMode="auto">
            <a:xfrm>
              <a:off x="5521" y="2485"/>
              <a:ext cx="135" cy="7"/>
            </a:xfrm>
            <a:custGeom>
              <a:avLst/>
              <a:gdLst>
                <a:gd name="T0" fmla="*/ 55 w 57"/>
                <a:gd name="T1" fmla="*/ 0 h 3"/>
                <a:gd name="T2" fmla="*/ 1 w 57"/>
                <a:gd name="T3" fmla="*/ 1 h 3"/>
                <a:gd name="T4" fmla="*/ 1 w 57"/>
                <a:gd name="T5" fmla="*/ 3 h 3"/>
                <a:gd name="T6" fmla="*/ 55 w 57"/>
                <a:gd name="T7" fmla="*/ 2 h 3"/>
                <a:gd name="T8" fmla="*/ 55 w 57"/>
                <a:gd name="T9" fmla="*/ 0 h 3"/>
              </a:gdLst>
              <a:ahLst/>
              <a:cxnLst>
                <a:cxn ang="0">
                  <a:pos x="T0" y="T1"/>
                </a:cxn>
                <a:cxn ang="0">
                  <a:pos x="T2" y="T3"/>
                </a:cxn>
                <a:cxn ang="0">
                  <a:pos x="T4" y="T5"/>
                </a:cxn>
                <a:cxn ang="0">
                  <a:pos x="T6" y="T7"/>
                </a:cxn>
                <a:cxn ang="0">
                  <a:pos x="T8" y="T9"/>
                </a:cxn>
              </a:cxnLst>
              <a:rect l="0" t="0" r="r" b="b"/>
              <a:pathLst>
                <a:path w="57" h="3">
                  <a:moveTo>
                    <a:pt x="55" y="0"/>
                  </a:moveTo>
                  <a:cubicBezTo>
                    <a:pt x="37" y="0"/>
                    <a:pt x="19" y="1"/>
                    <a:pt x="1" y="1"/>
                  </a:cubicBezTo>
                  <a:cubicBezTo>
                    <a:pt x="0" y="1"/>
                    <a:pt x="0" y="3"/>
                    <a:pt x="1" y="3"/>
                  </a:cubicBezTo>
                  <a:cubicBezTo>
                    <a:pt x="19" y="3"/>
                    <a:pt x="37" y="3"/>
                    <a:pt x="55" y="2"/>
                  </a:cubicBezTo>
                  <a:cubicBezTo>
                    <a:pt x="57" y="2"/>
                    <a:pt x="57" y="0"/>
                    <a:pt x="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4" name="1-53-Freeform"/>
            <p:cNvSpPr>
              <a:spLocks/>
            </p:cNvSpPr>
            <p:nvPr>
              <p:custDataLst>
                <p:tags r:id="rId67"/>
              </p:custDataLst>
            </p:nvPr>
          </p:nvSpPr>
          <p:spPr bwMode="auto">
            <a:xfrm>
              <a:off x="5505" y="2520"/>
              <a:ext cx="118" cy="10"/>
            </a:xfrm>
            <a:custGeom>
              <a:avLst/>
              <a:gdLst>
                <a:gd name="T0" fmla="*/ 49 w 50"/>
                <a:gd name="T1" fmla="*/ 0 h 4"/>
                <a:gd name="T2" fmla="*/ 1 w 50"/>
                <a:gd name="T3" fmla="*/ 0 h 4"/>
                <a:gd name="T4" fmla="*/ 1 w 50"/>
                <a:gd name="T5" fmla="*/ 2 h 4"/>
                <a:gd name="T6" fmla="*/ 49 w 50"/>
                <a:gd name="T7" fmla="*/ 2 h 4"/>
                <a:gd name="T8" fmla="*/ 49 w 50"/>
                <a:gd name="T9" fmla="*/ 0 h 4"/>
              </a:gdLst>
              <a:ahLst/>
              <a:cxnLst>
                <a:cxn ang="0">
                  <a:pos x="T0" y="T1"/>
                </a:cxn>
                <a:cxn ang="0">
                  <a:pos x="T2" y="T3"/>
                </a:cxn>
                <a:cxn ang="0">
                  <a:pos x="T4" y="T5"/>
                </a:cxn>
                <a:cxn ang="0">
                  <a:pos x="T6" y="T7"/>
                </a:cxn>
                <a:cxn ang="0">
                  <a:pos x="T8" y="T9"/>
                </a:cxn>
              </a:cxnLst>
              <a:rect l="0" t="0" r="r" b="b"/>
              <a:pathLst>
                <a:path w="50" h="4">
                  <a:moveTo>
                    <a:pt x="49" y="0"/>
                  </a:moveTo>
                  <a:cubicBezTo>
                    <a:pt x="33" y="1"/>
                    <a:pt x="17" y="2"/>
                    <a:pt x="1" y="0"/>
                  </a:cubicBezTo>
                  <a:cubicBezTo>
                    <a:pt x="0" y="0"/>
                    <a:pt x="0" y="2"/>
                    <a:pt x="1" y="2"/>
                  </a:cubicBezTo>
                  <a:cubicBezTo>
                    <a:pt x="17" y="4"/>
                    <a:pt x="33" y="4"/>
                    <a:pt x="49" y="2"/>
                  </a:cubicBezTo>
                  <a:cubicBezTo>
                    <a:pt x="50" y="2"/>
                    <a:pt x="50"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5" name="1-54-Freeform"/>
            <p:cNvSpPr>
              <a:spLocks/>
            </p:cNvSpPr>
            <p:nvPr>
              <p:custDataLst>
                <p:tags r:id="rId68"/>
              </p:custDataLst>
            </p:nvPr>
          </p:nvSpPr>
          <p:spPr bwMode="auto">
            <a:xfrm>
              <a:off x="5507" y="2565"/>
              <a:ext cx="125" cy="12"/>
            </a:xfrm>
            <a:custGeom>
              <a:avLst/>
              <a:gdLst>
                <a:gd name="T0" fmla="*/ 52 w 53"/>
                <a:gd name="T1" fmla="*/ 0 h 5"/>
                <a:gd name="T2" fmla="*/ 1 w 53"/>
                <a:gd name="T3" fmla="*/ 1 h 5"/>
                <a:gd name="T4" fmla="*/ 1 w 53"/>
                <a:gd name="T5" fmla="*/ 3 h 5"/>
                <a:gd name="T6" fmla="*/ 52 w 53"/>
                <a:gd name="T7" fmla="*/ 2 h 5"/>
                <a:gd name="T8" fmla="*/ 52 w 53"/>
                <a:gd name="T9" fmla="*/ 0 h 5"/>
              </a:gdLst>
              <a:ahLst/>
              <a:cxnLst>
                <a:cxn ang="0">
                  <a:pos x="T0" y="T1"/>
                </a:cxn>
                <a:cxn ang="0">
                  <a:pos x="T2" y="T3"/>
                </a:cxn>
                <a:cxn ang="0">
                  <a:pos x="T4" y="T5"/>
                </a:cxn>
                <a:cxn ang="0">
                  <a:pos x="T6" y="T7"/>
                </a:cxn>
                <a:cxn ang="0">
                  <a:pos x="T8" y="T9"/>
                </a:cxn>
              </a:cxnLst>
              <a:rect l="0" t="0" r="r" b="b"/>
              <a:pathLst>
                <a:path w="53" h="5">
                  <a:moveTo>
                    <a:pt x="52" y="0"/>
                  </a:moveTo>
                  <a:cubicBezTo>
                    <a:pt x="35" y="3"/>
                    <a:pt x="18" y="3"/>
                    <a:pt x="1" y="1"/>
                  </a:cubicBezTo>
                  <a:cubicBezTo>
                    <a:pt x="1" y="1"/>
                    <a:pt x="0" y="3"/>
                    <a:pt x="1" y="3"/>
                  </a:cubicBezTo>
                  <a:cubicBezTo>
                    <a:pt x="18" y="5"/>
                    <a:pt x="35" y="5"/>
                    <a:pt x="52" y="2"/>
                  </a:cubicBezTo>
                  <a:cubicBezTo>
                    <a:pt x="53" y="1"/>
                    <a:pt x="53" y="0"/>
                    <a:pt x="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6" name="1-55-Freeform"/>
            <p:cNvSpPr>
              <a:spLocks/>
            </p:cNvSpPr>
            <p:nvPr>
              <p:custDataLst>
                <p:tags r:id="rId69"/>
              </p:custDataLst>
            </p:nvPr>
          </p:nvSpPr>
          <p:spPr bwMode="auto">
            <a:xfrm>
              <a:off x="5516" y="2608"/>
              <a:ext cx="140" cy="15"/>
            </a:xfrm>
            <a:custGeom>
              <a:avLst/>
              <a:gdLst>
                <a:gd name="T0" fmla="*/ 57 w 59"/>
                <a:gd name="T1" fmla="*/ 0 h 6"/>
                <a:gd name="T2" fmla="*/ 1 w 59"/>
                <a:gd name="T3" fmla="*/ 2 h 6"/>
                <a:gd name="T4" fmla="*/ 1 w 59"/>
                <a:gd name="T5" fmla="*/ 3 h 6"/>
                <a:gd name="T6" fmla="*/ 58 w 59"/>
                <a:gd name="T7" fmla="*/ 2 h 6"/>
                <a:gd name="T8" fmla="*/ 57 w 59"/>
                <a:gd name="T9" fmla="*/ 0 h 6"/>
              </a:gdLst>
              <a:ahLst/>
              <a:cxnLst>
                <a:cxn ang="0">
                  <a:pos x="T0" y="T1"/>
                </a:cxn>
                <a:cxn ang="0">
                  <a:pos x="T2" y="T3"/>
                </a:cxn>
                <a:cxn ang="0">
                  <a:pos x="T4" y="T5"/>
                </a:cxn>
                <a:cxn ang="0">
                  <a:pos x="T6" y="T7"/>
                </a:cxn>
                <a:cxn ang="0">
                  <a:pos x="T8" y="T9"/>
                </a:cxn>
              </a:cxnLst>
              <a:rect l="0" t="0" r="r" b="b"/>
              <a:pathLst>
                <a:path w="59" h="6">
                  <a:moveTo>
                    <a:pt x="57" y="0"/>
                  </a:moveTo>
                  <a:cubicBezTo>
                    <a:pt x="39" y="3"/>
                    <a:pt x="20" y="4"/>
                    <a:pt x="1" y="2"/>
                  </a:cubicBezTo>
                  <a:cubicBezTo>
                    <a:pt x="0" y="2"/>
                    <a:pt x="0" y="3"/>
                    <a:pt x="1" y="3"/>
                  </a:cubicBezTo>
                  <a:cubicBezTo>
                    <a:pt x="20" y="6"/>
                    <a:pt x="39" y="6"/>
                    <a:pt x="58" y="2"/>
                  </a:cubicBezTo>
                  <a:cubicBezTo>
                    <a:pt x="59" y="2"/>
                    <a:pt x="58" y="0"/>
                    <a:pt x="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7" name="1-56-Freeform"/>
            <p:cNvSpPr>
              <a:spLocks/>
            </p:cNvSpPr>
            <p:nvPr>
              <p:custDataLst>
                <p:tags r:id="rId70"/>
              </p:custDataLst>
            </p:nvPr>
          </p:nvSpPr>
          <p:spPr bwMode="auto">
            <a:xfrm>
              <a:off x="5524" y="2656"/>
              <a:ext cx="127" cy="9"/>
            </a:xfrm>
            <a:custGeom>
              <a:avLst/>
              <a:gdLst>
                <a:gd name="T0" fmla="*/ 53 w 54"/>
                <a:gd name="T1" fmla="*/ 0 h 4"/>
                <a:gd name="T2" fmla="*/ 1 w 54"/>
                <a:gd name="T3" fmla="*/ 1 h 4"/>
                <a:gd name="T4" fmla="*/ 1 w 54"/>
                <a:gd name="T5" fmla="*/ 2 h 4"/>
                <a:gd name="T6" fmla="*/ 53 w 54"/>
                <a:gd name="T7" fmla="*/ 2 h 4"/>
                <a:gd name="T8" fmla="*/ 53 w 54"/>
                <a:gd name="T9" fmla="*/ 0 h 4"/>
              </a:gdLst>
              <a:ahLst/>
              <a:cxnLst>
                <a:cxn ang="0">
                  <a:pos x="T0" y="T1"/>
                </a:cxn>
                <a:cxn ang="0">
                  <a:pos x="T2" y="T3"/>
                </a:cxn>
                <a:cxn ang="0">
                  <a:pos x="T4" y="T5"/>
                </a:cxn>
                <a:cxn ang="0">
                  <a:pos x="T6" y="T7"/>
                </a:cxn>
                <a:cxn ang="0">
                  <a:pos x="T8" y="T9"/>
                </a:cxn>
              </a:cxnLst>
              <a:rect l="0" t="0" r="r" b="b"/>
              <a:pathLst>
                <a:path w="54" h="4">
                  <a:moveTo>
                    <a:pt x="53" y="0"/>
                  </a:moveTo>
                  <a:cubicBezTo>
                    <a:pt x="36" y="1"/>
                    <a:pt x="18" y="2"/>
                    <a:pt x="1" y="1"/>
                  </a:cubicBezTo>
                  <a:cubicBezTo>
                    <a:pt x="0" y="1"/>
                    <a:pt x="0" y="2"/>
                    <a:pt x="1" y="2"/>
                  </a:cubicBezTo>
                  <a:cubicBezTo>
                    <a:pt x="18" y="4"/>
                    <a:pt x="36" y="4"/>
                    <a:pt x="53" y="2"/>
                  </a:cubicBezTo>
                  <a:cubicBezTo>
                    <a:pt x="54" y="2"/>
                    <a:pt x="54" y="0"/>
                    <a:pt x="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8" name="1-57-Freeform"/>
            <p:cNvSpPr>
              <a:spLocks/>
            </p:cNvSpPr>
            <p:nvPr>
              <p:custDataLst>
                <p:tags r:id="rId71"/>
              </p:custDataLst>
            </p:nvPr>
          </p:nvSpPr>
          <p:spPr bwMode="auto">
            <a:xfrm>
              <a:off x="5524" y="2689"/>
              <a:ext cx="134" cy="14"/>
            </a:xfrm>
            <a:custGeom>
              <a:avLst/>
              <a:gdLst>
                <a:gd name="T0" fmla="*/ 56 w 57"/>
                <a:gd name="T1" fmla="*/ 0 h 6"/>
                <a:gd name="T2" fmla="*/ 1 w 57"/>
                <a:gd name="T3" fmla="*/ 2 h 6"/>
                <a:gd name="T4" fmla="*/ 1 w 57"/>
                <a:gd name="T5" fmla="*/ 3 h 6"/>
                <a:gd name="T6" fmla="*/ 56 w 57"/>
                <a:gd name="T7" fmla="*/ 2 h 6"/>
                <a:gd name="T8" fmla="*/ 56 w 57"/>
                <a:gd name="T9" fmla="*/ 0 h 6"/>
              </a:gdLst>
              <a:ahLst/>
              <a:cxnLst>
                <a:cxn ang="0">
                  <a:pos x="T0" y="T1"/>
                </a:cxn>
                <a:cxn ang="0">
                  <a:pos x="T2" y="T3"/>
                </a:cxn>
                <a:cxn ang="0">
                  <a:pos x="T4" y="T5"/>
                </a:cxn>
                <a:cxn ang="0">
                  <a:pos x="T6" y="T7"/>
                </a:cxn>
                <a:cxn ang="0">
                  <a:pos x="T8" y="T9"/>
                </a:cxn>
              </a:cxnLst>
              <a:rect l="0" t="0" r="r" b="b"/>
              <a:pathLst>
                <a:path w="57" h="6">
                  <a:moveTo>
                    <a:pt x="56" y="0"/>
                  </a:moveTo>
                  <a:cubicBezTo>
                    <a:pt x="37" y="1"/>
                    <a:pt x="19" y="3"/>
                    <a:pt x="1" y="2"/>
                  </a:cubicBezTo>
                  <a:cubicBezTo>
                    <a:pt x="0" y="2"/>
                    <a:pt x="0" y="3"/>
                    <a:pt x="1" y="3"/>
                  </a:cubicBezTo>
                  <a:cubicBezTo>
                    <a:pt x="19" y="5"/>
                    <a:pt x="38" y="6"/>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39" name="1-58-Freeform"/>
            <p:cNvSpPr>
              <a:spLocks noEditPoints="1"/>
            </p:cNvSpPr>
            <p:nvPr>
              <p:custDataLst>
                <p:tags r:id="rId72"/>
              </p:custDataLst>
            </p:nvPr>
          </p:nvSpPr>
          <p:spPr bwMode="auto">
            <a:xfrm>
              <a:off x="5280" y="2263"/>
              <a:ext cx="182" cy="514"/>
            </a:xfrm>
            <a:custGeom>
              <a:avLst/>
              <a:gdLst>
                <a:gd name="T0" fmla="*/ 74 w 77"/>
                <a:gd name="T1" fmla="*/ 120 h 216"/>
                <a:gd name="T2" fmla="*/ 72 w 77"/>
                <a:gd name="T3" fmla="*/ 106 h 216"/>
                <a:gd name="T4" fmla="*/ 71 w 77"/>
                <a:gd name="T5" fmla="*/ 89 h 216"/>
                <a:gd name="T6" fmla="*/ 64 w 77"/>
                <a:gd name="T7" fmla="*/ 71 h 216"/>
                <a:gd name="T8" fmla="*/ 64 w 77"/>
                <a:gd name="T9" fmla="*/ 57 h 216"/>
                <a:gd name="T10" fmla="*/ 64 w 77"/>
                <a:gd name="T11" fmla="*/ 43 h 216"/>
                <a:gd name="T12" fmla="*/ 61 w 77"/>
                <a:gd name="T13" fmla="*/ 26 h 216"/>
                <a:gd name="T14" fmla="*/ 65 w 77"/>
                <a:gd name="T15" fmla="*/ 12 h 216"/>
                <a:gd name="T16" fmla="*/ 40 w 77"/>
                <a:gd name="T17" fmla="*/ 12 h 216"/>
                <a:gd name="T18" fmla="*/ 7 w 77"/>
                <a:gd name="T19" fmla="*/ 13 h 216"/>
                <a:gd name="T20" fmla="*/ 7 w 77"/>
                <a:gd name="T21" fmla="*/ 27 h 216"/>
                <a:gd name="T22" fmla="*/ 5 w 77"/>
                <a:gd name="T23" fmla="*/ 59 h 216"/>
                <a:gd name="T24" fmla="*/ 6 w 77"/>
                <a:gd name="T25" fmla="*/ 188 h 216"/>
                <a:gd name="T26" fmla="*/ 20 w 77"/>
                <a:gd name="T27" fmla="*/ 185 h 216"/>
                <a:gd name="T28" fmla="*/ 42 w 77"/>
                <a:gd name="T29" fmla="*/ 184 h 216"/>
                <a:gd name="T30" fmla="*/ 61 w 77"/>
                <a:gd name="T31" fmla="*/ 183 h 216"/>
                <a:gd name="T32" fmla="*/ 67 w 77"/>
                <a:gd name="T33" fmla="*/ 182 h 216"/>
                <a:gd name="T34" fmla="*/ 72 w 77"/>
                <a:gd name="T35" fmla="*/ 166 h 216"/>
                <a:gd name="T36" fmla="*/ 75 w 77"/>
                <a:gd name="T37" fmla="*/ 155 h 216"/>
                <a:gd name="T38" fmla="*/ 76 w 77"/>
                <a:gd name="T39" fmla="*/ 142 h 216"/>
                <a:gd name="T40" fmla="*/ 9 w 77"/>
                <a:gd name="T41" fmla="*/ 147 h 216"/>
                <a:gd name="T42" fmla="*/ 13 w 77"/>
                <a:gd name="T43" fmla="*/ 160 h 216"/>
                <a:gd name="T44" fmla="*/ 15 w 77"/>
                <a:gd name="T45" fmla="*/ 170 h 216"/>
                <a:gd name="T46" fmla="*/ 20 w 77"/>
                <a:gd name="T47" fmla="*/ 108 h 216"/>
                <a:gd name="T48" fmla="*/ 20 w 77"/>
                <a:gd name="T49" fmla="*/ 126 h 216"/>
                <a:gd name="T50" fmla="*/ 20 w 77"/>
                <a:gd name="T51" fmla="*/ 145 h 216"/>
                <a:gd name="T52" fmla="*/ 20 w 77"/>
                <a:gd name="T53" fmla="*/ 108 h 216"/>
                <a:gd name="T54" fmla="*/ 20 w 77"/>
                <a:gd name="T55" fmla="*/ 78 h 216"/>
                <a:gd name="T56" fmla="*/ 10 w 77"/>
                <a:gd name="T57" fmla="*/ 61 h 216"/>
                <a:gd name="T58" fmla="*/ 12 w 77"/>
                <a:gd name="T59" fmla="*/ 48 h 216"/>
                <a:gd name="T60" fmla="*/ 10 w 77"/>
                <a:gd name="T61" fmla="*/ 59 h 216"/>
                <a:gd name="T62" fmla="*/ 22 w 77"/>
                <a:gd name="T63" fmla="*/ 27 h 216"/>
                <a:gd name="T64" fmla="*/ 22 w 77"/>
                <a:gd name="T65" fmla="*/ 27 h 216"/>
                <a:gd name="T66" fmla="*/ 41 w 77"/>
                <a:gd name="T67" fmla="*/ 147 h 216"/>
                <a:gd name="T68" fmla="*/ 40 w 77"/>
                <a:gd name="T69" fmla="*/ 30 h 216"/>
                <a:gd name="T70" fmla="*/ 40 w 77"/>
                <a:gd name="T71" fmla="*/ 60 h 216"/>
                <a:gd name="T72" fmla="*/ 41 w 77"/>
                <a:gd name="T73" fmla="*/ 144 h 216"/>
                <a:gd name="T74" fmla="*/ 41 w 77"/>
                <a:gd name="T75" fmla="*/ 144 h 216"/>
                <a:gd name="T76" fmla="*/ 41 w 77"/>
                <a:gd name="T77" fmla="*/ 110 h 216"/>
                <a:gd name="T78" fmla="*/ 25 w 77"/>
                <a:gd name="T79" fmla="*/ 95 h 216"/>
                <a:gd name="T80" fmla="*/ 25 w 77"/>
                <a:gd name="T81" fmla="*/ 92 h 216"/>
                <a:gd name="T82" fmla="*/ 40 w 77"/>
                <a:gd name="T83" fmla="*/ 74 h 216"/>
                <a:gd name="T84" fmla="*/ 40 w 77"/>
                <a:gd name="T85" fmla="*/ 74 h 216"/>
                <a:gd name="T86" fmla="*/ 24 w 77"/>
                <a:gd name="T87" fmla="*/ 15 h 216"/>
                <a:gd name="T88" fmla="*/ 42 w 77"/>
                <a:gd name="T89" fmla="*/ 168 h 216"/>
                <a:gd name="T90" fmla="*/ 24 w 77"/>
                <a:gd name="T91" fmla="*/ 171 h 216"/>
                <a:gd name="T92" fmla="*/ 43 w 77"/>
                <a:gd name="T93" fmla="*/ 30 h 216"/>
                <a:gd name="T94" fmla="*/ 43 w 77"/>
                <a:gd name="T95" fmla="*/ 45 h 216"/>
                <a:gd name="T96" fmla="*/ 61 w 77"/>
                <a:gd name="T97" fmla="*/ 58 h 216"/>
                <a:gd name="T98" fmla="*/ 61 w 77"/>
                <a:gd name="T99" fmla="*/ 60 h 216"/>
                <a:gd name="T100" fmla="*/ 44 w 77"/>
                <a:gd name="T101" fmla="*/ 90 h 216"/>
                <a:gd name="T102" fmla="*/ 44 w 77"/>
                <a:gd name="T103" fmla="*/ 90 h 216"/>
                <a:gd name="T104" fmla="*/ 45 w 77"/>
                <a:gd name="T105" fmla="*/ 107 h 216"/>
                <a:gd name="T106" fmla="*/ 61 w 77"/>
                <a:gd name="T107" fmla="*/ 120 h 216"/>
                <a:gd name="T108" fmla="*/ 45 w 77"/>
                <a:gd name="T109" fmla="*/ 126 h 216"/>
                <a:gd name="T110" fmla="*/ 61 w 77"/>
                <a:gd name="T111" fmla="*/ 180 h 216"/>
                <a:gd name="T112" fmla="*/ 61 w 77"/>
                <a:gd name="T113" fmla="*/ 180 h 216"/>
                <a:gd name="T114" fmla="*/ 61 w 77"/>
                <a:gd name="T115" fmla="*/ 158 h 216"/>
                <a:gd name="T116" fmla="*/ 45 w 77"/>
                <a:gd name="T11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216">
                  <a:moveTo>
                    <a:pt x="76" y="140"/>
                  </a:moveTo>
                  <a:cubicBezTo>
                    <a:pt x="72" y="141"/>
                    <a:pt x="69" y="141"/>
                    <a:pt x="65" y="142"/>
                  </a:cubicBezTo>
                  <a:cubicBezTo>
                    <a:pt x="65" y="135"/>
                    <a:pt x="65" y="129"/>
                    <a:pt x="65" y="122"/>
                  </a:cubicBezTo>
                  <a:cubicBezTo>
                    <a:pt x="68" y="121"/>
                    <a:pt x="71" y="121"/>
                    <a:pt x="74" y="120"/>
                  </a:cubicBezTo>
                  <a:cubicBezTo>
                    <a:pt x="75" y="119"/>
                    <a:pt x="75" y="117"/>
                    <a:pt x="73" y="117"/>
                  </a:cubicBezTo>
                  <a:cubicBezTo>
                    <a:pt x="70" y="118"/>
                    <a:pt x="68" y="119"/>
                    <a:pt x="65" y="119"/>
                  </a:cubicBezTo>
                  <a:cubicBezTo>
                    <a:pt x="65" y="115"/>
                    <a:pt x="65" y="111"/>
                    <a:pt x="65" y="108"/>
                  </a:cubicBezTo>
                  <a:cubicBezTo>
                    <a:pt x="67" y="107"/>
                    <a:pt x="70" y="107"/>
                    <a:pt x="72" y="106"/>
                  </a:cubicBezTo>
                  <a:cubicBezTo>
                    <a:pt x="73" y="106"/>
                    <a:pt x="73" y="104"/>
                    <a:pt x="72" y="104"/>
                  </a:cubicBezTo>
                  <a:cubicBezTo>
                    <a:pt x="70" y="105"/>
                    <a:pt x="67" y="105"/>
                    <a:pt x="65" y="105"/>
                  </a:cubicBezTo>
                  <a:cubicBezTo>
                    <a:pt x="65" y="100"/>
                    <a:pt x="65" y="95"/>
                    <a:pt x="65" y="90"/>
                  </a:cubicBezTo>
                  <a:cubicBezTo>
                    <a:pt x="67" y="90"/>
                    <a:pt x="69" y="89"/>
                    <a:pt x="71" y="89"/>
                  </a:cubicBezTo>
                  <a:cubicBezTo>
                    <a:pt x="72" y="88"/>
                    <a:pt x="72" y="87"/>
                    <a:pt x="71" y="87"/>
                  </a:cubicBezTo>
                  <a:cubicBezTo>
                    <a:pt x="69" y="87"/>
                    <a:pt x="67" y="87"/>
                    <a:pt x="65" y="88"/>
                  </a:cubicBezTo>
                  <a:cubicBezTo>
                    <a:pt x="64" y="83"/>
                    <a:pt x="64" y="78"/>
                    <a:pt x="64" y="72"/>
                  </a:cubicBezTo>
                  <a:cubicBezTo>
                    <a:pt x="65" y="72"/>
                    <a:pt x="65" y="71"/>
                    <a:pt x="64" y="71"/>
                  </a:cubicBezTo>
                  <a:cubicBezTo>
                    <a:pt x="64" y="67"/>
                    <a:pt x="64" y="64"/>
                    <a:pt x="64" y="60"/>
                  </a:cubicBezTo>
                  <a:cubicBezTo>
                    <a:pt x="66" y="60"/>
                    <a:pt x="67" y="59"/>
                    <a:pt x="68" y="59"/>
                  </a:cubicBezTo>
                  <a:cubicBezTo>
                    <a:pt x="70" y="59"/>
                    <a:pt x="69" y="57"/>
                    <a:pt x="68" y="57"/>
                  </a:cubicBezTo>
                  <a:cubicBezTo>
                    <a:pt x="66" y="57"/>
                    <a:pt x="65" y="57"/>
                    <a:pt x="64" y="57"/>
                  </a:cubicBezTo>
                  <a:cubicBezTo>
                    <a:pt x="64" y="53"/>
                    <a:pt x="64" y="49"/>
                    <a:pt x="64" y="45"/>
                  </a:cubicBezTo>
                  <a:cubicBezTo>
                    <a:pt x="67" y="45"/>
                    <a:pt x="70" y="45"/>
                    <a:pt x="72" y="44"/>
                  </a:cubicBezTo>
                  <a:cubicBezTo>
                    <a:pt x="73" y="44"/>
                    <a:pt x="73" y="42"/>
                    <a:pt x="72" y="42"/>
                  </a:cubicBezTo>
                  <a:cubicBezTo>
                    <a:pt x="69" y="42"/>
                    <a:pt x="67" y="42"/>
                    <a:pt x="64" y="43"/>
                  </a:cubicBezTo>
                  <a:cubicBezTo>
                    <a:pt x="64" y="34"/>
                    <a:pt x="64" y="25"/>
                    <a:pt x="63" y="16"/>
                  </a:cubicBezTo>
                  <a:cubicBezTo>
                    <a:pt x="63" y="15"/>
                    <a:pt x="62" y="15"/>
                    <a:pt x="62" y="16"/>
                  </a:cubicBezTo>
                  <a:cubicBezTo>
                    <a:pt x="62" y="19"/>
                    <a:pt x="62" y="23"/>
                    <a:pt x="62" y="27"/>
                  </a:cubicBezTo>
                  <a:cubicBezTo>
                    <a:pt x="62" y="27"/>
                    <a:pt x="61" y="26"/>
                    <a:pt x="61" y="26"/>
                  </a:cubicBezTo>
                  <a:cubicBezTo>
                    <a:pt x="55" y="26"/>
                    <a:pt x="49" y="26"/>
                    <a:pt x="42" y="26"/>
                  </a:cubicBezTo>
                  <a:cubicBezTo>
                    <a:pt x="42" y="22"/>
                    <a:pt x="42" y="19"/>
                    <a:pt x="42" y="15"/>
                  </a:cubicBezTo>
                  <a:cubicBezTo>
                    <a:pt x="50" y="15"/>
                    <a:pt x="58" y="15"/>
                    <a:pt x="65" y="15"/>
                  </a:cubicBezTo>
                  <a:cubicBezTo>
                    <a:pt x="67" y="15"/>
                    <a:pt x="67" y="12"/>
                    <a:pt x="65" y="12"/>
                  </a:cubicBezTo>
                  <a:cubicBezTo>
                    <a:pt x="58" y="12"/>
                    <a:pt x="50" y="11"/>
                    <a:pt x="42" y="12"/>
                  </a:cubicBezTo>
                  <a:cubicBezTo>
                    <a:pt x="42" y="11"/>
                    <a:pt x="42" y="10"/>
                    <a:pt x="42" y="9"/>
                  </a:cubicBezTo>
                  <a:cubicBezTo>
                    <a:pt x="42" y="8"/>
                    <a:pt x="40" y="8"/>
                    <a:pt x="40" y="9"/>
                  </a:cubicBezTo>
                  <a:cubicBezTo>
                    <a:pt x="40" y="10"/>
                    <a:pt x="40" y="11"/>
                    <a:pt x="40" y="12"/>
                  </a:cubicBezTo>
                  <a:cubicBezTo>
                    <a:pt x="30" y="12"/>
                    <a:pt x="20" y="12"/>
                    <a:pt x="9" y="13"/>
                  </a:cubicBezTo>
                  <a:cubicBezTo>
                    <a:pt x="9" y="9"/>
                    <a:pt x="9" y="5"/>
                    <a:pt x="9" y="1"/>
                  </a:cubicBezTo>
                  <a:cubicBezTo>
                    <a:pt x="9" y="0"/>
                    <a:pt x="8" y="0"/>
                    <a:pt x="8" y="1"/>
                  </a:cubicBezTo>
                  <a:cubicBezTo>
                    <a:pt x="8" y="5"/>
                    <a:pt x="8" y="9"/>
                    <a:pt x="7" y="13"/>
                  </a:cubicBezTo>
                  <a:cubicBezTo>
                    <a:pt x="5" y="13"/>
                    <a:pt x="3" y="14"/>
                    <a:pt x="1" y="14"/>
                  </a:cubicBezTo>
                  <a:cubicBezTo>
                    <a:pt x="0" y="14"/>
                    <a:pt x="0" y="15"/>
                    <a:pt x="1" y="15"/>
                  </a:cubicBezTo>
                  <a:cubicBezTo>
                    <a:pt x="3" y="15"/>
                    <a:pt x="5" y="15"/>
                    <a:pt x="7" y="15"/>
                  </a:cubicBezTo>
                  <a:cubicBezTo>
                    <a:pt x="7" y="19"/>
                    <a:pt x="7" y="23"/>
                    <a:pt x="7" y="27"/>
                  </a:cubicBezTo>
                  <a:cubicBezTo>
                    <a:pt x="5" y="27"/>
                    <a:pt x="4" y="27"/>
                    <a:pt x="3" y="27"/>
                  </a:cubicBezTo>
                  <a:cubicBezTo>
                    <a:pt x="2" y="27"/>
                    <a:pt x="2" y="29"/>
                    <a:pt x="3" y="29"/>
                  </a:cubicBezTo>
                  <a:cubicBezTo>
                    <a:pt x="4" y="29"/>
                    <a:pt x="5" y="29"/>
                    <a:pt x="6" y="29"/>
                  </a:cubicBezTo>
                  <a:cubicBezTo>
                    <a:pt x="6" y="39"/>
                    <a:pt x="6" y="49"/>
                    <a:pt x="5" y="59"/>
                  </a:cubicBezTo>
                  <a:cubicBezTo>
                    <a:pt x="5" y="59"/>
                    <a:pt x="5" y="59"/>
                    <a:pt x="4" y="59"/>
                  </a:cubicBezTo>
                  <a:cubicBezTo>
                    <a:pt x="3" y="58"/>
                    <a:pt x="3" y="60"/>
                    <a:pt x="4" y="60"/>
                  </a:cubicBezTo>
                  <a:cubicBezTo>
                    <a:pt x="4" y="60"/>
                    <a:pt x="5" y="60"/>
                    <a:pt x="5" y="60"/>
                  </a:cubicBezTo>
                  <a:cubicBezTo>
                    <a:pt x="4" y="103"/>
                    <a:pt x="5" y="145"/>
                    <a:pt x="6" y="188"/>
                  </a:cubicBezTo>
                  <a:cubicBezTo>
                    <a:pt x="6" y="189"/>
                    <a:pt x="9" y="189"/>
                    <a:pt x="9" y="188"/>
                  </a:cubicBezTo>
                  <a:cubicBezTo>
                    <a:pt x="9" y="186"/>
                    <a:pt x="9" y="185"/>
                    <a:pt x="9" y="184"/>
                  </a:cubicBezTo>
                  <a:cubicBezTo>
                    <a:pt x="9" y="184"/>
                    <a:pt x="9" y="185"/>
                    <a:pt x="9" y="185"/>
                  </a:cubicBezTo>
                  <a:cubicBezTo>
                    <a:pt x="13" y="185"/>
                    <a:pt x="16" y="185"/>
                    <a:pt x="20" y="185"/>
                  </a:cubicBezTo>
                  <a:cubicBezTo>
                    <a:pt x="20" y="191"/>
                    <a:pt x="20" y="196"/>
                    <a:pt x="20" y="202"/>
                  </a:cubicBezTo>
                  <a:cubicBezTo>
                    <a:pt x="20" y="204"/>
                    <a:pt x="23" y="204"/>
                    <a:pt x="23" y="202"/>
                  </a:cubicBezTo>
                  <a:cubicBezTo>
                    <a:pt x="23" y="196"/>
                    <a:pt x="23" y="191"/>
                    <a:pt x="23" y="185"/>
                  </a:cubicBezTo>
                  <a:cubicBezTo>
                    <a:pt x="30" y="185"/>
                    <a:pt x="36" y="185"/>
                    <a:pt x="42" y="184"/>
                  </a:cubicBezTo>
                  <a:cubicBezTo>
                    <a:pt x="42" y="194"/>
                    <a:pt x="43" y="204"/>
                    <a:pt x="43" y="214"/>
                  </a:cubicBezTo>
                  <a:cubicBezTo>
                    <a:pt x="43" y="216"/>
                    <a:pt x="46" y="216"/>
                    <a:pt x="46" y="214"/>
                  </a:cubicBezTo>
                  <a:cubicBezTo>
                    <a:pt x="46" y="204"/>
                    <a:pt x="46" y="194"/>
                    <a:pt x="46" y="184"/>
                  </a:cubicBezTo>
                  <a:cubicBezTo>
                    <a:pt x="51" y="184"/>
                    <a:pt x="56" y="183"/>
                    <a:pt x="61" y="183"/>
                  </a:cubicBezTo>
                  <a:cubicBezTo>
                    <a:pt x="61" y="187"/>
                    <a:pt x="61" y="192"/>
                    <a:pt x="62" y="197"/>
                  </a:cubicBezTo>
                  <a:cubicBezTo>
                    <a:pt x="62" y="199"/>
                    <a:pt x="64" y="199"/>
                    <a:pt x="64" y="197"/>
                  </a:cubicBezTo>
                  <a:cubicBezTo>
                    <a:pt x="64" y="192"/>
                    <a:pt x="65" y="187"/>
                    <a:pt x="65" y="182"/>
                  </a:cubicBezTo>
                  <a:cubicBezTo>
                    <a:pt x="65" y="182"/>
                    <a:pt x="66" y="182"/>
                    <a:pt x="67" y="182"/>
                  </a:cubicBezTo>
                  <a:cubicBezTo>
                    <a:pt x="68" y="182"/>
                    <a:pt x="68" y="180"/>
                    <a:pt x="67" y="180"/>
                  </a:cubicBezTo>
                  <a:cubicBezTo>
                    <a:pt x="66" y="180"/>
                    <a:pt x="65" y="180"/>
                    <a:pt x="65" y="180"/>
                  </a:cubicBezTo>
                  <a:cubicBezTo>
                    <a:pt x="65" y="176"/>
                    <a:pt x="65" y="172"/>
                    <a:pt x="65" y="168"/>
                  </a:cubicBezTo>
                  <a:cubicBezTo>
                    <a:pt x="67" y="167"/>
                    <a:pt x="70" y="167"/>
                    <a:pt x="72" y="166"/>
                  </a:cubicBezTo>
                  <a:cubicBezTo>
                    <a:pt x="73" y="165"/>
                    <a:pt x="73" y="164"/>
                    <a:pt x="72" y="164"/>
                  </a:cubicBezTo>
                  <a:cubicBezTo>
                    <a:pt x="69" y="164"/>
                    <a:pt x="67" y="165"/>
                    <a:pt x="65" y="165"/>
                  </a:cubicBezTo>
                  <a:cubicBezTo>
                    <a:pt x="65" y="163"/>
                    <a:pt x="65" y="160"/>
                    <a:pt x="65" y="157"/>
                  </a:cubicBezTo>
                  <a:cubicBezTo>
                    <a:pt x="68" y="157"/>
                    <a:pt x="72" y="156"/>
                    <a:pt x="75" y="155"/>
                  </a:cubicBezTo>
                  <a:cubicBezTo>
                    <a:pt x="76" y="154"/>
                    <a:pt x="75" y="153"/>
                    <a:pt x="74" y="153"/>
                  </a:cubicBezTo>
                  <a:cubicBezTo>
                    <a:pt x="71" y="154"/>
                    <a:pt x="68" y="154"/>
                    <a:pt x="65" y="155"/>
                  </a:cubicBezTo>
                  <a:cubicBezTo>
                    <a:pt x="65" y="151"/>
                    <a:pt x="65" y="148"/>
                    <a:pt x="65" y="144"/>
                  </a:cubicBezTo>
                  <a:cubicBezTo>
                    <a:pt x="69" y="144"/>
                    <a:pt x="73" y="143"/>
                    <a:pt x="76" y="142"/>
                  </a:cubicBezTo>
                  <a:cubicBezTo>
                    <a:pt x="77" y="142"/>
                    <a:pt x="77" y="140"/>
                    <a:pt x="76" y="140"/>
                  </a:cubicBezTo>
                  <a:close/>
                  <a:moveTo>
                    <a:pt x="9" y="183"/>
                  </a:moveTo>
                  <a:cubicBezTo>
                    <a:pt x="9" y="183"/>
                    <a:pt x="9" y="183"/>
                    <a:pt x="9" y="184"/>
                  </a:cubicBezTo>
                  <a:cubicBezTo>
                    <a:pt x="9" y="171"/>
                    <a:pt x="9" y="159"/>
                    <a:pt x="9" y="147"/>
                  </a:cubicBezTo>
                  <a:cubicBezTo>
                    <a:pt x="13" y="147"/>
                    <a:pt x="16" y="147"/>
                    <a:pt x="20" y="147"/>
                  </a:cubicBezTo>
                  <a:cubicBezTo>
                    <a:pt x="20" y="151"/>
                    <a:pt x="20" y="155"/>
                    <a:pt x="20" y="159"/>
                  </a:cubicBezTo>
                  <a:cubicBezTo>
                    <a:pt x="18" y="159"/>
                    <a:pt x="15" y="159"/>
                    <a:pt x="13" y="158"/>
                  </a:cubicBezTo>
                  <a:cubicBezTo>
                    <a:pt x="12" y="158"/>
                    <a:pt x="12" y="160"/>
                    <a:pt x="13" y="160"/>
                  </a:cubicBezTo>
                  <a:cubicBezTo>
                    <a:pt x="15" y="160"/>
                    <a:pt x="18" y="160"/>
                    <a:pt x="20" y="161"/>
                  </a:cubicBezTo>
                  <a:cubicBezTo>
                    <a:pt x="20" y="163"/>
                    <a:pt x="20" y="166"/>
                    <a:pt x="20" y="169"/>
                  </a:cubicBezTo>
                  <a:cubicBezTo>
                    <a:pt x="18" y="169"/>
                    <a:pt x="16" y="169"/>
                    <a:pt x="15" y="168"/>
                  </a:cubicBezTo>
                  <a:cubicBezTo>
                    <a:pt x="13" y="168"/>
                    <a:pt x="13" y="170"/>
                    <a:pt x="15" y="170"/>
                  </a:cubicBezTo>
                  <a:cubicBezTo>
                    <a:pt x="16" y="170"/>
                    <a:pt x="18" y="171"/>
                    <a:pt x="20" y="171"/>
                  </a:cubicBezTo>
                  <a:cubicBezTo>
                    <a:pt x="20" y="174"/>
                    <a:pt x="20" y="178"/>
                    <a:pt x="20" y="182"/>
                  </a:cubicBezTo>
                  <a:cubicBezTo>
                    <a:pt x="16" y="182"/>
                    <a:pt x="13" y="183"/>
                    <a:pt x="9" y="183"/>
                  </a:cubicBezTo>
                  <a:close/>
                  <a:moveTo>
                    <a:pt x="20" y="108"/>
                  </a:moveTo>
                  <a:cubicBezTo>
                    <a:pt x="18" y="108"/>
                    <a:pt x="15" y="108"/>
                    <a:pt x="13" y="108"/>
                  </a:cubicBezTo>
                  <a:cubicBezTo>
                    <a:pt x="12" y="108"/>
                    <a:pt x="12" y="110"/>
                    <a:pt x="13" y="110"/>
                  </a:cubicBezTo>
                  <a:cubicBezTo>
                    <a:pt x="15" y="110"/>
                    <a:pt x="18" y="110"/>
                    <a:pt x="20" y="110"/>
                  </a:cubicBezTo>
                  <a:cubicBezTo>
                    <a:pt x="20" y="115"/>
                    <a:pt x="20" y="121"/>
                    <a:pt x="20" y="126"/>
                  </a:cubicBezTo>
                  <a:cubicBezTo>
                    <a:pt x="18" y="126"/>
                    <a:pt x="15" y="126"/>
                    <a:pt x="13" y="127"/>
                  </a:cubicBezTo>
                  <a:cubicBezTo>
                    <a:pt x="13" y="127"/>
                    <a:pt x="13" y="128"/>
                    <a:pt x="13" y="128"/>
                  </a:cubicBezTo>
                  <a:cubicBezTo>
                    <a:pt x="15" y="128"/>
                    <a:pt x="17" y="128"/>
                    <a:pt x="20" y="128"/>
                  </a:cubicBezTo>
                  <a:cubicBezTo>
                    <a:pt x="20" y="133"/>
                    <a:pt x="20" y="139"/>
                    <a:pt x="20" y="145"/>
                  </a:cubicBezTo>
                  <a:cubicBezTo>
                    <a:pt x="16" y="145"/>
                    <a:pt x="13" y="145"/>
                    <a:pt x="9" y="145"/>
                  </a:cubicBezTo>
                  <a:cubicBezTo>
                    <a:pt x="9" y="128"/>
                    <a:pt x="10" y="112"/>
                    <a:pt x="10" y="95"/>
                  </a:cubicBezTo>
                  <a:cubicBezTo>
                    <a:pt x="13" y="95"/>
                    <a:pt x="17" y="95"/>
                    <a:pt x="20" y="95"/>
                  </a:cubicBezTo>
                  <a:cubicBezTo>
                    <a:pt x="20" y="100"/>
                    <a:pt x="20" y="104"/>
                    <a:pt x="20" y="108"/>
                  </a:cubicBezTo>
                  <a:close/>
                  <a:moveTo>
                    <a:pt x="20" y="93"/>
                  </a:moveTo>
                  <a:cubicBezTo>
                    <a:pt x="17" y="93"/>
                    <a:pt x="13" y="93"/>
                    <a:pt x="10" y="93"/>
                  </a:cubicBezTo>
                  <a:cubicBezTo>
                    <a:pt x="10" y="89"/>
                    <a:pt x="10" y="84"/>
                    <a:pt x="10" y="79"/>
                  </a:cubicBezTo>
                  <a:cubicBezTo>
                    <a:pt x="13" y="79"/>
                    <a:pt x="17" y="79"/>
                    <a:pt x="20" y="78"/>
                  </a:cubicBezTo>
                  <a:cubicBezTo>
                    <a:pt x="20" y="83"/>
                    <a:pt x="20" y="88"/>
                    <a:pt x="20" y="93"/>
                  </a:cubicBezTo>
                  <a:close/>
                  <a:moveTo>
                    <a:pt x="20" y="76"/>
                  </a:moveTo>
                  <a:cubicBezTo>
                    <a:pt x="17" y="76"/>
                    <a:pt x="13" y="77"/>
                    <a:pt x="10" y="77"/>
                  </a:cubicBezTo>
                  <a:cubicBezTo>
                    <a:pt x="10" y="72"/>
                    <a:pt x="10" y="66"/>
                    <a:pt x="10" y="61"/>
                  </a:cubicBezTo>
                  <a:cubicBezTo>
                    <a:pt x="13" y="61"/>
                    <a:pt x="17" y="62"/>
                    <a:pt x="21" y="62"/>
                  </a:cubicBezTo>
                  <a:cubicBezTo>
                    <a:pt x="21" y="67"/>
                    <a:pt x="21" y="71"/>
                    <a:pt x="20" y="76"/>
                  </a:cubicBezTo>
                  <a:close/>
                  <a:moveTo>
                    <a:pt x="21" y="47"/>
                  </a:moveTo>
                  <a:cubicBezTo>
                    <a:pt x="18" y="48"/>
                    <a:pt x="15" y="48"/>
                    <a:pt x="12" y="48"/>
                  </a:cubicBezTo>
                  <a:cubicBezTo>
                    <a:pt x="11" y="48"/>
                    <a:pt x="11" y="50"/>
                    <a:pt x="12" y="50"/>
                  </a:cubicBezTo>
                  <a:cubicBezTo>
                    <a:pt x="15" y="50"/>
                    <a:pt x="18" y="50"/>
                    <a:pt x="21" y="50"/>
                  </a:cubicBezTo>
                  <a:cubicBezTo>
                    <a:pt x="21" y="53"/>
                    <a:pt x="21" y="57"/>
                    <a:pt x="21" y="60"/>
                  </a:cubicBezTo>
                  <a:cubicBezTo>
                    <a:pt x="17" y="60"/>
                    <a:pt x="13" y="60"/>
                    <a:pt x="10" y="59"/>
                  </a:cubicBezTo>
                  <a:cubicBezTo>
                    <a:pt x="10" y="49"/>
                    <a:pt x="10" y="39"/>
                    <a:pt x="10" y="29"/>
                  </a:cubicBezTo>
                  <a:cubicBezTo>
                    <a:pt x="14" y="29"/>
                    <a:pt x="18" y="29"/>
                    <a:pt x="22" y="30"/>
                  </a:cubicBezTo>
                  <a:cubicBezTo>
                    <a:pt x="22" y="35"/>
                    <a:pt x="22" y="41"/>
                    <a:pt x="21" y="47"/>
                  </a:cubicBezTo>
                  <a:close/>
                  <a:moveTo>
                    <a:pt x="22" y="27"/>
                  </a:moveTo>
                  <a:cubicBezTo>
                    <a:pt x="18" y="27"/>
                    <a:pt x="14" y="27"/>
                    <a:pt x="10" y="27"/>
                  </a:cubicBezTo>
                  <a:cubicBezTo>
                    <a:pt x="9" y="23"/>
                    <a:pt x="9" y="19"/>
                    <a:pt x="9" y="15"/>
                  </a:cubicBezTo>
                  <a:cubicBezTo>
                    <a:pt x="14" y="15"/>
                    <a:pt x="18" y="15"/>
                    <a:pt x="23" y="15"/>
                  </a:cubicBezTo>
                  <a:cubicBezTo>
                    <a:pt x="23" y="19"/>
                    <a:pt x="22" y="23"/>
                    <a:pt x="22" y="27"/>
                  </a:cubicBezTo>
                  <a:close/>
                  <a:moveTo>
                    <a:pt x="41" y="158"/>
                  </a:moveTo>
                  <a:cubicBezTo>
                    <a:pt x="36" y="158"/>
                    <a:pt x="30" y="159"/>
                    <a:pt x="24" y="159"/>
                  </a:cubicBezTo>
                  <a:cubicBezTo>
                    <a:pt x="24" y="155"/>
                    <a:pt x="24" y="151"/>
                    <a:pt x="25" y="147"/>
                  </a:cubicBezTo>
                  <a:cubicBezTo>
                    <a:pt x="30" y="147"/>
                    <a:pt x="36" y="147"/>
                    <a:pt x="41" y="147"/>
                  </a:cubicBezTo>
                  <a:cubicBezTo>
                    <a:pt x="41" y="150"/>
                    <a:pt x="41" y="154"/>
                    <a:pt x="41" y="158"/>
                  </a:cubicBezTo>
                  <a:close/>
                  <a:moveTo>
                    <a:pt x="25" y="47"/>
                  </a:moveTo>
                  <a:cubicBezTo>
                    <a:pt x="25" y="41"/>
                    <a:pt x="25" y="35"/>
                    <a:pt x="25" y="30"/>
                  </a:cubicBezTo>
                  <a:cubicBezTo>
                    <a:pt x="30" y="30"/>
                    <a:pt x="35" y="30"/>
                    <a:pt x="40" y="30"/>
                  </a:cubicBezTo>
                  <a:cubicBezTo>
                    <a:pt x="40" y="35"/>
                    <a:pt x="40" y="40"/>
                    <a:pt x="40" y="45"/>
                  </a:cubicBezTo>
                  <a:cubicBezTo>
                    <a:pt x="35" y="46"/>
                    <a:pt x="30" y="46"/>
                    <a:pt x="25" y="47"/>
                  </a:cubicBezTo>
                  <a:close/>
                  <a:moveTo>
                    <a:pt x="40" y="48"/>
                  </a:moveTo>
                  <a:cubicBezTo>
                    <a:pt x="40" y="52"/>
                    <a:pt x="40" y="56"/>
                    <a:pt x="40" y="60"/>
                  </a:cubicBezTo>
                  <a:cubicBezTo>
                    <a:pt x="35" y="60"/>
                    <a:pt x="30" y="60"/>
                    <a:pt x="25" y="60"/>
                  </a:cubicBezTo>
                  <a:cubicBezTo>
                    <a:pt x="25" y="57"/>
                    <a:pt x="25" y="53"/>
                    <a:pt x="25" y="49"/>
                  </a:cubicBezTo>
                  <a:cubicBezTo>
                    <a:pt x="30" y="49"/>
                    <a:pt x="35" y="49"/>
                    <a:pt x="40" y="48"/>
                  </a:cubicBezTo>
                  <a:close/>
                  <a:moveTo>
                    <a:pt x="41" y="144"/>
                  </a:moveTo>
                  <a:cubicBezTo>
                    <a:pt x="36" y="144"/>
                    <a:pt x="30" y="144"/>
                    <a:pt x="25" y="145"/>
                  </a:cubicBezTo>
                  <a:cubicBezTo>
                    <a:pt x="25" y="139"/>
                    <a:pt x="25" y="133"/>
                    <a:pt x="25" y="128"/>
                  </a:cubicBezTo>
                  <a:cubicBezTo>
                    <a:pt x="30" y="128"/>
                    <a:pt x="36" y="127"/>
                    <a:pt x="41" y="127"/>
                  </a:cubicBezTo>
                  <a:cubicBezTo>
                    <a:pt x="41" y="132"/>
                    <a:pt x="41" y="138"/>
                    <a:pt x="41" y="144"/>
                  </a:cubicBezTo>
                  <a:close/>
                  <a:moveTo>
                    <a:pt x="41" y="123"/>
                  </a:moveTo>
                  <a:cubicBezTo>
                    <a:pt x="36" y="124"/>
                    <a:pt x="30" y="125"/>
                    <a:pt x="25" y="125"/>
                  </a:cubicBezTo>
                  <a:cubicBezTo>
                    <a:pt x="25" y="120"/>
                    <a:pt x="25" y="115"/>
                    <a:pt x="25" y="110"/>
                  </a:cubicBezTo>
                  <a:cubicBezTo>
                    <a:pt x="30" y="110"/>
                    <a:pt x="35" y="110"/>
                    <a:pt x="41" y="110"/>
                  </a:cubicBezTo>
                  <a:cubicBezTo>
                    <a:pt x="41" y="114"/>
                    <a:pt x="41" y="119"/>
                    <a:pt x="41" y="123"/>
                  </a:cubicBezTo>
                  <a:close/>
                  <a:moveTo>
                    <a:pt x="41" y="107"/>
                  </a:moveTo>
                  <a:cubicBezTo>
                    <a:pt x="35" y="107"/>
                    <a:pt x="30" y="108"/>
                    <a:pt x="25" y="108"/>
                  </a:cubicBezTo>
                  <a:cubicBezTo>
                    <a:pt x="25" y="104"/>
                    <a:pt x="25" y="99"/>
                    <a:pt x="25" y="95"/>
                  </a:cubicBezTo>
                  <a:cubicBezTo>
                    <a:pt x="30" y="95"/>
                    <a:pt x="35" y="94"/>
                    <a:pt x="40" y="94"/>
                  </a:cubicBezTo>
                  <a:cubicBezTo>
                    <a:pt x="40" y="98"/>
                    <a:pt x="40" y="103"/>
                    <a:pt x="41" y="107"/>
                  </a:cubicBezTo>
                  <a:close/>
                  <a:moveTo>
                    <a:pt x="40" y="91"/>
                  </a:moveTo>
                  <a:cubicBezTo>
                    <a:pt x="35" y="91"/>
                    <a:pt x="30" y="92"/>
                    <a:pt x="25" y="92"/>
                  </a:cubicBezTo>
                  <a:cubicBezTo>
                    <a:pt x="25" y="88"/>
                    <a:pt x="25" y="83"/>
                    <a:pt x="25" y="78"/>
                  </a:cubicBezTo>
                  <a:cubicBezTo>
                    <a:pt x="30" y="78"/>
                    <a:pt x="35" y="77"/>
                    <a:pt x="40" y="77"/>
                  </a:cubicBezTo>
                  <a:cubicBezTo>
                    <a:pt x="40" y="81"/>
                    <a:pt x="40" y="86"/>
                    <a:pt x="40" y="91"/>
                  </a:cubicBezTo>
                  <a:close/>
                  <a:moveTo>
                    <a:pt x="40" y="74"/>
                  </a:moveTo>
                  <a:cubicBezTo>
                    <a:pt x="35" y="74"/>
                    <a:pt x="30" y="75"/>
                    <a:pt x="25" y="76"/>
                  </a:cubicBezTo>
                  <a:cubicBezTo>
                    <a:pt x="25" y="71"/>
                    <a:pt x="25" y="67"/>
                    <a:pt x="25" y="62"/>
                  </a:cubicBezTo>
                  <a:cubicBezTo>
                    <a:pt x="30" y="63"/>
                    <a:pt x="35" y="63"/>
                    <a:pt x="40" y="62"/>
                  </a:cubicBezTo>
                  <a:cubicBezTo>
                    <a:pt x="40" y="66"/>
                    <a:pt x="40" y="70"/>
                    <a:pt x="40" y="74"/>
                  </a:cubicBezTo>
                  <a:close/>
                  <a:moveTo>
                    <a:pt x="40" y="15"/>
                  </a:moveTo>
                  <a:cubicBezTo>
                    <a:pt x="40" y="19"/>
                    <a:pt x="40" y="23"/>
                    <a:pt x="40" y="26"/>
                  </a:cubicBezTo>
                  <a:cubicBezTo>
                    <a:pt x="35" y="27"/>
                    <a:pt x="30" y="27"/>
                    <a:pt x="24" y="27"/>
                  </a:cubicBezTo>
                  <a:cubicBezTo>
                    <a:pt x="24" y="23"/>
                    <a:pt x="24" y="19"/>
                    <a:pt x="24" y="15"/>
                  </a:cubicBezTo>
                  <a:cubicBezTo>
                    <a:pt x="30" y="15"/>
                    <a:pt x="35" y="15"/>
                    <a:pt x="40" y="15"/>
                  </a:cubicBezTo>
                  <a:close/>
                  <a:moveTo>
                    <a:pt x="24" y="161"/>
                  </a:moveTo>
                  <a:cubicBezTo>
                    <a:pt x="30" y="161"/>
                    <a:pt x="36" y="161"/>
                    <a:pt x="41" y="161"/>
                  </a:cubicBezTo>
                  <a:cubicBezTo>
                    <a:pt x="42" y="163"/>
                    <a:pt x="42" y="166"/>
                    <a:pt x="42" y="168"/>
                  </a:cubicBezTo>
                  <a:cubicBezTo>
                    <a:pt x="36" y="169"/>
                    <a:pt x="30" y="169"/>
                    <a:pt x="24" y="169"/>
                  </a:cubicBezTo>
                  <a:cubicBezTo>
                    <a:pt x="24" y="166"/>
                    <a:pt x="24" y="164"/>
                    <a:pt x="24" y="161"/>
                  </a:cubicBezTo>
                  <a:close/>
                  <a:moveTo>
                    <a:pt x="23" y="181"/>
                  </a:moveTo>
                  <a:cubicBezTo>
                    <a:pt x="24" y="178"/>
                    <a:pt x="24" y="174"/>
                    <a:pt x="24" y="171"/>
                  </a:cubicBezTo>
                  <a:cubicBezTo>
                    <a:pt x="30" y="171"/>
                    <a:pt x="36" y="171"/>
                    <a:pt x="42" y="171"/>
                  </a:cubicBezTo>
                  <a:cubicBezTo>
                    <a:pt x="42" y="174"/>
                    <a:pt x="42" y="177"/>
                    <a:pt x="42" y="180"/>
                  </a:cubicBezTo>
                  <a:cubicBezTo>
                    <a:pt x="36" y="181"/>
                    <a:pt x="30" y="181"/>
                    <a:pt x="23" y="181"/>
                  </a:cubicBezTo>
                  <a:close/>
                  <a:moveTo>
                    <a:pt x="43" y="30"/>
                  </a:moveTo>
                  <a:cubicBezTo>
                    <a:pt x="49" y="30"/>
                    <a:pt x="55" y="29"/>
                    <a:pt x="61" y="29"/>
                  </a:cubicBezTo>
                  <a:cubicBezTo>
                    <a:pt x="61" y="29"/>
                    <a:pt x="62" y="28"/>
                    <a:pt x="62" y="28"/>
                  </a:cubicBezTo>
                  <a:cubicBezTo>
                    <a:pt x="62" y="33"/>
                    <a:pt x="61" y="38"/>
                    <a:pt x="61" y="43"/>
                  </a:cubicBezTo>
                  <a:cubicBezTo>
                    <a:pt x="55" y="44"/>
                    <a:pt x="49" y="44"/>
                    <a:pt x="43" y="45"/>
                  </a:cubicBezTo>
                  <a:cubicBezTo>
                    <a:pt x="43" y="40"/>
                    <a:pt x="43" y="35"/>
                    <a:pt x="43" y="30"/>
                  </a:cubicBezTo>
                  <a:close/>
                  <a:moveTo>
                    <a:pt x="43" y="48"/>
                  </a:moveTo>
                  <a:cubicBezTo>
                    <a:pt x="49" y="48"/>
                    <a:pt x="55" y="47"/>
                    <a:pt x="61" y="46"/>
                  </a:cubicBezTo>
                  <a:cubicBezTo>
                    <a:pt x="61" y="50"/>
                    <a:pt x="61" y="54"/>
                    <a:pt x="61" y="58"/>
                  </a:cubicBezTo>
                  <a:cubicBezTo>
                    <a:pt x="55" y="59"/>
                    <a:pt x="49" y="59"/>
                    <a:pt x="44" y="60"/>
                  </a:cubicBezTo>
                  <a:cubicBezTo>
                    <a:pt x="43" y="56"/>
                    <a:pt x="43" y="52"/>
                    <a:pt x="43" y="48"/>
                  </a:cubicBezTo>
                  <a:close/>
                  <a:moveTo>
                    <a:pt x="44" y="62"/>
                  </a:moveTo>
                  <a:cubicBezTo>
                    <a:pt x="50" y="62"/>
                    <a:pt x="55" y="61"/>
                    <a:pt x="61" y="60"/>
                  </a:cubicBezTo>
                  <a:cubicBezTo>
                    <a:pt x="61" y="64"/>
                    <a:pt x="61" y="67"/>
                    <a:pt x="61" y="71"/>
                  </a:cubicBezTo>
                  <a:cubicBezTo>
                    <a:pt x="55" y="72"/>
                    <a:pt x="50" y="73"/>
                    <a:pt x="44" y="73"/>
                  </a:cubicBezTo>
                  <a:cubicBezTo>
                    <a:pt x="44" y="70"/>
                    <a:pt x="44" y="66"/>
                    <a:pt x="44" y="62"/>
                  </a:cubicBezTo>
                  <a:close/>
                  <a:moveTo>
                    <a:pt x="44" y="90"/>
                  </a:moveTo>
                  <a:cubicBezTo>
                    <a:pt x="44" y="86"/>
                    <a:pt x="44" y="81"/>
                    <a:pt x="44" y="76"/>
                  </a:cubicBezTo>
                  <a:cubicBezTo>
                    <a:pt x="50" y="75"/>
                    <a:pt x="55" y="74"/>
                    <a:pt x="61" y="73"/>
                  </a:cubicBezTo>
                  <a:cubicBezTo>
                    <a:pt x="61" y="78"/>
                    <a:pt x="61" y="83"/>
                    <a:pt x="61" y="88"/>
                  </a:cubicBezTo>
                  <a:cubicBezTo>
                    <a:pt x="55" y="89"/>
                    <a:pt x="50" y="90"/>
                    <a:pt x="44" y="90"/>
                  </a:cubicBezTo>
                  <a:close/>
                  <a:moveTo>
                    <a:pt x="44" y="93"/>
                  </a:moveTo>
                  <a:cubicBezTo>
                    <a:pt x="50" y="93"/>
                    <a:pt x="55" y="92"/>
                    <a:pt x="61" y="91"/>
                  </a:cubicBezTo>
                  <a:cubicBezTo>
                    <a:pt x="61" y="96"/>
                    <a:pt x="61" y="100"/>
                    <a:pt x="61" y="105"/>
                  </a:cubicBezTo>
                  <a:cubicBezTo>
                    <a:pt x="55" y="106"/>
                    <a:pt x="50" y="106"/>
                    <a:pt x="45" y="107"/>
                  </a:cubicBezTo>
                  <a:cubicBezTo>
                    <a:pt x="45" y="102"/>
                    <a:pt x="44" y="98"/>
                    <a:pt x="44" y="93"/>
                  </a:cubicBezTo>
                  <a:close/>
                  <a:moveTo>
                    <a:pt x="45" y="110"/>
                  </a:moveTo>
                  <a:cubicBezTo>
                    <a:pt x="50" y="109"/>
                    <a:pt x="55" y="109"/>
                    <a:pt x="61" y="108"/>
                  </a:cubicBezTo>
                  <a:cubicBezTo>
                    <a:pt x="61" y="112"/>
                    <a:pt x="61" y="116"/>
                    <a:pt x="61" y="120"/>
                  </a:cubicBezTo>
                  <a:cubicBezTo>
                    <a:pt x="55" y="121"/>
                    <a:pt x="50" y="122"/>
                    <a:pt x="45" y="123"/>
                  </a:cubicBezTo>
                  <a:cubicBezTo>
                    <a:pt x="45" y="118"/>
                    <a:pt x="45" y="114"/>
                    <a:pt x="45" y="110"/>
                  </a:cubicBezTo>
                  <a:close/>
                  <a:moveTo>
                    <a:pt x="45" y="143"/>
                  </a:moveTo>
                  <a:cubicBezTo>
                    <a:pt x="45" y="138"/>
                    <a:pt x="45" y="132"/>
                    <a:pt x="45" y="126"/>
                  </a:cubicBezTo>
                  <a:cubicBezTo>
                    <a:pt x="50" y="125"/>
                    <a:pt x="56" y="124"/>
                    <a:pt x="61" y="123"/>
                  </a:cubicBezTo>
                  <a:cubicBezTo>
                    <a:pt x="61" y="129"/>
                    <a:pt x="61" y="136"/>
                    <a:pt x="61" y="142"/>
                  </a:cubicBezTo>
                  <a:cubicBezTo>
                    <a:pt x="56" y="142"/>
                    <a:pt x="50" y="143"/>
                    <a:pt x="45" y="143"/>
                  </a:cubicBezTo>
                  <a:close/>
                  <a:moveTo>
                    <a:pt x="61" y="180"/>
                  </a:moveTo>
                  <a:cubicBezTo>
                    <a:pt x="56" y="180"/>
                    <a:pt x="51" y="180"/>
                    <a:pt x="46" y="180"/>
                  </a:cubicBezTo>
                  <a:cubicBezTo>
                    <a:pt x="46" y="177"/>
                    <a:pt x="46" y="174"/>
                    <a:pt x="46" y="171"/>
                  </a:cubicBezTo>
                  <a:cubicBezTo>
                    <a:pt x="51" y="170"/>
                    <a:pt x="56" y="170"/>
                    <a:pt x="61" y="169"/>
                  </a:cubicBezTo>
                  <a:cubicBezTo>
                    <a:pt x="61" y="172"/>
                    <a:pt x="61" y="176"/>
                    <a:pt x="61" y="180"/>
                  </a:cubicBezTo>
                  <a:close/>
                  <a:moveTo>
                    <a:pt x="61" y="166"/>
                  </a:moveTo>
                  <a:cubicBezTo>
                    <a:pt x="56" y="167"/>
                    <a:pt x="51" y="168"/>
                    <a:pt x="46" y="168"/>
                  </a:cubicBezTo>
                  <a:cubicBezTo>
                    <a:pt x="45" y="166"/>
                    <a:pt x="45" y="163"/>
                    <a:pt x="45" y="161"/>
                  </a:cubicBezTo>
                  <a:cubicBezTo>
                    <a:pt x="51" y="160"/>
                    <a:pt x="56" y="159"/>
                    <a:pt x="61" y="158"/>
                  </a:cubicBezTo>
                  <a:cubicBezTo>
                    <a:pt x="61" y="161"/>
                    <a:pt x="61" y="163"/>
                    <a:pt x="61" y="166"/>
                  </a:cubicBezTo>
                  <a:close/>
                  <a:moveTo>
                    <a:pt x="61" y="155"/>
                  </a:moveTo>
                  <a:cubicBezTo>
                    <a:pt x="56" y="156"/>
                    <a:pt x="51" y="157"/>
                    <a:pt x="45" y="157"/>
                  </a:cubicBezTo>
                  <a:cubicBezTo>
                    <a:pt x="45" y="154"/>
                    <a:pt x="45" y="150"/>
                    <a:pt x="45" y="147"/>
                  </a:cubicBezTo>
                  <a:cubicBezTo>
                    <a:pt x="50" y="146"/>
                    <a:pt x="56" y="146"/>
                    <a:pt x="61" y="145"/>
                  </a:cubicBezTo>
                  <a:cubicBezTo>
                    <a:pt x="61" y="148"/>
                    <a:pt x="61" y="152"/>
                    <a:pt x="61"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1" name="1-59-Freeform"/>
            <p:cNvSpPr>
              <a:spLocks/>
            </p:cNvSpPr>
            <p:nvPr>
              <p:custDataLst>
                <p:tags r:id="rId73"/>
              </p:custDataLst>
            </p:nvPr>
          </p:nvSpPr>
          <p:spPr bwMode="auto">
            <a:xfrm>
              <a:off x="4887" y="2214"/>
              <a:ext cx="93" cy="9"/>
            </a:xfrm>
            <a:custGeom>
              <a:avLst/>
              <a:gdLst>
                <a:gd name="T0" fmla="*/ 38 w 39"/>
                <a:gd name="T1" fmla="*/ 0 h 4"/>
                <a:gd name="T2" fmla="*/ 1 w 39"/>
                <a:gd name="T3" fmla="*/ 2 h 4"/>
                <a:gd name="T4" fmla="*/ 1 w 39"/>
                <a:gd name="T5" fmla="*/ 4 h 4"/>
                <a:gd name="T6" fmla="*/ 38 w 39"/>
                <a:gd name="T7" fmla="*/ 2 h 4"/>
                <a:gd name="T8" fmla="*/ 38 w 39"/>
                <a:gd name="T9" fmla="*/ 0 h 4"/>
              </a:gdLst>
              <a:ahLst/>
              <a:cxnLst>
                <a:cxn ang="0">
                  <a:pos x="T0" y="T1"/>
                </a:cxn>
                <a:cxn ang="0">
                  <a:pos x="T2" y="T3"/>
                </a:cxn>
                <a:cxn ang="0">
                  <a:pos x="T4" y="T5"/>
                </a:cxn>
                <a:cxn ang="0">
                  <a:pos x="T6" y="T7"/>
                </a:cxn>
                <a:cxn ang="0">
                  <a:pos x="T8" y="T9"/>
                </a:cxn>
              </a:cxnLst>
              <a:rect l="0" t="0" r="r" b="b"/>
              <a:pathLst>
                <a:path w="39" h="4">
                  <a:moveTo>
                    <a:pt x="38" y="0"/>
                  </a:moveTo>
                  <a:cubicBezTo>
                    <a:pt x="25" y="0"/>
                    <a:pt x="13" y="1"/>
                    <a:pt x="1" y="2"/>
                  </a:cubicBezTo>
                  <a:cubicBezTo>
                    <a:pt x="0" y="2"/>
                    <a:pt x="0" y="4"/>
                    <a:pt x="1" y="4"/>
                  </a:cubicBezTo>
                  <a:cubicBezTo>
                    <a:pt x="13" y="3"/>
                    <a:pt x="26" y="2"/>
                    <a:pt x="38" y="2"/>
                  </a:cubicBezTo>
                  <a:cubicBezTo>
                    <a:pt x="39" y="2"/>
                    <a:pt x="39" y="0"/>
                    <a:pt x="3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8" name="1-60-Freeform"/>
            <p:cNvSpPr>
              <a:spLocks/>
            </p:cNvSpPr>
            <p:nvPr>
              <p:custDataLst>
                <p:tags r:id="rId74"/>
              </p:custDataLst>
            </p:nvPr>
          </p:nvSpPr>
          <p:spPr bwMode="auto">
            <a:xfrm>
              <a:off x="4906" y="2235"/>
              <a:ext cx="81" cy="9"/>
            </a:xfrm>
            <a:custGeom>
              <a:avLst/>
              <a:gdLst>
                <a:gd name="T0" fmla="*/ 33 w 34"/>
                <a:gd name="T1" fmla="*/ 0 h 4"/>
                <a:gd name="T2" fmla="*/ 1 w 34"/>
                <a:gd name="T3" fmla="*/ 1 h 4"/>
                <a:gd name="T4" fmla="*/ 1 w 34"/>
                <a:gd name="T5" fmla="*/ 3 h 4"/>
                <a:gd name="T6" fmla="*/ 33 w 34"/>
                <a:gd name="T7" fmla="*/ 2 h 4"/>
                <a:gd name="T8" fmla="*/ 33 w 34"/>
                <a:gd name="T9" fmla="*/ 0 h 4"/>
              </a:gdLst>
              <a:ahLst/>
              <a:cxnLst>
                <a:cxn ang="0">
                  <a:pos x="T0" y="T1"/>
                </a:cxn>
                <a:cxn ang="0">
                  <a:pos x="T2" y="T3"/>
                </a:cxn>
                <a:cxn ang="0">
                  <a:pos x="T4" y="T5"/>
                </a:cxn>
                <a:cxn ang="0">
                  <a:pos x="T6" y="T7"/>
                </a:cxn>
                <a:cxn ang="0">
                  <a:pos x="T8" y="T9"/>
                </a:cxn>
              </a:cxnLst>
              <a:rect l="0" t="0" r="r" b="b"/>
              <a:pathLst>
                <a:path w="34" h="4">
                  <a:moveTo>
                    <a:pt x="33" y="0"/>
                  </a:moveTo>
                  <a:cubicBezTo>
                    <a:pt x="22" y="1"/>
                    <a:pt x="11" y="2"/>
                    <a:pt x="1" y="1"/>
                  </a:cubicBezTo>
                  <a:cubicBezTo>
                    <a:pt x="0" y="1"/>
                    <a:pt x="0" y="3"/>
                    <a:pt x="1" y="3"/>
                  </a:cubicBezTo>
                  <a:cubicBezTo>
                    <a:pt x="11" y="4"/>
                    <a:pt x="22"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49" name="1-61-Freeform"/>
            <p:cNvSpPr>
              <a:spLocks/>
            </p:cNvSpPr>
            <p:nvPr>
              <p:custDataLst>
                <p:tags r:id="rId75"/>
              </p:custDataLst>
            </p:nvPr>
          </p:nvSpPr>
          <p:spPr bwMode="auto">
            <a:xfrm>
              <a:off x="4911" y="2271"/>
              <a:ext cx="76" cy="7"/>
            </a:xfrm>
            <a:custGeom>
              <a:avLst/>
              <a:gdLst>
                <a:gd name="T0" fmla="*/ 31 w 32"/>
                <a:gd name="T1" fmla="*/ 0 h 3"/>
                <a:gd name="T2" fmla="*/ 1 w 32"/>
                <a:gd name="T3" fmla="*/ 1 h 3"/>
                <a:gd name="T4" fmla="*/ 1 w 32"/>
                <a:gd name="T5" fmla="*/ 3 h 3"/>
                <a:gd name="T6" fmla="*/ 31 w 32"/>
                <a:gd name="T7" fmla="*/ 2 h 3"/>
                <a:gd name="T8" fmla="*/ 31 w 32"/>
                <a:gd name="T9" fmla="*/ 0 h 3"/>
              </a:gdLst>
              <a:ahLst/>
              <a:cxnLst>
                <a:cxn ang="0">
                  <a:pos x="T0" y="T1"/>
                </a:cxn>
                <a:cxn ang="0">
                  <a:pos x="T2" y="T3"/>
                </a:cxn>
                <a:cxn ang="0">
                  <a:pos x="T4" y="T5"/>
                </a:cxn>
                <a:cxn ang="0">
                  <a:pos x="T6" y="T7"/>
                </a:cxn>
                <a:cxn ang="0">
                  <a:pos x="T8" y="T9"/>
                </a:cxn>
              </a:cxnLst>
              <a:rect l="0" t="0" r="r" b="b"/>
              <a:pathLst>
                <a:path w="32" h="3">
                  <a:moveTo>
                    <a:pt x="31" y="0"/>
                  </a:moveTo>
                  <a:cubicBezTo>
                    <a:pt x="21" y="0"/>
                    <a:pt x="11" y="1"/>
                    <a:pt x="1" y="1"/>
                  </a:cubicBezTo>
                  <a:cubicBezTo>
                    <a:pt x="0" y="1"/>
                    <a:pt x="0" y="3"/>
                    <a:pt x="1" y="3"/>
                  </a:cubicBezTo>
                  <a:cubicBezTo>
                    <a:pt x="11" y="2"/>
                    <a:pt x="21" y="2"/>
                    <a:pt x="31" y="2"/>
                  </a:cubicBezTo>
                  <a:cubicBezTo>
                    <a:pt x="32" y="1"/>
                    <a:pt x="32"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0" name="1-62-Freeform"/>
            <p:cNvSpPr>
              <a:spLocks/>
            </p:cNvSpPr>
            <p:nvPr>
              <p:custDataLst>
                <p:tags r:id="rId76"/>
              </p:custDataLst>
            </p:nvPr>
          </p:nvSpPr>
          <p:spPr bwMode="auto">
            <a:xfrm>
              <a:off x="4911" y="2294"/>
              <a:ext cx="76" cy="15"/>
            </a:xfrm>
            <a:custGeom>
              <a:avLst/>
              <a:gdLst>
                <a:gd name="T0" fmla="*/ 31 w 32"/>
                <a:gd name="T1" fmla="*/ 2 h 6"/>
                <a:gd name="T2" fmla="*/ 17 w 32"/>
                <a:gd name="T3" fmla="*/ 3 h 6"/>
                <a:gd name="T4" fmla="*/ 2 w 32"/>
                <a:gd name="T5" fmla="*/ 2 h 6"/>
                <a:gd name="T6" fmla="*/ 3 w 32"/>
                <a:gd name="T7" fmla="*/ 1 h 6"/>
                <a:gd name="T8" fmla="*/ 2 w 32"/>
                <a:gd name="T9" fmla="*/ 4 h 6"/>
                <a:gd name="T10" fmla="*/ 15 w 32"/>
                <a:gd name="T11" fmla="*/ 5 h 6"/>
                <a:gd name="T12" fmla="*/ 31 w 32"/>
                <a:gd name="T13" fmla="*/ 4 h 6"/>
                <a:gd name="T14" fmla="*/ 31 w 3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
                  <a:moveTo>
                    <a:pt x="31" y="2"/>
                  </a:moveTo>
                  <a:cubicBezTo>
                    <a:pt x="26" y="2"/>
                    <a:pt x="22" y="3"/>
                    <a:pt x="17" y="3"/>
                  </a:cubicBezTo>
                  <a:cubicBezTo>
                    <a:pt x="13" y="3"/>
                    <a:pt x="6" y="4"/>
                    <a:pt x="2" y="2"/>
                  </a:cubicBezTo>
                  <a:cubicBezTo>
                    <a:pt x="3" y="3"/>
                    <a:pt x="4" y="1"/>
                    <a:pt x="3" y="1"/>
                  </a:cubicBezTo>
                  <a:cubicBezTo>
                    <a:pt x="0" y="0"/>
                    <a:pt x="0" y="3"/>
                    <a:pt x="2" y="4"/>
                  </a:cubicBezTo>
                  <a:cubicBezTo>
                    <a:pt x="4" y="6"/>
                    <a:pt x="12" y="5"/>
                    <a:pt x="15" y="5"/>
                  </a:cubicBezTo>
                  <a:cubicBezTo>
                    <a:pt x="20" y="5"/>
                    <a:pt x="26" y="5"/>
                    <a:pt x="31" y="4"/>
                  </a:cubicBezTo>
                  <a:cubicBezTo>
                    <a:pt x="32" y="3"/>
                    <a:pt x="32" y="1"/>
                    <a:pt x="31"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1" name="1-63-Freeform"/>
            <p:cNvSpPr>
              <a:spLocks/>
            </p:cNvSpPr>
            <p:nvPr>
              <p:custDataLst>
                <p:tags r:id="rId77"/>
              </p:custDataLst>
            </p:nvPr>
          </p:nvSpPr>
          <p:spPr bwMode="auto">
            <a:xfrm>
              <a:off x="4911" y="2323"/>
              <a:ext cx="78" cy="12"/>
            </a:xfrm>
            <a:custGeom>
              <a:avLst/>
              <a:gdLst>
                <a:gd name="T0" fmla="*/ 32 w 33"/>
                <a:gd name="T1" fmla="*/ 2 h 5"/>
                <a:gd name="T2" fmla="*/ 1 w 33"/>
                <a:gd name="T3" fmla="*/ 0 h 5"/>
                <a:gd name="T4" fmla="*/ 1 w 33"/>
                <a:gd name="T5" fmla="*/ 2 h 5"/>
                <a:gd name="T6" fmla="*/ 32 w 33"/>
                <a:gd name="T7" fmla="*/ 4 h 5"/>
                <a:gd name="T8" fmla="*/ 32 w 33"/>
                <a:gd name="T9" fmla="*/ 2 h 5"/>
              </a:gdLst>
              <a:ahLst/>
              <a:cxnLst>
                <a:cxn ang="0">
                  <a:pos x="T0" y="T1"/>
                </a:cxn>
                <a:cxn ang="0">
                  <a:pos x="T2" y="T3"/>
                </a:cxn>
                <a:cxn ang="0">
                  <a:pos x="T4" y="T5"/>
                </a:cxn>
                <a:cxn ang="0">
                  <a:pos x="T6" y="T7"/>
                </a:cxn>
                <a:cxn ang="0">
                  <a:pos x="T8" y="T9"/>
                </a:cxn>
              </a:cxnLst>
              <a:rect l="0" t="0" r="r" b="b"/>
              <a:pathLst>
                <a:path w="33" h="5">
                  <a:moveTo>
                    <a:pt x="32" y="2"/>
                  </a:moveTo>
                  <a:cubicBezTo>
                    <a:pt x="22" y="2"/>
                    <a:pt x="12" y="2"/>
                    <a:pt x="1" y="0"/>
                  </a:cubicBezTo>
                  <a:cubicBezTo>
                    <a:pt x="0" y="0"/>
                    <a:pt x="0" y="2"/>
                    <a:pt x="1" y="2"/>
                  </a:cubicBezTo>
                  <a:cubicBezTo>
                    <a:pt x="11" y="4"/>
                    <a:pt x="22" y="5"/>
                    <a:pt x="32" y="4"/>
                  </a:cubicBezTo>
                  <a:cubicBezTo>
                    <a:pt x="33"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2" name="1-64-Freeform"/>
            <p:cNvSpPr>
              <a:spLocks/>
            </p:cNvSpPr>
            <p:nvPr>
              <p:custDataLst>
                <p:tags r:id="rId78"/>
              </p:custDataLst>
            </p:nvPr>
          </p:nvSpPr>
          <p:spPr bwMode="auto">
            <a:xfrm>
              <a:off x="4904" y="2347"/>
              <a:ext cx="80" cy="16"/>
            </a:xfrm>
            <a:custGeom>
              <a:avLst/>
              <a:gdLst>
                <a:gd name="T0" fmla="*/ 32 w 34"/>
                <a:gd name="T1" fmla="*/ 2 h 7"/>
                <a:gd name="T2" fmla="*/ 2 w 34"/>
                <a:gd name="T3" fmla="*/ 0 h 7"/>
                <a:gd name="T4" fmla="*/ 1 w 34"/>
                <a:gd name="T5" fmla="*/ 2 h 7"/>
                <a:gd name="T6" fmla="*/ 33 w 34"/>
                <a:gd name="T7" fmla="*/ 4 h 7"/>
                <a:gd name="T8" fmla="*/ 32 w 34"/>
                <a:gd name="T9" fmla="*/ 2 h 7"/>
              </a:gdLst>
              <a:ahLst/>
              <a:cxnLst>
                <a:cxn ang="0">
                  <a:pos x="T0" y="T1"/>
                </a:cxn>
                <a:cxn ang="0">
                  <a:pos x="T2" y="T3"/>
                </a:cxn>
                <a:cxn ang="0">
                  <a:pos x="T4" y="T5"/>
                </a:cxn>
                <a:cxn ang="0">
                  <a:pos x="T6" y="T7"/>
                </a:cxn>
                <a:cxn ang="0">
                  <a:pos x="T8" y="T9"/>
                </a:cxn>
              </a:cxnLst>
              <a:rect l="0" t="0" r="r" b="b"/>
              <a:pathLst>
                <a:path w="34" h="7">
                  <a:moveTo>
                    <a:pt x="32" y="2"/>
                  </a:moveTo>
                  <a:cubicBezTo>
                    <a:pt x="22" y="4"/>
                    <a:pt x="12" y="4"/>
                    <a:pt x="2" y="0"/>
                  </a:cubicBezTo>
                  <a:cubicBezTo>
                    <a:pt x="1" y="0"/>
                    <a:pt x="0" y="2"/>
                    <a:pt x="1" y="2"/>
                  </a:cubicBezTo>
                  <a:cubicBezTo>
                    <a:pt x="11" y="6"/>
                    <a:pt x="22" y="7"/>
                    <a:pt x="33" y="4"/>
                  </a:cubicBezTo>
                  <a:cubicBezTo>
                    <a:pt x="34" y="4"/>
                    <a:pt x="33" y="2"/>
                    <a:pt x="3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3" name="1-65-Freeform"/>
            <p:cNvSpPr>
              <a:spLocks/>
            </p:cNvSpPr>
            <p:nvPr>
              <p:custDataLst>
                <p:tags r:id="rId79"/>
              </p:custDataLst>
            </p:nvPr>
          </p:nvSpPr>
          <p:spPr bwMode="auto">
            <a:xfrm>
              <a:off x="4911" y="2382"/>
              <a:ext cx="76" cy="12"/>
            </a:xfrm>
            <a:custGeom>
              <a:avLst/>
              <a:gdLst>
                <a:gd name="T0" fmla="*/ 30 w 32"/>
                <a:gd name="T1" fmla="*/ 0 h 5"/>
                <a:gd name="T2" fmla="*/ 1 w 32"/>
                <a:gd name="T3" fmla="*/ 0 h 5"/>
                <a:gd name="T4" fmla="*/ 1 w 32"/>
                <a:gd name="T5" fmla="*/ 2 h 5"/>
                <a:gd name="T6" fmla="*/ 31 w 32"/>
                <a:gd name="T7" fmla="*/ 2 h 5"/>
                <a:gd name="T8" fmla="*/ 30 w 32"/>
                <a:gd name="T9" fmla="*/ 0 h 5"/>
              </a:gdLst>
              <a:ahLst/>
              <a:cxnLst>
                <a:cxn ang="0">
                  <a:pos x="T0" y="T1"/>
                </a:cxn>
                <a:cxn ang="0">
                  <a:pos x="T2" y="T3"/>
                </a:cxn>
                <a:cxn ang="0">
                  <a:pos x="T4" y="T5"/>
                </a:cxn>
                <a:cxn ang="0">
                  <a:pos x="T6" y="T7"/>
                </a:cxn>
                <a:cxn ang="0">
                  <a:pos x="T8" y="T9"/>
                </a:cxn>
              </a:cxnLst>
              <a:rect l="0" t="0" r="r" b="b"/>
              <a:pathLst>
                <a:path w="32" h="5">
                  <a:moveTo>
                    <a:pt x="30" y="0"/>
                  </a:moveTo>
                  <a:cubicBezTo>
                    <a:pt x="21" y="2"/>
                    <a:pt x="11" y="2"/>
                    <a:pt x="1" y="0"/>
                  </a:cubicBezTo>
                  <a:cubicBezTo>
                    <a:pt x="0" y="0"/>
                    <a:pt x="0" y="1"/>
                    <a:pt x="1" y="2"/>
                  </a:cubicBezTo>
                  <a:cubicBezTo>
                    <a:pt x="11" y="4"/>
                    <a:pt x="21" y="5"/>
                    <a:pt x="31" y="2"/>
                  </a:cubicBezTo>
                  <a:cubicBezTo>
                    <a:pt x="32" y="2"/>
                    <a:pt x="32" y="0"/>
                    <a:pt x="3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4" name="1-66-Freeform"/>
            <p:cNvSpPr>
              <a:spLocks/>
            </p:cNvSpPr>
            <p:nvPr>
              <p:custDataLst>
                <p:tags r:id="rId80"/>
              </p:custDataLst>
            </p:nvPr>
          </p:nvSpPr>
          <p:spPr bwMode="auto">
            <a:xfrm>
              <a:off x="4918" y="2425"/>
              <a:ext cx="88" cy="14"/>
            </a:xfrm>
            <a:custGeom>
              <a:avLst/>
              <a:gdLst>
                <a:gd name="T0" fmla="*/ 35 w 37"/>
                <a:gd name="T1" fmla="*/ 1 h 6"/>
                <a:gd name="T2" fmla="*/ 1 w 37"/>
                <a:gd name="T3" fmla="*/ 1 h 6"/>
                <a:gd name="T4" fmla="*/ 1 w 37"/>
                <a:gd name="T5" fmla="*/ 2 h 6"/>
                <a:gd name="T6" fmla="*/ 36 w 37"/>
                <a:gd name="T7" fmla="*/ 3 h 6"/>
                <a:gd name="T8" fmla="*/ 35 w 37"/>
                <a:gd name="T9" fmla="*/ 1 h 6"/>
              </a:gdLst>
              <a:ahLst/>
              <a:cxnLst>
                <a:cxn ang="0">
                  <a:pos x="T0" y="T1"/>
                </a:cxn>
                <a:cxn ang="0">
                  <a:pos x="T2" y="T3"/>
                </a:cxn>
                <a:cxn ang="0">
                  <a:pos x="T4" y="T5"/>
                </a:cxn>
                <a:cxn ang="0">
                  <a:pos x="T6" y="T7"/>
                </a:cxn>
                <a:cxn ang="0">
                  <a:pos x="T8" y="T9"/>
                </a:cxn>
              </a:cxnLst>
              <a:rect l="0" t="0" r="r" b="b"/>
              <a:pathLst>
                <a:path w="37" h="6">
                  <a:moveTo>
                    <a:pt x="35" y="1"/>
                  </a:moveTo>
                  <a:cubicBezTo>
                    <a:pt x="24" y="3"/>
                    <a:pt x="13" y="3"/>
                    <a:pt x="1" y="1"/>
                  </a:cubicBezTo>
                  <a:cubicBezTo>
                    <a:pt x="0" y="0"/>
                    <a:pt x="0" y="2"/>
                    <a:pt x="1" y="2"/>
                  </a:cubicBezTo>
                  <a:cubicBezTo>
                    <a:pt x="12" y="5"/>
                    <a:pt x="24" y="6"/>
                    <a:pt x="36" y="3"/>
                  </a:cubicBezTo>
                  <a:cubicBezTo>
                    <a:pt x="37" y="3"/>
                    <a:pt x="37" y="1"/>
                    <a:pt x="3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5" name="1-67-Freeform"/>
            <p:cNvSpPr>
              <a:spLocks/>
            </p:cNvSpPr>
            <p:nvPr>
              <p:custDataLst>
                <p:tags r:id="rId81"/>
              </p:custDataLst>
            </p:nvPr>
          </p:nvSpPr>
          <p:spPr bwMode="auto">
            <a:xfrm>
              <a:off x="4921" y="2470"/>
              <a:ext cx="63" cy="10"/>
            </a:xfrm>
            <a:custGeom>
              <a:avLst/>
              <a:gdLst>
                <a:gd name="T0" fmla="*/ 25 w 27"/>
                <a:gd name="T1" fmla="*/ 0 h 4"/>
                <a:gd name="T2" fmla="*/ 1 w 27"/>
                <a:gd name="T3" fmla="*/ 1 h 4"/>
                <a:gd name="T4" fmla="*/ 1 w 27"/>
                <a:gd name="T5" fmla="*/ 3 h 4"/>
                <a:gd name="T6" fmla="*/ 26 w 27"/>
                <a:gd name="T7" fmla="*/ 2 h 4"/>
                <a:gd name="T8" fmla="*/ 25 w 27"/>
                <a:gd name="T9" fmla="*/ 0 h 4"/>
              </a:gdLst>
              <a:ahLst/>
              <a:cxnLst>
                <a:cxn ang="0">
                  <a:pos x="T0" y="T1"/>
                </a:cxn>
                <a:cxn ang="0">
                  <a:pos x="T2" y="T3"/>
                </a:cxn>
                <a:cxn ang="0">
                  <a:pos x="T4" y="T5"/>
                </a:cxn>
                <a:cxn ang="0">
                  <a:pos x="T6" y="T7"/>
                </a:cxn>
                <a:cxn ang="0">
                  <a:pos x="T8" y="T9"/>
                </a:cxn>
              </a:cxnLst>
              <a:rect l="0" t="0" r="r" b="b"/>
              <a:pathLst>
                <a:path w="27" h="4">
                  <a:moveTo>
                    <a:pt x="25" y="0"/>
                  </a:moveTo>
                  <a:cubicBezTo>
                    <a:pt x="17" y="2"/>
                    <a:pt x="9" y="2"/>
                    <a:pt x="1" y="1"/>
                  </a:cubicBezTo>
                  <a:cubicBezTo>
                    <a:pt x="0" y="1"/>
                    <a:pt x="0" y="3"/>
                    <a:pt x="1" y="3"/>
                  </a:cubicBezTo>
                  <a:cubicBezTo>
                    <a:pt x="9" y="4"/>
                    <a:pt x="17" y="4"/>
                    <a:pt x="26" y="2"/>
                  </a:cubicBezTo>
                  <a:cubicBezTo>
                    <a:pt x="27" y="1"/>
                    <a:pt x="26" y="0"/>
                    <a:pt x="2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6" name="1-68-Freeform"/>
            <p:cNvSpPr>
              <a:spLocks/>
            </p:cNvSpPr>
            <p:nvPr>
              <p:custDataLst>
                <p:tags r:id="rId82"/>
              </p:custDataLst>
            </p:nvPr>
          </p:nvSpPr>
          <p:spPr bwMode="auto">
            <a:xfrm>
              <a:off x="4911" y="2511"/>
              <a:ext cx="92" cy="12"/>
            </a:xfrm>
            <a:custGeom>
              <a:avLst/>
              <a:gdLst>
                <a:gd name="T0" fmla="*/ 37 w 39"/>
                <a:gd name="T1" fmla="*/ 1 h 5"/>
                <a:gd name="T2" fmla="*/ 1 w 39"/>
                <a:gd name="T3" fmla="*/ 0 h 5"/>
                <a:gd name="T4" fmla="*/ 1 w 39"/>
                <a:gd name="T5" fmla="*/ 2 h 5"/>
                <a:gd name="T6" fmla="*/ 38 w 39"/>
                <a:gd name="T7" fmla="*/ 3 h 5"/>
                <a:gd name="T8" fmla="*/ 37 w 39"/>
                <a:gd name="T9" fmla="*/ 1 h 5"/>
              </a:gdLst>
              <a:ahLst/>
              <a:cxnLst>
                <a:cxn ang="0">
                  <a:pos x="T0" y="T1"/>
                </a:cxn>
                <a:cxn ang="0">
                  <a:pos x="T2" y="T3"/>
                </a:cxn>
                <a:cxn ang="0">
                  <a:pos x="T4" y="T5"/>
                </a:cxn>
                <a:cxn ang="0">
                  <a:pos x="T6" y="T7"/>
                </a:cxn>
                <a:cxn ang="0">
                  <a:pos x="T8" y="T9"/>
                </a:cxn>
              </a:cxnLst>
              <a:rect l="0" t="0" r="r" b="b"/>
              <a:pathLst>
                <a:path w="39" h="5">
                  <a:moveTo>
                    <a:pt x="37" y="1"/>
                  </a:moveTo>
                  <a:cubicBezTo>
                    <a:pt x="25" y="1"/>
                    <a:pt x="14" y="2"/>
                    <a:pt x="1" y="0"/>
                  </a:cubicBezTo>
                  <a:cubicBezTo>
                    <a:pt x="1" y="0"/>
                    <a:pt x="0" y="2"/>
                    <a:pt x="1" y="2"/>
                  </a:cubicBezTo>
                  <a:cubicBezTo>
                    <a:pt x="13" y="4"/>
                    <a:pt x="26" y="5"/>
                    <a:pt x="38" y="3"/>
                  </a:cubicBezTo>
                  <a:cubicBezTo>
                    <a:pt x="39" y="2"/>
                    <a:pt x="39" y="0"/>
                    <a:pt x="3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7" name="1-69-Freeform"/>
            <p:cNvSpPr>
              <a:spLocks/>
            </p:cNvSpPr>
            <p:nvPr>
              <p:custDataLst>
                <p:tags r:id="rId83"/>
              </p:custDataLst>
            </p:nvPr>
          </p:nvSpPr>
          <p:spPr bwMode="auto">
            <a:xfrm>
              <a:off x="4906" y="2546"/>
              <a:ext cx="90" cy="12"/>
            </a:xfrm>
            <a:custGeom>
              <a:avLst/>
              <a:gdLst>
                <a:gd name="T0" fmla="*/ 36 w 38"/>
                <a:gd name="T1" fmla="*/ 0 h 5"/>
                <a:gd name="T2" fmla="*/ 18 w 38"/>
                <a:gd name="T3" fmla="*/ 2 h 5"/>
                <a:gd name="T4" fmla="*/ 1 w 38"/>
                <a:gd name="T5" fmla="*/ 1 h 5"/>
                <a:gd name="T6" fmla="*/ 2 w 38"/>
                <a:gd name="T7" fmla="*/ 0 h 5"/>
                <a:gd name="T8" fmla="*/ 1 w 38"/>
                <a:gd name="T9" fmla="*/ 0 h 5"/>
                <a:gd name="T10" fmla="*/ 0 w 38"/>
                <a:gd name="T11" fmla="*/ 0 h 5"/>
                <a:gd name="T12" fmla="*/ 0 w 38"/>
                <a:gd name="T13" fmla="*/ 1 h 5"/>
                <a:gd name="T14" fmla="*/ 0 w 38"/>
                <a:gd name="T15" fmla="*/ 1 h 5"/>
                <a:gd name="T16" fmla="*/ 13 w 38"/>
                <a:gd name="T17" fmla="*/ 4 h 5"/>
                <a:gd name="T18" fmla="*/ 37 w 38"/>
                <a:gd name="T19" fmla="*/ 2 h 5"/>
                <a:gd name="T20" fmla="*/ 36 w 38"/>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
                  <a:moveTo>
                    <a:pt x="36" y="0"/>
                  </a:moveTo>
                  <a:cubicBezTo>
                    <a:pt x="30" y="1"/>
                    <a:pt x="24" y="2"/>
                    <a:pt x="18" y="2"/>
                  </a:cubicBezTo>
                  <a:cubicBezTo>
                    <a:pt x="14" y="2"/>
                    <a:pt x="5" y="3"/>
                    <a:pt x="1" y="1"/>
                  </a:cubicBezTo>
                  <a:cubicBezTo>
                    <a:pt x="2" y="1"/>
                    <a:pt x="2" y="1"/>
                    <a:pt x="2" y="0"/>
                  </a:cubicBezTo>
                  <a:cubicBezTo>
                    <a:pt x="2" y="0"/>
                    <a:pt x="1" y="0"/>
                    <a:pt x="1" y="0"/>
                  </a:cubicBezTo>
                  <a:cubicBezTo>
                    <a:pt x="1" y="0"/>
                    <a:pt x="1" y="0"/>
                    <a:pt x="0" y="0"/>
                  </a:cubicBezTo>
                  <a:cubicBezTo>
                    <a:pt x="0" y="0"/>
                    <a:pt x="0" y="0"/>
                    <a:pt x="0" y="1"/>
                  </a:cubicBezTo>
                  <a:cubicBezTo>
                    <a:pt x="0" y="1"/>
                    <a:pt x="0" y="1"/>
                    <a:pt x="0" y="1"/>
                  </a:cubicBezTo>
                  <a:cubicBezTo>
                    <a:pt x="2" y="5"/>
                    <a:pt x="9" y="4"/>
                    <a:pt x="13" y="4"/>
                  </a:cubicBezTo>
                  <a:cubicBezTo>
                    <a:pt x="21" y="4"/>
                    <a:pt x="29" y="4"/>
                    <a:pt x="37" y="2"/>
                  </a:cubicBezTo>
                  <a:cubicBezTo>
                    <a:pt x="38" y="1"/>
                    <a:pt x="38"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8" name="1-70-Freeform"/>
            <p:cNvSpPr>
              <a:spLocks/>
            </p:cNvSpPr>
            <p:nvPr>
              <p:custDataLst>
                <p:tags r:id="rId84"/>
              </p:custDataLst>
            </p:nvPr>
          </p:nvSpPr>
          <p:spPr bwMode="auto">
            <a:xfrm>
              <a:off x="4913" y="2584"/>
              <a:ext cx="88" cy="12"/>
            </a:xfrm>
            <a:custGeom>
              <a:avLst/>
              <a:gdLst>
                <a:gd name="T0" fmla="*/ 36 w 37"/>
                <a:gd name="T1" fmla="*/ 0 h 5"/>
                <a:gd name="T2" fmla="*/ 1 w 37"/>
                <a:gd name="T3" fmla="*/ 2 h 5"/>
                <a:gd name="T4" fmla="*/ 0 w 37"/>
                <a:gd name="T5" fmla="*/ 2 h 5"/>
                <a:gd name="T6" fmla="*/ 3 w 37"/>
                <a:gd name="T7" fmla="*/ 5 h 5"/>
                <a:gd name="T8" fmla="*/ 3 w 37"/>
                <a:gd name="T9" fmla="*/ 5 h 5"/>
                <a:gd name="T10" fmla="*/ 12 w 37"/>
                <a:gd name="T11" fmla="*/ 3 h 5"/>
                <a:gd name="T12" fmla="*/ 20 w 37"/>
                <a:gd name="T13" fmla="*/ 3 h 5"/>
                <a:gd name="T14" fmla="*/ 37 w 37"/>
                <a:gd name="T15" fmla="*/ 1 h 5"/>
                <a:gd name="T16" fmla="*/ 36 w 3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6" y="0"/>
                  </a:moveTo>
                  <a:cubicBezTo>
                    <a:pt x="24" y="1"/>
                    <a:pt x="13" y="2"/>
                    <a:pt x="1" y="2"/>
                  </a:cubicBezTo>
                  <a:cubicBezTo>
                    <a:pt x="0" y="2"/>
                    <a:pt x="0" y="2"/>
                    <a:pt x="0" y="2"/>
                  </a:cubicBezTo>
                  <a:cubicBezTo>
                    <a:pt x="1" y="3"/>
                    <a:pt x="2" y="4"/>
                    <a:pt x="3" y="5"/>
                  </a:cubicBezTo>
                  <a:cubicBezTo>
                    <a:pt x="3" y="5"/>
                    <a:pt x="3" y="5"/>
                    <a:pt x="3" y="5"/>
                  </a:cubicBezTo>
                  <a:cubicBezTo>
                    <a:pt x="1" y="2"/>
                    <a:pt x="11" y="3"/>
                    <a:pt x="12" y="3"/>
                  </a:cubicBezTo>
                  <a:cubicBezTo>
                    <a:pt x="14" y="3"/>
                    <a:pt x="17" y="3"/>
                    <a:pt x="20" y="3"/>
                  </a:cubicBezTo>
                  <a:cubicBezTo>
                    <a:pt x="25" y="3"/>
                    <a:pt x="31" y="2"/>
                    <a:pt x="37" y="1"/>
                  </a:cubicBezTo>
                  <a:cubicBezTo>
                    <a:pt x="37" y="1"/>
                    <a:pt x="37" y="0"/>
                    <a:pt x="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59" name="1-71-Freeform"/>
            <p:cNvSpPr>
              <a:spLocks/>
            </p:cNvSpPr>
            <p:nvPr>
              <p:custDataLst>
                <p:tags r:id="rId85"/>
              </p:custDataLst>
            </p:nvPr>
          </p:nvSpPr>
          <p:spPr bwMode="auto">
            <a:xfrm>
              <a:off x="4918" y="2615"/>
              <a:ext cx="81" cy="15"/>
            </a:xfrm>
            <a:custGeom>
              <a:avLst/>
              <a:gdLst>
                <a:gd name="T0" fmla="*/ 33 w 34"/>
                <a:gd name="T1" fmla="*/ 0 h 6"/>
                <a:gd name="T2" fmla="*/ 1 w 34"/>
                <a:gd name="T3" fmla="*/ 4 h 6"/>
                <a:gd name="T4" fmla="*/ 1 w 34"/>
                <a:gd name="T5" fmla="*/ 6 h 6"/>
                <a:gd name="T6" fmla="*/ 33 w 34"/>
                <a:gd name="T7" fmla="*/ 2 h 6"/>
                <a:gd name="T8" fmla="*/ 33 w 34"/>
                <a:gd name="T9" fmla="*/ 0 h 6"/>
              </a:gdLst>
              <a:ahLst/>
              <a:cxnLst>
                <a:cxn ang="0">
                  <a:pos x="T0" y="T1"/>
                </a:cxn>
                <a:cxn ang="0">
                  <a:pos x="T2" y="T3"/>
                </a:cxn>
                <a:cxn ang="0">
                  <a:pos x="T4" y="T5"/>
                </a:cxn>
                <a:cxn ang="0">
                  <a:pos x="T6" y="T7"/>
                </a:cxn>
                <a:cxn ang="0">
                  <a:pos x="T8" y="T9"/>
                </a:cxn>
              </a:cxnLst>
              <a:rect l="0" t="0" r="r" b="b"/>
              <a:pathLst>
                <a:path w="34" h="6">
                  <a:moveTo>
                    <a:pt x="33" y="0"/>
                  </a:moveTo>
                  <a:cubicBezTo>
                    <a:pt x="22" y="2"/>
                    <a:pt x="12" y="4"/>
                    <a:pt x="1" y="4"/>
                  </a:cubicBezTo>
                  <a:cubicBezTo>
                    <a:pt x="0" y="4"/>
                    <a:pt x="0" y="6"/>
                    <a:pt x="1" y="6"/>
                  </a:cubicBezTo>
                  <a:cubicBezTo>
                    <a:pt x="12" y="6"/>
                    <a:pt x="23" y="4"/>
                    <a:pt x="33" y="2"/>
                  </a:cubicBezTo>
                  <a:cubicBezTo>
                    <a:pt x="34" y="2"/>
                    <a:pt x="34" y="0"/>
                    <a:pt x="3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0" name="1-72-Freeform"/>
            <p:cNvSpPr>
              <a:spLocks/>
            </p:cNvSpPr>
            <p:nvPr>
              <p:custDataLst>
                <p:tags r:id="rId86"/>
              </p:custDataLst>
            </p:nvPr>
          </p:nvSpPr>
          <p:spPr bwMode="auto">
            <a:xfrm>
              <a:off x="4911" y="2653"/>
              <a:ext cx="97" cy="15"/>
            </a:xfrm>
            <a:custGeom>
              <a:avLst/>
              <a:gdLst>
                <a:gd name="T0" fmla="*/ 40 w 41"/>
                <a:gd name="T1" fmla="*/ 1 h 6"/>
                <a:gd name="T2" fmla="*/ 1 w 41"/>
                <a:gd name="T3" fmla="*/ 1 h 6"/>
                <a:gd name="T4" fmla="*/ 1 w 41"/>
                <a:gd name="T5" fmla="*/ 2 h 6"/>
                <a:gd name="T6" fmla="*/ 40 w 41"/>
                <a:gd name="T7" fmla="*/ 3 h 6"/>
                <a:gd name="T8" fmla="*/ 40 w 41"/>
                <a:gd name="T9" fmla="*/ 1 h 6"/>
              </a:gdLst>
              <a:ahLst/>
              <a:cxnLst>
                <a:cxn ang="0">
                  <a:pos x="T0" y="T1"/>
                </a:cxn>
                <a:cxn ang="0">
                  <a:pos x="T2" y="T3"/>
                </a:cxn>
                <a:cxn ang="0">
                  <a:pos x="T4" y="T5"/>
                </a:cxn>
                <a:cxn ang="0">
                  <a:pos x="T6" y="T7"/>
                </a:cxn>
                <a:cxn ang="0">
                  <a:pos x="T8" y="T9"/>
                </a:cxn>
              </a:cxnLst>
              <a:rect l="0" t="0" r="r" b="b"/>
              <a:pathLst>
                <a:path w="41" h="6">
                  <a:moveTo>
                    <a:pt x="40" y="1"/>
                  </a:moveTo>
                  <a:cubicBezTo>
                    <a:pt x="27" y="3"/>
                    <a:pt x="14" y="3"/>
                    <a:pt x="1" y="1"/>
                  </a:cubicBezTo>
                  <a:cubicBezTo>
                    <a:pt x="0" y="0"/>
                    <a:pt x="0" y="2"/>
                    <a:pt x="1" y="2"/>
                  </a:cubicBezTo>
                  <a:cubicBezTo>
                    <a:pt x="14" y="5"/>
                    <a:pt x="27" y="6"/>
                    <a:pt x="40" y="3"/>
                  </a:cubicBezTo>
                  <a:cubicBezTo>
                    <a:pt x="41" y="3"/>
                    <a:pt x="41" y="1"/>
                    <a:pt x="4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1" name="1-73-Freeform"/>
            <p:cNvSpPr>
              <a:spLocks/>
            </p:cNvSpPr>
            <p:nvPr>
              <p:custDataLst>
                <p:tags r:id="rId87"/>
              </p:custDataLst>
            </p:nvPr>
          </p:nvSpPr>
          <p:spPr bwMode="auto">
            <a:xfrm>
              <a:off x="4911" y="2696"/>
              <a:ext cx="102" cy="12"/>
            </a:xfrm>
            <a:custGeom>
              <a:avLst/>
              <a:gdLst>
                <a:gd name="T0" fmla="*/ 41 w 43"/>
                <a:gd name="T1" fmla="*/ 1 h 5"/>
                <a:gd name="T2" fmla="*/ 1 w 43"/>
                <a:gd name="T3" fmla="*/ 3 h 5"/>
                <a:gd name="T4" fmla="*/ 1 w 43"/>
                <a:gd name="T5" fmla="*/ 4 h 5"/>
                <a:gd name="T6" fmla="*/ 41 w 43"/>
                <a:gd name="T7" fmla="*/ 3 h 5"/>
                <a:gd name="T8" fmla="*/ 41 w 43"/>
                <a:gd name="T9" fmla="*/ 1 h 5"/>
              </a:gdLst>
              <a:ahLst/>
              <a:cxnLst>
                <a:cxn ang="0">
                  <a:pos x="T0" y="T1"/>
                </a:cxn>
                <a:cxn ang="0">
                  <a:pos x="T2" y="T3"/>
                </a:cxn>
                <a:cxn ang="0">
                  <a:pos x="T4" y="T5"/>
                </a:cxn>
                <a:cxn ang="0">
                  <a:pos x="T6" y="T7"/>
                </a:cxn>
                <a:cxn ang="0">
                  <a:pos x="T8" y="T9"/>
                </a:cxn>
              </a:cxnLst>
              <a:rect l="0" t="0" r="r" b="b"/>
              <a:pathLst>
                <a:path w="43" h="5">
                  <a:moveTo>
                    <a:pt x="41" y="1"/>
                  </a:moveTo>
                  <a:cubicBezTo>
                    <a:pt x="28" y="0"/>
                    <a:pt x="15" y="2"/>
                    <a:pt x="1" y="3"/>
                  </a:cubicBezTo>
                  <a:cubicBezTo>
                    <a:pt x="0" y="3"/>
                    <a:pt x="0" y="4"/>
                    <a:pt x="1" y="4"/>
                  </a:cubicBezTo>
                  <a:cubicBezTo>
                    <a:pt x="15" y="4"/>
                    <a:pt x="28" y="5"/>
                    <a:pt x="41" y="3"/>
                  </a:cubicBezTo>
                  <a:cubicBezTo>
                    <a:pt x="42" y="3"/>
                    <a:pt x="43" y="1"/>
                    <a:pt x="4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162" name="1-74-Freeform"/>
            <p:cNvSpPr>
              <a:spLocks/>
            </p:cNvSpPr>
            <p:nvPr>
              <p:custDataLst>
                <p:tags r:id="rId88"/>
              </p:custDataLst>
            </p:nvPr>
          </p:nvSpPr>
          <p:spPr bwMode="auto">
            <a:xfrm>
              <a:off x="3840" y="2699"/>
              <a:ext cx="175" cy="12"/>
            </a:xfrm>
            <a:custGeom>
              <a:avLst/>
              <a:gdLst>
                <a:gd name="T0" fmla="*/ 73 w 74"/>
                <a:gd name="T1" fmla="*/ 0 h 5"/>
                <a:gd name="T2" fmla="*/ 1 w 74"/>
                <a:gd name="T3" fmla="*/ 0 h 5"/>
                <a:gd name="T4" fmla="*/ 1 w 74"/>
                <a:gd name="T5" fmla="*/ 2 h 5"/>
                <a:gd name="T6" fmla="*/ 73 w 74"/>
                <a:gd name="T7" fmla="*/ 2 h 5"/>
                <a:gd name="T8" fmla="*/ 73 w 74"/>
                <a:gd name="T9" fmla="*/ 0 h 5"/>
              </a:gdLst>
              <a:ahLst/>
              <a:cxnLst>
                <a:cxn ang="0">
                  <a:pos x="T0" y="T1"/>
                </a:cxn>
                <a:cxn ang="0">
                  <a:pos x="T2" y="T3"/>
                </a:cxn>
                <a:cxn ang="0">
                  <a:pos x="T4" y="T5"/>
                </a:cxn>
                <a:cxn ang="0">
                  <a:pos x="T6" y="T7"/>
                </a:cxn>
                <a:cxn ang="0">
                  <a:pos x="T8" y="T9"/>
                </a:cxn>
              </a:cxnLst>
              <a:rect l="0" t="0" r="r" b="b"/>
              <a:pathLst>
                <a:path w="74" h="5">
                  <a:moveTo>
                    <a:pt x="73" y="0"/>
                  </a:moveTo>
                  <a:cubicBezTo>
                    <a:pt x="49" y="1"/>
                    <a:pt x="25" y="2"/>
                    <a:pt x="1" y="0"/>
                  </a:cubicBezTo>
                  <a:cubicBezTo>
                    <a:pt x="0" y="0"/>
                    <a:pt x="0" y="2"/>
                    <a:pt x="1" y="2"/>
                  </a:cubicBezTo>
                  <a:cubicBezTo>
                    <a:pt x="25" y="4"/>
                    <a:pt x="49" y="5"/>
                    <a:pt x="73" y="2"/>
                  </a:cubicBezTo>
                  <a:cubicBezTo>
                    <a:pt x="74" y="2"/>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0" name="1-75-Freeform"/>
            <p:cNvSpPr>
              <a:spLocks/>
            </p:cNvSpPr>
            <p:nvPr>
              <p:custDataLst>
                <p:tags r:id="rId89"/>
              </p:custDataLst>
            </p:nvPr>
          </p:nvSpPr>
          <p:spPr bwMode="auto">
            <a:xfrm>
              <a:off x="3842" y="2675"/>
              <a:ext cx="166" cy="16"/>
            </a:xfrm>
            <a:custGeom>
              <a:avLst/>
              <a:gdLst>
                <a:gd name="T0" fmla="*/ 69 w 70"/>
                <a:gd name="T1" fmla="*/ 0 h 7"/>
                <a:gd name="T2" fmla="*/ 38 w 70"/>
                <a:gd name="T3" fmla="*/ 2 h 7"/>
                <a:gd name="T4" fmla="*/ 2 w 70"/>
                <a:gd name="T5" fmla="*/ 1 h 7"/>
                <a:gd name="T6" fmla="*/ 1 w 70"/>
                <a:gd name="T7" fmla="*/ 2 h 7"/>
                <a:gd name="T8" fmla="*/ 31 w 70"/>
                <a:gd name="T9" fmla="*/ 4 h 7"/>
                <a:gd name="T10" fmla="*/ 70 w 70"/>
                <a:gd name="T11" fmla="*/ 1 h 7"/>
                <a:gd name="T12" fmla="*/ 69 w 7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0" h="7">
                  <a:moveTo>
                    <a:pt x="69" y="0"/>
                  </a:moveTo>
                  <a:cubicBezTo>
                    <a:pt x="59" y="0"/>
                    <a:pt x="49" y="2"/>
                    <a:pt x="38" y="2"/>
                  </a:cubicBezTo>
                  <a:cubicBezTo>
                    <a:pt x="28" y="3"/>
                    <a:pt x="11" y="6"/>
                    <a:pt x="2" y="1"/>
                  </a:cubicBezTo>
                  <a:cubicBezTo>
                    <a:pt x="1" y="0"/>
                    <a:pt x="0" y="2"/>
                    <a:pt x="1" y="2"/>
                  </a:cubicBezTo>
                  <a:cubicBezTo>
                    <a:pt x="10" y="7"/>
                    <a:pt x="21" y="5"/>
                    <a:pt x="31" y="4"/>
                  </a:cubicBezTo>
                  <a:cubicBezTo>
                    <a:pt x="44" y="4"/>
                    <a:pt x="57" y="3"/>
                    <a:pt x="70" y="1"/>
                  </a:cubicBezTo>
                  <a:cubicBezTo>
                    <a:pt x="70" y="1"/>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1" name="1-76-Freeform"/>
            <p:cNvSpPr>
              <a:spLocks/>
            </p:cNvSpPr>
            <p:nvPr>
              <p:custDataLst>
                <p:tags r:id="rId90"/>
              </p:custDataLst>
            </p:nvPr>
          </p:nvSpPr>
          <p:spPr bwMode="auto">
            <a:xfrm>
              <a:off x="3852" y="2634"/>
              <a:ext cx="163" cy="17"/>
            </a:xfrm>
            <a:custGeom>
              <a:avLst/>
              <a:gdLst>
                <a:gd name="T0" fmla="*/ 68 w 69"/>
                <a:gd name="T1" fmla="*/ 0 h 7"/>
                <a:gd name="T2" fmla="*/ 1 w 69"/>
                <a:gd name="T3" fmla="*/ 6 h 7"/>
                <a:gd name="T4" fmla="*/ 1 w 69"/>
                <a:gd name="T5" fmla="*/ 7 h 7"/>
                <a:gd name="T6" fmla="*/ 68 w 69"/>
                <a:gd name="T7" fmla="*/ 1 h 7"/>
                <a:gd name="T8" fmla="*/ 68 w 69"/>
                <a:gd name="T9" fmla="*/ 0 h 7"/>
              </a:gdLst>
              <a:ahLst/>
              <a:cxnLst>
                <a:cxn ang="0">
                  <a:pos x="T0" y="T1"/>
                </a:cxn>
                <a:cxn ang="0">
                  <a:pos x="T2" y="T3"/>
                </a:cxn>
                <a:cxn ang="0">
                  <a:pos x="T4" y="T5"/>
                </a:cxn>
                <a:cxn ang="0">
                  <a:pos x="T6" y="T7"/>
                </a:cxn>
                <a:cxn ang="0">
                  <a:pos x="T8" y="T9"/>
                </a:cxn>
              </a:cxnLst>
              <a:rect l="0" t="0" r="r" b="b"/>
              <a:pathLst>
                <a:path w="69" h="7">
                  <a:moveTo>
                    <a:pt x="68" y="0"/>
                  </a:moveTo>
                  <a:cubicBezTo>
                    <a:pt x="46" y="2"/>
                    <a:pt x="24" y="5"/>
                    <a:pt x="1" y="6"/>
                  </a:cubicBezTo>
                  <a:cubicBezTo>
                    <a:pt x="0" y="6"/>
                    <a:pt x="0" y="7"/>
                    <a:pt x="1" y="7"/>
                  </a:cubicBezTo>
                  <a:cubicBezTo>
                    <a:pt x="24" y="7"/>
                    <a:pt x="46" y="6"/>
                    <a:pt x="68" y="1"/>
                  </a:cubicBezTo>
                  <a:cubicBezTo>
                    <a:pt x="69" y="1"/>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2" name="1-77-Freeform"/>
            <p:cNvSpPr>
              <a:spLocks/>
            </p:cNvSpPr>
            <p:nvPr>
              <p:custDataLst>
                <p:tags r:id="rId91"/>
              </p:custDataLst>
            </p:nvPr>
          </p:nvSpPr>
          <p:spPr bwMode="auto">
            <a:xfrm>
              <a:off x="3857" y="2596"/>
              <a:ext cx="153" cy="17"/>
            </a:xfrm>
            <a:custGeom>
              <a:avLst/>
              <a:gdLst>
                <a:gd name="T0" fmla="*/ 63 w 65"/>
                <a:gd name="T1" fmla="*/ 0 h 7"/>
                <a:gd name="T2" fmla="*/ 1 w 65"/>
                <a:gd name="T3" fmla="*/ 2 h 7"/>
                <a:gd name="T4" fmla="*/ 0 w 65"/>
                <a:gd name="T5" fmla="*/ 3 h 7"/>
                <a:gd name="T6" fmla="*/ 64 w 65"/>
                <a:gd name="T7" fmla="*/ 2 h 7"/>
                <a:gd name="T8" fmla="*/ 63 w 65"/>
                <a:gd name="T9" fmla="*/ 0 h 7"/>
              </a:gdLst>
              <a:ahLst/>
              <a:cxnLst>
                <a:cxn ang="0">
                  <a:pos x="T0" y="T1"/>
                </a:cxn>
                <a:cxn ang="0">
                  <a:pos x="T2" y="T3"/>
                </a:cxn>
                <a:cxn ang="0">
                  <a:pos x="T4" y="T5"/>
                </a:cxn>
                <a:cxn ang="0">
                  <a:pos x="T6" y="T7"/>
                </a:cxn>
                <a:cxn ang="0">
                  <a:pos x="T8" y="T9"/>
                </a:cxn>
              </a:cxnLst>
              <a:rect l="0" t="0" r="r" b="b"/>
              <a:pathLst>
                <a:path w="65" h="7">
                  <a:moveTo>
                    <a:pt x="63" y="0"/>
                  </a:moveTo>
                  <a:cubicBezTo>
                    <a:pt x="42" y="3"/>
                    <a:pt x="22" y="4"/>
                    <a:pt x="1" y="2"/>
                  </a:cubicBezTo>
                  <a:cubicBezTo>
                    <a:pt x="0" y="2"/>
                    <a:pt x="0" y="3"/>
                    <a:pt x="0" y="3"/>
                  </a:cubicBezTo>
                  <a:cubicBezTo>
                    <a:pt x="21" y="7"/>
                    <a:pt x="43" y="6"/>
                    <a:pt x="64" y="2"/>
                  </a:cubicBezTo>
                  <a:cubicBezTo>
                    <a:pt x="65" y="1"/>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3" name="1-78-Freeform"/>
            <p:cNvSpPr>
              <a:spLocks/>
            </p:cNvSpPr>
            <p:nvPr>
              <p:custDataLst>
                <p:tags r:id="rId92"/>
              </p:custDataLst>
            </p:nvPr>
          </p:nvSpPr>
          <p:spPr bwMode="auto">
            <a:xfrm>
              <a:off x="3833" y="2568"/>
              <a:ext cx="182" cy="14"/>
            </a:xfrm>
            <a:custGeom>
              <a:avLst/>
              <a:gdLst>
                <a:gd name="T0" fmla="*/ 76 w 77"/>
                <a:gd name="T1" fmla="*/ 0 h 6"/>
                <a:gd name="T2" fmla="*/ 1 w 77"/>
                <a:gd name="T3" fmla="*/ 2 h 6"/>
                <a:gd name="T4" fmla="*/ 1 w 77"/>
                <a:gd name="T5" fmla="*/ 4 h 6"/>
                <a:gd name="T6" fmla="*/ 76 w 77"/>
                <a:gd name="T7" fmla="*/ 2 h 6"/>
                <a:gd name="T8" fmla="*/ 76 w 77"/>
                <a:gd name="T9" fmla="*/ 0 h 6"/>
              </a:gdLst>
              <a:ahLst/>
              <a:cxnLst>
                <a:cxn ang="0">
                  <a:pos x="T0" y="T1"/>
                </a:cxn>
                <a:cxn ang="0">
                  <a:pos x="T2" y="T3"/>
                </a:cxn>
                <a:cxn ang="0">
                  <a:pos x="T4" y="T5"/>
                </a:cxn>
                <a:cxn ang="0">
                  <a:pos x="T6" y="T7"/>
                </a:cxn>
                <a:cxn ang="0">
                  <a:pos x="T8" y="T9"/>
                </a:cxn>
              </a:cxnLst>
              <a:rect l="0" t="0" r="r" b="b"/>
              <a:pathLst>
                <a:path w="77" h="6">
                  <a:moveTo>
                    <a:pt x="76" y="0"/>
                  </a:moveTo>
                  <a:cubicBezTo>
                    <a:pt x="51" y="1"/>
                    <a:pt x="26" y="3"/>
                    <a:pt x="1" y="2"/>
                  </a:cubicBezTo>
                  <a:cubicBezTo>
                    <a:pt x="0" y="2"/>
                    <a:pt x="0" y="4"/>
                    <a:pt x="1" y="4"/>
                  </a:cubicBezTo>
                  <a:cubicBezTo>
                    <a:pt x="26" y="5"/>
                    <a:pt x="52" y="6"/>
                    <a:pt x="76" y="2"/>
                  </a:cubicBezTo>
                  <a:cubicBezTo>
                    <a:pt x="77" y="1"/>
                    <a:pt x="77" y="0"/>
                    <a:pt x="7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4" name="1-79-Freeform"/>
            <p:cNvSpPr>
              <a:spLocks/>
            </p:cNvSpPr>
            <p:nvPr>
              <p:custDataLst>
                <p:tags r:id="rId93"/>
              </p:custDataLst>
            </p:nvPr>
          </p:nvSpPr>
          <p:spPr bwMode="auto">
            <a:xfrm>
              <a:off x="3842" y="2527"/>
              <a:ext cx="187" cy="19"/>
            </a:xfrm>
            <a:custGeom>
              <a:avLst/>
              <a:gdLst>
                <a:gd name="T0" fmla="*/ 77 w 79"/>
                <a:gd name="T1" fmla="*/ 0 h 8"/>
                <a:gd name="T2" fmla="*/ 1 w 79"/>
                <a:gd name="T3" fmla="*/ 7 h 8"/>
                <a:gd name="T4" fmla="*/ 1 w 79"/>
                <a:gd name="T5" fmla="*/ 8 h 8"/>
                <a:gd name="T6" fmla="*/ 78 w 79"/>
                <a:gd name="T7" fmla="*/ 2 h 8"/>
                <a:gd name="T8" fmla="*/ 77 w 79"/>
                <a:gd name="T9" fmla="*/ 0 h 8"/>
              </a:gdLst>
              <a:ahLst/>
              <a:cxnLst>
                <a:cxn ang="0">
                  <a:pos x="T0" y="T1"/>
                </a:cxn>
                <a:cxn ang="0">
                  <a:pos x="T2" y="T3"/>
                </a:cxn>
                <a:cxn ang="0">
                  <a:pos x="T4" y="T5"/>
                </a:cxn>
                <a:cxn ang="0">
                  <a:pos x="T6" y="T7"/>
                </a:cxn>
                <a:cxn ang="0">
                  <a:pos x="T8" y="T9"/>
                </a:cxn>
              </a:cxnLst>
              <a:rect l="0" t="0" r="r" b="b"/>
              <a:pathLst>
                <a:path w="79" h="8">
                  <a:moveTo>
                    <a:pt x="77" y="0"/>
                  </a:moveTo>
                  <a:cubicBezTo>
                    <a:pt x="52" y="3"/>
                    <a:pt x="27" y="6"/>
                    <a:pt x="1" y="7"/>
                  </a:cubicBezTo>
                  <a:cubicBezTo>
                    <a:pt x="0" y="7"/>
                    <a:pt x="0" y="8"/>
                    <a:pt x="1" y="8"/>
                  </a:cubicBezTo>
                  <a:cubicBezTo>
                    <a:pt x="27" y="8"/>
                    <a:pt x="53" y="7"/>
                    <a:pt x="78" y="2"/>
                  </a:cubicBezTo>
                  <a:cubicBezTo>
                    <a:pt x="79" y="2"/>
                    <a:pt x="78" y="0"/>
                    <a:pt x="7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5" name="1-80-Freeform"/>
            <p:cNvSpPr>
              <a:spLocks/>
            </p:cNvSpPr>
            <p:nvPr>
              <p:custDataLst>
                <p:tags r:id="rId94"/>
              </p:custDataLst>
            </p:nvPr>
          </p:nvSpPr>
          <p:spPr bwMode="auto">
            <a:xfrm>
              <a:off x="3842" y="2487"/>
              <a:ext cx="175" cy="26"/>
            </a:xfrm>
            <a:custGeom>
              <a:avLst/>
              <a:gdLst>
                <a:gd name="T0" fmla="*/ 73 w 74"/>
                <a:gd name="T1" fmla="*/ 1 h 11"/>
                <a:gd name="T2" fmla="*/ 1 w 74"/>
                <a:gd name="T3" fmla="*/ 9 h 11"/>
                <a:gd name="T4" fmla="*/ 1 w 74"/>
                <a:gd name="T5" fmla="*/ 11 h 11"/>
                <a:gd name="T6" fmla="*/ 74 w 74"/>
                <a:gd name="T7" fmla="*/ 2 h 11"/>
                <a:gd name="T8" fmla="*/ 73 w 74"/>
                <a:gd name="T9" fmla="*/ 1 h 11"/>
              </a:gdLst>
              <a:ahLst/>
              <a:cxnLst>
                <a:cxn ang="0">
                  <a:pos x="T0" y="T1"/>
                </a:cxn>
                <a:cxn ang="0">
                  <a:pos x="T2" y="T3"/>
                </a:cxn>
                <a:cxn ang="0">
                  <a:pos x="T4" y="T5"/>
                </a:cxn>
                <a:cxn ang="0">
                  <a:pos x="T6" y="T7"/>
                </a:cxn>
                <a:cxn ang="0">
                  <a:pos x="T8" y="T9"/>
                </a:cxn>
              </a:cxnLst>
              <a:rect l="0" t="0" r="r" b="b"/>
              <a:pathLst>
                <a:path w="74" h="11">
                  <a:moveTo>
                    <a:pt x="73" y="1"/>
                  </a:moveTo>
                  <a:cubicBezTo>
                    <a:pt x="49" y="3"/>
                    <a:pt x="25" y="7"/>
                    <a:pt x="1" y="9"/>
                  </a:cubicBezTo>
                  <a:cubicBezTo>
                    <a:pt x="0" y="9"/>
                    <a:pt x="0" y="11"/>
                    <a:pt x="1" y="11"/>
                  </a:cubicBezTo>
                  <a:cubicBezTo>
                    <a:pt x="25" y="11"/>
                    <a:pt x="51" y="9"/>
                    <a:pt x="74" y="2"/>
                  </a:cubicBezTo>
                  <a:cubicBezTo>
                    <a:pt x="74" y="2"/>
                    <a:pt x="74" y="0"/>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6" name="1-81-Freeform"/>
            <p:cNvSpPr>
              <a:spLocks/>
            </p:cNvSpPr>
            <p:nvPr>
              <p:custDataLst>
                <p:tags r:id="rId95"/>
              </p:custDataLst>
            </p:nvPr>
          </p:nvSpPr>
          <p:spPr bwMode="auto">
            <a:xfrm>
              <a:off x="3840" y="2444"/>
              <a:ext cx="163" cy="19"/>
            </a:xfrm>
            <a:custGeom>
              <a:avLst/>
              <a:gdLst>
                <a:gd name="T0" fmla="*/ 68 w 69"/>
                <a:gd name="T1" fmla="*/ 0 h 8"/>
                <a:gd name="T2" fmla="*/ 1 w 69"/>
                <a:gd name="T3" fmla="*/ 6 h 8"/>
                <a:gd name="T4" fmla="*/ 1 w 69"/>
                <a:gd name="T5" fmla="*/ 7 h 8"/>
                <a:gd name="T6" fmla="*/ 68 w 69"/>
                <a:gd name="T7" fmla="*/ 2 h 8"/>
                <a:gd name="T8" fmla="*/ 68 w 69"/>
                <a:gd name="T9" fmla="*/ 0 h 8"/>
              </a:gdLst>
              <a:ahLst/>
              <a:cxnLst>
                <a:cxn ang="0">
                  <a:pos x="T0" y="T1"/>
                </a:cxn>
                <a:cxn ang="0">
                  <a:pos x="T2" y="T3"/>
                </a:cxn>
                <a:cxn ang="0">
                  <a:pos x="T4" y="T5"/>
                </a:cxn>
                <a:cxn ang="0">
                  <a:pos x="T6" y="T7"/>
                </a:cxn>
                <a:cxn ang="0">
                  <a:pos x="T8" y="T9"/>
                </a:cxn>
              </a:cxnLst>
              <a:rect l="0" t="0" r="r" b="b"/>
              <a:pathLst>
                <a:path w="69" h="8">
                  <a:moveTo>
                    <a:pt x="68" y="0"/>
                  </a:moveTo>
                  <a:cubicBezTo>
                    <a:pt x="45" y="2"/>
                    <a:pt x="23" y="4"/>
                    <a:pt x="1" y="6"/>
                  </a:cubicBezTo>
                  <a:cubicBezTo>
                    <a:pt x="0" y="6"/>
                    <a:pt x="0" y="7"/>
                    <a:pt x="1" y="7"/>
                  </a:cubicBezTo>
                  <a:cubicBezTo>
                    <a:pt x="23" y="8"/>
                    <a:pt x="46" y="7"/>
                    <a:pt x="68" y="2"/>
                  </a:cubicBezTo>
                  <a:cubicBezTo>
                    <a:pt x="69" y="2"/>
                    <a:pt x="69" y="0"/>
                    <a:pt x="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7" name="1-82-Freeform"/>
            <p:cNvSpPr>
              <a:spLocks/>
            </p:cNvSpPr>
            <p:nvPr>
              <p:custDataLst>
                <p:tags r:id="rId96"/>
              </p:custDataLst>
            </p:nvPr>
          </p:nvSpPr>
          <p:spPr bwMode="auto">
            <a:xfrm>
              <a:off x="3852" y="2411"/>
              <a:ext cx="161" cy="14"/>
            </a:xfrm>
            <a:custGeom>
              <a:avLst/>
              <a:gdLst>
                <a:gd name="T0" fmla="*/ 67 w 68"/>
                <a:gd name="T1" fmla="*/ 0 h 6"/>
                <a:gd name="T2" fmla="*/ 1 w 68"/>
                <a:gd name="T3" fmla="*/ 4 h 6"/>
                <a:gd name="T4" fmla="*/ 1 w 68"/>
                <a:gd name="T5" fmla="*/ 5 h 6"/>
                <a:gd name="T6" fmla="*/ 67 w 68"/>
                <a:gd name="T7" fmla="*/ 2 h 6"/>
                <a:gd name="T8" fmla="*/ 67 w 68"/>
                <a:gd name="T9" fmla="*/ 0 h 6"/>
              </a:gdLst>
              <a:ahLst/>
              <a:cxnLst>
                <a:cxn ang="0">
                  <a:pos x="T0" y="T1"/>
                </a:cxn>
                <a:cxn ang="0">
                  <a:pos x="T2" y="T3"/>
                </a:cxn>
                <a:cxn ang="0">
                  <a:pos x="T4" y="T5"/>
                </a:cxn>
                <a:cxn ang="0">
                  <a:pos x="T6" y="T7"/>
                </a:cxn>
                <a:cxn ang="0">
                  <a:pos x="T8" y="T9"/>
                </a:cxn>
              </a:cxnLst>
              <a:rect l="0" t="0" r="r" b="b"/>
              <a:pathLst>
                <a:path w="68" h="6">
                  <a:moveTo>
                    <a:pt x="67" y="0"/>
                  </a:moveTo>
                  <a:cubicBezTo>
                    <a:pt x="45" y="2"/>
                    <a:pt x="23" y="4"/>
                    <a:pt x="1" y="4"/>
                  </a:cubicBezTo>
                  <a:cubicBezTo>
                    <a:pt x="0" y="4"/>
                    <a:pt x="0" y="5"/>
                    <a:pt x="1" y="5"/>
                  </a:cubicBezTo>
                  <a:cubicBezTo>
                    <a:pt x="23" y="6"/>
                    <a:pt x="45" y="6"/>
                    <a:pt x="67" y="2"/>
                  </a:cubicBezTo>
                  <a:cubicBezTo>
                    <a:pt x="68" y="2"/>
                    <a:pt x="68"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8" name="1-83-Freeform"/>
            <p:cNvSpPr>
              <a:spLocks/>
            </p:cNvSpPr>
            <p:nvPr>
              <p:custDataLst>
                <p:tags r:id="rId97"/>
              </p:custDataLst>
            </p:nvPr>
          </p:nvSpPr>
          <p:spPr bwMode="auto">
            <a:xfrm>
              <a:off x="3831" y="2378"/>
              <a:ext cx="174" cy="14"/>
            </a:xfrm>
            <a:custGeom>
              <a:avLst/>
              <a:gdLst>
                <a:gd name="T0" fmla="*/ 73 w 74"/>
                <a:gd name="T1" fmla="*/ 0 h 6"/>
                <a:gd name="T2" fmla="*/ 1 w 74"/>
                <a:gd name="T3" fmla="*/ 4 h 6"/>
                <a:gd name="T4" fmla="*/ 1 w 74"/>
                <a:gd name="T5" fmla="*/ 6 h 6"/>
                <a:gd name="T6" fmla="*/ 73 w 74"/>
                <a:gd name="T7" fmla="*/ 2 h 6"/>
                <a:gd name="T8" fmla="*/ 73 w 74"/>
                <a:gd name="T9" fmla="*/ 0 h 6"/>
              </a:gdLst>
              <a:ahLst/>
              <a:cxnLst>
                <a:cxn ang="0">
                  <a:pos x="T0" y="T1"/>
                </a:cxn>
                <a:cxn ang="0">
                  <a:pos x="T2" y="T3"/>
                </a:cxn>
                <a:cxn ang="0">
                  <a:pos x="T4" y="T5"/>
                </a:cxn>
                <a:cxn ang="0">
                  <a:pos x="T6" y="T7"/>
                </a:cxn>
                <a:cxn ang="0">
                  <a:pos x="T8" y="T9"/>
                </a:cxn>
              </a:cxnLst>
              <a:rect l="0" t="0" r="r" b="b"/>
              <a:pathLst>
                <a:path w="74" h="6">
                  <a:moveTo>
                    <a:pt x="73" y="0"/>
                  </a:moveTo>
                  <a:cubicBezTo>
                    <a:pt x="49" y="1"/>
                    <a:pt x="25" y="3"/>
                    <a:pt x="1" y="4"/>
                  </a:cubicBezTo>
                  <a:cubicBezTo>
                    <a:pt x="0" y="5"/>
                    <a:pt x="0" y="6"/>
                    <a:pt x="1" y="6"/>
                  </a:cubicBezTo>
                  <a:cubicBezTo>
                    <a:pt x="25" y="5"/>
                    <a:pt x="49" y="5"/>
                    <a:pt x="73" y="2"/>
                  </a:cubicBezTo>
                  <a:cubicBezTo>
                    <a:pt x="74" y="1"/>
                    <a:pt x="74"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39" name="1-84-Freeform"/>
            <p:cNvSpPr>
              <a:spLocks/>
            </p:cNvSpPr>
            <p:nvPr>
              <p:custDataLst>
                <p:tags r:id="rId98"/>
              </p:custDataLst>
            </p:nvPr>
          </p:nvSpPr>
          <p:spPr bwMode="auto">
            <a:xfrm>
              <a:off x="3828" y="2349"/>
              <a:ext cx="163" cy="7"/>
            </a:xfrm>
            <a:custGeom>
              <a:avLst/>
              <a:gdLst>
                <a:gd name="T0" fmla="*/ 67 w 69"/>
                <a:gd name="T1" fmla="*/ 0 h 3"/>
                <a:gd name="T2" fmla="*/ 1 w 69"/>
                <a:gd name="T3" fmla="*/ 1 h 3"/>
                <a:gd name="T4" fmla="*/ 1 w 69"/>
                <a:gd name="T5" fmla="*/ 3 h 3"/>
                <a:gd name="T6" fmla="*/ 67 w 69"/>
                <a:gd name="T7" fmla="*/ 2 h 3"/>
                <a:gd name="T8" fmla="*/ 67 w 69"/>
                <a:gd name="T9" fmla="*/ 0 h 3"/>
              </a:gdLst>
              <a:ahLst/>
              <a:cxnLst>
                <a:cxn ang="0">
                  <a:pos x="T0" y="T1"/>
                </a:cxn>
                <a:cxn ang="0">
                  <a:pos x="T2" y="T3"/>
                </a:cxn>
                <a:cxn ang="0">
                  <a:pos x="T4" y="T5"/>
                </a:cxn>
                <a:cxn ang="0">
                  <a:pos x="T6" y="T7"/>
                </a:cxn>
                <a:cxn ang="0">
                  <a:pos x="T8" y="T9"/>
                </a:cxn>
              </a:cxnLst>
              <a:rect l="0" t="0" r="r" b="b"/>
              <a:pathLst>
                <a:path w="69" h="3">
                  <a:moveTo>
                    <a:pt x="67" y="0"/>
                  </a:moveTo>
                  <a:cubicBezTo>
                    <a:pt x="45" y="0"/>
                    <a:pt x="23" y="1"/>
                    <a:pt x="1" y="1"/>
                  </a:cubicBezTo>
                  <a:cubicBezTo>
                    <a:pt x="0" y="1"/>
                    <a:pt x="0" y="3"/>
                    <a:pt x="1" y="3"/>
                  </a:cubicBezTo>
                  <a:cubicBezTo>
                    <a:pt x="23" y="3"/>
                    <a:pt x="45" y="3"/>
                    <a:pt x="67" y="2"/>
                  </a:cubicBezTo>
                  <a:cubicBezTo>
                    <a:pt x="69" y="2"/>
                    <a:pt x="69" y="0"/>
                    <a:pt x="6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0" name="1-85-Freeform"/>
            <p:cNvSpPr>
              <a:spLocks/>
            </p:cNvSpPr>
            <p:nvPr>
              <p:custDataLst>
                <p:tags r:id="rId99"/>
              </p:custDataLst>
            </p:nvPr>
          </p:nvSpPr>
          <p:spPr bwMode="auto">
            <a:xfrm>
              <a:off x="3833" y="2311"/>
              <a:ext cx="168" cy="17"/>
            </a:xfrm>
            <a:custGeom>
              <a:avLst/>
              <a:gdLst>
                <a:gd name="T0" fmla="*/ 69 w 71"/>
                <a:gd name="T1" fmla="*/ 0 h 7"/>
                <a:gd name="T2" fmla="*/ 1 w 71"/>
                <a:gd name="T3" fmla="*/ 3 h 7"/>
                <a:gd name="T4" fmla="*/ 1 w 71"/>
                <a:gd name="T5" fmla="*/ 4 h 7"/>
                <a:gd name="T6" fmla="*/ 70 w 71"/>
                <a:gd name="T7" fmla="*/ 2 h 7"/>
                <a:gd name="T8" fmla="*/ 69 w 71"/>
                <a:gd name="T9" fmla="*/ 0 h 7"/>
              </a:gdLst>
              <a:ahLst/>
              <a:cxnLst>
                <a:cxn ang="0">
                  <a:pos x="T0" y="T1"/>
                </a:cxn>
                <a:cxn ang="0">
                  <a:pos x="T2" y="T3"/>
                </a:cxn>
                <a:cxn ang="0">
                  <a:pos x="T4" y="T5"/>
                </a:cxn>
                <a:cxn ang="0">
                  <a:pos x="T6" y="T7"/>
                </a:cxn>
                <a:cxn ang="0">
                  <a:pos x="T8" y="T9"/>
                </a:cxn>
              </a:cxnLst>
              <a:rect l="0" t="0" r="r" b="b"/>
              <a:pathLst>
                <a:path w="71" h="7">
                  <a:moveTo>
                    <a:pt x="69" y="0"/>
                  </a:moveTo>
                  <a:cubicBezTo>
                    <a:pt x="46" y="3"/>
                    <a:pt x="24" y="6"/>
                    <a:pt x="1" y="3"/>
                  </a:cubicBezTo>
                  <a:cubicBezTo>
                    <a:pt x="0" y="3"/>
                    <a:pt x="1" y="4"/>
                    <a:pt x="1" y="4"/>
                  </a:cubicBezTo>
                  <a:cubicBezTo>
                    <a:pt x="24" y="7"/>
                    <a:pt x="47" y="7"/>
                    <a:pt x="70" y="2"/>
                  </a:cubicBezTo>
                  <a:cubicBezTo>
                    <a:pt x="71" y="2"/>
                    <a:pt x="70" y="0"/>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1" name="1-86-Freeform"/>
            <p:cNvSpPr>
              <a:spLocks/>
            </p:cNvSpPr>
            <p:nvPr>
              <p:custDataLst>
                <p:tags r:id="rId100"/>
              </p:custDataLst>
            </p:nvPr>
          </p:nvSpPr>
          <p:spPr bwMode="auto">
            <a:xfrm>
              <a:off x="3854" y="2280"/>
              <a:ext cx="151" cy="14"/>
            </a:xfrm>
            <a:custGeom>
              <a:avLst/>
              <a:gdLst>
                <a:gd name="T0" fmla="*/ 63 w 64"/>
                <a:gd name="T1" fmla="*/ 0 h 6"/>
                <a:gd name="T2" fmla="*/ 2 w 64"/>
                <a:gd name="T3" fmla="*/ 3 h 6"/>
                <a:gd name="T4" fmla="*/ 2 w 64"/>
                <a:gd name="T5" fmla="*/ 5 h 6"/>
                <a:gd name="T6" fmla="*/ 63 w 64"/>
                <a:gd name="T7" fmla="*/ 2 h 6"/>
                <a:gd name="T8" fmla="*/ 63 w 64"/>
                <a:gd name="T9" fmla="*/ 0 h 6"/>
              </a:gdLst>
              <a:ahLst/>
              <a:cxnLst>
                <a:cxn ang="0">
                  <a:pos x="T0" y="T1"/>
                </a:cxn>
                <a:cxn ang="0">
                  <a:pos x="T2" y="T3"/>
                </a:cxn>
                <a:cxn ang="0">
                  <a:pos x="T4" y="T5"/>
                </a:cxn>
                <a:cxn ang="0">
                  <a:pos x="T6" y="T7"/>
                </a:cxn>
                <a:cxn ang="0">
                  <a:pos x="T8" y="T9"/>
                </a:cxn>
              </a:cxnLst>
              <a:rect l="0" t="0" r="r" b="b"/>
              <a:pathLst>
                <a:path w="64" h="6">
                  <a:moveTo>
                    <a:pt x="63" y="0"/>
                  </a:moveTo>
                  <a:cubicBezTo>
                    <a:pt x="43" y="1"/>
                    <a:pt x="22" y="3"/>
                    <a:pt x="2" y="3"/>
                  </a:cubicBezTo>
                  <a:cubicBezTo>
                    <a:pt x="0" y="3"/>
                    <a:pt x="0" y="5"/>
                    <a:pt x="2" y="5"/>
                  </a:cubicBezTo>
                  <a:cubicBezTo>
                    <a:pt x="22" y="6"/>
                    <a:pt x="43" y="6"/>
                    <a:pt x="63" y="2"/>
                  </a:cubicBezTo>
                  <a:cubicBezTo>
                    <a:pt x="64" y="2"/>
                    <a:pt x="64"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2" name="1-87-Freeform"/>
            <p:cNvSpPr>
              <a:spLocks/>
            </p:cNvSpPr>
            <p:nvPr>
              <p:custDataLst>
                <p:tags r:id="rId101"/>
              </p:custDataLst>
            </p:nvPr>
          </p:nvSpPr>
          <p:spPr bwMode="auto">
            <a:xfrm>
              <a:off x="3849" y="2237"/>
              <a:ext cx="145" cy="12"/>
            </a:xfrm>
            <a:custGeom>
              <a:avLst/>
              <a:gdLst>
                <a:gd name="T0" fmla="*/ 60 w 61"/>
                <a:gd name="T1" fmla="*/ 2 h 5"/>
                <a:gd name="T2" fmla="*/ 1 w 61"/>
                <a:gd name="T3" fmla="*/ 2 h 5"/>
                <a:gd name="T4" fmla="*/ 1 w 61"/>
                <a:gd name="T5" fmla="*/ 4 h 5"/>
                <a:gd name="T6" fmla="*/ 60 w 61"/>
                <a:gd name="T7" fmla="*/ 4 h 5"/>
                <a:gd name="T8" fmla="*/ 60 w 61"/>
                <a:gd name="T9" fmla="*/ 2 h 5"/>
              </a:gdLst>
              <a:ahLst/>
              <a:cxnLst>
                <a:cxn ang="0">
                  <a:pos x="T0" y="T1"/>
                </a:cxn>
                <a:cxn ang="0">
                  <a:pos x="T2" y="T3"/>
                </a:cxn>
                <a:cxn ang="0">
                  <a:pos x="T4" y="T5"/>
                </a:cxn>
                <a:cxn ang="0">
                  <a:pos x="T6" y="T7"/>
                </a:cxn>
                <a:cxn ang="0">
                  <a:pos x="T8" y="T9"/>
                </a:cxn>
              </a:cxnLst>
              <a:rect l="0" t="0" r="r" b="b"/>
              <a:pathLst>
                <a:path w="61" h="5">
                  <a:moveTo>
                    <a:pt x="60" y="2"/>
                  </a:moveTo>
                  <a:cubicBezTo>
                    <a:pt x="41" y="0"/>
                    <a:pt x="20" y="1"/>
                    <a:pt x="1" y="2"/>
                  </a:cubicBezTo>
                  <a:cubicBezTo>
                    <a:pt x="0" y="2"/>
                    <a:pt x="0" y="4"/>
                    <a:pt x="1" y="4"/>
                  </a:cubicBezTo>
                  <a:cubicBezTo>
                    <a:pt x="20" y="4"/>
                    <a:pt x="40" y="5"/>
                    <a:pt x="60" y="4"/>
                  </a:cubicBezTo>
                  <a:cubicBezTo>
                    <a:pt x="61" y="4"/>
                    <a:pt x="61" y="2"/>
                    <a:pt x="6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3" name="1-88-Freeform"/>
            <p:cNvSpPr>
              <a:spLocks/>
            </p:cNvSpPr>
            <p:nvPr>
              <p:custDataLst>
                <p:tags r:id="rId102"/>
              </p:custDataLst>
            </p:nvPr>
          </p:nvSpPr>
          <p:spPr bwMode="auto">
            <a:xfrm>
              <a:off x="3852" y="2216"/>
              <a:ext cx="142" cy="17"/>
            </a:xfrm>
            <a:custGeom>
              <a:avLst/>
              <a:gdLst>
                <a:gd name="T0" fmla="*/ 59 w 60"/>
                <a:gd name="T1" fmla="*/ 5 h 7"/>
                <a:gd name="T2" fmla="*/ 2 w 60"/>
                <a:gd name="T3" fmla="*/ 2 h 7"/>
                <a:gd name="T4" fmla="*/ 2 w 60"/>
                <a:gd name="T5" fmla="*/ 0 h 7"/>
                <a:gd name="T6" fmla="*/ 1 w 60"/>
                <a:gd name="T7" fmla="*/ 0 h 7"/>
                <a:gd name="T8" fmla="*/ 1 w 60"/>
                <a:gd name="T9" fmla="*/ 1 h 7"/>
                <a:gd name="T10" fmla="*/ 0 w 60"/>
                <a:gd name="T11" fmla="*/ 2 h 7"/>
                <a:gd name="T12" fmla="*/ 0 w 60"/>
                <a:gd name="T13" fmla="*/ 2 h 7"/>
                <a:gd name="T14" fmla="*/ 20 w 60"/>
                <a:gd name="T15" fmla="*/ 5 h 7"/>
                <a:gd name="T16" fmla="*/ 59 w 60"/>
                <a:gd name="T17" fmla="*/ 7 h 7"/>
                <a:gd name="T18" fmla="*/ 59 w 60"/>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
                  <a:moveTo>
                    <a:pt x="59" y="5"/>
                  </a:moveTo>
                  <a:cubicBezTo>
                    <a:pt x="40" y="3"/>
                    <a:pt x="21" y="4"/>
                    <a:pt x="2" y="2"/>
                  </a:cubicBezTo>
                  <a:cubicBezTo>
                    <a:pt x="3" y="2"/>
                    <a:pt x="3" y="1"/>
                    <a:pt x="2" y="0"/>
                  </a:cubicBezTo>
                  <a:cubicBezTo>
                    <a:pt x="2" y="0"/>
                    <a:pt x="2" y="0"/>
                    <a:pt x="1" y="0"/>
                  </a:cubicBezTo>
                  <a:cubicBezTo>
                    <a:pt x="1" y="0"/>
                    <a:pt x="1" y="0"/>
                    <a:pt x="1" y="1"/>
                  </a:cubicBezTo>
                  <a:cubicBezTo>
                    <a:pt x="1" y="1"/>
                    <a:pt x="0" y="1"/>
                    <a:pt x="0" y="2"/>
                  </a:cubicBezTo>
                  <a:cubicBezTo>
                    <a:pt x="0" y="2"/>
                    <a:pt x="0" y="2"/>
                    <a:pt x="0" y="2"/>
                  </a:cubicBezTo>
                  <a:cubicBezTo>
                    <a:pt x="4" y="6"/>
                    <a:pt x="15" y="5"/>
                    <a:pt x="20" y="5"/>
                  </a:cubicBezTo>
                  <a:cubicBezTo>
                    <a:pt x="33" y="6"/>
                    <a:pt x="46" y="7"/>
                    <a:pt x="59" y="7"/>
                  </a:cubicBezTo>
                  <a:cubicBezTo>
                    <a:pt x="60" y="7"/>
                    <a:pt x="60" y="5"/>
                    <a:pt x="59"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4" name="1-89-Freeform"/>
            <p:cNvSpPr>
              <a:spLocks/>
            </p:cNvSpPr>
            <p:nvPr>
              <p:custDataLst>
                <p:tags r:id="rId103"/>
              </p:custDataLst>
            </p:nvPr>
          </p:nvSpPr>
          <p:spPr bwMode="auto">
            <a:xfrm>
              <a:off x="2565" y="2672"/>
              <a:ext cx="225" cy="15"/>
            </a:xfrm>
            <a:custGeom>
              <a:avLst/>
              <a:gdLst>
                <a:gd name="T0" fmla="*/ 93 w 95"/>
                <a:gd name="T1" fmla="*/ 0 h 6"/>
                <a:gd name="T2" fmla="*/ 1 w 95"/>
                <a:gd name="T3" fmla="*/ 4 h 6"/>
                <a:gd name="T4" fmla="*/ 1 w 95"/>
                <a:gd name="T5" fmla="*/ 6 h 6"/>
                <a:gd name="T6" fmla="*/ 93 w 95"/>
                <a:gd name="T7" fmla="*/ 3 h 6"/>
                <a:gd name="T8" fmla="*/ 93 w 95"/>
                <a:gd name="T9" fmla="*/ 0 h 6"/>
              </a:gdLst>
              <a:ahLst/>
              <a:cxnLst>
                <a:cxn ang="0">
                  <a:pos x="T0" y="T1"/>
                </a:cxn>
                <a:cxn ang="0">
                  <a:pos x="T2" y="T3"/>
                </a:cxn>
                <a:cxn ang="0">
                  <a:pos x="T4" y="T5"/>
                </a:cxn>
                <a:cxn ang="0">
                  <a:pos x="T6" y="T7"/>
                </a:cxn>
                <a:cxn ang="0">
                  <a:pos x="T8" y="T9"/>
                </a:cxn>
              </a:cxnLst>
              <a:rect l="0" t="0" r="r" b="b"/>
              <a:pathLst>
                <a:path w="95" h="6">
                  <a:moveTo>
                    <a:pt x="93" y="0"/>
                  </a:moveTo>
                  <a:cubicBezTo>
                    <a:pt x="63" y="1"/>
                    <a:pt x="32" y="3"/>
                    <a:pt x="1" y="4"/>
                  </a:cubicBezTo>
                  <a:cubicBezTo>
                    <a:pt x="0" y="4"/>
                    <a:pt x="0" y="6"/>
                    <a:pt x="1" y="6"/>
                  </a:cubicBezTo>
                  <a:cubicBezTo>
                    <a:pt x="32" y="6"/>
                    <a:pt x="63" y="6"/>
                    <a:pt x="93" y="3"/>
                  </a:cubicBezTo>
                  <a:cubicBezTo>
                    <a:pt x="95" y="2"/>
                    <a:pt x="95"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5" name="1-90-Freeform"/>
            <p:cNvSpPr>
              <a:spLocks/>
            </p:cNvSpPr>
            <p:nvPr>
              <p:custDataLst>
                <p:tags r:id="rId104"/>
              </p:custDataLst>
            </p:nvPr>
          </p:nvSpPr>
          <p:spPr bwMode="auto">
            <a:xfrm>
              <a:off x="2563" y="2630"/>
              <a:ext cx="251" cy="19"/>
            </a:xfrm>
            <a:custGeom>
              <a:avLst/>
              <a:gdLst>
                <a:gd name="T0" fmla="*/ 105 w 106"/>
                <a:gd name="T1" fmla="*/ 0 h 8"/>
                <a:gd name="T2" fmla="*/ 1 w 106"/>
                <a:gd name="T3" fmla="*/ 6 h 8"/>
                <a:gd name="T4" fmla="*/ 1 w 106"/>
                <a:gd name="T5" fmla="*/ 8 h 8"/>
                <a:gd name="T6" fmla="*/ 105 w 106"/>
                <a:gd name="T7" fmla="*/ 2 h 8"/>
                <a:gd name="T8" fmla="*/ 105 w 106"/>
                <a:gd name="T9" fmla="*/ 0 h 8"/>
              </a:gdLst>
              <a:ahLst/>
              <a:cxnLst>
                <a:cxn ang="0">
                  <a:pos x="T0" y="T1"/>
                </a:cxn>
                <a:cxn ang="0">
                  <a:pos x="T2" y="T3"/>
                </a:cxn>
                <a:cxn ang="0">
                  <a:pos x="T4" y="T5"/>
                </a:cxn>
                <a:cxn ang="0">
                  <a:pos x="T6" y="T7"/>
                </a:cxn>
                <a:cxn ang="0">
                  <a:pos x="T8" y="T9"/>
                </a:cxn>
              </a:cxnLst>
              <a:rect l="0" t="0" r="r" b="b"/>
              <a:pathLst>
                <a:path w="106" h="8">
                  <a:moveTo>
                    <a:pt x="105" y="0"/>
                  </a:moveTo>
                  <a:cubicBezTo>
                    <a:pt x="70" y="1"/>
                    <a:pt x="36" y="4"/>
                    <a:pt x="1" y="6"/>
                  </a:cubicBezTo>
                  <a:cubicBezTo>
                    <a:pt x="0" y="6"/>
                    <a:pt x="0" y="8"/>
                    <a:pt x="1" y="8"/>
                  </a:cubicBezTo>
                  <a:cubicBezTo>
                    <a:pt x="36" y="7"/>
                    <a:pt x="70" y="6"/>
                    <a:pt x="105" y="2"/>
                  </a:cubicBezTo>
                  <a:cubicBezTo>
                    <a:pt x="106" y="2"/>
                    <a:pt x="106" y="0"/>
                    <a:pt x="10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6" name="1-91-Freeform"/>
            <p:cNvSpPr>
              <a:spLocks/>
            </p:cNvSpPr>
            <p:nvPr>
              <p:custDataLst>
                <p:tags r:id="rId105"/>
              </p:custDataLst>
            </p:nvPr>
          </p:nvSpPr>
          <p:spPr bwMode="auto">
            <a:xfrm>
              <a:off x="2584" y="2565"/>
              <a:ext cx="225" cy="31"/>
            </a:xfrm>
            <a:custGeom>
              <a:avLst/>
              <a:gdLst>
                <a:gd name="T0" fmla="*/ 93 w 95"/>
                <a:gd name="T1" fmla="*/ 0 h 13"/>
                <a:gd name="T2" fmla="*/ 1 w 95"/>
                <a:gd name="T3" fmla="*/ 12 h 13"/>
                <a:gd name="T4" fmla="*/ 1 w 95"/>
                <a:gd name="T5" fmla="*/ 13 h 13"/>
                <a:gd name="T6" fmla="*/ 93 w 95"/>
                <a:gd name="T7" fmla="*/ 2 h 13"/>
                <a:gd name="T8" fmla="*/ 93 w 95"/>
                <a:gd name="T9" fmla="*/ 0 h 13"/>
              </a:gdLst>
              <a:ahLst/>
              <a:cxnLst>
                <a:cxn ang="0">
                  <a:pos x="T0" y="T1"/>
                </a:cxn>
                <a:cxn ang="0">
                  <a:pos x="T2" y="T3"/>
                </a:cxn>
                <a:cxn ang="0">
                  <a:pos x="T4" y="T5"/>
                </a:cxn>
                <a:cxn ang="0">
                  <a:pos x="T6" y="T7"/>
                </a:cxn>
                <a:cxn ang="0">
                  <a:pos x="T8" y="T9"/>
                </a:cxn>
              </a:cxnLst>
              <a:rect l="0" t="0" r="r" b="b"/>
              <a:pathLst>
                <a:path w="95" h="13">
                  <a:moveTo>
                    <a:pt x="93" y="0"/>
                  </a:moveTo>
                  <a:cubicBezTo>
                    <a:pt x="63" y="6"/>
                    <a:pt x="32" y="10"/>
                    <a:pt x="1" y="12"/>
                  </a:cubicBezTo>
                  <a:cubicBezTo>
                    <a:pt x="0" y="12"/>
                    <a:pt x="0" y="13"/>
                    <a:pt x="1" y="13"/>
                  </a:cubicBezTo>
                  <a:cubicBezTo>
                    <a:pt x="32" y="12"/>
                    <a:pt x="63" y="9"/>
                    <a:pt x="93" y="2"/>
                  </a:cubicBezTo>
                  <a:cubicBezTo>
                    <a:pt x="95" y="2"/>
                    <a:pt x="94" y="0"/>
                    <a:pt x="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7" name="1-92-Freeform"/>
            <p:cNvSpPr>
              <a:spLocks/>
            </p:cNvSpPr>
            <p:nvPr>
              <p:custDataLst>
                <p:tags r:id="rId106"/>
              </p:custDataLst>
            </p:nvPr>
          </p:nvSpPr>
          <p:spPr bwMode="auto">
            <a:xfrm>
              <a:off x="2591" y="2523"/>
              <a:ext cx="213" cy="19"/>
            </a:xfrm>
            <a:custGeom>
              <a:avLst/>
              <a:gdLst>
                <a:gd name="T0" fmla="*/ 89 w 90"/>
                <a:gd name="T1" fmla="*/ 0 h 8"/>
                <a:gd name="T2" fmla="*/ 1 w 90"/>
                <a:gd name="T3" fmla="*/ 7 h 8"/>
                <a:gd name="T4" fmla="*/ 1 w 90"/>
                <a:gd name="T5" fmla="*/ 8 h 8"/>
                <a:gd name="T6" fmla="*/ 89 w 90"/>
                <a:gd name="T7" fmla="*/ 2 h 8"/>
                <a:gd name="T8" fmla="*/ 89 w 90"/>
                <a:gd name="T9" fmla="*/ 0 h 8"/>
              </a:gdLst>
              <a:ahLst/>
              <a:cxnLst>
                <a:cxn ang="0">
                  <a:pos x="T0" y="T1"/>
                </a:cxn>
                <a:cxn ang="0">
                  <a:pos x="T2" y="T3"/>
                </a:cxn>
                <a:cxn ang="0">
                  <a:pos x="T4" y="T5"/>
                </a:cxn>
                <a:cxn ang="0">
                  <a:pos x="T6" y="T7"/>
                </a:cxn>
                <a:cxn ang="0">
                  <a:pos x="T8" y="T9"/>
                </a:cxn>
              </a:cxnLst>
              <a:rect l="0" t="0" r="r" b="b"/>
              <a:pathLst>
                <a:path w="90" h="8">
                  <a:moveTo>
                    <a:pt x="89" y="0"/>
                  </a:moveTo>
                  <a:cubicBezTo>
                    <a:pt x="60" y="2"/>
                    <a:pt x="30" y="5"/>
                    <a:pt x="1" y="7"/>
                  </a:cubicBezTo>
                  <a:cubicBezTo>
                    <a:pt x="0" y="7"/>
                    <a:pt x="0" y="8"/>
                    <a:pt x="1" y="8"/>
                  </a:cubicBezTo>
                  <a:cubicBezTo>
                    <a:pt x="30" y="7"/>
                    <a:pt x="60" y="6"/>
                    <a:pt x="89" y="2"/>
                  </a:cubicBezTo>
                  <a:cubicBezTo>
                    <a:pt x="90" y="2"/>
                    <a:pt x="90" y="0"/>
                    <a:pt x="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8" name="1-93-Freeform"/>
            <p:cNvSpPr>
              <a:spLocks/>
            </p:cNvSpPr>
            <p:nvPr>
              <p:custDataLst>
                <p:tags r:id="rId107"/>
              </p:custDataLst>
            </p:nvPr>
          </p:nvSpPr>
          <p:spPr bwMode="auto">
            <a:xfrm>
              <a:off x="2589" y="2466"/>
              <a:ext cx="215" cy="19"/>
            </a:xfrm>
            <a:custGeom>
              <a:avLst/>
              <a:gdLst>
                <a:gd name="T0" fmla="*/ 90 w 91"/>
                <a:gd name="T1" fmla="*/ 0 h 8"/>
                <a:gd name="T2" fmla="*/ 1 w 91"/>
                <a:gd name="T3" fmla="*/ 6 h 8"/>
                <a:gd name="T4" fmla="*/ 1 w 91"/>
                <a:gd name="T5" fmla="*/ 8 h 8"/>
                <a:gd name="T6" fmla="*/ 90 w 91"/>
                <a:gd name="T7" fmla="*/ 2 h 8"/>
                <a:gd name="T8" fmla="*/ 90 w 91"/>
                <a:gd name="T9" fmla="*/ 0 h 8"/>
              </a:gdLst>
              <a:ahLst/>
              <a:cxnLst>
                <a:cxn ang="0">
                  <a:pos x="T0" y="T1"/>
                </a:cxn>
                <a:cxn ang="0">
                  <a:pos x="T2" y="T3"/>
                </a:cxn>
                <a:cxn ang="0">
                  <a:pos x="T4" y="T5"/>
                </a:cxn>
                <a:cxn ang="0">
                  <a:pos x="T6" y="T7"/>
                </a:cxn>
                <a:cxn ang="0">
                  <a:pos x="T8" y="T9"/>
                </a:cxn>
              </a:cxnLst>
              <a:rect l="0" t="0" r="r" b="b"/>
              <a:pathLst>
                <a:path w="91" h="8">
                  <a:moveTo>
                    <a:pt x="90" y="0"/>
                  </a:moveTo>
                  <a:cubicBezTo>
                    <a:pt x="60" y="2"/>
                    <a:pt x="31" y="5"/>
                    <a:pt x="1" y="6"/>
                  </a:cubicBezTo>
                  <a:cubicBezTo>
                    <a:pt x="0" y="6"/>
                    <a:pt x="0" y="8"/>
                    <a:pt x="1" y="8"/>
                  </a:cubicBezTo>
                  <a:cubicBezTo>
                    <a:pt x="31" y="8"/>
                    <a:pt x="61" y="6"/>
                    <a:pt x="90" y="2"/>
                  </a:cubicBezTo>
                  <a:cubicBezTo>
                    <a:pt x="91" y="2"/>
                    <a:pt x="91" y="0"/>
                    <a:pt x="9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49" name="1-94-Freeform"/>
            <p:cNvSpPr>
              <a:spLocks/>
            </p:cNvSpPr>
            <p:nvPr>
              <p:custDataLst>
                <p:tags r:id="rId108"/>
              </p:custDataLst>
            </p:nvPr>
          </p:nvSpPr>
          <p:spPr bwMode="auto">
            <a:xfrm>
              <a:off x="2584" y="2411"/>
              <a:ext cx="208" cy="19"/>
            </a:xfrm>
            <a:custGeom>
              <a:avLst/>
              <a:gdLst>
                <a:gd name="T0" fmla="*/ 87 w 88"/>
                <a:gd name="T1" fmla="*/ 0 h 8"/>
                <a:gd name="T2" fmla="*/ 1 w 88"/>
                <a:gd name="T3" fmla="*/ 4 h 8"/>
                <a:gd name="T4" fmla="*/ 1 w 88"/>
                <a:gd name="T5" fmla="*/ 5 h 8"/>
                <a:gd name="T6" fmla="*/ 87 w 88"/>
                <a:gd name="T7" fmla="*/ 3 h 8"/>
                <a:gd name="T8" fmla="*/ 87 w 88"/>
                <a:gd name="T9" fmla="*/ 0 h 8"/>
              </a:gdLst>
              <a:ahLst/>
              <a:cxnLst>
                <a:cxn ang="0">
                  <a:pos x="T0" y="T1"/>
                </a:cxn>
                <a:cxn ang="0">
                  <a:pos x="T2" y="T3"/>
                </a:cxn>
                <a:cxn ang="0">
                  <a:pos x="T4" y="T5"/>
                </a:cxn>
                <a:cxn ang="0">
                  <a:pos x="T6" y="T7"/>
                </a:cxn>
                <a:cxn ang="0">
                  <a:pos x="T8" y="T9"/>
                </a:cxn>
              </a:cxnLst>
              <a:rect l="0" t="0" r="r" b="b"/>
              <a:pathLst>
                <a:path w="88" h="8">
                  <a:moveTo>
                    <a:pt x="87" y="0"/>
                  </a:moveTo>
                  <a:cubicBezTo>
                    <a:pt x="58" y="4"/>
                    <a:pt x="30" y="6"/>
                    <a:pt x="1" y="4"/>
                  </a:cubicBezTo>
                  <a:cubicBezTo>
                    <a:pt x="0" y="4"/>
                    <a:pt x="0" y="5"/>
                    <a:pt x="1" y="5"/>
                  </a:cubicBezTo>
                  <a:cubicBezTo>
                    <a:pt x="30" y="8"/>
                    <a:pt x="59" y="7"/>
                    <a:pt x="87" y="3"/>
                  </a:cubicBezTo>
                  <a:cubicBezTo>
                    <a:pt x="88" y="2"/>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0" name="1-95-Freeform"/>
            <p:cNvSpPr>
              <a:spLocks/>
            </p:cNvSpPr>
            <p:nvPr>
              <p:custDataLst>
                <p:tags r:id="rId109"/>
              </p:custDataLst>
            </p:nvPr>
          </p:nvSpPr>
          <p:spPr bwMode="auto">
            <a:xfrm>
              <a:off x="2580" y="2340"/>
              <a:ext cx="201" cy="16"/>
            </a:xfrm>
            <a:custGeom>
              <a:avLst/>
              <a:gdLst>
                <a:gd name="T0" fmla="*/ 83 w 85"/>
                <a:gd name="T1" fmla="*/ 0 h 7"/>
                <a:gd name="T2" fmla="*/ 1 w 85"/>
                <a:gd name="T3" fmla="*/ 6 h 7"/>
                <a:gd name="T4" fmla="*/ 1 w 85"/>
                <a:gd name="T5" fmla="*/ 7 h 7"/>
                <a:gd name="T6" fmla="*/ 83 w 85"/>
                <a:gd name="T7" fmla="*/ 2 h 7"/>
                <a:gd name="T8" fmla="*/ 83 w 85"/>
                <a:gd name="T9" fmla="*/ 0 h 7"/>
              </a:gdLst>
              <a:ahLst/>
              <a:cxnLst>
                <a:cxn ang="0">
                  <a:pos x="T0" y="T1"/>
                </a:cxn>
                <a:cxn ang="0">
                  <a:pos x="T2" y="T3"/>
                </a:cxn>
                <a:cxn ang="0">
                  <a:pos x="T4" y="T5"/>
                </a:cxn>
                <a:cxn ang="0">
                  <a:pos x="T6" y="T7"/>
                </a:cxn>
                <a:cxn ang="0">
                  <a:pos x="T8" y="T9"/>
                </a:cxn>
              </a:cxnLst>
              <a:rect l="0" t="0" r="r" b="b"/>
              <a:pathLst>
                <a:path w="85" h="7">
                  <a:moveTo>
                    <a:pt x="83" y="0"/>
                  </a:moveTo>
                  <a:cubicBezTo>
                    <a:pt x="56" y="1"/>
                    <a:pt x="28" y="3"/>
                    <a:pt x="1" y="6"/>
                  </a:cubicBezTo>
                  <a:cubicBezTo>
                    <a:pt x="0" y="6"/>
                    <a:pt x="0" y="7"/>
                    <a:pt x="1" y="7"/>
                  </a:cubicBezTo>
                  <a:cubicBezTo>
                    <a:pt x="28" y="6"/>
                    <a:pt x="56" y="4"/>
                    <a:pt x="83" y="2"/>
                  </a:cubicBezTo>
                  <a:cubicBezTo>
                    <a:pt x="85" y="2"/>
                    <a:pt x="85" y="0"/>
                    <a:pt x="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1" name="1-96-Freeform"/>
            <p:cNvSpPr>
              <a:spLocks/>
            </p:cNvSpPr>
            <p:nvPr>
              <p:custDataLst>
                <p:tags r:id="rId110"/>
              </p:custDataLst>
            </p:nvPr>
          </p:nvSpPr>
          <p:spPr bwMode="auto">
            <a:xfrm>
              <a:off x="2575" y="2283"/>
              <a:ext cx="201" cy="14"/>
            </a:xfrm>
            <a:custGeom>
              <a:avLst/>
              <a:gdLst>
                <a:gd name="T0" fmla="*/ 84 w 85"/>
                <a:gd name="T1" fmla="*/ 0 h 6"/>
                <a:gd name="T2" fmla="*/ 1 w 85"/>
                <a:gd name="T3" fmla="*/ 3 h 6"/>
                <a:gd name="T4" fmla="*/ 1 w 85"/>
                <a:gd name="T5" fmla="*/ 5 h 6"/>
                <a:gd name="T6" fmla="*/ 84 w 85"/>
                <a:gd name="T7" fmla="*/ 2 h 6"/>
                <a:gd name="T8" fmla="*/ 84 w 85"/>
                <a:gd name="T9" fmla="*/ 0 h 6"/>
              </a:gdLst>
              <a:ahLst/>
              <a:cxnLst>
                <a:cxn ang="0">
                  <a:pos x="T0" y="T1"/>
                </a:cxn>
                <a:cxn ang="0">
                  <a:pos x="T2" y="T3"/>
                </a:cxn>
                <a:cxn ang="0">
                  <a:pos x="T4" y="T5"/>
                </a:cxn>
                <a:cxn ang="0">
                  <a:pos x="T6" y="T7"/>
                </a:cxn>
                <a:cxn ang="0">
                  <a:pos x="T8" y="T9"/>
                </a:cxn>
              </a:cxnLst>
              <a:rect l="0" t="0" r="r" b="b"/>
              <a:pathLst>
                <a:path w="85" h="6">
                  <a:moveTo>
                    <a:pt x="84" y="0"/>
                  </a:moveTo>
                  <a:cubicBezTo>
                    <a:pt x="56" y="2"/>
                    <a:pt x="29" y="4"/>
                    <a:pt x="1" y="3"/>
                  </a:cubicBezTo>
                  <a:cubicBezTo>
                    <a:pt x="0" y="3"/>
                    <a:pt x="0" y="5"/>
                    <a:pt x="1" y="5"/>
                  </a:cubicBezTo>
                  <a:cubicBezTo>
                    <a:pt x="29" y="6"/>
                    <a:pt x="57" y="5"/>
                    <a:pt x="84" y="2"/>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2" name="1-97-Freeform"/>
            <p:cNvSpPr>
              <a:spLocks/>
            </p:cNvSpPr>
            <p:nvPr>
              <p:custDataLst>
                <p:tags r:id="rId111"/>
              </p:custDataLst>
            </p:nvPr>
          </p:nvSpPr>
          <p:spPr bwMode="auto">
            <a:xfrm>
              <a:off x="2565" y="2230"/>
              <a:ext cx="201" cy="12"/>
            </a:xfrm>
            <a:custGeom>
              <a:avLst/>
              <a:gdLst>
                <a:gd name="T0" fmla="*/ 84 w 85"/>
                <a:gd name="T1" fmla="*/ 0 h 5"/>
                <a:gd name="T2" fmla="*/ 1 w 85"/>
                <a:gd name="T3" fmla="*/ 2 h 5"/>
                <a:gd name="T4" fmla="*/ 1 w 85"/>
                <a:gd name="T5" fmla="*/ 4 h 5"/>
                <a:gd name="T6" fmla="*/ 84 w 85"/>
                <a:gd name="T7" fmla="*/ 3 h 5"/>
                <a:gd name="T8" fmla="*/ 84 w 85"/>
                <a:gd name="T9" fmla="*/ 0 h 5"/>
              </a:gdLst>
              <a:ahLst/>
              <a:cxnLst>
                <a:cxn ang="0">
                  <a:pos x="T0" y="T1"/>
                </a:cxn>
                <a:cxn ang="0">
                  <a:pos x="T2" y="T3"/>
                </a:cxn>
                <a:cxn ang="0">
                  <a:pos x="T4" y="T5"/>
                </a:cxn>
                <a:cxn ang="0">
                  <a:pos x="T6" y="T7"/>
                </a:cxn>
                <a:cxn ang="0">
                  <a:pos x="T8" y="T9"/>
                </a:cxn>
              </a:cxnLst>
              <a:rect l="0" t="0" r="r" b="b"/>
              <a:pathLst>
                <a:path w="85" h="5">
                  <a:moveTo>
                    <a:pt x="84" y="0"/>
                  </a:moveTo>
                  <a:cubicBezTo>
                    <a:pt x="56" y="2"/>
                    <a:pt x="29" y="3"/>
                    <a:pt x="1" y="2"/>
                  </a:cubicBezTo>
                  <a:cubicBezTo>
                    <a:pt x="0" y="2"/>
                    <a:pt x="0" y="4"/>
                    <a:pt x="1" y="4"/>
                  </a:cubicBezTo>
                  <a:cubicBezTo>
                    <a:pt x="29" y="5"/>
                    <a:pt x="57" y="5"/>
                    <a:pt x="84" y="3"/>
                  </a:cubicBezTo>
                  <a:cubicBezTo>
                    <a:pt x="85" y="2"/>
                    <a:pt x="85" y="0"/>
                    <a:pt x="8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3" name="1-98-Freeform"/>
            <p:cNvSpPr>
              <a:spLocks/>
            </p:cNvSpPr>
            <p:nvPr>
              <p:custDataLst>
                <p:tags r:id="rId112"/>
              </p:custDataLst>
            </p:nvPr>
          </p:nvSpPr>
          <p:spPr bwMode="auto">
            <a:xfrm>
              <a:off x="2565" y="2176"/>
              <a:ext cx="192" cy="7"/>
            </a:xfrm>
            <a:custGeom>
              <a:avLst/>
              <a:gdLst>
                <a:gd name="T0" fmla="*/ 80 w 81"/>
                <a:gd name="T1" fmla="*/ 0 h 3"/>
                <a:gd name="T2" fmla="*/ 1 w 81"/>
                <a:gd name="T3" fmla="*/ 2 h 3"/>
                <a:gd name="T4" fmla="*/ 1 w 81"/>
                <a:gd name="T5" fmla="*/ 3 h 3"/>
                <a:gd name="T6" fmla="*/ 80 w 81"/>
                <a:gd name="T7" fmla="*/ 1 h 3"/>
                <a:gd name="T8" fmla="*/ 80 w 81"/>
                <a:gd name="T9" fmla="*/ 0 h 3"/>
              </a:gdLst>
              <a:ahLst/>
              <a:cxnLst>
                <a:cxn ang="0">
                  <a:pos x="T0" y="T1"/>
                </a:cxn>
                <a:cxn ang="0">
                  <a:pos x="T2" y="T3"/>
                </a:cxn>
                <a:cxn ang="0">
                  <a:pos x="T4" y="T5"/>
                </a:cxn>
                <a:cxn ang="0">
                  <a:pos x="T6" y="T7"/>
                </a:cxn>
                <a:cxn ang="0">
                  <a:pos x="T8" y="T9"/>
                </a:cxn>
              </a:cxnLst>
              <a:rect l="0" t="0" r="r" b="b"/>
              <a:pathLst>
                <a:path w="81" h="3">
                  <a:moveTo>
                    <a:pt x="80" y="0"/>
                  </a:moveTo>
                  <a:cubicBezTo>
                    <a:pt x="54" y="0"/>
                    <a:pt x="28" y="1"/>
                    <a:pt x="1" y="2"/>
                  </a:cubicBezTo>
                  <a:cubicBezTo>
                    <a:pt x="0" y="2"/>
                    <a:pt x="0" y="3"/>
                    <a:pt x="1" y="3"/>
                  </a:cubicBezTo>
                  <a:cubicBezTo>
                    <a:pt x="28" y="3"/>
                    <a:pt x="54" y="3"/>
                    <a:pt x="80" y="1"/>
                  </a:cubicBezTo>
                  <a:cubicBezTo>
                    <a:pt x="81" y="1"/>
                    <a:pt x="81" y="0"/>
                    <a:pt x="8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4" name="1-99-Freeform"/>
            <p:cNvSpPr>
              <a:spLocks/>
            </p:cNvSpPr>
            <p:nvPr>
              <p:custDataLst>
                <p:tags r:id="rId113"/>
              </p:custDataLst>
            </p:nvPr>
          </p:nvSpPr>
          <p:spPr bwMode="auto">
            <a:xfrm>
              <a:off x="2584" y="2128"/>
              <a:ext cx="213" cy="9"/>
            </a:xfrm>
            <a:custGeom>
              <a:avLst/>
              <a:gdLst>
                <a:gd name="T0" fmla="*/ 88 w 90"/>
                <a:gd name="T1" fmla="*/ 1 h 4"/>
                <a:gd name="T2" fmla="*/ 1 w 90"/>
                <a:gd name="T3" fmla="*/ 0 h 4"/>
                <a:gd name="T4" fmla="*/ 1 w 90"/>
                <a:gd name="T5" fmla="*/ 2 h 4"/>
                <a:gd name="T6" fmla="*/ 88 w 90"/>
                <a:gd name="T7" fmla="*/ 3 h 4"/>
                <a:gd name="T8" fmla="*/ 88 w 90"/>
                <a:gd name="T9" fmla="*/ 1 h 4"/>
              </a:gdLst>
              <a:ahLst/>
              <a:cxnLst>
                <a:cxn ang="0">
                  <a:pos x="T0" y="T1"/>
                </a:cxn>
                <a:cxn ang="0">
                  <a:pos x="T2" y="T3"/>
                </a:cxn>
                <a:cxn ang="0">
                  <a:pos x="T4" y="T5"/>
                </a:cxn>
                <a:cxn ang="0">
                  <a:pos x="T6" y="T7"/>
                </a:cxn>
                <a:cxn ang="0">
                  <a:pos x="T8" y="T9"/>
                </a:cxn>
              </a:cxnLst>
              <a:rect l="0" t="0" r="r" b="b"/>
              <a:pathLst>
                <a:path w="90" h="4">
                  <a:moveTo>
                    <a:pt x="88" y="1"/>
                  </a:moveTo>
                  <a:cubicBezTo>
                    <a:pt x="59" y="1"/>
                    <a:pt x="30" y="1"/>
                    <a:pt x="1" y="0"/>
                  </a:cubicBezTo>
                  <a:cubicBezTo>
                    <a:pt x="0" y="0"/>
                    <a:pt x="0" y="2"/>
                    <a:pt x="1" y="2"/>
                  </a:cubicBezTo>
                  <a:cubicBezTo>
                    <a:pt x="30" y="3"/>
                    <a:pt x="59" y="4"/>
                    <a:pt x="88" y="3"/>
                  </a:cubicBezTo>
                  <a:cubicBezTo>
                    <a:pt x="90" y="3"/>
                    <a:pt x="90" y="1"/>
                    <a:pt x="8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5" name="1-100-Freeform"/>
            <p:cNvSpPr>
              <a:spLocks/>
            </p:cNvSpPr>
            <p:nvPr>
              <p:custDataLst>
                <p:tags r:id="rId114"/>
              </p:custDataLst>
            </p:nvPr>
          </p:nvSpPr>
          <p:spPr bwMode="auto">
            <a:xfrm>
              <a:off x="2573" y="2088"/>
              <a:ext cx="196" cy="11"/>
            </a:xfrm>
            <a:custGeom>
              <a:avLst/>
              <a:gdLst>
                <a:gd name="T0" fmla="*/ 81 w 83"/>
                <a:gd name="T1" fmla="*/ 0 h 5"/>
                <a:gd name="T2" fmla="*/ 1 w 83"/>
                <a:gd name="T3" fmla="*/ 3 h 5"/>
                <a:gd name="T4" fmla="*/ 1 w 83"/>
                <a:gd name="T5" fmla="*/ 4 h 5"/>
                <a:gd name="T6" fmla="*/ 81 w 83"/>
                <a:gd name="T7" fmla="*/ 3 h 5"/>
                <a:gd name="T8" fmla="*/ 81 w 83"/>
                <a:gd name="T9" fmla="*/ 0 h 5"/>
              </a:gdLst>
              <a:ahLst/>
              <a:cxnLst>
                <a:cxn ang="0">
                  <a:pos x="T0" y="T1"/>
                </a:cxn>
                <a:cxn ang="0">
                  <a:pos x="T2" y="T3"/>
                </a:cxn>
                <a:cxn ang="0">
                  <a:pos x="T4" y="T5"/>
                </a:cxn>
                <a:cxn ang="0">
                  <a:pos x="T6" y="T7"/>
                </a:cxn>
                <a:cxn ang="0">
                  <a:pos x="T8" y="T9"/>
                </a:cxn>
              </a:cxnLst>
              <a:rect l="0" t="0" r="r" b="b"/>
              <a:pathLst>
                <a:path w="83" h="5">
                  <a:moveTo>
                    <a:pt x="81" y="0"/>
                  </a:moveTo>
                  <a:cubicBezTo>
                    <a:pt x="54" y="0"/>
                    <a:pt x="28" y="1"/>
                    <a:pt x="1" y="3"/>
                  </a:cubicBezTo>
                  <a:cubicBezTo>
                    <a:pt x="0" y="3"/>
                    <a:pt x="0" y="4"/>
                    <a:pt x="1" y="4"/>
                  </a:cubicBezTo>
                  <a:cubicBezTo>
                    <a:pt x="28" y="5"/>
                    <a:pt x="54" y="4"/>
                    <a:pt x="81" y="3"/>
                  </a:cubicBezTo>
                  <a:cubicBezTo>
                    <a:pt x="82" y="3"/>
                    <a:pt x="83" y="0"/>
                    <a:pt x="8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6" name="1-101-Freeform"/>
            <p:cNvSpPr>
              <a:spLocks/>
            </p:cNvSpPr>
            <p:nvPr>
              <p:custDataLst>
                <p:tags r:id="rId115"/>
              </p:custDataLst>
            </p:nvPr>
          </p:nvSpPr>
          <p:spPr bwMode="auto">
            <a:xfrm>
              <a:off x="2573" y="2028"/>
              <a:ext cx="198" cy="12"/>
            </a:xfrm>
            <a:custGeom>
              <a:avLst/>
              <a:gdLst>
                <a:gd name="T0" fmla="*/ 82 w 84"/>
                <a:gd name="T1" fmla="*/ 2 h 5"/>
                <a:gd name="T2" fmla="*/ 1 w 84"/>
                <a:gd name="T3" fmla="*/ 3 h 5"/>
                <a:gd name="T4" fmla="*/ 1 w 84"/>
                <a:gd name="T5" fmla="*/ 5 h 5"/>
                <a:gd name="T6" fmla="*/ 82 w 84"/>
                <a:gd name="T7" fmla="*/ 3 h 5"/>
                <a:gd name="T8" fmla="*/ 82 w 84"/>
                <a:gd name="T9" fmla="*/ 2 h 5"/>
              </a:gdLst>
              <a:ahLst/>
              <a:cxnLst>
                <a:cxn ang="0">
                  <a:pos x="T0" y="T1"/>
                </a:cxn>
                <a:cxn ang="0">
                  <a:pos x="T2" y="T3"/>
                </a:cxn>
                <a:cxn ang="0">
                  <a:pos x="T4" y="T5"/>
                </a:cxn>
                <a:cxn ang="0">
                  <a:pos x="T6" y="T7"/>
                </a:cxn>
                <a:cxn ang="0">
                  <a:pos x="T8" y="T9"/>
                </a:cxn>
              </a:cxnLst>
              <a:rect l="0" t="0" r="r" b="b"/>
              <a:pathLst>
                <a:path w="84" h="5">
                  <a:moveTo>
                    <a:pt x="82" y="2"/>
                  </a:moveTo>
                  <a:cubicBezTo>
                    <a:pt x="55" y="0"/>
                    <a:pt x="28" y="2"/>
                    <a:pt x="1" y="3"/>
                  </a:cubicBezTo>
                  <a:cubicBezTo>
                    <a:pt x="0" y="3"/>
                    <a:pt x="0" y="5"/>
                    <a:pt x="1" y="5"/>
                  </a:cubicBezTo>
                  <a:cubicBezTo>
                    <a:pt x="28" y="5"/>
                    <a:pt x="55" y="5"/>
                    <a:pt x="82" y="3"/>
                  </a:cubicBezTo>
                  <a:cubicBezTo>
                    <a:pt x="84" y="3"/>
                    <a:pt x="84" y="2"/>
                    <a:pt x="8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7" name="1-102-Freeform"/>
            <p:cNvSpPr>
              <a:spLocks/>
            </p:cNvSpPr>
            <p:nvPr>
              <p:custDataLst>
                <p:tags r:id="rId116"/>
              </p:custDataLst>
            </p:nvPr>
          </p:nvSpPr>
          <p:spPr bwMode="auto">
            <a:xfrm>
              <a:off x="2577" y="1983"/>
              <a:ext cx="168" cy="21"/>
            </a:xfrm>
            <a:custGeom>
              <a:avLst/>
              <a:gdLst>
                <a:gd name="T0" fmla="*/ 70 w 71"/>
                <a:gd name="T1" fmla="*/ 6 h 9"/>
                <a:gd name="T2" fmla="*/ 34 w 71"/>
                <a:gd name="T3" fmla="*/ 3 h 9"/>
                <a:gd name="T4" fmla="*/ 1 w 71"/>
                <a:gd name="T5" fmla="*/ 3 h 9"/>
                <a:gd name="T6" fmla="*/ 0 w 71"/>
                <a:gd name="T7" fmla="*/ 4 h 9"/>
                <a:gd name="T8" fmla="*/ 0 w 71"/>
                <a:gd name="T9" fmla="*/ 5 h 9"/>
                <a:gd name="T10" fmla="*/ 1 w 71"/>
                <a:gd name="T11" fmla="*/ 6 h 9"/>
                <a:gd name="T12" fmla="*/ 1 w 71"/>
                <a:gd name="T13" fmla="*/ 6 h 9"/>
                <a:gd name="T14" fmla="*/ 2 w 71"/>
                <a:gd name="T15" fmla="*/ 5 h 9"/>
                <a:gd name="T16" fmla="*/ 19 w 71"/>
                <a:gd name="T17" fmla="*/ 4 h 9"/>
                <a:gd name="T18" fmla="*/ 37 w 71"/>
                <a:gd name="T19" fmla="*/ 5 h 9"/>
                <a:gd name="T20" fmla="*/ 70 w 71"/>
                <a:gd name="T21" fmla="*/ 9 h 9"/>
                <a:gd name="T22" fmla="*/ 70 w 71"/>
                <a:gd name="T2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9">
                  <a:moveTo>
                    <a:pt x="70" y="6"/>
                  </a:moveTo>
                  <a:cubicBezTo>
                    <a:pt x="58" y="4"/>
                    <a:pt x="46" y="3"/>
                    <a:pt x="34" y="3"/>
                  </a:cubicBezTo>
                  <a:cubicBezTo>
                    <a:pt x="24" y="2"/>
                    <a:pt x="11" y="0"/>
                    <a:pt x="1" y="3"/>
                  </a:cubicBezTo>
                  <a:cubicBezTo>
                    <a:pt x="0" y="3"/>
                    <a:pt x="0" y="3"/>
                    <a:pt x="0" y="4"/>
                  </a:cubicBezTo>
                  <a:cubicBezTo>
                    <a:pt x="0" y="4"/>
                    <a:pt x="0" y="5"/>
                    <a:pt x="0" y="5"/>
                  </a:cubicBezTo>
                  <a:cubicBezTo>
                    <a:pt x="0" y="5"/>
                    <a:pt x="0" y="5"/>
                    <a:pt x="1" y="6"/>
                  </a:cubicBezTo>
                  <a:cubicBezTo>
                    <a:pt x="1" y="6"/>
                    <a:pt x="1" y="6"/>
                    <a:pt x="1" y="6"/>
                  </a:cubicBezTo>
                  <a:cubicBezTo>
                    <a:pt x="2" y="6"/>
                    <a:pt x="3" y="5"/>
                    <a:pt x="2" y="5"/>
                  </a:cubicBezTo>
                  <a:cubicBezTo>
                    <a:pt x="3" y="6"/>
                    <a:pt x="16" y="4"/>
                    <a:pt x="19" y="4"/>
                  </a:cubicBezTo>
                  <a:cubicBezTo>
                    <a:pt x="25" y="5"/>
                    <a:pt x="31" y="5"/>
                    <a:pt x="37" y="5"/>
                  </a:cubicBezTo>
                  <a:cubicBezTo>
                    <a:pt x="48" y="6"/>
                    <a:pt x="59" y="8"/>
                    <a:pt x="70" y="9"/>
                  </a:cubicBezTo>
                  <a:cubicBezTo>
                    <a:pt x="71" y="9"/>
                    <a:pt x="71" y="7"/>
                    <a:pt x="70"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8" name="1-103-Freeform"/>
            <p:cNvSpPr>
              <a:spLocks/>
            </p:cNvSpPr>
            <p:nvPr>
              <p:custDataLst>
                <p:tags r:id="rId117"/>
              </p:custDataLst>
            </p:nvPr>
          </p:nvSpPr>
          <p:spPr bwMode="auto">
            <a:xfrm>
              <a:off x="2580" y="1947"/>
              <a:ext cx="186" cy="12"/>
            </a:xfrm>
            <a:custGeom>
              <a:avLst/>
              <a:gdLst>
                <a:gd name="T0" fmla="*/ 78 w 79"/>
                <a:gd name="T1" fmla="*/ 2 h 5"/>
                <a:gd name="T2" fmla="*/ 1 w 79"/>
                <a:gd name="T3" fmla="*/ 3 h 5"/>
                <a:gd name="T4" fmla="*/ 1 w 79"/>
                <a:gd name="T5" fmla="*/ 4 h 5"/>
                <a:gd name="T6" fmla="*/ 78 w 79"/>
                <a:gd name="T7" fmla="*/ 5 h 5"/>
                <a:gd name="T8" fmla="*/ 78 w 79"/>
                <a:gd name="T9" fmla="*/ 2 h 5"/>
              </a:gdLst>
              <a:ahLst/>
              <a:cxnLst>
                <a:cxn ang="0">
                  <a:pos x="T0" y="T1"/>
                </a:cxn>
                <a:cxn ang="0">
                  <a:pos x="T2" y="T3"/>
                </a:cxn>
                <a:cxn ang="0">
                  <a:pos x="T4" y="T5"/>
                </a:cxn>
                <a:cxn ang="0">
                  <a:pos x="T6" y="T7"/>
                </a:cxn>
                <a:cxn ang="0">
                  <a:pos x="T8" y="T9"/>
                </a:cxn>
              </a:cxnLst>
              <a:rect l="0" t="0" r="r" b="b"/>
              <a:pathLst>
                <a:path w="79" h="5">
                  <a:moveTo>
                    <a:pt x="78" y="2"/>
                  </a:moveTo>
                  <a:cubicBezTo>
                    <a:pt x="52" y="0"/>
                    <a:pt x="26" y="1"/>
                    <a:pt x="1" y="3"/>
                  </a:cubicBezTo>
                  <a:cubicBezTo>
                    <a:pt x="0" y="3"/>
                    <a:pt x="0" y="4"/>
                    <a:pt x="1" y="4"/>
                  </a:cubicBezTo>
                  <a:cubicBezTo>
                    <a:pt x="26" y="4"/>
                    <a:pt x="52" y="5"/>
                    <a:pt x="78" y="5"/>
                  </a:cubicBezTo>
                  <a:cubicBezTo>
                    <a:pt x="79" y="5"/>
                    <a:pt x="79" y="2"/>
                    <a:pt x="78"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59" name="1-104-Freeform"/>
            <p:cNvSpPr>
              <a:spLocks/>
            </p:cNvSpPr>
            <p:nvPr>
              <p:custDataLst>
                <p:tags r:id="rId118"/>
              </p:custDataLst>
            </p:nvPr>
          </p:nvSpPr>
          <p:spPr bwMode="auto">
            <a:xfrm>
              <a:off x="2599" y="1897"/>
              <a:ext cx="175" cy="10"/>
            </a:xfrm>
            <a:custGeom>
              <a:avLst/>
              <a:gdLst>
                <a:gd name="T0" fmla="*/ 73 w 74"/>
                <a:gd name="T1" fmla="*/ 1 h 4"/>
                <a:gd name="T2" fmla="*/ 1 w 74"/>
                <a:gd name="T3" fmla="*/ 2 h 4"/>
                <a:gd name="T4" fmla="*/ 1 w 74"/>
                <a:gd name="T5" fmla="*/ 4 h 4"/>
                <a:gd name="T6" fmla="*/ 73 w 74"/>
                <a:gd name="T7" fmla="*/ 3 h 4"/>
                <a:gd name="T8" fmla="*/ 73 w 74"/>
                <a:gd name="T9" fmla="*/ 1 h 4"/>
              </a:gdLst>
              <a:ahLst/>
              <a:cxnLst>
                <a:cxn ang="0">
                  <a:pos x="T0" y="T1"/>
                </a:cxn>
                <a:cxn ang="0">
                  <a:pos x="T2" y="T3"/>
                </a:cxn>
                <a:cxn ang="0">
                  <a:pos x="T4" y="T5"/>
                </a:cxn>
                <a:cxn ang="0">
                  <a:pos x="T6" y="T7"/>
                </a:cxn>
                <a:cxn ang="0">
                  <a:pos x="T8" y="T9"/>
                </a:cxn>
              </a:cxnLst>
              <a:rect l="0" t="0" r="r" b="b"/>
              <a:pathLst>
                <a:path w="74" h="4">
                  <a:moveTo>
                    <a:pt x="73" y="1"/>
                  </a:moveTo>
                  <a:cubicBezTo>
                    <a:pt x="49" y="0"/>
                    <a:pt x="25" y="1"/>
                    <a:pt x="1" y="2"/>
                  </a:cubicBezTo>
                  <a:cubicBezTo>
                    <a:pt x="0" y="2"/>
                    <a:pt x="0" y="4"/>
                    <a:pt x="1" y="4"/>
                  </a:cubicBezTo>
                  <a:cubicBezTo>
                    <a:pt x="25" y="4"/>
                    <a:pt x="49" y="4"/>
                    <a:pt x="73" y="3"/>
                  </a:cubicBezTo>
                  <a:cubicBezTo>
                    <a:pt x="74" y="3"/>
                    <a:pt x="74" y="1"/>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0" name="1-105-Freeform"/>
            <p:cNvSpPr>
              <a:spLocks/>
            </p:cNvSpPr>
            <p:nvPr>
              <p:custDataLst>
                <p:tags r:id="rId119"/>
              </p:custDataLst>
            </p:nvPr>
          </p:nvSpPr>
          <p:spPr bwMode="auto">
            <a:xfrm>
              <a:off x="2596" y="1845"/>
              <a:ext cx="180" cy="14"/>
            </a:xfrm>
            <a:custGeom>
              <a:avLst/>
              <a:gdLst>
                <a:gd name="T0" fmla="*/ 75 w 76"/>
                <a:gd name="T1" fmla="*/ 1 h 6"/>
                <a:gd name="T2" fmla="*/ 2 w 76"/>
                <a:gd name="T3" fmla="*/ 4 h 6"/>
                <a:gd name="T4" fmla="*/ 2 w 76"/>
                <a:gd name="T5" fmla="*/ 6 h 6"/>
                <a:gd name="T6" fmla="*/ 75 w 76"/>
                <a:gd name="T7" fmla="*/ 3 h 6"/>
                <a:gd name="T8" fmla="*/ 75 w 76"/>
                <a:gd name="T9" fmla="*/ 1 h 6"/>
              </a:gdLst>
              <a:ahLst/>
              <a:cxnLst>
                <a:cxn ang="0">
                  <a:pos x="T0" y="T1"/>
                </a:cxn>
                <a:cxn ang="0">
                  <a:pos x="T2" y="T3"/>
                </a:cxn>
                <a:cxn ang="0">
                  <a:pos x="T4" y="T5"/>
                </a:cxn>
                <a:cxn ang="0">
                  <a:pos x="T6" y="T7"/>
                </a:cxn>
                <a:cxn ang="0">
                  <a:pos x="T8" y="T9"/>
                </a:cxn>
              </a:cxnLst>
              <a:rect l="0" t="0" r="r" b="b"/>
              <a:pathLst>
                <a:path w="76" h="6">
                  <a:moveTo>
                    <a:pt x="75" y="1"/>
                  </a:moveTo>
                  <a:cubicBezTo>
                    <a:pt x="51" y="0"/>
                    <a:pt x="26" y="2"/>
                    <a:pt x="2" y="4"/>
                  </a:cubicBezTo>
                  <a:cubicBezTo>
                    <a:pt x="1" y="4"/>
                    <a:pt x="0" y="6"/>
                    <a:pt x="2" y="6"/>
                  </a:cubicBezTo>
                  <a:cubicBezTo>
                    <a:pt x="26" y="4"/>
                    <a:pt x="51" y="4"/>
                    <a:pt x="75" y="3"/>
                  </a:cubicBezTo>
                  <a:cubicBezTo>
                    <a:pt x="76" y="3"/>
                    <a:pt x="76" y="1"/>
                    <a:pt x="7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1" name="1-106-Freeform"/>
            <p:cNvSpPr>
              <a:spLocks/>
            </p:cNvSpPr>
            <p:nvPr>
              <p:custDataLst>
                <p:tags r:id="rId120"/>
              </p:custDataLst>
            </p:nvPr>
          </p:nvSpPr>
          <p:spPr bwMode="auto">
            <a:xfrm>
              <a:off x="2575" y="1802"/>
              <a:ext cx="196" cy="12"/>
            </a:xfrm>
            <a:custGeom>
              <a:avLst/>
              <a:gdLst>
                <a:gd name="T0" fmla="*/ 81 w 83"/>
                <a:gd name="T1" fmla="*/ 3 h 5"/>
                <a:gd name="T2" fmla="*/ 1 w 83"/>
                <a:gd name="T3" fmla="*/ 1 h 5"/>
                <a:gd name="T4" fmla="*/ 1 w 83"/>
                <a:gd name="T5" fmla="*/ 3 h 5"/>
                <a:gd name="T6" fmla="*/ 81 w 83"/>
                <a:gd name="T7" fmla="*/ 5 h 5"/>
                <a:gd name="T8" fmla="*/ 81 w 83"/>
                <a:gd name="T9" fmla="*/ 3 h 5"/>
              </a:gdLst>
              <a:ahLst/>
              <a:cxnLst>
                <a:cxn ang="0">
                  <a:pos x="T0" y="T1"/>
                </a:cxn>
                <a:cxn ang="0">
                  <a:pos x="T2" y="T3"/>
                </a:cxn>
                <a:cxn ang="0">
                  <a:pos x="T4" y="T5"/>
                </a:cxn>
                <a:cxn ang="0">
                  <a:pos x="T6" y="T7"/>
                </a:cxn>
                <a:cxn ang="0">
                  <a:pos x="T8" y="T9"/>
                </a:cxn>
              </a:cxnLst>
              <a:rect l="0" t="0" r="r" b="b"/>
              <a:pathLst>
                <a:path w="83" h="5">
                  <a:moveTo>
                    <a:pt x="81" y="3"/>
                  </a:moveTo>
                  <a:cubicBezTo>
                    <a:pt x="55" y="0"/>
                    <a:pt x="28" y="0"/>
                    <a:pt x="1" y="1"/>
                  </a:cubicBezTo>
                  <a:cubicBezTo>
                    <a:pt x="0" y="1"/>
                    <a:pt x="0" y="3"/>
                    <a:pt x="1" y="3"/>
                  </a:cubicBezTo>
                  <a:cubicBezTo>
                    <a:pt x="28" y="2"/>
                    <a:pt x="55" y="3"/>
                    <a:pt x="81" y="5"/>
                  </a:cubicBezTo>
                  <a:cubicBezTo>
                    <a:pt x="83" y="5"/>
                    <a:pt x="83" y="3"/>
                    <a:pt x="81"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2" name="1-107-Freeform"/>
            <p:cNvSpPr>
              <a:spLocks/>
            </p:cNvSpPr>
            <p:nvPr>
              <p:custDataLst>
                <p:tags r:id="rId121"/>
              </p:custDataLst>
            </p:nvPr>
          </p:nvSpPr>
          <p:spPr bwMode="auto">
            <a:xfrm>
              <a:off x="2587" y="1755"/>
              <a:ext cx="165" cy="12"/>
            </a:xfrm>
            <a:custGeom>
              <a:avLst/>
              <a:gdLst>
                <a:gd name="T0" fmla="*/ 68 w 70"/>
                <a:gd name="T1" fmla="*/ 3 h 5"/>
                <a:gd name="T2" fmla="*/ 0 w 70"/>
                <a:gd name="T3" fmla="*/ 0 h 5"/>
                <a:gd name="T4" fmla="*/ 0 w 70"/>
                <a:gd name="T5" fmla="*/ 1 h 5"/>
                <a:gd name="T6" fmla="*/ 68 w 70"/>
                <a:gd name="T7" fmla="*/ 5 h 5"/>
                <a:gd name="T8" fmla="*/ 68 w 70"/>
                <a:gd name="T9" fmla="*/ 3 h 5"/>
              </a:gdLst>
              <a:ahLst/>
              <a:cxnLst>
                <a:cxn ang="0">
                  <a:pos x="T0" y="T1"/>
                </a:cxn>
                <a:cxn ang="0">
                  <a:pos x="T2" y="T3"/>
                </a:cxn>
                <a:cxn ang="0">
                  <a:pos x="T4" y="T5"/>
                </a:cxn>
                <a:cxn ang="0">
                  <a:pos x="T6" y="T7"/>
                </a:cxn>
                <a:cxn ang="0">
                  <a:pos x="T8" y="T9"/>
                </a:cxn>
              </a:cxnLst>
              <a:rect l="0" t="0" r="r" b="b"/>
              <a:pathLst>
                <a:path w="70" h="5">
                  <a:moveTo>
                    <a:pt x="68" y="3"/>
                  </a:moveTo>
                  <a:cubicBezTo>
                    <a:pt x="46" y="1"/>
                    <a:pt x="23" y="0"/>
                    <a:pt x="0" y="0"/>
                  </a:cubicBezTo>
                  <a:cubicBezTo>
                    <a:pt x="0" y="0"/>
                    <a:pt x="0" y="1"/>
                    <a:pt x="0" y="1"/>
                  </a:cubicBezTo>
                  <a:cubicBezTo>
                    <a:pt x="23" y="2"/>
                    <a:pt x="46" y="4"/>
                    <a:pt x="68" y="5"/>
                  </a:cubicBezTo>
                  <a:cubicBezTo>
                    <a:pt x="70" y="5"/>
                    <a:pt x="70" y="3"/>
                    <a:pt x="6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3" name="1-108-Freeform"/>
            <p:cNvSpPr>
              <a:spLocks/>
            </p:cNvSpPr>
            <p:nvPr>
              <p:custDataLst>
                <p:tags r:id="rId122"/>
              </p:custDataLst>
            </p:nvPr>
          </p:nvSpPr>
          <p:spPr bwMode="auto">
            <a:xfrm>
              <a:off x="2563" y="1705"/>
              <a:ext cx="199" cy="21"/>
            </a:xfrm>
            <a:custGeom>
              <a:avLst/>
              <a:gdLst>
                <a:gd name="T0" fmla="*/ 83 w 84"/>
                <a:gd name="T1" fmla="*/ 6 h 9"/>
                <a:gd name="T2" fmla="*/ 36 w 84"/>
                <a:gd name="T3" fmla="*/ 2 h 9"/>
                <a:gd name="T4" fmla="*/ 0 w 84"/>
                <a:gd name="T5" fmla="*/ 5 h 9"/>
                <a:gd name="T6" fmla="*/ 0 w 84"/>
                <a:gd name="T7" fmla="*/ 6 h 9"/>
                <a:gd name="T8" fmla="*/ 0 w 84"/>
                <a:gd name="T9" fmla="*/ 8 h 9"/>
                <a:gd name="T10" fmla="*/ 2 w 84"/>
                <a:gd name="T11" fmla="*/ 8 h 9"/>
                <a:gd name="T12" fmla="*/ 82 w 84"/>
                <a:gd name="T13" fmla="*/ 9 h 9"/>
                <a:gd name="T14" fmla="*/ 83 w 84"/>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
                  <a:moveTo>
                    <a:pt x="83" y="6"/>
                  </a:moveTo>
                  <a:cubicBezTo>
                    <a:pt x="67" y="3"/>
                    <a:pt x="52" y="2"/>
                    <a:pt x="36" y="2"/>
                  </a:cubicBezTo>
                  <a:cubicBezTo>
                    <a:pt x="26" y="2"/>
                    <a:pt x="9" y="0"/>
                    <a:pt x="0" y="5"/>
                  </a:cubicBezTo>
                  <a:cubicBezTo>
                    <a:pt x="0" y="6"/>
                    <a:pt x="0" y="6"/>
                    <a:pt x="0" y="6"/>
                  </a:cubicBezTo>
                  <a:cubicBezTo>
                    <a:pt x="0" y="7"/>
                    <a:pt x="0" y="7"/>
                    <a:pt x="0" y="8"/>
                  </a:cubicBezTo>
                  <a:cubicBezTo>
                    <a:pt x="0" y="9"/>
                    <a:pt x="2" y="9"/>
                    <a:pt x="2" y="8"/>
                  </a:cubicBezTo>
                  <a:cubicBezTo>
                    <a:pt x="1" y="0"/>
                    <a:pt x="76" y="8"/>
                    <a:pt x="82" y="9"/>
                  </a:cubicBezTo>
                  <a:cubicBezTo>
                    <a:pt x="84" y="9"/>
                    <a:pt x="84" y="6"/>
                    <a:pt x="83"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4" name="1-109-Freeform"/>
            <p:cNvSpPr>
              <a:spLocks/>
            </p:cNvSpPr>
            <p:nvPr>
              <p:custDataLst>
                <p:tags r:id="rId123"/>
              </p:custDataLst>
            </p:nvPr>
          </p:nvSpPr>
          <p:spPr bwMode="auto">
            <a:xfrm>
              <a:off x="2565" y="1681"/>
              <a:ext cx="206" cy="14"/>
            </a:xfrm>
            <a:custGeom>
              <a:avLst/>
              <a:gdLst>
                <a:gd name="T0" fmla="*/ 86 w 87"/>
                <a:gd name="T1" fmla="*/ 4 h 6"/>
                <a:gd name="T2" fmla="*/ 1 w 87"/>
                <a:gd name="T3" fmla="*/ 0 h 6"/>
                <a:gd name="T4" fmla="*/ 1 w 87"/>
                <a:gd name="T5" fmla="*/ 2 h 6"/>
                <a:gd name="T6" fmla="*/ 85 w 87"/>
                <a:gd name="T7" fmla="*/ 6 h 6"/>
                <a:gd name="T8" fmla="*/ 86 w 87"/>
                <a:gd name="T9" fmla="*/ 4 h 6"/>
              </a:gdLst>
              <a:ahLst/>
              <a:cxnLst>
                <a:cxn ang="0">
                  <a:pos x="T0" y="T1"/>
                </a:cxn>
                <a:cxn ang="0">
                  <a:pos x="T2" y="T3"/>
                </a:cxn>
                <a:cxn ang="0">
                  <a:pos x="T4" y="T5"/>
                </a:cxn>
                <a:cxn ang="0">
                  <a:pos x="T6" y="T7"/>
                </a:cxn>
                <a:cxn ang="0">
                  <a:pos x="T8" y="T9"/>
                </a:cxn>
              </a:cxnLst>
              <a:rect l="0" t="0" r="r" b="b"/>
              <a:pathLst>
                <a:path w="87" h="6">
                  <a:moveTo>
                    <a:pt x="86" y="4"/>
                  </a:moveTo>
                  <a:cubicBezTo>
                    <a:pt x="58" y="0"/>
                    <a:pt x="29" y="0"/>
                    <a:pt x="1" y="0"/>
                  </a:cubicBezTo>
                  <a:cubicBezTo>
                    <a:pt x="0" y="0"/>
                    <a:pt x="0" y="2"/>
                    <a:pt x="1" y="2"/>
                  </a:cubicBezTo>
                  <a:cubicBezTo>
                    <a:pt x="29" y="2"/>
                    <a:pt x="57" y="5"/>
                    <a:pt x="85" y="6"/>
                  </a:cubicBezTo>
                  <a:cubicBezTo>
                    <a:pt x="87" y="6"/>
                    <a:pt x="87" y="4"/>
                    <a:pt x="8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5" name="1-110-Freeform"/>
            <p:cNvSpPr>
              <a:spLocks noEditPoints="1"/>
            </p:cNvSpPr>
            <p:nvPr>
              <p:custDataLst>
                <p:tags r:id="rId124"/>
              </p:custDataLst>
            </p:nvPr>
          </p:nvSpPr>
          <p:spPr bwMode="auto">
            <a:xfrm>
              <a:off x="2038" y="2330"/>
              <a:ext cx="166" cy="381"/>
            </a:xfrm>
            <a:custGeom>
              <a:avLst/>
              <a:gdLst>
                <a:gd name="T0" fmla="*/ 66 w 70"/>
                <a:gd name="T1" fmla="*/ 54 h 160"/>
                <a:gd name="T2" fmla="*/ 65 w 70"/>
                <a:gd name="T3" fmla="*/ 52 h 160"/>
                <a:gd name="T4" fmla="*/ 64 w 70"/>
                <a:gd name="T5" fmla="*/ 33 h 160"/>
                <a:gd name="T6" fmla="*/ 64 w 70"/>
                <a:gd name="T7" fmla="*/ 13 h 160"/>
                <a:gd name="T8" fmla="*/ 61 w 70"/>
                <a:gd name="T9" fmla="*/ 10 h 160"/>
                <a:gd name="T10" fmla="*/ 42 w 70"/>
                <a:gd name="T11" fmla="*/ 11 h 160"/>
                <a:gd name="T12" fmla="*/ 40 w 70"/>
                <a:gd name="T13" fmla="*/ 11 h 160"/>
                <a:gd name="T14" fmla="*/ 23 w 70"/>
                <a:gd name="T15" fmla="*/ 12 h 160"/>
                <a:gd name="T16" fmla="*/ 5 w 70"/>
                <a:gd name="T17" fmla="*/ 17 h 160"/>
                <a:gd name="T18" fmla="*/ 6 w 70"/>
                <a:gd name="T19" fmla="*/ 15 h 160"/>
                <a:gd name="T20" fmla="*/ 22 w 70"/>
                <a:gd name="T21" fmla="*/ 36 h 160"/>
                <a:gd name="T22" fmla="*/ 22 w 70"/>
                <a:gd name="T23" fmla="*/ 38 h 160"/>
                <a:gd name="T24" fmla="*/ 6 w 70"/>
                <a:gd name="T25" fmla="*/ 64 h 160"/>
                <a:gd name="T26" fmla="*/ 5 w 70"/>
                <a:gd name="T27" fmla="*/ 81 h 160"/>
                <a:gd name="T28" fmla="*/ 2 w 70"/>
                <a:gd name="T29" fmla="*/ 81 h 160"/>
                <a:gd name="T30" fmla="*/ 2 w 70"/>
                <a:gd name="T31" fmla="*/ 84 h 160"/>
                <a:gd name="T32" fmla="*/ 3 w 70"/>
                <a:gd name="T33" fmla="*/ 109 h 160"/>
                <a:gd name="T34" fmla="*/ 2 w 70"/>
                <a:gd name="T35" fmla="*/ 126 h 160"/>
                <a:gd name="T36" fmla="*/ 6 w 70"/>
                <a:gd name="T37" fmla="*/ 144 h 160"/>
                <a:gd name="T38" fmla="*/ 7 w 70"/>
                <a:gd name="T39" fmla="*/ 146 h 160"/>
                <a:gd name="T40" fmla="*/ 27 w 70"/>
                <a:gd name="T41" fmla="*/ 150 h 160"/>
                <a:gd name="T42" fmla="*/ 27 w 70"/>
                <a:gd name="T43" fmla="*/ 153 h 160"/>
                <a:gd name="T44" fmla="*/ 41 w 70"/>
                <a:gd name="T45" fmla="*/ 153 h 160"/>
                <a:gd name="T46" fmla="*/ 41 w 70"/>
                <a:gd name="T47" fmla="*/ 156 h 160"/>
                <a:gd name="T48" fmla="*/ 44 w 70"/>
                <a:gd name="T49" fmla="*/ 156 h 160"/>
                <a:gd name="T50" fmla="*/ 44 w 70"/>
                <a:gd name="T51" fmla="*/ 153 h 160"/>
                <a:gd name="T52" fmla="*/ 63 w 70"/>
                <a:gd name="T53" fmla="*/ 142 h 160"/>
                <a:gd name="T54" fmla="*/ 67 w 70"/>
                <a:gd name="T55" fmla="*/ 138 h 160"/>
                <a:gd name="T56" fmla="*/ 66 w 70"/>
                <a:gd name="T57" fmla="*/ 119 h 160"/>
                <a:gd name="T58" fmla="*/ 66 w 70"/>
                <a:gd name="T59" fmla="*/ 117 h 160"/>
                <a:gd name="T60" fmla="*/ 68 w 70"/>
                <a:gd name="T61" fmla="*/ 96 h 160"/>
                <a:gd name="T62" fmla="*/ 69 w 70"/>
                <a:gd name="T63" fmla="*/ 77 h 160"/>
                <a:gd name="T64" fmla="*/ 22 w 70"/>
                <a:gd name="T65" fmla="*/ 83 h 160"/>
                <a:gd name="T66" fmla="*/ 7 w 70"/>
                <a:gd name="T67" fmla="*/ 107 h 160"/>
                <a:gd name="T68" fmla="*/ 23 w 70"/>
                <a:gd name="T69" fmla="*/ 108 h 160"/>
                <a:gd name="T70" fmla="*/ 7 w 70"/>
                <a:gd name="T71" fmla="*/ 125 h 160"/>
                <a:gd name="T72" fmla="*/ 7 w 70"/>
                <a:gd name="T73" fmla="*/ 127 h 160"/>
                <a:gd name="T74" fmla="*/ 25 w 70"/>
                <a:gd name="T75" fmla="*/ 142 h 160"/>
                <a:gd name="T76" fmla="*/ 24 w 70"/>
                <a:gd name="T77" fmla="*/ 38 h 160"/>
                <a:gd name="T78" fmla="*/ 24 w 70"/>
                <a:gd name="T79" fmla="*/ 58 h 160"/>
                <a:gd name="T80" fmla="*/ 25 w 70"/>
                <a:gd name="T81" fmla="*/ 80 h 160"/>
                <a:gd name="T82" fmla="*/ 25 w 70"/>
                <a:gd name="T83" fmla="*/ 83 h 160"/>
                <a:gd name="T84" fmla="*/ 26 w 70"/>
                <a:gd name="T85" fmla="*/ 104 h 160"/>
                <a:gd name="T86" fmla="*/ 39 w 70"/>
                <a:gd name="T87" fmla="*/ 105 h 160"/>
                <a:gd name="T88" fmla="*/ 26 w 70"/>
                <a:gd name="T89" fmla="*/ 107 h 160"/>
                <a:gd name="T90" fmla="*/ 39 w 70"/>
                <a:gd name="T91" fmla="*/ 124 h 160"/>
                <a:gd name="T92" fmla="*/ 39 w 70"/>
                <a:gd name="T93" fmla="*/ 35 h 160"/>
                <a:gd name="T94" fmla="*/ 36 w 70"/>
                <a:gd name="T95" fmla="*/ 14 h 160"/>
                <a:gd name="T96" fmla="*/ 42 w 70"/>
                <a:gd name="T97" fmla="*/ 14 h 160"/>
                <a:gd name="T98" fmla="*/ 42 w 70"/>
                <a:gd name="T99" fmla="*/ 35 h 160"/>
                <a:gd name="T100" fmla="*/ 61 w 70"/>
                <a:gd name="T101" fmla="*/ 36 h 160"/>
                <a:gd name="T102" fmla="*/ 42 w 70"/>
                <a:gd name="T103" fmla="*/ 38 h 160"/>
                <a:gd name="T104" fmla="*/ 63 w 70"/>
                <a:gd name="T105" fmla="*/ 75 h 160"/>
                <a:gd name="T106" fmla="*/ 63 w 70"/>
                <a:gd name="T107" fmla="*/ 137 h 160"/>
                <a:gd name="T108" fmla="*/ 63 w 70"/>
                <a:gd name="T109" fmla="*/ 120 h 160"/>
                <a:gd name="T110" fmla="*/ 43 w 70"/>
                <a:gd name="T111" fmla="*/ 121 h 160"/>
                <a:gd name="T112" fmla="*/ 63 w 70"/>
                <a:gd name="T113" fmla="*/ 118 h 160"/>
                <a:gd name="T114" fmla="*/ 43 w 70"/>
                <a:gd name="T115" fmla="*/ 8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60">
                  <a:moveTo>
                    <a:pt x="68" y="74"/>
                  </a:moveTo>
                  <a:cubicBezTo>
                    <a:pt x="68" y="74"/>
                    <a:pt x="67" y="75"/>
                    <a:pt x="66" y="75"/>
                  </a:cubicBezTo>
                  <a:cubicBezTo>
                    <a:pt x="66" y="68"/>
                    <a:pt x="66" y="61"/>
                    <a:pt x="66" y="54"/>
                  </a:cubicBezTo>
                  <a:cubicBezTo>
                    <a:pt x="66" y="54"/>
                    <a:pt x="66" y="54"/>
                    <a:pt x="66" y="54"/>
                  </a:cubicBezTo>
                  <a:cubicBezTo>
                    <a:pt x="67" y="54"/>
                    <a:pt x="67" y="52"/>
                    <a:pt x="66" y="52"/>
                  </a:cubicBezTo>
                  <a:cubicBezTo>
                    <a:pt x="66" y="52"/>
                    <a:pt x="66" y="52"/>
                    <a:pt x="65" y="52"/>
                  </a:cubicBezTo>
                  <a:cubicBezTo>
                    <a:pt x="65" y="47"/>
                    <a:pt x="65" y="41"/>
                    <a:pt x="64" y="36"/>
                  </a:cubicBezTo>
                  <a:cubicBezTo>
                    <a:pt x="64" y="35"/>
                    <a:pt x="64" y="35"/>
                    <a:pt x="65" y="35"/>
                  </a:cubicBezTo>
                  <a:cubicBezTo>
                    <a:pt x="66" y="35"/>
                    <a:pt x="66" y="33"/>
                    <a:pt x="64" y="33"/>
                  </a:cubicBezTo>
                  <a:cubicBezTo>
                    <a:pt x="64" y="33"/>
                    <a:pt x="64" y="33"/>
                    <a:pt x="64" y="33"/>
                  </a:cubicBezTo>
                  <a:cubicBezTo>
                    <a:pt x="63" y="26"/>
                    <a:pt x="62" y="20"/>
                    <a:pt x="61" y="13"/>
                  </a:cubicBezTo>
                  <a:cubicBezTo>
                    <a:pt x="62" y="13"/>
                    <a:pt x="63" y="13"/>
                    <a:pt x="64" y="13"/>
                  </a:cubicBezTo>
                  <a:cubicBezTo>
                    <a:pt x="66" y="13"/>
                    <a:pt x="66" y="10"/>
                    <a:pt x="64" y="10"/>
                  </a:cubicBezTo>
                  <a:cubicBezTo>
                    <a:pt x="63" y="10"/>
                    <a:pt x="62" y="10"/>
                    <a:pt x="61" y="10"/>
                  </a:cubicBezTo>
                  <a:cubicBezTo>
                    <a:pt x="61" y="10"/>
                    <a:pt x="61" y="10"/>
                    <a:pt x="61" y="10"/>
                  </a:cubicBezTo>
                  <a:cubicBezTo>
                    <a:pt x="61" y="9"/>
                    <a:pt x="59" y="9"/>
                    <a:pt x="59" y="10"/>
                  </a:cubicBezTo>
                  <a:cubicBezTo>
                    <a:pt x="59" y="10"/>
                    <a:pt x="59" y="10"/>
                    <a:pt x="59" y="10"/>
                  </a:cubicBezTo>
                  <a:cubicBezTo>
                    <a:pt x="53" y="11"/>
                    <a:pt x="48" y="11"/>
                    <a:pt x="42" y="11"/>
                  </a:cubicBezTo>
                  <a:cubicBezTo>
                    <a:pt x="42" y="8"/>
                    <a:pt x="42" y="4"/>
                    <a:pt x="42" y="1"/>
                  </a:cubicBezTo>
                  <a:cubicBezTo>
                    <a:pt x="42" y="0"/>
                    <a:pt x="41" y="0"/>
                    <a:pt x="41" y="1"/>
                  </a:cubicBezTo>
                  <a:cubicBezTo>
                    <a:pt x="41" y="4"/>
                    <a:pt x="41" y="8"/>
                    <a:pt x="40" y="11"/>
                  </a:cubicBezTo>
                  <a:cubicBezTo>
                    <a:pt x="35" y="12"/>
                    <a:pt x="30" y="12"/>
                    <a:pt x="25" y="12"/>
                  </a:cubicBezTo>
                  <a:cubicBezTo>
                    <a:pt x="24" y="12"/>
                    <a:pt x="24" y="12"/>
                    <a:pt x="23" y="12"/>
                  </a:cubicBezTo>
                  <a:cubicBezTo>
                    <a:pt x="23" y="12"/>
                    <a:pt x="23" y="12"/>
                    <a:pt x="23" y="12"/>
                  </a:cubicBezTo>
                  <a:cubicBezTo>
                    <a:pt x="17" y="12"/>
                    <a:pt x="8" y="11"/>
                    <a:pt x="5" y="15"/>
                  </a:cubicBezTo>
                  <a:cubicBezTo>
                    <a:pt x="4" y="15"/>
                    <a:pt x="4" y="16"/>
                    <a:pt x="5" y="16"/>
                  </a:cubicBezTo>
                  <a:cubicBezTo>
                    <a:pt x="5" y="17"/>
                    <a:pt x="5" y="17"/>
                    <a:pt x="5" y="17"/>
                  </a:cubicBezTo>
                  <a:cubicBezTo>
                    <a:pt x="5" y="17"/>
                    <a:pt x="6" y="17"/>
                    <a:pt x="6" y="17"/>
                  </a:cubicBezTo>
                  <a:cubicBezTo>
                    <a:pt x="7" y="17"/>
                    <a:pt x="7" y="16"/>
                    <a:pt x="7" y="16"/>
                  </a:cubicBezTo>
                  <a:cubicBezTo>
                    <a:pt x="8" y="16"/>
                    <a:pt x="7" y="14"/>
                    <a:pt x="6" y="15"/>
                  </a:cubicBezTo>
                  <a:cubicBezTo>
                    <a:pt x="8" y="14"/>
                    <a:pt x="17" y="15"/>
                    <a:pt x="20" y="15"/>
                  </a:cubicBezTo>
                  <a:cubicBezTo>
                    <a:pt x="21" y="15"/>
                    <a:pt x="22" y="15"/>
                    <a:pt x="22" y="15"/>
                  </a:cubicBezTo>
                  <a:cubicBezTo>
                    <a:pt x="22" y="22"/>
                    <a:pt x="22" y="29"/>
                    <a:pt x="22" y="36"/>
                  </a:cubicBezTo>
                  <a:cubicBezTo>
                    <a:pt x="16" y="36"/>
                    <a:pt x="10" y="36"/>
                    <a:pt x="4" y="36"/>
                  </a:cubicBezTo>
                  <a:cubicBezTo>
                    <a:pt x="3" y="36"/>
                    <a:pt x="3" y="38"/>
                    <a:pt x="4" y="38"/>
                  </a:cubicBezTo>
                  <a:cubicBezTo>
                    <a:pt x="10" y="38"/>
                    <a:pt x="16" y="38"/>
                    <a:pt x="22" y="38"/>
                  </a:cubicBezTo>
                  <a:cubicBezTo>
                    <a:pt x="22" y="45"/>
                    <a:pt x="22" y="52"/>
                    <a:pt x="22" y="59"/>
                  </a:cubicBezTo>
                  <a:cubicBezTo>
                    <a:pt x="16" y="60"/>
                    <a:pt x="11" y="61"/>
                    <a:pt x="5" y="62"/>
                  </a:cubicBezTo>
                  <a:cubicBezTo>
                    <a:pt x="4" y="62"/>
                    <a:pt x="5" y="64"/>
                    <a:pt x="6" y="64"/>
                  </a:cubicBezTo>
                  <a:cubicBezTo>
                    <a:pt x="11" y="63"/>
                    <a:pt x="16" y="62"/>
                    <a:pt x="22" y="61"/>
                  </a:cubicBezTo>
                  <a:cubicBezTo>
                    <a:pt x="22" y="68"/>
                    <a:pt x="22" y="74"/>
                    <a:pt x="22" y="80"/>
                  </a:cubicBezTo>
                  <a:cubicBezTo>
                    <a:pt x="16" y="80"/>
                    <a:pt x="11" y="81"/>
                    <a:pt x="5" y="81"/>
                  </a:cubicBezTo>
                  <a:cubicBezTo>
                    <a:pt x="4" y="58"/>
                    <a:pt x="3" y="34"/>
                    <a:pt x="2" y="10"/>
                  </a:cubicBezTo>
                  <a:cubicBezTo>
                    <a:pt x="2" y="9"/>
                    <a:pt x="1" y="9"/>
                    <a:pt x="1" y="10"/>
                  </a:cubicBezTo>
                  <a:cubicBezTo>
                    <a:pt x="1" y="34"/>
                    <a:pt x="1" y="58"/>
                    <a:pt x="2" y="81"/>
                  </a:cubicBezTo>
                  <a:cubicBezTo>
                    <a:pt x="2" y="81"/>
                    <a:pt x="2" y="81"/>
                    <a:pt x="2" y="81"/>
                  </a:cubicBezTo>
                  <a:cubicBezTo>
                    <a:pt x="0" y="81"/>
                    <a:pt x="0" y="84"/>
                    <a:pt x="2" y="84"/>
                  </a:cubicBezTo>
                  <a:cubicBezTo>
                    <a:pt x="2" y="84"/>
                    <a:pt x="2" y="84"/>
                    <a:pt x="2" y="84"/>
                  </a:cubicBezTo>
                  <a:cubicBezTo>
                    <a:pt x="2" y="91"/>
                    <a:pt x="3" y="99"/>
                    <a:pt x="3" y="107"/>
                  </a:cubicBezTo>
                  <a:cubicBezTo>
                    <a:pt x="3" y="107"/>
                    <a:pt x="3" y="107"/>
                    <a:pt x="3" y="107"/>
                  </a:cubicBezTo>
                  <a:cubicBezTo>
                    <a:pt x="2" y="107"/>
                    <a:pt x="2" y="109"/>
                    <a:pt x="3" y="109"/>
                  </a:cubicBezTo>
                  <a:cubicBezTo>
                    <a:pt x="3" y="109"/>
                    <a:pt x="3" y="109"/>
                    <a:pt x="4" y="109"/>
                  </a:cubicBezTo>
                  <a:cubicBezTo>
                    <a:pt x="4" y="114"/>
                    <a:pt x="4" y="120"/>
                    <a:pt x="5" y="125"/>
                  </a:cubicBezTo>
                  <a:cubicBezTo>
                    <a:pt x="4" y="125"/>
                    <a:pt x="3" y="126"/>
                    <a:pt x="2" y="126"/>
                  </a:cubicBezTo>
                  <a:cubicBezTo>
                    <a:pt x="1" y="126"/>
                    <a:pt x="1" y="127"/>
                    <a:pt x="2" y="127"/>
                  </a:cubicBezTo>
                  <a:cubicBezTo>
                    <a:pt x="3" y="127"/>
                    <a:pt x="4" y="127"/>
                    <a:pt x="5" y="127"/>
                  </a:cubicBezTo>
                  <a:cubicBezTo>
                    <a:pt x="5" y="133"/>
                    <a:pt x="6" y="138"/>
                    <a:pt x="6" y="144"/>
                  </a:cubicBezTo>
                  <a:cubicBezTo>
                    <a:pt x="5" y="144"/>
                    <a:pt x="3" y="144"/>
                    <a:pt x="2" y="144"/>
                  </a:cubicBezTo>
                  <a:cubicBezTo>
                    <a:pt x="1" y="145"/>
                    <a:pt x="1" y="146"/>
                    <a:pt x="2" y="146"/>
                  </a:cubicBezTo>
                  <a:cubicBezTo>
                    <a:pt x="3" y="146"/>
                    <a:pt x="5" y="146"/>
                    <a:pt x="7" y="146"/>
                  </a:cubicBezTo>
                  <a:cubicBezTo>
                    <a:pt x="7" y="146"/>
                    <a:pt x="7" y="146"/>
                    <a:pt x="7" y="146"/>
                  </a:cubicBezTo>
                  <a:cubicBezTo>
                    <a:pt x="14" y="146"/>
                    <a:pt x="20" y="146"/>
                    <a:pt x="26" y="145"/>
                  </a:cubicBezTo>
                  <a:cubicBezTo>
                    <a:pt x="26" y="147"/>
                    <a:pt x="26" y="148"/>
                    <a:pt x="27" y="150"/>
                  </a:cubicBezTo>
                  <a:cubicBezTo>
                    <a:pt x="27" y="149"/>
                    <a:pt x="25" y="149"/>
                    <a:pt x="25" y="150"/>
                  </a:cubicBezTo>
                  <a:cubicBezTo>
                    <a:pt x="24" y="151"/>
                    <a:pt x="24" y="152"/>
                    <a:pt x="24" y="153"/>
                  </a:cubicBezTo>
                  <a:cubicBezTo>
                    <a:pt x="24" y="155"/>
                    <a:pt x="27" y="155"/>
                    <a:pt x="27" y="153"/>
                  </a:cubicBezTo>
                  <a:cubicBezTo>
                    <a:pt x="27" y="150"/>
                    <a:pt x="27" y="148"/>
                    <a:pt x="27" y="145"/>
                  </a:cubicBezTo>
                  <a:cubicBezTo>
                    <a:pt x="31" y="145"/>
                    <a:pt x="36" y="144"/>
                    <a:pt x="40" y="144"/>
                  </a:cubicBezTo>
                  <a:cubicBezTo>
                    <a:pt x="40" y="147"/>
                    <a:pt x="40" y="150"/>
                    <a:pt x="41" y="153"/>
                  </a:cubicBezTo>
                  <a:cubicBezTo>
                    <a:pt x="28" y="155"/>
                    <a:pt x="15" y="156"/>
                    <a:pt x="2" y="156"/>
                  </a:cubicBezTo>
                  <a:cubicBezTo>
                    <a:pt x="1" y="156"/>
                    <a:pt x="1" y="158"/>
                    <a:pt x="2" y="158"/>
                  </a:cubicBezTo>
                  <a:cubicBezTo>
                    <a:pt x="15" y="158"/>
                    <a:pt x="28" y="158"/>
                    <a:pt x="41" y="156"/>
                  </a:cubicBezTo>
                  <a:cubicBezTo>
                    <a:pt x="41" y="157"/>
                    <a:pt x="41" y="158"/>
                    <a:pt x="41" y="158"/>
                  </a:cubicBezTo>
                  <a:cubicBezTo>
                    <a:pt x="41" y="160"/>
                    <a:pt x="44" y="160"/>
                    <a:pt x="44" y="158"/>
                  </a:cubicBezTo>
                  <a:cubicBezTo>
                    <a:pt x="44" y="158"/>
                    <a:pt x="44" y="157"/>
                    <a:pt x="44" y="156"/>
                  </a:cubicBezTo>
                  <a:cubicBezTo>
                    <a:pt x="50" y="155"/>
                    <a:pt x="56" y="154"/>
                    <a:pt x="62" y="153"/>
                  </a:cubicBezTo>
                  <a:cubicBezTo>
                    <a:pt x="63" y="152"/>
                    <a:pt x="63" y="150"/>
                    <a:pt x="61" y="150"/>
                  </a:cubicBezTo>
                  <a:cubicBezTo>
                    <a:pt x="55" y="151"/>
                    <a:pt x="49" y="152"/>
                    <a:pt x="44" y="153"/>
                  </a:cubicBezTo>
                  <a:cubicBezTo>
                    <a:pt x="44" y="150"/>
                    <a:pt x="44" y="146"/>
                    <a:pt x="43" y="143"/>
                  </a:cubicBezTo>
                  <a:cubicBezTo>
                    <a:pt x="50" y="142"/>
                    <a:pt x="57" y="141"/>
                    <a:pt x="63" y="139"/>
                  </a:cubicBezTo>
                  <a:cubicBezTo>
                    <a:pt x="63" y="140"/>
                    <a:pt x="63" y="141"/>
                    <a:pt x="63" y="142"/>
                  </a:cubicBezTo>
                  <a:cubicBezTo>
                    <a:pt x="63" y="144"/>
                    <a:pt x="66" y="144"/>
                    <a:pt x="66" y="142"/>
                  </a:cubicBezTo>
                  <a:cubicBezTo>
                    <a:pt x="66" y="141"/>
                    <a:pt x="66" y="140"/>
                    <a:pt x="66" y="138"/>
                  </a:cubicBezTo>
                  <a:cubicBezTo>
                    <a:pt x="66" y="138"/>
                    <a:pt x="67" y="138"/>
                    <a:pt x="67" y="138"/>
                  </a:cubicBezTo>
                  <a:cubicBezTo>
                    <a:pt x="69" y="138"/>
                    <a:pt x="68" y="136"/>
                    <a:pt x="67" y="136"/>
                  </a:cubicBezTo>
                  <a:cubicBezTo>
                    <a:pt x="66" y="136"/>
                    <a:pt x="66" y="136"/>
                    <a:pt x="66" y="136"/>
                  </a:cubicBezTo>
                  <a:cubicBezTo>
                    <a:pt x="66" y="131"/>
                    <a:pt x="66" y="125"/>
                    <a:pt x="66" y="119"/>
                  </a:cubicBezTo>
                  <a:cubicBezTo>
                    <a:pt x="67" y="119"/>
                    <a:pt x="67" y="119"/>
                    <a:pt x="67" y="119"/>
                  </a:cubicBezTo>
                  <a:cubicBezTo>
                    <a:pt x="69" y="119"/>
                    <a:pt x="68" y="117"/>
                    <a:pt x="67" y="117"/>
                  </a:cubicBezTo>
                  <a:cubicBezTo>
                    <a:pt x="67" y="117"/>
                    <a:pt x="66" y="117"/>
                    <a:pt x="66" y="117"/>
                  </a:cubicBezTo>
                  <a:cubicBezTo>
                    <a:pt x="66" y="111"/>
                    <a:pt x="66" y="105"/>
                    <a:pt x="66" y="98"/>
                  </a:cubicBezTo>
                  <a:cubicBezTo>
                    <a:pt x="67" y="98"/>
                    <a:pt x="68" y="98"/>
                    <a:pt x="69" y="98"/>
                  </a:cubicBezTo>
                  <a:cubicBezTo>
                    <a:pt x="70" y="97"/>
                    <a:pt x="69" y="95"/>
                    <a:pt x="68" y="96"/>
                  </a:cubicBezTo>
                  <a:cubicBezTo>
                    <a:pt x="67" y="96"/>
                    <a:pt x="67" y="96"/>
                    <a:pt x="67" y="96"/>
                  </a:cubicBezTo>
                  <a:cubicBezTo>
                    <a:pt x="67" y="90"/>
                    <a:pt x="67" y="83"/>
                    <a:pt x="66" y="77"/>
                  </a:cubicBezTo>
                  <a:cubicBezTo>
                    <a:pt x="67" y="77"/>
                    <a:pt x="68" y="77"/>
                    <a:pt x="69" y="77"/>
                  </a:cubicBezTo>
                  <a:cubicBezTo>
                    <a:pt x="70" y="76"/>
                    <a:pt x="70" y="74"/>
                    <a:pt x="68" y="74"/>
                  </a:cubicBezTo>
                  <a:close/>
                  <a:moveTo>
                    <a:pt x="6" y="83"/>
                  </a:moveTo>
                  <a:cubicBezTo>
                    <a:pt x="11" y="83"/>
                    <a:pt x="16" y="83"/>
                    <a:pt x="22" y="83"/>
                  </a:cubicBezTo>
                  <a:cubicBezTo>
                    <a:pt x="22" y="83"/>
                    <a:pt x="22" y="83"/>
                    <a:pt x="22" y="83"/>
                  </a:cubicBezTo>
                  <a:cubicBezTo>
                    <a:pt x="22" y="90"/>
                    <a:pt x="22" y="97"/>
                    <a:pt x="23" y="104"/>
                  </a:cubicBezTo>
                  <a:cubicBezTo>
                    <a:pt x="17" y="105"/>
                    <a:pt x="12" y="106"/>
                    <a:pt x="7" y="107"/>
                  </a:cubicBezTo>
                  <a:cubicBezTo>
                    <a:pt x="6" y="99"/>
                    <a:pt x="6" y="91"/>
                    <a:pt x="6" y="83"/>
                  </a:cubicBezTo>
                  <a:close/>
                  <a:moveTo>
                    <a:pt x="7" y="109"/>
                  </a:moveTo>
                  <a:cubicBezTo>
                    <a:pt x="12" y="108"/>
                    <a:pt x="17" y="108"/>
                    <a:pt x="23" y="108"/>
                  </a:cubicBezTo>
                  <a:cubicBezTo>
                    <a:pt x="23" y="110"/>
                    <a:pt x="23" y="112"/>
                    <a:pt x="23" y="114"/>
                  </a:cubicBezTo>
                  <a:cubicBezTo>
                    <a:pt x="23" y="117"/>
                    <a:pt x="23" y="121"/>
                    <a:pt x="23" y="124"/>
                  </a:cubicBezTo>
                  <a:cubicBezTo>
                    <a:pt x="18" y="124"/>
                    <a:pt x="13" y="125"/>
                    <a:pt x="7" y="125"/>
                  </a:cubicBezTo>
                  <a:cubicBezTo>
                    <a:pt x="7" y="120"/>
                    <a:pt x="7" y="114"/>
                    <a:pt x="7" y="109"/>
                  </a:cubicBezTo>
                  <a:close/>
                  <a:moveTo>
                    <a:pt x="8" y="144"/>
                  </a:moveTo>
                  <a:cubicBezTo>
                    <a:pt x="8" y="138"/>
                    <a:pt x="8" y="133"/>
                    <a:pt x="7" y="127"/>
                  </a:cubicBezTo>
                  <a:cubicBezTo>
                    <a:pt x="13" y="127"/>
                    <a:pt x="18" y="127"/>
                    <a:pt x="23" y="126"/>
                  </a:cubicBezTo>
                  <a:cubicBezTo>
                    <a:pt x="23" y="129"/>
                    <a:pt x="23" y="131"/>
                    <a:pt x="23" y="134"/>
                  </a:cubicBezTo>
                  <a:cubicBezTo>
                    <a:pt x="24" y="137"/>
                    <a:pt x="24" y="140"/>
                    <a:pt x="25" y="142"/>
                  </a:cubicBezTo>
                  <a:cubicBezTo>
                    <a:pt x="19" y="143"/>
                    <a:pt x="14" y="143"/>
                    <a:pt x="8" y="144"/>
                  </a:cubicBezTo>
                  <a:close/>
                  <a:moveTo>
                    <a:pt x="24" y="58"/>
                  </a:moveTo>
                  <a:cubicBezTo>
                    <a:pt x="24" y="51"/>
                    <a:pt x="24" y="45"/>
                    <a:pt x="24" y="38"/>
                  </a:cubicBezTo>
                  <a:cubicBezTo>
                    <a:pt x="29" y="38"/>
                    <a:pt x="34" y="38"/>
                    <a:pt x="39" y="38"/>
                  </a:cubicBezTo>
                  <a:cubicBezTo>
                    <a:pt x="39" y="44"/>
                    <a:pt x="39" y="50"/>
                    <a:pt x="39" y="56"/>
                  </a:cubicBezTo>
                  <a:cubicBezTo>
                    <a:pt x="34" y="56"/>
                    <a:pt x="29" y="57"/>
                    <a:pt x="24" y="58"/>
                  </a:cubicBezTo>
                  <a:close/>
                  <a:moveTo>
                    <a:pt x="39" y="59"/>
                  </a:moveTo>
                  <a:cubicBezTo>
                    <a:pt x="39" y="65"/>
                    <a:pt x="38" y="72"/>
                    <a:pt x="38" y="78"/>
                  </a:cubicBezTo>
                  <a:cubicBezTo>
                    <a:pt x="34" y="79"/>
                    <a:pt x="29" y="79"/>
                    <a:pt x="25" y="80"/>
                  </a:cubicBezTo>
                  <a:cubicBezTo>
                    <a:pt x="25" y="73"/>
                    <a:pt x="25" y="67"/>
                    <a:pt x="25" y="61"/>
                  </a:cubicBezTo>
                  <a:cubicBezTo>
                    <a:pt x="29" y="60"/>
                    <a:pt x="34" y="60"/>
                    <a:pt x="39" y="59"/>
                  </a:cubicBezTo>
                  <a:close/>
                  <a:moveTo>
                    <a:pt x="25" y="83"/>
                  </a:moveTo>
                  <a:cubicBezTo>
                    <a:pt x="29" y="82"/>
                    <a:pt x="34" y="82"/>
                    <a:pt x="38" y="82"/>
                  </a:cubicBezTo>
                  <a:cubicBezTo>
                    <a:pt x="38" y="88"/>
                    <a:pt x="38" y="95"/>
                    <a:pt x="38" y="101"/>
                  </a:cubicBezTo>
                  <a:cubicBezTo>
                    <a:pt x="34" y="102"/>
                    <a:pt x="30" y="103"/>
                    <a:pt x="26" y="104"/>
                  </a:cubicBezTo>
                  <a:cubicBezTo>
                    <a:pt x="25" y="97"/>
                    <a:pt x="25" y="90"/>
                    <a:pt x="25" y="83"/>
                  </a:cubicBezTo>
                  <a:close/>
                  <a:moveTo>
                    <a:pt x="26" y="107"/>
                  </a:moveTo>
                  <a:cubicBezTo>
                    <a:pt x="30" y="107"/>
                    <a:pt x="34" y="106"/>
                    <a:pt x="39" y="105"/>
                  </a:cubicBezTo>
                  <a:cubicBezTo>
                    <a:pt x="39" y="111"/>
                    <a:pt x="39" y="116"/>
                    <a:pt x="39" y="122"/>
                  </a:cubicBezTo>
                  <a:cubicBezTo>
                    <a:pt x="35" y="122"/>
                    <a:pt x="30" y="123"/>
                    <a:pt x="26" y="123"/>
                  </a:cubicBezTo>
                  <a:cubicBezTo>
                    <a:pt x="26" y="118"/>
                    <a:pt x="26" y="113"/>
                    <a:pt x="26" y="107"/>
                  </a:cubicBezTo>
                  <a:close/>
                  <a:moveTo>
                    <a:pt x="27" y="142"/>
                  </a:moveTo>
                  <a:cubicBezTo>
                    <a:pt x="27" y="137"/>
                    <a:pt x="26" y="131"/>
                    <a:pt x="26" y="126"/>
                  </a:cubicBezTo>
                  <a:cubicBezTo>
                    <a:pt x="31" y="126"/>
                    <a:pt x="35" y="125"/>
                    <a:pt x="39" y="124"/>
                  </a:cubicBezTo>
                  <a:cubicBezTo>
                    <a:pt x="39" y="130"/>
                    <a:pt x="39" y="135"/>
                    <a:pt x="40" y="140"/>
                  </a:cubicBezTo>
                  <a:cubicBezTo>
                    <a:pt x="35" y="141"/>
                    <a:pt x="31" y="142"/>
                    <a:pt x="27" y="142"/>
                  </a:cubicBezTo>
                  <a:close/>
                  <a:moveTo>
                    <a:pt x="39" y="35"/>
                  </a:moveTo>
                  <a:cubicBezTo>
                    <a:pt x="34" y="35"/>
                    <a:pt x="29" y="36"/>
                    <a:pt x="24" y="36"/>
                  </a:cubicBezTo>
                  <a:cubicBezTo>
                    <a:pt x="24" y="29"/>
                    <a:pt x="24" y="22"/>
                    <a:pt x="24" y="15"/>
                  </a:cubicBezTo>
                  <a:cubicBezTo>
                    <a:pt x="28" y="15"/>
                    <a:pt x="32" y="15"/>
                    <a:pt x="36" y="14"/>
                  </a:cubicBezTo>
                  <a:cubicBezTo>
                    <a:pt x="37" y="14"/>
                    <a:pt x="39" y="14"/>
                    <a:pt x="40" y="14"/>
                  </a:cubicBezTo>
                  <a:cubicBezTo>
                    <a:pt x="40" y="21"/>
                    <a:pt x="40" y="28"/>
                    <a:pt x="39" y="35"/>
                  </a:cubicBezTo>
                  <a:close/>
                  <a:moveTo>
                    <a:pt x="42" y="14"/>
                  </a:moveTo>
                  <a:cubicBezTo>
                    <a:pt x="48" y="14"/>
                    <a:pt x="54" y="14"/>
                    <a:pt x="59" y="13"/>
                  </a:cubicBezTo>
                  <a:cubicBezTo>
                    <a:pt x="60" y="20"/>
                    <a:pt x="61" y="27"/>
                    <a:pt x="61" y="33"/>
                  </a:cubicBezTo>
                  <a:cubicBezTo>
                    <a:pt x="55" y="34"/>
                    <a:pt x="48" y="34"/>
                    <a:pt x="42" y="35"/>
                  </a:cubicBezTo>
                  <a:cubicBezTo>
                    <a:pt x="42" y="28"/>
                    <a:pt x="42" y="21"/>
                    <a:pt x="42" y="14"/>
                  </a:cubicBezTo>
                  <a:close/>
                  <a:moveTo>
                    <a:pt x="42" y="38"/>
                  </a:moveTo>
                  <a:cubicBezTo>
                    <a:pt x="49" y="37"/>
                    <a:pt x="55" y="37"/>
                    <a:pt x="61" y="36"/>
                  </a:cubicBezTo>
                  <a:cubicBezTo>
                    <a:pt x="62" y="41"/>
                    <a:pt x="62" y="47"/>
                    <a:pt x="62" y="53"/>
                  </a:cubicBezTo>
                  <a:cubicBezTo>
                    <a:pt x="56" y="53"/>
                    <a:pt x="49" y="54"/>
                    <a:pt x="42" y="55"/>
                  </a:cubicBezTo>
                  <a:cubicBezTo>
                    <a:pt x="42" y="49"/>
                    <a:pt x="42" y="43"/>
                    <a:pt x="42" y="38"/>
                  </a:cubicBezTo>
                  <a:close/>
                  <a:moveTo>
                    <a:pt x="42" y="59"/>
                  </a:moveTo>
                  <a:cubicBezTo>
                    <a:pt x="49" y="58"/>
                    <a:pt x="56" y="56"/>
                    <a:pt x="62" y="55"/>
                  </a:cubicBezTo>
                  <a:cubicBezTo>
                    <a:pt x="63" y="62"/>
                    <a:pt x="63" y="68"/>
                    <a:pt x="63" y="75"/>
                  </a:cubicBezTo>
                  <a:cubicBezTo>
                    <a:pt x="56" y="76"/>
                    <a:pt x="49" y="77"/>
                    <a:pt x="43" y="78"/>
                  </a:cubicBezTo>
                  <a:cubicBezTo>
                    <a:pt x="42" y="71"/>
                    <a:pt x="42" y="65"/>
                    <a:pt x="42" y="59"/>
                  </a:cubicBezTo>
                  <a:close/>
                  <a:moveTo>
                    <a:pt x="63" y="137"/>
                  </a:moveTo>
                  <a:cubicBezTo>
                    <a:pt x="56" y="138"/>
                    <a:pt x="50" y="139"/>
                    <a:pt x="43" y="140"/>
                  </a:cubicBezTo>
                  <a:cubicBezTo>
                    <a:pt x="43" y="135"/>
                    <a:pt x="43" y="129"/>
                    <a:pt x="43" y="124"/>
                  </a:cubicBezTo>
                  <a:cubicBezTo>
                    <a:pt x="50" y="123"/>
                    <a:pt x="56" y="122"/>
                    <a:pt x="63" y="120"/>
                  </a:cubicBezTo>
                  <a:cubicBezTo>
                    <a:pt x="63" y="126"/>
                    <a:pt x="63" y="131"/>
                    <a:pt x="63" y="137"/>
                  </a:cubicBezTo>
                  <a:close/>
                  <a:moveTo>
                    <a:pt x="63" y="118"/>
                  </a:moveTo>
                  <a:cubicBezTo>
                    <a:pt x="56" y="119"/>
                    <a:pt x="50" y="120"/>
                    <a:pt x="43" y="121"/>
                  </a:cubicBezTo>
                  <a:cubicBezTo>
                    <a:pt x="43" y="116"/>
                    <a:pt x="43" y="110"/>
                    <a:pt x="43" y="105"/>
                  </a:cubicBezTo>
                  <a:cubicBezTo>
                    <a:pt x="50" y="103"/>
                    <a:pt x="56" y="102"/>
                    <a:pt x="63" y="100"/>
                  </a:cubicBezTo>
                  <a:cubicBezTo>
                    <a:pt x="63" y="106"/>
                    <a:pt x="63" y="112"/>
                    <a:pt x="63" y="118"/>
                  </a:cubicBezTo>
                  <a:close/>
                  <a:moveTo>
                    <a:pt x="63" y="97"/>
                  </a:moveTo>
                  <a:cubicBezTo>
                    <a:pt x="56" y="98"/>
                    <a:pt x="50" y="99"/>
                    <a:pt x="43" y="101"/>
                  </a:cubicBezTo>
                  <a:cubicBezTo>
                    <a:pt x="43" y="94"/>
                    <a:pt x="43" y="88"/>
                    <a:pt x="43" y="81"/>
                  </a:cubicBezTo>
                  <a:cubicBezTo>
                    <a:pt x="49" y="80"/>
                    <a:pt x="56" y="79"/>
                    <a:pt x="63" y="78"/>
                  </a:cubicBezTo>
                  <a:cubicBezTo>
                    <a:pt x="63" y="84"/>
                    <a:pt x="63" y="90"/>
                    <a:pt x="63" y="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6" name="1-111-Freeform"/>
            <p:cNvSpPr>
              <a:spLocks/>
            </p:cNvSpPr>
            <p:nvPr>
              <p:custDataLst>
                <p:tags r:id="rId125"/>
              </p:custDataLst>
            </p:nvPr>
          </p:nvSpPr>
          <p:spPr bwMode="auto">
            <a:xfrm>
              <a:off x="1329" y="2703"/>
              <a:ext cx="101" cy="17"/>
            </a:xfrm>
            <a:custGeom>
              <a:avLst/>
              <a:gdLst>
                <a:gd name="T0" fmla="*/ 42 w 43"/>
                <a:gd name="T1" fmla="*/ 0 h 7"/>
                <a:gd name="T2" fmla="*/ 21 w 43"/>
                <a:gd name="T3" fmla="*/ 2 h 7"/>
                <a:gd name="T4" fmla="*/ 2 w 43"/>
                <a:gd name="T5" fmla="*/ 3 h 7"/>
                <a:gd name="T6" fmla="*/ 3 w 43"/>
                <a:gd name="T7" fmla="*/ 3 h 7"/>
                <a:gd name="T8" fmla="*/ 3 w 43"/>
                <a:gd name="T9" fmla="*/ 2 h 7"/>
                <a:gd name="T10" fmla="*/ 2 w 43"/>
                <a:gd name="T11" fmla="*/ 2 h 7"/>
                <a:gd name="T12" fmla="*/ 0 w 43"/>
                <a:gd name="T13" fmla="*/ 3 h 7"/>
                <a:gd name="T14" fmla="*/ 1 w 43"/>
                <a:gd name="T15" fmla="*/ 4 h 7"/>
                <a:gd name="T16" fmla="*/ 15 w 43"/>
                <a:gd name="T17" fmla="*/ 5 h 7"/>
                <a:gd name="T18" fmla="*/ 42 w 43"/>
                <a:gd name="T19" fmla="*/ 2 h 7"/>
                <a:gd name="T20" fmla="*/ 42 w 43"/>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7">
                  <a:moveTo>
                    <a:pt x="42" y="0"/>
                  </a:moveTo>
                  <a:cubicBezTo>
                    <a:pt x="35" y="0"/>
                    <a:pt x="28" y="1"/>
                    <a:pt x="21" y="2"/>
                  </a:cubicBezTo>
                  <a:cubicBezTo>
                    <a:pt x="19" y="2"/>
                    <a:pt x="3" y="5"/>
                    <a:pt x="2" y="3"/>
                  </a:cubicBezTo>
                  <a:cubicBezTo>
                    <a:pt x="2" y="4"/>
                    <a:pt x="3" y="3"/>
                    <a:pt x="3" y="3"/>
                  </a:cubicBezTo>
                  <a:cubicBezTo>
                    <a:pt x="3" y="3"/>
                    <a:pt x="3" y="2"/>
                    <a:pt x="3" y="2"/>
                  </a:cubicBezTo>
                  <a:cubicBezTo>
                    <a:pt x="2" y="2"/>
                    <a:pt x="2" y="2"/>
                    <a:pt x="2" y="2"/>
                  </a:cubicBezTo>
                  <a:cubicBezTo>
                    <a:pt x="1" y="2"/>
                    <a:pt x="1" y="2"/>
                    <a:pt x="0" y="3"/>
                  </a:cubicBezTo>
                  <a:cubicBezTo>
                    <a:pt x="0" y="3"/>
                    <a:pt x="0" y="4"/>
                    <a:pt x="1" y="4"/>
                  </a:cubicBezTo>
                  <a:cubicBezTo>
                    <a:pt x="4" y="7"/>
                    <a:pt x="11" y="5"/>
                    <a:pt x="15" y="5"/>
                  </a:cubicBezTo>
                  <a:cubicBezTo>
                    <a:pt x="24" y="4"/>
                    <a:pt x="33" y="3"/>
                    <a:pt x="42" y="2"/>
                  </a:cubicBezTo>
                  <a:cubicBezTo>
                    <a:pt x="43"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7" name="1-112-Freeform"/>
            <p:cNvSpPr>
              <a:spLocks/>
            </p:cNvSpPr>
            <p:nvPr>
              <p:custDataLst>
                <p:tags r:id="rId126"/>
              </p:custDataLst>
            </p:nvPr>
          </p:nvSpPr>
          <p:spPr bwMode="auto">
            <a:xfrm>
              <a:off x="1317" y="2665"/>
              <a:ext cx="111" cy="15"/>
            </a:xfrm>
            <a:custGeom>
              <a:avLst/>
              <a:gdLst>
                <a:gd name="T0" fmla="*/ 45 w 47"/>
                <a:gd name="T1" fmla="*/ 1 h 6"/>
                <a:gd name="T2" fmla="*/ 2 w 47"/>
                <a:gd name="T3" fmla="*/ 2 h 6"/>
                <a:gd name="T4" fmla="*/ 1 w 47"/>
                <a:gd name="T5" fmla="*/ 3 h 6"/>
                <a:gd name="T6" fmla="*/ 46 w 47"/>
                <a:gd name="T7" fmla="*/ 3 h 6"/>
                <a:gd name="T8" fmla="*/ 45 w 47"/>
                <a:gd name="T9" fmla="*/ 1 h 6"/>
              </a:gdLst>
              <a:ahLst/>
              <a:cxnLst>
                <a:cxn ang="0">
                  <a:pos x="T0" y="T1"/>
                </a:cxn>
                <a:cxn ang="0">
                  <a:pos x="T2" y="T3"/>
                </a:cxn>
                <a:cxn ang="0">
                  <a:pos x="T4" y="T5"/>
                </a:cxn>
                <a:cxn ang="0">
                  <a:pos x="T6" y="T7"/>
                </a:cxn>
                <a:cxn ang="0">
                  <a:pos x="T8" y="T9"/>
                </a:cxn>
              </a:cxnLst>
              <a:rect l="0" t="0" r="r" b="b"/>
              <a:pathLst>
                <a:path w="47" h="6">
                  <a:moveTo>
                    <a:pt x="45" y="1"/>
                  </a:moveTo>
                  <a:cubicBezTo>
                    <a:pt x="30" y="3"/>
                    <a:pt x="16" y="4"/>
                    <a:pt x="2" y="2"/>
                  </a:cubicBezTo>
                  <a:cubicBezTo>
                    <a:pt x="0" y="1"/>
                    <a:pt x="0" y="3"/>
                    <a:pt x="1" y="3"/>
                  </a:cubicBezTo>
                  <a:cubicBezTo>
                    <a:pt x="16" y="6"/>
                    <a:pt x="31" y="6"/>
                    <a:pt x="46" y="3"/>
                  </a:cubicBezTo>
                  <a:cubicBezTo>
                    <a:pt x="47" y="2"/>
                    <a:pt x="46" y="0"/>
                    <a:pt x="4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8" name="1-113-Freeform"/>
            <p:cNvSpPr>
              <a:spLocks/>
            </p:cNvSpPr>
            <p:nvPr>
              <p:custDataLst>
                <p:tags r:id="rId127"/>
              </p:custDataLst>
            </p:nvPr>
          </p:nvSpPr>
          <p:spPr bwMode="auto">
            <a:xfrm>
              <a:off x="1324" y="2615"/>
              <a:ext cx="114" cy="12"/>
            </a:xfrm>
            <a:custGeom>
              <a:avLst/>
              <a:gdLst>
                <a:gd name="T0" fmla="*/ 46 w 48"/>
                <a:gd name="T1" fmla="*/ 0 h 5"/>
                <a:gd name="T2" fmla="*/ 1 w 48"/>
                <a:gd name="T3" fmla="*/ 3 h 5"/>
                <a:gd name="T4" fmla="*/ 1 w 48"/>
                <a:gd name="T5" fmla="*/ 4 h 5"/>
                <a:gd name="T6" fmla="*/ 47 w 48"/>
                <a:gd name="T7" fmla="*/ 2 h 5"/>
                <a:gd name="T8" fmla="*/ 46 w 48"/>
                <a:gd name="T9" fmla="*/ 0 h 5"/>
              </a:gdLst>
              <a:ahLst/>
              <a:cxnLst>
                <a:cxn ang="0">
                  <a:pos x="T0" y="T1"/>
                </a:cxn>
                <a:cxn ang="0">
                  <a:pos x="T2" y="T3"/>
                </a:cxn>
                <a:cxn ang="0">
                  <a:pos x="T4" y="T5"/>
                </a:cxn>
                <a:cxn ang="0">
                  <a:pos x="T6" y="T7"/>
                </a:cxn>
                <a:cxn ang="0">
                  <a:pos x="T8" y="T9"/>
                </a:cxn>
              </a:cxnLst>
              <a:rect l="0" t="0" r="r" b="b"/>
              <a:pathLst>
                <a:path w="48" h="5">
                  <a:moveTo>
                    <a:pt x="46" y="0"/>
                  </a:moveTo>
                  <a:cubicBezTo>
                    <a:pt x="31" y="2"/>
                    <a:pt x="16" y="4"/>
                    <a:pt x="1" y="3"/>
                  </a:cubicBezTo>
                  <a:cubicBezTo>
                    <a:pt x="0" y="3"/>
                    <a:pt x="0" y="4"/>
                    <a:pt x="1" y="4"/>
                  </a:cubicBezTo>
                  <a:cubicBezTo>
                    <a:pt x="16" y="5"/>
                    <a:pt x="32" y="5"/>
                    <a:pt x="47" y="2"/>
                  </a:cubicBezTo>
                  <a:cubicBezTo>
                    <a:pt x="48" y="2"/>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69" name="1-114-Freeform"/>
            <p:cNvSpPr>
              <a:spLocks/>
            </p:cNvSpPr>
            <p:nvPr>
              <p:custDataLst>
                <p:tags r:id="rId128"/>
              </p:custDataLst>
            </p:nvPr>
          </p:nvSpPr>
          <p:spPr bwMode="auto">
            <a:xfrm>
              <a:off x="1324" y="2568"/>
              <a:ext cx="104" cy="14"/>
            </a:xfrm>
            <a:custGeom>
              <a:avLst/>
              <a:gdLst>
                <a:gd name="T0" fmla="*/ 42 w 44"/>
                <a:gd name="T1" fmla="*/ 0 h 6"/>
                <a:gd name="T2" fmla="*/ 1 w 44"/>
                <a:gd name="T3" fmla="*/ 4 h 6"/>
                <a:gd name="T4" fmla="*/ 1 w 44"/>
                <a:gd name="T5" fmla="*/ 6 h 6"/>
                <a:gd name="T6" fmla="*/ 43 w 44"/>
                <a:gd name="T7" fmla="*/ 2 h 6"/>
                <a:gd name="T8" fmla="*/ 42 w 44"/>
                <a:gd name="T9" fmla="*/ 0 h 6"/>
              </a:gdLst>
              <a:ahLst/>
              <a:cxnLst>
                <a:cxn ang="0">
                  <a:pos x="T0" y="T1"/>
                </a:cxn>
                <a:cxn ang="0">
                  <a:pos x="T2" y="T3"/>
                </a:cxn>
                <a:cxn ang="0">
                  <a:pos x="T4" y="T5"/>
                </a:cxn>
                <a:cxn ang="0">
                  <a:pos x="T6" y="T7"/>
                </a:cxn>
                <a:cxn ang="0">
                  <a:pos x="T8" y="T9"/>
                </a:cxn>
              </a:cxnLst>
              <a:rect l="0" t="0" r="r" b="b"/>
              <a:pathLst>
                <a:path w="44" h="6">
                  <a:moveTo>
                    <a:pt x="42" y="0"/>
                  </a:moveTo>
                  <a:cubicBezTo>
                    <a:pt x="29" y="2"/>
                    <a:pt x="15" y="4"/>
                    <a:pt x="1" y="4"/>
                  </a:cubicBezTo>
                  <a:cubicBezTo>
                    <a:pt x="0" y="4"/>
                    <a:pt x="0" y="6"/>
                    <a:pt x="1" y="6"/>
                  </a:cubicBezTo>
                  <a:cubicBezTo>
                    <a:pt x="15" y="5"/>
                    <a:pt x="29" y="5"/>
                    <a:pt x="43" y="2"/>
                  </a:cubicBezTo>
                  <a:cubicBezTo>
                    <a:pt x="44" y="2"/>
                    <a:pt x="43"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0" name="1-115-Freeform"/>
            <p:cNvSpPr>
              <a:spLocks/>
            </p:cNvSpPr>
            <p:nvPr>
              <p:custDataLst>
                <p:tags r:id="rId129"/>
              </p:custDataLst>
            </p:nvPr>
          </p:nvSpPr>
          <p:spPr bwMode="auto">
            <a:xfrm>
              <a:off x="1305" y="2527"/>
              <a:ext cx="107" cy="15"/>
            </a:xfrm>
            <a:custGeom>
              <a:avLst/>
              <a:gdLst>
                <a:gd name="T0" fmla="*/ 44 w 45"/>
                <a:gd name="T1" fmla="*/ 1 h 6"/>
                <a:gd name="T2" fmla="*/ 1 w 45"/>
                <a:gd name="T3" fmla="*/ 4 h 6"/>
                <a:gd name="T4" fmla="*/ 1 w 45"/>
                <a:gd name="T5" fmla="*/ 6 h 6"/>
                <a:gd name="T6" fmla="*/ 44 w 45"/>
                <a:gd name="T7" fmla="*/ 3 h 6"/>
                <a:gd name="T8" fmla="*/ 44 w 45"/>
                <a:gd name="T9" fmla="*/ 1 h 6"/>
              </a:gdLst>
              <a:ahLst/>
              <a:cxnLst>
                <a:cxn ang="0">
                  <a:pos x="T0" y="T1"/>
                </a:cxn>
                <a:cxn ang="0">
                  <a:pos x="T2" y="T3"/>
                </a:cxn>
                <a:cxn ang="0">
                  <a:pos x="T4" y="T5"/>
                </a:cxn>
                <a:cxn ang="0">
                  <a:pos x="T6" y="T7"/>
                </a:cxn>
                <a:cxn ang="0">
                  <a:pos x="T8" y="T9"/>
                </a:cxn>
              </a:cxnLst>
              <a:rect l="0" t="0" r="r" b="b"/>
              <a:pathLst>
                <a:path w="45" h="6">
                  <a:moveTo>
                    <a:pt x="44" y="1"/>
                  </a:moveTo>
                  <a:cubicBezTo>
                    <a:pt x="29" y="2"/>
                    <a:pt x="15" y="4"/>
                    <a:pt x="1" y="4"/>
                  </a:cubicBezTo>
                  <a:cubicBezTo>
                    <a:pt x="0" y="4"/>
                    <a:pt x="0" y="6"/>
                    <a:pt x="1" y="6"/>
                  </a:cubicBezTo>
                  <a:cubicBezTo>
                    <a:pt x="15" y="6"/>
                    <a:pt x="30" y="5"/>
                    <a:pt x="44" y="3"/>
                  </a:cubicBezTo>
                  <a:cubicBezTo>
                    <a:pt x="45" y="3"/>
                    <a:pt x="45" y="0"/>
                    <a:pt x="4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1" name="1-116-Freeform"/>
            <p:cNvSpPr>
              <a:spLocks/>
            </p:cNvSpPr>
            <p:nvPr>
              <p:custDataLst>
                <p:tags r:id="rId130"/>
              </p:custDataLst>
            </p:nvPr>
          </p:nvSpPr>
          <p:spPr bwMode="auto">
            <a:xfrm>
              <a:off x="1308" y="2489"/>
              <a:ext cx="104" cy="8"/>
            </a:xfrm>
            <a:custGeom>
              <a:avLst/>
              <a:gdLst>
                <a:gd name="T0" fmla="*/ 43 w 44"/>
                <a:gd name="T1" fmla="*/ 0 h 3"/>
                <a:gd name="T2" fmla="*/ 1 w 44"/>
                <a:gd name="T3" fmla="*/ 1 h 3"/>
                <a:gd name="T4" fmla="*/ 1 w 44"/>
                <a:gd name="T5" fmla="*/ 3 h 3"/>
                <a:gd name="T6" fmla="*/ 43 w 44"/>
                <a:gd name="T7" fmla="*/ 2 h 3"/>
                <a:gd name="T8" fmla="*/ 43 w 44"/>
                <a:gd name="T9" fmla="*/ 0 h 3"/>
              </a:gdLst>
              <a:ahLst/>
              <a:cxnLst>
                <a:cxn ang="0">
                  <a:pos x="T0" y="T1"/>
                </a:cxn>
                <a:cxn ang="0">
                  <a:pos x="T2" y="T3"/>
                </a:cxn>
                <a:cxn ang="0">
                  <a:pos x="T4" y="T5"/>
                </a:cxn>
                <a:cxn ang="0">
                  <a:pos x="T6" y="T7"/>
                </a:cxn>
                <a:cxn ang="0">
                  <a:pos x="T8" y="T9"/>
                </a:cxn>
              </a:cxnLst>
              <a:rect l="0" t="0" r="r" b="b"/>
              <a:pathLst>
                <a:path w="44" h="3">
                  <a:moveTo>
                    <a:pt x="43" y="0"/>
                  </a:moveTo>
                  <a:cubicBezTo>
                    <a:pt x="29" y="0"/>
                    <a:pt x="15" y="1"/>
                    <a:pt x="1" y="1"/>
                  </a:cubicBezTo>
                  <a:cubicBezTo>
                    <a:pt x="0" y="1"/>
                    <a:pt x="0" y="3"/>
                    <a:pt x="1" y="3"/>
                  </a:cubicBezTo>
                  <a:cubicBezTo>
                    <a:pt x="15" y="3"/>
                    <a:pt x="29" y="3"/>
                    <a:pt x="43" y="2"/>
                  </a:cubicBezTo>
                  <a:cubicBezTo>
                    <a:pt x="44" y="2"/>
                    <a:pt x="44"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2" name="1-117-Freeform"/>
            <p:cNvSpPr>
              <a:spLocks/>
            </p:cNvSpPr>
            <p:nvPr>
              <p:custDataLst>
                <p:tags r:id="rId131"/>
              </p:custDataLst>
            </p:nvPr>
          </p:nvSpPr>
          <p:spPr bwMode="auto">
            <a:xfrm>
              <a:off x="1317" y="2439"/>
              <a:ext cx="97" cy="17"/>
            </a:xfrm>
            <a:custGeom>
              <a:avLst/>
              <a:gdLst>
                <a:gd name="T0" fmla="*/ 38 w 41"/>
                <a:gd name="T1" fmla="*/ 1 h 7"/>
                <a:gd name="T2" fmla="*/ 1 w 41"/>
                <a:gd name="T3" fmla="*/ 5 h 7"/>
                <a:gd name="T4" fmla="*/ 1 w 41"/>
                <a:gd name="T5" fmla="*/ 7 h 7"/>
                <a:gd name="T6" fmla="*/ 39 w 41"/>
                <a:gd name="T7" fmla="*/ 3 h 7"/>
                <a:gd name="T8" fmla="*/ 38 w 41"/>
                <a:gd name="T9" fmla="*/ 1 h 7"/>
              </a:gdLst>
              <a:ahLst/>
              <a:cxnLst>
                <a:cxn ang="0">
                  <a:pos x="T0" y="T1"/>
                </a:cxn>
                <a:cxn ang="0">
                  <a:pos x="T2" y="T3"/>
                </a:cxn>
                <a:cxn ang="0">
                  <a:pos x="T4" y="T5"/>
                </a:cxn>
                <a:cxn ang="0">
                  <a:pos x="T6" y="T7"/>
                </a:cxn>
                <a:cxn ang="0">
                  <a:pos x="T8" y="T9"/>
                </a:cxn>
              </a:cxnLst>
              <a:rect l="0" t="0" r="r" b="b"/>
              <a:pathLst>
                <a:path w="41" h="7">
                  <a:moveTo>
                    <a:pt x="38" y="1"/>
                  </a:moveTo>
                  <a:cubicBezTo>
                    <a:pt x="26" y="3"/>
                    <a:pt x="14" y="5"/>
                    <a:pt x="1" y="5"/>
                  </a:cubicBezTo>
                  <a:cubicBezTo>
                    <a:pt x="0" y="4"/>
                    <a:pt x="0" y="7"/>
                    <a:pt x="1" y="7"/>
                  </a:cubicBezTo>
                  <a:cubicBezTo>
                    <a:pt x="14" y="7"/>
                    <a:pt x="27" y="7"/>
                    <a:pt x="39" y="3"/>
                  </a:cubicBezTo>
                  <a:cubicBezTo>
                    <a:pt x="41" y="3"/>
                    <a:pt x="40" y="0"/>
                    <a:pt x="38"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3" name="1-118-Freeform"/>
            <p:cNvSpPr>
              <a:spLocks/>
            </p:cNvSpPr>
            <p:nvPr>
              <p:custDataLst>
                <p:tags r:id="rId132"/>
              </p:custDataLst>
            </p:nvPr>
          </p:nvSpPr>
          <p:spPr bwMode="auto">
            <a:xfrm>
              <a:off x="1312" y="2401"/>
              <a:ext cx="97" cy="15"/>
            </a:xfrm>
            <a:custGeom>
              <a:avLst/>
              <a:gdLst>
                <a:gd name="T0" fmla="*/ 39 w 41"/>
                <a:gd name="T1" fmla="*/ 0 h 6"/>
                <a:gd name="T2" fmla="*/ 1 w 41"/>
                <a:gd name="T3" fmla="*/ 3 h 6"/>
                <a:gd name="T4" fmla="*/ 1 w 41"/>
                <a:gd name="T5" fmla="*/ 5 h 6"/>
                <a:gd name="T6" fmla="*/ 40 w 41"/>
                <a:gd name="T7" fmla="*/ 2 h 6"/>
                <a:gd name="T8" fmla="*/ 39 w 41"/>
                <a:gd name="T9" fmla="*/ 0 h 6"/>
              </a:gdLst>
              <a:ahLst/>
              <a:cxnLst>
                <a:cxn ang="0">
                  <a:pos x="T0" y="T1"/>
                </a:cxn>
                <a:cxn ang="0">
                  <a:pos x="T2" y="T3"/>
                </a:cxn>
                <a:cxn ang="0">
                  <a:pos x="T4" y="T5"/>
                </a:cxn>
                <a:cxn ang="0">
                  <a:pos x="T6" y="T7"/>
                </a:cxn>
                <a:cxn ang="0">
                  <a:pos x="T8" y="T9"/>
                </a:cxn>
              </a:cxnLst>
              <a:rect l="0" t="0" r="r" b="b"/>
              <a:pathLst>
                <a:path w="41" h="6">
                  <a:moveTo>
                    <a:pt x="39" y="0"/>
                  </a:moveTo>
                  <a:cubicBezTo>
                    <a:pt x="26" y="2"/>
                    <a:pt x="14" y="3"/>
                    <a:pt x="1" y="3"/>
                  </a:cubicBezTo>
                  <a:cubicBezTo>
                    <a:pt x="0" y="3"/>
                    <a:pt x="0" y="4"/>
                    <a:pt x="1" y="5"/>
                  </a:cubicBezTo>
                  <a:cubicBezTo>
                    <a:pt x="13" y="6"/>
                    <a:pt x="27" y="6"/>
                    <a:pt x="40" y="2"/>
                  </a:cubicBezTo>
                  <a:cubicBezTo>
                    <a:pt x="41" y="2"/>
                    <a:pt x="41" y="0"/>
                    <a:pt x="3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4" name="1-119-Freeform"/>
            <p:cNvSpPr>
              <a:spLocks/>
            </p:cNvSpPr>
            <p:nvPr>
              <p:custDataLst>
                <p:tags r:id="rId133"/>
              </p:custDataLst>
            </p:nvPr>
          </p:nvSpPr>
          <p:spPr bwMode="auto">
            <a:xfrm>
              <a:off x="1286" y="2368"/>
              <a:ext cx="135" cy="10"/>
            </a:xfrm>
            <a:custGeom>
              <a:avLst/>
              <a:gdLst>
                <a:gd name="T0" fmla="*/ 56 w 57"/>
                <a:gd name="T1" fmla="*/ 0 h 4"/>
                <a:gd name="T2" fmla="*/ 1 w 57"/>
                <a:gd name="T3" fmla="*/ 2 h 4"/>
                <a:gd name="T4" fmla="*/ 1 w 57"/>
                <a:gd name="T5" fmla="*/ 4 h 4"/>
                <a:gd name="T6" fmla="*/ 56 w 57"/>
                <a:gd name="T7" fmla="*/ 2 h 4"/>
                <a:gd name="T8" fmla="*/ 56 w 57"/>
                <a:gd name="T9" fmla="*/ 0 h 4"/>
              </a:gdLst>
              <a:ahLst/>
              <a:cxnLst>
                <a:cxn ang="0">
                  <a:pos x="T0" y="T1"/>
                </a:cxn>
                <a:cxn ang="0">
                  <a:pos x="T2" y="T3"/>
                </a:cxn>
                <a:cxn ang="0">
                  <a:pos x="T4" y="T5"/>
                </a:cxn>
                <a:cxn ang="0">
                  <a:pos x="T6" y="T7"/>
                </a:cxn>
                <a:cxn ang="0">
                  <a:pos x="T8" y="T9"/>
                </a:cxn>
              </a:cxnLst>
              <a:rect l="0" t="0" r="r" b="b"/>
              <a:pathLst>
                <a:path w="57" h="4">
                  <a:moveTo>
                    <a:pt x="56" y="0"/>
                  </a:moveTo>
                  <a:cubicBezTo>
                    <a:pt x="37" y="0"/>
                    <a:pt x="19" y="1"/>
                    <a:pt x="1" y="2"/>
                  </a:cubicBezTo>
                  <a:cubicBezTo>
                    <a:pt x="0" y="2"/>
                    <a:pt x="0" y="4"/>
                    <a:pt x="1" y="4"/>
                  </a:cubicBezTo>
                  <a:cubicBezTo>
                    <a:pt x="19" y="4"/>
                    <a:pt x="38" y="4"/>
                    <a:pt x="56" y="2"/>
                  </a:cubicBezTo>
                  <a:cubicBezTo>
                    <a:pt x="57" y="2"/>
                    <a:pt x="57" y="0"/>
                    <a:pt x="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5" name="1-120-Freeform"/>
            <p:cNvSpPr>
              <a:spLocks noEditPoints="1"/>
            </p:cNvSpPr>
            <p:nvPr>
              <p:custDataLst>
                <p:tags r:id="rId134"/>
              </p:custDataLst>
            </p:nvPr>
          </p:nvSpPr>
          <p:spPr bwMode="auto">
            <a:xfrm>
              <a:off x="506" y="1541"/>
              <a:ext cx="5928" cy="1210"/>
            </a:xfrm>
            <a:custGeom>
              <a:avLst/>
              <a:gdLst>
                <a:gd name="T0" fmla="*/ 2097 w 2507"/>
                <a:gd name="T1" fmla="*/ 140 h 509"/>
                <a:gd name="T2" fmla="*/ 1750 w 2507"/>
                <a:gd name="T3" fmla="*/ 235 h 509"/>
                <a:gd name="T4" fmla="*/ 1644 w 2507"/>
                <a:gd name="T5" fmla="*/ 174 h 509"/>
                <a:gd name="T6" fmla="*/ 1230 w 2507"/>
                <a:gd name="T7" fmla="*/ 14 h 509"/>
                <a:gd name="T8" fmla="*/ 849 w 2507"/>
                <a:gd name="T9" fmla="*/ 36 h 509"/>
                <a:gd name="T10" fmla="*/ 518 w 2507"/>
                <a:gd name="T11" fmla="*/ 122 h 509"/>
                <a:gd name="T12" fmla="*/ 165 w 2507"/>
                <a:gd name="T13" fmla="*/ 292 h 509"/>
                <a:gd name="T14" fmla="*/ 175 w 2507"/>
                <a:gd name="T15" fmla="*/ 392 h 509"/>
                <a:gd name="T16" fmla="*/ 245 w 2507"/>
                <a:gd name="T17" fmla="*/ 463 h 509"/>
                <a:gd name="T18" fmla="*/ 251 w 2507"/>
                <a:gd name="T19" fmla="*/ 373 h 509"/>
                <a:gd name="T20" fmla="*/ 266 w 2507"/>
                <a:gd name="T21" fmla="*/ 323 h 509"/>
                <a:gd name="T22" fmla="*/ 195 w 2507"/>
                <a:gd name="T23" fmla="*/ 342 h 509"/>
                <a:gd name="T24" fmla="*/ 261 w 2507"/>
                <a:gd name="T25" fmla="*/ 504 h 509"/>
                <a:gd name="T26" fmla="*/ 473 w 2507"/>
                <a:gd name="T27" fmla="*/ 370 h 509"/>
                <a:gd name="T28" fmla="*/ 561 w 2507"/>
                <a:gd name="T29" fmla="*/ 164 h 509"/>
                <a:gd name="T30" fmla="*/ 696 w 2507"/>
                <a:gd name="T31" fmla="*/ 238 h 509"/>
                <a:gd name="T32" fmla="*/ 914 w 2507"/>
                <a:gd name="T33" fmla="*/ 43 h 509"/>
                <a:gd name="T34" fmla="*/ 1050 w 2507"/>
                <a:gd name="T35" fmla="*/ 76 h 509"/>
                <a:gd name="T36" fmla="*/ 1100 w 2507"/>
                <a:gd name="T37" fmla="*/ 501 h 509"/>
                <a:gd name="T38" fmla="*/ 1201 w 2507"/>
                <a:gd name="T39" fmla="*/ 475 h 509"/>
                <a:gd name="T40" fmla="*/ 1225 w 2507"/>
                <a:gd name="T41" fmla="*/ 472 h 509"/>
                <a:gd name="T42" fmla="*/ 1216 w 2507"/>
                <a:gd name="T43" fmla="*/ 341 h 509"/>
                <a:gd name="T44" fmla="*/ 1218 w 2507"/>
                <a:gd name="T45" fmla="*/ 210 h 509"/>
                <a:gd name="T46" fmla="*/ 1212 w 2507"/>
                <a:gd name="T47" fmla="*/ 74 h 509"/>
                <a:gd name="T48" fmla="*/ 1167 w 2507"/>
                <a:gd name="T49" fmla="*/ 72 h 509"/>
                <a:gd name="T50" fmla="*/ 1176 w 2507"/>
                <a:gd name="T51" fmla="*/ 196 h 509"/>
                <a:gd name="T52" fmla="*/ 1246 w 2507"/>
                <a:gd name="T53" fmla="*/ 500 h 509"/>
                <a:gd name="T54" fmla="*/ 1494 w 2507"/>
                <a:gd name="T55" fmla="*/ 270 h 509"/>
                <a:gd name="T56" fmla="*/ 1534 w 2507"/>
                <a:gd name="T57" fmla="*/ 228 h 509"/>
                <a:gd name="T58" fmla="*/ 1683 w 2507"/>
                <a:gd name="T59" fmla="*/ 331 h 509"/>
                <a:gd name="T60" fmla="*/ 1694 w 2507"/>
                <a:gd name="T61" fmla="*/ 408 h 509"/>
                <a:gd name="T62" fmla="*/ 1770 w 2507"/>
                <a:gd name="T63" fmla="*/ 486 h 509"/>
                <a:gd name="T64" fmla="*/ 1765 w 2507"/>
                <a:gd name="T65" fmla="*/ 340 h 509"/>
                <a:gd name="T66" fmla="*/ 1847 w 2507"/>
                <a:gd name="T67" fmla="*/ 269 h 509"/>
                <a:gd name="T68" fmla="*/ 2188 w 2507"/>
                <a:gd name="T69" fmla="*/ 502 h 509"/>
                <a:gd name="T70" fmla="*/ 2330 w 2507"/>
                <a:gd name="T71" fmla="*/ 350 h 509"/>
                <a:gd name="T72" fmla="*/ 244 w 2507"/>
                <a:gd name="T73" fmla="*/ 461 h 509"/>
                <a:gd name="T74" fmla="*/ 234 w 2507"/>
                <a:gd name="T75" fmla="*/ 393 h 509"/>
                <a:gd name="T76" fmla="*/ 262 w 2507"/>
                <a:gd name="T77" fmla="*/ 351 h 509"/>
                <a:gd name="T78" fmla="*/ 231 w 2507"/>
                <a:gd name="T79" fmla="*/ 338 h 509"/>
                <a:gd name="T80" fmla="*/ 214 w 2507"/>
                <a:gd name="T81" fmla="*/ 397 h 509"/>
                <a:gd name="T82" fmla="*/ 230 w 2507"/>
                <a:gd name="T83" fmla="*/ 480 h 509"/>
                <a:gd name="T84" fmla="*/ 210 w 2507"/>
                <a:gd name="T85" fmla="*/ 445 h 509"/>
                <a:gd name="T86" fmla="*/ 211 w 2507"/>
                <a:gd name="T87" fmla="*/ 358 h 509"/>
                <a:gd name="T88" fmla="*/ 195 w 2507"/>
                <a:gd name="T89" fmla="*/ 397 h 509"/>
                <a:gd name="T90" fmla="*/ 1198 w 2507"/>
                <a:gd name="T91" fmla="*/ 371 h 509"/>
                <a:gd name="T92" fmla="*/ 1202 w 2507"/>
                <a:gd name="T93" fmla="*/ 437 h 509"/>
                <a:gd name="T94" fmla="*/ 1211 w 2507"/>
                <a:gd name="T95" fmla="*/ 340 h 509"/>
                <a:gd name="T96" fmla="*/ 1198 w 2507"/>
                <a:gd name="T97" fmla="*/ 237 h 509"/>
                <a:gd name="T98" fmla="*/ 1210 w 2507"/>
                <a:gd name="T99" fmla="*/ 121 h 509"/>
                <a:gd name="T100" fmla="*/ 1191 w 2507"/>
                <a:gd name="T101" fmla="*/ 55 h 509"/>
                <a:gd name="T102" fmla="*/ 1178 w 2507"/>
                <a:gd name="T103" fmla="*/ 172 h 509"/>
                <a:gd name="T104" fmla="*/ 1756 w 2507"/>
                <a:gd name="T105" fmla="*/ 477 h 509"/>
                <a:gd name="T106" fmla="*/ 1757 w 2507"/>
                <a:gd name="T107" fmla="*/ 390 h 509"/>
                <a:gd name="T108" fmla="*/ 1756 w 2507"/>
                <a:gd name="T109" fmla="*/ 367 h 509"/>
                <a:gd name="T110" fmla="*/ 1752 w 2507"/>
                <a:gd name="T111" fmla="*/ 453 h 509"/>
                <a:gd name="T112" fmla="*/ 1738 w 2507"/>
                <a:gd name="T113" fmla="*/ 368 h 509"/>
                <a:gd name="T114" fmla="*/ 1713 w 2507"/>
                <a:gd name="T115" fmla="*/ 395 h 509"/>
                <a:gd name="T116" fmla="*/ 1715 w 2507"/>
                <a:gd name="T117" fmla="*/ 466 h 509"/>
                <a:gd name="T118" fmla="*/ 1718 w 2507"/>
                <a:gd name="T119" fmla="*/ 455 h 509"/>
                <a:gd name="T120" fmla="*/ 1716 w 2507"/>
                <a:gd name="T121" fmla="*/ 406 h 509"/>
                <a:gd name="T122" fmla="*/ 1742 w 2507"/>
                <a:gd name="T123" fmla="*/ 35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7" h="509">
                  <a:moveTo>
                    <a:pt x="2504" y="244"/>
                  </a:moveTo>
                  <a:cubicBezTo>
                    <a:pt x="2474" y="242"/>
                    <a:pt x="2441" y="241"/>
                    <a:pt x="2411" y="246"/>
                  </a:cubicBezTo>
                  <a:cubicBezTo>
                    <a:pt x="2411" y="244"/>
                    <a:pt x="2408" y="244"/>
                    <a:pt x="2408" y="246"/>
                  </a:cubicBezTo>
                  <a:cubicBezTo>
                    <a:pt x="2408" y="270"/>
                    <a:pt x="2408" y="293"/>
                    <a:pt x="2409" y="316"/>
                  </a:cubicBezTo>
                  <a:cubicBezTo>
                    <a:pt x="2409" y="315"/>
                    <a:pt x="2408" y="315"/>
                    <a:pt x="2407" y="315"/>
                  </a:cubicBezTo>
                  <a:cubicBezTo>
                    <a:pt x="2389" y="314"/>
                    <a:pt x="2372" y="314"/>
                    <a:pt x="2354" y="314"/>
                  </a:cubicBezTo>
                  <a:cubicBezTo>
                    <a:pt x="2340" y="314"/>
                    <a:pt x="2325" y="312"/>
                    <a:pt x="2311" y="315"/>
                  </a:cubicBezTo>
                  <a:cubicBezTo>
                    <a:pt x="2311" y="315"/>
                    <a:pt x="2311" y="315"/>
                    <a:pt x="2311" y="314"/>
                  </a:cubicBezTo>
                  <a:cubicBezTo>
                    <a:pt x="2310" y="312"/>
                    <a:pt x="2306" y="312"/>
                    <a:pt x="2306" y="314"/>
                  </a:cubicBezTo>
                  <a:cubicBezTo>
                    <a:pt x="2307" y="326"/>
                    <a:pt x="2308" y="337"/>
                    <a:pt x="2310" y="349"/>
                  </a:cubicBezTo>
                  <a:cubicBezTo>
                    <a:pt x="2294" y="348"/>
                    <a:pt x="2279" y="347"/>
                    <a:pt x="2263" y="348"/>
                  </a:cubicBezTo>
                  <a:cubicBezTo>
                    <a:pt x="2263" y="348"/>
                    <a:pt x="2263" y="348"/>
                    <a:pt x="2263" y="348"/>
                  </a:cubicBezTo>
                  <a:cubicBezTo>
                    <a:pt x="2262" y="317"/>
                    <a:pt x="2261" y="287"/>
                    <a:pt x="2258" y="257"/>
                  </a:cubicBezTo>
                  <a:cubicBezTo>
                    <a:pt x="2258" y="255"/>
                    <a:pt x="2255" y="255"/>
                    <a:pt x="2255" y="257"/>
                  </a:cubicBezTo>
                  <a:cubicBezTo>
                    <a:pt x="2255" y="257"/>
                    <a:pt x="2255" y="257"/>
                    <a:pt x="2255" y="257"/>
                  </a:cubicBezTo>
                  <a:cubicBezTo>
                    <a:pt x="2233" y="254"/>
                    <a:pt x="2209" y="256"/>
                    <a:pt x="2187" y="257"/>
                  </a:cubicBezTo>
                  <a:cubicBezTo>
                    <a:pt x="2187" y="218"/>
                    <a:pt x="2187" y="179"/>
                    <a:pt x="2183" y="141"/>
                  </a:cubicBezTo>
                  <a:cubicBezTo>
                    <a:pt x="2183" y="140"/>
                    <a:pt x="2183" y="140"/>
                    <a:pt x="2182" y="140"/>
                  </a:cubicBezTo>
                  <a:cubicBezTo>
                    <a:pt x="2182" y="139"/>
                    <a:pt x="2181" y="139"/>
                    <a:pt x="2180" y="139"/>
                  </a:cubicBezTo>
                  <a:cubicBezTo>
                    <a:pt x="2165" y="137"/>
                    <a:pt x="2149" y="138"/>
                    <a:pt x="2134" y="138"/>
                  </a:cubicBezTo>
                  <a:cubicBezTo>
                    <a:pt x="2123" y="138"/>
                    <a:pt x="2110" y="136"/>
                    <a:pt x="2099" y="139"/>
                  </a:cubicBezTo>
                  <a:cubicBezTo>
                    <a:pt x="2099" y="138"/>
                    <a:pt x="2097" y="138"/>
                    <a:pt x="2097" y="140"/>
                  </a:cubicBezTo>
                  <a:cubicBezTo>
                    <a:pt x="2097" y="140"/>
                    <a:pt x="2097" y="140"/>
                    <a:pt x="2097" y="140"/>
                  </a:cubicBezTo>
                  <a:cubicBezTo>
                    <a:pt x="2096" y="140"/>
                    <a:pt x="2096" y="141"/>
                    <a:pt x="2096" y="141"/>
                  </a:cubicBezTo>
                  <a:cubicBezTo>
                    <a:pt x="2096" y="142"/>
                    <a:pt x="2096" y="142"/>
                    <a:pt x="2097" y="143"/>
                  </a:cubicBezTo>
                  <a:cubicBezTo>
                    <a:pt x="2093" y="193"/>
                    <a:pt x="2097" y="244"/>
                    <a:pt x="2099" y="295"/>
                  </a:cubicBezTo>
                  <a:cubicBezTo>
                    <a:pt x="2099" y="295"/>
                    <a:pt x="2098" y="294"/>
                    <a:pt x="2098" y="294"/>
                  </a:cubicBezTo>
                  <a:cubicBezTo>
                    <a:pt x="2068" y="293"/>
                    <a:pt x="2039" y="292"/>
                    <a:pt x="2009" y="293"/>
                  </a:cubicBezTo>
                  <a:cubicBezTo>
                    <a:pt x="2008" y="271"/>
                    <a:pt x="2007" y="249"/>
                    <a:pt x="2006" y="228"/>
                  </a:cubicBezTo>
                  <a:cubicBezTo>
                    <a:pt x="2006" y="227"/>
                    <a:pt x="2006" y="227"/>
                    <a:pt x="2005" y="226"/>
                  </a:cubicBezTo>
                  <a:cubicBezTo>
                    <a:pt x="2005" y="225"/>
                    <a:pt x="2004" y="225"/>
                    <a:pt x="2003" y="225"/>
                  </a:cubicBezTo>
                  <a:cubicBezTo>
                    <a:pt x="1965" y="225"/>
                    <a:pt x="1926" y="225"/>
                    <a:pt x="1888" y="229"/>
                  </a:cubicBezTo>
                  <a:cubicBezTo>
                    <a:pt x="1887" y="229"/>
                    <a:pt x="1887" y="231"/>
                    <a:pt x="1887" y="231"/>
                  </a:cubicBezTo>
                  <a:cubicBezTo>
                    <a:pt x="1885" y="242"/>
                    <a:pt x="1886" y="254"/>
                    <a:pt x="1887" y="265"/>
                  </a:cubicBezTo>
                  <a:cubicBezTo>
                    <a:pt x="1887" y="265"/>
                    <a:pt x="1887" y="265"/>
                    <a:pt x="1887" y="265"/>
                  </a:cubicBezTo>
                  <a:cubicBezTo>
                    <a:pt x="1874" y="266"/>
                    <a:pt x="1860" y="266"/>
                    <a:pt x="1847" y="266"/>
                  </a:cubicBezTo>
                  <a:cubicBezTo>
                    <a:pt x="1846" y="257"/>
                    <a:pt x="1846" y="247"/>
                    <a:pt x="1845" y="237"/>
                  </a:cubicBezTo>
                  <a:cubicBezTo>
                    <a:pt x="1845" y="237"/>
                    <a:pt x="1846" y="237"/>
                    <a:pt x="1846" y="237"/>
                  </a:cubicBezTo>
                  <a:cubicBezTo>
                    <a:pt x="1849" y="237"/>
                    <a:pt x="1849" y="232"/>
                    <a:pt x="1846" y="232"/>
                  </a:cubicBezTo>
                  <a:cubicBezTo>
                    <a:pt x="1815" y="231"/>
                    <a:pt x="1784" y="230"/>
                    <a:pt x="1753" y="231"/>
                  </a:cubicBezTo>
                  <a:cubicBezTo>
                    <a:pt x="1752" y="231"/>
                    <a:pt x="1751" y="231"/>
                    <a:pt x="1750" y="231"/>
                  </a:cubicBezTo>
                  <a:cubicBezTo>
                    <a:pt x="1750" y="231"/>
                    <a:pt x="1750" y="231"/>
                    <a:pt x="1750" y="231"/>
                  </a:cubicBezTo>
                  <a:cubicBezTo>
                    <a:pt x="1748" y="232"/>
                    <a:pt x="1748" y="235"/>
                    <a:pt x="1750" y="235"/>
                  </a:cubicBezTo>
                  <a:cubicBezTo>
                    <a:pt x="1750" y="235"/>
                    <a:pt x="1750" y="235"/>
                    <a:pt x="1750" y="235"/>
                  </a:cubicBezTo>
                  <a:cubicBezTo>
                    <a:pt x="1750" y="264"/>
                    <a:pt x="1751" y="294"/>
                    <a:pt x="1752" y="324"/>
                  </a:cubicBezTo>
                  <a:cubicBezTo>
                    <a:pt x="1752" y="324"/>
                    <a:pt x="1752" y="324"/>
                    <a:pt x="1752" y="324"/>
                  </a:cubicBezTo>
                  <a:cubicBezTo>
                    <a:pt x="1746" y="324"/>
                    <a:pt x="1740" y="324"/>
                    <a:pt x="1735" y="325"/>
                  </a:cubicBezTo>
                  <a:cubicBezTo>
                    <a:pt x="1735" y="298"/>
                    <a:pt x="1734" y="272"/>
                    <a:pt x="1733" y="245"/>
                  </a:cubicBezTo>
                  <a:cubicBezTo>
                    <a:pt x="1732" y="222"/>
                    <a:pt x="1736" y="195"/>
                    <a:pt x="1729" y="173"/>
                  </a:cubicBezTo>
                  <a:cubicBezTo>
                    <a:pt x="1730" y="173"/>
                    <a:pt x="1732" y="171"/>
                    <a:pt x="1731" y="170"/>
                  </a:cubicBezTo>
                  <a:cubicBezTo>
                    <a:pt x="1720" y="149"/>
                    <a:pt x="1709" y="128"/>
                    <a:pt x="1693" y="111"/>
                  </a:cubicBezTo>
                  <a:cubicBezTo>
                    <a:pt x="1693" y="111"/>
                    <a:pt x="1693" y="111"/>
                    <a:pt x="1693" y="111"/>
                  </a:cubicBezTo>
                  <a:cubicBezTo>
                    <a:pt x="1693" y="84"/>
                    <a:pt x="1695" y="56"/>
                    <a:pt x="1692" y="29"/>
                  </a:cubicBezTo>
                  <a:cubicBezTo>
                    <a:pt x="1692" y="29"/>
                    <a:pt x="1692" y="28"/>
                    <a:pt x="1692" y="28"/>
                  </a:cubicBezTo>
                  <a:cubicBezTo>
                    <a:pt x="1693" y="28"/>
                    <a:pt x="1693" y="27"/>
                    <a:pt x="1692" y="26"/>
                  </a:cubicBezTo>
                  <a:cubicBezTo>
                    <a:pt x="1692" y="26"/>
                    <a:pt x="1692" y="26"/>
                    <a:pt x="1692" y="26"/>
                  </a:cubicBezTo>
                  <a:cubicBezTo>
                    <a:pt x="1692" y="25"/>
                    <a:pt x="1691" y="25"/>
                    <a:pt x="1690" y="26"/>
                  </a:cubicBezTo>
                  <a:cubicBezTo>
                    <a:pt x="1689" y="26"/>
                    <a:pt x="1687" y="27"/>
                    <a:pt x="1686" y="27"/>
                  </a:cubicBezTo>
                  <a:cubicBezTo>
                    <a:pt x="1685" y="27"/>
                    <a:pt x="1684" y="27"/>
                    <a:pt x="1683" y="27"/>
                  </a:cubicBezTo>
                  <a:cubicBezTo>
                    <a:pt x="1682" y="27"/>
                    <a:pt x="1681" y="28"/>
                    <a:pt x="1680" y="28"/>
                  </a:cubicBezTo>
                  <a:cubicBezTo>
                    <a:pt x="1679" y="28"/>
                    <a:pt x="1679" y="29"/>
                    <a:pt x="1679" y="29"/>
                  </a:cubicBezTo>
                  <a:cubicBezTo>
                    <a:pt x="1679" y="30"/>
                    <a:pt x="1679" y="30"/>
                    <a:pt x="1679" y="30"/>
                  </a:cubicBezTo>
                  <a:cubicBezTo>
                    <a:pt x="1677" y="56"/>
                    <a:pt x="1676" y="82"/>
                    <a:pt x="1676" y="108"/>
                  </a:cubicBezTo>
                  <a:cubicBezTo>
                    <a:pt x="1676" y="108"/>
                    <a:pt x="1676" y="108"/>
                    <a:pt x="1675" y="108"/>
                  </a:cubicBezTo>
                  <a:cubicBezTo>
                    <a:pt x="1663" y="129"/>
                    <a:pt x="1654" y="152"/>
                    <a:pt x="1646" y="175"/>
                  </a:cubicBezTo>
                  <a:cubicBezTo>
                    <a:pt x="1645" y="175"/>
                    <a:pt x="1645" y="174"/>
                    <a:pt x="1644" y="174"/>
                  </a:cubicBezTo>
                  <a:cubicBezTo>
                    <a:pt x="1625" y="176"/>
                    <a:pt x="1607" y="177"/>
                    <a:pt x="1588" y="177"/>
                  </a:cubicBezTo>
                  <a:cubicBezTo>
                    <a:pt x="1569" y="177"/>
                    <a:pt x="1550" y="175"/>
                    <a:pt x="1531" y="177"/>
                  </a:cubicBezTo>
                  <a:cubicBezTo>
                    <a:pt x="1530" y="177"/>
                    <a:pt x="1530" y="178"/>
                    <a:pt x="1530" y="178"/>
                  </a:cubicBezTo>
                  <a:cubicBezTo>
                    <a:pt x="1530" y="179"/>
                    <a:pt x="1530" y="179"/>
                    <a:pt x="1530" y="180"/>
                  </a:cubicBezTo>
                  <a:cubicBezTo>
                    <a:pt x="1531" y="196"/>
                    <a:pt x="1531" y="212"/>
                    <a:pt x="1531" y="228"/>
                  </a:cubicBezTo>
                  <a:cubicBezTo>
                    <a:pt x="1510" y="228"/>
                    <a:pt x="1489" y="229"/>
                    <a:pt x="1469" y="231"/>
                  </a:cubicBezTo>
                  <a:cubicBezTo>
                    <a:pt x="1469" y="230"/>
                    <a:pt x="1469" y="230"/>
                    <a:pt x="1469" y="230"/>
                  </a:cubicBezTo>
                  <a:cubicBezTo>
                    <a:pt x="1469" y="228"/>
                    <a:pt x="1465" y="228"/>
                    <a:pt x="1465" y="230"/>
                  </a:cubicBezTo>
                  <a:cubicBezTo>
                    <a:pt x="1465" y="238"/>
                    <a:pt x="1465" y="245"/>
                    <a:pt x="1465" y="252"/>
                  </a:cubicBezTo>
                  <a:cubicBezTo>
                    <a:pt x="1465" y="257"/>
                    <a:pt x="1465" y="263"/>
                    <a:pt x="1468" y="268"/>
                  </a:cubicBezTo>
                  <a:cubicBezTo>
                    <a:pt x="1468" y="268"/>
                    <a:pt x="1468" y="268"/>
                    <a:pt x="1468" y="268"/>
                  </a:cubicBezTo>
                  <a:cubicBezTo>
                    <a:pt x="1443" y="269"/>
                    <a:pt x="1419" y="269"/>
                    <a:pt x="1394" y="270"/>
                  </a:cubicBezTo>
                  <a:cubicBezTo>
                    <a:pt x="1394" y="241"/>
                    <a:pt x="1393" y="212"/>
                    <a:pt x="1391" y="183"/>
                  </a:cubicBezTo>
                  <a:cubicBezTo>
                    <a:pt x="1394" y="183"/>
                    <a:pt x="1394" y="178"/>
                    <a:pt x="1391" y="179"/>
                  </a:cubicBezTo>
                  <a:cubicBezTo>
                    <a:pt x="1391" y="179"/>
                    <a:pt x="1391" y="179"/>
                    <a:pt x="1391" y="179"/>
                  </a:cubicBezTo>
                  <a:cubicBezTo>
                    <a:pt x="1390" y="178"/>
                    <a:pt x="1389" y="178"/>
                    <a:pt x="1388" y="179"/>
                  </a:cubicBezTo>
                  <a:cubicBezTo>
                    <a:pt x="1365" y="182"/>
                    <a:pt x="1341" y="183"/>
                    <a:pt x="1317" y="184"/>
                  </a:cubicBezTo>
                  <a:cubicBezTo>
                    <a:pt x="1308" y="184"/>
                    <a:pt x="1287" y="179"/>
                    <a:pt x="1279" y="185"/>
                  </a:cubicBezTo>
                  <a:cubicBezTo>
                    <a:pt x="1278" y="184"/>
                    <a:pt x="1277" y="184"/>
                    <a:pt x="1277" y="186"/>
                  </a:cubicBezTo>
                  <a:cubicBezTo>
                    <a:pt x="1273" y="208"/>
                    <a:pt x="1273" y="230"/>
                    <a:pt x="1276" y="252"/>
                  </a:cubicBezTo>
                  <a:cubicBezTo>
                    <a:pt x="1264" y="252"/>
                    <a:pt x="1252" y="252"/>
                    <a:pt x="1240" y="252"/>
                  </a:cubicBezTo>
                  <a:cubicBezTo>
                    <a:pt x="1237" y="173"/>
                    <a:pt x="1238" y="93"/>
                    <a:pt x="1230" y="14"/>
                  </a:cubicBezTo>
                  <a:cubicBezTo>
                    <a:pt x="1231" y="14"/>
                    <a:pt x="1232" y="14"/>
                    <a:pt x="1232" y="14"/>
                  </a:cubicBezTo>
                  <a:cubicBezTo>
                    <a:pt x="1235" y="13"/>
                    <a:pt x="1235" y="9"/>
                    <a:pt x="1232" y="9"/>
                  </a:cubicBezTo>
                  <a:cubicBezTo>
                    <a:pt x="1204" y="10"/>
                    <a:pt x="1176" y="9"/>
                    <a:pt x="1148" y="7"/>
                  </a:cubicBezTo>
                  <a:cubicBezTo>
                    <a:pt x="1147" y="7"/>
                    <a:pt x="1146" y="9"/>
                    <a:pt x="1148" y="10"/>
                  </a:cubicBezTo>
                  <a:cubicBezTo>
                    <a:pt x="1148" y="10"/>
                    <a:pt x="1148" y="10"/>
                    <a:pt x="1148" y="10"/>
                  </a:cubicBezTo>
                  <a:cubicBezTo>
                    <a:pt x="1151" y="50"/>
                    <a:pt x="1152" y="91"/>
                    <a:pt x="1152" y="131"/>
                  </a:cubicBezTo>
                  <a:cubicBezTo>
                    <a:pt x="1153" y="171"/>
                    <a:pt x="1150" y="211"/>
                    <a:pt x="1151" y="251"/>
                  </a:cubicBezTo>
                  <a:cubicBezTo>
                    <a:pt x="1137" y="251"/>
                    <a:pt x="1124" y="252"/>
                    <a:pt x="1110" y="254"/>
                  </a:cubicBezTo>
                  <a:cubicBezTo>
                    <a:pt x="1111" y="254"/>
                    <a:pt x="1111" y="253"/>
                    <a:pt x="1111" y="253"/>
                  </a:cubicBezTo>
                  <a:cubicBezTo>
                    <a:pt x="1112" y="211"/>
                    <a:pt x="1113" y="169"/>
                    <a:pt x="1113" y="128"/>
                  </a:cubicBezTo>
                  <a:cubicBezTo>
                    <a:pt x="1114" y="86"/>
                    <a:pt x="1116" y="44"/>
                    <a:pt x="1112" y="2"/>
                  </a:cubicBezTo>
                  <a:cubicBezTo>
                    <a:pt x="1112" y="1"/>
                    <a:pt x="1110" y="1"/>
                    <a:pt x="1109" y="2"/>
                  </a:cubicBezTo>
                  <a:cubicBezTo>
                    <a:pt x="1109" y="2"/>
                    <a:pt x="1109" y="3"/>
                    <a:pt x="1109" y="3"/>
                  </a:cubicBezTo>
                  <a:cubicBezTo>
                    <a:pt x="1109" y="3"/>
                    <a:pt x="1109" y="2"/>
                    <a:pt x="1108" y="2"/>
                  </a:cubicBezTo>
                  <a:cubicBezTo>
                    <a:pt x="1078" y="0"/>
                    <a:pt x="1047" y="0"/>
                    <a:pt x="1016" y="1"/>
                  </a:cubicBezTo>
                  <a:cubicBezTo>
                    <a:pt x="1015" y="1"/>
                    <a:pt x="1014" y="2"/>
                    <a:pt x="1015" y="3"/>
                  </a:cubicBezTo>
                  <a:cubicBezTo>
                    <a:pt x="1014" y="4"/>
                    <a:pt x="1014" y="4"/>
                    <a:pt x="1014" y="4"/>
                  </a:cubicBezTo>
                  <a:cubicBezTo>
                    <a:pt x="1010" y="25"/>
                    <a:pt x="1008" y="53"/>
                    <a:pt x="1013" y="74"/>
                  </a:cubicBezTo>
                  <a:cubicBezTo>
                    <a:pt x="1006" y="74"/>
                    <a:pt x="998" y="73"/>
                    <a:pt x="991" y="74"/>
                  </a:cubicBezTo>
                  <a:cubicBezTo>
                    <a:pt x="990" y="62"/>
                    <a:pt x="990" y="51"/>
                    <a:pt x="989" y="40"/>
                  </a:cubicBezTo>
                  <a:cubicBezTo>
                    <a:pt x="989" y="39"/>
                    <a:pt x="988" y="38"/>
                    <a:pt x="987" y="38"/>
                  </a:cubicBezTo>
                  <a:cubicBezTo>
                    <a:pt x="941" y="39"/>
                    <a:pt x="895" y="33"/>
                    <a:pt x="849" y="36"/>
                  </a:cubicBezTo>
                  <a:cubicBezTo>
                    <a:pt x="849" y="36"/>
                    <a:pt x="849" y="36"/>
                    <a:pt x="849" y="36"/>
                  </a:cubicBezTo>
                  <a:cubicBezTo>
                    <a:pt x="849" y="33"/>
                    <a:pt x="846" y="33"/>
                    <a:pt x="846" y="36"/>
                  </a:cubicBezTo>
                  <a:cubicBezTo>
                    <a:pt x="843" y="79"/>
                    <a:pt x="843" y="123"/>
                    <a:pt x="844" y="167"/>
                  </a:cubicBezTo>
                  <a:cubicBezTo>
                    <a:pt x="844" y="167"/>
                    <a:pt x="843" y="167"/>
                    <a:pt x="843" y="167"/>
                  </a:cubicBezTo>
                  <a:cubicBezTo>
                    <a:pt x="805" y="169"/>
                    <a:pt x="768" y="171"/>
                    <a:pt x="730" y="171"/>
                  </a:cubicBezTo>
                  <a:cubicBezTo>
                    <a:pt x="729" y="171"/>
                    <a:pt x="728" y="172"/>
                    <a:pt x="728" y="173"/>
                  </a:cubicBezTo>
                  <a:cubicBezTo>
                    <a:pt x="726" y="187"/>
                    <a:pt x="726" y="200"/>
                    <a:pt x="727" y="213"/>
                  </a:cubicBezTo>
                  <a:cubicBezTo>
                    <a:pt x="727" y="213"/>
                    <a:pt x="727" y="213"/>
                    <a:pt x="727" y="213"/>
                  </a:cubicBezTo>
                  <a:cubicBezTo>
                    <a:pt x="716" y="213"/>
                    <a:pt x="705" y="213"/>
                    <a:pt x="693" y="213"/>
                  </a:cubicBezTo>
                  <a:cubicBezTo>
                    <a:pt x="692" y="213"/>
                    <a:pt x="691" y="214"/>
                    <a:pt x="691" y="215"/>
                  </a:cubicBezTo>
                  <a:cubicBezTo>
                    <a:pt x="692" y="249"/>
                    <a:pt x="693" y="284"/>
                    <a:pt x="695" y="318"/>
                  </a:cubicBezTo>
                  <a:cubicBezTo>
                    <a:pt x="684" y="318"/>
                    <a:pt x="673" y="319"/>
                    <a:pt x="663" y="319"/>
                  </a:cubicBezTo>
                  <a:cubicBezTo>
                    <a:pt x="661" y="280"/>
                    <a:pt x="659" y="240"/>
                    <a:pt x="657" y="201"/>
                  </a:cubicBezTo>
                  <a:cubicBezTo>
                    <a:pt x="657" y="200"/>
                    <a:pt x="656" y="199"/>
                    <a:pt x="654" y="199"/>
                  </a:cubicBezTo>
                  <a:cubicBezTo>
                    <a:pt x="642" y="198"/>
                    <a:pt x="632" y="200"/>
                    <a:pt x="620" y="202"/>
                  </a:cubicBezTo>
                  <a:cubicBezTo>
                    <a:pt x="620" y="190"/>
                    <a:pt x="620" y="178"/>
                    <a:pt x="620" y="165"/>
                  </a:cubicBezTo>
                  <a:cubicBezTo>
                    <a:pt x="620" y="164"/>
                    <a:pt x="619" y="163"/>
                    <a:pt x="617" y="163"/>
                  </a:cubicBezTo>
                  <a:cubicBezTo>
                    <a:pt x="600" y="163"/>
                    <a:pt x="583" y="162"/>
                    <a:pt x="566" y="163"/>
                  </a:cubicBezTo>
                  <a:cubicBezTo>
                    <a:pt x="566" y="151"/>
                    <a:pt x="565" y="138"/>
                    <a:pt x="565" y="125"/>
                  </a:cubicBezTo>
                  <a:cubicBezTo>
                    <a:pt x="565" y="124"/>
                    <a:pt x="564" y="123"/>
                    <a:pt x="563" y="123"/>
                  </a:cubicBezTo>
                  <a:cubicBezTo>
                    <a:pt x="549" y="123"/>
                    <a:pt x="535" y="122"/>
                    <a:pt x="521" y="120"/>
                  </a:cubicBezTo>
                  <a:cubicBezTo>
                    <a:pt x="520" y="120"/>
                    <a:pt x="518" y="121"/>
                    <a:pt x="518" y="122"/>
                  </a:cubicBezTo>
                  <a:cubicBezTo>
                    <a:pt x="518" y="138"/>
                    <a:pt x="517" y="153"/>
                    <a:pt x="517" y="168"/>
                  </a:cubicBezTo>
                  <a:cubicBezTo>
                    <a:pt x="517" y="167"/>
                    <a:pt x="516" y="167"/>
                    <a:pt x="515" y="167"/>
                  </a:cubicBezTo>
                  <a:cubicBezTo>
                    <a:pt x="507" y="166"/>
                    <a:pt x="498" y="166"/>
                    <a:pt x="490" y="167"/>
                  </a:cubicBezTo>
                  <a:cubicBezTo>
                    <a:pt x="486" y="167"/>
                    <a:pt x="478" y="165"/>
                    <a:pt x="475" y="169"/>
                  </a:cubicBezTo>
                  <a:cubicBezTo>
                    <a:pt x="472" y="171"/>
                    <a:pt x="473" y="177"/>
                    <a:pt x="473" y="180"/>
                  </a:cubicBezTo>
                  <a:cubicBezTo>
                    <a:pt x="473" y="188"/>
                    <a:pt x="473" y="195"/>
                    <a:pt x="474" y="202"/>
                  </a:cubicBezTo>
                  <a:cubicBezTo>
                    <a:pt x="461" y="203"/>
                    <a:pt x="449" y="204"/>
                    <a:pt x="436" y="204"/>
                  </a:cubicBezTo>
                  <a:cubicBezTo>
                    <a:pt x="435" y="204"/>
                    <a:pt x="434" y="206"/>
                    <a:pt x="435" y="207"/>
                  </a:cubicBezTo>
                  <a:cubicBezTo>
                    <a:pt x="434" y="207"/>
                    <a:pt x="434" y="207"/>
                    <a:pt x="434" y="208"/>
                  </a:cubicBezTo>
                  <a:cubicBezTo>
                    <a:pt x="436" y="260"/>
                    <a:pt x="437" y="313"/>
                    <a:pt x="441" y="366"/>
                  </a:cubicBezTo>
                  <a:cubicBezTo>
                    <a:pt x="429" y="366"/>
                    <a:pt x="417" y="366"/>
                    <a:pt x="405" y="367"/>
                  </a:cubicBezTo>
                  <a:cubicBezTo>
                    <a:pt x="405" y="358"/>
                    <a:pt x="405" y="348"/>
                    <a:pt x="404" y="339"/>
                  </a:cubicBezTo>
                  <a:cubicBezTo>
                    <a:pt x="406" y="338"/>
                    <a:pt x="406" y="335"/>
                    <a:pt x="403" y="335"/>
                  </a:cubicBezTo>
                  <a:cubicBezTo>
                    <a:pt x="376" y="334"/>
                    <a:pt x="348" y="334"/>
                    <a:pt x="321" y="333"/>
                  </a:cubicBezTo>
                  <a:cubicBezTo>
                    <a:pt x="319" y="333"/>
                    <a:pt x="318" y="334"/>
                    <a:pt x="318" y="335"/>
                  </a:cubicBezTo>
                  <a:cubicBezTo>
                    <a:pt x="317" y="345"/>
                    <a:pt x="317" y="354"/>
                    <a:pt x="318" y="363"/>
                  </a:cubicBezTo>
                  <a:cubicBezTo>
                    <a:pt x="310" y="363"/>
                    <a:pt x="303" y="364"/>
                    <a:pt x="295" y="364"/>
                  </a:cubicBezTo>
                  <a:cubicBezTo>
                    <a:pt x="297" y="352"/>
                    <a:pt x="296" y="339"/>
                    <a:pt x="295" y="327"/>
                  </a:cubicBezTo>
                  <a:cubicBezTo>
                    <a:pt x="295" y="314"/>
                    <a:pt x="295" y="302"/>
                    <a:pt x="293" y="289"/>
                  </a:cubicBezTo>
                  <a:cubicBezTo>
                    <a:pt x="294" y="288"/>
                    <a:pt x="293" y="285"/>
                    <a:pt x="291" y="285"/>
                  </a:cubicBezTo>
                  <a:cubicBezTo>
                    <a:pt x="250" y="287"/>
                    <a:pt x="209" y="288"/>
                    <a:pt x="168" y="289"/>
                  </a:cubicBezTo>
                  <a:cubicBezTo>
                    <a:pt x="166" y="289"/>
                    <a:pt x="166" y="290"/>
                    <a:pt x="165" y="292"/>
                  </a:cubicBezTo>
                  <a:cubicBezTo>
                    <a:pt x="164" y="308"/>
                    <a:pt x="163" y="323"/>
                    <a:pt x="162" y="339"/>
                  </a:cubicBezTo>
                  <a:cubicBezTo>
                    <a:pt x="162" y="347"/>
                    <a:pt x="162" y="354"/>
                    <a:pt x="162" y="361"/>
                  </a:cubicBezTo>
                  <a:cubicBezTo>
                    <a:pt x="162" y="365"/>
                    <a:pt x="162" y="369"/>
                    <a:pt x="162" y="373"/>
                  </a:cubicBezTo>
                  <a:cubicBezTo>
                    <a:pt x="162" y="378"/>
                    <a:pt x="163" y="382"/>
                    <a:pt x="165" y="387"/>
                  </a:cubicBezTo>
                  <a:cubicBezTo>
                    <a:pt x="165" y="387"/>
                    <a:pt x="164" y="387"/>
                    <a:pt x="164" y="387"/>
                  </a:cubicBezTo>
                  <a:cubicBezTo>
                    <a:pt x="164" y="387"/>
                    <a:pt x="163" y="387"/>
                    <a:pt x="163" y="387"/>
                  </a:cubicBezTo>
                  <a:cubicBezTo>
                    <a:pt x="163" y="388"/>
                    <a:pt x="163" y="388"/>
                    <a:pt x="163" y="388"/>
                  </a:cubicBezTo>
                  <a:cubicBezTo>
                    <a:pt x="148" y="389"/>
                    <a:pt x="134" y="391"/>
                    <a:pt x="119" y="389"/>
                  </a:cubicBezTo>
                  <a:cubicBezTo>
                    <a:pt x="118" y="374"/>
                    <a:pt x="116" y="360"/>
                    <a:pt x="114" y="346"/>
                  </a:cubicBezTo>
                  <a:cubicBezTo>
                    <a:pt x="115" y="344"/>
                    <a:pt x="115" y="342"/>
                    <a:pt x="112" y="342"/>
                  </a:cubicBezTo>
                  <a:cubicBezTo>
                    <a:pt x="78" y="344"/>
                    <a:pt x="43" y="346"/>
                    <a:pt x="8" y="350"/>
                  </a:cubicBezTo>
                  <a:cubicBezTo>
                    <a:pt x="7" y="350"/>
                    <a:pt x="7" y="351"/>
                    <a:pt x="6" y="352"/>
                  </a:cubicBezTo>
                  <a:cubicBezTo>
                    <a:pt x="6" y="352"/>
                    <a:pt x="6" y="352"/>
                    <a:pt x="6" y="353"/>
                  </a:cubicBezTo>
                  <a:cubicBezTo>
                    <a:pt x="0" y="404"/>
                    <a:pt x="1" y="456"/>
                    <a:pt x="5" y="507"/>
                  </a:cubicBezTo>
                  <a:cubicBezTo>
                    <a:pt x="5" y="509"/>
                    <a:pt x="9" y="509"/>
                    <a:pt x="9" y="507"/>
                  </a:cubicBezTo>
                  <a:cubicBezTo>
                    <a:pt x="8" y="456"/>
                    <a:pt x="5" y="405"/>
                    <a:pt x="10" y="354"/>
                  </a:cubicBezTo>
                  <a:cubicBezTo>
                    <a:pt x="44" y="353"/>
                    <a:pt x="77" y="350"/>
                    <a:pt x="111" y="347"/>
                  </a:cubicBezTo>
                  <a:cubicBezTo>
                    <a:pt x="112" y="396"/>
                    <a:pt x="112" y="447"/>
                    <a:pt x="116" y="496"/>
                  </a:cubicBezTo>
                  <a:cubicBezTo>
                    <a:pt x="116" y="498"/>
                    <a:pt x="120" y="498"/>
                    <a:pt x="120" y="496"/>
                  </a:cubicBezTo>
                  <a:cubicBezTo>
                    <a:pt x="123" y="462"/>
                    <a:pt x="122" y="427"/>
                    <a:pt x="119" y="393"/>
                  </a:cubicBezTo>
                  <a:cubicBezTo>
                    <a:pt x="131" y="395"/>
                    <a:pt x="142" y="395"/>
                    <a:pt x="153" y="394"/>
                  </a:cubicBezTo>
                  <a:cubicBezTo>
                    <a:pt x="160" y="394"/>
                    <a:pt x="169" y="392"/>
                    <a:pt x="175" y="392"/>
                  </a:cubicBezTo>
                  <a:cubicBezTo>
                    <a:pt x="187" y="393"/>
                    <a:pt x="188" y="395"/>
                    <a:pt x="190" y="407"/>
                  </a:cubicBezTo>
                  <a:cubicBezTo>
                    <a:pt x="193" y="422"/>
                    <a:pt x="192" y="439"/>
                    <a:pt x="193" y="455"/>
                  </a:cubicBezTo>
                  <a:cubicBezTo>
                    <a:pt x="193" y="470"/>
                    <a:pt x="194" y="486"/>
                    <a:pt x="195" y="502"/>
                  </a:cubicBezTo>
                  <a:cubicBezTo>
                    <a:pt x="195" y="505"/>
                    <a:pt x="199" y="505"/>
                    <a:pt x="199" y="502"/>
                  </a:cubicBezTo>
                  <a:cubicBezTo>
                    <a:pt x="199" y="499"/>
                    <a:pt x="199" y="496"/>
                    <a:pt x="199" y="492"/>
                  </a:cubicBezTo>
                  <a:cubicBezTo>
                    <a:pt x="199" y="492"/>
                    <a:pt x="199" y="492"/>
                    <a:pt x="199" y="492"/>
                  </a:cubicBezTo>
                  <a:cubicBezTo>
                    <a:pt x="203" y="493"/>
                    <a:pt x="206" y="493"/>
                    <a:pt x="210" y="493"/>
                  </a:cubicBezTo>
                  <a:cubicBezTo>
                    <a:pt x="210" y="494"/>
                    <a:pt x="210" y="495"/>
                    <a:pt x="210" y="496"/>
                  </a:cubicBezTo>
                  <a:cubicBezTo>
                    <a:pt x="210" y="497"/>
                    <a:pt x="212" y="497"/>
                    <a:pt x="212" y="496"/>
                  </a:cubicBezTo>
                  <a:cubicBezTo>
                    <a:pt x="212" y="495"/>
                    <a:pt x="212" y="494"/>
                    <a:pt x="212" y="493"/>
                  </a:cubicBezTo>
                  <a:cubicBezTo>
                    <a:pt x="224" y="493"/>
                    <a:pt x="235" y="493"/>
                    <a:pt x="247" y="491"/>
                  </a:cubicBezTo>
                  <a:cubicBezTo>
                    <a:pt x="248" y="491"/>
                    <a:pt x="248" y="490"/>
                    <a:pt x="247" y="490"/>
                  </a:cubicBezTo>
                  <a:cubicBezTo>
                    <a:pt x="242" y="490"/>
                    <a:pt x="237" y="490"/>
                    <a:pt x="233" y="490"/>
                  </a:cubicBezTo>
                  <a:cubicBezTo>
                    <a:pt x="232" y="487"/>
                    <a:pt x="232" y="484"/>
                    <a:pt x="232" y="480"/>
                  </a:cubicBezTo>
                  <a:cubicBezTo>
                    <a:pt x="237" y="480"/>
                    <a:pt x="241" y="479"/>
                    <a:pt x="245" y="478"/>
                  </a:cubicBezTo>
                  <a:cubicBezTo>
                    <a:pt x="246" y="480"/>
                    <a:pt x="246" y="481"/>
                    <a:pt x="248" y="483"/>
                  </a:cubicBezTo>
                  <a:cubicBezTo>
                    <a:pt x="248" y="483"/>
                    <a:pt x="249" y="483"/>
                    <a:pt x="249" y="482"/>
                  </a:cubicBezTo>
                  <a:cubicBezTo>
                    <a:pt x="248" y="481"/>
                    <a:pt x="247" y="479"/>
                    <a:pt x="246" y="478"/>
                  </a:cubicBezTo>
                  <a:cubicBezTo>
                    <a:pt x="248" y="477"/>
                    <a:pt x="251" y="477"/>
                    <a:pt x="253" y="476"/>
                  </a:cubicBezTo>
                  <a:cubicBezTo>
                    <a:pt x="254" y="476"/>
                    <a:pt x="253" y="474"/>
                    <a:pt x="252" y="474"/>
                  </a:cubicBezTo>
                  <a:cubicBezTo>
                    <a:pt x="250" y="475"/>
                    <a:pt x="248" y="475"/>
                    <a:pt x="246" y="475"/>
                  </a:cubicBezTo>
                  <a:cubicBezTo>
                    <a:pt x="245" y="472"/>
                    <a:pt x="245" y="468"/>
                    <a:pt x="245" y="463"/>
                  </a:cubicBezTo>
                  <a:cubicBezTo>
                    <a:pt x="248" y="463"/>
                    <a:pt x="251" y="462"/>
                    <a:pt x="254" y="462"/>
                  </a:cubicBezTo>
                  <a:cubicBezTo>
                    <a:pt x="255" y="462"/>
                    <a:pt x="255" y="460"/>
                    <a:pt x="254" y="460"/>
                  </a:cubicBezTo>
                  <a:cubicBezTo>
                    <a:pt x="251" y="460"/>
                    <a:pt x="248" y="461"/>
                    <a:pt x="245" y="461"/>
                  </a:cubicBezTo>
                  <a:cubicBezTo>
                    <a:pt x="246" y="453"/>
                    <a:pt x="247" y="446"/>
                    <a:pt x="247" y="441"/>
                  </a:cubicBezTo>
                  <a:cubicBezTo>
                    <a:pt x="250" y="440"/>
                    <a:pt x="252" y="440"/>
                    <a:pt x="254" y="439"/>
                  </a:cubicBezTo>
                  <a:cubicBezTo>
                    <a:pt x="255" y="439"/>
                    <a:pt x="255" y="437"/>
                    <a:pt x="253" y="437"/>
                  </a:cubicBezTo>
                  <a:cubicBezTo>
                    <a:pt x="251" y="438"/>
                    <a:pt x="249" y="438"/>
                    <a:pt x="248" y="438"/>
                  </a:cubicBezTo>
                  <a:cubicBezTo>
                    <a:pt x="248" y="435"/>
                    <a:pt x="248" y="431"/>
                    <a:pt x="248" y="427"/>
                  </a:cubicBezTo>
                  <a:cubicBezTo>
                    <a:pt x="250" y="426"/>
                    <a:pt x="253" y="426"/>
                    <a:pt x="255" y="425"/>
                  </a:cubicBezTo>
                  <a:cubicBezTo>
                    <a:pt x="257" y="425"/>
                    <a:pt x="256" y="423"/>
                    <a:pt x="255" y="423"/>
                  </a:cubicBezTo>
                  <a:cubicBezTo>
                    <a:pt x="253" y="423"/>
                    <a:pt x="250" y="424"/>
                    <a:pt x="248" y="424"/>
                  </a:cubicBezTo>
                  <a:cubicBezTo>
                    <a:pt x="248" y="419"/>
                    <a:pt x="249" y="414"/>
                    <a:pt x="249" y="408"/>
                  </a:cubicBezTo>
                  <a:cubicBezTo>
                    <a:pt x="249" y="408"/>
                    <a:pt x="249" y="408"/>
                    <a:pt x="250" y="408"/>
                  </a:cubicBezTo>
                  <a:cubicBezTo>
                    <a:pt x="251" y="408"/>
                    <a:pt x="251" y="407"/>
                    <a:pt x="250" y="407"/>
                  </a:cubicBezTo>
                  <a:cubicBezTo>
                    <a:pt x="249" y="407"/>
                    <a:pt x="249" y="407"/>
                    <a:pt x="249" y="407"/>
                  </a:cubicBezTo>
                  <a:cubicBezTo>
                    <a:pt x="249" y="404"/>
                    <a:pt x="249" y="401"/>
                    <a:pt x="249" y="398"/>
                  </a:cubicBezTo>
                  <a:cubicBezTo>
                    <a:pt x="249" y="397"/>
                    <a:pt x="249" y="395"/>
                    <a:pt x="249" y="393"/>
                  </a:cubicBezTo>
                  <a:cubicBezTo>
                    <a:pt x="250" y="393"/>
                    <a:pt x="250" y="393"/>
                    <a:pt x="250" y="393"/>
                  </a:cubicBezTo>
                  <a:cubicBezTo>
                    <a:pt x="251" y="393"/>
                    <a:pt x="251" y="391"/>
                    <a:pt x="250" y="391"/>
                  </a:cubicBezTo>
                  <a:cubicBezTo>
                    <a:pt x="250" y="391"/>
                    <a:pt x="250" y="391"/>
                    <a:pt x="249" y="391"/>
                  </a:cubicBezTo>
                  <a:cubicBezTo>
                    <a:pt x="250" y="385"/>
                    <a:pt x="250" y="379"/>
                    <a:pt x="250" y="373"/>
                  </a:cubicBezTo>
                  <a:cubicBezTo>
                    <a:pt x="250" y="373"/>
                    <a:pt x="251" y="373"/>
                    <a:pt x="251" y="373"/>
                  </a:cubicBezTo>
                  <a:cubicBezTo>
                    <a:pt x="253" y="372"/>
                    <a:pt x="253" y="370"/>
                    <a:pt x="251" y="370"/>
                  </a:cubicBezTo>
                  <a:cubicBezTo>
                    <a:pt x="251" y="370"/>
                    <a:pt x="251" y="370"/>
                    <a:pt x="250" y="370"/>
                  </a:cubicBezTo>
                  <a:cubicBezTo>
                    <a:pt x="251" y="365"/>
                    <a:pt x="251" y="360"/>
                    <a:pt x="251" y="355"/>
                  </a:cubicBezTo>
                  <a:cubicBezTo>
                    <a:pt x="255" y="355"/>
                    <a:pt x="258" y="354"/>
                    <a:pt x="262" y="354"/>
                  </a:cubicBezTo>
                  <a:cubicBezTo>
                    <a:pt x="262" y="356"/>
                    <a:pt x="262" y="358"/>
                    <a:pt x="262" y="360"/>
                  </a:cubicBezTo>
                  <a:cubicBezTo>
                    <a:pt x="262" y="361"/>
                    <a:pt x="264" y="361"/>
                    <a:pt x="264" y="360"/>
                  </a:cubicBezTo>
                  <a:cubicBezTo>
                    <a:pt x="264" y="358"/>
                    <a:pt x="265" y="356"/>
                    <a:pt x="265" y="354"/>
                  </a:cubicBezTo>
                  <a:cubicBezTo>
                    <a:pt x="269" y="353"/>
                    <a:pt x="273" y="353"/>
                    <a:pt x="278" y="352"/>
                  </a:cubicBezTo>
                  <a:cubicBezTo>
                    <a:pt x="279" y="352"/>
                    <a:pt x="279" y="350"/>
                    <a:pt x="278" y="350"/>
                  </a:cubicBezTo>
                  <a:cubicBezTo>
                    <a:pt x="277" y="350"/>
                    <a:pt x="277" y="350"/>
                    <a:pt x="276" y="350"/>
                  </a:cubicBezTo>
                  <a:cubicBezTo>
                    <a:pt x="277" y="339"/>
                    <a:pt x="277" y="328"/>
                    <a:pt x="276" y="317"/>
                  </a:cubicBezTo>
                  <a:cubicBezTo>
                    <a:pt x="276" y="315"/>
                    <a:pt x="274" y="315"/>
                    <a:pt x="274" y="317"/>
                  </a:cubicBezTo>
                  <a:cubicBezTo>
                    <a:pt x="273" y="328"/>
                    <a:pt x="273" y="339"/>
                    <a:pt x="274" y="350"/>
                  </a:cubicBezTo>
                  <a:cubicBezTo>
                    <a:pt x="271" y="350"/>
                    <a:pt x="268" y="351"/>
                    <a:pt x="265" y="351"/>
                  </a:cubicBezTo>
                  <a:cubicBezTo>
                    <a:pt x="265" y="347"/>
                    <a:pt x="265" y="343"/>
                    <a:pt x="266" y="340"/>
                  </a:cubicBezTo>
                  <a:cubicBezTo>
                    <a:pt x="267" y="339"/>
                    <a:pt x="269" y="339"/>
                    <a:pt x="271" y="339"/>
                  </a:cubicBezTo>
                  <a:cubicBezTo>
                    <a:pt x="272" y="339"/>
                    <a:pt x="272" y="337"/>
                    <a:pt x="271" y="337"/>
                  </a:cubicBezTo>
                  <a:cubicBezTo>
                    <a:pt x="269" y="337"/>
                    <a:pt x="267" y="337"/>
                    <a:pt x="266" y="337"/>
                  </a:cubicBezTo>
                  <a:cubicBezTo>
                    <a:pt x="266" y="334"/>
                    <a:pt x="266" y="330"/>
                    <a:pt x="266" y="326"/>
                  </a:cubicBezTo>
                  <a:cubicBezTo>
                    <a:pt x="268" y="326"/>
                    <a:pt x="269" y="326"/>
                    <a:pt x="271" y="326"/>
                  </a:cubicBezTo>
                  <a:cubicBezTo>
                    <a:pt x="273" y="326"/>
                    <a:pt x="273" y="323"/>
                    <a:pt x="271" y="323"/>
                  </a:cubicBezTo>
                  <a:cubicBezTo>
                    <a:pt x="270" y="323"/>
                    <a:pt x="268" y="323"/>
                    <a:pt x="266" y="323"/>
                  </a:cubicBezTo>
                  <a:cubicBezTo>
                    <a:pt x="267" y="319"/>
                    <a:pt x="267" y="314"/>
                    <a:pt x="267" y="309"/>
                  </a:cubicBezTo>
                  <a:cubicBezTo>
                    <a:pt x="268" y="309"/>
                    <a:pt x="269" y="309"/>
                    <a:pt x="270" y="309"/>
                  </a:cubicBezTo>
                  <a:cubicBezTo>
                    <a:pt x="272" y="309"/>
                    <a:pt x="272" y="306"/>
                    <a:pt x="270" y="306"/>
                  </a:cubicBezTo>
                  <a:cubicBezTo>
                    <a:pt x="269" y="306"/>
                    <a:pt x="268" y="306"/>
                    <a:pt x="267" y="307"/>
                  </a:cubicBezTo>
                  <a:cubicBezTo>
                    <a:pt x="267" y="306"/>
                    <a:pt x="267" y="306"/>
                    <a:pt x="267" y="306"/>
                  </a:cubicBezTo>
                  <a:cubicBezTo>
                    <a:pt x="267" y="305"/>
                    <a:pt x="265" y="304"/>
                    <a:pt x="264" y="306"/>
                  </a:cubicBezTo>
                  <a:cubicBezTo>
                    <a:pt x="264" y="306"/>
                    <a:pt x="264" y="306"/>
                    <a:pt x="264" y="307"/>
                  </a:cubicBezTo>
                  <a:cubicBezTo>
                    <a:pt x="240" y="308"/>
                    <a:pt x="215" y="312"/>
                    <a:pt x="191" y="312"/>
                  </a:cubicBezTo>
                  <a:cubicBezTo>
                    <a:pt x="190" y="312"/>
                    <a:pt x="190" y="313"/>
                    <a:pt x="191" y="313"/>
                  </a:cubicBezTo>
                  <a:cubicBezTo>
                    <a:pt x="198" y="314"/>
                    <a:pt x="204" y="314"/>
                    <a:pt x="211" y="314"/>
                  </a:cubicBezTo>
                  <a:cubicBezTo>
                    <a:pt x="211" y="317"/>
                    <a:pt x="211" y="321"/>
                    <a:pt x="211" y="325"/>
                  </a:cubicBezTo>
                  <a:cubicBezTo>
                    <a:pt x="207" y="325"/>
                    <a:pt x="203" y="325"/>
                    <a:pt x="199" y="326"/>
                  </a:cubicBezTo>
                  <a:cubicBezTo>
                    <a:pt x="199" y="322"/>
                    <a:pt x="199" y="319"/>
                    <a:pt x="199" y="316"/>
                  </a:cubicBezTo>
                  <a:cubicBezTo>
                    <a:pt x="199" y="314"/>
                    <a:pt x="197" y="315"/>
                    <a:pt x="197" y="316"/>
                  </a:cubicBezTo>
                  <a:cubicBezTo>
                    <a:pt x="197" y="319"/>
                    <a:pt x="196" y="323"/>
                    <a:pt x="196" y="326"/>
                  </a:cubicBezTo>
                  <a:cubicBezTo>
                    <a:pt x="193" y="327"/>
                    <a:pt x="190" y="327"/>
                    <a:pt x="187" y="327"/>
                  </a:cubicBezTo>
                  <a:cubicBezTo>
                    <a:pt x="186" y="327"/>
                    <a:pt x="186" y="329"/>
                    <a:pt x="187" y="329"/>
                  </a:cubicBezTo>
                  <a:cubicBezTo>
                    <a:pt x="190" y="329"/>
                    <a:pt x="193" y="329"/>
                    <a:pt x="196" y="329"/>
                  </a:cubicBezTo>
                  <a:cubicBezTo>
                    <a:pt x="196" y="332"/>
                    <a:pt x="195" y="336"/>
                    <a:pt x="195" y="340"/>
                  </a:cubicBezTo>
                  <a:cubicBezTo>
                    <a:pt x="192" y="340"/>
                    <a:pt x="188" y="340"/>
                    <a:pt x="184" y="340"/>
                  </a:cubicBezTo>
                  <a:cubicBezTo>
                    <a:pt x="183" y="340"/>
                    <a:pt x="183" y="342"/>
                    <a:pt x="184" y="342"/>
                  </a:cubicBezTo>
                  <a:cubicBezTo>
                    <a:pt x="188" y="342"/>
                    <a:pt x="192" y="342"/>
                    <a:pt x="195" y="342"/>
                  </a:cubicBezTo>
                  <a:cubicBezTo>
                    <a:pt x="195" y="347"/>
                    <a:pt x="195" y="352"/>
                    <a:pt x="195" y="357"/>
                  </a:cubicBezTo>
                  <a:cubicBezTo>
                    <a:pt x="191" y="358"/>
                    <a:pt x="187" y="358"/>
                    <a:pt x="183" y="359"/>
                  </a:cubicBezTo>
                  <a:cubicBezTo>
                    <a:pt x="183" y="343"/>
                    <a:pt x="183" y="328"/>
                    <a:pt x="182" y="313"/>
                  </a:cubicBezTo>
                  <a:cubicBezTo>
                    <a:pt x="182" y="311"/>
                    <a:pt x="180" y="311"/>
                    <a:pt x="180" y="313"/>
                  </a:cubicBezTo>
                  <a:cubicBezTo>
                    <a:pt x="180" y="328"/>
                    <a:pt x="181" y="344"/>
                    <a:pt x="181" y="359"/>
                  </a:cubicBezTo>
                  <a:cubicBezTo>
                    <a:pt x="180" y="359"/>
                    <a:pt x="179" y="359"/>
                    <a:pt x="178" y="359"/>
                  </a:cubicBezTo>
                  <a:cubicBezTo>
                    <a:pt x="177" y="359"/>
                    <a:pt x="177" y="361"/>
                    <a:pt x="178" y="361"/>
                  </a:cubicBezTo>
                  <a:cubicBezTo>
                    <a:pt x="179" y="361"/>
                    <a:pt x="180" y="361"/>
                    <a:pt x="181" y="360"/>
                  </a:cubicBezTo>
                  <a:cubicBezTo>
                    <a:pt x="181" y="365"/>
                    <a:pt x="181" y="370"/>
                    <a:pt x="182" y="375"/>
                  </a:cubicBezTo>
                  <a:cubicBezTo>
                    <a:pt x="177" y="375"/>
                    <a:pt x="173" y="374"/>
                    <a:pt x="168" y="373"/>
                  </a:cubicBezTo>
                  <a:cubicBezTo>
                    <a:pt x="168" y="365"/>
                    <a:pt x="166" y="357"/>
                    <a:pt x="166" y="350"/>
                  </a:cubicBezTo>
                  <a:cubicBezTo>
                    <a:pt x="166" y="338"/>
                    <a:pt x="163" y="305"/>
                    <a:pt x="172" y="296"/>
                  </a:cubicBezTo>
                  <a:cubicBezTo>
                    <a:pt x="178" y="291"/>
                    <a:pt x="191" y="293"/>
                    <a:pt x="198" y="293"/>
                  </a:cubicBezTo>
                  <a:cubicBezTo>
                    <a:pt x="209" y="293"/>
                    <a:pt x="219" y="292"/>
                    <a:pt x="229" y="292"/>
                  </a:cubicBezTo>
                  <a:cubicBezTo>
                    <a:pt x="249" y="291"/>
                    <a:pt x="270" y="291"/>
                    <a:pt x="290" y="290"/>
                  </a:cubicBezTo>
                  <a:cubicBezTo>
                    <a:pt x="289" y="303"/>
                    <a:pt x="290" y="317"/>
                    <a:pt x="290" y="330"/>
                  </a:cubicBezTo>
                  <a:cubicBezTo>
                    <a:pt x="291" y="341"/>
                    <a:pt x="290" y="353"/>
                    <a:pt x="293" y="364"/>
                  </a:cubicBezTo>
                  <a:cubicBezTo>
                    <a:pt x="284" y="365"/>
                    <a:pt x="275" y="366"/>
                    <a:pt x="266" y="367"/>
                  </a:cubicBezTo>
                  <a:cubicBezTo>
                    <a:pt x="264" y="367"/>
                    <a:pt x="264" y="368"/>
                    <a:pt x="264" y="369"/>
                  </a:cubicBezTo>
                  <a:cubicBezTo>
                    <a:pt x="263" y="368"/>
                    <a:pt x="260" y="368"/>
                    <a:pt x="260" y="370"/>
                  </a:cubicBezTo>
                  <a:cubicBezTo>
                    <a:pt x="260" y="415"/>
                    <a:pt x="258" y="459"/>
                    <a:pt x="258" y="504"/>
                  </a:cubicBezTo>
                  <a:cubicBezTo>
                    <a:pt x="258" y="506"/>
                    <a:pt x="261" y="506"/>
                    <a:pt x="261" y="504"/>
                  </a:cubicBezTo>
                  <a:cubicBezTo>
                    <a:pt x="265" y="459"/>
                    <a:pt x="265" y="415"/>
                    <a:pt x="264" y="370"/>
                  </a:cubicBezTo>
                  <a:cubicBezTo>
                    <a:pt x="264" y="370"/>
                    <a:pt x="264" y="370"/>
                    <a:pt x="264" y="370"/>
                  </a:cubicBezTo>
                  <a:cubicBezTo>
                    <a:pt x="265" y="370"/>
                    <a:pt x="265" y="371"/>
                    <a:pt x="266" y="371"/>
                  </a:cubicBezTo>
                  <a:cubicBezTo>
                    <a:pt x="288" y="370"/>
                    <a:pt x="311" y="369"/>
                    <a:pt x="333" y="367"/>
                  </a:cubicBezTo>
                  <a:cubicBezTo>
                    <a:pt x="326" y="384"/>
                    <a:pt x="330" y="405"/>
                    <a:pt x="331" y="423"/>
                  </a:cubicBezTo>
                  <a:cubicBezTo>
                    <a:pt x="331" y="450"/>
                    <a:pt x="332" y="476"/>
                    <a:pt x="333" y="502"/>
                  </a:cubicBezTo>
                  <a:cubicBezTo>
                    <a:pt x="333" y="505"/>
                    <a:pt x="338" y="505"/>
                    <a:pt x="338" y="502"/>
                  </a:cubicBezTo>
                  <a:cubicBezTo>
                    <a:pt x="337" y="480"/>
                    <a:pt x="336" y="457"/>
                    <a:pt x="336" y="435"/>
                  </a:cubicBezTo>
                  <a:cubicBezTo>
                    <a:pt x="335" y="412"/>
                    <a:pt x="331" y="386"/>
                    <a:pt x="338" y="364"/>
                  </a:cubicBezTo>
                  <a:cubicBezTo>
                    <a:pt x="338" y="363"/>
                    <a:pt x="336" y="362"/>
                    <a:pt x="335" y="363"/>
                  </a:cubicBezTo>
                  <a:cubicBezTo>
                    <a:pt x="335" y="362"/>
                    <a:pt x="334" y="362"/>
                    <a:pt x="334" y="362"/>
                  </a:cubicBezTo>
                  <a:cubicBezTo>
                    <a:pt x="329" y="362"/>
                    <a:pt x="325" y="362"/>
                    <a:pt x="320" y="363"/>
                  </a:cubicBezTo>
                  <a:cubicBezTo>
                    <a:pt x="320" y="355"/>
                    <a:pt x="320" y="342"/>
                    <a:pt x="327" y="338"/>
                  </a:cubicBezTo>
                  <a:cubicBezTo>
                    <a:pt x="331" y="335"/>
                    <a:pt x="347" y="338"/>
                    <a:pt x="352" y="339"/>
                  </a:cubicBezTo>
                  <a:cubicBezTo>
                    <a:pt x="368" y="339"/>
                    <a:pt x="385" y="339"/>
                    <a:pt x="401" y="340"/>
                  </a:cubicBezTo>
                  <a:cubicBezTo>
                    <a:pt x="398" y="366"/>
                    <a:pt x="399" y="394"/>
                    <a:pt x="400" y="420"/>
                  </a:cubicBezTo>
                  <a:cubicBezTo>
                    <a:pt x="400" y="448"/>
                    <a:pt x="400" y="476"/>
                    <a:pt x="403" y="504"/>
                  </a:cubicBezTo>
                  <a:cubicBezTo>
                    <a:pt x="404" y="506"/>
                    <a:pt x="407" y="506"/>
                    <a:pt x="407" y="504"/>
                  </a:cubicBezTo>
                  <a:cubicBezTo>
                    <a:pt x="407" y="476"/>
                    <a:pt x="405" y="448"/>
                    <a:pt x="405" y="420"/>
                  </a:cubicBezTo>
                  <a:cubicBezTo>
                    <a:pt x="405" y="404"/>
                    <a:pt x="405" y="387"/>
                    <a:pt x="405" y="370"/>
                  </a:cubicBezTo>
                  <a:cubicBezTo>
                    <a:pt x="420" y="370"/>
                    <a:pt x="435" y="370"/>
                    <a:pt x="450" y="370"/>
                  </a:cubicBezTo>
                  <a:cubicBezTo>
                    <a:pt x="456" y="370"/>
                    <a:pt x="467" y="368"/>
                    <a:pt x="473" y="370"/>
                  </a:cubicBezTo>
                  <a:cubicBezTo>
                    <a:pt x="486" y="376"/>
                    <a:pt x="483" y="388"/>
                    <a:pt x="483" y="399"/>
                  </a:cubicBezTo>
                  <a:cubicBezTo>
                    <a:pt x="484" y="432"/>
                    <a:pt x="486" y="465"/>
                    <a:pt x="487" y="498"/>
                  </a:cubicBezTo>
                  <a:cubicBezTo>
                    <a:pt x="487" y="501"/>
                    <a:pt x="491" y="501"/>
                    <a:pt x="491" y="498"/>
                  </a:cubicBezTo>
                  <a:cubicBezTo>
                    <a:pt x="490" y="476"/>
                    <a:pt x="490" y="453"/>
                    <a:pt x="489" y="431"/>
                  </a:cubicBezTo>
                  <a:cubicBezTo>
                    <a:pt x="488" y="420"/>
                    <a:pt x="488" y="410"/>
                    <a:pt x="488" y="399"/>
                  </a:cubicBezTo>
                  <a:cubicBezTo>
                    <a:pt x="487" y="392"/>
                    <a:pt x="489" y="378"/>
                    <a:pt x="487" y="371"/>
                  </a:cubicBezTo>
                  <a:cubicBezTo>
                    <a:pt x="484" y="364"/>
                    <a:pt x="481" y="365"/>
                    <a:pt x="473" y="365"/>
                  </a:cubicBezTo>
                  <a:cubicBezTo>
                    <a:pt x="463" y="365"/>
                    <a:pt x="453" y="366"/>
                    <a:pt x="444" y="366"/>
                  </a:cubicBezTo>
                  <a:cubicBezTo>
                    <a:pt x="444" y="313"/>
                    <a:pt x="441" y="261"/>
                    <a:pt x="439" y="208"/>
                  </a:cubicBezTo>
                  <a:cubicBezTo>
                    <a:pt x="451" y="209"/>
                    <a:pt x="464" y="209"/>
                    <a:pt x="477" y="206"/>
                  </a:cubicBezTo>
                  <a:cubicBezTo>
                    <a:pt x="479" y="206"/>
                    <a:pt x="479" y="202"/>
                    <a:pt x="477" y="202"/>
                  </a:cubicBezTo>
                  <a:cubicBezTo>
                    <a:pt x="477" y="197"/>
                    <a:pt x="477" y="192"/>
                    <a:pt x="477" y="188"/>
                  </a:cubicBezTo>
                  <a:cubicBezTo>
                    <a:pt x="477" y="183"/>
                    <a:pt x="475" y="174"/>
                    <a:pt x="480" y="172"/>
                  </a:cubicBezTo>
                  <a:cubicBezTo>
                    <a:pt x="484" y="170"/>
                    <a:pt x="492" y="171"/>
                    <a:pt x="496" y="171"/>
                  </a:cubicBezTo>
                  <a:cubicBezTo>
                    <a:pt x="502" y="171"/>
                    <a:pt x="509" y="171"/>
                    <a:pt x="515" y="172"/>
                  </a:cubicBezTo>
                  <a:cubicBezTo>
                    <a:pt x="516" y="172"/>
                    <a:pt x="517" y="171"/>
                    <a:pt x="517" y="170"/>
                  </a:cubicBezTo>
                  <a:cubicBezTo>
                    <a:pt x="517" y="170"/>
                    <a:pt x="517" y="170"/>
                    <a:pt x="517" y="170"/>
                  </a:cubicBezTo>
                  <a:cubicBezTo>
                    <a:pt x="517" y="172"/>
                    <a:pt x="520" y="172"/>
                    <a:pt x="520" y="170"/>
                  </a:cubicBezTo>
                  <a:cubicBezTo>
                    <a:pt x="522" y="155"/>
                    <a:pt x="523" y="140"/>
                    <a:pt x="523" y="125"/>
                  </a:cubicBezTo>
                  <a:cubicBezTo>
                    <a:pt x="536" y="127"/>
                    <a:pt x="548" y="127"/>
                    <a:pt x="560" y="128"/>
                  </a:cubicBezTo>
                  <a:cubicBezTo>
                    <a:pt x="560" y="140"/>
                    <a:pt x="560" y="152"/>
                    <a:pt x="561" y="164"/>
                  </a:cubicBezTo>
                  <a:cubicBezTo>
                    <a:pt x="561" y="164"/>
                    <a:pt x="561" y="164"/>
                    <a:pt x="561" y="164"/>
                  </a:cubicBezTo>
                  <a:cubicBezTo>
                    <a:pt x="560" y="165"/>
                    <a:pt x="560" y="166"/>
                    <a:pt x="562" y="166"/>
                  </a:cubicBezTo>
                  <a:cubicBezTo>
                    <a:pt x="579" y="168"/>
                    <a:pt x="597" y="168"/>
                    <a:pt x="615" y="168"/>
                  </a:cubicBezTo>
                  <a:cubicBezTo>
                    <a:pt x="615" y="180"/>
                    <a:pt x="615" y="193"/>
                    <a:pt x="615" y="205"/>
                  </a:cubicBezTo>
                  <a:cubicBezTo>
                    <a:pt x="615" y="208"/>
                    <a:pt x="619" y="208"/>
                    <a:pt x="620" y="206"/>
                  </a:cubicBezTo>
                  <a:cubicBezTo>
                    <a:pt x="620" y="206"/>
                    <a:pt x="621" y="206"/>
                    <a:pt x="621" y="206"/>
                  </a:cubicBezTo>
                  <a:cubicBezTo>
                    <a:pt x="633" y="204"/>
                    <a:pt x="648" y="199"/>
                    <a:pt x="652" y="213"/>
                  </a:cubicBezTo>
                  <a:cubicBezTo>
                    <a:pt x="655" y="223"/>
                    <a:pt x="654" y="238"/>
                    <a:pt x="654" y="248"/>
                  </a:cubicBezTo>
                  <a:cubicBezTo>
                    <a:pt x="655" y="272"/>
                    <a:pt x="657" y="296"/>
                    <a:pt x="658" y="319"/>
                  </a:cubicBezTo>
                  <a:cubicBezTo>
                    <a:pt x="648" y="320"/>
                    <a:pt x="638" y="320"/>
                    <a:pt x="628" y="320"/>
                  </a:cubicBezTo>
                  <a:cubicBezTo>
                    <a:pt x="627" y="320"/>
                    <a:pt x="627" y="321"/>
                    <a:pt x="627" y="322"/>
                  </a:cubicBezTo>
                  <a:cubicBezTo>
                    <a:pt x="627" y="322"/>
                    <a:pt x="627" y="322"/>
                    <a:pt x="627" y="322"/>
                  </a:cubicBezTo>
                  <a:cubicBezTo>
                    <a:pt x="623" y="380"/>
                    <a:pt x="626" y="440"/>
                    <a:pt x="630" y="497"/>
                  </a:cubicBezTo>
                  <a:cubicBezTo>
                    <a:pt x="630" y="499"/>
                    <a:pt x="633" y="499"/>
                    <a:pt x="633" y="497"/>
                  </a:cubicBezTo>
                  <a:cubicBezTo>
                    <a:pt x="634" y="440"/>
                    <a:pt x="634" y="381"/>
                    <a:pt x="629" y="324"/>
                  </a:cubicBezTo>
                  <a:cubicBezTo>
                    <a:pt x="662" y="326"/>
                    <a:pt x="697" y="325"/>
                    <a:pt x="730" y="321"/>
                  </a:cubicBezTo>
                  <a:cubicBezTo>
                    <a:pt x="729" y="381"/>
                    <a:pt x="732" y="441"/>
                    <a:pt x="735" y="501"/>
                  </a:cubicBezTo>
                  <a:cubicBezTo>
                    <a:pt x="736" y="504"/>
                    <a:pt x="739" y="504"/>
                    <a:pt x="739" y="501"/>
                  </a:cubicBezTo>
                  <a:cubicBezTo>
                    <a:pt x="740" y="441"/>
                    <a:pt x="739" y="380"/>
                    <a:pt x="733" y="321"/>
                  </a:cubicBezTo>
                  <a:cubicBezTo>
                    <a:pt x="735" y="320"/>
                    <a:pt x="735" y="316"/>
                    <a:pt x="732" y="316"/>
                  </a:cubicBezTo>
                  <a:cubicBezTo>
                    <a:pt x="721" y="317"/>
                    <a:pt x="709" y="317"/>
                    <a:pt x="698" y="318"/>
                  </a:cubicBezTo>
                  <a:cubicBezTo>
                    <a:pt x="698" y="299"/>
                    <a:pt x="697" y="280"/>
                    <a:pt x="697" y="261"/>
                  </a:cubicBezTo>
                  <a:cubicBezTo>
                    <a:pt x="697" y="253"/>
                    <a:pt x="696" y="245"/>
                    <a:pt x="696" y="238"/>
                  </a:cubicBezTo>
                  <a:cubicBezTo>
                    <a:pt x="696" y="233"/>
                    <a:pt x="696" y="228"/>
                    <a:pt x="696" y="223"/>
                  </a:cubicBezTo>
                  <a:cubicBezTo>
                    <a:pt x="698" y="217"/>
                    <a:pt x="703" y="216"/>
                    <a:pt x="709" y="217"/>
                  </a:cubicBezTo>
                  <a:cubicBezTo>
                    <a:pt x="718" y="216"/>
                    <a:pt x="730" y="218"/>
                    <a:pt x="740" y="218"/>
                  </a:cubicBezTo>
                  <a:cubicBezTo>
                    <a:pt x="747" y="218"/>
                    <a:pt x="756" y="216"/>
                    <a:pt x="763" y="218"/>
                  </a:cubicBezTo>
                  <a:cubicBezTo>
                    <a:pt x="778" y="220"/>
                    <a:pt x="777" y="224"/>
                    <a:pt x="779" y="239"/>
                  </a:cubicBezTo>
                  <a:cubicBezTo>
                    <a:pt x="779" y="248"/>
                    <a:pt x="780" y="257"/>
                    <a:pt x="781" y="267"/>
                  </a:cubicBezTo>
                  <a:cubicBezTo>
                    <a:pt x="787" y="344"/>
                    <a:pt x="789" y="422"/>
                    <a:pt x="788" y="500"/>
                  </a:cubicBezTo>
                  <a:cubicBezTo>
                    <a:pt x="788" y="502"/>
                    <a:pt x="792" y="502"/>
                    <a:pt x="792" y="500"/>
                  </a:cubicBezTo>
                  <a:cubicBezTo>
                    <a:pt x="794" y="405"/>
                    <a:pt x="790" y="310"/>
                    <a:pt x="781" y="215"/>
                  </a:cubicBezTo>
                  <a:cubicBezTo>
                    <a:pt x="781" y="214"/>
                    <a:pt x="780" y="213"/>
                    <a:pt x="779" y="213"/>
                  </a:cubicBezTo>
                  <a:cubicBezTo>
                    <a:pt x="763" y="213"/>
                    <a:pt x="747" y="213"/>
                    <a:pt x="731" y="213"/>
                  </a:cubicBezTo>
                  <a:cubicBezTo>
                    <a:pt x="731" y="213"/>
                    <a:pt x="731" y="213"/>
                    <a:pt x="731" y="213"/>
                  </a:cubicBezTo>
                  <a:cubicBezTo>
                    <a:pt x="730" y="206"/>
                    <a:pt x="727" y="186"/>
                    <a:pt x="731" y="180"/>
                  </a:cubicBezTo>
                  <a:cubicBezTo>
                    <a:pt x="737" y="172"/>
                    <a:pt x="759" y="175"/>
                    <a:pt x="768" y="175"/>
                  </a:cubicBezTo>
                  <a:cubicBezTo>
                    <a:pt x="793" y="175"/>
                    <a:pt x="818" y="174"/>
                    <a:pt x="843" y="172"/>
                  </a:cubicBezTo>
                  <a:cubicBezTo>
                    <a:pt x="843" y="172"/>
                    <a:pt x="844" y="172"/>
                    <a:pt x="844" y="172"/>
                  </a:cubicBezTo>
                  <a:cubicBezTo>
                    <a:pt x="844" y="203"/>
                    <a:pt x="845" y="235"/>
                    <a:pt x="845" y="267"/>
                  </a:cubicBezTo>
                  <a:cubicBezTo>
                    <a:pt x="846" y="344"/>
                    <a:pt x="848" y="421"/>
                    <a:pt x="851" y="498"/>
                  </a:cubicBezTo>
                  <a:cubicBezTo>
                    <a:pt x="851" y="501"/>
                    <a:pt x="855" y="501"/>
                    <a:pt x="855" y="498"/>
                  </a:cubicBezTo>
                  <a:cubicBezTo>
                    <a:pt x="853" y="421"/>
                    <a:pt x="851" y="344"/>
                    <a:pt x="850" y="267"/>
                  </a:cubicBezTo>
                  <a:cubicBezTo>
                    <a:pt x="849" y="191"/>
                    <a:pt x="851" y="114"/>
                    <a:pt x="849" y="38"/>
                  </a:cubicBezTo>
                  <a:cubicBezTo>
                    <a:pt x="870" y="42"/>
                    <a:pt x="892" y="42"/>
                    <a:pt x="914" y="43"/>
                  </a:cubicBezTo>
                  <a:cubicBezTo>
                    <a:pt x="926" y="43"/>
                    <a:pt x="937" y="43"/>
                    <a:pt x="949" y="43"/>
                  </a:cubicBezTo>
                  <a:cubicBezTo>
                    <a:pt x="957" y="43"/>
                    <a:pt x="976" y="39"/>
                    <a:pt x="982" y="45"/>
                  </a:cubicBezTo>
                  <a:cubicBezTo>
                    <a:pt x="989" y="51"/>
                    <a:pt x="986" y="75"/>
                    <a:pt x="986" y="84"/>
                  </a:cubicBezTo>
                  <a:cubicBezTo>
                    <a:pt x="987" y="96"/>
                    <a:pt x="987" y="108"/>
                    <a:pt x="988" y="120"/>
                  </a:cubicBezTo>
                  <a:cubicBezTo>
                    <a:pt x="989" y="145"/>
                    <a:pt x="990" y="171"/>
                    <a:pt x="991" y="196"/>
                  </a:cubicBezTo>
                  <a:cubicBezTo>
                    <a:pt x="995" y="296"/>
                    <a:pt x="999" y="396"/>
                    <a:pt x="1003" y="496"/>
                  </a:cubicBezTo>
                  <a:cubicBezTo>
                    <a:pt x="1003" y="498"/>
                    <a:pt x="1007" y="498"/>
                    <a:pt x="1007" y="496"/>
                  </a:cubicBezTo>
                  <a:cubicBezTo>
                    <a:pt x="1002" y="356"/>
                    <a:pt x="996" y="217"/>
                    <a:pt x="991" y="77"/>
                  </a:cubicBezTo>
                  <a:cubicBezTo>
                    <a:pt x="1006" y="79"/>
                    <a:pt x="1021" y="79"/>
                    <a:pt x="1036" y="80"/>
                  </a:cubicBezTo>
                  <a:cubicBezTo>
                    <a:pt x="1036" y="80"/>
                    <a:pt x="1036" y="80"/>
                    <a:pt x="1036" y="80"/>
                  </a:cubicBezTo>
                  <a:cubicBezTo>
                    <a:pt x="1036" y="81"/>
                    <a:pt x="1038" y="81"/>
                    <a:pt x="1038" y="80"/>
                  </a:cubicBezTo>
                  <a:cubicBezTo>
                    <a:pt x="1041" y="80"/>
                    <a:pt x="1044" y="80"/>
                    <a:pt x="1048" y="80"/>
                  </a:cubicBezTo>
                  <a:cubicBezTo>
                    <a:pt x="1046" y="149"/>
                    <a:pt x="1048" y="219"/>
                    <a:pt x="1049" y="289"/>
                  </a:cubicBezTo>
                  <a:cubicBezTo>
                    <a:pt x="1049" y="359"/>
                    <a:pt x="1050" y="429"/>
                    <a:pt x="1050" y="500"/>
                  </a:cubicBezTo>
                  <a:cubicBezTo>
                    <a:pt x="1050" y="502"/>
                    <a:pt x="1054" y="502"/>
                    <a:pt x="1054" y="500"/>
                  </a:cubicBezTo>
                  <a:cubicBezTo>
                    <a:pt x="1054" y="429"/>
                    <a:pt x="1053" y="359"/>
                    <a:pt x="1052" y="289"/>
                  </a:cubicBezTo>
                  <a:cubicBezTo>
                    <a:pt x="1052" y="219"/>
                    <a:pt x="1054" y="149"/>
                    <a:pt x="1051" y="80"/>
                  </a:cubicBezTo>
                  <a:cubicBezTo>
                    <a:pt x="1051" y="79"/>
                    <a:pt x="1051" y="78"/>
                    <a:pt x="1051" y="78"/>
                  </a:cubicBezTo>
                  <a:cubicBezTo>
                    <a:pt x="1054" y="59"/>
                    <a:pt x="1055" y="40"/>
                    <a:pt x="1054" y="21"/>
                  </a:cubicBezTo>
                  <a:cubicBezTo>
                    <a:pt x="1054" y="20"/>
                    <a:pt x="1053" y="20"/>
                    <a:pt x="1053" y="21"/>
                  </a:cubicBezTo>
                  <a:cubicBezTo>
                    <a:pt x="1053" y="40"/>
                    <a:pt x="1051" y="58"/>
                    <a:pt x="1050" y="77"/>
                  </a:cubicBezTo>
                  <a:cubicBezTo>
                    <a:pt x="1050" y="76"/>
                    <a:pt x="1050" y="76"/>
                    <a:pt x="1050" y="76"/>
                  </a:cubicBezTo>
                  <a:cubicBezTo>
                    <a:pt x="1046" y="76"/>
                    <a:pt x="1042" y="76"/>
                    <a:pt x="1038" y="76"/>
                  </a:cubicBezTo>
                  <a:cubicBezTo>
                    <a:pt x="1039" y="57"/>
                    <a:pt x="1039" y="39"/>
                    <a:pt x="1039" y="21"/>
                  </a:cubicBezTo>
                  <a:cubicBezTo>
                    <a:pt x="1039" y="20"/>
                    <a:pt x="1037" y="20"/>
                    <a:pt x="1037" y="21"/>
                  </a:cubicBezTo>
                  <a:cubicBezTo>
                    <a:pt x="1037" y="39"/>
                    <a:pt x="1036" y="57"/>
                    <a:pt x="1036" y="75"/>
                  </a:cubicBezTo>
                  <a:cubicBezTo>
                    <a:pt x="1032" y="75"/>
                    <a:pt x="1029" y="75"/>
                    <a:pt x="1025" y="75"/>
                  </a:cubicBezTo>
                  <a:cubicBezTo>
                    <a:pt x="1025" y="75"/>
                    <a:pt x="1025" y="74"/>
                    <a:pt x="1025" y="74"/>
                  </a:cubicBezTo>
                  <a:cubicBezTo>
                    <a:pt x="1026" y="56"/>
                    <a:pt x="1026" y="37"/>
                    <a:pt x="1025" y="18"/>
                  </a:cubicBezTo>
                  <a:cubicBezTo>
                    <a:pt x="1025" y="17"/>
                    <a:pt x="1024" y="17"/>
                    <a:pt x="1023" y="18"/>
                  </a:cubicBezTo>
                  <a:cubicBezTo>
                    <a:pt x="1023" y="37"/>
                    <a:pt x="1022" y="56"/>
                    <a:pt x="1023" y="74"/>
                  </a:cubicBezTo>
                  <a:cubicBezTo>
                    <a:pt x="1023" y="74"/>
                    <a:pt x="1023" y="74"/>
                    <a:pt x="1023" y="75"/>
                  </a:cubicBezTo>
                  <a:cubicBezTo>
                    <a:pt x="1021" y="74"/>
                    <a:pt x="1018" y="74"/>
                    <a:pt x="1015" y="74"/>
                  </a:cubicBezTo>
                  <a:cubicBezTo>
                    <a:pt x="1016" y="63"/>
                    <a:pt x="1015" y="51"/>
                    <a:pt x="1015" y="40"/>
                  </a:cubicBezTo>
                  <a:cubicBezTo>
                    <a:pt x="1016" y="28"/>
                    <a:pt x="1017" y="17"/>
                    <a:pt x="1017" y="5"/>
                  </a:cubicBezTo>
                  <a:cubicBezTo>
                    <a:pt x="1017" y="5"/>
                    <a:pt x="1017" y="5"/>
                    <a:pt x="1017" y="4"/>
                  </a:cubicBezTo>
                  <a:cubicBezTo>
                    <a:pt x="1047" y="6"/>
                    <a:pt x="1078" y="7"/>
                    <a:pt x="1108" y="6"/>
                  </a:cubicBezTo>
                  <a:cubicBezTo>
                    <a:pt x="1109" y="6"/>
                    <a:pt x="1109" y="6"/>
                    <a:pt x="1109" y="6"/>
                  </a:cubicBezTo>
                  <a:cubicBezTo>
                    <a:pt x="1107" y="46"/>
                    <a:pt x="1110" y="87"/>
                    <a:pt x="1110" y="128"/>
                  </a:cubicBezTo>
                  <a:cubicBezTo>
                    <a:pt x="1109" y="169"/>
                    <a:pt x="1108" y="211"/>
                    <a:pt x="1107" y="253"/>
                  </a:cubicBezTo>
                  <a:cubicBezTo>
                    <a:pt x="1107" y="254"/>
                    <a:pt x="1108" y="254"/>
                    <a:pt x="1108" y="254"/>
                  </a:cubicBezTo>
                  <a:cubicBezTo>
                    <a:pt x="1105" y="255"/>
                    <a:pt x="1102" y="255"/>
                    <a:pt x="1099" y="255"/>
                  </a:cubicBezTo>
                  <a:cubicBezTo>
                    <a:pt x="1098" y="256"/>
                    <a:pt x="1098" y="257"/>
                    <a:pt x="1099" y="258"/>
                  </a:cubicBezTo>
                  <a:cubicBezTo>
                    <a:pt x="1093" y="338"/>
                    <a:pt x="1096" y="420"/>
                    <a:pt x="1100" y="501"/>
                  </a:cubicBezTo>
                  <a:cubicBezTo>
                    <a:pt x="1100" y="503"/>
                    <a:pt x="1104" y="503"/>
                    <a:pt x="1103" y="501"/>
                  </a:cubicBezTo>
                  <a:cubicBezTo>
                    <a:pt x="1100" y="420"/>
                    <a:pt x="1103" y="339"/>
                    <a:pt x="1102" y="257"/>
                  </a:cubicBezTo>
                  <a:cubicBezTo>
                    <a:pt x="1109" y="262"/>
                    <a:pt x="1133" y="258"/>
                    <a:pt x="1140" y="257"/>
                  </a:cubicBezTo>
                  <a:cubicBezTo>
                    <a:pt x="1153" y="257"/>
                    <a:pt x="1166" y="257"/>
                    <a:pt x="1178" y="255"/>
                  </a:cubicBezTo>
                  <a:cubicBezTo>
                    <a:pt x="1174" y="337"/>
                    <a:pt x="1177" y="420"/>
                    <a:pt x="1179" y="502"/>
                  </a:cubicBezTo>
                  <a:cubicBezTo>
                    <a:pt x="1179" y="505"/>
                    <a:pt x="1183" y="505"/>
                    <a:pt x="1183" y="502"/>
                  </a:cubicBezTo>
                  <a:cubicBezTo>
                    <a:pt x="1182" y="468"/>
                    <a:pt x="1182" y="434"/>
                    <a:pt x="1183" y="400"/>
                  </a:cubicBezTo>
                  <a:cubicBezTo>
                    <a:pt x="1183" y="400"/>
                    <a:pt x="1183" y="400"/>
                    <a:pt x="1183" y="400"/>
                  </a:cubicBezTo>
                  <a:cubicBezTo>
                    <a:pt x="1188" y="400"/>
                    <a:pt x="1193" y="399"/>
                    <a:pt x="1198" y="399"/>
                  </a:cubicBezTo>
                  <a:cubicBezTo>
                    <a:pt x="1199" y="405"/>
                    <a:pt x="1199" y="411"/>
                    <a:pt x="1199" y="417"/>
                  </a:cubicBezTo>
                  <a:cubicBezTo>
                    <a:pt x="1194" y="417"/>
                    <a:pt x="1189" y="417"/>
                    <a:pt x="1184" y="417"/>
                  </a:cubicBezTo>
                  <a:cubicBezTo>
                    <a:pt x="1183" y="417"/>
                    <a:pt x="1184" y="418"/>
                    <a:pt x="1184" y="418"/>
                  </a:cubicBezTo>
                  <a:cubicBezTo>
                    <a:pt x="1189" y="419"/>
                    <a:pt x="1194" y="419"/>
                    <a:pt x="1199" y="419"/>
                  </a:cubicBezTo>
                  <a:cubicBezTo>
                    <a:pt x="1199" y="425"/>
                    <a:pt x="1199" y="432"/>
                    <a:pt x="1200" y="438"/>
                  </a:cubicBezTo>
                  <a:cubicBezTo>
                    <a:pt x="1196" y="438"/>
                    <a:pt x="1192" y="439"/>
                    <a:pt x="1188" y="439"/>
                  </a:cubicBezTo>
                  <a:cubicBezTo>
                    <a:pt x="1187" y="439"/>
                    <a:pt x="1187" y="440"/>
                    <a:pt x="1188" y="440"/>
                  </a:cubicBezTo>
                  <a:cubicBezTo>
                    <a:pt x="1192" y="440"/>
                    <a:pt x="1196" y="440"/>
                    <a:pt x="1200" y="440"/>
                  </a:cubicBezTo>
                  <a:cubicBezTo>
                    <a:pt x="1200" y="444"/>
                    <a:pt x="1200" y="449"/>
                    <a:pt x="1200" y="453"/>
                  </a:cubicBezTo>
                  <a:cubicBezTo>
                    <a:pt x="1197" y="453"/>
                    <a:pt x="1193" y="454"/>
                    <a:pt x="1190" y="454"/>
                  </a:cubicBezTo>
                  <a:cubicBezTo>
                    <a:pt x="1189" y="454"/>
                    <a:pt x="1189" y="455"/>
                    <a:pt x="1190" y="455"/>
                  </a:cubicBezTo>
                  <a:cubicBezTo>
                    <a:pt x="1193" y="455"/>
                    <a:pt x="1197" y="455"/>
                    <a:pt x="1200" y="455"/>
                  </a:cubicBezTo>
                  <a:cubicBezTo>
                    <a:pt x="1200" y="462"/>
                    <a:pt x="1200" y="468"/>
                    <a:pt x="1201" y="475"/>
                  </a:cubicBezTo>
                  <a:cubicBezTo>
                    <a:pt x="1197" y="474"/>
                    <a:pt x="1193" y="474"/>
                    <a:pt x="1189" y="473"/>
                  </a:cubicBezTo>
                  <a:cubicBezTo>
                    <a:pt x="1187" y="473"/>
                    <a:pt x="1187" y="475"/>
                    <a:pt x="1188" y="475"/>
                  </a:cubicBezTo>
                  <a:cubicBezTo>
                    <a:pt x="1192" y="476"/>
                    <a:pt x="1196" y="477"/>
                    <a:pt x="1201" y="477"/>
                  </a:cubicBezTo>
                  <a:cubicBezTo>
                    <a:pt x="1201" y="481"/>
                    <a:pt x="1201" y="485"/>
                    <a:pt x="1201" y="489"/>
                  </a:cubicBezTo>
                  <a:cubicBezTo>
                    <a:pt x="1199" y="489"/>
                    <a:pt x="1196" y="489"/>
                    <a:pt x="1194" y="489"/>
                  </a:cubicBezTo>
                  <a:cubicBezTo>
                    <a:pt x="1194" y="489"/>
                    <a:pt x="1194" y="488"/>
                    <a:pt x="1193" y="488"/>
                  </a:cubicBezTo>
                  <a:cubicBezTo>
                    <a:pt x="1192" y="489"/>
                    <a:pt x="1190" y="489"/>
                    <a:pt x="1188" y="490"/>
                  </a:cubicBezTo>
                  <a:cubicBezTo>
                    <a:pt x="1187" y="490"/>
                    <a:pt x="1188" y="491"/>
                    <a:pt x="1189" y="491"/>
                  </a:cubicBezTo>
                  <a:cubicBezTo>
                    <a:pt x="1193" y="491"/>
                    <a:pt x="1197" y="492"/>
                    <a:pt x="1201" y="492"/>
                  </a:cubicBezTo>
                  <a:cubicBezTo>
                    <a:pt x="1201" y="493"/>
                    <a:pt x="1201" y="494"/>
                    <a:pt x="1201" y="496"/>
                  </a:cubicBezTo>
                  <a:cubicBezTo>
                    <a:pt x="1201" y="497"/>
                    <a:pt x="1203" y="497"/>
                    <a:pt x="1203" y="496"/>
                  </a:cubicBezTo>
                  <a:cubicBezTo>
                    <a:pt x="1203" y="494"/>
                    <a:pt x="1203" y="493"/>
                    <a:pt x="1203" y="492"/>
                  </a:cubicBezTo>
                  <a:cubicBezTo>
                    <a:pt x="1212" y="491"/>
                    <a:pt x="1221" y="491"/>
                    <a:pt x="1230" y="489"/>
                  </a:cubicBezTo>
                  <a:cubicBezTo>
                    <a:pt x="1231" y="489"/>
                    <a:pt x="1231" y="487"/>
                    <a:pt x="1230" y="487"/>
                  </a:cubicBezTo>
                  <a:cubicBezTo>
                    <a:pt x="1221" y="487"/>
                    <a:pt x="1212" y="488"/>
                    <a:pt x="1203" y="489"/>
                  </a:cubicBezTo>
                  <a:cubicBezTo>
                    <a:pt x="1203" y="485"/>
                    <a:pt x="1203" y="481"/>
                    <a:pt x="1203" y="477"/>
                  </a:cubicBezTo>
                  <a:cubicBezTo>
                    <a:pt x="1206" y="477"/>
                    <a:pt x="1210" y="477"/>
                    <a:pt x="1213" y="477"/>
                  </a:cubicBezTo>
                  <a:cubicBezTo>
                    <a:pt x="1213" y="478"/>
                    <a:pt x="1213" y="480"/>
                    <a:pt x="1214" y="482"/>
                  </a:cubicBezTo>
                  <a:cubicBezTo>
                    <a:pt x="1214" y="484"/>
                    <a:pt x="1216" y="484"/>
                    <a:pt x="1216" y="482"/>
                  </a:cubicBezTo>
                  <a:cubicBezTo>
                    <a:pt x="1216" y="480"/>
                    <a:pt x="1216" y="478"/>
                    <a:pt x="1216" y="476"/>
                  </a:cubicBezTo>
                  <a:cubicBezTo>
                    <a:pt x="1220" y="476"/>
                    <a:pt x="1223" y="475"/>
                    <a:pt x="1226" y="474"/>
                  </a:cubicBezTo>
                  <a:cubicBezTo>
                    <a:pt x="1227" y="474"/>
                    <a:pt x="1227" y="472"/>
                    <a:pt x="1225" y="472"/>
                  </a:cubicBezTo>
                  <a:cubicBezTo>
                    <a:pt x="1222" y="473"/>
                    <a:pt x="1219" y="473"/>
                    <a:pt x="1216" y="474"/>
                  </a:cubicBezTo>
                  <a:cubicBezTo>
                    <a:pt x="1216" y="467"/>
                    <a:pt x="1216" y="460"/>
                    <a:pt x="1216" y="454"/>
                  </a:cubicBezTo>
                  <a:cubicBezTo>
                    <a:pt x="1221" y="453"/>
                    <a:pt x="1226" y="452"/>
                    <a:pt x="1231" y="451"/>
                  </a:cubicBezTo>
                  <a:cubicBezTo>
                    <a:pt x="1232" y="451"/>
                    <a:pt x="1232" y="449"/>
                    <a:pt x="1231" y="449"/>
                  </a:cubicBezTo>
                  <a:cubicBezTo>
                    <a:pt x="1226" y="450"/>
                    <a:pt x="1221" y="451"/>
                    <a:pt x="1216" y="451"/>
                  </a:cubicBezTo>
                  <a:cubicBezTo>
                    <a:pt x="1216" y="447"/>
                    <a:pt x="1216" y="442"/>
                    <a:pt x="1216" y="437"/>
                  </a:cubicBezTo>
                  <a:cubicBezTo>
                    <a:pt x="1219" y="437"/>
                    <a:pt x="1222" y="436"/>
                    <a:pt x="1225" y="435"/>
                  </a:cubicBezTo>
                  <a:cubicBezTo>
                    <a:pt x="1226" y="435"/>
                    <a:pt x="1225" y="433"/>
                    <a:pt x="1224" y="433"/>
                  </a:cubicBezTo>
                  <a:cubicBezTo>
                    <a:pt x="1221" y="434"/>
                    <a:pt x="1219" y="434"/>
                    <a:pt x="1216" y="435"/>
                  </a:cubicBezTo>
                  <a:cubicBezTo>
                    <a:pt x="1216" y="429"/>
                    <a:pt x="1216" y="424"/>
                    <a:pt x="1216" y="418"/>
                  </a:cubicBezTo>
                  <a:cubicBezTo>
                    <a:pt x="1222" y="418"/>
                    <a:pt x="1227" y="417"/>
                    <a:pt x="1233" y="415"/>
                  </a:cubicBezTo>
                  <a:cubicBezTo>
                    <a:pt x="1234" y="415"/>
                    <a:pt x="1233" y="413"/>
                    <a:pt x="1232" y="413"/>
                  </a:cubicBezTo>
                  <a:cubicBezTo>
                    <a:pt x="1227" y="414"/>
                    <a:pt x="1222" y="415"/>
                    <a:pt x="1216" y="416"/>
                  </a:cubicBezTo>
                  <a:cubicBezTo>
                    <a:pt x="1216" y="410"/>
                    <a:pt x="1216" y="403"/>
                    <a:pt x="1216" y="397"/>
                  </a:cubicBezTo>
                  <a:cubicBezTo>
                    <a:pt x="1220" y="397"/>
                    <a:pt x="1223" y="396"/>
                    <a:pt x="1226" y="396"/>
                  </a:cubicBezTo>
                  <a:cubicBezTo>
                    <a:pt x="1227" y="396"/>
                    <a:pt x="1227" y="394"/>
                    <a:pt x="1226" y="394"/>
                  </a:cubicBezTo>
                  <a:cubicBezTo>
                    <a:pt x="1223" y="394"/>
                    <a:pt x="1219" y="394"/>
                    <a:pt x="1216" y="395"/>
                  </a:cubicBezTo>
                  <a:cubicBezTo>
                    <a:pt x="1216" y="387"/>
                    <a:pt x="1216" y="379"/>
                    <a:pt x="1216" y="371"/>
                  </a:cubicBezTo>
                  <a:cubicBezTo>
                    <a:pt x="1218" y="371"/>
                    <a:pt x="1220" y="370"/>
                    <a:pt x="1222" y="370"/>
                  </a:cubicBezTo>
                  <a:cubicBezTo>
                    <a:pt x="1223" y="370"/>
                    <a:pt x="1223" y="368"/>
                    <a:pt x="1221" y="368"/>
                  </a:cubicBezTo>
                  <a:cubicBezTo>
                    <a:pt x="1220" y="368"/>
                    <a:pt x="1218" y="368"/>
                    <a:pt x="1216" y="369"/>
                  </a:cubicBezTo>
                  <a:cubicBezTo>
                    <a:pt x="1216" y="360"/>
                    <a:pt x="1216" y="350"/>
                    <a:pt x="1216" y="341"/>
                  </a:cubicBezTo>
                  <a:cubicBezTo>
                    <a:pt x="1217" y="341"/>
                    <a:pt x="1218" y="341"/>
                    <a:pt x="1219" y="341"/>
                  </a:cubicBezTo>
                  <a:cubicBezTo>
                    <a:pt x="1220" y="340"/>
                    <a:pt x="1220" y="339"/>
                    <a:pt x="1219" y="339"/>
                  </a:cubicBezTo>
                  <a:cubicBezTo>
                    <a:pt x="1218" y="339"/>
                    <a:pt x="1217" y="339"/>
                    <a:pt x="1216" y="339"/>
                  </a:cubicBezTo>
                  <a:cubicBezTo>
                    <a:pt x="1216" y="332"/>
                    <a:pt x="1216" y="325"/>
                    <a:pt x="1216" y="318"/>
                  </a:cubicBezTo>
                  <a:cubicBezTo>
                    <a:pt x="1217" y="318"/>
                    <a:pt x="1218" y="317"/>
                    <a:pt x="1219" y="317"/>
                  </a:cubicBezTo>
                  <a:cubicBezTo>
                    <a:pt x="1221" y="317"/>
                    <a:pt x="1220" y="315"/>
                    <a:pt x="1219" y="315"/>
                  </a:cubicBezTo>
                  <a:cubicBezTo>
                    <a:pt x="1218" y="315"/>
                    <a:pt x="1217" y="315"/>
                    <a:pt x="1216" y="315"/>
                  </a:cubicBezTo>
                  <a:cubicBezTo>
                    <a:pt x="1216" y="309"/>
                    <a:pt x="1216" y="302"/>
                    <a:pt x="1216" y="296"/>
                  </a:cubicBezTo>
                  <a:cubicBezTo>
                    <a:pt x="1217" y="296"/>
                    <a:pt x="1218" y="295"/>
                    <a:pt x="1219" y="295"/>
                  </a:cubicBezTo>
                  <a:cubicBezTo>
                    <a:pt x="1220" y="295"/>
                    <a:pt x="1220" y="293"/>
                    <a:pt x="1219" y="293"/>
                  </a:cubicBezTo>
                  <a:cubicBezTo>
                    <a:pt x="1218" y="294"/>
                    <a:pt x="1217" y="294"/>
                    <a:pt x="1216" y="294"/>
                  </a:cubicBezTo>
                  <a:cubicBezTo>
                    <a:pt x="1215" y="289"/>
                    <a:pt x="1215" y="284"/>
                    <a:pt x="1215" y="279"/>
                  </a:cubicBezTo>
                  <a:cubicBezTo>
                    <a:pt x="1216" y="278"/>
                    <a:pt x="1217" y="278"/>
                    <a:pt x="1218" y="278"/>
                  </a:cubicBezTo>
                  <a:cubicBezTo>
                    <a:pt x="1219" y="278"/>
                    <a:pt x="1219" y="276"/>
                    <a:pt x="1218" y="276"/>
                  </a:cubicBezTo>
                  <a:cubicBezTo>
                    <a:pt x="1217" y="276"/>
                    <a:pt x="1216" y="276"/>
                    <a:pt x="1215" y="276"/>
                  </a:cubicBezTo>
                  <a:cubicBezTo>
                    <a:pt x="1215" y="264"/>
                    <a:pt x="1215" y="251"/>
                    <a:pt x="1215" y="238"/>
                  </a:cubicBezTo>
                  <a:cubicBezTo>
                    <a:pt x="1217" y="237"/>
                    <a:pt x="1219" y="237"/>
                    <a:pt x="1221" y="237"/>
                  </a:cubicBezTo>
                  <a:cubicBezTo>
                    <a:pt x="1222" y="236"/>
                    <a:pt x="1221" y="234"/>
                    <a:pt x="1220" y="235"/>
                  </a:cubicBezTo>
                  <a:cubicBezTo>
                    <a:pt x="1218" y="235"/>
                    <a:pt x="1217" y="235"/>
                    <a:pt x="1215" y="235"/>
                  </a:cubicBezTo>
                  <a:cubicBezTo>
                    <a:pt x="1215" y="228"/>
                    <a:pt x="1215" y="221"/>
                    <a:pt x="1215" y="213"/>
                  </a:cubicBezTo>
                  <a:cubicBezTo>
                    <a:pt x="1216" y="213"/>
                    <a:pt x="1217" y="213"/>
                    <a:pt x="1218" y="213"/>
                  </a:cubicBezTo>
                  <a:cubicBezTo>
                    <a:pt x="1219" y="212"/>
                    <a:pt x="1219" y="210"/>
                    <a:pt x="1218" y="210"/>
                  </a:cubicBezTo>
                  <a:cubicBezTo>
                    <a:pt x="1217" y="210"/>
                    <a:pt x="1216" y="210"/>
                    <a:pt x="1214" y="210"/>
                  </a:cubicBezTo>
                  <a:cubicBezTo>
                    <a:pt x="1214" y="205"/>
                    <a:pt x="1214" y="199"/>
                    <a:pt x="1214" y="193"/>
                  </a:cubicBezTo>
                  <a:cubicBezTo>
                    <a:pt x="1215" y="193"/>
                    <a:pt x="1217" y="193"/>
                    <a:pt x="1218" y="193"/>
                  </a:cubicBezTo>
                  <a:cubicBezTo>
                    <a:pt x="1219" y="193"/>
                    <a:pt x="1219" y="190"/>
                    <a:pt x="1218" y="191"/>
                  </a:cubicBezTo>
                  <a:cubicBezTo>
                    <a:pt x="1217" y="191"/>
                    <a:pt x="1215" y="191"/>
                    <a:pt x="1214" y="191"/>
                  </a:cubicBezTo>
                  <a:cubicBezTo>
                    <a:pt x="1214" y="185"/>
                    <a:pt x="1214" y="178"/>
                    <a:pt x="1214" y="172"/>
                  </a:cubicBezTo>
                  <a:cubicBezTo>
                    <a:pt x="1215" y="172"/>
                    <a:pt x="1216" y="172"/>
                    <a:pt x="1217" y="171"/>
                  </a:cubicBezTo>
                  <a:cubicBezTo>
                    <a:pt x="1218" y="171"/>
                    <a:pt x="1218" y="169"/>
                    <a:pt x="1216" y="169"/>
                  </a:cubicBezTo>
                  <a:cubicBezTo>
                    <a:pt x="1216" y="169"/>
                    <a:pt x="1215" y="169"/>
                    <a:pt x="1214" y="169"/>
                  </a:cubicBezTo>
                  <a:cubicBezTo>
                    <a:pt x="1214" y="162"/>
                    <a:pt x="1214" y="156"/>
                    <a:pt x="1214" y="149"/>
                  </a:cubicBezTo>
                  <a:cubicBezTo>
                    <a:pt x="1215" y="148"/>
                    <a:pt x="1217" y="148"/>
                    <a:pt x="1219" y="147"/>
                  </a:cubicBezTo>
                  <a:cubicBezTo>
                    <a:pt x="1220" y="147"/>
                    <a:pt x="1220" y="145"/>
                    <a:pt x="1219" y="145"/>
                  </a:cubicBezTo>
                  <a:cubicBezTo>
                    <a:pt x="1217" y="146"/>
                    <a:pt x="1215" y="146"/>
                    <a:pt x="1214" y="146"/>
                  </a:cubicBezTo>
                  <a:cubicBezTo>
                    <a:pt x="1213" y="137"/>
                    <a:pt x="1213" y="129"/>
                    <a:pt x="1213" y="120"/>
                  </a:cubicBezTo>
                  <a:cubicBezTo>
                    <a:pt x="1214" y="120"/>
                    <a:pt x="1215" y="120"/>
                    <a:pt x="1217" y="120"/>
                  </a:cubicBezTo>
                  <a:cubicBezTo>
                    <a:pt x="1218" y="119"/>
                    <a:pt x="1218" y="117"/>
                    <a:pt x="1216" y="117"/>
                  </a:cubicBezTo>
                  <a:cubicBezTo>
                    <a:pt x="1215" y="118"/>
                    <a:pt x="1214" y="118"/>
                    <a:pt x="1213" y="118"/>
                  </a:cubicBezTo>
                  <a:cubicBezTo>
                    <a:pt x="1213" y="111"/>
                    <a:pt x="1213" y="103"/>
                    <a:pt x="1213" y="96"/>
                  </a:cubicBezTo>
                  <a:cubicBezTo>
                    <a:pt x="1214" y="96"/>
                    <a:pt x="1215" y="96"/>
                    <a:pt x="1217" y="96"/>
                  </a:cubicBezTo>
                  <a:cubicBezTo>
                    <a:pt x="1218" y="95"/>
                    <a:pt x="1218" y="93"/>
                    <a:pt x="1216" y="93"/>
                  </a:cubicBezTo>
                  <a:cubicBezTo>
                    <a:pt x="1215" y="93"/>
                    <a:pt x="1214" y="93"/>
                    <a:pt x="1213" y="94"/>
                  </a:cubicBezTo>
                  <a:cubicBezTo>
                    <a:pt x="1213" y="87"/>
                    <a:pt x="1212" y="81"/>
                    <a:pt x="1212" y="74"/>
                  </a:cubicBezTo>
                  <a:cubicBezTo>
                    <a:pt x="1213" y="74"/>
                    <a:pt x="1214" y="74"/>
                    <a:pt x="1215" y="74"/>
                  </a:cubicBezTo>
                  <a:cubicBezTo>
                    <a:pt x="1217" y="74"/>
                    <a:pt x="1217" y="71"/>
                    <a:pt x="1215" y="72"/>
                  </a:cubicBezTo>
                  <a:cubicBezTo>
                    <a:pt x="1214" y="72"/>
                    <a:pt x="1213" y="72"/>
                    <a:pt x="1212" y="72"/>
                  </a:cubicBezTo>
                  <a:cubicBezTo>
                    <a:pt x="1212" y="66"/>
                    <a:pt x="1212" y="60"/>
                    <a:pt x="1212" y="54"/>
                  </a:cubicBezTo>
                  <a:cubicBezTo>
                    <a:pt x="1213" y="54"/>
                    <a:pt x="1214" y="54"/>
                    <a:pt x="1215" y="54"/>
                  </a:cubicBezTo>
                  <a:cubicBezTo>
                    <a:pt x="1217" y="54"/>
                    <a:pt x="1217" y="52"/>
                    <a:pt x="1215" y="52"/>
                  </a:cubicBezTo>
                  <a:cubicBezTo>
                    <a:pt x="1214" y="52"/>
                    <a:pt x="1213" y="52"/>
                    <a:pt x="1212" y="52"/>
                  </a:cubicBezTo>
                  <a:cubicBezTo>
                    <a:pt x="1212" y="46"/>
                    <a:pt x="1212" y="41"/>
                    <a:pt x="1212" y="36"/>
                  </a:cubicBezTo>
                  <a:cubicBezTo>
                    <a:pt x="1213" y="36"/>
                    <a:pt x="1214" y="36"/>
                    <a:pt x="1215" y="36"/>
                  </a:cubicBezTo>
                  <a:cubicBezTo>
                    <a:pt x="1217" y="36"/>
                    <a:pt x="1217" y="33"/>
                    <a:pt x="1215" y="33"/>
                  </a:cubicBezTo>
                  <a:cubicBezTo>
                    <a:pt x="1207" y="33"/>
                    <a:pt x="1200" y="32"/>
                    <a:pt x="1192" y="33"/>
                  </a:cubicBezTo>
                  <a:cubicBezTo>
                    <a:pt x="1192" y="31"/>
                    <a:pt x="1192" y="29"/>
                    <a:pt x="1192" y="28"/>
                  </a:cubicBezTo>
                  <a:cubicBezTo>
                    <a:pt x="1192" y="27"/>
                    <a:pt x="1191" y="27"/>
                    <a:pt x="1191" y="28"/>
                  </a:cubicBezTo>
                  <a:cubicBezTo>
                    <a:pt x="1191" y="29"/>
                    <a:pt x="1191" y="31"/>
                    <a:pt x="1191" y="33"/>
                  </a:cubicBezTo>
                  <a:cubicBezTo>
                    <a:pt x="1184" y="33"/>
                    <a:pt x="1177" y="34"/>
                    <a:pt x="1170" y="34"/>
                  </a:cubicBezTo>
                  <a:cubicBezTo>
                    <a:pt x="1170" y="31"/>
                    <a:pt x="1169" y="29"/>
                    <a:pt x="1169" y="26"/>
                  </a:cubicBezTo>
                  <a:cubicBezTo>
                    <a:pt x="1169" y="25"/>
                    <a:pt x="1168" y="25"/>
                    <a:pt x="1168" y="26"/>
                  </a:cubicBezTo>
                  <a:cubicBezTo>
                    <a:pt x="1168" y="29"/>
                    <a:pt x="1168" y="32"/>
                    <a:pt x="1168" y="34"/>
                  </a:cubicBezTo>
                  <a:cubicBezTo>
                    <a:pt x="1167" y="35"/>
                    <a:pt x="1167" y="37"/>
                    <a:pt x="1168" y="37"/>
                  </a:cubicBezTo>
                  <a:cubicBezTo>
                    <a:pt x="1168" y="37"/>
                    <a:pt x="1168" y="37"/>
                    <a:pt x="1168" y="37"/>
                  </a:cubicBezTo>
                  <a:cubicBezTo>
                    <a:pt x="1169" y="49"/>
                    <a:pt x="1170" y="60"/>
                    <a:pt x="1170" y="72"/>
                  </a:cubicBezTo>
                  <a:cubicBezTo>
                    <a:pt x="1169" y="72"/>
                    <a:pt x="1168" y="72"/>
                    <a:pt x="1167" y="72"/>
                  </a:cubicBezTo>
                  <a:cubicBezTo>
                    <a:pt x="1166" y="72"/>
                    <a:pt x="1166" y="74"/>
                    <a:pt x="1167" y="74"/>
                  </a:cubicBezTo>
                  <a:cubicBezTo>
                    <a:pt x="1168" y="74"/>
                    <a:pt x="1169" y="74"/>
                    <a:pt x="1171" y="74"/>
                  </a:cubicBezTo>
                  <a:cubicBezTo>
                    <a:pt x="1171" y="82"/>
                    <a:pt x="1171" y="89"/>
                    <a:pt x="1172" y="96"/>
                  </a:cubicBezTo>
                  <a:cubicBezTo>
                    <a:pt x="1171" y="96"/>
                    <a:pt x="1170" y="96"/>
                    <a:pt x="1170" y="96"/>
                  </a:cubicBezTo>
                  <a:cubicBezTo>
                    <a:pt x="1169" y="96"/>
                    <a:pt x="1169" y="98"/>
                    <a:pt x="1170" y="98"/>
                  </a:cubicBezTo>
                  <a:cubicBezTo>
                    <a:pt x="1170" y="98"/>
                    <a:pt x="1171" y="98"/>
                    <a:pt x="1172" y="98"/>
                  </a:cubicBezTo>
                  <a:cubicBezTo>
                    <a:pt x="1172" y="105"/>
                    <a:pt x="1173" y="113"/>
                    <a:pt x="1173" y="120"/>
                  </a:cubicBezTo>
                  <a:cubicBezTo>
                    <a:pt x="1171" y="120"/>
                    <a:pt x="1169" y="120"/>
                    <a:pt x="1167" y="120"/>
                  </a:cubicBezTo>
                  <a:cubicBezTo>
                    <a:pt x="1166" y="120"/>
                    <a:pt x="1166" y="122"/>
                    <a:pt x="1167" y="122"/>
                  </a:cubicBezTo>
                  <a:cubicBezTo>
                    <a:pt x="1169" y="122"/>
                    <a:pt x="1171" y="122"/>
                    <a:pt x="1173" y="122"/>
                  </a:cubicBezTo>
                  <a:cubicBezTo>
                    <a:pt x="1174" y="131"/>
                    <a:pt x="1174" y="139"/>
                    <a:pt x="1174" y="148"/>
                  </a:cubicBezTo>
                  <a:cubicBezTo>
                    <a:pt x="1173" y="148"/>
                    <a:pt x="1172" y="148"/>
                    <a:pt x="1171" y="148"/>
                  </a:cubicBezTo>
                  <a:cubicBezTo>
                    <a:pt x="1170" y="148"/>
                    <a:pt x="1170" y="150"/>
                    <a:pt x="1171" y="150"/>
                  </a:cubicBezTo>
                  <a:cubicBezTo>
                    <a:pt x="1172" y="150"/>
                    <a:pt x="1173" y="150"/>
                    <a:pt x="1174" y="150"/>
                  </a:cubicBezTo>
                  <a:cubicBezTo>
                    <a:pt x="1175" y="157"/>
                    <a:pt x="1175" y="165"/>
                    <a:pt x="1175" y="172"/>
                  </a:cubicBezTo>
                  <a:cubicBezTo>
                    <a:pt x="1173" y="172"/>
                    <a:pt x="1172" y="172"/>
                    <a:pt x="1170" y="172"/>
                  </a:cubicBezTo>
                  <a:cubicBezTo>
                    <a:pt x="1169" y="172"/>
                    <a:pt x="1169" y="174"/>
                    <a:pt x="1170" y="174"/>
                  </a:cubicBezTo>
                  <a:cubicBezTo>
                    <a:pt x="1172" y="174"/>
                    <a:pt x="1173" y="174"/>
                    <a:pt x="1175" y="174"/>
                  </a:cubicBezTo>
                  <a:cubicBezTo>
                    <a:pt x="1175" y="181"/>
                    <a:pt x="1175" y="187"/>
                    <a:pt x="1176" y="194"/>
                  </a:cubicBezTo>
                  <a:cubicBezTo>
                    <a:pt x="1171" y="195"/>
                    <a:pt x="1165" y="195"/>
                    <a:pt x="1160" y="195"/>
                  </a:cubicBezTo>
                  <a:cubicBezTo>
                    <a:pt x="1159" y="195"/>
                    <a:pt x="1159" y="196"/>
                    <a:pt x="1160" y="196"/>
                  </a:cubicBezTo>
                  <a:cubicBezTo>
                    <a:pt x="1165" y="197"/>
                    <a:pt x="1171" y="196"/>
                    <a:pt x="1176" y="196"/>
                  </a:cubicBezTo>
                  <a:cubicBezTo>
                    <a:pt x="1176" y="202"/>
                    <a:pt x="1176" y="209"/>
                    <a:pt x="1176" y="215"/>
                  </a:cubicBezTo>
                  <a:cubicBezTo>
                    <a:pt x="1171" y="215"/>
                    <a:pt x="1166" y="216"/>
                    <a:pt x="1162" y="216"/>
                  </a:cubicBezTo>
                  <a:cubicBezTo>
                    <a:pt x="1161" y="216"/>
                    <a:pt x="1160" y="218"/>
                    <a:pt x="1162" y="218"/>
                  </a:cubicBezTo>
                  <a:cubicBezTo>
                    <a:pt x="1166" y="218"/>
                    <a:pt x="1171" y="218"/>
                    <a:pt x="1176" y="218"/>
                  </a:cubicBezTo>
                  <a:cubicBezTo>
                    <a:pt x="1176" y="221"/>
                    <a:pt x="1176" y="225"/>
                    <a:pt x="1176" y="229"/>
                  </a:cubicBezTo>
                  <a:cubicBezTo>
                    <a:pt x="1176" y="231"/>
                    <a:pt x="1178" y="231"/>
                    <a:pt x="1178" y="229"/>
                  </a:cubicBezTo>
                  <a:cubicBezTo>
                    <a:pt x="1178" y="225"/>
                    <a:pt x="1178" y="221"/>
                    <a:pt x="1178" y="217"/>
                  </a:cubicBezTo>
                  <a:cubicBezTo>
                    <a:pt x="1183" y="217"/>
                    <a:pt x="1189" y="217"/>
                    <a:pt x="1194" y="216"/>
                  </a:cubicBezTo>
                  <a:cubicBezTo>
                    <a:pt x="1194" y="223"/>
                    <a:pt x="1194" y="230"/>
                    <a:pt x="1194" y="238"/>
                  </a:cubicBezTo>
                  <a:cubicBezTo>
                    <a:pt x="1184" y="238"/>
                    <a:pt x="1174" y="238"/>
                    <a:pt x="1163" y="238"/>
                  </a:cubicBezTo>
                  <a:cubicBezTo>
                    <a:pt x="1162" y="237"/>
                    <a:pt x="1162" y="239"/>
                    <a:pt x="1163" y="239"/>
                  </a:cubicBezTo>
                  <a:cubicBezTo>
                    <a:pt x="1173" y="240"/>
                    <a:pt x="1184" y="241"/>
                    <a:pt x="1194" y="240"/>
                  </a:cubicBezTo>
                  <a:cubicBezTo>
                    <a:pt x="1195" y="248"/>
                    <a:pt x="1195" y="255"/>
                    <a:pt x="1195" y="262"/>
                  </a:cubicBezTo>
                  <a:cubicBezTo>
                    <a:pt x="1190" y="263"/>
                    <a:pt x="1186" y="263"/>
                    <a:pt x="1182" y="264"/>
                  </a:cubicBezTo>
                  <a:cubicBezTo>
                    <a:pt x="1182" y="261"/>
                    <a:pt x="1182" y="257"/>
                    <a:pt x="1181" y="254"/>
                  </a:cubicBezTo>
                  <a:cubicBezTo>
                    <a:pt x="1182" y="253"/>
                    <a:pt x="1182" y="251"/>
                    <a:pt x="1180" y="251"/>
                  </a:cubicBezTo>
                  <a:cubicBezTo>
                    <a:pt x="1172" y="251"/>
                    <a:pt x="1163" y="251"/>
                    <a:pt x="1154" y="251"/>
                  </a:cubicBezTo>
                  <a:cubicBezTo>
                    <a:pt x="1162" y="172"/>
                    <a:pt x="1157" y="89"/>
                    <a:pt x="1152" y="10"/>
                  </a:cubicBezTo>
                  <a:cubicBezTo>
                    <a:pt x="1176" y="14"/>
                    <a:pt x="1202" y="15"/>
                    <a:pt x="1227" y="14"/>
                  </a:cubicBezTo>
                  <a:cubicBezTo>
                    <a:pt x="1226" y="94"/>
                    <a:pt x="1234" y="175"/>
                    <a:pt x="1236" y="256"/>
                  </a:cubicBezTo>
                  <a:cubicBezTo>
                    <a:pt x="1238" y="337"/>
                    <a:pt x="1240" y="418"/>
                    <a:pt x="1242" y="500"/>
                  </a:cubicBezTo>
                  <a:cubicBezTo>
                    <a:pt x="1242" y="502"/>
                    <a:pt x="1246" y="503"/>
                    <a:pt x="1246" y="500"/>
                  </a:cubicBezTo>
                  <a:cubicBezTo>
                    <a:pt x="1245" y="419"/>
                    <a:pt x="1243" y="337"/>
                    <a:pt x="1240" y="256"/>
                  </a:cubicBezTo>
                  <a:cubicBezTo>
                    <a:pt x="1265" y="257"/>
                    <a:pt x="1290" y="258"/>
                    <a:pt x="1315" y="260"/>
                  </a:cubicBezTo>
                  <a:cubicBezTo>
                    <a:pt x="1316" y="260"/>
                    <a:pt x="1316" y="260"/>
                    <a:pt x="1316" y="260"/>
                  </a:cubicBezTo>
                  <a:cubicBezTo>
                    <a:pt x="1316" y="260"/>
                    <a:pt x="1316" y="260"/>
                    <a:pt x="1316" y="260"/>
                  </a:cubicBezTo>
                  <a:cubicBezTo>
                    <a:pt x="1314" y="339"/>
                    <a:pt x="1320" y="420"/>
                    <a:pt x="1325" y="500"/>
                  </a:cubicBezTo>
                  <a:cubicBezTo>
                    <a:pt x="1326" y="502"/>
                    <a:pt x="1329" y="502"/>
                    <a:pt x="1329" y="500"/>
                  </a:cubicBezTo>
                  <a:cubicBezTo>
                    <a:pt x="1325" y="420"/>
                    <a:pt x="1324" y="340"/>
                    <a:pt x="1319" y="260"/>
                  </a:cubicBezTo>
                  <a:cubicBezTo>
                    <a:pt x="1319" y="259"/>
                    <a:pt x="1318" y="258"/>
                    <a:pt x="1317" y="258"/>
                  </a:cubicBezTo>
                  <a:cubicBezTo>
                    <a:pt x="1317" y="257"/>
                    <a:pt x="1317" y="256"/>
                    <a:pt x="1315" y="256"/>
                  </a:cubicBezTo>
                  <a:cubicBezTo>
                    <a:pt x="1303" y="254"/>
                    <a:pt x="1291" y="253"/>
                    <a:pt x="1279" y="253"/>
                  </a:cubicBezTo>
                  <a:cubicBezTo>
                    <a:pt x="1278" y="231"/>
                    <a:pt x="1279" y="210"/>
                    <a:pt x="1280" y="188"/>
                  </a:cubicBezTo>
                  <a:cubicBezTo>
                    <a:pt x="1280" y="188"/>
                    <a:pt x="1280" y="188"/>
                    <a:pt x="1280" y="188"/>
                  </a:cubicBezTo>
                  <a:cubicBezTo>
                    <a:pt x="1281" y="188"/>
                    <a:pt x="1281" y="188"/>
                    <a:pt x="1281" y="187"/>
                  </a:cubicBezTo>
                  <a:cubicBezTo>
                    <a:pt x="1282" y="187"/>
                    <a:pt x="1281" y="186"/>
                    <a:pt x="1281" y="186"/>
                  </a:cubicBezTo>
                  <a:cubicBezTo>
                    <a:pt x="1283" y="185"/>
                    <a:pt x="1302" y="188"/>
                    <a:pt x="1306" y="188"/>
                  </a:cubicBezTo>
                  <a:cubicBezTo>
                    <a:pt x="1315" y="189"/>
                    <a:pt x="1324" y="188"/>
                    <a:pt x="1333" y="188"/>
                  </a:cubicBezTo>
                  <a:cubicBezTo>
                    <a:pt x="1351" y="187"/>
                    <a:pt x="1370" y="186"/>
                    <a:pt x="1388" y="184"/>
                  </a:cubicBezTo>
                  <a:cubicBezTo>
                    <a:pt x="1385" y="289"/>
                    <a:pt x="1393" y="396"/>
                    <a:pt x="1399" y="501"/>
                  </a:cubicBezTo>
                  <a:cubicBezTo>
                    <a:pt x="1399" y="504"/>
                    <a:pt x="1403" y="504"/>
                    <a:pt x="1403" y="501"/>
                  </a:cubicBezTo>
                  <a:cubicBezTo>
                    <a:pt x="1400" y="447"/>
                    <a:pt x="1398" y="394"/>
                    <a:pt x="1396" y="340"/>
                  </a:cubicBezTo>
                  <a:cubicBezTo>
                    <a:pt x="1395" y="318"/>
                    <a:pt x="1395" y="295"/>
                    <a:pt x="1394" y="272"/>
                  </a:cubicBezTo>
                  <a:cubicBezTo>
                    <a:pt x="1426" y="279"/>
                    <a:pt x="1462" y="275"/>
                    <a:pt x="1494" y="270"/>
                  </a:cubicBezTo>
                  <a:cubicBezTo>
                    <a:pt x="1492" y="348"/>
                    <a:pt x="1498" y="427"/>
                    <a:pt x="1501" y="505"/>
                  </a:cubicBezTo>
                  <a:cubicBezTo>
                    <a:pt x="1502" y="508"/>
                    <a:pt x="1506" y="508"/>
                    <a:pt x="1505" y="505"/>
                  </a:cubicBezTo>
                  <a:cubicBezTo>
                    <a:pt x="1502" y="426"/>
                    <a:pt x="1503" y="346"/>
                    <a:pt x="1496" y="268"/>
                  </a:cubicBezTo>
                  <a:cubicBezTo>
                    <a:pt x="1496" y="267"/>
                    <a:pt x="1495" y="266"/>
                    <a:pt x="1495" y="266"/>
                  </a:cubicBezTo>
                  <a:cubicBezTo>
                    <a:pt x="1494" y="266"/>
                    <a:pt x="1494" y="266"/>
                    <a:pt x="1493" y="266"/>
                  </a:cubicBezTo>
                  <a:cubicBezTo>
                    <a:pt x="1485" y="267"/>
                    <a:pt x="1477" y="268"/>
                    <a:pt x="1469" y="268"/>
                  </a:cubicBezTo>
                  <a:cubicBezTo>
                    <a:pt x="1469" y="268"/>
                    <a:pt x="1469" y="268"/>
                    <a:pt x="1469" y="268"/>
                  </a:cubicBezTo>
                  <a:cubicBezTo>
                    <a:pt x="1470" y="262"/>
                    <a:pt x="1469" y="256"/>
                    <a:pt x="1469" y="250"/>
                  </a:cubicBezTo>
                  <a:cubicBezTo>
                    <a:pt x="1469" y="245"/>
                    <a:pt x="1469" y="239"/>
                    <a:pt x="1469" y="234"/>
                  </a:cubicBezTo>
                  <a:cubicBezTo>
                    <a:pt x="1497" y="234"/>
                    <a:pt x="1526" y="233"/>
                    <a:pt x="1554" y="232"/>
                  </a:cubicBezTo>
                  <a:cubicBezTo>
                    <a:pt x="1553" y="277"/>
                    <a:pt x="1556" y="321"/>
                    <a:pt x="1558" y="366"/>
                  </a:cubicBezTo>
                  <a:cubicBezTo>
                    <a:pt x="1559" y="411"/>
                    <a:pt x="1561" y="456"/>
                    <a:pt x="1564" y="501"/>
                  </a:cubicBezTo>
                  <a:cubicBezTo>
                    <a:pt x="1564" y="504"/>
                    <a:pt x="1568" y="504"/>
                    <a:pt x="1568" y="501"/>
                  </a:cubicBezTo>
                  <a:cubicBezTo>
                    <a:pt x="1566" y="456"/>
                    <a:pt x="1564" y="411"/>
                    <a:pt x="1562" y="366"/>
                  </a:cubicBezTo>
                  <a:cubicBezTo>
                    <a:pt x="1560" y="321"/>
                    <a:pt x="1561" y="275"/>
                    <a:pt x="1557" y="230"/>
                  </a:cubicBezTo>
                  <a:cubicBezTo>
                    <a:pt x="1557" y="230"/>
                    <a:pt x="1557" y="230"/>
                    <a:pt x="1557" y="230"/>
                  </a:cubicBezTo>
                  <a:cubicBezTo>
                    <a:pt x="1557" y="230"/>
                    <a:pt x="1557" y="229"/>
                    <a:pt x="1557" y="229"/>
                  </a:cubicBezTo>
                  <a:cubicBezTo>
                    <a:pt x="1556" y="224"/>
                    <a:pt x="1555" y="219"/>
                    <a:pt x="1554" y="213"/>
                  </a:cubicBezTo>
                  <a:cubicBezTo>
                    <a:pt x="1554" y="209"/>
                    <a:pt x="1554" y="204"/>
                    <a:pt x="1553" y="200"/>
                  </a:cubicBezTo>
                  <a:cubicBezTo>
                    <a:pt x="1553" y="199"/>
                    <a:pt x="1552" y="199"/>
                    <a:pt x="1552" y="200"/>
                  </a:cubicBezTo>
                  <a:cubicBezTo>
                    <a:pt x="1551" y="208"/>
                    <a:pt x="1552" y="220"/>
                    <a:pt x="1554" y="228"/>
                  </a:cubicBezTo>
                  <a:cubicBezTo>
                    <a:pt x="1547" y="228"/>
                    <a:pt x="1540" y="228"/>
                    <a:pt x="1534" y="228"/>
                  </a:cubicBezTo>
                  <a:cubicBezTo>
                    <a:pt x="1536" y="212"/>
                    <a:pt x="1536" y="196"/>
                    <a:pt x="1534" y="180"/>
                  </a:cubicBezTo>
                  <a:cubicBezTo>
                    <a:pt x="1534" y="179"/>
                    <a:pt x="1534" y="179"/>
                    <a:pt x="1534" y="179"/>
                  </a:cubicBezTo>
                  <a:cubicBezTo>
                    <a:pt x="1569" y="187"/>
                    <a:pt x="1609" y="182"/>
                    <a:pt x="1644" y="179"/>
                  </a:cubicBezTo>
                  <a:cubicBezTo>
                    <a:pt x="1644" y="179"/>
                    <a:pt x="1644" y="180"/>
                    <a:pt x="1644" y="180"/>
                  </a:cubicBezTo>
                  <a:cubicBezTo>
                    <a:pt x="1644" y="180"/>
                    <a:pt x="1644" y="180"/>
                    <a:pt x="1644" y="180"/>
                  </a:cubicBezTo>
                  <a:cubicBezTo>
                    <a:pt x="1644" y="180"/>
                    <a:pt x="1644" y="180"/>
                    <a:pt x="1644" y="180"/>
                  </a:cubicBezTo>
                  <a:cubicBezTo>
                    <a:pt x="1648" y="286"/>
                    <a:pt x="1653" y="392"/>
                    <a:pt x="1655" y="498"/>
                  </a:cubicBezTo>
                  <a:cubicBezTo>
                    <a:pt x="1655" y="501"/>
                    <a:pt x="1659" y="501"/>
                    <a:pt x="1659" y="498"/>
                  </a:cubicBezTo>
                  <a:cubicBezTo>
                    <a:pt x="1657" y="393"/>
                    <a:pt x="1655" y="287"/>
                    <a:pt x="1646" y="181"/>
                  </a:cubicBezTo>
                  <a:cubicBezTo>
                    <a:pt x="1656" y="157"/>
                    <a:pt x="1668" y="134"/>
                    <a:pt x="1679" y="110"/>
                  </a:cubicBezTo>
                  <a:cubicBezTo>
                    <a:pt x="1679" y="109"/>
                    <a:pt x="1679" y="108"/>
                    <a:pt x="1678" y="107"/>
                  </a:cubicBezTo>
                  <a:cubicBezTo>
                    <a:pt x="1681" y="82"/>
                    <a:pt x="1683" y="56"/>
                    <a:pt x="1683" y="31"/>
                  </a:cubicBezTo>
                  <a:cubicBezTo>
                    <a:pt x="1683" y="31"/>
                    <a:pt x="1683" y="31"/>
                    <a:pt x="1683" y="31"/>
                  </a:cubicBezTo>
                  <a:cubicBezTo>
                    <a:pt x="1684" y="31"/>
                    <a:pt x="1686" y="31"/>
                    <a:pt x="1687" y="31"/>
                  </a:cubicBezTo>
                  <a:cubicBezTo>
                    <a:pt x="1688" y="31"/>
                    <a:pt x="1689" y="31"/>
                    <a:pt x="1690" y="30"/>
                  </a:cubicBezTo>
                  <a:cubicBezTo>
                    <a:pt x="1688" y="58"/>
                    <a:pt x="1689" y="86"/>
                    <a:pt x="1689" y="113"/>
                  </a:cubicBezTo>
                  <a:cubicBezTo>
                    <a:pt x="1689" y="115"/>
                    <a:pt x="1691" y="115"/>
                    <a:pt x="1692" y="114"/>
                  </a:cubicBezTo>
                  <a:cubicBezTo>
                    <a:pt x="1703" y="134"/>
                    <a:pt x="1716" y="152"/>
                    <a:pt x="1727" y="172"/>
                  </a:cubicBezTo>
                  <a:cubicBezTo>
                    <a:pt x="1728" y="172"/>
                    <a:pt x="1728" y="173"/>
                    <a:pt x="1729" y="173"/>
                  </a:cubicBezTo>
                  <a:cubicBezTo>
                    <a:pt x="1723" y="195"/>
                    <a:pt x="1728" y="222"/>
                    <a:pt x="1729" y="245"/>
                  </a:cubicBezTo>
                  <a:cubicBezTo>
                    <a:pt x="1729" y="272"/>
                    <a:pt x="1729" y="298"/>
                    <a:pt x="1731" y="325"/>
                  </a:cubicBezTo>
                  <a:cubicBezTo>
                    <a:pt x="1714" y="326"/>
                    <a:pt x="1698" y="328"/>
                    <a:pt x="1683" y="331"/>
                  </a:cubicBezTo>
                  <a:cubicBezTo>
                    <a:pt x="1682" y="331"/>
                    <a:pt x="1682" y="331"/>
                    <a:pt x="1682" y="331"/>
                  </a:cubicBezTo>
                  <a:cubicBezTo>
                    <a:pt x="1681" y="332"/>
                    <a:pt x="1681" y="332"/>
                    <a:pt x="1681" y="333"/>
                  </a:cubicBezTo>
                  <a:cubicBezTo>
                    <a:pt x="1675" y="389"/>
                    <a:pt x="1676" y="446"/>
                    <a:pt x="1680" y="502"/>
                  </a:cubicBezTo>
                  <a:cubicBezTo>
                    <a:pt x="1680" y="505"/>
                    <a:pt x="1684" y="505"/>
                    <a:pt x="1684" y="502"/>
                  </a:cubicBezTo>
                  <a:cubicBezTo>
                    <a:pt x="1680" y="446"/>
                    <a:pt x="1681" y="389"/>
                    <a:pt x="1684" y="333"/>
                  </a:cubicBezTo>
                  <a:cubicBezTo>
                    <a:pt x="1684" y="333"/>
                    <a:pt x="1684" y="333"/>
                    <a:pt x="1684" y="333"/>
                  </a:cubicBezTo>
                  <a:cubicBezTo>
                    <a:pt x="1703" y="333"/>
                    <a:pt x="1722" y="332"/>
                    <a:pt x="1741" y="331"/>
                  </a:cubicBezTo>
                  <a:cubicBezTo>
                    <a:pt x="1741" y="336"/>
                    <a:pt x="1740" y="341"/>
                    <a:pt x="1740" y="346"/>
                  </a:cubicBezTo>
                  <a:cubicBezTo>
                    <a:pt x="1731" y="347"/>
                    <a:pt x="1723" y="347"/>
                    <a:pt x="1715" y="348"/>
                  </a:cubicBezTo>
                  <a:cubicBezTo>
                    <a:pt x="1715" y="347"/>
                    <a:pt x="1715" y="347"/>
                    <a:pt x="1715" y="346"/>
                  </a:cubicBezTo>
                  <a:cubicBezTo>
                    <a:pt x="1715" y="345"/>
                    <a:pt x="1713" y="345"/>
                    <a:pt x="1713" y="346"/>
                  </a:cubicBezTo>
                  <a:cubicBezTo>
                    <a:pt x="1713" y="347"/>
                    <a:pt x="1713" y="347"/>
                    <a:pt x="1713" y="348"/>
                  </a:cubicBezTo>
                  <a:cubicBezTo>
                    <a:pt x="1707" y="348"/>
                    <a:pt x="1700" y="349"/>
                    <a:pt x="1694" y="349"/>
                  </a:cubicBezTo>
                  <a:cubicBezTo>
                    <a:pt x="1694" y="347"/>
                    <a:pt x="1694" y="345"/>
                    <a:pt x="1694" y="342"/>
                  </a:cubicBezTo>
                  <a:cubicBezTo>
                    <a:pt x="1694" y="342"/>
                    <a:pt x="1693" y="342"/>
                    <a:pt x="1693" y="342"/>
                  </a:cubicBezTo>
                  <a:cubicBezTo>
                    <a:pt x="1693" y="345"/>
                    <a:pt x="1693" y="347"/>
                    <a:pt x="1693" y="350"/>
                  </a:cubicBezTo>
                  <a:cubicBezTo>
                    <a:pt x="1693" y="350"/>
                    <a:pt x="1692" y="350"/>
                    <a:pt x="1692" y="350"/>
                  </a:cubicBezTo>
                  <a:cubicBezTo>
                    <a:pt x="1691" y="350"/>
                    <a:pt x="1691" y="352"/>
                    <a:pt x="1692" y="352"/>
                  </a:cubicBezTo>
                  <a:cubicBezTo>
                    <a:pt x="1692" y="352"/>
                    <a:pt x="1693" y="352"/>
                    <a:pt x="1693" y="352"/>
                  </a:cubicBezTo>
                  <a:cubicBezTo>
                    <a:pt x="1693" y="365"/>
                    <a:pt x="1693" y="379"/>
                    <a:pt x="1693" y="393"/>
                  </a:cubicBezTo>
                  <a:cubicBezTo>
                    <a:pt x="1693" y="393"/>
                    <a:pt x="1693" y="394"/>
                    <a:pt x="1693" y="394"/>
                  </a:cubicBezTo>
                  <a:cubicBezTo>
                    <a:pt x="1693" y="398"/>
                    <a:pt x="1693" y="403"/>
                    <a:pt x="1694" y="408"/>
                  </a:cubicBezTo>
                  <a:cubicBezTo>
                    <a:pt x="1693" y="408"/>
                    <a:pt x="1692" y="408"/>
                    <a:pt x="1691" y="408"/>
                  </a:cubicBezTo>
                  <a:cubicBezTo>
                    <a:pt x="1690" y="408"/>
                    <a:pt x="1690" y="410"/>
                    <a:pt x="1691" y="410"/>
                  </a:cubicBezTo>
                  <a:cubicBezTo>
                    <a:pt x="1692" y="410"/>
                    <a:pt x="1693" y="410"/>
                    <a:pt x="1694" y="409"/>
                  </a:cubicBezTo>
                  <a:cubicBezTo>
                    <a:pt x="1694" y="428"/>
                    <a:pt x="1695" y="447"/>
                    <a:pt x="1696" y="466"/>
                  </a:cubicBezTo>
                  <a:cubicBezTo>
                    <a:pt x="1693" y="466"/>
                    <a:pt x="1690" y="466"/>
                    <a:pt x="1690" y="465"/>
                  </a:cubicBezTo>
                  <a:cubicBezTo>
                    <a:pt x="1690" y="464"/>
                    <a:pt x="1689" y="464"/>
                    <a:pt x="1689" y="465"/>
                  </a:cubicBezTo>
                  <a:cubicBezTo>
                    <a:pt x="1689" y="466"/>
                    <a:pt x="1689" y="466"/>
                    <a:pt x="1689" y="466"/>
                  </a:cubicBezTo>
                  <a:cubicBezTo>
                    <a:pt x="1689" y="467"/>
                    <a:pt x="1689" y="467"/>
                    <a:pt x="1689" y="467"/>
                  </a:cubicBezTo>
                  <a:cubicBezTo>
                    <a:pt x="1691" y="468"/>
                    <a:pt x="1694" y="469"/>
                    <a:pt x="1696" y="469"/>
                  </a:cubicBezTo>
                  <a:cubicBezTo>
                    <a:pt x="1697" y="480"/>
                    <a:pt x="1697" y="490"/>
                    <a:pt x="1698" y="501"/>
                  </a:cubicBezTo>
                  <a:cubicBezTo>
                    <a:pt x="1698" y="502"/>
                    <a:pt x="1700" y="502"/>
                    <a:pt x="1700" y="501"/>
                  </a:cubicBezTo>
                  <a:cubicBezTo>
                    <a:pt x="1700" y="497"/>
                    <a:pt x="1700" y="493"/>
                    <a:pt x="1700" y="488"/>
                  </a:cubicBezTo>
                  <a:cubicBezTo>
                    <a:pt x="1705" y="489"/>
                    <a:pt x="1711" y="489"/>
                    <a:pt x="1717" y="490"/>
                  </a:cubicBezTo>
                  <a:cubicBezTo>
                    <a:pt x="1717" y="491"/>
                    <a:pt x="1717" y="493"/>
                    <a:pt x="1718" y="494"/>
                  </a:cubicBezTo>
                  <a:cubicBezTo>
                    <a:pt x="1718" y="496"/>
                    <a:pt x="1720" y="496"/>
                    <a:pt x="1720" y="494"/>
                  </a:cubicBezTo>
                  <a:cubicBezTo>
                    <a:pt x="1720" y="493"/>
                    <a:pt x="1720" y="491"/>
                    <a:pt x="1720" y="490"/>
                  </a:cubicBezTo>
                  <a:cubicBezTo>
                    <a:pt x="1725" y="490"/>
                    <a:pt x="1730" y="490"/>
                    <a:pt x="1735" y="491"/>
                  </a:cubicBezTo>
                  <a:cubicBezTo>
                    <a:pt x="1735" y="491"/>
                    <a:pt x="1735" y="491"/>
                    <a:pt x="1735" y="492"/>
                  </a:cubicBezTo>
                  <a:cubicBezTo>
                    <a:pt x="1735" y="493"/>
                    <a:pt x="1737" y="493"/>
                    <a:pt x="1737" y="492"/>
                  </a:cubicBezTo>
                  <a:cubicBezTo>
                    <a:pt x="1737" y="491"/>
                    <a:pt x="1737" y="491"/>
                    <a:pt x="1737" y="491"/>
                  </a:cubicBezTo>
                  <a:cubicBezTo>
                    <a:pt x="1748" y="491"/>
                    <a:pt x="1759" y="490"/>
                    <a:pt x="1770" y="488"/>
                  </a:cubicBezTo>
                  <a:cubicBezTo>
                    <a:pt x="1771" y="488"/>
                    <a:pt x="1771" y="486"/>
                    <a:pt x="1770" y="486"/>
                  </a:cubicBezTo>
                  <a:cubicBezTo>
                    <a:pt x="1765" y="486"/>
                    <a:pt x="1760" y="486"/>
                    <a:pt x="1756" y="486"/>
                  </a:cubicBezTo>
                  <a:cubicBezTo>
                    <a:pt x="1756" y="484"/>
                    <a:pt x="1756" y="482"/>
                    <a:pt x="1756" y="480"/>
                  </a:cubicBezTo>
                  <a:cubicBezTo>
                    <a:pt x="1759" y="480"/>
                    <a:pt x="1762" y="480"/>
                    <a:pt x="1764" y="479"/>
                  </a:cubicBezTo>
                  <a:cubicBezTo>
                    <a:pt x="1764" y="481"/>
                    <a:pt x="1764" y="482"/>
                    <a:pt x="1764" y="484"/>
                  </a:cubicBezTo>
                  <a:cubicBezTo>
                    <a:pt x="1764" y="485"/>
                    <a:pt x="1767" y="485"/>
                    <a:pt x="1767" y="484"/>
                  </a:cubicBezTo>
                  <a:cubicBezTo>
                    <a:pt x="1767" y="482"/>
                    <a:pt x="1767" y="480"/>
                    <a:pt x="1767" y="479"/>
                  </a:cubicBezTo>
                  <a:cubicBezTo>
                    <a:pt x="1768" y="478"/>
                    <a:pt x="1769" y="478"/>
                    <a:pt x="1770" y="478"/>
                  </a:cubicBezTo>
                  <a:cubicBezTo>
                    <a:pt x="1771" y="478"/>
                    <a:pt x="1771" y="476"/>
                    <a:pt x="1770" y="476"/>
                  </a:cubicBezTo>
                  <a:cubicBezTo>
                    <a:pt x="1769" y="476"/>
                    <a:pt x="1768" y="476"/>
                    <a:pt x="1767" y="476"/>
                  </a:cubicBezTo>
                  <a:cubicBezTo>
                    <a:pt x="1768" y="463"/>
                    <a:pt x="1769" y="450"/>
                    <a:pt x="1769" y="437"/>
                  </a:cubicBezTo>
                  <a:cubicBezTo>
                    <a:pt x="1770" y="437"/>
                    <a:pt x="1770" y="436"/>
                    <a:pt x="1770" y="436"/>
                  </a:cubicBezTo>
                  <a:cubicBezTo>
                    <a:pt x="1771" y="436"/>
                    <a:pt x="1771" y="434"/>
                    <a:pt x="1770" y="434"/>
                  </a:cubicBezTo>
                  <a:cubicBezTo>
                    <a:pt x="1770" y="434"/>
                    <a:pt x="1769" y="434"/>
                    <a:pt x="1769" y="434"/>
                  </a:cubicBezTo>
                  <a:cubicBezTo>
                    <a:pt x="1770" y="413"/>
                    <a:pt x="1769" y="391"/>
                    <a:pt x="1767" y="369"/>
                  </a:cubicBezTo>
                  <a:cubicBezTo>
                    <a:pt x="1769" y="369"/>
                    <a:pt x="1771" y="369"/>
                    <a:pt x="1772" y="369"/>
                  </a:cubicBezTo>
                  <a:cubicBezTo>
                    <a:pt x="1774" y="369"/>
                    <a:pt x="1774" y="367"/>
                    <a:pt x="1772" y="367"/>
                  </a:cubicBezTo>
                  <a:cubicBezTo>
                    <a:pt x="1771" y="367"/>
                    <a:pt x="1769" y="367"/>
                    <a:pt x="1767" y="367"/>
                  </a:cubicBezTo>
                  <a:cubicBezTo>
                    <a:pt x="1767" y="361"/>
                    <a:pt x="1766" y="355"/>
                    <a:pt x="1766" y="349"/>
                  </a:cubicBezTo>
                  <a:cubicBezTo>
                    <a:pt x="1768" y="349"/>
                    <a:pt x="1770" y="349"/>
                    <a:pt x="1772" y="348"/>
                  </a:cubicBezTo>
                  <a:cubicBezTo>
                    <a:pt x="1773" y="348"/>
                    <a:pt x="1774" y="347"/>
                    <a:pt x="1772" y="347"/>
                  </a:cubicBezTo>
                  <a:cubicBezTo>
                    <a:pt x="1770" y="346"/>
                    <a:pt x="1768" y="346"/>
                    <a:pt x="1765" y="346"/>
                  </a:cubicBezTo>
                  <a:cubicBezTo>
                    <a:pt x="1765" y="344"/>
                    <a:pt x="1765" y="342"/>
                    <a:pt x="1765" y="340"/>
                  </a:cubicBezTo>
                  <a:cubicBezTo>
                    <a:pt x="1765" y="339"/>
                    <a:pt x="1764" y="339"/>
                    <a:pt x="1764" y="340"/>
                  </a:cubicBezTo>
                  <a:cubicBezTo>
                    <a:pt x="1764" y="342"/>
                    <a:pt x="1764" y="344"/>
                    <a:pt x="1764" y="346"/>
                  </a:cubicBezTo>
                  <a:cubicBezTo>
                    <a:pt x="1761" y="346"/>
                    <a:pt x="1758" y="346"/>
                    <a:pt x="1756" y="346"/>
                  </a:cubicBezTo>
                  <a:cubicBezTo>
                    <a:pt x="1755" y="342"/>
                    <a:pt x="1755" y="338"/>
                    <a:pt x="1755" y="334"/>
                  </a:cubicBezTo>
                  <a:cubicBezTo>
                    <a:pt x="1755" y="333"/>
                    <a:pt x="1753" y="333"/>
                    <a:pt x="1753" y="334"/>
                  </a:cubicBezTo>
                  <a:cubicBezTo>
                    <a:pt x="1753" y="338"/>
                    <a:pt x="1753" y="342"/>
                    <a:pt x="1753" y="346"/>
                  </a:cubicBezTo>
                  <a:cubicBezTo>
                    <a:pt x="1749" y="346"/>
                    <a:pt x="1746" y="346"/>
                    <a:pt x="1742" y="346"/>
                  </a:cubicBezTo>
                  <a:cubicBezTo>
                    <a:pt x="1742" y="341"/>
                    <a:pt x="1742" y="336"/>
                    <a:pt x="1743" y="331"/>
                  </a:cubicBezTo>
                  <a:cubicBezTo>
                    <a:pt x="1758" y="330"/>
                    <a:pt x="1773" y="329"/>
                    <a:pt x="1789" y="328"/>
                  </a:cubicBezTo>
                  <a:cubicBezTo>
                    <a:pt x="1789" y="328"/>
                    <a:pt x="1789" y="328"/>
                    <a:pt x="1789" y="328"/>
                  </a:cubicBezTo>
                  <a:cubicBezTo>
                    <a:pt x="1782" y="386"/>
                    <a:pt x="1785" y="445"/>
                    <a:pt x="1790" y="502"/>
                  </a:cubicBezTo>
                  <a:cubicBezTo>
                    <a:pt x="1790" y="505"/>
                    <a:pt x="1794" y="505"/>
                    <a:pt x="1794" y="502"/>
                  </a:cubicBezTo>
                  <a:cubicBezTo>
                    <a:pt x="1790" y="444"/>
                    <a:pt x="1791" y="386"/>
                    <a:pt x="1791" y="328"/>
                  </a:cubicBezTo>
                  <a:cubicBezTo>
                    <a:pt x="1791" y="327"/>
                    <a:pt x="1790" y="327"/>
                    <a:pt x="1790" y="327"/>
                  </a:cubicBezTo>
                  <a:cubicBezTo>
                    <a:pt x="1790" y="326"/>
                    <a:pt x="1790" y="325"/>
                    <a:pt x="1789" y="325"/>
                  </a:cubicBezTo>
                  <a:cubicBezTo>
                    <a:pt x="1778" y="324"/>
                    <a:pt x="1766" y="324"/>
                    <a:pt x="1755" y="324"/>
                  </a:cubicBezTo>
                  <a:cubicBezTo>
                    <a:pt x="1755" y="324"/>
                    <a:pt x="1755" y="324"/>
                    <a:pt x="1755" y="324"/>
                  </a:cubicBezTo>
                  <a:cubicBezTo>
                    <a:pt x="1755" y="294"/>
                    <a:pt x="1755" y="264"/>
                    <a:pt x="1754" y="235"/>
                  </a:cubicBezTo>
                  <a:cubicBezTo>
                    <a:pt x="1783" y="235"/>
                    <a:pt x="1812" y="236"/>
                    <a:pt x="1841" y="237"/>
                  </a:cubicBezTo>
                  <a:cubicBezTo>
                    <a:pt x="1843" y="325"/>
                    <a:pt x="1847" y="413"/>
                    <a:pt x="1850" y="501"/>
                  </a:cubicBezTo>
                  <a:cubicBezTo>
                    <a:pt x="1850" y="504"/>
                    <a:pt x="1854" y="504"/>
                    <a:pt x="1854" y="501"/>
                  </a:cubicBezTo>
                  <a:cubicBezTo>
                    <a:pt x="1852" y="424"/>
                    <a:pt x="1851" y="346"/>
                    <a:pt x="1847" y="269"/>
                  </a:cubicBezTo>
                  <a:cubicBezTo>
                    <a:pt x="1867" y="270"/>
                    <a:pt x="1887" y="271"/>
                    <a:pt x="1907" y="270"/>
                  </a:cubicBezTo>
                  <a:cubicBezTo>
                    <a:pt x="1910" y="269"/>
                    <a:pt x="1910" y="265"/>
                    <a:pt x="1907" y="265"/>
                  </a:cubicBezTo>
                  <a:cubicBezTo>
                    <a:pt x="1901" y="265"/>
                    <a:pt x="1896" y="265"/>
                    <a:pt x="1890" y="265"/>
                  </a:cubicBezTo>
                  <a:cubicBezTo>
                    <a:pt x="1890" y="265"/>
                    <a:pt x="1890" y="265"/>
                    <a:pt x="1890" y="265"/>
                  </a:cubicBezTo>
                  <a:cubicBezTo>
                    <a:pt x="1890" y="254"/>
                    <a:pt x="1892" y="243"/>
                    <a:pt x="1891" y="232"/>
                  </a:cubicBezTo>
                  <a:cubicBezTo>
                    <a:pt x="1928" y="233"/>
                    <a:pt x="1965" y="230"/>
                    <a:pt x="2002" y="230"/>
                  </a:cubicBezTo>
                  <a:cubicBezTo>
                    <a:pt x="2002" y="321"/>
                    <a:pt x="2007" y="413"/>
                    <a:pt x="2010" y="505"/>
                  </a:cubicBezTo>
                  <a:cubicBezTo>
                    <a:pt x="2010" y="508"/>
                    <a:pt x="2014" y="508"/>
                    <a:pt x="2014" y="505"/>
                  </a:cubicBezTo>
                  <a:cubicBezTo>
                    <a:pt x="2013" y="435"/>
                    <a:pt x="2012" y="365"/>
                    <a:pt x="2009" y="295"/>
                  </a:cubicBezTo>
                  <a:cubicBezTo>
                    <a:pt x="2019" y="301"/>
                    <a:pt x="2041" y="297"/>
                    <a:pt x="2051" y="298"/>
                  </a:cubicBezTo>
                  <a:cubicBezTo>
                    <a:pt x="2067" y="298"/>
                    <a:pt x="2082" y="299"/>
                    <a:pt x="2098" y="299"/>
                  </a:cubicBezTo>
                  <a:cubicBezTo>
                    <a:pt x="2098" y="299"/>
                    <a:pt x="2099" y="298"/>
                    <a:pt x="2099" y="298"/>
                  </a:cubicBezTo>
                  <a:cubicBezTo>
                    <a:pt x="2099" y="305"/>
                    <a:pt x="2100" y="312"/>
                    <a:pt x="2100" y="319"/>
                  </a:cubicBezTo>
                  <a:cubicBezTo>
                    <a:pt x="2101" y="379"/>
                    <a:pt x="2103" y="439"/>
                    <a:pt x="2104" y="498"/>
                  </a:cubicBezTo>
                  <a:cubicBezTo>
                    <a:pt x="2104" y="501"/>
                    <a:pt x="2109" y="501"/>
                    <a:pt x="2109" y="498"/>
                  </a:cubicBezTo>
                  <a:cubicBezTo>
                    <a:pt x="2107" y="439"/>
                    <a:pt x="2106" y="379"/>
                    <a:pt x="2105" y="319"/>
                  </a:cubicBezTo>
                  <a:cubicBezTo>
                    <a:pt x="2103" y="261"/>
                    <a:pt x="2106" y="201"/>
                    <a:pt x="2100" y="143"/>
                  </a:cubicBezTo>
                  <a:cubicBezTo>
                    <a:pt x="2107" y="144"/>
                    <a:pt x="2137" y="143"/>
                    <a:pt x="2140" y="143"/>
                  </a:cubicBezTo>
                  <a:cubicBezTo>
                    <a:pt x="2154" y="143"/>
                    <a:pt x="2167" y="143"/>
                    <a:pt x="2180" y="142"/>
                  </a:cubicBezTo>
                  <a:cubicBezTo>
                    <a:pt x="2180" y="142"/>
                    <a:pt x="2181" y="142"/>
                    <a:pt x="2181" y="142"/>
                  </a:cubicBezTo>
                  <a:cubicBezTo>
                    <a:pt x="2177" y="202"/>
                    <a:pt x="2182" y="262"/>
                    <a:pt x="2183" y="322"/>
                  </a:cubicBezTo>
                  <a:cubicBezTo>
                    <a:pt x="2185" y="382"/>
                    <a:pt x="2186" y="442"/>
                    <a:pt x="2188" y="502"/>
                  </a:cubicBezTo>
                  <a:cubicBezTo>
                    <a:pt x="2189" y="505"/>
                    <a:pt x="2193" y="505"/>
                    <a:pt x="2193" y="502"/>
                  </a:cubicBezTo>
                  <a:cubicBezTo>
                    <a:pt x="2191" y="442"/>
                    <a:pt x="2189" y="382"/>
                    <a:pt x="2188" y="322"/>
                  </a:cubicBezTo>
                  <a:cubicBezTo>
                    <a:pt x="2187" y="301"/>
                    <a:pt x="2187" y="280"/>
                    <a:pt x="2187" y="260"/>
                  </a:cubicBezTo>
                  <a:cubicBezTo>
                    <a:pt x="2209" y="261"/>
                    <a:pt x="2233" y="262"/>
                    <a:pt x="2255" y="260"/>
                  </a:cubicBezTo>
                  <a:cubicBezTo>
                    <a:pt x="2255" y="260"/>
                    <a:pt x="2255" y="260"/>
                    <a:pt x="2255" y="260"/>
                  </a:cubicBezTo>
                  <a:cubicBezTo>
                    <a:pt x="2255" y="289"/>
                    <a:pt x="2257" y="318"/>
                    <a:pt x="2259" y="348"/>
                  </a:cubicBezTo>
                  <a:cubicBezTo>
                    <a:pt x="2259" y="348"/>
                    <a:pt x="2259" y="348"/>
                    <a:pt x="2259" y="348"/>
                  </a:cubicBezTo>
                  <a:cubicBezTo>
                    <a:pt x="2254" y="348"/>
                    <a:pt x="2248" y="349"/>
                    <a:pt x="2243" y="349"/>
                  </a:cubicBezTo>
                  <a:cubicBezTo>
                    <a:pt x="2243" y="349"/>
                    <a:pt x="2242" y="349"/>
                    <a:pt x="2242" y="349"/>
                  </a:cubicBezTo>
                  <a:cubicBezTo>
                    <a:pt x="2242" y="349"/>
                    <a:pt x="2241" y="350"/>
                    <a:pt x="2241" y="350"/>
                  </a:cubicBezTo>
                  <a:cubicBezTo>
                    <a:pt x="2241" y="400"/>
                    <a:pt x="2246" y="450"/>
                    <a:pt x="2249" y="500"/>
                  </a:cubicBezTo>
                  <a:cubicBezTo>
                    <a:pt x="2249" y="502"/>
                    <a:pt x="2252" y="502"/>
                    <a:pt x="2252" y="500"/>
                  </a:cubicBezTo>
                  <a:cubicBezTo>
                    <a:pt x="2250" y="451"/>
                    <a:pt x="2249" y="401"/>
                    <a:pt x="2243" y="352"/>
                  </a:cubicBezTo>
                  <a:cubicBezTo>
                    <a:pt x="2272" y="352"/>
                    <a:pt x="2301" y="352"/>
                    <a:pt x="2330" y="355"/>
                  </a:cubicBezTo>
                  <a:cubicBezTo>
                    <a:pt x="2330" y="355"/>
                    <a:pt x="2330" y="355"/>
                    <a:pt x="2331" y="355"/>
                  </a:cubicBezTo>
                  <a:cubicBezTo>
                    <a:pt x="2328" y="379"/>
                    <a:pt x="2333" y="403"/>
                    <a:pt x="2335" y="428"/>
                  </a:cubicBezTo>
                  <a:cubicBezTo>
                    <a:pt x="2338" y="452"/>
                    <a:pt x="2334" y="477"/>
                    <a:pt x="2341" y="500"/>
                  </a:cubicBezTo>
                  <a:cubicBezTo>
                    <a:pt x="2342" y="503"/>
                    <a:pt x="2345" y="502"/>
                    <a:pt x="2345" y="499"/>
                  </a:cubicBezTo>
                  <a:cubicBezTo>
                    <a:pt x="2339" y="475"/>
                    <a:pt x="2342" y="449"/>
                    <a:pt x="2339" y="424"/>
                  </a:cubicBezTo>
                  <a:cubicBezTo>
                    <a:pt x="2336" y="400"/>
                    <a:pt x="2333" y="376"/>
                    <a:pt x="2334" y="352"/>
                  </a:cubicBezTo>
                  <a:cubicBezTo>
                    <a:pt x="2334" y="350"/>
                    <a:pt x="2332" y="350"/>
                    <a:pt x="2331" y="351"/>
                  </a:cubicBezTo>
                  <a:cubicBezTo>
                    <a:pt x="2331" y="351"/>
                    <a:pt x="2330" y="351"/>
                    <a:pt x="2330" y="350"/>
                  </a:cubicBezTo>
                  <a:cubicBezTo>
                    <a:pt x="2328" y="350"/>
                    <a:pt x="2326" y="350"/>
                    <a:pt x="2324" y="350"/>
                  </a:cubicBezTo>
                  <a:cubicBezTo>
                    <a:pt x="2324" y="346"/>
                    <a:pt x="2323" y="343"/>
                    <a:pt x="2322" y="339"/>
                  </a:cubicBezTo>
                  <a:cubicBezTo>
                    <a:pt x="2322" y="335"/>
                    <a:pt x="2322" y="332"/>
                    <a:pt x="2323" y="328"/>
                  </a:cubicBezTo>
                  <a:cubicBezTo>
                    <a:pt x="2323" y="327"/>
                    <a:pt x="2321" y="327"/>
                    <a:pt x="2321" y="328"/>
                  </a:cubicBezTo>
                  <a:cubicBezTo>
                    <a:pt x="2320" y="334"/>
                    <a:pt x="2319" y="343"/>
                    <a:pt x="2322" y="350"/>
                  </a:cubicBezTo>
                  <a:cubicBezTo>
                    <a:pt x="2319" y="349"/>
                    <a:pt x="2316" y="349"/>
                    <a:pt x="2313" y="349"/>
                  </a:cubicBezTo>
                  <a:cubicBezTo>
                    <a:pt x="2312" y="338"/>
                    <a:pt x="2311" y="328"/>
                    <a:pt x="2311" y="317"/>
                  </a:cubicBezTo>
                  <a:cubicBezTo>
                    <a:pt x="2325" y="320"/>
                    <a:pt x="2340" y="319"/>
                    <a:pt x="2354" y="319"/>
                  </a:cubicBezTo>
                  <a:cubicBezTo>
                    <a:pt x="2372" y="319"/>
                    <a:pt x="2389" y="319"/>
                    <a:pt x="2407" y="319"/>
                  </a:cubicBezTo>
                  <a:cubicBezTo>
                    <a:pt x="2408" y="319"/>
                    <a:pt x="2409" y="318"/>
                    <a:pt x="2409" y="318"/>
                  </a:cubicBezTo>
                  <a:cubicBezTo>
                    <a:pt x="2410" y="378"/>
                    <a:pt x="2413" y="439"/>
                    <a:pt x="2415" y="500"/>
                  </a:cubicBezTo>
                  <a:cubicBezTo>
                    <a:pt x="2415" y="502"/>
                    <a:pt x="2420" y="502"/>
                    <a:pt x="2419" y="500"/>
                  </a:cubicBezTo>
                  <a:cubicBezTo>
                    <a:pt x="2417" y="416"/>
                    <a:pt x="2416" y="332"/>
                    <a:pt x="2412" y="248"/>
                  </a:cubicBezTo>
                  <a:cubicBezTo>
                    <a:pt x="2442" y="251"/>
                    <a:pt x="2474" y="249"/>
                    <a:pt x="2504" y="248"/>
                  </a:cubicBezTo>
                  <a:cubicBezTo>
                    <a:pt x="2507" y="247"/>
                    <a:pt x="2507" y="244"/>
                    <a:pt x="2504" y="244"/>
                  </a:cubicBezTo>
                  <a:close/>
                  <a:moveTo>
                    <a:pt x="244" y="476"/>
                  </a:moveTo>
                  <a:cubicBezTo>
                    <a:pt x="240" y="476"/>
                    <a:pt x="236" y="477"/>
                    <a:pt x="232" y="478"/>
                  </a:cubicBezTo>
                  <a:cubicBezTo>
                    <a:pt x="232" y="473"/>
                    <a:pt x="232" y="469"/>
                    <a:pt x="232" y="465"/>
                  </a:cubicBezTo>
                  <a:cubicBezTo>
                    <a:pt x="236" y="464"/>
                    <a:pt x="240" y="464"/>
                    <a:pt x="244" y="463"/>
                  </a:cubicBezTo>
                  <a:cubicBezTo>
                    <a:pt x="244" y="468"/>
                    <a:pt x="243" y="472"/>
                    <a:pt x="244" y="476"/>
                  </a:cubicBezTo>
                  <a:close/>
                  <a:moveTo>
                    <a:pt x="244" y="459"/>
                  </a:moveTo>
                  <a:cubicBezTo>
                    <a:pt x="244" y="460"/>
                    <a:pt x="244" y="461"/>
                    <a:pt x="244" y="461"/>
                  </a:cubicBezTo>
                  <a:cubicBezTo>
                    <a:pt x="240" y="462"/>
                    <a:pt x="236" y="462"/>
                    <a:pt x="232" y="463"/>
                  </a:cubicBezTo>
                  <a:cubicBezTo>
                    <a:pt x="233" y="456"/>
                    <a:pt x="233" y="450"/>
                    <a:pt x="233" y="443"/>
                  </a:cubicBezTo>
                  <a:cubicBezTo>
                    <a:pt x="237" y="443"/>
                    <a:pt x="241" y="442"/>
                    <a:pt x="245" y="441"/>
                  </a:cubicBezTo>
                  <a:cubicBezTo>
                    <a:pt x="245" y="447"/>
                    <a:pt x="245" y="453"/>
                    <a:pt x="244" y="459"/>
                  </a:cubicBezTo>
                  <a:close/>
                  <a:moveTo>
                    <a:pt x="245" y="439"/>
                  </a:moveTo>
                  <a:cubicBezTo>
                    <a:pt x="241" y="440"/>
                    <a:pt x="237" y="440"/>
                    <a:pt x="233" y="441"/>
                  </a:cubicBezTo>
                  <a:cubicBezTo>
                    <a:pt x="233" y="437"/>
                    <a:pt x="233" y="433"/>
                    <a:pt x="233" y="429"/>
                  </a:cubicBezTo>
                  <a:cubicBezTo>
                    <a:pt x="237" y="429"/>
                    <a:pt x="241" y="428"/>
                    <a:pt x="245" y="427"/>
                  </a:cubicBezTo>
                  <a:cubicBezTo>
                    <a:pt x="245" y="431"/>
                    <a:pt x="245" y="435"/>
                    <a:pt x="245" y="439"/>
                  </a:cubicBezTo>
                  <a:close/>
                  <a:moveTo>
                    <a:pt x="246" y="414"/>
                  </a:moveTo>
                  <a:cubicBezTo>
                    <a:pt x="246" y="417"/>
                    <a:pt x="246" y="421"/>
                    <a:pt x="245" y="424"/>
                  </a:cubicBezTo>
                  <a:cubicBezTo>
                    <a:pt x="241" y="425"/>
                    <a:pt x="237" y="425"/>
                    <a:pt x="233" y="426"/>
                  </a:cubicBezTo>
                  <a:cubicBezTo>
                    <a:pt x="233" y="421"/>
                    <a:pt x="233" y="416"/>
                    <a:pt x="233" y="411"/>
                  </a:cubicBezTo>
                  <a:cubicBezTo>
                    <a:pt x="237" y="410"/>
                    <a:pt x="242" y="409"/>
                    <a:pt x="246" y="409"/>
                  </a:cubicBezTo>
                  <a:cubicBezTo>
                    <a:pt x="246" y="410"/>
                    <a:pt x="246" y="412"/>
                    <a:pt x="246" y="414"/>
                  </a:cubicBezTo>
                  <a:close/>
                  <a:moveTo>
                    <a:pt x="246" y="407"/>
                  </a:moveTo>
                  <a:cubicBezTo>
                    <a:pt x="242" y="408"/>
                    <a:pt x="237" y="408"/>
                    <a:pt x="233" y="409"/>
                  </a:cubicBezTo>
                  <a:cubicBezTo>
                    <a:pt x="233" y="404"/>
                    <a:pt x="233" y="400"/>
                    <a:pt x="234" y="395"/>
                  </a:cubicBezTo>
                  <a:cubicBezTo>
                    <a:pt x="238" y="395"/>
                    <a:pt x="242" y="394"/>
                    <a:pt x="246" y="394"/>
                  </a:cubicBezTo>
                  <a:cubicBezTo>
                    <a:pt x="246" y="398"/>
                    <a:pt x="246" y="403"/>
                    <a:pt x="246" y="407"/>
                  </a:cubicBezTo>
                  <a:close/>
                  <a:moveTo>
                    <a:pt x="246" y="391"/>
                  </a:moveTo>
                  <a:cubicBezTo>
                    <a:pt x="242" y="392"/>
                    <a:pt x="238" y="392"/>
                    <a:pt x="234" y="393"/>
                  </a:cubicBezTo>
                  <a:cubicBezTo>
                    <a:pt x="234" y="387"/>
                    <a:pt x="234" y="380"/>
                    <a:pt x="234" y="374"/>
                  </a:cubicBezTo>
                  <a:cubicBezTo>
                    <a:pt x="238" y="374"/>
                    <a:pt x="243" y="373"/>
                    <a:pt x="247" y="373"/>
                  </a:cubicBezTo>
                  <a:cubicBezTo>
                    <a:pt x="247" y="379"/>
                    <a:pt x="247" y="385"/>
                    <a:pt x="246" y="391"/>
                  </a:cubicBezTo>
                  <a:close/>
                  <a:moveTo>
                    <a:pt x="247" y="370"/>
                  </a:moveTo>
                  <a:cubicBezTo>
                    <a:pt x="243" y="370"/>
                    <a:pt x="238" y="371"/>
                    <a:pt x="234" y="371"/>
                  </a:cubicBezTo>
                  <a:cubicBezTo>
                    <a:pt x="234" y="366"/>
                    <a:pt x="234" y="361"/>
                    <a:pt x="234" y="357"/>
                  </a:cubicBezTo>
                  <a:cubicBezTo>
                    <a:pt x="239" y="356"/>
                    <a:pt x="243" y="356"/>
                    <a:pt x="247" y="355"/>
                  </a:cubicBezTo>
                  <a:cubicBezTo>
                    <a:pt x="247" y="360"/>
                    <a:pt x="247" y="365"/>
                    <a:pt x="247" y="370"/>
                  </a:cubicBezTo>
                  <a:close/>
                  <a:moveTo>
                    <a:pt x="248" y="352"/>
                  </a:moveTo>
                  <a:cubicBezTo>
                    <a:pt x="243" y="353"/>
                    <a:pt x="239" y="353"/>
                    <a:pt x="234" y="353"/>
                  </a:cubicBezTo>
                  <a:cubicBezTo>
                    <a:pt x="234" y="349"/>
                    <a:pt x="234" y="346"/>
                    <a:pt x="235" y="342"/>
                  </a:cubicBezTo>
                  <a:cubicBezTo>
                    <a:pt x="239" y="341"/>
                    <a:pt x="243" y="341"/>
                    <a:pt x="248" y="341"/>
                  </a:cubicBezTo>
                  <a:cubicBezTo>
                    <a:pt x="248" y="345"/>
                    <a:pt x="248" y="349"/>
                    <a:pt x="248" y="352"/>
                  </a:cubicBezTo>
                  <a:close/>
                  <a:moveTo>
                    <a:pt x="248" y="338"/>
                  </a:moveTo>
                  <a:cubicBezTo>
                    <a:pt x="244" y="338"/>
                    <a:pt x="239" y="338"/>
                    <a:pt x="235" y="338"/>
                  </a:cubicBezTo>
                  <a:cubicBezTo>
                    <a:pt x="235" y="334"/>
                    <a:pt x="235" y="331"/>
                    <a:pt x="235" y="327"/>
                  </a:cubicBezTo>
                  <a:cubicBezTo>
                    <a:pt x="239" y="327"/>
                    <a:pt x="244" y="327"/>
                    <a:pt x="249" y="327"/>
                  </a:cubicBezTo>
                  <a:cubicBezTo>
                    <a:pt x="248" y="330"/>
                    <a:pt x="248" y="334"/>
                    <a:pt x="248" y="338"/>
                  </a:cubicBezTo>
                  <a:close/>
                  <a:moveTo>
                    <a:pt x="251" y="352"/>
                  </a:moveTo>
                  <a:cubicBezTo>
                    <a:pt x="251" y="348"/>
                    <a:pt x="251" y="345"/>
                    <a:pt x="251" y="341"/>
                  </a:cubicBezTo>
                  <a:cubicBezTo>
                    <a:pt x="255" y="341"/>
                    <a:pt x="258" y="340"/>
                    <a:pt x="262" y="340"/>
                  </a:cubicBezTo>
                  <a:cubicBezTo>
                    <a:pt x="262" y="344"/>
                    <a:pt x="262" y="347"/>
                    <a:pt x="262" y="351"/>
                  </a:cubicBezTo>
                  <a:cubicBezTo>
                    <a:pt x="258" y="351"/>
                    <a:pt x="255" y="352"/>
                    <a:pt x="251" y="352"/>
                  </a:cubicBezTo>
                  <a:close/>
                  <a:moveTo>
                    <a:pt x="262" y="337"/>
                  </a:moveTo>
                  <a:cubicBezTo>
                    <a:pt x="259" y="337"/>
                    <a:pt x="255" y="337"/>
                    <a:pt x="252" y="337"/>
                  </a:cubicBezTo>
                  <a:cubicBezTo>
                    <a:pt x="252" y="334"/>
                    <a:pt x="252" y="330"/>
                    <a:pt x="252" y="327"/>
                  </a:cubicBezTo>
                  <a:cubicBezTo>
                    <a:pt x="255" y="326"/>
                    <a:pt x="259" y="326"/>
                    <a:pt x="262" y="326"/>
                  </a:cubicBezTo>
                  <a:cubicBezTo>
                    <a:pt x="262" y="330"/>
                    <a:pt x="262" y="334"/>
                    <a:pt x="262" y="337"/>
                  </a:cubicBezTo>
                  <a:close/>
                  <a:moveTo>
                    <a:pt x="214" y="314"/>
                  </a:moveTo>
                  <a:cubicBezTo>
                    <a:pt x="231" y="313"/>
                    <a:pt x="248" y="312"/>
                    <a:pt x="264" y="310"/>
                  </a:cubicBezTo>
                  <a:cubicBezTo>
                    <a:pt x="263" y="314"/>
                    <a:pt x="263" y="319"/>
                    <a:pt x="263" y="323"/>
                  </a:cubicBezTo>
                  <a:cubicBezTo>
                    <a:pt x="259" y="323"/>
                    <a:pt x="256" y="323"/>
                    <a:pt x="252" y="323"/>
                  </a:cubicBezTo>
                  <a:cubicBezTo>
                    <a:pt x="252" y="320"/>
                    <a:pt x="252" y="317"/>
                    <a:pt x="252" y="314"/>
                  </a:cubicBezTo>
                  <a:cubicBezTo>
                    <a:pt x="252" y="312"/>
                    <a:pt x="249" y="312"/>
                    <a:pt x="249" y="314"/>
                  </a:cubicBezTo>
                  <a:cubicBezTo>
                    <a:pt x="249" y="317"/>
                    <a:pt x="249" y="320"/>
                    <a:pt x="249" y="323"/>
                  </a:cubicBezTo>
                  <a:cubicBezTo>
                    <a:pt x="244" y="323"/>
                    <a:pt x="239" y="323"/>
                    <a:pt x="235" y="323"/>
                  </a:cubicBezTo>
                  <a:cubicBezTo>
                    <a:pt x="235" y="321"/>
                    <a:pt x="235" y="319"/>
                    <a:pt x="235" y="317"/>
                  </a:cubicBezTo>
                  <a:cubicBezTo>
                    <a:pt x="235" y="315"/>
                    <a:pt x="233" y="315"/>
                    <a:pt x="232" y="317"/>
                  </a:cubicBezTo>
                  <a:cubicBezTo>
                    <a:pt x="232" y="319"/>
                    <a:pt x="232" y="321"/>
                    <a:pt x="232" y="323"/>
                  </a:cubicBezTo>
                  <a:cubicBezTo>
                    <a:pt x="226" y="324"/>
                    <a:pt x="220" y="324"/>
                    <a:pt x="214" y="324"/>
                  </a:cubicBezTo>
                  <a:cubicBezTo>
                    <a:pt x="214" y="321"/>
                    <a:pt x="214" y="317"/>
                    <a:pt x="214" y="314"/>
                  </a:cubicBezTo>
                  <a:close/>
                  <a:moveTo>
                    <a:pt x="214" y="328"/>
                  </a:moveTo>
                  <a:cubicBezTo>
                    <a:pt x="220" y="327"/>
                    <a:pt x="226" y="327"/>
                    <a:pt x="232" y="327"/>
                  </a:cubicBezTo>
                  <a:cubicBezTo>
                    <a:pt x="231" y="331"/>
                    <a:pt x="231" y="334"/>
                    <a:pt x="231" y="338"/>
                  </a:cubicBezTo>
                  <a:cubicBezTo>
                    <a:pt x="225" y="339"/>
                    <a:pt x="220" y="339"/>
                    <a:pt x="214" y="339"/>
                  </a:cubicBezTo>
                  <a:cubicBezTo>
                    <a:pt x="214" y="335"/>
                    <a:pt x="214" y="331"/>
                    <a:pt x="214" y="328"/>
                  </a:cubicBezTo>
                  <a:close/>
                  <a:moveTo>
                    <a:pt x="214" y="342"/>
                  </a:moveTo>
                  <a:cubicBezTo>
                    <a:pt x="219" y="342"/>
                    <a:pt x="225" y="342"/>
                    <a:pt x="230" y="342"/>
                  </a:cubicBezTo>
                  <a:cubicBezTo>
                    <a:pt x="230" y="346"/>
                    <a:pt x="230" y="350"/>
                    <a:pt x="230" y="354"/>
                  </a:cubicBezTo>
                  <a:cubicBezTo>
                    <a:pt x="224" y="354"/>
                    <a:pt x="219" y="355"/>
                    <a:pt x="214" y="355"/>
                  </a:cubicBezTo>
                  <a:cubicBezTo>
                    <a:pt x="214" y="351"/>
                    <a:pt x="214" y="346"/>
                    <a:pt x="214" y="342"/>
                  </a:cubicBezTo>
                  <a:close/>
                  <a:moveTo>
                    <a:pt x="214" y="358"/>
                  </a:moveTo>
                  <a:cubicBezTo>
                    <a:pt x="219" y="358"/>
                    <a:pt x="224" y="357"/>
                    <a:pt x="230" y="357"/>
                  </a:cubicBezTo>
                  <a:cubicBezTo>
                    <a:pt x="229" y="362"/>
                    <a:pt x="229" y="367"/>
                    <a:pt x="229" y="371"/>
                  </a:cubicBezTo>
                  <a:cubicBezTo>
                    <a:pt x="224" y="372"/>
                    <a:pt x="219" y="372"/>
                    <a:pt x="214" y="373"/>
                  </a:cubicBezTo>
                  <a:cubicBezTo>
                    <a:pt x="214" y="368"/>
                    <a:pt x="214" y="363"/>
                    <a:pt x="214" y="358"/>
                  </a:cubicBezTo>
                  <a:close/>
                  <a:moveTo>
                    <a:pt x="214" y="375"/>
                  </a:moveTo>
                  <a:cubicBezTo>
                    <a:pt x="219" y="375"/>
                    <a:pt x="224" y="375"/>
                    <a:pt x="229" y="374"/>
                  </a:cubicBezTo>
                  <a:cubicBezTo>
                    <a:pt x="229" y="381"/>
                    <a:pt x="229" y="387"/>
                    <a:pt x="228" y="393"/>
                  </a:cubicBezTo>
                  <a:cubicBezTo>
                    <a:pt x="224" y="394"/>
                    <a:pt x="219" y="395"/>
                    <a:pt x="214" y="395"/>
                  </a:cubicBezTo>
                  <a:cubicBezTo>
                    <a:pt x="214" y="389"/>
                    <a:pt x="214" y="382"/>
                    <a:pt x="214" y="375"/>
                  </a:cubicBezTo>
                  <a:close/>
                  <a:moveTo>
                    <a:pt x="214" y="397"/>
                  </a:moveTo>
                  <a:cubicBezTo>
                    <a:pt x="219" y="397"/>
                    <a:pt x="224" y="396"/>
                    <a:pt x="228" y="396"/>
                  </a:cubicBezTo>
                  <a:cubicBezTo>
                    <a:pt x="228" y="400"/>
                    <a:pt x="228" y="405"/>
                    <a:pt x="228" y="409"/>
                  </a:cubicBezTo>
                  <a:cubicBezTo>
                    <a:pt x="223" y="410"/>
                    <a:pt x="218" y="411"/>
                    <a:pt x="213" y="412"/>
                  </a:cubicBezTo>
                  <a:cubicBezTo>
                    <a:pt x="213" y="407"/>
                    <a:pt x="214" y="402"/>
                    <a:pt x="214" y="397"/>
                  </a:cubicBezTo>
                  <a:close/>
                  <a:moveTo>
                    <a:pt x="213" y="413"/>
                  </a:moveTo>
                  <a:cubicBezTo>
                    <a:pt x="218" y="413"/>
                    <a:pt x="223" y="412"/>
                    <a:pt x="228" y="411"/>
                  </a:cubicBezTo>
                  <a:cubicBezTo>
                    <a:pt x="228" y="416"/>
                    <a:pt x="228" y="421"/>
                    <a:pt x="229" y="426"/>
                  </a:cubicBezTo>
                  <a:cubicBezTo>
                    <a:pt x="223" y="427"/>
                    <a:pt x="218" y="427"/>
                    <a:pt x="213" y="428"/>
                  </a:cubicBezTo>
                  <a:cubicBezTo>
                    <a:pt x="213" y="423"/>
                    <a:pt x="213" y="418"/>
                    <a:pt x="213" y="413"/>
                  </a:cubicBezTo>
                  <a:close/>
                  <a:moveTo>
                    <a:pt x="213" y="430"/>
                  </a:moveTo>
                  <a:cubicBezTo>
                    <a:pt x="218" y="430"/>
                    <a:pt x="223" y="430"/>
                    <a:pt x="229" y="429"/>
                  </a:cubicBezTo>
                  <a:cubicBezTo>
                    <a:pt x="229" y="433"/>
                    <a:pt x="229" y="438"/>
                    <a:pt x="229" y="442"/>
                  </a:cubicBezTo>
                  <a:cubicBezTo>
                    <a:pt x="224" y="443"/>
                    <a:pt x="218" y="444"/>
                    <a:pt x="213" y="444"/>
                  </a:cubicBezTo>
                  <a:cubicBezTo>
                    <a:pt x="213" y="440"/>
                    <a:pt x="213" y="435"/>
                    <a:pt x="213" y="430"/>
                  </a:cubicBezTo>
                  <a:close/>
                  <a:moveTo>
                    <a:pt x="213" y="446"/>
                  </a:moveTo>
                  <a:cubicBezTo>
                    <a:pt x="218" y="445"/>
                    <a:pt x="224" y="445"/>
                    <a:pt x="229" y="444"/>
                  </a:cubicBezTo>
                  <a:cubicBezTo>
                    <a:pt x="229" y="450"/>
                    <a:pt x="229" y="457"/>
                    <a:pt x="230" y="463"/>
                  </a:cubicBezTo>
                  <a:cubicBezTo>
                    <a:pt x="224" y="463"/>
                    <a:pt x="218" y="464"/>
                    <a:pt x="212" y="465"/>
                  </a:cubicBezTo>
                  <a:cubicBezTo>
                    <a:pt x="213" y="458"/>
                    <a:pt x="213" y="452"/>
                    <a:pt x="213" y="446"/>
                  </a:cubicBezTo>
                  <a:close/>
                  <a:moveTo>
                    <a:pt x="212" y="466"/>
                  </a:moveTo>
                  <a:cubicBezTo>
                    <a:pt x="218" y="466"/>
                    <a:pt x="224" y="466"/>
                    <a:pt x="230" y="465"/>
                  </a:cubicBezTo>
                  <a:cubicBezTo>
                    <a:pt x="230" y="469"/>
                    <a:pt x="230" y="474"/>
                    <a:pt x="230" y="478"/>
                  </a:cubicBezTo>
                  <a:cubicBezTo>
                    <a:pt x="224" y="479"/>
                    <a:pt x="218" y="479"/>
                    <a:pt x="212" y="480"/>
                  </a:cubicBezTo>
                  <a:cubicBezTo>
                    <a:pt x="212" y="475"/>
                    <a:pt x="212" y="471"/>
                    <a:pt x="212" y="466"/>
                  </a:cubicBezTo>
                  <a:close/>
                  <a:moveTo>
                    <a:pt x="212" y="482"/>
                  </a:moveTo>
                  <a:cubicBezTo>
                    <a:pt x="218" y="482"/>
                    <a:pt x="224" y="481"/>
                    <a:pt x="230" y="480"/>
                  </a:cubicBezTo>
                  <a:cubicBezTo>
                    <a:pt x="230" y="484"/>
                    <a:pt x="231" y="487"/>
                    <a:pt x="231" y="490"/>
                  </a:cubicBezTo>
                  <a:cubicBezTo>
                    <a:pt x="224" y="491"/>
                    <a:pt x="218" y="491"/>
                    <a:pt x="212" y="491"/>
                  </a:cubicBezTo>
                  <a:cubicBezTo>
                    <a:pt x="212" y="488"/>
                    <a:pt x="212" y="485"/>
                    <a:pt x="212" y="482"/>
                  </a:cubicBezTo>
                  <a:close/>
                  <a:moveTo>
                    <a:pt x="199" y="491"/>
                  </a:moveTo>
                  <a:cubicBezTo>
                    <a:pt x="199" y="491"/>
                    <a:pt x="199" y="491"/>
                    <a:pt x="199" y="491"/>
                  </a:cubicBezTo>
                  <a:cubicBezTo>
                    <a:pt x="199" y="483"/>
                    <a:pt x="198" y="475"/>
                    <a:pt x="198" y="467"/>
                  </a:cubicBezTo>
                  <a:cubicBezTo>
                    <a:pt x="202" y="467"/>
                    <a:pt x="206" y="467"/>
                    <a:pt x="210" y="467"/>
                  </a:cubicBezTo>
                  <a:cubicBezTo>
                    <a:pt x="210" y="471"/>
                    <a:pt x="210" y="475"/>
                    <a:pt x="210" y="480"/>
                  </a:cubicBezTo>
                  <a:cubicBezTo>
                    <a:pt x="207" y="480"/>
                    <a:pt x="204" y="480"/>
                    <a:pt x="202" y="481"/>
                  </a:cubicBezTo>
                  <a:cubicBezTo>
                    <a:pt x="201" y="481"/>
                    <a:pt x="201" y="482"/>
                    <a:pt x="202" y="482"/>
                  </a:cubicBezTo>
                  <a:cubicBezTo>
                    <a:pt x="204" y="482"/>
                    <a:pt x="207" y="482"/>
                    <a:pt x="210" y="482"/>
                  </a:cubicBezTo>
                  <a:cubicBezTo>
                    <a:pt x="210" y="485"/>
                    <a:pt x="210" y="488"/>
                    <a:pt x="210" y="491"/>
                  </a:cubicBezTo>
                  <a:cubicBezTo>
                    <a:pt x="206" y="491"/>
                    <a:pt x="203" y="491"/>
                    <a:pt x="199" y="491"/>
                  </a:cubicBezTo>
                  <a:close/>
                  <a:moveTo>
                    <a:pt x="210" y="412"/>
                  </a:moveTo>
                  <a:cubicBezTo>
                    <a:pt x="207" y="412"/>
                    <a:pt x="203" y="413"/>
                    <a:pt x="200" y="413"/>
                  </a:cubicBezTo>
                  <a:cubicBezTo>
                    <a:pt x="199" y="414"/>
                    <a:pt x="200" y="415"/>
                    <a:pt x="200" y="415"/>
                  </a:cubicBezTo>
                  <a:cubicBezTo>
                    <a:pt x="204" y="414"/>
                    <a:pt x="207" y="414"/>
                    <a:pt x="210" y="414"/>
                  </a:cubicBezTo>
                  <a:cubicBezTo>
                    <a:pt x="210" y="418"/>
                    <a:pt x="210" y="423"/>
                    <a:pt x="210" y="428"/>
                  </a:cubicBezTo>
                  <a:cubicBezTo>
                    <a:pt x="206" y="428"/>
                    <a:pt x="203" y="428"/>
                    <a:pt x="199" y="428"/>
                  </a:cubicBezTo>
                  <a:cubicBezTo>
                    <a:pt x="198" y="428"/>
                    <a:pt x="198" y="430"/>
                    <a:pt x="199" y="430"/>
                  </a:cubicBezTo>
                  <a:cubicBezTo>
                    <a:pt x="203" y="430"/>
                    <a:pt x="206" y="430"/>
                    <a:pt x="210" y="430"/>
                  </a:cubicBezTo>
                  <a:cubicBezTo>
                    <a:pt x="210" y="435"/>
                    <a:pt x="210" y="440"/>
                    <a:pt x="210" y="445"/>
                  </a:cubicBezTo>
                  <a:cubicBezTo>
                    <a:pt x="206" y="445"/>
                    <a:pt x="203" y="446"/>
                    <a:pt x="199" y="446"/>
                  </a:cubicBezTo>
                  <a:cubicBezTo>
                    <a:pt x="198" y="446"/>
                    <a:pt x="198" y="447"/>
                    <a:pt x="199" y="447"/>
                  </a:cubicBezTo>
                  <a:cubicBezTo>
                    <a:pt x="203" y="447"/>
                    <a:pt x="206" y="447"/>
                    <a:pt x="210" y="446"/>
                  </a:cubicBezTo>
                  <a:cubicBezTo>
                    <a:pt x="210" y="452"/>
                    <a:pt x="210" y="459"/>
                    <a:pt x="210" y="465"/>
                  </a:cubicBezTo>
                  <a:cubicBezTo>
                    <a:pt x="206" y="465"/>
                    <a:pt x="202" y="465"/>
                    <a:pt x="198" y="466"/>
                  </a:cubicBezTo>
                  <a:cubicBezTo>
                    <a:pt x="197" y="457"/>
                    <a:pt x="197" y="448"/>
                    <a:pt x="197" y="439"/>
                  </a:cubicBezTo>
                  <a:cubicBezTo>
                    <a:pt x="196" y="428"/>
                    <a:pt x="196" y="418"/>
                    <a:pt x="195" y="407"/>
                  </a:cubicBezTo>
                  <a:cubicBezTo>
                    <a:pt x="195" y="405"/>
                    <a:pt x="195" y="402"/>
                    <a:pt x="195" y="398"/>
                  </a:cubicBezTo>
                  <a:cubicBezTo>
                    <a:pt x="200" y="398"/>
                    <a:pt x="205" y="398"/>
                    <a:pt x="210" y="398"/>
                  </a:cubicBezTo>
                  <a:cubicBezTo>
                    <a:pt x="210" y="402"/>
                    <a:pt x="210" y="407"/>
                    <a:pt x="210" y="412"/>
                  </a:cubicBezTo>
                  <a:close/>
                  <a:moveTo>
                    <a:pt x="199" y="328"/>
                  </a:moveTo>
                  <a:cubicBezTo>
                    <a:pt x="203" y="328"/>
                    <a:pt x="207" y="328"/>
                    <a:pt x="211" y="328"/>
                  </a:cubicBezTo>
                  <a:cubicBezTo>
                    <a:pt x="211" y="332"/>
                    <a:pt x="211" y="335"/>
                    <a:pt x="211" y="339"/>
                  </a:cubicBezTo>
                  <a:cubicBezTo>
                    <a:pt x="207" y="339"/>
                    <a:pt x="203" y="340"/>
                    <a:pt x="199" y="340"/>
                  </a:cubicBezTo>
                  <a:cubicBezTo>
                    <a:pt x="199" y="336"/>
                    <a:pt x="199" y="332"/>
                    <a:pt x="199" y="328"/>
                  </a:cubicBezTo>
                  <a:close/>
                  <a:moveTo>
                    <a:pt x="198" y="342"/>
                  </a:moveTo>
                  <a:cubicBezTo>
                    <a:pt x="203" y="342"/>
                    <a:pt x="207" y="342"/>
                    <a:pt x="211" y="342"/>
                  </a:cubicBezTo>
                  <a:cubicBezTo>
                    <a:pt x="211" y="347"/>
                    <a:pt x="211" y="351"/>
                    <a:pt x="211" y="356"/>
                  </a:cubicBezTo>
                  <a:cubicBezTo>
                    <a:pt x="206" y="356"/>
                    <a:pt x="202" y="357"/>
                    <a:pt x="198" y="357"/>
                  </a:cubicBezTo>
                  <a:cubicBezTo>
                    <a:pt x="198" y="352"/>
                    <a:pt x="198" y="347"/>
                    <a:pt x="198" y="342"/>
                  </a:cubicBezTo>
                  <a:close/>
                  <a:moveTo>
                    <a:pt x="197" y="359"/>
                  </a:moveTo>
                  <a:cubicBezTo>
                    <a:pt x="202" y="359"/>
                    <a:pt x="206" y="359"/>
                    <a:pt x="211" y="358"/>
                  </a:cubicBezTo>
                  <a:cubicBezTo>
                    <a:pt x="210" y="363"/>
                    <a:pt x="210" y="368"/>
                    <a:pt x="210" y="373"/>
                  </a:cubicBezTo>
                  <a:cubicBezTo>
                    <a:pt x="210" y="373"/>
                    <a:pt x="210" y="373"/>
                    <a:pt x="210" y="373"/>
                  </a:cubicBezTo>
                  <a:cubicBezTo>
                    <a:pt x="206" y="373"/>
                    <a:pt x="201" y="374"/>
                    <a:pt x="196" y="374"/>
                  </a:cubicBezTo>
                  <a:cubicBezTo>
                    <a:pt x="197" y="369"/>
                    <a:pt x="197" y="364"/>
                    <a:pt x="197" y="359"/>
                  </a:cubicBezTo>
                  <a:close/>
                  <a:moveTo>
                    <a:pt x="183" y="360"/>
                  </a:moveTo>
                  <a:cubicBezTo>
                    <a:pt x="187" y="360"/>
                    <a:pt x="191" y="360"/>
                    <a:pt x="195" y="360"/>
                  </a:cubicBezTo>
                  <a:cubicBezTo>
                    <a:pt x="194" y="365"/>
                    <a:pt x="194" y="370"/>
                    <a:pt x="194" y="375"/>
                  </a:cubicBezTo>
                  <a:cubicBezTo>
                    <a:pt x="191" y="375"/>
                    <a:pt x="187" y="375"/>
                    <a:pt x="183" y="375"/>
                  </a:cubicBezTo>
                  <a:cubicBezTo>
                    <a:pt x="183" y="370"/>
                    <a:pt x="183" y="365"/>
                    <a:pt x="183" y="360"/>
                  </a:cubicBezTo>
                  <a:close/>
                  <a:moveTo>
                    <a:pt x="169" y="375"/>
                  </a:moveTo>
                  <a:cubicBezTo>
                    <a:pt x="173" y="376"/>
                    <a:pt x="177" y="377"/>
                    <a:pt x="182" y="377"/>
                  </a:cubicBezTo>
                  <a:cubicBezTo>
                    <a:pt x="182" y="380"/>
                    <a:pt x="182" y="382"/>
                    <a:pt x="182" y="385"/>
                  </a:cubicBezTo>
                  <a:cubicBezTo>
                    <a:pt x="182" y="386"/>
                    <a:pt x="183" y="386"/>
                    <a:pt x="183" y="385"/>
                  </a:cubicBezTo>
                  <a:cubicBezTo>
                    <a:pt x="183" y="382"/>
                    <a:pt x="183" y="380"/>
                    <a:pt x="183" y="377"/>
                  </a:cubicBezTo>
                  <a:cubicBezTo>
                    <a:pt x="187" y="377"/>
                    <a:pt x="191" y="377"/>
                    <a:pt x="194" y="377"/>
                  </a:cubicBezTo>
                  <a:cubicBezTo>
                    <a:pt x="194" y="379"/>
                    <a:pt x="194" y="380"/>
                    <a:pt x="194" y="382"/>
                  </a:cubicBezTo>
                  <a:cubicBezTo>
                    <a:pt x="194" y="383"/>
                    <a:pt x="196" y="383"/>
                    <a:pt x="196" y="382"/>
                  </a:cubicBezTo>
                  <a:cubicBezTo>
                    <a:pt x="196" y="380"/>
                    <a:pt x="196" y="378"/>
                    <a:pt x="196" y="377"/>
                  </a:cubicBezTo>
                  <a:cubicBezTo>
                    <a:pt x="198" y="376"/>
                    <a:pt x="199" y="376"/>
                    <a:pt x="201" y="376"/>
                  </a:cubicBezTo>
                  <a:cubicBezTo>
                    <a:pt x="204" y="376"/>
                    <a:pt x="207" y="376"/>
                    <a:pt x="210" y="376"/>
                  </a:cubicBezTo>
                  <a:cubicBezTo>
                    <a:pt x="210" y="382"/>
                    <a:pt x="210" y="389"/>
                    <a:pt x="210" y="395"/>
                  </a:cubicBezTo>
                  <a:cubicBezTo>
                    <a:pt x="205" y="396"/>
                    <a:pt x="200" y="396"/>
                    <a:pt x="195" y="397"/>
                  </a:cubicBezTo>
                  <a:cubicBezTo>
                    <a:pt x="195" y="394"/>
                    <a:pt x="195" y="391"/>
                    <a:pt x="194" y="389"/>
                  </a:cubicBezTo>
                  <a:cubicBezTo>
                    <a:pt x="190" y="384"/>
                    <a:pt x="180" y="387"/>
                    <a:pt x="175" y="387"/>
                  </a:cubicBezTo>
                  <a:cubicBezTo>
                    <a:pt x="173" y="387"/>
                    <a:pt x="170" y="387"/>
                    <a:pt x="168" y="388"/>
                  </a:cubicBezTo>
                  <a:cubicBezTo>
                    <a:pt x="169" y="384"/>
                    <a:pt x="169" y="379"/>
                    <a:pt x="169" y="375"/>
                  </a:cubicBezTo>
                  <a:close/>
                  <a:moveTo>
                    <a:pt x="1182" y="281"/>
                  </a:moveTo>
                  <a:cubicBezTo>
                    <a:pt x="1186" y="281"/>
                    <a:pt x="1191" y="281"/>
                    <a:pt x="1195" y="281"/>
                  </a:cubicBezTo>
                  <a:cubicBezTo>
                    <a:pt x="1195" y="285"/>
                    <a:pt x="1196" y="290"/>
                    <a:pt x="1196" y="294"/>
                  </a:cubicBezTo>
                  <a:cubicBezTo>
                    <a:pt x="1193" y="294"/>
                    <a:pt x="1190" y="294"/>
                    <a:pt x="1187" y="293"/>
                  </a:cubicBezTo>
                  <a:cubicBezTo>
                    <a:pt x="1186" y="293"/>
                    <a:pt x="1186" y="295"/>
                    <a:pt x="1187" y="295"/>
                  </a:cubicBezTo>
                  <a:cubicBezTo>
                    <a:pt x="1190" y="296"/>
                    <a:pt x="1193" y="296"/>
                    <a:pt x="1196" y="297"/>
                  </a:cubicBezTo>
                  <a:cubicBezTo>
                    <a:pt x="1196" y="304"/>
                    <a:pt x="1196" y="310"/>
                    <a:pt x="1196" y="317"/>
                  </a:cubicBezTo>
                  <a:cubicBezTo>
                    <a:pt x="1192" y="317"/>
                    <a:pt x="1188" y="317"/>
                    <a:pt x="1183" y="316"/>
                  </a:cubicBezTo>
                  <a:cubicBezTo>
                    <a:pt x="1183" y="316"/>
                    <a:pt x="1183" y="316"/>
                    <a:pt x="1182" y="317"/>
                  </a:cubicBezTo>
                  <a:cubicBezTo>
                    <a:pt x="1182" y="305"/>
                    <a:pt x="1182" y="293"/>
                    <a:pt x="1182" y="281"/>
                  </a:cubicBezTo>
                  <a:close/>
                  <a:moveTo>
                    <a:pt x="1182" y="318"/>
                  </a:moveTo>
                  <a:cubicBezTo>
                    <a:pt x="1183" y="318"/>
                    <a:pt x="1183" y="318"/>
                    <a:pt x="1183" y="318"/>
                  </a:cubicBezTo>
                  <a:cubicBezTo>
                    <a:pt x="1187" y="319"/>
                    <a:pt x="1192" y="320"/>
                    <a:pt x="1196" y="320"/>
                  </a:cubicBezTo>
                  <a:cubicBezTo>
                    <a:pt x="1197" y="327"/>
                    <a:pt x="1197" y="334"/>
                    <a:pt x="1197" y="341"/>
                  </a:cubicBezTo>
                  <a:cubicBezTo>
                    <a:pt x="1192" y="342"/>
                    <a:pt x="1187" y="342"/>
                    <a:pt x="1183" y="342"/>
                  </a:cubicBezTo>
                  <a:cubicBezTo>
                    <a:pt x="1183" y="334"/>
                    <a:pt x="1182" y="326"/>
                    <a:pt x="1182" y="318"/>
                  </a:cubicBezTo>
                  <a:close/>
                  <a:moveTo>
                    <a:pt x="1197" y="343"/>
                  </a:moveTo>
                  <a:cubicBezTo>
                    <a:pt x="1197" y="353"/>
                    <a:pt x="1197" y="362"/>
                    <a:pt x="1198" y="371"/>
                  </a:cubicBezTo>
                  <a:cubicBezTo>
                    <a:pt x="1193" y="372"/>
                    <a:pt x="1188" y="372"/>
                    <a:pt x="1183" y="372"/>
                  </a:cubicBezTo>
                  <a:cubicBezTo>
                    <a:pt x="1183" y="363"/>
                    <a:pt x="1183" y="353"/>
                    <a:pt x="1183" y="343"/>
                  </a:cubicBezTo>
                  <a:cubicBezTo>
                    <a:pt x="1187" y="343"/>
                    <a:pt x="1192" y="343"/>
                    <a:pt x="1197" y="343"/>
                  </a:cubicBezTo>
                  <a:close/>
                  <a:moveTo>
                    <a:pt x="1183" y="399"/>
                  </a:moveTo>
                  <a:cubicBezTo>
                    <a:pt x="1183" y="399"/>
                    <a:pt x="1183" y="399"/>
                    <a:pt x="1183" y="399"/>
                  </a:cubicBezTo>
                  <a:cubicBezTo>
                    <a:pt x="1183" y="390"/>
                    <a:pt x="1183" y="382"/>
                    <a:pt x="1183" y="374"/>
                  </a:cubicBezTo>
                  <a:cubicBezTo>
                    <a:pt x="1188" y="374"/>
                    <a:pt x="1193" y="374"/>
                    <a:pt x="1198" y="373"/>
                  </a:cubicBezTo>
                  <a:cubicBezTo>
                    <a:pt x="1198" y="381"/>
                    <a:pt x="1198" y="389"/>
                    <a:pt x="1198" y="397"/>
                  </a:cubicBezTo>
                  <a:cubicBezTo>
                    <a:pt x="1193" y="397"/>
                    <a:pt x="1188" y="398"/>
                    <a:pt x="1183" y="399"/>
                  </a:cubicBezTo>
                  <a:close/>
                  <a:moveTo>
                    <a:pt x="1213" y="474"/>
                  </a:moveTo>
                  <a:cubicBezTo>
                    <a:pt x="1210" y="475"/>
                    <a:pt x="1206" y="475"/>
                    <a:pt x="1203" y="475"/>
                  </a:cubicBezTo>
                  <a:cubicBezTo>
                    <a:pt x="1203" y="468"/>
                    <a:pt x="1203" y="461"/>
                    <a:pt x="1202" y="455"/>
                  </a:cubicBezTo>
                  <a:cubicBezTo>
                    <a:pt x="1206" y="455"/>
                    <a:pt x="1209" y="454"/>
                    <a:pt x="1213" y="454"/>
                  </a:cubicBezTo>
                  <a:cubicBezTo>
                    <a:pt x="1213" y="461"/>
                    <a:pt x="1213" y="467"/>
                    <a:pt x="1213" y="474"/>
                  </a:cubicBezTo>
                  <a:close/>
                  <a:moveTo>
                    <a:pt x="1213" y="438"/>
                  </a:moveTo>
                  <a:cubicBezTo>
                    <a:pt x="1213" y="443"/>
                    <a:pt x="1213" y="447"/>
                    <a:pt x="1213" y="452"/>
                  </a:cubicBezTo>
                  <a:cubicBezTo>
                    <a:pt x="1209" y="452"/>
                    <a:pt x="1206" y="453"/>
                    <a:pt x="1202" y="453"/>
                  </a:cubicBezTo>
                  <a:cubicBezTo>
                    <a:pt x="1202" y="449"/>
                    <a:pt x="1202" y="444"/>
                    <a:pt x="1202" y="440"/>
                  </a:cubicBezTo>
                  <a:cubicBezTo>
                    <a:pt x="1206" y="439"/>
                    <a:pt x="1209" y="439"/>
                    <a:pt x="1213" y="438"/>
                  </a:cubicBezTo>
                  <a:close/>
                  <a:moveTo>
                    <a:pt x="1212" y="419"/>
                  </a:moveTo>
                  <a:cubicBezTo>
                    <a:pt x="1212" y="424"/>
                    <a:pt x="1213" y="430"/>
                    <a:pt x="1213" y="436"/>
                  </a:cubicBezTo>
                  <a:cubicBezTo>
                    <a:pt x="1209" y="436"/>
                    <a:pt x="1206" y="437"/>
                    <a:pt x="1202" y="437"/>
                  </a:cubicBezTo>
                  <a:cubicBezTo>
                    <a:pt x="1202" y="431"/>
                    <a:pt x="1202" y="425"/>
                    <a:pt x="1202" y="419"/>
                  </a:cubicBezTo>
                  <a:cubicBezTo>
                    <a:pt x="1205" y="419"/>
                    <a:pt x="1209" y="419"/>
                    <a:pt x="1212" y="419"/>
                  </a:cubicBezTo>
                  <a:close/>
                  <a:moveTo>
                    <a:pt x="1212" y="416"/>
                  </a:moveTo>
                  <a:cubicBezTo>
                    <a:pt x="1209" y="417"/>
                    <a:pt x="1205" y="417"/>
                    <a:pt x="1202" y="417"/>
                  </a:cubicBezTo>
                  <a:cubicBezTo>
                    <a:pt x="1202" y="411"/>
                    <a:pt x="1202" y="405"/>
                    <a:pt x="1201" y="399"/>
                  </a:cubicBezTo>
                  <a:cubicBezTo>
                    <a:pt x="1205" y="398"/>
                    <a:pt x="1208" y="398"/>
                    <a:pt x="1212" y="398"/>
                  </a:cubicBezTo>
                  <a:cubicBezTo>
                    <a:pt x="1212" y="404"/>
                    <a:pt x="1212" y="410"/>
                    <a:pt x="1212" y="416"/>
                  </a:cubicBezTo>
                  <a:close/>
                  <a:moveTo>
                    <a:pt x="1212" y="395"/>
                  </a:moveTo>
                  <a:cubicBezTo>
                    <a:pt x="1208" y="395"/>
                    <a:pt x="1205" y="396"/>
                    <a:pt x="1201" y="396"/>
                  </a:cubicBezTo>
                  <a:cubicBezTo>
                    <a:pt x="1201" y="389"/>
                    <a:pt x="1201" y="381"/>
                    <a:pt x="1201" y="373"/>
                  </a:cubicBezTo>
                  <a:cubicBezTo>
                    <a:pt x="1205" y="373"/>
                    <a:pt x="1208" y="372"/>
                    <a:pt x="1212" y="372"/>
                  </a:cubicBezTo>
                  <a:cubicBezTo>
                    <a:pt x="1212" y="380"/>
                    <a:pt x="1212" y="387"/>
                    <a:pt x="1212" y="395"/>
                  </a:cubicBezTo>
                  <a:close/>
                  <a:moveTo>
                    <a:pt x="1212" y="369"/>
                  </a:moveTo>
                  <a:cubicBezTo>
                    <a:pt x="1208" y="370"/>
                    <a:pt x="1204" y="370"/>
                    <a:pt x="1201" y="371"/>
                  </a:cubicBezTo>
                  <a:cubicBezTo>
                    <a:pt x="1201" y="362"/>
                    <a:pt x="1201" y="352"/>
                    <a:pt x="1200" y="343"/>
                  </a:cubicBezTo>
                  <a:cubicBezTo>
                    <a:pt x="1204" y="343"/>
                    <a:pt x="1208" y="343"/>
                    <a:pt x="1211" y="342"/>
                  </a:cubicBezTo>
                  <a:cubicBezTo>
                    <a:pt x="1211" y="351"/>
                    <a:pt x="1211" y="360"/>
                    <a:pt x="1212" y="369"/>
                  </a:cubicBezTo>
                  <a:close/>
                  <a:moveTo>
                    <a:pt x="1211" y="340"/>
                  </a:moveTo>
                  <a:cubicBezTo>
                    <a:pt x="1208" y="340"/>
                    <a:pt x="1204" y="341"/>
                    <a:pt x="1200" y="341"/>
                  </a:cubicBezTo>
                  <a:cubicBezTo>
                    <a:pt x="1200" y="334"/>
                    <a:pt x="1200" y="327"/>
                    <a:pt x="1200" y="320"/>
                  </a:cubicBezTo>
                  <a:cubicBezTo>
                    <a:pt x="1204" y="320"/>
                    <a:pt x="1207" y="320"/>
                    <a:pt x="1211" y="319"/>
                  </a:cubicBezTo>
                  <a:cubicBezTo>
                    <a:pt x="1211" y="326"/>
                    <a:pt x="1211" y="333"/>
                    <a:pt x="1211" y="340"/>
                  </a:cubicBezTo>
                  <a:close/>
                  <a:moveTo>
                    <a:pt x="1211" y="316"/>
                  </a:moveTo>
                  <a:cubicBezTo>
                    <a:pt x="1207" y="317"/>
                    <a:pt x="1204" y="317"/>
                    <a:pt x="1200" y="317"/>
                  </a:cubicBezTo>
                  <a:cubicBezTo>
                    <a:pt x="1200" y="311"/>
                    <a:pt x="1200" y="304"/>
                    <a:pt x="1199" y="297"/>
                  </a:cubicBezTo>
                  <a:cubicBezTo>
                    <a:pt x="1203" y="297"/>
                    <a:pt x="1207" y="297"/>
                    <a:pt x="1211" y="297"/>
                  </a:cubicBezTo>
                  <a:cubicBezTo>
                    <a:pt x="1211" y="303"/>
                    <a:pt x="1211" y="310"/>
                    <a:pt x="1211" y="316"/>
                  </a:cubicBezTo>
                  <a:close/>
                  <a:moveTo>
                    <a:pt x="1211" y="294"/>
                  </a:moveTo>
                  <a:cubicBezTo>
                    <a:pt x="1207" y="294"/>
                    <a:pt x="1203" y="294"/>
                    <a:pt x="1199" y="294"/>
                  </a:cubicBezTo>
                  <a:cubicBezTo>
                    <a:pt x="1199" y="290"/>
                    <a:pt x="1199" y="285"/>
                    <a:pt x="1199" y="281"/>
                  </a:cubicBezTo>
                  <a:cubicBezTo>
                    <a:pt x="1203" y="281"/>
                    <a:pt x="1207" y="280"/>
                    <a:pt x="1211" y="280"/>
                  </a:cubicBezTo>
                  <a:cubicBezTo>
                    <a:pt x="1211" y="284"/>
                    <a:pt x="1211" y="289"/>
                    <a:pt x="1211" y="294"/>
                  </a:cubicBezTo>
                  <a:close/>
                  <a:moveTo>
                    <a:pt x="1211" y="277"/>
                  </a:moveTo>
                  <a:cubicBezTo>
                    <a:pt x="1207" y="277"/>
                    <a:pt x="1203" y="278"/>
                    <a:pt x="1199" y="278"/>
                  </a:cubicBezTo>
                  <a:cubicBezTo>
                    <a:pt x="1199" y="274"/>
                    <a:pt x="1199" y="269"/>
                    <a:pt x="1199" y="264"/>
                  </a:cubicBezTo>
                  <a:cubicBezTo>
                    <a:pt x="1203" y="264"/>
                    <a:pt x="1207" y="264"/>
                    <a:pt x="1210" y="263"/>
                  </a:cubicBezTo>
                  <a:cubicBezTo>
                    <a:pt x="1211" y="268"/>
                    <a:pt x="1211" y="272"/>
                    <a:pt x="1211" y="277"/>
                  </a:cubicBezTo>
                  <a:close/>
                  <a:moveTo>
                    <a:pt x="1210" y="261"/>
                  </a:moveTo>
                  <a:cubicBezTo>
                    <a:pt x="1207" y="261"/>
                    <a:pt x="1203" y="262"/>
                    <a:pt x="1199" y="262"/>
                  </a:cubicBezTo>
                  <a:cubicBezTo>
                    <a:pt x="1199" y="255"/>
                    <a:pt x="1198" y="247"/>
                    <a:pt x="1198" y="240"/>
                  </a:cubicBezTo>
                  <a:cubicBezTo>
                    <a:pt x="1202" y="240"/>
                    <a:pt x="1206" y="239"/>
                    <a:pt x="1210" y="239"/>
                  </a:cubicBezTo>
                  <a:cubicBezTo>
                    <a:pt x="1210" y="246"/>
                    <a:pt x="1210" y="254"/>
                    <a:pt x="1210" y="261"/>
                  </a:cubicBezTo>
                  <a:close/>
                  <a:moveTo>
                    <a:pt x="1210" y="236"/>
                  </a:moveTo>
                  <a:cubicBezTo>
                    <a:pt x="1206" y="236"/>
                    <a:pt x="1202" y="237"/>
                    <a:pt x="1198" y="237"/>
                  </a:cubicBezTo>
                  <a:cubicBezTo>
                    <a:pt x="1198" y="230"/>
                    <a:pt x="1198" y="223"/>
                    <a:pt x="1198" y="216"/>
                  </a:cubicBezTo>
                  <a:cubicBezTo>
                    <a:pt x="1202" y="215"/>
                    <a:pt x="1206" y="215"/>
                    <a:pt x="1210" y="214"/>
                  </a:cubicBezTo>
                  <a:cubicBezTo>
                    <a:pt x="1210" y="221"/>
                    <a:pt x="1210" y="229"/>
                    <a:pt x="1210" y="236"/>
                  </a:cubicBezTo>
                  <a:close/>
                  <a:moveTo>
                    <a:pt x="1210" y="211"/>
                  </a:moveTo>
                  <a:cubicBezTo>
                    <a:pt x="1206" y="211"/>
                    <a:pt x="1202" y="212"/>
                    <a:pt x="1198" y="212"/>
                  </a:cubicBezTo>
                  <a:cubicBezTo>
                    <a:pt x="1197" y="206"/>
                    <a:pt x="1197" y="201"/>
                    <a:pt x="1197" y="195"/>
                  </a:cubicBezTo>
                  <a:cubicBezTo>
                    <a:pt x="1201" y="195"/>
                    <a:pt x="1206" y="194"/>
                    <a:pt x="1210" y="194"/>
                  </a:cubicBezTo>
                  <a:cubicBezTo>
                    <a:pt x="1210" y="200"/>
                    <a:pt x="1210" y="205"/>
                    <a:pt x="1210" y="211"/>
                  </a:cubicBezTo>
                  <a:close/>
                  <a:moveTo>
                    <a:pt x="1210" y="191"/>
                  </a:moveTo>
                  <a:cubicBezTo>
                    <a:pt x="1206" y="192"/>
                    <a:pt x="1201" y="192"/>
                    <a:pt x="1197" y="193"/>
                  </a:cubicBezTo>
                  <a:cubicBezTo>
                    <a:pt x="1197" y="186"/>
                    <a:pt x="1197" y="180"/>
                    <a:pt x="1197" y="174"/>
                  </a:cubicBezTo>
                  <a:cubicBezTo>
                    <a:pt x="1201" y="173"/>
                    <a:pt x="1206" y="173"/>
                    <a:pt x="1210" y="172"/>
                  </a:cubicBezTo>
                  <a:cubicBezTo>
                    <a:pt x="1210" y="179"/>
                    <a:pt x="1210" y="185"/>
                    <a:pt x="1210" y="191"/>
                  </a:cubicBezTo>
                  <a:close/>
                  <a:moveTo>
                    <a:pt x="1210" y="170"/>
                  </a:moveTo>
                  <a:cubicBezTo>
                    <a:pt x="1205" y="170"/>
                    <a:pt x="1201" y="171"/>
                    <a:pt x="1196" y="171"/>
                  </a:cubicBezTo>
                  <a:cubicBezTo>
                    <a:pt x="1196" y="164"/>
                    <a:pt x="1196" y="157"/>
                    <a:pt x="1196" y="151"/>
                  </a:cubicBezTo>
                  <a:cubicBezTo>
                    <a:pt x="1201" y="150"/>
                    <a:pt x="1205" y="150"/>
                    <a:pt x="1210" y="149"/>
                  </a:cubicBezTo>
                  <a:cubicBezTo>
                    <a:pt x="1210" y="156"/>
                    <a:pt x="1210" y="163"/>
                    <a:pt x="1210" y="170"/>
                  </a:cubicBezTo>
                  <a:close/>
                  <a:moveTo>
                    <a:pt x="1210" y="146"/>
                  </a:moveTo>
                  <a:cubicBezTo>
                    <a:pt x="1205" y="147"/>
                    <a:pt x="1201" y="147"/>
                    <a:pt x="1196" y="148"/>
                  </a:cubicBezTo>
                  <a:cubicBezTo>
                    <a:pt x="1196" y="139"/>
                    <a:pt x="1195" y="131"/>
                    <a:pt x="1195" y="122"/>
                  </a:cubicBezTo>
                  <a:cubicBezTo>
                    <a:pt x="1200" y="122"/>
                    <a:pt x="1205" y="121"/>
                    <a:pt x="1210" y="121"/>
                  </a:cubicBezTo>
                  <a:cubicBezTo>
                    <a:pt x="1210" y="129"/>
                    <a:pt x="1210" y="138"/>
                    <a:pt x="1210" y="146"/>
                  </a:cubicBezTo>
                  <a:close/>
                  <a:moveTo>
                    <a:pt x="1210" y="72"/>
                  </a:moveTo>
                  <a:cubicBezTo>
                    <a:pt x="1204" y="72"/>
                    <a:pt x="1199" y="72"/>
                    <a:pt x="1194" y="72"/>
                  </a:cubicBezTo>
                  <a:cubicBezTo>
                    <a:pt x="1193" y="66"/>
                    <a:pt x="1193" y="60"/>
                    <a:pt x="1193" y="55"/>
                  </a:cubicBezTo>
                  <a:cubicBezTo>
                    <a:pt x="1199" y="55"/>
                    <a:pt x="1204" y="55"/>
                    <a:pt x="1210" y="54"/>
                  </a:cubicBezTo>
                  <a:cubicBezTo>
                    <a:pt x="1210" y="60"/>
                    <a:pt x="1210" y="66"/>
                    <a:pt x="1210" y="72"/>
                  </a:cubicBezTo>
                  <a:close/>
                  <a:moveTo>
                    <a:pt x="1193" y="193"/>
                  </a:moveTo>
                  <a:cubicBezTo>
                    <a:pt x="1188" y="193"/>
                    <a:pt x="1183" y="194"/>
                    <a:pt x="1178" y="194"/>
                  </a:cubicBezTo>
                  <a:cubicBezTo>
                    <a:pt x="1179" y="187"/>
                    <a:pt x="1179" y="181"/>
                    <a:pt x="1179" y="174"/>
                  </a:cubicBezTo>
                  <a:cubicBezTo>
                    <a:pt x="1183" y="174"/>
                    <a:pt x="1188" y="174"/>
                    <a:pt x="1193" y="174"/>
                  </a:cubicBezTo>
                  <a:cubicBezTo>
                    <a:pt x="1193" y="180"/>
                    <a:pt x="1193" y="187"/>
                    <a:pt x="1193" y="193"/>
                  </a:cubicBezTo>
                  <a:close/>
                  <a:moveTo>
                    <a:pt x="1210" y="36"/>
                  </a:moveTo>
                  <a:cubicBezTo>
                    <a:pt x="1210" y="41"/>
                    <a:pt x="1210" y="46"/>
                    <a:pt x="1210" y="52"/>
                  </a:cubicBezTo>
                  <a:cubicBezTo>
                    <a:pt x="1204" y="51"/>
                    <a:pt x="1198" y="51"/>
                    <a:pt x="1193" y="51"/>
                  </a:cubicBezTo>
                  <a:cubicBezTo>
                    <a:pt x="1193" y="46"/>
                    <a:pt x="1192" y="41"/>
                    <a:pt x="1192" y="36"/>
                  </a:cubicBezTo>
                  <a:cubicBezTo>
                    <a:pt x="1198" y="36"/>
                    <a:pt x="1204" y="36"/>
                    <a:pt x="1210" y="36"/>
                  </a:cubicBezTo>
                  <a:close/>
                  <a:moveTo>
                    <a:pt x="1170" y="37"/>
                  </a:moveTo>
                  <a:cubicBezTo>
                    <a:pt x="1177" y="36"/>
                    <a:pt x="1184" y="36"/>
                    <a:pt x="1191" y="36"/>
                  </a:cubicBezTo>
                  <a:cubicBezTo>
                    <a:pt x="1191" y="41"/>
                    <a:pt x="1191" y="46"/>
                    <a:pt x="1191" y="51"/>
                  </a:cubicBezTo>
                  <a:cubicBezTo>
                    <a:pt x="1185" y="52"/>
                    <a:pt x="1179" y="52"/>
                    <a:pt x="1174" y="52"/>
                  </a:cubicBezTo>
                  <a:cubicBezTo>
                    <a:pt x="1172" y="52"/>
                    <a:pt x="1172" y="54"/>
                    <a:pt x="1174" y="54"/>
                  </a:cubicBezTo>
                  <a:cubicBezTo>
                    <a:pt x="1179" y="54"/>
                    <a:pt x="1185" y="54"/>
                    <a:pt x="1191" y="55"/>
                  </a:cubicBezTo>
                  <a:cubicBezTo>
                    <a:pt x="1191" y="60"/>
                    <a:pt x="1191" y="66"/>
                    <a:pt x="1191" y="72"/>
                  </a:cubicBezTo>
                  <a:cubicBezTo>
                    <a:pt x="1186" y="72"/>
                    <a:pt x="1180" y="72"/>
                    <a:pt x="1174" y="72"/>
                  </a:cubicBezTo>
                  <a:cubicBezTo>
                    <a:pt x="1173" y="60"/>
                    <a:pt x="1172" y="48"/>
                    <a:pt x="1170" y="37"/>
                  </a:cubicBezTo>
                  <a:close/>
                  <a:moveTo>
                    <a:pt x="1174" y="74"/>
                  </a:moveTo>
                  <a:cubicBezTo>
                    <a:pt x="1180" y="75"/>
                    <a:pt x="1186" y="75"/>
                    <a:pt x="1191" y="75"/>
                  </a:cubicBezTo>
                  <a:cubicBezTo>
                    <a:pt x="1191" y="82"/>
                    <a:pt x="1192" y="89"/>
                    <a:pt x="1192" y="96"/>
                  </a:cubicBezTo>
                  <a:cubicBezTo>
                    <a:pt x="1186" y="96"/>
                    <a:pt x="1181" y="96"/>
                    <a:pt x="1176" y="96"/>
                  </a:cubicBezTo>
                  <a:cubicBezTo>
                    <a:pt x="1175" y="89"/>
                    <a:pt x="1175" y="82"/>
                    <a:pt x="1174" y="74"/>
                  </a:cubicBezTo>
                  <a:close/>
                  <a:moveTo>
                    <a:pt x="1176" y="98"/>
                  </a:moveTo>
                  <a:cubicBezTo>
                    <a:pt x="1181" y="98"/>
                    <a:pt x="1186" y="98"/>
                    <a:pt x="1192" y="98"/>
                  </a:cubicBezTo>
                  <a:cubicBezTo>
                    <a:pt x="1192" y="105"/>
                    <a:pt x="1192" y="113"/>
                    <a:pt x="1192" y="120"/>
                  </a:cubicBezTo>
                  <a:cubicBezTo>
                    <a:pt x="1187" y="120"/>
                    <a:pt x="1182" y="120"/>
                    <a:pt x="1177" y="120"/>
                  </a:cubicBezTo>
                  <a:cubicBezTo>
                    <a:pt x="1177" y="113"/>
                    <a:pt x="1177" y="106"/>
                    <a:pt x="1176" y="98"/>
                  </a:cubicBezTo>
                  <a:close/>
                  <a:moveTo>
                    <a:pt x="1177" y="122"/>
                  </a:moveTo>
                  <a:cubicBezTo>
                    <a:pt x="1182" y="122"/>
                    <a:pt x="1187" y="122"/>
                    <a:pt x="1192" y="122"/>
                  </a:cubicBezTo>
                  <a:cubicBezTo>
                    <a:pt x="1192" y="131"/>
                    <a:pt x="1192" y="139"/>
                    <a:pt x="1192" y="148"/>
                  </a:cubicBezTo>
                  <a:cubicBezTo>
                    <a:pt x="1188" y="148"/>
                    <a:pt x="1183" y="148"/>
                    <a:pt x="1178" y="148"/>
                  </a:cubicBezTo>
                  <a:cubicBezTo>
                    <a:pt x="1178" y="140"/>
                    <a:pt x="1178" y="131"/>
                    <a:pt x="1177" y="122"/>
                  </a:cubicBezTo>
                  <a:close/>
                  <a:moveTo>
                    <a:pt x="1178" y="150"/>
                  </a:moveTo>
                  <a:cubicBezTo>
                    <a:pt x="1183" y="151"/>
                    <a:pt x="1188" y="151"/>
                    <a:pt x="1193" y="151"/>
                  </a:cubicBezTo>
                  <a:cubicBezTo>
                    <a:pt x="1193" y="158"/>
                    <a:pt x="1193" y="164"/>
                    <a:pt x="1193" y="171"/>
                  </a:cubicBezTo>
                  <a:cubicBezTo>
                    <a:pt x="1188" y="171"/>
                    <a:pt x="1183" y="172"/>
                    <a:pt x="1178" y="172"/>
                  </a:cubicBezTo>
                  <a:cubicBezTo>
                    <a:pt x="1178" y="165"/>
                    <a:pt x="1178" y="158"/>
                    <a:pt x="1178" y="150"/>
                  </a:cubicBezTo>
                  <a:close/>
                  <a:moveTo>
                    <a:pt x="1178" y="214"/>
                  </a:moveTo>
                  <a:cubicBezTo>
                    <a:pt x="1178" y="208"/>
                    <a:pt x="1178" y="202"/>
                    <a:pt x="1178" y="196"/>
                  </a:cubicBezTo>
                  <a:cubicBezTo>
                    <a:pt x="1183" y="196"/>
                    <a:pt x="1188" y="196"/>
                    <a:pt x="1193" y="196"/>
                  </a:cubicBezTo>
                  <a:cubicBezTo>
                    <a:pt x="1194" y="201"/>
                    <a:pt x="1194" y="207"/>
                    <a:pt x="1194" y="213"/>
                  </a:cubicBezTo>
                  <a:cubicBezTo>
                    <a:pt x="1189" y="213"/>
                    <a:pt x="1183" y="214"/>
                    <a:pt x="1178" y="214"/>
                  </a:cubicBezTo>
                  <a:close/>
                  <a:moveTo>
                    <a:pt x="1194" y="95"/>
                  </a:moveTo>
                  <a:cubicBezTo>
                    <a:pt x="1194" y="89"/>
                    <a:pt x="1194" y="82"/>
                    <a:pt x="1194" y="75"/>
                  </a:cubicBezTo>
                  <a:cubicBezTo>
                    <a:pt x="1199" y="75"/>
                    <a:pt x="1204" y="75"/>
                    <a:pt x="1210" y="75"/>
                  </a:cubicBezTo>
                  <a:cubicBezTo>
                    <a:pt x="1210" y="81"/>
                    <a:pt x="1210" y="87"/>
                    <a:pt x="1210" y="94"/>
                  </a:cubicBezTo>
                  <a:cubicBezTo>
                    <a:pt x="1205" y="94"/>
                    <a:pt x="1199" y="95"/>
                    <a:pt x="1194" y="95"/>
                  </a:cubicBezTo>
                  <a:close/>
                  <a:moveTo>
                    <a:pt x="1194" y="98"/>
                  </a:moveTo>
                  <a:cubicBezTo>
                    <a:pt x="1200" y="98"/>
                    <a:pt x="1205" y="97"/>
                    <a:pt x="1210" y="97"/>
                  </a:cubicBezTo>
                  <a:cubicBezTo>
                    <a:pt x="1210" y="104"/>
                    <a:pt x="1210" y="111"/>
                    <a:pt x="1210" y="118"/>
                  </a:cubicBezTo>
                  <a:cubicBezTo>
                    <a:pt x="1205" y="119"/>
                    <a:pt x="1200" y="119"/>
                    <a:pt x="1195" y="120"/>
                  </a:cubicBezTo>
                  <a:cubicBezTo>
                    <a:pt x="1195" y="112"/>
                    <a:pt x="1195" y="105"/>
                    <a:pt x="1194" y="98"/>
                  </a:cubicBezTo>
                  <a:close/>
                  <a:moveTo>
                    <a:pt x="1195" y="264"/>
                  </a:moveTo>
                  <a:cubicBezTo>
                    <a:pt x="1195" y="269"/>
                    <a:pt x="1195" y="274"/>
                    <a:pt x="1195" y="278"/>
                  </a:cubicBezTo>
                  <a:cubicBezTo>
                    <a:pt x="1191" y="279"/>
                    <a:pt x="1186" y="279"/>
                    <a:pt x="1182" y="279"/>
                  </a:cubicBezTo>
                  <a:cubicBezTo>
                    <a:pt x="1182" y="274"/>
                    <a:pt x="1182" y="270"/>
                    <a:pt x="1182" y="265"/>
                  </a:cubicBezTo>
                  <a:cubicBezTo>
                    <a:pt x="1186" y="265"/>
                    <a:pt x="1191" y="265"/>
                    <a:pt x="1195" y="264"/>
                  </a:cubicBezTo>
                  <a:close/>
                  <a:moveTo>
                    <a:pt x="1756" y="477"/>
                  </a:moveTo>
                  <a:cubicBezTo>
                    <a:pt x="1756" y="473"/>
                    <a:pt x="1756" y="470"/>
                    <a:pt x="1757" y="466"/>
                  </a:cubicBezTo>
                  <a:cubicBezTo>
                    <a:pt x="1759" y="466"/>
                    <a:pt x="1762" y="465"/>
                    <a:pt x="1765" y="465"/>
                  </a:cubicBezTo>
                  <a:cubicBezTo>
                    <a:pt x="1765" y="469"/>
                    <a:pt x="1765" y="472"/>
                    <a:pt x="1764" y="476"/>
                  </a:cubicBezTo>
                  <a:cubicBezTo>
                    <a:pt x="1762" y="476"/>
                    <a:pt x="1759" y="477"/>
                    <a:pt x="1756" y="477"/>
                  </a:cubicBezTo>
                  <a:close/>
                  <a:moveTo>
                    <a:pt x="1765" y="463"/>
                  </a:moveTo>
                  <a:cubicBezTo>
                    <a:pt x="1763" y="463"/>
                    <a:pt x="1760" y="463"/>
                    <a:pt x="1757" y="463"/>
                  </a:cubicBezTo>
                  <a:cubicBezTo>
                    <a:pt x="1757" y="460"/>
                    <a:pt x="1757" y="456"/>
                    <a:pt x="1757" y="452"/>
                  </a:cubicBezTo>
                  <a:cubicBezTo>
                    <a:pt x="1759" y="452"/>
                    <a:pt x="1762" y="452"/>
                    <a:pt x="1765" y="451"/>
                  </a:cubicBezTo>
                  <a:cubicBezTo>
                    <a:pt x="1765" y="451"/>
                    <a:pt x="1765" y="451"/>
                    <a:pt x="1765" y="451"/>
                  </a:cubicBezTo>
                  <a:cubicBezTo>
                    <a:pt x="1765" y="455"/>
                    <a:pt x="1765" y="459"/>
                    <a:pt x="1765" y="463"/>
                  </a:cubicBezTo>
                  <a:close/>
                  <a:moveTo>
                    <a:pt x="1765" y="403"/>
                  </a:moveTo>
                  <a:cubicBezTo>
                    <a:pt x="1763" y="403"/>
                    <a:pt x="1760" y="404"/>
                    <a:pt x="1757" y="404"/>
                  </a:cubicBezTo>
                  <a:cubicBezTo>
                    <a:pt x="1757" y="400"/>
                    <a:pt x="1757" y="396"/>
                    <a:pt x="1757" y="392"/>
                  </a:cubicBezTo>
                  <a:cubicBezTo>
                    <a:pt x="1760" y="392"/>
                    <a:pt x="1762" y="391"/>
                    <a:pt x="1765" y="391"/>
                  </a:cubicBezTo>
                  <a:cubicBezTo>
                    <a:pt x="1765" y="395"/>
                    <a:pt x="1765" y="399"/>
                    <a:pt x="1765" y="403"/>
                  </a:cubicBezTo>
                  <a:close/>
                  <a:moveTo>
                    <a:pt x="1765" y="405"/>
                  </a:moveTo>
                  <a:cubicBezTo>
                    <a:pt x="1765" y="409"/>
                    <a:pt x="1765" y="413"/>
                    <a:pt x="1765" y="417"/>
                  </a:cubicBezTo>
                  <a:cubicBezTo>
                    <a:pt x="1763" y="418"/>
                    <a:pt x="1760" y="418"/>
                    <a:pt x="1757" y="418"/>
                  </a:cubicBezTo>
                  <a:cubicBezTo>
                    <a:pt x="1757" y="414"/>
                    <a:pt x="1757" y="410"/>
                    <a:pt x="1757" y="406"/>
                  </a:cubicBezTo>
                  <a:cubicBezTo>
                    <a:pt x="1760" y="406"/>
                    <a:pt x="1763" y="405"/>
                    <a:pt x="1765" y="405"/>
                  </a:cubicBezTo>
                  <a:close/>
                  <a:moveTo>
                    <a:pt x="1765" y="389"/>
                  </a:moveTo>
                  <a:cubicBezTo>
                    <a:pt x="1762" y="389"/>
                    <a:pt x="1760" y="389"/>
                    <a:pt x="1757" y="390"/>
                  </a:cubicBezTo>
                  <a:cubicBezTo>
                    <a:pt x="1757" y="387"/>
                    <a:pt x="1757" y="384"/>
                    <a:pt x="1756" y="381"/>
                  </a:cubicBezTo>
                  <a:cubicBezTo>
                    <a:pt x="1759" y="381"/>
                    <a:pt x="1762" y="380"/>
                    <a:pt x="1765" y="380"/>
                  </a:cubicBezTo>
                  <a:cubicBezTo>
                    <a:pt x="1765" y="383"/>
                    <a:pt x="1765" y="386"/>
                    <a:pt x="1765" y="389"/>
                  </a:cubicBezTo>
                  <a:close/>
                  <a:moveTo>
                    <a:pt x="1765" y="449"/>
                  </a:moveTo>
                  <a:cubicBezTo>
                    <a:pt x="1765" y="449"/>
                    <a:pt x="1765" y="449"/>
                    <a:pt x="1764" y="449"/>
                  </a:cubicBezTo>
                  <a:cubicBezTo>
                    <a:pt x="1762" y="449"/>
                    <a:pt x="1759" y="449"/>
                    <a:pt x="1757" y="449"/>
                  </a:cubicBezTo>
                  <a:cubicBezTo>
                    <a:pt x="1757" y="446"/>
                    <a:pt x="1757" y="442"/>
                    <a:pt x="1757" y="438"/>
                  </a:cubicBezTo>
                  <a:cubicBezTo>
                    <a:pt x="1760" y="438"/>
                    <a:pt x="1763" y="438"/>
                    <a:pt x="1765" y="437"/>
                  </a:cubicBezTo>
                  <a:cubicBezTo>
                    <a:pt x="1765" y="441"/>
                    <a:pt x="1765" y="445"/>
                    <a:pt x="1765" y="449"/>
                  </a:cubicBezTo>
                  <a:close/>
                  <a:moveTo>
                    <a:pt x="1757" y="435"/>
                  </a:moveTo>
                  <a:cubicBezTo>
                    <a:pt x="1757" y="430"/>
                    <a:pt x="1757" y="426"/>
                    <a:pt x="1757" y="421"/>
                  </a:cubicBezTo>
                  <a:cubicBezTo>
                    <a:pt x="1760" y="420"/>
                    <a:pt x="1763" y="420"/>
                    <a:pt x="1765" y="420"/>
                  </a:cubicBezTo>
                  <a:cubicBezTo>
                    <a:pt x="1765" y="425"/>
                    <a:pt x="1765" y="430"/>
                    <a:pt x="1765" y="435"/>
                  </a:cubicBezTo>
                  <a:cubicBezTo>
                    <a:pt x="1763" y="435"/>
                    <a:pt x="1760" y="435"/>
                    <a:pt x="1757" y="435"/>
                  </a:cubicBezTo>
                  <a:close/>
                  <a:moveTo>
                    <a:pt x="1765" y="378"/>
                  </a:moveTo>
                  <a:cubicBezTo>
                    <a:pt x="1762" y="379"/>
                    <a:pt x="1759" y="379"/>
                    <a:pt x="1756" y="379"/>
                  </a:cubicBezTo>
                  <a:cubicBezTo>
                    <a:pt x="1756" y="376"/>
                    <a:pt x="1756" y="373"/>
                    <a:pt x="1756" y="370"/>
                  </a:cubicBezTo>
                  <a:cubicBezTo>
                    <a:pt x="1759" y="370"/>
                    <a:pt x="1762" y="370"/>
                    <a:pt x="1765" y="369"/>
                  </a:cubicBezTo>
                  <a:cubicBezTo>
                    <a:pt x="1765" y="372"/>
                    <a:pt x="1765" y="375"/>
                    <a:pt x="1765" y="378"/>
                  </a:cubicBezTo>
                  <a:close/>
                  <a:moveTo>
                    <a:pt x="1764" y="349"/>
                  </a:moveTo>
                  <a:cubicBezTo>
                    <a:pt x="1765" y="355"/>
                    <a:pt x="1765" y="361"/>
                    <a:pt x="1765" y="367"/>
                  </a:cubicBezTo>
                  <a:cubicBezTo>
                    <a:pt x="1762" y="367"/>
                    <a:pt x="1759" y="367"/>
                    <a:pt x="1756" y="367"/>
                  </a:cubicBezTo>
                  <a:cubicBezTo>
                    <a:pt x="1756" y="361"/>
                    <a:pt x="1756" y="356"/>
                    <a:pt x="1756" y="350"/>
                  </a:cubicBezTo>
                  <a:cubicBezTo>
                    <a:pt x="1759" y="349"/>
                    <a:pt x="1761" y="349"/>
                    <a:pt x="1764" y="349"/>
                  </a:cubicBezTo>
                  <a:close/>
                  <a:moveTo>
                    <a:pt x="1741" y="371"/>
                  </a:moveTo>
                  <a:cubicBezTo>
                    <a:pt x="1745" y="370"/>
                    <a:pt x="1749" y="370"/>
                    <a:pt x="1753" y="370"/>
                  </a:cubicBezTo>
                  <a:cubicBezTo>
                    <a:pt x="1752" y="373"/>
                    <a:pt x="1752" y="376"/>
                    <a:pt x="1752" y="379"/>
                  </a:cubicBezTo>
                  <a:cubicBezTo>
                    <a:pt x="1748" y="380"/>
                    <a:pt x="1744" y="380"/>
                    <a:pt x="1740" y="381"/>
                  </a:cubicBezTo>
                  <a:cubicBezTo>
                    <a:pt x="1740" y="377"/>
                    <a:pt x="1741" y="374"/>
                    <a:pt x="1741" y="371"/>
                  </a:cubicBezTo>
                  <a:close/>
                  <a:moveTo>
                    <a:pt x="1752" y="439"/>
                  </a:moveTo>
                  <a:cubicBezTo>
                    <a:pt x="1752" y="443"/>
                    <a:pt x="1752" y="446"/>
                    <a:pt x="1752" y="449"/>
                  </a:cubicBezTo>
                  <a:cubicBezTo>
                    <a:pt x="1747" y="449"/>
                    <a:pt x="1743" y="450"/>
                    <a:pt x="1738" y="450"/>
                  </a:cubicBezTo>
                  <a:cubicBezTo>
                    <a:pt x="1739" y="447"/>
                    <a:pt x="1739" y="444"/>
                    <a:pt x="1739" y="441"/>
                  </a:cubicBezTo>
                  <a:cubicBezTo>
                    <a:pt x="1743" y="440"/>
                    <a:pt x="1747" y="440"/>
                    <a:pt x="1752" y="439"/>
                  </a:cubicBezTo>
                  <a:close/>
                  <a:moveTo>
                    <a:pt x="1739" y="437"/>
                  </a:moveTo>
                  <a:cubicBezTo>
                    <a:pt x="1739" y="432"/>
                    <a:pt x="1739" y="427"/>
                    <a:pt x="1739" y="422"/>
                  </a:cubicBezTo>
                  <a:cubicBezTo>
                    <a:pt x="1743" y="422"/>
                    <a:pt x="1748" y="422"/>
                    <a:pt x="1752" y="421"/>
                  </a:cubicBezTo>
                  <a:cubicBezTo>
                    <a:pt x="1752" y="426"/>
                    <a:pt x="1752" y="431"/>
                    <a:pt x="1752" y="436"/>
                  </a:cubicBezTo>
                  <a:cubicBezTo>
                    <a:pt x="1747" y="436"/>
                    <a:pt x="1743" y="437"/>
                    <a:pt x="1739" y="437"/>
                  </a:cubicBezTo>
                  <a:close/>
                  <a:moveTo>
                    <a:pt x="1752" y="453"/>
                  </a:moveTo>
                  <a:cubicBezTo>
                    <a:pt x="1752" y="456"/>
                    <a:pt x="1752" y="460"/>
                    <a:pt x="1752" y="464"/>
                  </a:cubicBezTo>
                  <a:cubicBezTo>
                    <a:pt x="1748" y="464"/>
                    <a:pt x="1743" y="464"/>
                    <a:pt x="1738" y="464"/>
                  </a:cubicBezTo>
                  <a:cubicBezTo>
                    <a:pt x="1738" y="461"/>
                    <a:pt x="1738" y="458"/>
                    <a:pt x="1738" y="454"/>
                  </a:cubicBezTo>
                  <a:cubicBezTo>
                    <a:pt x="1743" y="454"/>
                    <a:pt x="1747" y="453"/>
                    <a:pt x="1752" y="453"/>
                  </a:cubicBezTo>
                  <a:close/>
                  <a:moveTo>
                    <a:pt x="1752" y="466"/>
                  </a:moveTo>
                  <a:cubicBezTo>
                    <a:pt x="1752" y="470"/>
                    <a:pt x="1753" y="474"/>
                    <a:pt x="1753" y="477"/>
                  </a:cubicBezTo>
                  <a:cubicBezTo>
                    <a:pt x="1748" y="478"/>
                    <a:pt x="1743" y="478"/>
                    <a:pt x="1738" y="478"/>
                  </a:cubicBezTo>
                  <a:cubicBezTo>
                    <a:pt x="1738" y="475"/>
                    <a:pt x="1738" y="471"/>
                    <a:pt x="1738" y="467"/>
                  </a:cubicBezTo>
                  <a:cubicBezTo>
                    <a:pt x="1743" y="467"/>
                    <a:pt x="1748" y="467"/>
                    <a:pt x="1752" y="466"/>
                  </a:cubicBezTo>
                  <a:close/>
                  <a:moveTo>
                    <a:pt x="1740" y="383"/>
                  </a:moveTo>
                  <a:cubicBezTo>
                    <a:pt x="1744" y="383"/>
                    <a:pt x="1748" y="382"/>
                    <a:pt x="1752" y="382"/>
                  </a:cubicBezTo>
                  <a:cubicBezTo>
                    <a:pt x="1752" y="384"/>
                    <a:pt x="1752" y="387"/>
                    <a:pt x="1752" y="390"/>
                  </a:cubicBezTo>
                  <a:cubicBezTo>
                    <a:pt x="1748" y="390"/>
                    <a:pt x="1744" y="391"/>
                    <a:pt x="1740" y="391"/>
                  </a:cubicBezTo>
                  <a:cubicBezTo>
                    <a:pt x="1740" y="388"/>
                    <a:pt x="1740" y="386"/>
                    <a:pt x="1740" y="383"/>
                  </a:cubicBezTo>
                  <a:close/>
                  <a:moveTo>
                    <a:pt x="1740" y="394"/>
                  </a:moveTo>
                  <a:cubicBezTo>
                    <a:pt x="1744" y="393"/>
                    <a:pt x="1748" y="393"/>
                    <a:pt x="1752" y="393"/>
                  </a:cubicBezTo>
                  <a:cubicBezTo>
                    <a:pt x="1752" y="396"/>
                    <a:pt x="1752" y="400"/>
                    <a:pt x="1752" y="404"/>
                  </a:cubicBezTo>
                  <a:cubicBezTo>
                    <a:pt x="1748" y="404"/>
                    <a:pt x="1744" y="405"/>
                    <a:pt x="1740" y="405"/>
                  </a:cubicBezTo>
                  <a:cubicBezTo>
                    <a:pt x="1740" y="401"/>
                    <a:pt x="1740" y="397"/>
                    <a:pt x="1740" y="394"/>
                  </a:cubicBezTo>
                  <a:close/>
                  <a:moveTo>
                    <a:pt x="1752" y="406"/>
                  </a:moveTo>
                  <a:cubicBezTo>
                    <a:pt x="1752" y="411"/>
                    <a:pt x="1752" y="415"/>
                    <a:pt x="1752" y="419"/>
                  </a:cubicBezTo>
                  <a:cubicBezTo>
                    <a:pt x="1748" y="419"/>
                    <a:pt x="1743" y="420"/>
                    <a:pt x="1739" y="420"/>
                  </a:cubicBezTo>
                  <a:cubicBezTo>
                    <a:pt x="1739" y="416"/>
                    <a:pt x="1739" y="412"/>
                    <a:pt x="1740" y="407"/>
                  </a:cubicBezTo>
                  <a:cubicBezTo>
                    <a:pt x="1744" y="407"/>
                    <a:pt x="1748" y="407"/>
                    <a:pt x="1752" y="406"/>
                  </a:cubicBezTo>
                  <a:close/>
                  <a:moveTo>
                    <a:pt x="1739" y="350"/>
                  </a:moveTo>
                  <a:cubicBezTo>
                    <a:pt x="1739" y="356"/>
                    <a:pt x="1738" y="362"/>
                    <a:pt x="1738" y="368"/>
                  </a:cubicBezTo>
                  <a:cubicBezTo>
                    <a:pt x="1730" y="368"/>
                    <a:pt x="1723" y="368"/>
                    <a:pt x="1715" y="369"/>
                  </a:cubicBezTo>
                  <a:cubicBezTo>
                    <a:pt x="1715" y="363"/>
                    <a:pt x="1715" y="357"/>
                    <a:pt x="1715" y="351"/>
                  </a:cubicBezTo>
                  <a:cubicBezTo>
                    <a:pt x="1723" y="351"/>
                    <a:pt x="1731" y="351"/>
                    <a:pt x="1739" y="350"/>
                  </a:cubicBezTo>
                  <a:close/>
                  <a:moveTo>
                    <a:pt x="1694" y="351"/>
                  </a:moveTo>
                  <a:cubicBezTo>
                    <a:pt x="1700" y="351"/>
                    <a:pt x="1707" y="351"/>
                    <a:pt x="1713" y="351"/>
                  </a:cubicBezTo>
                  <a:cubicBezTo>
                    <a:pt x="1713" y="357"/>
                    <a:pt x="1713" y="363"/>
                    <a:pt x="1713" y="369"/>
                  </a:cubicBezTo>
                  <a:cubicBezTo>
                    <a:pt x="1707" y="369"/>
                    <a:pt x="1701" y="369"/>
                    <a:pt x="1695" y="370"/>
                  </a:cubicBezTo>
                  <a:cubicBezTo>
                    <a:pt x="1695" y="364"/>
                    <a:pt x="1695" y="358"/>
                    <a:pt x="1694" y="351"/>
                  </a:cubicBezTo>
                  <a:close/>
                  <a:moveTo>
                    <a:pt x="1695" y="371"/>
                  </a:moveTo>
                  <a:cubicBezTo>
                    <a:pt x="1701" y="371"/>
                    <a:pt x="1707" y="371"/>
                    <a:pt x="1713" y="371"/>
                  </a:cubicBezTo>
                  <a:cubicBezTo>
                    <a:pt x="1713" y="376"/>
                    <a:pt x="1712" y="380"/>
                    <a:pt x="1712" y="384"/>
                  </a:cubicBezTo>
                  <a:cubicBezTo>
                    <a:pt x="1707" y="385"/>
                    <a:pt x="1702" y="386"/>
                    <a:pt x="1696" y="387"/>
                  </a:cubicBezTo>
                  <a:cubicBezTo>
                    <a:pt x="1696" y="387"/>
                    <a:pt x="1696" y="387"/>
                    <a:pt x="1696" y="387"/>
                  </a:cubicBezTo>
                  <a:cubicBezTo>
                    <a:pt x="1696" y="382"/>
                    <a:pt x="1695" y="376"/>
                    <a:pt x="1695" y="371"/>
                  </a:cubicBezTo>
                  <a:close/>
                  <a:moveTo>
                    <a:pt x="1696" y="387"/>
                  </a:moveTo>
                  <a:cubicBezTo>
                    <a:pt x="1696" y="388"/>
                    <a:pt x="1696" y="388"/>
                    <a:pt x="1696" y="388"/>
                  </a:cubicBezTo>
                  <a:cubicBezTo>
                    <a:pt x="1702" y="387"/>
                    <a:pt x="1707" y="387"/>
                    <a:pt x="1712" y="386"/>
                  </a:cubicBezTo>
                  <a:cubicBezTo>
                    <a:pt x="1712" y="388"/>
                    <a:pt x="1713" y="390"/>
                    <a:pt x="1713" y="392"/>
                  </a:cubicBezTo>
                  <a:cubicBezTo>
                    <a:pt x="1707" y="392"/>
                    <a:pt x="1702" y="393"/>
                    <a:pt x="1696" y="393"/>
                  </a:cubicBezTo>
                  <a:cubicBezTo>
                    <a:pt x="1696" y="391"/>
                    <a:pt x="1696" y="389"/>
                    <a:pt x="1696" y="387"/>
                  </a:cubicBezTo>
                  <a:close/>
                  <a:moveTo>
                    <a:pt x="1696" y="394"/>
                  </a:moveTo>
                  <a:cubicBezTo>
                    <a:pt x="1702" y="394"/>
                    <a:pt x="1707" y="395"/>
                    <a:pt x="1713" y="395"/>
                  </a:cubicBezTo>
                  <a:cubicBezTo>
                    <a:pt x="1713" y="399"/>
                    <a:pt x="1713" y="403"/>
                    <a:pt x="1713" y="406"/>
                  </a:cubicBezTo>
                  <a:cubicBezTo>
                    <a:pt x="1707" y="407"/>
                    <a:pt x="1702" y="407"/>
                    <a:pt x="1697" y="407"/>
                  </a:cubicBezTo>
                  <a:cubicBezTo>
                    <a:pt x="1696" y="403"/>
                    <a:pt x="1696" y="399"/>
                    <a:pt x="1696" y="394"/>
                  </a:cubicBezTo>
                  <a:close/>
                  <a:moveTo>
                    <a:pt x="1697" y="409"/>
                  </a:moveTo>
                  <a:cubicBezTo>
                    <a:pt x="1702" y="409"/>
                    <a:pt x="1707" y="409"/>
                    <a:pt x="1713" y="409"/>
                  </a:cubicBezTo>
                  <a:cubicBezTo>
                    <a:pt x="1713" y="413"/>
                    <a:pt x="1713" y="416"/>
                    <a:pt x="1713" y="420"/>
                  </a:cubicBezTo>
                  <a:cubicBezTo>
                    <a:pt x="1708" y="420"/>
                    <a:pt x="1702" y="420"/>
                    <a:pt x="1697" y="419"/>
                  </a:cubicBezTo>
                  <a:cubicBezTo>
                    <a:pt x="1697" y="416"/>
                    <a:pt x="1697" y="413"/>
                    <a:pt x="1697" y="409"/>
                  </a:cubicBezTo>
                  <a:close/>
                  <a:moveTo>
                    <a:pt x="1697" y="421"/>
                  </a:moveTo>
                  <a:cubicBezTo>
                    <a:pt x="1702" y="421"/>
                    <a:pt x="1708" y="422"/>
                    <a:pt x="1713" y="422"/>
                  </a:cubicBezTo>
                  <a:cubicBezTo>
                    <a:pt x="1713" y="428"/>
                    <a:pt x="1713" y="434"/>
                    <a:pt x="1714" y="441"/>
                  </a:cubicBezTo>
                  <a:cubicBezTo>
                    <a:pt x="1710" y="441"/>
                    <a:pt x="1706" y="442"/>
                    <a:pt x="1702" y="442"/>
                  </a:cubicBezTo>
                  <a:cubicBezTo>
                    <a:pt x="1702" y="442"/>
                    <a:pt x="1702" y="442"/>
                    <a:pt x="1702" y="442"/>
                  </a:cubicBezTo>
                  <a:cubicBezTo>
                    <a:pt x="1700" y="441"/>
                    <a:pt x="1699" y="442"/>
                    <a:pt x="1698" y="443"/>
                  </a:cubicBezTo>
                  <a:cubicBezTo>
                    <a:pt x="1698" y="435"/>
                    <a:pt x="1697" y="428"/>
                    <a:pt x="1697" y="421"/>
                  </a:cubicBezTo>
                  <a:close/>
                  <a:moveTo>
                    <a:pt x="1698" y="444"/>
                  </a:moveTo>
                  <a:cubicBezTo>
                    <a:pt x="1703" y="444"/>
                    <a:pt x="1709" y="443"/>
                    <a:pt x="1714" y="443"/>
                  </a:cubicBezTo>
                  <a:cubicBezTo>
                    <a:pt x="1714" y="446"/>
                    <a:pt x="1714" y="449"/>
                    <a:pt x="1714" y="452"/>
                  </a:cubicBezTo>
                  <a:cubicBezTo>
                    <a:pt x="1710" y="453"/>
                    <a:pt x="1705" y="453"/>
                    <a:pt x="1700" y="454"/>
                  </a:cubicBezTo>
                  <a:cubicBezTo>
                    <a:pt x="1699" y="454"/>
                    <a:pt x="1700" y="455"/>
                    <a:pt x="1700" y="455"/>
                  </a:cubicBezTo>
                  <a:cubicBezTo>
                    <a:pt x="1705" y="455"/>
                    <a:pt x="1710" y="455"/>
                    <a:pt x="1715" y="455"/>
                  </a:cubicBezTo>
                  <a:cubicBezTo>
                    <a:pt x="1715" y="459"/>
                    <a:pt x="1715" y="462"/>
                    <a:pt x="1715" y="466"/>
                  </a:cubicBezTo>
                  <a:cubicBezTo>
                    <a:pt x="1709" y="466"/>
                    <a:pt x="1703" y="466"/>
                    <a:pt x="1699" y="466"/>
                  </a:cubicBezTo>
                  <a:cubicBezTo>
                    <a:pt x="1698" y="459"/>
                    <a:pt x="1698" y="452"/>
                    <a:pt x="1698" y="444"/>
                  </a:cubicBezTo>
                  <a:close/>
                  <a:moveTo>
                    <a:pt x="1700" y="487"/>
                  </a:moveTo>
                  <a:cubicBezTo>
                    <a:pt x="1699" y="481"/>
                    <a:pt x="1699" y="475"/>
                    <a:pt x="1699" y="469"/>
                  </a:cubicBezTo>
                  <a:cubicBezTo>
                    <a:pt x="1704" y="469"/>
                    <a:pt x="1710" y="469"/>
                    <a:pt x="1715" y="468"/>
                  </a:cubicBezTo>
                  <a:cubicBezTo>
                    <a:pt x="1716" y="472"/>
                    <a:pt x="1716" y="475"/>
                    <a:pt x="1716" y="479"/>
                  </a:cubicBezTo>
                  <a:cubicBezTo>
                    <a:pt x="1712" y="479"/>
                    <a:pt x="1707" y="479"/>
                    <a:pt x="1703" y="479"/>
                  </a:cubicBezTo>
                  <a:cubicBezTo>
                    <a:pt x="1702" y="479"/>
                    <a:pt x="1702" y="480"/>
                    <a:pt x="1703" y="480"/>
                  </a:cubicBezTo>
                  <a:cubicBezTo>
                    <a:pt x="1707" y="481"/>
                    <a:pt x="1712" y="481"/>
                    <a:pt x="1716" y="482"/>
                  </a:cubicBezTo>
                  <a:cubicBezTo>
                    <a:pt x="1717" y="483"/>
                    <a:pt x="1717" y="485"/>
                    <a:pt x="1717" y="487"/>
                  </a:cubicBezTo>
                  <a:cubicBezTo>
                    <a:pt x="1711" y="487"/>
                    <a:pt x="1705" y="487"/>
                    <a:pt x="1700" y="487"/>
                  </a:cubicBezTo>
                  <a:close/>
                  <a:moveTo>
                    <a:pt x="1716" y="422"/>
                  </a:moveTo>
                  <a:cubicBezTo>
                    <a:pt x="1722" y="423"/>
                    <a:pt x="1729" y="423"/>
                    <a:pt x="1735" y="422"/>
                  </a:cubicBezTo>
                  <a:cubicBezTo>
                    <a:pt x="1735" y="428"/>
                    <a:pt x="1735" y="433"/>
                    <a:pt x="1735" y="438"/>
                  </a:cubicBezTo>
                  <a:cubicBezTo>
                    <a:pt x="1729" y="439"/>
                    <a:pt x="1723" y="439"/>
                    <a:pt x="1717" y="440"/>
                  </a:cubicBezTo>
                  <a:cubicBezTo>
                    <a:pt x="1717" y="434"/>
                    <a:pt x="1716" y="428"/>
                    <a:pt x="1716" y="422"/>
                  </a:cubicBezTo>
                  <a:close/>
                  <a:moveTo>
                    <a:pt x="1718" y="452"/>
                  </a:moveTo>
                  <a:cubicBezTo>
                    <a:pt x="1717" y="449"/>
                    <a:pt x="1717" y="446"/>
                    <a:pt x="1717" y="443"/>
                  </a:cubicBezTo>
                  <a:cubicBezTo>
                    <a:pt x="1723" y="442"/>
                    <a:pt x="1729" y="442"/>
                    <a:pt x="1734" y="441"/>
                  </a:cubicBezTo>
                  <a:cubicBezTo>
                    <a:pt x="1734" y="444"/>
                    <a:pt x="1734" y="447"/>
                    <a:pt x="1734" y="450"/>
                  </a:cubicBezTo>
                  <a:cubicBezTo>
                    <a:pt x="1729" y="451"/>
                    <a:pt x="1723" y="451"/>
                    <a:pt x="1718" y="452"/>
                  </a:cubicBezTo>
                  <a:close/>
                  <a:moveTo>
                    <a:pt x="1718" y="455"/>
                  </a:moveTo>
                  <a:cubicBezTo>
                    <a:pt x="1723" y="455"/>
                    <a:pt x="1729" y="455"/>
                    <a:pt x="1734" y="454"/>
                  </a:cubicBezTo>
                  <a:cubicBezTo>
                    <a:pt x="1734" y="458"/>
                    <a:pt x="1734" y="461"/>
                    <a:pt x="1734" y="465"/>
                  </a:cubicBezTo>
                  <a:cubicBezTo>
                    <a:pt x="1729" y="465"/>
                    <a:pt x="1724" y="465"/>
                    <a:pt x="1718" y="465"/>
                  </a:cubicBezTo>
                  <a:cubicBezTo>
                    <a:pt x="1718" y="462"/>
                    <a:pt x="1718" y="459"/>
                    <a:pt x="1718" y="455"/>
                  </a:cubicBezTo>
                  <a:close/>
                  <a:moveTo>
                    <a:pt x="1718" y="468"/>
                  </a:moveTo>
                  <a:cubicBezTo>
                    <a:pt x="1720" y="468"/>
                    <a:pt x="1722" y="468"/>
                    <a:pt x="1723" y="468"/>
                  </a:cubicBezTo>
                  <a:cubicBezTo>
                    <a:pt x="1727" y="468"/>
                    <a:pt x="1731" y="468"/>
                    <a:pt x="1734" y="467"/>
                  </a:cubicBezTo>
                  <a:cubicBezTo>
                    <a:pt x="1734" y="471"/>
                    <a:pt x="1735" y="475"/>
                    <a:pt x="1735" y="478"/>
                  </a:cubicBezTo>
                  <a:cubicBezTo>
                    <a:pt x="1730" y="479"/>
                    <a:pt x="1724" y="479"/>
                    <a:pt x="1719" y="479"/>
                  </a:cubicBezTo>
                  <a:cubicBezTo>
                    <a:pt x="1719" y="475"/>
                    <a:pt x="1719" y="472"/>
                    <a:pt x="1718" y="468"/>
                  </a:cubicBezTo>
                  <a:close/>
                  <a:moveTo>
                    <a:pt x="1720" y="487"/>
                  </a:moveTo>
                  <a:cubicBezTo>
                    <a:pt x="1719" y="485"/>
                    <a:pt x="1719" y="484"/>
                    <a:pt x="1719" y="482"/>
                  </a:cubicBezTo>
                  <a:cubicBezTo>
                    <a:pt x="1724" y="482"/>
                    <a:pt x="1730" y="482"/>
                    <a:pt x="1735" y="482"/>
                  </a:cubicBezTo>
                  <a:cubicBezTo>
                    <a:pt x="1735" y="484"/>
                    <a:pt x="1735" y="485"/>
                    <a:pt x="1735" y="487"/>
                  </a:cubicBezTo>
                  <a:cubicBezTo>
                    <a:pt x="1730" y="487"/>
                    <a:pt x="1725" y="487"/>
                    <a:pt x="1720" y="487"/>
                  </a:cubicBezTo>
                  <a:close/>
                  <a:moveTo>
                    <a:pt x="1735" y="420"/>
                  </a:moveTo>
                  <a:cubicBezTo>
                    <a:pt x="1729" y="420"/>
                    <a:pt x="1722" y="420"/>
                    <a:pt x="1716" y="420"/>
                  </a:cubicBezTo>
                  <a:cubicBezTo>
                    <a:pt x="1716" y="416"/>
                    <a:pt x="1716" y="413"/>
                    <a:pt x="1716" y="409"/>
                  </a:cubicBezTo>
                  <a:cubicBezTo>
                    <a:pt x="1722" y="409"/>
                    <a:pt x="1729" y="408"/>
                    <a:pt x="1735" y="408"/>
                  </a:cubicBezTo>
                  <a:cubicBezTo>
                    <a:pt x="1735" y="412"/>
                    <a:pt x="1735" y="416"/>
                    <a:pt x="1735" y="420"/>
                  </a:cubicBezTo>
                  <a:close/>
                  <a:moveTo>
                    <a:pt x="1736" y="405"/>
                  </a:moveTo>
                  <a:cubicBezTo>
                    <a:pt x="1729" y="405"/>
                    <a:pt x="1722" y="406"/>
                    <a:pt x="1716" y="406"/>
                  </a:cubicBezTo>
                  <a:cubicBezTo>
                    <a:pt x="1716" y="402"/>
                    <a:pt x="1715" y="398"/>
                    <a:pt x="1715" y="395"/>
                  </a:cubicBezTo>
                  <a:cubicBezTo>
                    <a:pt x="1722" y="395"/>
                    <a:pt x="1729" y="394"/>
                    <a:pt x="1736" y="394"/>
                  </a:cubicBezTo>
                  <a:cubicBezTo>
                    <a:pt x="1736" y="398"/>
                    <a:pt x="1736" y="401"/>
                    <a:pt x="1736" y="405"/>
                  </a:cubicBezTo>
                  <a:close/>
                  <a:moveTo>
                    <a:pt x="1736" y="391"/>
                  </a:moveTo>
                  <a:cubicBezTo>
                    <a:pt x="1729" y="391"/>
                    <a:pt x="1722" y="392"/>
                    <a:pt x="1715" y="392"/>
                  </a:cubicBezTo>
                  <a:cubicBezTo>
                    <a:pt x="1715" y="390"/>
                    <a:pt x="1715" y="388"/>
                    <a:pt x="1715" y="386"/>
                  </a:cubicBezTo>
                  <a:cubicBezTo>
                    <a:pt x="1722" y="385"/>
                    <a:pt x="1730" y="384"/>
                    <a:pt x="1737" y="383"/>
                  </a:cubicBezTo>
                  <a:cubicBezTo>
                    <a:pt x="1737" y="386"/>
                    <a:pt x="1737" y="388"/>
                    <a:pt x="1736" y="391"/>
                  </a:cubicBezTo>
                  <a:close/>
                  <a:moveTo>
                    <a:pt x="1737" y="381"/>
                  </a:moveTo>
                  <a:cubicBezTo>
                    <a:pt x="1730" y="382"/>
                    <a:pt x="1722" y="383"/>
                    <a:pt x="1715" y="384"/>
                  </a:cubicBezTo>
                  <a:cubicBezTo>
                    <a:pt x="1715" y="380"/>
                    <a:pt x="1715" y="375"/>
                    <a:pt x="1715" y="371"/>
                  </a:cubicBezTo>
                  <a:cubicBezTo>
                    <a:pt x="1723" y="371"/>
                    <a:pt x="1730" y="371"/>
                    <a:pt x="1738" y="371"/>
                  </a:cubicBezTo>
                  <a:cubicBezTo>
                    <a:pt x="1738" y="374"/>
                    <a:pt x="1737" y="378"/>
                    <a:pt x="1737" y="381"/>
                  </a:cubicBezTo>
                  <a:close/>
                  <a:moveTo>
                    <a:pt x="1753" y="486"/>
                  </a:moveTo>
                  <a:cubicBezTo>
                    <a:pt x="1748" y="487"/>
                    <a:pt x="1743" y="487"/>
                    <a:pt x="1737" y="487"/>
                  </a:cubicBezTo>
                  <a:cubicBezTo>
                    <a:pt x="1738" y="485"/>
                    <a:pt x="1738" y="483"/>
                    <a:pt x="1738" y="482"/>
                  </a:cubicBezTo>
                  <a:cubicBezTo>
                    <a:pt x="1743" y="482"/>
                    <a:pt x="1748" y="481"/>
                    <a:pt x="1753" y="481"/>
                  </a:cubicBezTo>
                  <a:cubicBezTo>
                    <a:pt x="1753" y="483"/>
                    <a:pt x="1753" y="485"/>
                    <a:pt x="1753" y="486"/>
                  </a:cubicBezTo>
                  <a:close/>
                  <a:moveTo>
                    <a:pt x="1753" y="350"/>
                  </a:moveTo>
                  <a:cubicBezTo>
                    <a:pt x="1753" y="356"/>
                    <a:pt x="1753" y="362"/>
                    <a:pt x="1753" y="367"/>
                  </a:cubicBezTo>
                  <a:cubicBezTo>
                    <a:pt x="1749" y="367"/>
                    <a:pt x="1745" y="368"/>
                    <a:pt x="1741" y="368"/>
                  </a:cubicBezTo>
                  <a:cubicBezTo>
                    <a:pt x="1741" y="362"/>
                    <a:pt x="1741" y="356"/>
                    <a:pt x="1742" y="350"/>
                  </a:cubicBezTo>
                  <a:cubicBezTo>
                    <a:pt x="1745" y="350"/>
                    <a:pt x="1749" y="350"/>
                    <a:pt x="1753" y="3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6" name="1-121-Freeform"/>
            <p:cNvSpPr>
              <a:spLocks/>
            </p:cNvSpPr>
            <p:nvPr>
              <p:custDataLst>
                <p:tags r:id="rId135"/>
              </p:custDataLst>
            </p:nvPr>
          </p:nvSpPr>
          <p:spPr bwMode="auto">
            <a:xfrm>
              <a:off x="541" y="2425"/>
              <a:ext cx="22" cy="305"/>
            </a:xfrm>
            <a:custGeom>
              <a:avLst/>
              <a:gdLst>
                <a:gd name="T0" fmla="*/ 7 w 9"/>
                <a:gd name="T1" fmla="*/ 1 h 128"/>
                <a:gd name="T2" fmla="*/ 5 w 9"/>
                <a:gd name="T3" fmla="*/ 1 h 128"/>
                <a:gd name="T4" fmla="*/ 7 w 9"/>
                <a:gd name="T5" fmla="*/ 126 h 128"/>
                <a:gd name="T6" fmla="*/ 8 w 9"/>
                <a:gd name="T7" fmla="*/ 126 h 128"/>
                <a:gd name="T8" fmla="*/ 7 w 9"/>
                <a:gd name="T9" fmla="*/ 1 h 128"/>
              </a:gdLst>
              <a:ahLst/>
              <a:cxnLst>
                <a:cxn ang="0">
                  <a:pos x="T0" y="T1"/>
                </a:cxn>
                <a:cxn ang="0">
                  <a:pos x="T2" y="T3"/>
                </a:cxn>
                <a:cxn ang="0">
                  <a:pos x="T4" y="T5"/>
                </a:cxn>
                <a:cxn ang="0">
                  <a:pos x="T6" y="T7"/>
                </a:cxn>
                <a:cxn ang="0">
                  <a:pos x="T8" y="T9"/>
                </a:cxn>
              </a:cxnLst>
              <a:rect l="0" t="0" r="r" b="b"/>
              <a:pathLst>
                <a:path w="9" h="128">
                  <a:moveTo>
                    <a:pt x="7" y="1"/>
                  </a:moveTo>
                  <a:cubicBezTo>
                    <a:pt x="7" y="0"/>
                    <a:pt x="5" y="0"/>
                    <a:pt x="5" y="1"/>
                  </a:cubicBezTo>
                  <a:cubicBezTo>
                    <a:pt x="0" y="42"/>
                    <a:pt x="3" y="86"/>
                    <a:pt x="7" y="126"/>
                  </a:cubicBezTo>
                  <a:cubicBezTo>
                    <a:pt x="7" y="127"/>
                    <a:pt x="9" y="128"/>
                    <a:pt x="8" y="126"/>
                  </a:cubicBezTo>
                  <a:cubicBezTo>
                    <a:pt x="7" y="85"/>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7" name="1-122-Freeform"/>
            <p:cNvSpPr>
              <a:spLocks/>
            </p:cNvSpPr>
            <p:nvPr>
              <p:custDataLst>
                <p:tags r:id="rId136"/>
              </p:custDataLst>
            </p:nvPr>
          </p:nvSpPr>
          <p:spPr bwMode="auto">
            <a:xfrm>
              <a:off x="579" y="2406"/>
              <a:ext cx="19" cy="309"/>
            </a:xfrm>
            <a:custGeom>
              <a:avLst/>
              <a:gdLst>
                <a:gd name="T0" fmla="*/ 7 w 8"/>
                <a:gd name="T1" fmla="*/ 1 h 130"/>
                <a:gd name="T2" fmla="*/ 5 w 8"/>
                <a:gd name="T3" fmla="*/ 1 h 130"/>
                <a:gd name="T4" fmla="*/ 2 w 8"/>
                <a:gd name="T5" fmla="*/ 129 h 130"/>
                <a:gd name="T6" fmla="*/ 4 w 8"/>
                <a:gd name="T7" fmla="*/ 129 h 130"/>
                <a:gd name="T8" fmla="*/ 7 w 8"/>
                <a:gd name="T9" fmla="*/ 1 h 130"/>
              </a:gdLst>
              <a:ahLst/>
              <a:cxnLst>
                <a:cxn ang="0">
                  <a:pos x="T0" y="T1"/>
                </a:cxn>
                <a:cxn ang="0">
                  <a:pos x="T2" y="T3"/>
                </a:cxn>
                <a:cxn ang="0">
                  <a:pos x="T4" y="T5"/>
                </a:cxn>
                <a:cxn ang="0">
                  <a:pos x="T6" y="T7"/>
                </a:cxn>
                <a:cxn ang="0">
                  <a:pos x="T8" y="T9"/>
                </a:cxn>
              </a:cxnLst>
              <a:rect l="0" t="0" r="r" b="b"/>
              <a:pathLst>
                <a:path w="8" h="130">
                  <a:moveTo>
                    <a:pt x="7" y="1"/>
                  </a:moveTo>
                  <a:cubicBezTo>
                    <a:pt x="7" y="0"/>
                    <a:pt x="5" y="0"/>
                    <a:pt x="5" y="1"/>
                  </a:cubicBezTo>
                  <a:cubicBezTo>
                    <a:pt x="0" y="43"/>
                    <a:pt x="0" y="87"/>
                    <a:pt x="2" y="129"/>
                  </a:cubicBezTo>
                  <a:cubicBezTo>
                    <a:pt x="2" y="130"/>
                    <a:pt x="4" y="130"/>
                    <a:pt x="4" y="129"/>
                  </a:cubicBezTo>
                  <a:cubicBezTo>
                    <a:pt x="6" y="87"/>
                    <a:pt x="8" y="43"/>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8" name="1-123-Freeform"/>
            <p:cNvSpPr>
              <a:spLocks/>
            </p:cNvSpPr>
            <p:nvPr>
              <p:custDataLst>
                <p:tags r:id="rId137"/>
              </p:custDataLst>
            </p:nvPr>
          </p:nvSpPr>
          <p:spPr bwMode="auto">
            <a:xfrm>
              <a:off x="617" y="2406"/>
              <a:ext cx="14" cy="316"/>
            </a:xfrm>
            <a:custGeom>
              <a:avLst/>
              <a:gdLst>
                <a:gd name="T0" fmla="*/ 4 w 6"/>
                <a:gd name="T1" fmla="*/ 2 h 133"/>
                <a:gd name="T2" fmla="*/ 1 w 6"/>
                <a:gd name="T3" fmla="*/ 2 h 133"/>
                <a:gd name="T4" fmla="*/ 4 w 6"/>
                <a:gd name="T5" fmla="*/ 132 h 133"/>
                <a:gd name="T6" fmla="*/ 6 w 6"/>
                <a:gd name="T7" fmla="*/ 132 h 133"/>
                <a:gd name="T8" fmla="*/ 4 w 6"/>
                <a:gd name="T9" fmla="*/ 2 h 133"/>
              </a:gdLst>
              <a:ahLst/>
              <a:cxnLst>
                <a:cxn ang="0">
                  <a:pos x="T0" y="T1"/>
                </a:cxn>
                <a:cxn ang="0">
                  <a:pos x="T2" y="T3"/>
                </a:cxn>
                <a:cxn ang="0">
                  <a:pos x="T4" y="T5"/>
                </a:cxn>
                <a:cxn ang="0">
                  <a:pos x="T6" y="T7"/>
                </a:cxn>
                <a:cxn ang="0">
                  <a:pos x="T8" y="T9"/>
                </a:cxn>
              </a:cxnLst>
              <a:rect l="0" t="0" r="r" b="b"/>
              <a:pathLst>
                <a:path w="6" h="133">
                  <a:moveTo>
                    <a:pt x="4" y="2"/>
                  </a:moveTo>
                  <a:cubicBezTo>
                    <a:pt x="4" y="0"/>
                    <a:pt x="1" y="0"/>
                    <a:pt x="1" y="2"/>
                  </a:cubicBezTo>
                  <a:cubicBezTo>
                    <a:pt x="0" y="45"/>
                    <a:pt x="1" y="89"/>
                    <a:pt x="4" y="132"/>
                  </a:cubicBezTo>
                  <a:cubicBezTo>
                    <a:pt x="4" y="133"/>
                    <a:pt x="6" y="133"/>
                    <a:pt x="6" y="132"/>
                  </a:cubicBezTo>
                  <a:cubicBezTo>
                    <a:pt x="4" y="89"/>
                    <a:pt x="4" y="4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79" name="1-124-Freeform"/>
            <p:cNvSpPr>
              <a:spLocks/>
            </p:cNvSpPr>
            <p:nvPr>
              <p:custDataLst>
                <p:tags r:id="rId138"/>
              </p:custDataLst>
            </p:nvPr>
          </p:nvSpPr>
          <p:spPr bwMode="auto">
            <a:xfrm>
              <a:off x="650" y="2382"/>
              <a:ext cx="12" cy="362"/>
            </a:xfrm>
            <a:custGeom>
              <a:avLst/>
              <a:gdLst>
                <a:gd name="T0" fmla="*/ 4 w 5"/>
                <a:gd name="T1" fmla="*/ 2 h 152"/>
                <a:gd name="T2" fmla="*/ 1 w 5"/>
                <a:gd name="T3" fmla="*/ 2 h 152"/>
                <a:gd name="T4" fmla="*/ 2 w 5"/>
                <a:gd name="T5" fmla="*/ 151 h 152"/>
                <a:gd name="T6" fmla="*/ 4 w 5"/>
                <a:gd name="T7" fmla="*/ 151 h 152"/>
                <a:gd name="T8" fmla="*/ 4 w 5"/>
                <a:gd name="T9" fmla="*/ 2 h 152"/>
              </a:gdLst>
              <a:ahLst/>
              <a:cxnLst>
                <a:cxn ang="0">
                  <a:pos x="T0" y="T1"/>
                </a:cxn>
                <a:cxn ang="0">
                  <a:pos x="T2" y="T3"/>
                </a:cxn>
                <a:cxn ang="0">
                  <a:pos x="T4" y="T5"/>
                </a:cxn>
                <a:cxn ang="0">
                  <a:pos x="T6" y="T7"/>
                </a:cxn>
                <a:cxn ang="0">
                  <a:pos x="T8" y="T9"/>
                </a:cxn>
              </a:cxnLst>
              <a:rect l="0" t="0" r="r" b="b"/>
              <a:pathLst>
                <a:path w="5" h="152">
                  <a:moveTo>
                    <a:pt x="4" y="2"/>
                  </a:moveTo>
                  <a:cubicBezTo>
                    <a:pt x="3" y="0"/>
                    <a:pt x="1" y="0"/>
                    <a:pt x="1" y="2"/>
                  </a:cubicBezTo>
                  <a:cubicBezTo>
                    <a:pt x="0" y="51"/>
                    <a:pt x="0" y="101"/>
                    <a:pt x="2" y="151"/>
                  </a:cubicBezTo>
                  <a:cubicBezTo>
                    <a:pt x="2" y="152"/>
                    <a:pt x="4" y="152"/>
                    <a:pt x="4" y="151"/>
                  </a:cubicBezTo>
                  <a:cubicBezTo>
                    <a:pt x="5" y="101"/>
                    <a:pt x="5" y="51"/>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0" name="1-125-Freeform"/>
            <p:cNvSpPr>
              <a:spLocks/>
            </p:cNvSpPr>
            <p:nvPr>
              <p:custDataLst>
                <p:tags r:id="rId139"/>
              </p:custDataLst>
            </p:nvPr>
          </p:nvSpPr>
          <p:spPr bwMode="auto">
            <a:xfrm>
              <a:off x="686" y="2375"/>
              <a:ext cx="14" cy="347"/>
            </a:xfrm>
            <a:custGeom>
              <a:avLst/>
              <a:gdLst>
                <a:gd name="T0" fmla="*/ 5 w 6"/>
                <a:gd name="T1" fmla="*/ 2 h 146"/>
                <a:gd name="T2" fmla="*/ 2 w 6"/>
                <a:gd name="T3" fmla="*/ 2 h 146"/>
                <a:gd name="T4" fmla="*/ 2 w 6"/>
                <a:gd name="T5" fmla="*/ 145 h 146"/>
                <a:gd name="T6" fmla="*/ 4 w 6"/>
                <a:gd name="T7" fmla="*/ 145 h 146"/>
                <a:gd name="T8" fmla="*/ 5 w 6"/>
                <a:gd name="T9" fmla="*/ 2 h 146"/>
              </a:gdLst>
              <a:ahLst/>
              <a:cxnLst>
                <a:cxn ang="0">
                  <a:pos x="T0" y="T1"/>
                </a:cxn>
                <a:cxn ang="0">
                  <a:pos x="T2" y="T3"/>
                </a:cxn>
                <a:cxn ang="0">
                  <a:pos x="T4" y="T5"/>
                </a:cxn>
                <a:cxn ang="0">
                  <a:pos x="T6" y="T7"/>
                </a:cxn>
                <a:cxn ang="0">
                  <a:pos x="T8" y="T9"/>
                </a:cxn>
              </a:cxnLst>
              <a:rect l="0" t="0" r="r" b="b"/>
              <a:pathLst>
                <a:path w="6" h="146">
                  <a:moveTo>
                    <a:pt x="5" y="2"/>
                  </a:moveTo>
                  <a:cubicBezTo>
                    <a:pt x="4" y="0"/>
                    <a:pt x="2" y="0"/>
                    <a:pt x="2" y="2"/>
                  </a:cubicBezTo>
                  <a:cubicBezTo>
                    <a:pt x="0" y="49"/>
                    <a:pt x="1" y="97"/>
                    <a:pt x="2" y="145"/>
                  </a:cubicBezTo>
                  <a:cubicBezTo>
                    <a:pt x="2" y="146"/>
                    <a:pt x="4" y="146"/>
                    <a:pt x="4" y="145"/>
                  </a:cubicBezTo>
                  <a:cubicBezTo>
                    <a:pt x="4" y="97"/>
                    <a:pt x="6" y="49"/>
                    <a:pt x="5"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1" name="1-126-Freeform"/>
            <p:cNvSpPr>
              <a:spLocks/>
            </p:cNvSpPr>
            <p:nvPr>
              <p:custDataLst>
                <p:tags r:id="rId140"/>
              </p:custDataLst>
            </p:nvPr>
          </p:nvSpPr>
          <p:spPr bwMode="auto">
            <a:xfrm>
              <a:off x="721" y="2416"/>
              <a:ext cx="21" cy="302"/>
            </a:xfrm>
            <a:custGeom>
              <a:avLst/>
              <a:gdLst>
                <a:gd name="T0" fmla="*/ 6 w 9"/>
                <a:gd name="T1" fmla="*/ 2 h 127"/>
                <a:gd name="T2" fmla="*/ 2 w 9"/>
                <a:gd name="T3" fmla="*/ 126 h 127"/>
                <a:gd name="T4" fmla="*/ 4 w 9"/>
                <a:gd name="T5" fmla="*/ 126 h 127"/>
                <a:gd name="T6" fmla="*/ 9 w 9"/>
                <a:gd name="T7" fmla="*/ 2 h 127"/>
                <a:gd name="T8" fmla="*/ 6 w 9"/>
                <a:gd name="T9" fmla="*/ 2 h 127"/>
              </a:gdLst>
              <a:ahLst/>
              <a:cxnLst>
                <a:cxn ang="0">
                  <a:pos x="T0" y="T1"/>
                </a:cxn>
                <a:cxn ang="0">
                  <a:pos x="T2" y="T3"/>
                </a:cxn>
                <a:cxn ang="0">
                  <a:pos x="T4" y="T5"/>
                </a:cxn>
                <a:cxn ang="0">
                  <a:pos x="T6" y="T7"/>
                </a:cxn>
                <a:cxn ang="0">
                  <a:pos x="T8" y="T9"/>
                </a:cxn>
              </a:cxnLst>
              <a:rect l="0" t="0" r="r" b="b"/>
              <a:pathLst>
                <a:path w="9" h="127">
                  <a:moveTo>
                    <a:pt x="6" y="2"/>
                  </a:moveTo>
                  <a:cubicBezTo>
                    <a:pt x="2" y="44"/>
                    <a:pt x="0" y="85"/>
                    <a:pt x="2" y="126"/>
                  </a:cubicBezTo>
                  <a:cubicBezTo>
                    <a:pt x="2" y="127"/>
                    <a:pt x="4" y="127"/>
                    <a:pt x="4" y="126"/>
                  </a:cubicBezTo>
                  <a:cubicBezTo>
                    <a:pt x="4" y="85"/>
                    <a:pt x="5" y="44"/>
                    <a:pt x="9" y="2"/>
                  </a:cubicBezTo>
                  <a:cubicBezTo>
                    <a:pt x="9" y="0"/>
                    <a:pt x="6" y="1"/>
                    <a:pt x="6"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2" name="1-127-Freeform"/>
            <p:cNvSpPr>
              <a:spLocks/>
            </p:cNvSpPr>
            <p:nvPr>
              <p:custDataLst>
                <p:tags r:id="rId141"/>
              </p:custDataLst>
            </p:nvPr>
          </p:nvSpPr>
          <p:spPr bwMode="auto">
            <a:xfrm>
              <a:off x="1579" y="2080"/>
              <a:ext cx="19" cy="302"/>
            </a:xfrm>
            <a:custGeom>
              <a:avLst/>
              <a:gdLst>
                <a:gd name="T0" fmla="*/ 4 w 8"/>
                <a:gd name="T1" fmla="*/ 2 h 127"/>
                <a:gd name="T2" fmla="*/ 1 w 8"/>
                <a:gd name="T3" fmla="*/ 2 h 127"/>
                <a:gd name="T4" fmla="*/ 6 w 8"/>
                <a:gd name="T5" fmla="*/ 126 h 127"/>
                <a:gd name="T6" fmla="*/ 8 w 8"/>
                <a:gd name="T7" fmla="*/ 126 h 127"/>
                <a:gd name="T8" fmla="*/ 4 w 8"/>
                <a:gd name="T9" fmla="*/ 2 h 127"/>
              </a:gdLst>
              <a:ahLst/>
              <a:cxnLst>
                <a:cxn ang="0">
                  <a:pos x="T0" y="T1"/>
                </a:cxn>
                <a:cxn ang="0">
                  <a:pos x="T2" y="T3"/>
                </a:cxn>
                <a:cxn ang="0">
                  <a:pos x="T4" y="T5"/>
                </a:cxn>
                <a:cxn ang="0">
                  <a:pos x="T6" y="T7"/>
                </a:cxn>
                <a:cxn ang="0">
                  <a:pos x="T8" y="T9"/>
                </a:cxn>
              </a:cxnLst>
              <a:rect l="0" t="0" r="r" b="b"/>
              <a:pathLst>
                <a:path w="8" h="127">
                  <a:moveTo>
                    <a:pt x="4" y="2"/>
                  </a:moveTo>
                  <a:cubicBezTo>
                    <a:pt x="4" y="0"/>
                    <a:pt x="1" y="0"/>
                    <a:pt x="1" y="2"/>
                  </a:cubicBezTo>
                  <a:cubicBezTo>
                    <a:pt x="0" y="43"/>
                    <a:pt x="3" y="85"/>
                    <a:pt x="6" y="126"/>
                  </a:cubicBezTo>
                  <a:cubicBezTo>
                    <a:pt x="6" y="127"/>
                    <a:pt x="8" y="127"/>
                    <a:pt x="8" y="126"/>
                  </a:cubicBezTo>
                  <a:cubicBezTo>
                    <a:pt x="8" y="85"/>
                    <a:pt x="5" y="43"/>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3" name="1-128-Freeform"/>
            <p:cNvSpPr>
              <a:spLocks/>
            </p:cNvSpPr>
            <p:nvPr>
              <p:custDataLst>
                <p:tags r:id="rId142"/>
              </p:custDataLst>
            </p:nvPr>
          </p:nvSpPr>
          <p:spPr bwMode="auto">
            <a:xfrm>
              <a:off x="1617" y="2076"/>
              <a:ext cx="17" cy="309"/>
            </a:xfrm>
            <a:custGeom>
              <a:avLst/>
              <a:gdLst>
                <a:gd name="T0" fmla="*/ 4 w 7"/>
                <a:gd name="T1" fmla="*/ 1 h 130"/>
                <a:gd name="T2" fmla="*/ 2 w 7"/>
                <a:gd name="T3" fmla="*/ 1 h 130"/>
                <a:gd name="T4" fmla="*/ 3 w 7"/>
                <a:gd name="T5" fmla="*/ 129 h 130"/>
                <a:gd name="T6" fmla="*/ 5 w 7"/>
                <a:gd name="T7" fmla="*/ 129 h 130"/>
                <a:gd name="T8" fmla="*/ 4 w 7"/>
                <a:gd name="T9" fmla="*/ 1 h 130"/>
              </a:gdLst>
              <a:ahLst/>
              <a:cxnLst>
                <a:cxn ang="0">
                  <a:pos x="T0" y="T1"/>
                </a:cxn>
                <a:cxn ang="0">
                  <a:pos x="T2" y="T3"/>
                </a:cxn>
                <a:cxn ang="0">
                  <a:pos x="T4" y="T5"/>
                </a:cxn>
                <a:cxn ang="0">
                  <a:pos x="T6" y="T7"/>
                </a:cxn>
                <a:cxn ang="0">
                  <a:pos x="T8" y="T9"/>
                </a:cxn>
              </a:cxnLst>
              <a:rect l="0" t="0" r="r" b="b"/>
              <a:pathLst>
                <a:path w="7" h="130">
                  <a:moveTo>
                    <a:pt x="4" y="1"/>
                  </a:moveTo>
                  <a:cubicBezTo>
                    <a:pt x="4" y="0"/>
                    <a:pt x="2" y="0"/>
                    <a:pt x="2" y="1"/>
                  </a:cubicBezTo>
                  <a:cubicBezTo>
                    <a:pt x="0" y="44"/>
                    <a:pt x="1" y="87"/>
                    <a:pt x="3" y="129"/>
                  </a:cubicBezTo>
                  <a:cubicBezTo>
                    <a:pt x="3" y="130"/>
                    <a:pt x="5" y="130"/>
                    <a:pt x="5" y="129"/>
                  </a:cubicBezTo>
                  <a:cubicBezTo>
                    <a:pt x="6" y="87"/>
                    <a:pt x="7" y="44"/>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4" name="1-129-Freeform"/>
            <p:cNvSpPr>
              <a:spLocks/>
            </p:cNvSpPr>
            <p:nvPr>
              <p:custDataLst>
                <p:tags r:id="rId143"/>
              </p:custDataLst>
            </p:nvPr>
          </p:nvSpPr>
          <p:spPr bwMode="auto">
            <a:xfrm>
              <a:off x="1662" y="1978"/>
              <a:ext cx="43" cy="747"/>
            </a:xfrm>
            <a:custGeom>
              <a:avLst/>
              <a:gdLst>
                <a:gd name="T0" fmla="*/ 2 w 18"/>
                <a:gd name="T1" fmla="*/ 1 h 314"/>
                <a:gd name="T2" fmla="*/ 0 w 18"/>
                <a:gd name="T3" fmla="*/ 1 h 314"/>
                <a:gd name="T4" fmla="*/ 16 w 18"/>
                <a:gd name="T5" fmla="*/ 313 h 314"/>
                <a:gd name="T6" fmla="*/ 18 w 18"/>
                <a:gd name="T7" fmla="*/ 313 h 314"/>
                <a:gd name="T8" fmla="*/ 2 w 18"/>
                <a:gd name="T9" fmla="*/ 1 h 314"/>
              </a:gdLst>
              <a:ahLst/>
              <a:cxnLst>
                <a:cxn ang="0">
                  <a:pos x="T0" y="T1"/>
                </a:cxn>
                <a:cxn ang="0">
                  <a:pos x="T2" y="T3"/>
                </a:cxn>
                <a:cxn ang="0">
                  <a:pos x="T4" y="T5"/>
                </a:cxn>
                <a:cxn ang="0">
                  <a:pos x="T6" y="T7"/>
                </a:cxn>
                <a:cxn ang="0">
                  <a:pos x="T8" y="T9"/>
                </a:cxn>
              </a:cxnLst>
              <a:rect l="0" t="0" r="r" b="b"/>
              <a:pathLst>
                <a:path w="18" h="314">
                  <a:moveTo>
                    <a:pt x="2" y="1"/>
                  </a:moveTo>
                  <a:cubicBezTo>
                    <a:pt x="1" y="0"/>
                    <a:pt x="0" y="0"/>
                    <a:pt x="0" y="1"/>
                  </a:cubicBezTo>
                  <a:cubicBezTo>
                    <a:pt x="4" y="105"/>
                    <a:pt x="11" y="209"/>
                    <a:pt x="16" y="313"/>
                  </a:cubicBezTo>
                  <a:cubicBezTo>
                    <a:pt x="16" y="314"/>
                    <a:pt x="18" y="314"/>
                    <a:pt x="18" y="313"/>
                  </a:cubicBezTo>
                  <a:cubicBezTo>
                    <a:pt x="16" y="209"/>
                    <a:pt x="12" y="104"/>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5" name="1-130-Freeform"/>
            <p:cNvSpPr>
              <a:spLocks/>
            </p:cNvSpPr>
            <p:nvPr>
              <p:custDataLst>
                <p:tags r:id="rId144"/>
              </p:custDataLst>
            </p:nvPr>
          </p:nvSpPr>
          <p:spPr bwMode="auto">
            <a:xfrm>
              <a:off x="1709" y="1990"/>
              <a:ext cx="38" cy="732"/>
            </a:xfrm>
            <a:custGeom>
              <a:avLst/>
              <a:gdLst>
                <a:gd name="T0" fmla="*/ 2 w 16"/>
                <a:gd name="T1" fmla="*/ 1 h 308"/>
                <a:gd name="T2" fmla="*/ 0 w 16"/>
                <a:gd name="T3" fmla="*/ 1 h 308"/>
                <a:gd name="T4" fmla="*/ 13 w 16"/>
                <a:gd name="T5" fmla="*/ 307 h 308"/>
                <a:gd name="T6" fmla="*/ 16 w 16"/>
                <a:gd name="T7" fmla="*/ 307 h 308"/>
                <a:gd name="T8" fmla="*/ 2 w 16"/>
                <a:gd name="T9" fmla="*/ 1 h 308"/>
              </a:gdLst>
              <a:ahLst/>
              <a:cxnLst>
                <a:cxn ang="0">
                  <a:pos x="T0" y="T1"/>
                </a:cxn>
                <a:cxn ang="0">
                  <a:pos x="T2" y="T3"/>
                </a:cxn>
                <a:cxn ang="0">
                  <a:pos x="T4" y="T5"/>
                </a:cxn>
                <a:cxn ang="0">
                  <a:pos x="T6" y="T7"/>
                </a:cxn>
                <a:cxn ang="0">
                  <a:pos x="T8" y="T9"/>
                </a:cxn>
              </a:cxnLst>
              <a:rect l="0" t="0" r="r" b="b"/>
              <a:pathLst>
                <a:path w="16" h="308">
                  <a:moveTo>
                    <a:pt x="2" y="1"/>
                  </a:moveTo>
                  <a:cubicBezTo>
                    <a:pt x="2" y="0"/>
                    <a:pt x="0" y="0"/>
                    <a:pt x="0" y="1"/>
                  </a:cubicBezTo>
                  <a:cubicBezTo>
                    <a:pt x="3" y="103"/>
                    <a:pt x="9" y="205"/>
                    <a:pt x="13" y="307"/>
                  </a:cubicBezTo>
                  <a:cubicBezTo>
                    <a:pt x="13" y="308"/>
                    <a:pt x="16" y="308"/>
                    <a:pt x="16" y="307"/>
                  </a:cubicBezTo>
                  <a:cubicBezTo>
                    <a:pt x="12" y="205"/>
                    <a:pt x="9" y="10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6" name="1-131-Freeform"/>
            <p:cNvSpPr>
              <a:spLocks/>
            </p:cNvSpPr>
            <p:nvPr>
              <p:custDataLst>
                <p:tags r:id="rId145"/>
              </p:custDataLst>
            </p:nvPr>
          </p:nvSpPr>
          <p:spPr bwMode="auto">
            <a:xfrm>
              <a:off x="1762" y="1985"/>
              <a:ext cx="28" cy="728"/>
            </a:xfrm>
            <a:custGeom>
              <a:avLst/>
              <a:gdLst>
                <a:gd name="T0" fmla="*/ 1 w 12"/>
                <a:gd name="T1" fmla="*/ 1 h 306"/>
                <a:gd name="T2" fmla="*/ 0 w 12"/>
                <a:gd name="T3" fmla="*/ 1 h 306"/>
                <a:gd name="T4" fmla="*/ 9 w 12"/>
                <a:gd name="T5" fmla="*/ 305 h 306"/>
                <a:gd name="T6" fmla="*/ 12 w 12"/>
                <a:gd name="T7" fmla="*/ 305 h 306"/>
                <a:gd name="T8" fmla="*/ 1 w 12"/>
                <a:gd name="T9" fmla="*/ 1 h 306"/>
              </a:gdLst>
              <a:ahLst/>
              <a:cxnLst>
                <a:cxn ang="0">
                  <a:pos x="T0" y="T1"/>
                </a:cxn>
                <a:cxn ang="0">
                  <a:pos x="T2" y="T3"/>
                </a:cxn>
                <a:cxn ang="0">
                  <a:pos x="T4" y="T5"/>
                </a:cxn>
                <a:cxn ang="0">
                  <a:pos x="T6" y="T7"/>
                </a:cxn>
                <a:cxn ang="0">
                  <a:pos x="T8" y="T9"/>
                </a:cxn>
              </a:cxnLst>
              <a:rect l="0" t="0" r="r" b="b"/>
              <a:pathLst>
                <a:path w="12" h="306">
                  <a:moveTo>
                    <a:pt x="1" y="1"/>
                  </a:moveTo>
                  <a:cubicBezTo>
                    <a:pt x="1" y="0"/>
                    <a:pt x="0" y="0"/>
                    <a:pt x="0" y="1"/>
                  </a:cubicBezTo>
                  <a:cubicBezTo>
                    <a:pt x="3" y="102"/>
                    <a:pt x="7" y="203"/>
                    <a:pt x="9" y="305"/>
                  </a:cubicBezTo>
                  <a:cubicBezTo>
                    <a:pt x="9" y="306"/>
                    <a:pt x="12" y="306"/>
                    <a:pt x="12" y="305"/>
                  </a:cubicBezTo>
                  <a:cubicBezTo>
                    <a:pt x="12" y="204"/>
                    <a:pt x="10" y="10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7" name="1-132-Freeform"/>
            <p:cNvSpPr>
              <a:spLocks/>
            </p:cNvSpPr>
            <p:nvPr>
              <p:custDataLst>
                <p:tags r:id="rId146"/>
              </p:custDataLst>
            </p:nvPr>
          </p:nvSpPr>
          <p:spPr bwMode="auto">
            <a:xfrm>
              <a:off x="1795" y="1871"/>
              <a:ext cx="42" cy="868"/>
            </a:xfrm>
            <a:custGeom>
              <a:avLst/>
              <a:gdLst>
                <a:gd name="T0" fmla="*/ 1 w 18"/>
                <a:gd name="T1" fmla="*/ 1 h 365"/>
                <a:gd name="T2" fmla="*/ 0 w 18"/>
                <a:gd name="T3" fmla="*/ 1 h 365"/>
                <a:gd name="T4" fmla="*/ 15 w 18"/>
                <a:gd name="T5" fmla="*/ 363 h 365"/>
                <a:gd name="T6" fmla="*/ 18 w 18"/>
                <a:gd name="T7" fmla="*/ 363 h 365"/>
                <a:gd name="T8" fmla="*/ 1 w 18"/>
                <a:gd name="T9" fmla="*/ 1 h 365"/>
              </a:gdLst>
              <a:ahLst/>
              <a:cxnLst>
                <a:cxn ang="0">
                  <a:pos x="T0" y="T1"/>
                </a:cxn>
                <a:cxn ang="0">
                  <a:pos x="T2" y="T3"/>
                </a:cxn>
                <a:cxn ang="0">
                  <a:pos x="T4" y="T5"/>
                </a:cxn>
                <a:cxn ang="0">
                  <a:pos x="T6" y="T7"/>
                </a:cxn>
                <a:cxn ang="0">
                  <a:pos x="T8" y="T9"/>
                </a:cxn>
              </a:cxnLst>
              <a:rect l="0" t="0" r="r" b="b"/>
              <a:pathLst>
                <a:path w="18" h="365">
                  <a:moveTo>
                    <a:pt x="1" y="1"/>
                  </a:moveTo>
                  <a:cubicBezTo>
                    <a:pt x="1" y="0"/>
                    <a:pt x="0" y="0"/>
                    <a:pt x="0" y="1"/>
                  </a:cubicBezTo>
                  <a:cubicBezTo>
                    <a:pt x="1" y="121"/>
                    <a:pt x="10" y="243"/>
                    <a:pt x="15" y="363"/>
                  </a:cubicBezTo>
                  <a:cubicBezTo>
                    <a:pt x="15" y="365"/>
                    <a:pt x="18" y="365"/>
                    <a:pt x="18" y="363"/>
                  </a:cubicBezTo>
                  <a:cubicBezTo>
                    <a:pt x="13" y="243"/>
                    <a:pt x="11" y="121"/>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8" name="1-133-Freeform"/>
            <p:cNvSpPr>
              <a:spLocks/>
            </p:cNvSpPr>
            <p:nvPr>
              <p:custDataLst>
                <p:tags r:id="rId147"/>
              </p:custDataLst>
            </p:nvPr>
          </p:nvSpPr>
          <p:spPr bwMode="auto">
            <a:xfrm>
              <a:off x="1835" y="1966"/>
              <a:ext cx="35" cy="756"/>
            </a:xfrm>
            <a:custGeom>
              <a:avLst/>
              <a:gdLst>
                <a:gd name="T0" fmla="*/ 1 w 15"/>
                <a:gd name="T1" fmla="*/ 1 h 318"/>
                <a:gd name="T2" fmla="*/ 0 w 15"/>
                <a:gd name="T3" fmla="*/ 1 h 318"/>
                <a:gd name="T4" fmla="*/ 12 w 15"/>
                <a:gd name="T5" fmla="*/ 317 h 318"/>
                <a:gd name="T6" fmla="*/ 15 w 15"/>
                <a:gd name="T7" fmla="*/ 317 h 318"/>
                <a:gd name="T8" fmla="*/ 1 w 15"/>
                <a:gd name="T9" fmla="*/ 1 h 318"/>
              </a:gdLst>
              <a:ahLst/>
              <a:cxnLst>
                <a:cxn ang="0">
                  <a:pos x="T0" y="T1"/>
                </a:cxn>
                <a:cxn ang="0">
                  <a:pos x="T2" y="T3"/>
                </a:cxn>
                <a:cxn ang="0">
                  <a:pos x="T4" y="T5"/>
                </a:cxn>
                <a:cxn ang="0">
                  <a:pos x="T6" y="T7"/>
                </a:cxn>
                <a:cxn ang="0">
                  <a:pos x="T8" y="T9"/>
                </a:cxn>
              </a:cxnLst>
              <a:rect l="0" t="0" r="r" b="b"/>
              <a:pathLst>
                <a:path w="15" h="318">
                  <a:moveTo>
                    <a:pt x="1" y="1"/>
                  </a:moveTo>
                  <a:cubicBezTo>
                    <a:pt x="1" y="0"/>
                    <a:pt x="0" y="0"/>
                    <a:pt x="0" y="1"/>
                  </a:cubicBezTo>
                  <a:cubicBezTo>
                    <a:pt x="1" y="106"/>
                    <a:pt x="7" y="212"/>
                    <a:pt x="12" y="317"/>
                  </a:cubicBezTo>
                  <a:cubicBezTo>
                    <a:pt x="12" y="318"/>
                    <a:pt x="15" y="318"/>
                    <a:pt x="15" y="317"/>
                  </a:cubicBezTo>
                  <a:cubicBezTo>
                    <a:pt x="11" y="211"/>
                    <a:pt x="9" y="106"/>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89" name="1-134-Freeform"/>
            <p:cNvSpPr>
              <a:spLocks/>
            </p:cNvSpPr>
            <p:nvPr>
              <p:custDataLst>
                <p:tags r:id="rId148"/>
              </p:custDataLst>
            </p:nvPr>
          </p:nvSpPr>
          <p:spPr bwMode="auto">
            <a:xfrm>
              <a:off x="1875" y="1976"/>
              <a:ext cx="33" cy="756"/>
            </a:xfrm>
            <a:custGeom>
              <a:avLst/>
              <a:gdLst>
                <a:gd name="T0" fmla="*/ 1 w 14"/>
                <a:gd name="T1" fmla="*/ 1 h 318"/>
                <a:gd name="T2" fmla="*/ 0 w 14"/>
                <a:gd name="T3" fmla="*/ 1 h 318"/>
                <a:gd name="T4" fmla="*/ 12 w 14"/>
                <a:gd name="T5" fmla="*/ 317 h 318"/>
                <a:gd name="T6" fmla="*/ 14 w 14"/>
                <a:gd name="T7" fmla="*/ 317 h 318"/>
                <a:gd name="T8" fmla="*/ 1 w 14"/>
                <a:gd name="T9" fmla="*/ 1 h 318"/>
              </a:gdLst>
              <a:ahLst/>
              <a:cxnLst>
                <a:cxn ang="0">
                  <a:pos x="T0" y="T1"/>
                </a:cxn>
                <a:cxn ang="0">
                  <a:pos x="T2" y="T3"/>
                </a:cxn>
                <a:cxn ang="0">
                  <a:pos x="T4" y="T5"/>
                </a:cxn>
                <a:cxn ang="0">
                  <a:pos x="T6" y="T7"/>
                </a:cxn>
                <a:cxn ang="0">
                  <a:pos x="T8" y="T9"/>
                </a:cxn>
              </a:cxnLst>
              <a:rect l="0" t="0" r="r" b="b"/>
              <a:pathLst>
                <a:path w="14" h="318">
                  <a:moveTo>
                    <a:pt x="1" y="1"/>
                  </a:moveTo>
                  <a:cubicBezTo>
                    <a:pt x="1" y="0"/>
                    <a:pt x="0" y="0"/>
                    <a:pt x="0" y="1"/>
                  </a:cubicBezTo>
                  <a:cubicBezTo>
                    <a:pt x="2" y="106"/>
                    <a:pt x="9" y="211"/>
                    <a:pt x="12" y="317"/>
                  </a:cubicBezTo>
                  <a:cubicBezTo>
                    <a:pt x="12" y="318"/>
                    <a:pt x="14" y="318"/>
                    <a:pt x="14" y="317"/>
                  </a:cubicBezTo>
                  <a:cubicBezTo>
                    <a:pt x="13" y="212"/>
                    <a:pt x="12" y="105"/>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0" name="1-135-Freeform"/>
            <p:cNvSpPr>
              <a:spLocks/>
            </p:cNvSpPr>
            <p:nvPr>
              <p:custDataLst>
                <p:tags r:id="rId149"/>
              </p:custDataLst>
            </p:nvPr>
          </p:nvSpPr>
          <p:spPr bwMode="auto">
            <a:xfrm>
              <a:off x="1918" y="1988"/>
              <a:ext cx="45" cy="718"/>
            </a:xfrm>
            <a:custGeom>
              <a:avLst/>
              <a:gdLst>
                <a:gd name="T0" fmla="*/ 12 w 19"/>
                <a:gd name="T1" fmla="*/ 151 h 302"/>
                <a:gd name="T2" fmla="*/ 2 w 19"/>
                <a:gd name="T3" fmla="*/ 1 h 302"/>
                <a:gd name="T4" fmla="*/ 0 w 19"/>
                <a:gd name="T5" fmla="*/ 1 h 302"/>
                <a:gd name="T6" fmla="*/ 9 w 19"/>
                <a:gd name="T7" fmla="*/ 151 h 302"/>
                <a:gd name="T8" fmla="*/ 15 w 19"/>
                <a:gd name="T9" fmla="*/ 301 h 302"/>
                <a:gd name="T10" fmla="*/ 17 w 19"/>
                <a:gd name="T11" fmla="*/ 301 h 302"/>
                <a:gd name="T12" fmla="*/ 12 w 19"/>
                <a:gd name="T13" fmla="*/ 151 h 302"/>
              </a:gdLst>
              <a:ahLst/>
              <a:cxnLst>
                <a:cxn ang="0">
                  <a:pos x="T0" y="T1"/>
                </a:cxn>
                <a:cxn ang="0">
                  <a:pos x="T2" y="T3"/>
                </a:cxn>
                <a:cxn ang="0">
                  <a:pos x="T4" y="T5"/>
                </a:cxn>
                <a:cxn ang="0">
                  <a:pos x="T6" y="T7"/>
                </a:cxn>
                <a:cxn ang="0">
                  <a:pos x="T8" y="T9"/>
                </a:cxn>
                <a:cxn ang="0">
                  <a:pos x="T10" y="T11"/>
                </a:cxn>
                <a:cxn ang="0">
                  <a:pos x="T12" y="T13"/>
                </a:cxn>
              </a:cxnLst>
              <a:rect l="0" t="0" r="r" b="b"/>
              <a:pathLst>
                <a:path w="19" h="302">
                  <a:moveTo>
                    <a:pt x="12" y="151"/>
                  </a:moveTo>
                  <a:cubicBezTo>
                    <a:pt x="9" y="101"/>
                    <a:pt x="7" y="51"/>
                    <a:pt x="2" y="1"/>
                  </a:cubicBezTo>
                  <a:cubicBezTo>
                    <a:pt x="2" y="0"/>
                    <a:pt x="0" y="0"/>
                    <a:pt x="0" y="1"/>
                  </a:cubicBezTo>
                  <a:cubicBezTo>
                    <a:pt x="3" y="51"/>
                    <a:pt x="6" y="101"/>
                    <a:pt x="9" y="151"/>
                  </a:cubicBezTo>
                  <a:cubicBezTo>
                    <a:pt x="11" y="201"/>
                    <a:pt x="11" y="251"/>
                    <a:pt x="15" y="301"/>
                  </a:cubicBezTo>
                  <a:cubicBezTo>
                    <a:pt x="15" y="302"/>
                    <a:pt x="17" y="302"/>
                    <a:pt x="17" y="301"/>
                  </a:cubicBezTo>
                  <a:cubicBezTo>
                    <a:pt x="19" y="251"/>
                    <a:pt x="15" y="201"/>
                    <a:pt x="12"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1" name="1-136-Freeform"/>
            <p:cNvSpPr>
              <a:spLocks/>
            </p:cNvSpPr>
            <p:nvPr>
              <p:custDataLst>
                <p:tags r:id="rId150"/>
              </p:custDataLst>
            </p:nvPr>
          </p:nvSpPr>
          <p:spPr bwMode="auto">
            <a:xfrm>
              <a:off x="1970" y="2064"/>
              <a:ext cx="16" cy="219"/>
            </a:xfrm>
            <a:custGeom>
              <a:avLst/>
              <a:gdLst>
                <a:gd name="T0" fmla="*/ 2 w 7"/>
                <a:gd name="T1" fmla="*/ 1 h 92"/>
                <a:gd name="T2" fmla="*/ 0 w 7"/>
                <a:gd name="T3" fmla="*/ 1 h 92"/>
                <a:gd name="T4" fmla="*/ 5 w 7"/>
                <a:gd name="T5" fmla="*/ 90 h 92"/>
                <a:gd name="T6" fmla="*/ 7 w 7"/>
                <a:gd name="T7" fmla="*/ 90 h 92"/>
                <a:gd name="T8" fmla="*/ 2 w 7"/>
                <a:gd name="T9" fmla="*/ 1 h 92"/>
              </a:gdLst>
              <a:ahLst/>
              <a:cxnLst>
                <a:cxn ang="0">
                  <a:pos x="T0" y="T1"/>
                </a:cxn>
                <a:cxn ang="0">
                  <a:pos x="T2" y="T3"/>
                </a:cxn>
                <a:cxn ang="0">
                  <a:pos x="T4" y="T5"/>
                </a:cxn>
                <a:cxn ang="0">
                  <a:pos x="T6" y="T7"/>
                </a:cxn>
                <a:cxn ang="0">
                  <a:pos x="T8" y="T9"/>
                </a:cxn>
              </a:cxnLst>
              <a:rect l="0" t="0" r="r" b="b"/>
              <a:pathLst>
                <a:path w="7" h="92">
                  <a:moveTo>
                    <a:pt x="2" y="1"/>
                  </a:moveTo>
                  <a:cubicBezTo>
                    <a:pt x="2" y="0"/>
                    <a:pt x="0" y="0"/>
                    <a:pt x="0" y="1"/>
                  </a:cubicBezTo>
                  <a:cubicBezTo>
                    <a:pt x="0" y="31"/>
                    <a:pt x="1" y="61"/>
                    <a:pt x="5" y="90"/>
                  </a:cubicBezTo>
                  <a:cubicBezTo>
                    <a:pt x="5" y="92"/>
                    <a:pt x="7" y="92"/>
                    <a:pt x="7" y="90"/>
                  </a:cubicBezTo>
                  <a:cubicBezTo>
                    <a:pt x="6" y="61"/>
                    <a:pt x="3" y="31"/>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2" name="1-137-Freeform"/>
            <p:cNvSpPr>
              <a:spLocks/>
            </p:cNvSpPr>
            <p:nvPr>
              <p:custDataLst>
                <p:tags r:id="rId151"/>
              </p:custDataLst>
            </p:nvPr>
          </p:nvSpPr>
          <p:spPr bwMode="auto">
            <a:xfrm>
              <a:off x="2015" y="2076"/>
              <a:ext cx="16" cy="176"/>
            </a:xfrm>
            <a:custGeom>
              <a:avLst/>
              <a:gdLst>
                <a:gd name="T0" fmla="*/ 3 w 7"/>
                <a:gd name="T1" fmla="*/ 1 h 74"/>
                <a:gd name="T2" fmla="*/ 0 w 7"/>
                <a:gd name="T3" fmla="*/ 1 h 74"/>
                <a:gd name="T4" fmla="*/ 4 w 7"/>
                <a:gd name="T5" fmla="*/ 72 h 74"/>
                <a:gd name="T6" fmla="*/ 7 w 7"/>
                <a:gd name="T7" fmla="*/ 72 h 74"/>
                <a:gd name="T8" fmla="*/ 3 w 7"/>
                <a:gd name="T9" fmla="*/ 1 h 74"/>
              </a:gdLst>
              <a:ahLst/>
              <a:cxnLst>
                <a:cxn ang="0">
                  <a:pos x="T0" y="T1"/>
                </a:cxn>
                <a:cxn ang="0">
                  <a:pos x="T2" y="T3"/>
                </a:cxn>
                <a:cxn ang="0">
                  <a:pos x="T4" y="T5"/>
                </a:cxn>
                <a:cxn ang="0">
                  <a:pos x="T6" y="T7"/>
                </a:cxn>
                <a:cxn ang="0">
                  <a:pos x="T8" y="T9"/>
                </a:cxn>
              </a:cxnLst>
              <a:rect l="0" t="0" r="r" b="b"/>
              <a:pathLst>
                <a:path w="7" h="74">
                  <a:moveTo>
                    <a:pt x="3" y="1"/>
                  </a:moveTo>
                  <a:cubicBezTo>
                    <a:pt x="3" y="0"/>
                    <a:pt x="0" y="0"/>
                    <a:pt x="0" y="1"/>
                  </a:cubicBezTo>
                  <a:cubicBezTo>
                    <a:pt x="1" y="25"/>
                    <a:pt x="1" y="49"/>
                    <a:pt x="4" y="72"/>
                  </a:cubicBezTo>
                  <a:cubicBezTo>
                    <a:pt x="4" y="74"/>
                    <a:pt x="7" y="74"/>
                    <a:pt x="7" y="72"/>
                  </a:cubicBezTo>
                  <a:cubicBezTo>
                    <a:pt x="7" y="49"/>
                    <a:pt x="5" y="25"/>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3" name="1-138-Freeform"/>
            <p:cNvSpPr>
              <a:spLocks/>
            </p:cNvSpPr>
            <p:nvPr>
              <p:custDataLst>
                <p:tags r:id="rId152"/>
              </p:custDataLst>
            </p:nvPr>
          </p:nvSpPr>
          <p:spPr bwMode="auto">
            <a:xfrm>
              <a:off x="3017" y="1588"/>
              <a:ext cx="19" cy="1120"/>
            </a:xfrm>
            <a:custGeom>
              <a:avLst/>
              <a:gdLst>
                <a:gd name="T0" fmla="*/ 4 w 8"/>
                <a:gd name="T1" fmla="*/ 1 h 471"/>
                <a:gd name="T2" fmla="*/ 2 w 8"/>
                <a:gd name="T3" fmla="*/ 1 h 471"/>
                <a:gd name="T4" fmla="*/ 6 w 8"/>
                <a:gd name="T5" fmla="*/ 469 h 471"/>
                <a:gd name="T6" fmla="*/ 8 w 8"/>
                <a:gd name="T7" fmla="*/ 469 h 471"/>
                <a:gd name="T8" fmla="*/ 4 w 8"/>
                <a:gd name="T9" fmla="*/ 1 h 471"/>
              </a:gdLst>
              <a:ahLst/>
              <a:cxnLst>
                <a:cxn ang="0">
                  <a:pos x="T0" y="T1"/>
                </a:cxn>
                <a:cxn ang="0">
                  <a:pos x="T2" y="T3"/>
                </a:cxn>
                <a:cxn ang="0">
                  <a:pos x="T4" y="T5"/>
                </a:cxn>
                <a:cxn ang="0">
                  <a:pos x="T6" y="T7"/>
                </a:cxn>
                <a:cxn ang="0">
                  <a:pos x="T8" y="T9"/>
                </a:cxn>
              </a:cxnLst>
              <a:rect l="0" t="0" r="r" b="b"/>
              <a:pathLst>
                <a:path w="8" h="471">
                  <a:moveTo>
                    <a:pt x="4" y="1"/>
                  </a:moveTo>
                  <a:cubicBezTo>
                    <a:pt x="4" y="0"/>
                    <a:pt x="2" y="0"/>
                    <a:pt x="2" y="1"/>
                  </a:cubicBezTo>
                  <a:cubicBezTo>
                    <a:pt x="0" y="157"/>
                    <a:pt x="2" y="313"/>
                    <a:pt x="6" y="469"/>
                  </a:cubicBezTo>
                  <a:cubicBezTo>
                    <a:pt x="6" y="471"/>
                    <a:pt x="8" y="471"/>
                    <a:pt x="8" y="469"/>
                  </a:cubicBezTo>
                  <a:cubicBezTo>
                    <a:pt x="5" y="313"/>
                    <a:pt x="8" y="157"/>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4" name="1-139-Freeform"/>
            <p:cNvSpPr>
              <a:spLocks/>
            </p:cNvSpPr>
            <p:nvPr>
              <p:custDataLst>
                <p:tags r:id="rId153"/>
              </p:custDataLst>
            </p:nvPr>
          </p:nvSpPr>
          <p:spPr bwMode="auto">
            <a:xfrm>
              <a:off x="3038" y="1607"/>
              <a:ext cx="38" cy="1115"/>
            </a:xfrm>
            <a:custGeom>
              <a:avLst/>
              <a:gdLst>
                <a:gd name="T0" fmla="*/ 10 w 16"/>
                <a:gd name="T1" fmla="*/ 1 h 469"/>
                <a:gd name="T2" fmla="*/ 9 w 16"/>
                <a:gd name="T3" fmla="*/ 1 h 469"/>
                <a:gd name="T4" fmla="*/ 13 w 16"/>
                <a:gd name="T5" fmla="*/ 468 h 469"/>
                <a:gd name="T6" fmla="*/ 16 w 16"/>
                <a:gd name="T7" fmla="*/ 468 h 469"/>
                <a:gd name="T8" fmla="*/ 10 w 16"/>
                <a:gd name="T9" fmla="*/ 1 h 469"/>
              </a:gdLst>
              <a:ahLst/>
              <a:cxnLst>
                <a:cxn ang="0">
                  <a:pos x="T0" y="T1"/>
                </a:cxn>
                <a:cxn ang="0">
                  <a:pos x="T2" y="T3"/>
                </a:cxn>
                <a:cxn ang="0">
                  <a:pos x="T4" y="T5"/>
                </a:cxn>
                <a:cxn ang="0">
                  <a:pos x="T6" y="T7"/>
                </a:cxn>
                <a:cxn ang="0">
                  <a:pos x="T8" y="T9"/>
                </a:cxn>
              </a:cxnLst>
              <a:rect l="0" t="0" r="r" b="b"/>
              <a:pathLst>
                <a:path w="16" h="469">
                  <a:moveTo>
                    <a:pt x="10" y="1"/>
                  </a:moveTo>
                  <a:cubicBezTo>
                    <a:pt x="10" y="0"/>
                    <a:pt x="9" y="0"/>
                    <a:pt x="9" y="1"/>
                  </a:cubicBezTo>
                  <a:cubicBezTo>
                    <a:pt x="0" y="156"/>
                    <a:pt x="1" y="313"/>
                    <a:pt x="13" y="468"/>
                  </a:cubicBezTo>
                  <a:cubicBezTo>
                    <a:pt x="14" y="469"/>
                    <a:pt x="16" y="469"/>
                    <a:pt x="16" y="468"/>
                  </a:cubicBezTo>
                  <a:cubicBezTo>
                    <a:pt x="8" y="312"/>
                    <a:pt x="5" y="157"/>
                    <a:pt x="10"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5" name="1-140-Freeform"/>
            <p:cNvSpPr>
              <a:spLocks/>
            </p:cNvSpPr>
            <p:nvPr>
              <p:custDataLst>
                <p:tags r:id="rId154"/>
              </p:custDataLst>
            </p:nvPr>
          </p:nvSpPr>
          <p:spPr bwMode="auto">
            <a:xfrm>
              <a:off x="3081" y="1600"/>
              <a:ext cx="24" cy="499"/>
            </a:xfrm>
            <a:custGeom>
              <a:avLst/>
              <a:gdLst>
                <a:gd name="T0" fmla="*/ 7 w 10"/>
                <a:gd name="T1" fmla="*/ 1 h 210"/>
                <a:gd name="T2" fmla="*/ 5 w 10"/>
                <a:gd name="T3" fmla="*/ 1 h 210"/>
                <a:gd name="T4" fmla="*/ 4 w 10"/>
                <a:gd name="T5" fmla="*/ 208 h 210"/>
                <a:gd name="T6" fmla="*/ 6 w 10"/>
                <a:gd name="T7" fmla="*/ 208 h 210"/>
                <a:gd name="T8" fmla="*/ 7 w 10"/>
                <a:gd name="T9" fmla="*/ 1 h 210"/>
              </a:gdLst>
              <a:ahLst/>
              <a:cxnLst>
                <a:cxn ang="0">
                  <a:pos x="T0" y="T1"/>
                </a:cxn>
                <a:cxn ang="0">
                  <a:pos x="T2" y="T3"/>
                </a:cxn>
                <a:cxn ang="0">
                  <a:pos x="T4" y="T5"/>
                </a:cxn>
                <a:cxn ang="0">
                  <a:pos x="T6" y="T7"/>
                </a:cxn>
                <a:cxn ang="0">
                  <a:pos x="T8" y="T9"/>
                </a:cxn>
              </a:cxnLst>
              <a:rect l="0" t="0" r="r" b="b"/>
              <a:pathLst>
                <a:path w="10" h="210">
                  <a:moveTo>
                    <a:pt x="7" y="1"/>
                  </a:moveTo>
                  <a:cubicBezTo>
                    <a:pt x="7" y="0"/>
                    <a:pt x="5" y="0"/>
                    <a:pt x="5" y="1"/>
                  </a:cubicBezTo>
                  <a:cubicBezTo>
                    <a:pt x="3" y="70"/>
                    <a:pt x="0" y="140"/>
                    <a:pt x="4" y="208"/>
                  </a:cubicBezTo>
                  <a:cubicBezTo>
                    <a:pt x="4" y="210"/>
                    <a:pt x="6" y="210"/>
                    <a:pt x="6" y="208"/>
                  </a:cubicBezTo>
                  <a:cubicBezTo>
                    <a:pt x="10" y="140"/>
                    <a:pt x="8" y="70"/>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6" name="1-141-Freeform"/>
            <p:cNvSpPr>
              <a:spLocks/>
            </p:cNvSpPr>
            <p:nvPr>
              <p:custDataLst>
                <p:tags r:id="rId155"/>
              </p:custDataLst>
            </p:nvPr>
          </p:nvSpPr>
          <p:spPr bwMode="auto">
            <a:xfrm>
              <a:off x="3544" y="2021"/>
              <a:ext cx="12" cy="102"/>
            </a:xfrm>
            <a:custGeom>
              <a:avLst/>
              <a:gdLst>
                <a:gd name="T0" fmla="*/ 2 w 5"/>
                <a:gd name="T1" fmla="*/ 0 h 43"/>
                <a:gd name="T2" fmla="*/ 1 w 5"/>
                <a:gd name="T3" fmla="*/ 0 h 43"/>
                <a:gd name="T4" fmla="*/ 3 w 5"/>
                <a:gd name="T5" fmla="*/ 42 h 43"/>
                <a:gd name="T6" fmla="*/ 5 w 5"/>
                <a:gd name="T7" fmla="*/ 42 h 43"/>
                <a:gd name="T8" fmla="*/ 2 w 5"/>
                <a:gd name="T9" fmla="*/ 0 h 43"/>
              </a:gdLst>
              <a:ahLst/>
              <a:cxnLst>
                <a:cxn ang="0">
                  <a:pos x="T0" y="T1"/>
                </a:cxn>
                <a:cxn ang="0">
                  <a:pos x="T2" y="T3"/>
                </a:cxn>
                <a:cxn ang="0">
                  <a:pos x="T4" y="T5"/>
                </a:cxn>
                <a:cxn ang="0">
                  <a:pos x="T6" y="T7"/>
                </a:cxn>
                <a:cxn ang="0">
                  <a:pos x="T8" y="T9"/>
                </a:cxn>
              </a:cxnLst>
              <a:rect l="0" t="0" r="r" b="b"/>
              <a:pathLst>
                <a:path w="5" h="43">
                  <a:moveTo>
                    <a:pt x="2" y="0"/>
                  </a:moveTo>
                  <a:cubicBezTo>
                    <a:pt x="2" y="0"/>
                    <a:pt x="1" y="0"/>
                    <a:pt x="1" y="0"/>
                  </a:cubicBezTo>
                  <a:cubicBezTo>
                    <a:pt x="0" y="14"/>
                    <a:pt x="0" y="28"/>
                    <a:pt x="3" y="42"/>
                  </a:cubicBezTo>
                  <a:cubicBezTo>
                    <a:pt x="3" y="43"/>
                    <a:pt x="5" y="43"/>
                    <a:pt x="5" y="42"/>
                  </a:cubicBezTo>
                  <a:cubicBezTo>
                    <a:pt x="3" y="28"/>
                    <a:pt x="1" y="14"/>
                    <a:pt x="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7" name="1-142-Freeform"/>
            <p:cNvSpPr>
              <a:spLocks/>
            </p:cNvSpPr>
            <p:nvPr>
              <p:custDataLst>
                <p:tags r:id="rId156"/>
              </p:custDataLst>
            </p:nvPr>
          </p:nvSpPr>
          <p:spPr bwMode="auto">
            <a:xfrm>
              <a:off x="3568" y="2033"/>
              <a:ext cx="10" cy="97"/>
            </a:xfrm>
            <a:custGeom>
              <a:avLst/>
              <a:gdLst>
                <a:gd name="T0" fmla="*/ 2 w 4"/>
                <a:gd name="T1" fmla="*/ 1 h 41"/>
                <a:gd name="T2" fmla="*/ 1 w 4"/>
                <a:gd name="T3" fmla="*/ 1 h 41"/>
                <a:gd name="T4" fmla="*/ 1 w 4"/>
                <a:gd name="T5" fmla="*/ 39 h 41"/>
                <a:gd name="T6" fmla="*/ 3 w 4"/>
                <a:gd name="T7" fmla="*/ 39 h 41"/>
                <a:gd name="T8" fmla="*/ 2 w 4"/>
                <a:gd name="T9" fmla="*/ 1 h 41"/>
              </a:gdLst>
              <a:ahLst/>
              <a:cxnLst>
                <a:cxn ang="0">
                  <a:pos x="T0" y="T1"/>
                </a:cxn>
                <a:cxn ang="0">
                  <a:pos x="T2" y="T3"/>
                </a:cxn>
                <a:cxn ang="0">
                  <a:pos x="T4" y="T5"/>
                </a:cxn>
                <a:cxn ang="0">
                  <a:pos x="T6" y="T7"/>
                </a:cxn>
                <a:cxn ang="0">
                  <a:pos x="T8" y="T9"/>
                </a:cxn>
              </a:cxnLst>
              <a:rect l="0" t="0" r="r" b="b"/>
              <a:pathLst>
                <a:path w="4" h="41">
                  <a:moveTo>
                    <a:pt x="2" y="1"/>
                  </a:moveTo>
                  <a:cubicBezTo>
                    <a:pt x="2" y="0"/>
                    <a:pt x="1" y="0"/>
                    <a:pt x="1" y="1"/>
                  </a:cubicBezTo>
                  <a:cubicBezTo>
                    <a:pt x="0" y="13"/>
                    <a:pt x="0" y="27"/>
                    <a:pt x="1" y="39"/>
                  </a:cubicBezTo>
                  <a:cubicBezTo>
                    <a:pt x="1" y="41"/>
                    <a:pt x="3" y="41"/>
                    <a:pt x="3" y="39"/>
                  </a:cubicBezTo>
                  <a:cubicBezTo>
                    <a:pt x="4" y="27"/>
                    <a:pt x="3" y="13"/>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8" name="1-143-Freeform"/>
            <p:cNvSpPr>
              <a:spLocks/>
            </p:cNvSpPr>
            <p:nvPr>
              <p:custDataLst>
                <p:tags r:id="rId157"/>
              </p:custDataLst>
            </p:nvPr>
          </p:nvSpPr>
          <p:spPr bwMode="auto">
            <a:xfrm>
              <a:off x="3594" y="2021"/>
              <a:ext cx="14" cy="121"/>
            </a:xfrm>
            <a:custGeom>
              <a:avLst/>
              <a:gdLst>
                <a:gd name="T0" fmla="*/ 2 w 6"/>
                <a:gd name="T1" fmla="*/ 2 h 51"/>
                <a:gd name="T2" fmla="*/ 0 w 6"/>
                <a:gd name="T3" fmla="*/ 2 h 51"/>
                <a:gd name="T4" fmla="*/ 4 w 6"/>
                <a:gd name="T5" fmla="*/ 50 h 51"/>
                <a:gd name="T6" fmla="*/ 6 w 6"/>
                <a:gd name="T7" fmla="*/ 50 h 51"/>
                <a:gd name="T8" fmla="*/ 2 w 6"/>
                <a:gd name="T9" fmla="*/ 2 h 51"/>
              </a:gdLst>
              <a:ahLst/>
              <a:cxnLst>
                <a:cxn ang="0">
                  <a:pos x="T0" y="T1"/>
                </a:cxn>
                <a:cxn ang="0">
                  <a:pos x="T2" y="T3"/>
                </a:cxn>
                <a:cxn ang="0">
                  <a:pos x="T4" y="T5"/>
                </a:cxn>
                <a:cxn ang="0">
                  <a:pos x="T6" y="T7"/>
                </a:cxn>
                <a:cxn ang="0">
                  <a:pos x="T8" y="T9"/>
                </a:cxn>
              </a:cxnLst>
              <a:rect l="0" t="0" r="r" b="b"/>
              <a:pathLst>
                <a:path w="6" h="51">
                  <a:moveTo>
                    <a:pt x="2" y="2"/>
                  </a:moveTo>
                  <a:cubicBezTo>
                    <a:pt x="2" y="0"/>
                    <a:pt x="0" y="0"/>
                    <a:pt x="0" y="2"/>
                  </a:cubicBezTo>
                  <a:cubicBezTo>
                    <a:pt x="2" y="18"/>
                    <a:pt x="2" y="34"/>
                    <a:pt x="4" y="50"/>
                  </a:cubicBezTo>
                  <a:cubicBezTo>
                    <a:pt x="4" y="51"/>
                    <a:pt x="6" y="51"/>
                    <a:pt x="6" y="50"/>
                  </a:cubicBezTo>
                  <a:cubicBezTo>
                    <a:pt x="6" y="34"/>
                    <a:pt x="4" y="17"/>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299" name="1-144-Freeform"/>
            <p:cNvSpPr>
              <a:spLocks/>
            </p:cNvSpPr>
            <p:nvPr>
              <p:custDataLst>
                <p:tags r:id="rId158"/>
              </p:custDataLst>
            </p:nvPr>
          </p:nvSpPr>
          <p:spPr bwMode="auto">
            <a:xfrm>
              <a:off x="3630" y="2014"/>
              <a:ext cx="11" cy="142"/>
            </a:xfrm>
            <a:custGeom>
              <a:avLst/>
              <a:gdLst>
                <a:gd name="T0" fmla="*/ 4 w 5"/>
                <a:gd name="T1" fmla="*/ 1 h 60"/>
                <a:gd name="T2" fmla="*/ 2 w 5"/>
                <a:gd name="T3" fmla="*/ 1 h 60"/>
                <a:gd name="T4" fmla="*/ 0 w 5"/>
                <a:gd name="T5" fmla="*/ 59 h 60"/>
                <a:gd name="T6" fmla="*/ 2 w 5"/>
                <a:gd name="T7" fmla="*/ 59 h 60"/>
                <a:gd name="T8" fmla="*/ 4 w 5"/>
                <a:gd name="T9" fmla="*/ 1 h 60"/>
              </a:gdLst>
              <a:ahLst/>
              <a:cxnLst>
                <a:cxn ang="0">
                  <a:pos x="T0" y="T1"/>
                </a:cxn>
                <a:cxn ang="0">
                  <a:pos x="T2" y="T3"/>
                </a:cxn>
                <a:cxn ang="0">
                  <a:pos x="T4" y="T5"/>
                </a:cxn>
                <a:cxn ang="0">
                  <a:pos x="T6" y="T7"/>
                </a:cxn>
                <a:cxn ang="0">
                  <a:pos x="T8" y="T9"/>
                </a:cxn>
              </a:cxnLst>
              <a:rect l="0" t="0" r="r" b="b"/>
              <a:pathLst>
                <a:path w="5" h="60">
                  <a:moveTo>
                    <a:pt x="4" y="1"/>
                  </a:moveTo>
                  <a:cubicBezTo>
                    <a:pt x="4" y="0"/>
                    <a:pt x="2" y="0"/>
                    <a:pt x="2" y="1"/>
                  </a:cubicBezTo>
                  <a:cubicBezTo>
                    <a:pt x="2" y="20"/>
                    <a:pt x="0" y="40"/>
                    <a:pt x="0" y="59"/>
                  </a:cubicBezTo>
                  <a:cubicBezTo>
                    <a:pt x="0" y="60"/>
                    <a:pt x="1" y="60"/>
                    <a:pt x="2" y="59"/>
                  </a:cubicBezTo>
                  <a:cubicBezTo>
                    <a:pt x="5" y="40"/>
                    <a:pt x="5" y="20"/>
                    <a:pt x="4"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0" name="1-145-Freeform"/>
            <p:cNvSpPr>
              <a:spLocks/>
            </p:cNvSpPr>
            <p:nvPr>
              <p:custDataLst>
                <p:tags r:id="rId159"/>
              </p:custDataLst>
            </p:nvPr>
          </p:nvSpPr>
          <p:spPr bwMode="auto">
            <a:xfrm>
              <a:off x="3658" y="2004"/>
              <a:ext cx="38" cy="733"/>
            </a:xfrm>
            <a:custGeom>
              <a:avLst/>
              <a:gdLst>
                <a:gd name="T0" fmla="*/ 16 w 16"/>
                <a:gd name="T1" fmla="*/ 306 h 308"/>
                <a:gd name="T2" fmla="*/ 10 w 16"/>
                <a:gd name="T3" fmla="*/ 262 h 308"/>
                <a:gd name="T4" fmla="*/ 9 w 16"/>
                <a:gd name="T5" fmla="*/ 227 h 308"/>
                <a:gd name="T6" fmla="*/ 7 w 16"/>
                <a:gd name="T7" fmla="*/ 151 h 308"/>
                <a:gd name="T8" fmla="*/ 1 w 16"/>
                <a:gd name="T9" fmla="*/ 1 h 308"/>
                <a:gd name="T10" fmla="*/ 0 w 16"/>
                <a:gd name="T11" fmla="*/ 1 h 308"/>
                <a:gd name="T12" fmla="*/ 5 w 16"/>
                <a:gd name="T13" fmla="*/ 167 h 308"/>
                <a:gd name="T14" fmla="*/ 7 w 16"/>
                <a:gd name="T15" fmla="*/ 247 h 308"/>
                <a:gd name="T16" fmla="*/ 14 w 16"/>
                <a:gd name="T17" fmla="*/ 307 h 308"/>
                <a:gd name="T18" fmla="*/ 16 w 16"/>
                <a:gd name="T19" fmla="*/ 30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8">
                  <a:moveTo>
                    <a:pt x="16" y="306"/>
                  </a:moveTo>
                  <a:cubicBezTo>
                    <a:pt x="9" y="293"/>
                    <a:pt x="11" y="276"/>
                    <a:pt x="10" y="262"/>
                  </a:cubicBezTo>
                  <a:cubicBezTo>
                    <a:pt x="10" y="251"/>
                    <a:pt x="10" y="239"/>
                    <a:pt x="9" y="227"/>
                  </a:cubicBezTo>
                  <a:cubicBezTo>
                    <a:pt x="8" y="202"/>
                    <a:pt x="8" y="177"/>
                    <a:pt x="7" y="151"/>
                  </a:cubicBezTo>
                  <a:cubicBezTo>
                    <a:pt x="5" y="101"/>
                    <a:pt x="4" y="51"/>
                    <a:pt x="1" y="1"/>
                  </a:cubicBezTo>
                  <a:cubicBezTo>
                    <a:pt x="1" y="0"/>
                    <a:pt x="0" y="0"/>
                    <a:pt x="0" y="1"/>
                  </a:cubicBezTo>
                  <a:cubicBezTo>
                    <a:pt x="1" y="56"/>
                    <a:pt x="3" y="112"/>
                    <a:pt x="5" y="167"/>
                  </a:cubicBezTo>
                  <a:cubicBezTo>
                    <a:pt x="5" y="194"/>
                    <a:pt x="6" y="220"/>
                    <a:pt x="7" y="247"/>
                  </a:cubicBezTo>
                  <a:cubicBezTo>
                    <a:pt x="8" y="265"/>
                    <a:pt x="4" y="290"/>
                    <a:pt x="14" y="307"/>
                  </a:cubicBezTo>
                  <a:cubicBezTo>
                    <a:pt x="15" y="308"/>
                    <a:pt x="16" y="307"/>
                    <a:pt x="16" y="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1" name="1-146-Freeform"/>
            <p:cNvSpPr>
              <a:spLocks/>
            </p:cNvSpPr>
            <p:nvPr>
              <p:custDataLst>
                <p:tags r:id="rId160"/>
              </p:custDataLst>
            </p:nvPr>
          </p:nvSpPr>
          <p:spPr bwMode="auto">
            <a:xfrm>
              <a:off x="3696" y="2019"/>
              <a:ext cx="30" cy="713"/>
            </a:xfrm>
            <a:custGeom>
              <a:avLst/>
              <a:gdLst>
                <a:gd name="T0" fmla="*/ 6 w 13"/>
                <a:gd name="T1" fmla="*/ 150 h 300"/>
                <a:gd name="T2" fmla="*/ 2 w 13"/>
                <a:gd name="T3" fmla="*/ 1 h 300"/>
                <a:gd name="T4" fmla="*/ 1 w 13"/>
                <a:gd name="T5" fmla="*/ 1 h 300"/>
                <a:gd name="T6" fmla="*/ 11 w 13"/>
                <a:gd name="T7" fmla="*/ 299 h 300"/>
                <a:gd name="T8" fmla="*/ 13 w 13"/>
                <a:gd name="T9" fmla="*/ 299 h 300"/>
                <a:gd name="T10" fmla="*/ 6 w 13"/>
                <a:gd name="T11" fmla="*/ 150 h 300"/>
              </a:gdLst>
              <a:ahLst/>
              <a:cxnLst>
                <a:cxn ang="0">
                  <a:pos x="T0" y="T1"/>
                </a:cxn>
                <a:cxn ang="0">
                  <a:pos x="T2" y="T3"/>
                </a:cxn>
                <a:cxn ang="0">
                  <a:pos x="T4" y="T5"/>
                </a:cxn>
                <a:cxn ang="0">
                  <a:pos x="T6" y="T7"/>
                </a:cxn>
                <a:cxn ang="0">
                  <a:pos x="T8" y="T9"/>
                </a:cxn>
                <a:cxn ang="0">
                  <a:pos x="T10" y="T11"/>
                </a:cxn>
              </a:cxnLst>
              <a:rect l="0" t="0" r="r" b="b"/>
              <a:pathLst>
                <a:path w="13" h="300">
                  <a:moveTo>
                    <a:pt x="6" y="150"/>
                  </a:moveTo>
                  <a:cubicBezTo>
                    <a:pt x="4" y="101"/>
                    <a:pt x="3" y="51"/>
                    <a:pt x="2" y="1"/>
                  </a:cubicBezTo>
                  <a:cubicBezTo>
                    <a:pt x="2" y="0"/>
                    <a:pt x="1" y="0"/>
                    <a:pt x="1" y="1"/>
                  </a:cubicBezTo>
                  <a:cubicBezTo>
                    <a:pt x="0" y="100"/>
                    <a:pt x="0" y="201"/>
                    <a:pt x="11" y="299"/>
                  </a:cubicBezTo>
                  <a:cubicBezTo>
                    <a:pt x="11" y="300"/>
                    <a:pt x="13" y="300"/>
                    <a:pt x="13" y="299"/>
                  </a:cubicBezTo>
                  <a:cubicBezTo>
                    <a:pt x="12" y="249"/>
                    <a:pt x="7" y="200"/>
                    <a:pt x="6" y="1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2" name="1-147-Freeform"/>
            <p:cNvSpPr>
              <a:spLocks/>
            </p:cNvSpPr>
            <p:nvPr>
              <p:custDataLst>
                <p:tags r:id="rId161"/>
              </p:custDataLst>
            </p:nvPr>
          </p:nvSpPr>
          <p:spPr bwMode="auto">
            <a:xfrm>
              <a:off x="3741" y="2007"/>
              <a:ext cx="14" cy="720"/>
            </a:xfrm>
            <a:custGeom>
              <a:avLst/>
              <a:gdLst>
                <a:gd name="T0" fmla="*/ 3 w 6"/>
                <a:gd name="T1" fmla="*/ 1 h 303"/>
                <a:gd name="T2" fmla="*/ 1 w 6"/>
                <a:gd name="T3" fmla="*/ 1 h 303"/>
                <a:gd name="T4" fmla="*/ 3 w 6"/>
                <a:gd name="T5" fmla="*/ 301 h 303"/>
                <a:gd name="T6" fmla="*/ 6 w 6"/>
                <a:gd name="T7" fmla="*/ 301 h 303"/>
                <a:gd name="T8" fmla="*/ 3 w 6"/>
                <a:gd name="T9" fmla="*/ 1 h 303"/>
              </a:gdLst>
              <a:ahLst/>
              <a:cxnLst>
                <a:cxn ang="0">
                  <a:pos x="T0" y="T1"/>
                </a:cxn>
                <a:cxn ang="0">
                  <a:pos x="T2" y="T3"/>
                </a:cxn>
                <a:cxn ang="0">
                  <a:pos x="T4" y="T5"/>
                </a:cxn>
                <a:cxn ang="0">
                  <a:pos x="T6" y="T7"/>
                </a:cxn>
                <a:cxn ang="0">
                  <a:pos x="T8" y="T9"/>
                </a:cxn>
              </a:cxnLst>
              <a:rect l="0" t="0" r="r" b="b"/>
              <a:pathLst>
                <a:path w="6" h="303">
                  <a:moveTo>
                    <a:pt x="3" y="1"/>
                  </a:moveTo>
                  <a:cubicBezTo>
                    <a:pt x="3" y="0"/>
                    <a:pt x="1" y="0"/>
                    <a:pt x="1" y="1"/>
                  </a:cubicBezTo>
                  <a:cubicBezTo>
                    <a:pt x="0" y="101"/>
                    <a:pt x="1" y="201"/>
                    <a:pt x="3" y="301"/>
                  </a:cubicBezTo>
                  <a:cubicBezTo>
                    <a:pt x="3" y="303"/>
                    <a:pt x="6" y="303"/>
                    <a:pt x="6" y="301"/>
                  </a:cubicBezTo>
                  <a:cubicBezTo>
                    <a:pt x="6" y="201"/>
                    <a:pt x="5" y="101"/>
                    <a:pt x="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3" name="1-148-Freeform"/>
            <p:cNvSpPr>
              <a:spLocks/>
            </p:cNvSpPr>
            <p:nvPr>
              <p:custDataLst>
                <p:tags r:id="rId162"/>
              </p:custDataLst>
            </p:nvPr>
          </p:nvSpPr>
          <p:spPr bwMode="auto">
            <a:xfrm>
              <a:off x="4152" y="2004"/>
              <a:ext cx="7" cy="79"/>
            </a:xfrm>
            <a:custGeom>
              <a:avLst/>
              <a:gdLst>
                <a:gd name="T0" fmla="*/ 2 w 3"/>
                <a:gd name="T1" fmla="*/ 1 h 33"/>
                <a:gd name="T2" fmla="*/ 0 w 3"/>
                <a:gd name="T3" fmla="*/ 31 h 33"/>
                <a:gd name="T4" fmla="*/ 2 w 3"/>
                <a:gd name="T5" fmla="*/ 31 h 33"/>
                <a:gd name="T6" fmla="*/ 3 w 3"/>
                <a:gd name="T7" fmla="*/ 1 h 33"/>
                <a:gd name="T8" fmla="*/ 2 w 3"/>
                <a:gd name="T9" fmla="*/ 1 h 33"/>
              </a:gdLst>
              <a:ahLst/>
              <a:cxnLst>
                <a:cxn ang="0">
                  <a:pos x="T0" y="T1"/>
                </a:cxn>
                <a:cxn ang="0">
                  <a:pos x="T2" y="T3"/>
                </a:cxn>
                <a:cxn ang="0">
                  <a:pos x="T4" y="T5"/>
                </a:cxn>
                <a:cxn ang="0">
                  <a:pos x="T6" y="T7"/>
                </a:cxn>
                <a:cxn ang="0">
                  <a:pos x="T8" y="T9"/>
                </a:cxn>
              </a:cxnLst>
              <a:rect l="0" t="0" r="r" b="b"/>
              <a:pathLst>
                <a:path w="3" h="33">
                  <a:moveTo>
                    <a:pt x="2" y="1"/>
                  </a:moveTo>
                  <a:cubicBezTo>
                    <a:pt x="1" y="11"/>
                    <a:pt x="0" y="21"/>
                    <a:pt x="0" y="31"/>
                  </a:cubicBezTo>
                  <a:cubicBezTo>
                    <a:pt x="0" y="33"/>
                    <a:pt x="2" y="33"/>
                    <a:pt x="2" y="31"/>
                  </a:cubicBezTo>
                  <a:cubicBezTo>
                    <a:pt x="2" y="21"/>
                    <a:pt x="2" y="11"/>
                    <a:pt x="3" y="1"/>
                  </a:cubicBezTo>
                  <a:cubicBezTo>
                    <a:pt x="3" y="0"/>
                    <a:pt x="2" y="0"/>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4" name="1-149-Freeform"/>
            <p:cNvSpPr>
              <a:spLocks/>
            </p:cNvSpPr>
            <p:nvPr>
              <p:custDataLst>
                <p:tags r:id="rId163"/>
              </p:custDataLst>
            </p:nvPr>
          </p:nvSpPr>
          <p:spPr bwMode="auto">
            <a:xfrm>
              <a:off x="4214" y="2002"/>
              <a:ext cx="18" cy="749"/>
            </a:xfrm>
            <a:custGeom>
              <a:avLst/>
              <a:gdLst>
                <a:gd name="T0" fmla="*/ 2 w 8"/>
                <a:gd name="T1" fmla="*/ 2 h 315"/>
                <a:gd name="T2" fmla="*/ 0 w 8"/>
                <a:gd name="T3" fmla="*/ 2 h 315"/>
                <a:gd name="T4" fmla="*/ 6 w 8"/>
                <a:gd name="T5" fmla="*/ 314 h 315"/>
                <a:gd name="T6" fmla="*/ 8 w 8"/>
                <a:gd name="T7" fmla="*/ 314 h 315"/>
                <a:gd name="T8" fmla="*/ 2 w 8"/>
                <a:gd name="T9" fmla="*/ 2 h 315"/>
              </a:gdLst>
              <a:ahLst/>
              <a:cxnLst>
                <a:cxn ang="0">
                  <a:pos x="T0" y="T1"/>
                </a:cxn>
                <a:cxn ang="0">
                  <a:pos x="T2" y="T3"/>
                </a:cxn>
                <a:cxn ang="0">
                  <a:pos x="T4" y="T5"/>
                </a:cxn>
                <a:cxn ang="0">
                  <a:pos x="T6" y="T7"/>
                </a:cxn>
                <a:cxn ang="0">
                  <a:pos x="T8" y="T9"/>
                </a:cxn>
              </a:cxnLst>
              <a:rect l="0" t="0" r="r" b="b"/>
              <a:pathLst>
                <a:path w="8" h="315">
                  <a:moveTo>
                    <a:pt x="2" y="2"/>
                  </a:moveTo>
                  <a:cubicBezTo>
                    <a:pt x="2" y="0"/>
                    <a:pt x="0" y="0"/>
                    <a:pt x="0" y="2"/>
                  </a:cubicBezTo>
                  <a:cubicBezTo>
                    <a:pt x="0" y="106"/>
                    <a:pt x="4" y="210"/>
                    <a:pt x="6" y="314"/>
                  </a:cubicBezTo>
                  <a:cubicBezTo>
                    <a:pt x="6" y="315"/>
                    <a:pt x="8" y="315"/>
                    <a:pt x="8" y="314"/>
                  </a:cubicBezTo>
                  <a:cubicBezTo>
                    <a:pt x="6" y="210"/>
                    <a:pt x="6" y="106"/>
                    <a:pt x="2"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5" name="1-150-Freeform"/>
            <p:cNvSpPr>
              <a:spLocks/>
            </p:cNvSpPr>
            <p:nvPr>
              <p:custDataLst>
                <p:tags r:id="rId164"/>
              </p:custDataLst>
            </p:nvPr>
          </p:nvSpPr>
          <p:spPr bwMode="auto">
            <a:xfrm>
              <a:off x="4251" y="2011"/>
              <a:ext cx="22" cy="733"/>
            </a:xfrm>
            <a:custGeom>
              <a:avLst/>
              <a:gdLst>
                <a:gd name="T0" fmla="*/ 5 w 9"/>
                <a:gd name="T1" fmla="*/ 0 h 308"/>
                <a:gd name="T2" fmla="*/ 4 w 9"/>
                <a:gd name="T3" fmla="*/ 0 h 308"/>
                <a:gd name="T4" fmla="*/ 4 w 9"/>
                <a:gd name="T5" fmla="*/ 307 h 308"/>
                <a:gd name="T6" fmla="*/ 5 w 9"/>
                <a:gd name="T7" fmla="*/ 307 h 308"/>
                <a:gd name="T8" fmla="*/ 5 w 9"/>
                <a:gd name="T9" fmla="*/ 0 h 308"/>
              </a:gdLst>
              <a:ahLst/>
              <a:cxnLst>
                <a:cxn ang="0">
                  <a:pos x="T0" y="T1"/>
                </a:cxn>
                <a:cxn ang="0">
                  <a:pos x="T2" y="T3"/>
                </a:cxn>
                <a:cxn ang="0">
                  <a:pos x="T4" y="T5"/>
                </a:cxn>
                <a:cxn ang="0">
                  <a:pos x="T6" y="T7"/>
                </a:cxn>
                <a:cxn ang="0">
                  <a:pos x="T8" y="T9"/>
                </a:cxn>
              </a:cxnLst>
              <a:rect l="0" t="0" r="r" b="b"/>
              <a:pathLst>
                <a:path w="9" h="308">
                  <a:moveTo>
                    <a:pt x="5" y="0"/>
                  </a:moveTo>
                  <a:cubicBezTo>
                    <a:pt x="5" y="0"/>
                    <a:pt x="4" y="0"/>
                    <a:pt x="4" y="0"/>
                  </a:cubicBezTo>
                  <a:cubicBezTo>
                    <a:pt x="2" y="102"/>
                    <a:pt x="0" y="205"/>
                    <a:pt x="4" y="307"/>
                  </a:cubicBezTo>
                  <a:cubicBezTo>
                    <a:pt x="4" y="308"/>
                    <a:pt x="5" y="308"/>
                    <a:pt x="5" y="307"/>
                  </a:cubicBezTo>
                  <a:cubicBezTo>
                    <a:pt x="9" y="205"/>
                    <a:pt x="7" y="102"/>
                    <a:pt x="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6" name="1-151-Freeform"/>
            <p:cNvSpPr>
              <a:spLocks/>
            </p:cNvSpPr>
            <p:nvPr>
              <p:custDataLst>
                <p:tags r:id="rId165"/>
              </p:custDataLst>
            </p:nvPr>
          </p:nvSpPr>
          <p:spPr bwMode="auto">
            <a:xfrm>
              <a:off x="4299" y="2014"/>
              <a:ext cx="16" cy="708"/>
            </a:xfrm>
            <a:custGeom>
              <a:avLst/>
              <a:gdLst>
                <a:gd name="T0" fmla="*/ 1 w 7"/>
                <a:gd name="T1" fmla="*/ 1 h 298"/>
                <a:gd name="T2" fmla="*/ 0 w 7"/>
                <a:gd name="T3" fmla="*/ 1 h 298"/>
                <a:gd name="T4" fmla="*/ 1 w 7"/>
                <a:gd name="T5" fmla="*/ 297 h 298"/>
                <a:gd name="T6" fmla="*/ 3 w 7"/>
                <a:gd name="T7" fmla="*/ 297 h 298"/>
                <a:gd name="T8" fmla="*/ 1 w 7"/>
                <a:gd name="T9" fmla="*/ 1 h 298"/>
              </a:gdLst>
              <a:ahLst/>
              <a:cxnLst>
                <a:cxn ang="0">
                  <a:pos x="T0" y="T1"/>
                </a:cxn>
                <a:cxn ang="0">
                  <a:pos x="T2" y="T3"/>
                </a:cxn>
                <a:cxn ang="0">
                  <a:pos x="T4" y="T5"/>
                </a:cxn>
                <a:cxn ang="0">
                  <a:pos x="T6" y="T7"/>
                </a:cxn>
                <a:cxn ang="0">
                  <a:pos x="T8" y="T9"/>
                </a:cxn>
              </a:cxnLst>
              <a:rect l="0" t="0" r="r" b="b"/>
              <a:pathLst>
                <a:path w="7" h="298">
                  <a:moveTo>
                    <a:pt x="1" y="1"/>
                  </a:moveTo>
                  <a:cubicBezTo>
                    <a:pt x="1" y="0"/>
                    <a:pt x="0" y="0"/>
                    <a:pt x="0" y="1"/>
                  </a:cubicBezTo>
                  <a:cubicBezTo>
                    <a:pt x="0" y="99"/>
                    <a:pt x="0" y="198"/>
                    <a:pt x="1" y="297"/>
                  </a:cubicBezTo>
                  <a:cubicBezTo>
                    <a:pt x="1" y="298"/>
                    <a:pt x="3" y="298"/>
                    <a:pt x="3" y="297"/>
                  </a:cubicBezTo>
                  <a:cubicBezTo>
                    <a:pt x="7" y="199"/>
                    <a:pt x="6" y="99"/>
                    <a:pt x="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7" name="1-152-Freeform"/>
            <p:cNvSpPr>
              <a:spLocks/>
            </p:cNvSpPr>
            <p:nvPr>
              <p:custDataLst>
                <p:tags r:id="rId166"/>
              </p:custDataLst>
            </p:nvPr>
          </p:nvSpPr>
          <p:spPr bwMode="auto">
            <a:xfrm>
              <a:off x="4313" y="2000"/>
              <a:ext cx="59" cy="746"/>
            </a:xfrm>
            <a:custGeom>
              <a:avLst/>
              <a:gdLst>
                <a:gd name="T0" fmla="*/ 7 w 25"/>
                <a:gd name="T1" fmla="*/ 1 h 314"/>
                <a:gd name="T2" fmla="*/ 5 w 25"/>
                <a:gd name="T3" fmla="*/ 1 h 314"/>
                <a:gd name="T4" fmla="*/ 7 w 25"/>
                <a:gd name="T5" fmla="*/ 312 h 314"/>
                <a:gd name="T6" fmla="*/ 9 w 25"/>
                <a:gd name="T7" fmla="*/ 312 h 314"/>
                <a:gd name="T8" fmla="*/ 7 w 25"/>
                <a:gd name="T9" fmla="*/ 1 h 314"/>
              </a:gdLst>
              <a:ahLst/>
              <a:cxnLst>
                <a:cxn ang="0">
                  <a:pos x="T0" y="T1"/>
                </a:cxn>
                <a:cxn ang="0">
                  <a:pos x="T2" y="T3"/>
                </a:cxn>
                <a:cxn ang="0">
                  <a:pos x="T4" y="T5"/>
                </a:cxn>
                <a:cxn ang="0">
                  <a:pos x="T6" y="T7"/>
                </a:cxn>
                <a:cxn ang="0">
                  <a:pos x="T8" y="T9"/>
                </a:cxn>
              </a:cxnLst>
              <a:rect l="0" t="0" r="r" b="b"/>
              <a:pathLst>
                <a:path w="25" h="314">
                  <a:moveTo>
                    <a:pt x="7" y="1"/>
                  </a:moveTo>
                  <a:cubicBezTo>
                    <a:pt x="7" y="0"/>
                    <a:pt x="5" y="0"/>
                    <a:pt x="5" y="1"/>
                  </a:cubicBezTo>
                  <a:cubicBezTo>
                    <a:pt x="18" y="105"/>
                    <a:pt x="0" y="208"/>
                    <a:pt x="7" y="312"/>
                  </a:cubicBezTo>
                  <a:cubicBezTo>
                    <a:pt x="7" y="314"/>
                    <a:pt x="9" y="314"/>
                    <a:pt x="9" y="312"/>
                  </a:cubicBezTo>
                  <a:cubicBezTo>
                    <a:pt x="3" y="209"/>
                    <a:pt x="25" y="104"/>
                    <a:pt x="7"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sp>
          <p:nvSpPr>
            <p:cNvPr id="308" name="1-153-Freeform"/>
            <p:cNvSpPr>
              <a:spLocks/>
            </p:cNvSpPr>
            <p:nvPr>
              <p:custDataLst>
                <p:tags r:id="rId167"/>
              </p:custDataLst>
            </p:nvPr>
          </p:nvSpPr>
          <p:spPr bwMode="auto">
            <a:xfrm>
              <a:off x="4358" y="2019"/>
              <a:ext cx="28" cy="701"/>
            </a:xfrm>
            <a:custGeom>
              <a:avLst/>
              <a:gdLst>
                <a:gd name="T0" fmla="*/ 2 w 12"/>
                <a:gd name="T1" fmla="*/ 1 h 295"/>
                <a:gd name="T2" fmla="*/ 0 w 12"/>
                <a:gd name="T3" fmla="*/ 1 h 295"/>
                <a:gd name="T4" fmla="*/ 4 w 12"/>
                <a:gd name="T5" fmla="*/ 293 h 295"/>
                <a:gd name="T6" fmla="*/ 7 w 12"/>
                <a:gd name="T7" fmla="*/ 293 h 295"/>
                <a:gd name="T8" fmla="*/ 2 w 12"/>
                <a:gd name="T9" fmla="*/ 1 h 295"/>
              </a:gdLst>
              <a:ahLst/>
              <a:cxnLst>
                <a:cxn ang="0">
                  <a:pos x="T0" y="T1"/>
                </a:cxn>
                <a:cxn ang="0">
                  <a:pos x="T2" y="T3"/>
                </a:cxn>
                <a:cxn ang="0">
                  <a:pos x="T4" y="T5"/>
                </a:cxn>
                <a:cxn ang="0">
                  <a:pos x="T6" y="T7"/>
                </a:cxn>
                <a:cxn ang="0">
                  <a:pos x="T8" y="T9"/>
                </a:cxn>
              </a:cxnLst>
              <a:rect l="0" t="0" r="r" b="b"/>
              <a:pathLst>
                <a:path w="12" h="295">
                  <a:moveTo>
                    <a:pt x="2" y="1"/>
                  </a:moveTo>
                  <a:cubicBezTo>
                    <a:pt x="2" y="0"/>
                    <a:pt x="0" y="0"/>
                    <a:pt x="0" y="1"/>
                  </a:cubicBezTo>
                  <a:cubicBezTo>
                    <a:pt x="5" y="99"/>
                    <a:pt x="6" y="196"/>
                    <a:pt x="4" y="293"/>
                  </a:cubicBezTo>
                  <a:cubicBezTo>
                    <a:pt x="4" y="295"/>
                    <a:pt x="7" y="295"/>
                    <a:pt x="7" y="293"/>
                  </a:cubicBezTo>
                  <a:cubicBezTo>
                    <a:pt x="12" y="196"/>
                    <a:pt x="10" y="98"/>
                    <a:pt x="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p>
          </p:txBody>
        </p:sp>
      </p:grpSp>
      <p:sp>
        <p:nvSpPr>
          <p:cNvPr id="309" name="2-Freeform"/>
          <p:cNvSpPr>
            <a:spLocks noEditPoints="1"/>
          </p:cNvSpPr>
          <p:nvPr>
            <p:custDataLst>
              <p:tags r:id="rId2"/>
            </p:custDataLst>
          </p:nvPr>
        </p:nvSpPr>
        <p:spPr bwMode="auto">
          <a:xfrm rot="218059">
            <a:off x="5412027" y="2399505"/>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12" name="5-Freeform"/>
          <p:cNvSpPr>
            <a:spLocks noEditPoints="1"/>
          </p:cNvSpPr>
          <p:nvPr>
            <p:custDataLst>
              <p:tags r:id="rId3"/>
            </p:custDataLst>
          </p:nvPr>
        </p:nvSpPr>
        <p:spPr bwMode="auto">
          <a:xfrm rot="218059">
            <a:off x="12376532" y="2399504"/>
            <a:ext cx="722514" cy="730041"/>
          </a:xfrm>
          <a:custGeom>
            <a:avLst/>
            <a:gdLst/>
            <a:ahLst/>
            <a:cxnLst>
              <a:cxn ang="0">
                <a:pos x="166" y="76"/>
              </a:cxn>
              <a:cxn ang="0">
                <a:pos x="287" y="94"/>
              </a:cxn>
              <a:cxn ang="0">
                <a:pos x="168" y="226"/>
              </a:cxn>
              <a:cxn ang="0">
                <a:pos x="69" y="274"/>
              </a:cxn>
              <a:cxn ang="0">
                <a:pos x="0" y="122"/>
              </a:cxn>
              <a:cxn ang="0">
                <a:pos x="107" y="99"/>
              </a:cxn>
              <a:cxn ang="0">
                <a:pos x="102" y="177"/>
              </a:cxn>
              <a:cxn ang="0">
                <a:pos x="99" y="173"/>
              </a:cxn>
              <a:cxn ang="0">
                <a:pos x="132" y="154"/>
              </a:cxn>
              <a:cxn ang="0">
                <a:pos x="217" y="111"/>
              </a:cxn>
              <a:cxn ang="0">
                <a:pos x="234" y="109"/>
              </a:cxn>
              <a:cxn ang="0">
                <a:pos x="197" y="101"/>
              </a:cxn>
              <a:cxn ang="0">
                <a:pos x="172" y="132"/>
              </a:cxn>
              <a:cxn ang="0">
                <a:pos x="184" y="137"/>
              </a:cxn>
              <a:cxn ang="0">
                <a:pos x="215" y="122"/>
              </a:cxn>
              <a:cxn ang="0">
                <a:pos x="131" y="212"/>
              </a:cxn>
              <a:cxn ang="0">
                <a:pos x="83" y="267"/>
              </a:cxn>
              <a:cxn ang="0">
                <a:pos x="83" y="254"/>
              </a:cxn>
              <a:cxn ang="0">
                <a:pos x="79" y="257"/>
              </a:cxn>
              <a:cxn ang="0">
                <a:pos x="159" y="105"/>
              </a:cxn>
              <a:cxn ang="0">
                <a:pos x="147" y="90"/>
              </a:cxn>
              <a:cxn ang="0">
                <a:pos x="149" y="97"/>
              </a:cxn>
              <a:cxn ang="0">
                <a:pos x="85" y="156"/>
              </a:cxn>
              <a:cxn ang="0">
                <a:pos x="166" y="208"/>
              </a:cxn>
              <a:cxn ang="0">
                <a:pos x="184" y="195"/>
              </a:cxn>
              <a:cxn ang="0">
                <a:pos x="189" y="170"/>
              </a:cxn>
              <a:cxn ang="0">
                <a:pos x="203" y="202"/>
              </a:cxn>
              <a:cxn ang="0">
                <a:pos x="204" y="215"/>
              </a:cxn>
              <a:cxn ang="0">
                <a:pos x="211" y="240"/>
              </a:cxn>
              <a:cxn ang="0">
                <a:pos x="203" y="187"/>
              </a:cxn>
              <a:cxn ang="0">
                <a:pos x="253" y="106"/>
              </a:cxn>
              <a:cxn ang="0">
                <a:pos x="183" y="101"/>
              </a:cxn>
              <a:cxn ang="0">
                <a:pos x="183" y="101"/>
              </a:cxn>
              <a:cxn ang="0">
                <a:pos x="132" y="47"/>
              </a:cxn>
              <a:cxn ang="0">
                <a:pos x="137" y="53"/>
              </a:cxn>
              <a:cxn ang="0">
                <a:pos x="201" y="173"/>
              </a:cxn>
              <a:cxn ang="0">
                <a:pos x="183" y="191"/>
              </a:cxn>
              <a:cxn ang="0">
                <a:pos x="71" y="144"/>
              </a:cxn>
              <a:cxn ang="0">
                <a:pos x="180" y="223"/>
              </a:cxn>
              <a:cxn ang="0">
                <a:pos x="184" y="212"/>
              </a:cxn>
              <a:cxn ang="0">
                <a:pos x="123" y="88"/>
              </a:cxn>
              <a:cxn ang="0">
                <a:pos x="135" y="76"/>
              </a:cxn>
              <a:cxn ang="0">
                <a:pos x="59" y="133"/>
              </a:cxn>
              <a:cxn ang="0">
                <a:pos x="58" y="126"/>
              </a:cxn>
              <a:cxn ang="0">
                <a:pos x="75" y="112"/>
              </a:cxn>
              <a:cxn ang="0">
                <a:pos x="82" y="109"/>
              </a:cxn>
              <a:cxn ang="0">
                <a:pos x="97" y="109"/>
              </a:cxn>
              <a:cxn ang="0">
                <a:pos x="194" y="234"/>
              </a:cxn>
              <a:cxn ang="0">
                <a:pos x="197" y="226"/>
              </a:cxn>
              <a:cxn ang="0">
                <a:pos x="71" y="128"/>
              </a:cxn>
              <a:cxn ang="0">
                <a:pos x="131" y="216"/>
              </a:cxn>
              <a:cxn ang="0">
                <a:pos x="149" y="94"/>
              </a:cxn>
              <a:cxn ang="0">
                <a:pos x="106" y="118"/>
              </a:cxn>
              <a:cxn ang="0">
                <a:pos x="109" y="114"/>
              </a:cxn>
              <a:cxn ang="0">
                <a:pos x="40" y="130"/>
              </a:cxn>
              <a:cxn ang="0">
                <a:pos x="110" y="227"/>
              </a:cxn>
              <a:cxn ang="0">
                <a:pos x="127" y="102"/>
              </a:cxn>
              <a:cxn ang="0">
                <a:pos x="155" y="71"/>
              </a:cxn>
              <a:cxn ang="0">
                <a:pos x="154" y="73"/>
              </a:cxn>
            </a:cxnLst>
            <a:rect l="0" t="0" r="r" b="b"/>
            <a:pathLst>
              <a:path w="287" h="289">
                <a:moveTo>
                  <a:pt x="130" y="0"/>
                </a:moveTo>
                <a:lnTo>
                  <a:pt x="130" y="0"/>
                </a:lnTo>
                <a:lnTo>
                  <a:pt x="138" y="7"/>
                </a:lnTo>
                <a:lnTo>
                  <a:pt x="144" y="15"/>
                </a:lnTo>
                <a:lnTo>
                  <a:pt x="149" y="24"/>
                </a:lnTo>
                <a:lnTo>
                  <a:pt x="154" y="33"/>
                </a:lnTo>
                <a:lnTo>
                  <a:pt x="161" y="53"/>
                </a:lnTo>
                <a:lnTo>
                  <a:pt x="166" y="76"/>
                </a:lnTo>
                <a:lnTo>
                  <a:pt x="166" y="76"/>
                </a:lnTo>
                <a:lnTo>
                  <a:pt x="168" y="84"/>
                </a:lnTo>
                <a:lnTo>
                  <a:pt x="170" y="91"/>
                </a:lnTo>
                <a:lnTo>
                  <a:pt x="170" y="91"/>
                </a:lnTo>
                <a:lnTo>
                  <a:pt x="183" y="90"/>
                </a:lnTo>
                <a:lnTo>
                  <a:pt x="197" y="87"/>
                </a:lnTo>
                <a:lnTo>
                  <a:pt x="213" y="87"/>
                </a:lnTo>
                <a:lnTo>
                  <a:pt x="228" y="87"/>
                </a:lnTo>
                <a:lnTo>
                  <a:pt x="258" y="90"/>
                </a:lnTo>
                <a:lnTo>
                  <a:pt x="287" y="94"/>
                </a:lnTo>
                <a:lnTo>
                  <a:pt x="287" y="94"/>
                </a:lnTo>
                <a:lnTo>
                  <a:pt x="249" y="125"/>
                </a:lnTo>
                <a:lnTo>
                  <a:pt x="229" y="140"/>
                </a:lnTo>
                <a:lnTo>
                  <a:pt x="211" y="154"/>
                </a:lnTo>
                <a:lnTo>
                  <a:pt x="229" y="267"/>
                </a:lnTo>
                <a:lnTo>
                  <a:pt x="229" y="267"/>
                </a:lnTo>
                <a:lnTo>
                  <a:pt x="208" y="255"/>
                </a:lnTo>
                <a:lnTo>
                  <a:pt x="187" y="241"/>
                </a:lnTo>
                <a:lnTo>
                  <a:pt x="168" y="226"/>
                </a:lnTo>
                <a:lnTo>
                  <a:pt x="148" y="209"/>
                </a:lnTo>
                <a:lnTo>
                  <a:pt x="148" y="209"/>
                </a:lnTo>
                <a:lnTo>
                  <a:pt x="130" y="232"/>
                </a:lnTo>
                <a:lnTo>
                  <a:pt x="111" y="253"/>
                </a:lnTo>
                <a:lnTo>
                  <a:pt x="90" y="272"/>
                </a:lnTo>
                <a:lnTo>
                  <a:pt x="80" y="281"/>
                </a:lnTo>
                <a:lnTo>
                  <a:pt x="68" y="289"/>
                </a:lnTo>
                <a:lnTo>
                  <a:pt x="68" y="289"/>
                </a:lnTo>
                <a:lnTo>
                  <a:pt x="69" y="274"/>
                </a:lnTo>
                <a:lnTo>
                  <a:pt x="72" y="258"/>
                </a:lnTo>
                <a:lnTo>
                  <a:pt x="78" y="229"/>
                </a:lnTo>
                <a:lnTo>
                  <a:pt x="85" y="201"/>
                </a:lnTo>
                <a:lnTo>
                  <a:pt x="89" y="173"/>
                </a:lnTo>
                <a:lnTo>
                  <a:pt x="89" y="173"/>
                </a:lnTo>
                <a:lnTo>
                  <a:pt x="68" y="158"/>
                </a:lnTo>
                <a:lnTo>
                  <a:pt x="45" y="146"/>
                </a:lnTo>
                <a:lnTo>
                  <a:pt x="0" y="122"/>
                </a:lnTo>
                <a:lnTo>
                  <a:pt x="0" y="122"/>
                </a:lnTo>
                <a:lnTo>
                  <a:pt x="0" y="122"/>
                </a:lnTo>
                <a:lnTo>
                  <a:pt x="0" y="121"/>
                </a:lnTo>
                <a:lnTo>
                  <a:pt x="3" y="118"/>
                </a:lnTo>
                <a:lnTo>
                  <a:pt x="12" y="114"/>
                </a:lnTo>
                <a:lnTo>
                  <a:pt x="12" y="114"/>
                </a:lnTo>
                <a:lnTo>
                  <a:pt x="34" y="109"/>
                </a:lnTo>
                <a:lnTo>
                  <a:pt x="57" y="105"/>
                </a:lnTo>
                <a:lnTo>
                  <a:pt x="82" y="101"/>
                </a:lnTo>
                <a:lnTo>
                  <a:pt x="107" y="99"/>
                </a:lnTo>
                <a:lnTo>
                  <a:pt x="130" y="0"/>
                </a:lnTo>
                <a:close/>
                <a:moveTo>
                  <a:pt x="103" y="187"/>
                </a:moveTo>
                <a:lnTo>
                  <a:pt x="103" y="187"/>
                </a:lnTo>
                <a:lnTo>
                  <a:pt x="102" y="187"/>
                </a:lnTo>
                <a:lnTo>
                  <a:pt x="102" y="187"/>
                </a:lnTo>
                <a:lnTo>
                  <a:pt x="100" y="184"/>
                </a:lnTo>
                <a:lnTo>
                  <a:pt x="102" y="180"/>
                </a:lnTo>
                <a:lnTo>
                  <a:pt x="102" y="177"/>
                </a:lnTo>
                <a:lnTo>
                  <a:pt x="102" y="177"/>
                </a:lnTo>
                <a:lnTo>
                  <a:pt x="113" y="163"/>
                </a:lnTo>
                <a:lnTo>
                  <a:pt x="124" y="149"/>
                </a:lnTo>
                <a:lnTo>
                  <a:pt x="147" y="123"/>
                </a:lnTo>
                <a:lnTo>
                  <a:pt x="147" y="123"/>
                </a:lnTo>
                <a:lnTo>
                  <a:pt x="134" y="132"/>
                </a:lnTo>
                <a:lnTo>
                  <a:pt x="123" y="140"/>
                </a:lnTo>
                <a:lnTo>
                  <a:pt x="100" y="160"/>
                </a:lnTo>
                <a:lnTo>
                  <a:pt x="100" y="160"/>
                </a:lnTo>
                <a:lnTo>
                  <a:pt x="99" y="173"/>
                </a:lnTo>
                <a:lnTo>
                  <a:pt x="96" y="187"/>
                </a:lnTo>
                <a:lnTo>
                  <a:pt x="92" y="213"/>
                </a:lnTo>
                <a:lnTo>
                  <a:pt x="165" y="128"/>
                </a:lnTo>
                <a:lnTo>
                  <a:pt x="165" y="128"/>
                </a:lnTo>
                <a:lnTo>
                  <a:pt x="158" y="133"/>
                </a:lnTo>
                <a:lnTo>
                  <a:pt x="148" y="143"/>
                </a:lnTo>
                <a:lnTo>
                  <a:pt x="140" y="151"/>
                </a:lnTo>
                <a:lnTo>
                  <a:pt x="132" y="158"/>
                </a:lnTo>
                <a:lnTo>
                  <a:pt x="132" y="154"/>
                </a:lnTo>
                <a:lnTo>
                  <a:pt x="132" y="154"/>
                </a:lnTo>
                <a:lnTo>
                  <a:pt x="127" y="164"/>
                </a:lnTo>
                <a:lnTo>
                  <a:pt x="120" y="173"/>
                </a:lnTo>
                <a:lnTo>
                  <a:pt x="113" y="180"/>
                </a:lnTo>
                <a:lnTo>
                  <a:pt x="103" y="187"/>
                </a:lnTo>
                <a:lnTo>
                  <a:pt x="103" y="187"/>
                </a:lnTo>
                <a:close/>
                <a:moveTo>
                  <a:pt x="214" y="112"/>
                </a:moveTo>
                <a:lnTo>
                  <a:pt x="214" y="112"/>
                </a:lnTo>
                <a:lnTo>
                  <a:pt x="217" y="111"/>
                </a:lnTo>
                <a:lnTo>
                  <a:pt x="218" y="109"/>
                </a:lnTo>
                <a:lnTo>
                  <a:pt x="218" y="106"/>
                </a:lnTo>
                <a:lnTo>
                  <a:pt x="221" y="105"/>
                </a:lnTo>
                <a:lnTo>
                  <a:pt x="224" y="106"/>
                </a:lnTo>
                <a:lnTo>
                  <a:pt x="231" y="101"/>
                </a:lnTo>
                <a:lnTo>
                  <a:pt x="231" y="101"/>
                </a:lnTo>
                <a:lnTo>
                  <a:pt x="232" y="104"/>
                </a:lnTo>
                <a:lnTo>
                  <a:pt x="234" y="108"/>
                </a:lnTo>
                <a:lnTo>
                  <a:pt x="234" y="109"/>
                </a:lnTo>
                <a:lnTo>
                  <a:pt x="235" y="111"/>
                </a:lnTo>
                <a:lnTo>
                  <a:pt x="235" y="111"/>
                </a:lnTo>
                <a:lnTo>
                  <a:pt x="241" y="108"/>
                </a:lnTo>
                <a:lnTo>
                  <a:pt x="245" y="105"/>
                </a:lnTo>
                <a:lnTo>
                  <a:pt x="255" y="99"/>
                </a:lnTo>
                <a:lnTo>
                  <a:pt x="255" y="99"/>
                </a:lnTo>
                <a:lnTo>
                  <a:pt x="239" y="98"/>
                </a:lnTo>
                <a:lnTo>
                  <a:pt x="225" y="98"/>
                </a:lnTo>
                <a:lnTo>
                  <a:pt x="197" y="101"/>
                </a:lnTo>
                <a:lnTo>
                  <a:pt x="197" y="101"/>
                </a:lnTo>
                <a:lnTo>
                  <a:pt x="194" y="101"/>
                </a:lnTo>
                <a:lnTo>
                  <a:pt x="192" y="104"/>
                </a:lnTo>
                <a:lnTo>
                  <a:pt x="186" y="111"/>
                </a:lnTo>
                <a:lnTo>
                  <a:pt x="180" y="119"/>
                </a:lnTo>
                <a:lnTo>
                  <a:pt x="175" y="125"/>
                </a:lnTo>
                <a:lnTo>
                  <a:pt x="175" y="125"/>
                </a:lnTo>
                <a:lnTo>
                  <a:pt x="172" y="129"/>
                </a:lnTo>
                <a:lnTo>
                  <a:pt x="172" y="132"/>
                </a:lnTo>
                <a:lnTo>
                  <a:pt x="176" y="139"/>
                </a:lnTo>
                <a:lnTo>
                  <a:pt x="176" y="139"/>
                </a:lnTo>
                <a:lnTo>
                  <a:pt x="182" y="132"/>
                </a:lnTo>
                <a:lnTo>
                  <a:pt x="187" y="122"/>
                </a:lnTo>
                <a:lnTo>
                  <a:pt x="194" y="114"/>
                </a:lnTo>
                <a:lnTo>
                  <a:pt x="199" y="111"/>
                </a:lnTo>
                <a:lnTo>
                  <a:pt x="204" y="108"/>
                </a:lnTo>
                <a:lnTo>
                  <a:pt x="184" y="137"/>
                </a:lnTo>
                <a:lnTo>
                  <a:pt x="184" y="137"/>
                </a:lnTo>
                <a:lnTo>
                  <a:pt x="192" y="132"/>
                </a:lnTo>
                <a:lnTo>
                  <a:pt x="199" y="125"/>
                </a:lnTo>
                <a:lnTo>
                  <a:pt x="207" y="118"/>
                </a:lnTo>
                <a:lnTo>
                  <a:pt x="214" y="112"/>
                </a:lnTo>
                <a:lnTo>
                  <a:pt x="214" y="112"/>
                </a:lnTo>
                <a:close/>
                <a:moveTo>
                  <a:pt x="211" y="123"/>
                </a:moveTo>
                <a:lnTo>
                  <a:pt x="211" y="123"/>
                </a:lnTo>
                <a:lnTo>
                  <a:pt x="214" y="123"/>
                </a:lnTo>
                <a:lnTo>
                  <a:pt x="215" y="122"/>
                </a:lnTo>
                <a:lnTo>
                  <a:pt x="217" y="115"/>
                </a:lnTo>
                <a:lnTo>
                  <a:pt x="217" y="115"/>
                </a:lnTo>
                <a:lnTo>
                  <a:pt x="193" y="136"/>
                </a:lnTo>
                <a:lnTo>
                  <a:pt x="170" y="158"/>
                </a:lnTo>
                <a:lnTo>
                  <a:pt x="151" y="182"/>
                </a:lnTo>
                <a:lnTo>
                  <a:pt x="132" y="209"/>
                </a:lnTo>
                <a:lnTo>
                  <a:pt x="132" y="209"/>
                </a:lnTo>
                <a:lnTo>
                  <a:pt x="131" y="212"/>
                </a:lnTo>
                <a:lnTo>
                  <a:pt x="131" y="212"/>
                </a:lnTo>
                <a:lnTo>
                  <a:pt x="131" y="212"/>
                </a:lnTo>
                <a:lnTo>
                  <a:pt x="154" y="192"/>
                </a:lnTo>
                <a:lnTo>
                  <a:pt x="175" y="171"/>
                </a:lnTo>
                <a:lnTo>
                  <a:pt x="193" y="149"/>
                </a:lnTo>
                <a:lnTo>
                  <a:pt x="211" y="123"/>
                </a:lnTo>
                <a:lnTo>
                  <a:pt x="211" y="123"/>
                </a:lnTo>
                <a:close/>
                <a:moveTo>
                  <a:pt x="78" y="271"/>
                </a:moveTo>
                <a:lnTo>
                  <a:pt x="78" y="271"/>
                </a:lnTo>
                <a:lnTo>
                  <a:pt x="83" y="267"/>
                </a:lnTo>
                <a:lnTo>
                  <a:pt x="89" y="262"/>
                </a:lnTo>
                <a:lnTo>
                  <a:pt x="93" y="257"/>
                </a:lnTo>
                <a:lnTo>
                  <a:pt x="96" y="250"/>
                </a:lnTo>
                <a:lnTo>
                  <a:pt x="96" y="250"/>
                </a:lnTo>
                <a:lnTo>
                  <a:pt x="90" y="255"/>
                </a:lnTo>
                <a:lnTo>
                  <a:pt x="86" y="257"/>
                </a:lnTo>
                <a:lnTo>
                  <a:pt x="85" y="255"/>
                </a:lnTo>
                <a:lnTo>
                  <a:pt x="83" y="254"/>
                </a:lnTo>
                <a:lnTo>
                  <a:pt x="83" y="254"/>
                </a:lnTo>
                <a:lnTo>
                  <a:pt x="106" y="220"/>
                </a:lnTo>
                <a:lnTo>
                  <a:pt x="128" y="188"/>
                </a:lnTo>
                <a:lnTo>
                  <a:pt x="128" y="188"/>
                </a:lnTo>
                <a:lnTo>
                  <a:pt x="111" y="203"/>
                </a:lnTo>
                <a:lnTo>
                  <a:pt x="103" y="212"/>
                </a:lnTo>
                <a:lnTo>
                  <a:pt x="96" y="222"/>
                </a:lnTo>
                <a:lnTo>
                  <a:pt x="89" y="233"/>
                </a:lnTo>
                <a:lnTo>
                  <a:pt x="83" y="244"/>
                </a:lnTo>
                <a:lnTo>
                  <a:pt x="79" y="257"/>
                </a:lnTo>
                <a:lnTo>
                  <a:pt x="78" y="271"/>
                </a:lnTo>
                <a:lnTo>
                  <a:pt x="78" y="271"/>
                </a:lnTo>
                <a:close/>
                <a:moveTo>
                  <a:pt x="149" y="98"/>
                </a:moveTo>
                <a:lnTo>
                  <a:pt x="123" y="132"/>
                </a:lnTo>
                <a:lnTo>
                  <a:pt x="123" y="132"/>
                </a:lnTo>
                <a:lnTo>
                  <a:pt x="141" y="118"/>
                </a:lnTo>
                <a:lnTo>
                  <a:pt x="151" y="111"/>
                </a:lnTo>
                <a:lnTo>
                  <a:pt x="159" y="105"/>
                </a:lnTo>
                <a:lnTo>
                  <a:pt x="159" y="105"/>
                </a:lnTo>
                <a:lnTo>
                  <a:pt x="162" y="102"/>
                </a:lnTo>
                <a:lnTo>
                  <a:pt x="163" y="99"/>
                </a:lnTo>
                <a:lnTo>
                  <a:pt x="163" y="97"/>
                </a:lnTo>
                <a:lnTo>
                  <a:pt x="162" y="92"/>
                </a:lnTo>
                <a:lnTo>
                  <a:pt x="159" y="84"/>
                </a:lnTo>
                <a:lnTo>
                  <a:pt x="156" y="77"/>
                </a:lnTo>
                <a:lnTo>
                  <a:pt x="156" y="77"/>
                </a:lnTo>
                <a:lnTo>
                  <a:pt x="152" y="84"/>
                </a:lnTo>
                <a:lnTo>
                  <a:pt x="147" y="90"/>
                </a:lnTo>
                <a:lnTo>
                  <a:pt x="140" y="94"/>
                </a:lnTo>
                <a:lnTo>
                  <a:pt x="134" y="99"/>
                </a:lnTo>
                <a:lnTo>
                  <a:pt x="134" y="99"/>
                </a:lnTo>
                <a:lnTo>
                  <a:pt x="138" y="98"/>
                </a:lnTo>
                <a:lnTo>
                  <a:pt x="142" y="97"/>
                </a:lnTo>
                <a:lnTo>
                  <a:pt x="145" y="97"/>
                </a:lnTo>
                <a:lnTo>
                  <a:pt x="149" y="94"/>
                </a:lnTo>
                <a:lnTo>
                  <a:pt x="149" y="94"/>
                </a:lnTo>
                <a:lnTo>
                  <a:pt x="149" y="97"/>
                </a:lnTo>
                <a:lnTo>
                  <a:pt x="149" y="98"/>
                </a:lnTo>
                <a:lnTo>
                  <a:pt x="149" y="98"/>
                </a:lnTo>
                <a:close/>
                <a:moveTo>
                  <a:pt x="117" y="119"/>
                </a:moveTo>
                <a:lnTo>
                  <a:pt x="117" y="119"/>
                </a:lnTo>
                <a:lnTo>
                  <a:pt x="99" y="135"/>
                </a:lnTo>
                <a:lnTo>
                  <a:pt x="80" y="150"/>
                </a:lnTo>
                <a:lnTo>
                  <a:pt x="80" y="150"/>
                </a:lnTo>
                <a:lnTo>
                  <a:pt x="82" y="153"/>
                </a:lnTo>
                <a:lnTo>
                  <a:pt x="85" y="156"/>
                </a:lnTo>
                <a:lnTo>
                  <a:pt x="88" y="157"/>
                </a:lnTo>
                <a:lnTo>
                  <a:pt x="89" y="158"/>
                </a:lnTo>
                <a:lnTo>
                  <a:pt x="127" y="115"/>
                </a:lnTo>
                <a:lnTo>
                  <a:pt x="127" y="115"/>
                </a:lnTo>
                <a:lnTo>
                  <a:pt x="117" y="119"/>
                </a:lnTo>
                <a:lnTo>
                  <a:pt x="117" y="119"/>
                </a:lnTo>
                <a:close/>
                <a:moveTo>
                  <a:pt x="161" y="199"/>
                </a:moveTo>
                <a:lnTo>
                  <a:pt x="161" y="199"/>
                </a:lnTo>
                <a:lnTo>
                  <a:pt x="166" y="208"/>
                </a:lnTo>
                <a:lnTo>
                  <a:pt x="169" y="212"/>
                </a:lnTo>
                <a:lnTo>
                  <a:pt x="173" y="216"/>
                </a:lnTo>
                <a:lnTo>
                  <a:pt x="173" y="216"/>
                </a:lnTo>
                <a:lnTo>
                  <a:pt x="179" y="208"/>
                </a:lnTo>
                <a:lnTo>
                  <a:pt x="184" y="201"/>
                </a:lnTo>
                <a:lnTo>
                  <a:pt x="192" y="194"/>
                </a:lnTo>
                <a:lnTo>
                  <a:pt x="196" y="185"/>
                </a:lnTo>
                <a:lnTo>
                  <a:pt x="196" y="185"/>
                </a:lnTo>
                <a:lnTo>
                  <a:pt x="184" y="195"/>
                </a:lnTo>
                <a:lnTo>
                  <a:pt x="177" y="201"/>
                </a:lnTo>
                <a:lnTo>
                  <a:pt x="170" y="205"/>
                </a:lnTo>
                <a:lnTo>
                  <a:pt x="170" y="205"/>
                </a:lnTo>
                <a:lnTo>
                  <a:pt x="170" y="199"/>
                </a:lnTo>
                <a:lnTo>
                  <a:pt x="170" y="195"/>
                </a:lnTo>
                <a:lnTo>
                  <a:pt x="176" y="185"/>
                </a:lnTo>
                <a:lnTo>
                  <a:pt x="182" y="177"/>
                </a:lnTo>
                <a:lnTo>
                  <a:pt x="189" y="170"/>
                </a:lnTo>
                <a:lnTo>
                  <a:pt x="189" y="170"/>
                </a:lnTo>
                <a:lnTo>
                  <a:pt x="190" y="168"/>
                </a:lnTo>
                <a:lnTo>
                  <a:pt x="189" y="164"/>
                </a:lnTo>
                <a:lnTo>
                  <a:pt x="161" y="199"/>
                </a:lnTo>
                <a:close/>
                <a:moveTo>
                  <a:pt x="199" y="191"/>
                </a:moveTo>
                <a:lnTo>
                  <a:pt x="199" y="191"/>
                </a:lnTo>
                <a:lnTo>
                  <a:pt x="201" y="192"/>
                </a:lnTo>
                <a:lnTo>
                  <a:pt x="203" y="194"/>
                </a:lnTo>
                <a:lnTo>
                  <a:pt x="203" y="196"/>
                </a:lnTo>
                <a:lnTo>
                  <a:pt x="203" y="202"/>
                </a:lnTo>
                <a:lnTo>
                  <a:pt x="200" y="208"/>
                </a:lnTo>
                <a:lnTo>
                  <a:pt x="196" y="218"/>
                </a:lnTo>
                <a:lnTo>
                  <a:pt x="194" y="222"/>
                </a:lnTo>
                <a:lnTo>
                  <a:pt x="194" y="223"/>
                </a:lnTo>
                <a:lnTo>
                  <a:pt x="194" y="223"/>
                </a:lnTo>
                <a:lnTo>
                  <a:pt x="197" y="220"/>
                </a:lnTo>
                <a:lnTo>
                  <a:pt x="200" y="218"/>
                </a:lnTo>
                <a:lnTo>
                  <a:pt x="203" y="215"/>
                </a:lnTo>
                <a:lnTo>
                  <a:pt x="204" y="215"/>
                </a:lnTo>
                <a:lnTo>
                  <a:pt x="207" y="215"/>
                </a:lnTo>
                <a:lnTo>
                  <a:pt x="207" y="215"/>
                </a:lnTo>
                <a:lnTo>
                  <a:pt x="208" y="220"/>
                </a:lnTo>
                <a:lnTo>
                  <a:pt x="207" y="226"/>
                </a:lnTo>
                <a:lnTo>
                  <a:pt x="206" y="237"/>
                </a:lnTo>
                <a:lnTo>
                  <a:pt x="206" y="237"/>
                </a:lnTo>
                <a:lnTo>
                  <a:pt x="206" y="240"/>
                </a:lnTo>
                <a:lnTo>
                  <a:pt x="208" y="240"/>
                </a:lnTo>
                <a:lnTo>
                  <a:pt x="211" y="240"/>
                </a:lnTo>
                <a:lnTo>
                  <a:pt x="213" y="239"/>
                </a:lnTo>
                <a:lnTo>
                  <a:pt x="213" y="239"/>
                </a:lnTo>
                <a:lnTo>
                  <a:pt x="211" y="213"/>
                </a:lnTo>
                <a:lnTo>
                  <a:pt x="207" y="188"/>
                </a:lnTo>
                <a:lnTo>
                  <a:pt x="207" y="188"/>
                </a:lnTo>
                <a:lnTo>
                  <a:pt x="206" y="184"/>
                </a:lnTo>
                <a:lnTo>
                  <a:pt x="204" y="184"/>
                </a:lnTo>
                <a:lnTo>
                  <a:pt x="203" y="187"/>
                </a:lnTo>
                <a:lnTo>
                  <a:pt x="203" y="187"/>
                </a:lnTo>
                <a:lnTo>
                  <a:pt x="200" y="189"/>
                </a:lnTo>
                <a:lnTo>
                  <a:pt x="199" y="191"/>
                </a:lnTo>
                <a:lnTo>
                  <a:pt x="199" y="191"/>
                </a:lnTo>
                <a:close/>
                <a:moveTo>
                  <a:pt x="206" y="143"/>
                </a:moveTo>
                <a:lnTo>
                  <a:pt x="206" y="143"/>
                </a:lnTo>
                <a:lnTo>
                  <a:pt x="218" y="136"/>
                </a:lnTo>
                <a:lnTo>
                  <a:pt x="232" y="128"/>
                </a:lnTo>
                <a:lnTo>
                  <a:pt x="244" y="116"/>
                </a:lnTo>
                <a:lnTo>
                  <a:pt x="253" y="106"/>
                </a:lnTo>
                <a:lnTo>
                  <a:pt x="253" y="106"/>
                </a:lnTo>
                <a:lnTo>
                  <a:pt x="238" y="112"/>
                </a:lnTo>
                <a:lnTo>
                  <a:pt x="224" y="121"/>
                </a:lnTo>
                <a:lnTo>
                  <a:pt x="218" y="126"/>
                </a:lnTo>
                <a:lnTo>
                  <a:pt x="213" y="132"/>
                </a:lnTo>
                <a:lnTo>
                  <a:pt x="208" y="137"/>
                </a:lnTo>
                <a:lnTo>
                  <a:pt x="206" y="143"/>
                </a:lnTo>
                <a:lnTo>
                  <a:pt x="206" y="143"/>
                </a:lnTo>
                <a:close/>
                <a:moveTo>
                  <a:pt x="183" y="101"/>
                </a:moveTo>
                <a:lnTo>
                  <a:pt x="175" y="105"/>
                </a:lnTo>
                <a:lnTo>
                  <a:pt x="175" y="105"/>
                </a:lnTo>
                <a:lnTo>
                  <a:pt x="165" y="111"/>
                </a:lnTo>
                <a:lnTo>
                  <a:pt x="158" y="119"/>
                </a:lnTo>
                <a:lnTo>
                  <a:pt x="145" y="137"/>
                </a:lnTo>
                <a:lnTo>
                  <a:pt x="145" y="137"/>
                </a:lnTo>
                <a:lnTo>
                  <a:pt x="163" y="119"/>
                </a:lnTo>
                <a:lnTo>
                  <a:pt x="183" y="101"/>
                </a:lnTo>
                <a:lnTo>
                  <a:pt x="183" y="101"/>
                </a:lnTo>
                <a:close/>
                <a:moveTo>
                  <a:pt x="138" y="50"/>
                </a:moveTo>
                <a:lnTo>
                  <a:pt x="138" y="50"/>
                </a:lnTo>
                <a:lnTo>
                  <a:pt x="145" y="45"/>
                </a:lnTo>
                <a:lnTo>
                  <a:pt x="147" y="40"/>
                </a:lnTo>
                <a:lnTo>
                  <a:pt x="145" y="38"/>
                </a:lnTo>
                <a:lnTo>
                  <a:pt x="144" y="36"/>
                </a:lnTo>
                <a:lnTo>
                  <a:pt x="144" y="36"/>
                </a:lnTo>
                <a:lnTo>
                  <a:pt x="138" y="40"/>
                </a:lnTo>
                <a:lnTo>
                  <a:pt x="132" y="47"/>
                </a:lnTo>
                <a:lnTo>
                  <a:pt x="130" y="55"/>
                </a:lnTo>
                <a:lnTo>
                  <a:pt x="128" y="62"/>
                </a:lnTo>
                <a:lnTo>
                  <a:pt x="137" y="56"/>
                </a:lnTo>
                <a:lnTo>
                  <a:pt x="137" y="56"/>
                </a:lnTo>
                <a:lnTo>
                  <a:pt x="135" y="56"/>
                </a:lnTo>
                <a:lnTo>
                  <a:pt x="135" y="55"/>
                </a:lnTo>
                <a:lnTo>
                  <a:pt x="135" y="53"/>
                </a:lnTo>
                <a:lnTo>
                  <a:pt x="137" y="53"/>
                </a:lnTo>
                <a:lnTo>
                  <a:pt x="137" y="53"/>
                </a:lnTo>
                <a:lnTo>
                  <a:pt x="138" y="52"/>
                </a:lnTo>
                <a:lnTo>
                  <a:pt x="138" y="50"/>
                </a:lnTo>
                <a:lnTo>
                  <a:pt x="138" y="50"/>
                </a:lnTo>
                <a:close/>
                <a:moveTo>
                  <a:pt x="183" y="191"/>
                </a:moveTo>
                <a:lnTo>
                  <a:pt x="183" y="191"/>
                </a:lnTo>
                <a:lnTo>
                  <a:pt x="192" y="181"/>
                </a:lnTo>
                <a:lnTo>
                  <a:pt x="196" y="177"/>
                </a:lnTo>
                <a:lnTo>
                  <a:pt x="201" y="173"/>
                </a:lnTo>
                <a:lnTo>
                  <a:pt x="201" y="173"/>
                </a:lnTo>
                <a:lnTo>
                  <a:pt x="204" y="170"/>
                </a:lnTo>
                <a:lnTo>
                  <a:pt x="204" y="166"/>
                </a:lnTo>
                <a:lnTo>
                  <a:pt x="204" y="161"/>
                </a:lnTo>
                <a:lnTo>
                  <a:pt x="203" y="161"/>
                </a:lnTo>
                <a:lnTo>
                  <a:pt x="203" y="161"/>
                </a:lnTo>
                <a:lnTo>
                  <a:pt x="203" y="161"/>
                </a:lnTo>
                <a:lnTo>
                  <a:pt x="190" y="177"/>
                </a:lnTo>
                <a:lnTo>
                  <a:pt x="186" y="184"/>
                </a:lnTo>
                <a:lnTo>
                  <a:pt x="183" y="191"/>
                </a:lnTo>
                <a:lnTo>
                  <a:pt x="183" y="191"/>
                </a:lnTo>
                <a:close/>
                <a:moveTo>
                  <a:pt x="69" y="137"/>
                </a:moveTo>
                <a:lnTo>
                  <a:pt x="69" y="137"/>
                </a:lnTo>
                <a:lnTo>
                  <a:pt x="68" y="140"/>
                </a:lnTo>
                <a:lnTo>
                  <a:pt x="66" y="144"/>
                </a:lnTo>
                <a:lnTo>
                  <a:pt x="66" y="146"/>
                </a:lnTo>
                <a:lnTo>
                  <a:pt x="68" y="146"/>
                </a:lnTo>
                <a:lnTo>
                  <a:pt x="71" y="144"/>
                </a:lnTo>
                <a:lnTo>
                  <a:pt x="71" y="144"/>
                </a:lnTo>
                <a:lnTo>
                  <a:pt x="75" y="140"/>
                </a:lnTo>
                <a:lnTo>
                  <a:pt x="80" y="135"/>
                </a:lnTo>
                <a:lnTo>
                  <a:pt x="85" y="130"/>
                </a:lnTo>
                <a:lnTo>
                  <a:pt x="86" y="126"/>
                </a:lnTo>
                <a:lnTo>
                  <a:pt x="86" y="126"/>
                </a:lnTo>
                <a:lnTo>
                  <a:pt x="78" y="132"/>
                </a:lnTo>
                <a:lnTo>
                  <a:pt x="69" y="137"/>
                </a:lnTo>
                <a:lnTo>
                  <a:pt x="69" y="137"/>
                </a:lnTo>
                <a:close/>
                <a:moveTo>
                  <a:pt x="180" y="223"/>
                </a:moveTo>
                <a:lnTo>
                  <a:pt x="180" y="223"/>
                </a:lnTo>
                <a:lnTo>
                  <a:pt x="184" y="222"/>
                </a:lnTo>
                <a:lnTo>
                  <a:pt x="190" y="218"/>
                </a:lnTo>
                <a:lnTo>
                  <a:pt x="193" y="212"/>
                </a:lnTo>
                <a:lnTo>
                  <a:pt x="194" y="209"/>
                </a:lnTo>
                <a:lnTo>
                  <a:pt x="193" y="206"/>
                </a:lnTo>
                <a:lnTo>
                  <a:pt x="193" y="206"/>
                </a:lnTo>
                <a:lnTo>
                  <a:pt x="189" y="209"/>
                </a:lnTo>
                <a:lnTo>
                  <a:pt x="184" y="212"/>
                </a:lnTo>
                <a:lnTo>
                  <a:pt x="182" y="218"/>
                </a:lnTo>
                <a:lnTo>
                  <a:pt x="180" y="223"/>
                </a:lnTo>
                <a:lnTo>
                  <a:pt x="180" y="223"/>
                </a:lnTo>
                <a:close/>
                <a:moveTo>
                  <a:pt x="131" y="77"/>
                </a:moveTo>
                <a:lnTo>
                  <a:pt x="131" y="77"/>
                </a:lnTo>
                <a:lnTo>
                  <a:pt x="128" y="78"/>
                </a:lnTo>
                <a:lnTo>
                  <a:pt x="125" y="80"/>
                </a:lnTo>
                <a:lnTo>
                  <a:pt x="124" y="84"/>
                </a:lnTo>
                <a:lnTo>
                  <a:pt x="123" y="88"/>
                </a:lnTo>
                <a:lnTo>
                  <a:pt x="121" y="94"/>
                </a:lnTo>
                <a:lnTo>
                  <a:pt x="121" y="94"/>
                </a:lnTo>
                <a:lnTo>
                  <a:pt x="124" y="92"/>
                </a:lnTo>
                <a:lnTo>
                  <a:pt x="128" y="90"/>
                </a:lnTo>
                <a:lnTo>
                  <a:pt x="134" y="81"/>
                </a:lnTo>
                <a:lnTo>
                  <a:pt x="138" y="74"/>
                </a:lnTo>
                <a:lnTo>
                  <a:pt x="140" y="70"/>
                </a:lnTo>
                <a:lnTo>
                  <a:pt x="140" y="70"/>
                </a:lnTo>
                <a:lnTo>
                  <a:pt x="135" y="76"/>
                </a:lnTo>
                <a:lnTo>
                  <a:pt x="131" y="77"/>
                </a:lnTo>
                <a:lnTo>
                  <a:pt x="131" y="77"/>
                </a:lnTo>
                <a:close/>
                <a:moveTo>
                  <a:pt x="47" y="136"/>
                </a:moveTo>
                <a:lnTo>
                  <a:pt x="47" y="136"/>
                </a:lnTo>
                <a:lnTo>
                  <a:pt x="50" y="139"/>
                </a:lnTo>
                <a:lnTo>
                  <a:pt x="51" y="139"/>
                </a:lnTo>
                <a:lnTo>
                  <a:pt x="55" y="137"/>
                </a:lnTo>
                <a:lnTo>
                  <a:pt x="58" y="135"/>
                </a:lnTo>
                <a:lnTo>
                  <a:pt x="59" y="133"/>
                </a:lnTo>
                <a:lnTo>
                  <a:pt x="62" y="133"/>
                </a:lnTo>
                <a:lnTo>
                  <a:pt x="62" y="133"/>
                </a:lnTo>
                <a:lnTo>
                  <a:pt x="62" y="130"/>
                </a:lnTo>
                <a:lnTo>
                  <a:pt x="64" y="128"/>
                </a:lnTo>
                <a:lnTo>
                  <a:pt x="65" y="125"/>
                </a:lnTo>
                <a:lnTo>
                  <a:pt x="64" y="125"/>
                </a:lnTo>
                <a:lnTo>
                  <a:pt x="61" y="125"/>
                </a:lnTo>
                <a:lnTo>
                  <a:pt x="61" y="125"/>
                </a:lnTo>
                <a:lnTo>
                  <a:pt x="58" y="126"/>
                </a:lnTo>
                <a:lnTo>
                  <a:pt x="54" y="130"/>
                </a:lnTo>
                <a:lnTo>
                  <a:pt x="47" y="136"/>
                </a:lnTo>
                <a:lnTo>
                  <a:pt x="47" y="136"/>
                </a:lnTo>
                <a:close/>
                <a:moveTo>
                  <a:pt x="36" y="119"/>
                </a:moveTo>
                <a:lnTo>
                  <a:pt x="36" y="119"/>
                </a:lnTo>
                <a:lnTo>
                  <a:pt x="57" y="116"/>
                </a:lnTo>
                <a:lnTo>
                  <a:pt x="66" y="115"/>
                </a:lnTo>
                <a:lnTo>
                  <a:pt x="75" y="112"/>
                </a:lnTo>
                <a:lnTo>
                  <a:pt x="75" y="112"/>
                </a:lnTo>
                <a:lnTo>
                  <a:pt x="68" y="112"/>
                </a:lnTo>
                <a:lnTo>
                  <a:pt x="61" y="112"/>
                </a:lnTo>
                <a:lnTo>
                  <a:pt x="61" y="112"/>
                </a:lnTo>
                <a:lnTo>
                  <a:pt x="48" y="115"/>
                </a:lnTo>
                <a:lnTo>
                  <a:pt x="36" y="119"/>
                </a:lnTo>
                <a:lnTo>
                  <a:pt x="36" y="119"/>
                </a:lnTo>
                <a:close/>
                <a:moveTo>
                  <a:pt x="89" y="111"/>
                </a:moveTo>
                <a:lnTo>
                  <a:pt x="89" y="111"/>
                </a:lnTo>
                <a:lnTo>
                  <a:pt x="82" y="109"/>
                </a:lnTo>
                <a:lnTo>
                  <a:pt x="80" y="111"/>
                </a:lnTo>
                <a:lnTo>
                  <a:pt x="79" y="111"/>
                </a:lnTo>
                <a:lnTo>
                  <a:pt x="79" y="112"/>
                </a:lnTo>
                <a:lnTo>
                  <a:pt x="82" y="115"/>
                </a:lnTo>
                <a:lnTo>
                  <a:pt x="82" y="115"/>
                </a:lnTo>
                <a:lnTo>
                  <a:pt x="83" y="116"/>
                </a:lnTo>
                <a:lnTo>
                  <a:pt x="86" y="116"/>
                </a:lnTo>
                <a:lnTo>
                  <a:pt x="92" y="114"/>
                </a:lnTo>
                <a:lnTo>
                  <a:pt x="97" y="109"/>
                </a:lnTo>
                <a:lnTo>
                  <a:pt x="99" y="108"/>
                </a:lnTo>
                <a:lnTo>
                  <a:pt x="99" y="108"/>
                </a:lnTo>
                <a:lnTo>
                  <a:pt x="89" y="111"/>
                </a:lnTo>
                <a:lnTo>
                  <a:pt x="89" y="111"/>
                </a:lnTo>
                <a:close/>
                <a:moveTo>
                  <a:pt x="197" y="226"/>
                </a:moveTo>
                <a:lnTo>
                  <a:pt x="197" y="226"/>
                </a:lnTo>
                <a:lnTo>
                  <a:pt x="194" y="227"/>
                </a:lnTo>
                <a:lnTo>
                  <a:pt x="193" y="232"/>
                </a:lnTo>
                <a:lnTo>
                  <a:pt x="194" y="234"/>
                </a:lnTo>
                <a:lnTo>
                  <a:pt x="199" y="236"/>
                </a:lnTo>
                <a:lnTo>
                  <a:pt x="199" y="236"/>
                </a:lnTo>
                <a:lnTo>
                  <a:pt x="200" y="234"/>
                </a:lnTo>
                <a:lnTo>
                  <a:pt x="201" y="230"/>
                </a:lnTo>
                <a:lnTo>
                  <a:pt x="201" y="222"/>
                </a:lnTo>
                <a:lnTo>
                  <a:pt x="201" y="222"/>
                </a:lnTo>
                <a:lnTo>
                  <a:pt x="200" y="225"/>
                </a:lnTo>
                <a:lnTo>
                  <a:pt x="197" y="226"/>
                </a:lnTo>
                <a:lnTo>
                  <a:pt x="197" y="226"/>
                </a:lnTo>
                <a:close/>
                <a:moveTo>
                  <a:pt x="64" y="137"/>
                </a:moveTo>
                <a:lnTo>
                  <a:pt x="64" y="137"/>
                </a:lnTo>
                <a:lnTo>
                  <a:pt x="69" y="135"/>
                </a:lnTo>
                <a:lnTo>
                  <a:pt x="72" y="130"/>
                </a:lnTo>
                <a:lnTo>
                  <a:pt x="75" y="126"/>
                </a:lnTo>
                <a:lnTo>
                  <a:pt x="75" y="126"/>
                </a:lnTo>
                <a:lnTo>
                  <a:pt x="73" y="126"/>
                </a:lnTo>
                <a:lnTo>
                  <a:pt x="73" y="126"/>
                </a:lnTo>
                <a:lnTo>
                  <a:pt x="71" y="128"/>
                </a:lnTo>
                <a:lnTo>
                  <a:pt x="68" y="130"/>
                </a:lnTo>
                <a:lnTo>
                  <a:pt x="64" y="137"/>
                </a:lnTo>
                <a:lnTo>
                  <a:pt x="64" y="137"/>
                </a:lnTo>
                <a:close/>
                <a:moveTo>
                  <a:pt x="123" y="225"/>
                </a:moveTo>
                <a:lnTo>
                  <a:pt x="123" y="225"/>
                </a:lnTo>
                <a:lnTo>
                  <a:pt x="123" y="226"/>
                </a:lnTo>
                <a:lnTo>
                  <a:pt x="125" y="223"/>
                </a:lnTo>
                <a:lnTo>
                  <a:pt x="131" y="216"/>
                </a:lnTo>
                <a:lnTo>
                  <a:pt x="131" y="216"/>
                </a:lnTo>
                <a:lnTo>
                  <a:pt x="131" y="215"/>
                </a:lnTo>
                <a:lnTo>
                  <a:pt x="131" y="212"/>
                </a:lnTo>
                <a:lnTo>
                  <a:pt x="131" y="212"/>
                </a:lnTo>
                <a:lnTo>
                  <a:pt x="125" y="219"/>
                </a:lnTo>
                <a:lnTo>
                  <a:pt x="123" y="225"/>
                </a:lnTo>
                <a:lnTo>
                  <a:pt x="123" y="225"/>
                </a:lnTo>
                <a:close/>
                <a:moveTo>
                  <a:pt x="156" y="88"/>
                </a:moveTo>
                <a:lnTo>
                  <a:pt x="149" y="94"/>
                </a:lnTo>
                <a:lnTo>
                  <a:pt x="149" y="94"/>
                </a:lnTo>
                <a:lnTo>
                  <a:pt x="152" y="95"/>
                </a:lnTo>
                <a:lnTo>
                  <a:pt x="155" y="94"/>
                </a:lnTo>
                <a:lnTo>
                  <a:pt x="158" y="92"/>
                </a:lnTo>
                <a:lnTo>
                  <a:pt x="158" y="91"/>
                </a:lnTo>
                <a:lnTo>
                  <a:pt x="156" y="88"/>
                </a:lnTo>
                <a:lnTo>
                  <a:pt x="156" y="88"/>
                </a:lnTo>
                <a:close/>
                <a:moveTo>
                  <a:pt x="106" y="116"/>
                </a:moveTo>
                <a:lnTo>
                  <a:pt x="106" y="116"/>
                </a:lnTo>
                <a:lnTo>
                  <a:pt x="106" y="118"/>
                </a:lnTo>
                <a:lnTo>
                  <a:pt x="109" y="118"/>
                </a:lnTo>
                <a:lnTo>
                  <a:pt x="113" y="115"/>
                </a:lnTo>
                <a:lnTo>
                  <a:pt x="113" y="115"/>
                </a:lnTo>
                <a:lnTo>
                  <a:pt x="114" y="112"/>
                </a:lnTo>
                <a:lnTo>
                  <a:pt x="114" y="111"/>
                </a:lnTo>
                <a:lnTo>
                  <a:pt x="113" y="111"/>
                </a:lnTo>
                <a:lnTo>
                  <a:pt x="110" y="112"/>
                </a:lnTo>
                <a:lnTo>
                  <a:pt x="110" y="112"/>
                </a:lnTo>
                <a:lnTo>
                  <a:pt x="109" y="114"/>
                </a:lnTo>
                <a:lnTo>
                  <a:pt x="106" y="116"/>
                </a:lnTo>
                <a:lnTo>
                  <a:pt x="106" y="116"/>
                </a:lnTo>
                <a:close/>
                <a:moveTo>
                  <a:pt x="43" y="128"/>
                </a:moveTo>
                <a:lnTo>
                  <a:pt x="43" y="128"/>
                </a:lnTo>
                <a:lnTo>
                  <a:pt x="31" y="128"/>
                </a:lnTo>
                <a:lnTo>
                  <a:pt x="31" y="128"/>
                </a:lnTo>
                <a:lnTo>
                  <a:pt x="33" y="129"/>
                </a:lnTo>
                <a:lnTo>
                  <a:pt x="36" y="130"/>
                </a:lnTo>
                <a:lnTo>
                  <a:pt x="40" y="130"/>
                </a:lnTo>
                <a:lnTo>
                  <a:pt x="43" y="128"/>
                </a:lnTo>
                <a:lnTo>
                  <a:pt x="43" y="128"/>
                </a:lnTo>
                <a:close/>
                <a:moveTo>
                  <a:pt x="106" y="234"/>
                </a:moveTo>
                <a:lnTo>
                  <a:pt x="106" y="234"/>
                </a:lnTo>
                <a:lnTo>
                  <a:pt x="111" y="229"/>
                </a:lnTo>
                <a:lnTo>
                  <a:pt x="114" y="225"/>
                </a:lnTo>
                <a:lnTo>
                  <a:pt x="116" y="220"/>
                </a:lnTo>
                <a:lnTo>
                  <a:pt x="116" y="220"/>
                </a:lnTo>
                <a:lnTo>
                  <a:pt x="110" y="227"/>
                </a:lnTo>
                <a:lnTo>
                  <a:pt x="106" y="234"/>
                </a:lnTo>
                <a:lnTo>
                  <a:pt x="106" y="234"/>
                </a:lnTo>
                <a:close/>
                <a:moveTo>
                  <a:pt x="117" y="105"/>
                </a:moveTo>
                <a:lnTo>
                  <a:pt x="117" y="105"/>
                </a:lnTo>
                <a:lnTo>
                  <a:pt x="118" y="108"/>
                </a:lnTo>
                <a:lnTo>
                  <a:pt x="118" y="109"/>
                </a:lnTo>
                <a:lnTo>
                  <a:pt x="123" y="108"/>
                </a:lnTo>
                <a:lnTo>
                  <a:pt x="125" y="105"/>
                </a:lnTo>
                <a:lnTo>
                  <a:pt x="127" y="102"/>
                </a:lnTo>
                <a:lnTo>
                  <a:pt x="127" y="102"/>
                </a:lnTo>
                <a:lnTo>
                  <a:pt x="121" y="101"/>
                </a:lnTo>
                <a:lnTo>
                  <a:pt x="118" y="102"/>
                </a:lnTo>
                <a:lnTo>
                  <a:pt x="117" y="104"/>
                </a:lnTo>
                <a:lnTo>
                  <a:pt x="117" y="105"/>
                </a:lnTo>
                <a:lnTo>
                  <a:pt x="117" y="105"/>
                </a:lnTo>
                <a:close/>
                <a:moveTo>
                  <a:pt x="154" y="73"/>
                </a:moveTo>
                <a:lnTo>
                  <a:pt x="154" y="73"/>
                </a:lnTo>
                <a:lnTo>
                  <a:pt x="155" y="71"/>
                </a:lnTo>
                <a:lnTo>
                  <a:pt x="155" y="70"/>
                </a:lnTo>
                <a:lnTo>
                  <a:pt x="154" y="69"/>
                </a:lnTo>
                <a:lnTo>
                  <a:pt x="151" y="69"/>
                </a:lnTo>
                <a:lnTo>
                  <a:pt x="151" y="69"/>
                </a:lnTo>
                <a:lnTo>
                  <a:pt x="148" y="70"/>
                </a:lnTo>
                <a:lnTo>
                  <a:pt x="149" y="73"/>
                </a:lnTo>
                <a:lnTo>
                  <a:pt x="151" y="73"/>
                </a:lnTo>
                <a:lnTo>
                  <a:pt x="154" y="73"/>
                </a:lnTo>
                <a:lnTo>
                  <a:pt x="154" y="73"/>
                </a:lnTo>
                <a:close/>
              </a:path>
            </a:pathLst>
          </a:custGeom>
          <a:solidFill>
            <a:schemeClr val="accent2"/>
          </a:solidFill>
          <a:ln w="9525">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nvGrpSpPr>
          <p:cNvPr id="313" name="6-Group"/>
          <p:cNvGrpSpPr/>
          <p:nvPr>
            <p:custDataLst>
              <p:tags r:id="rId4"/>
            </p:custDataLst>
          </p:nvPr>
        </p:nvGrpSpPr>
        <p:grpSpPr>
          <a:xfrm>
            <a:off x="14700347" y="1892813"/>
            <a:ext cx="2012756" cy="642053"/>
            <a:chOff x="1499734" y="1836011"/>
            <a:chExt cx="1723530" cy="785645"/>
          </a:xfrm>
        </p:grpSpPr>
        <p:sp>
          <p:nvSpPr>
            <p:cNvPr id="314" name="6-1-Freeform"/>
            <p:cNvSpPr/>
            <p:nvPr>
              <p:custDataLst>
                <p:tags r:id="rId13"/>
              </p:custDataLst>
            </p:nvPr>
          </p:nvSpPr>
          <p:spPr>
            <a:xfrm>
              <a:off x="1862723" y="1836011"/>
              <a:ext cx="1360541" cy="764760"/>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sp>
          <p:nvSpPr>
            <p:cNvPr id="315" name="6-2-Freeform"/>
            <p:cNvSpPr/>
            <p:nvPr>
              <p:custDataLst>
                <p:tags r:id="rId14"/>
              </p:custDataLst>
            </p:nvPr>
          </p:nvSpPr>
          <p:spPr>
            <a:xfrm>
              <a:off x="1499734" y="2157271"/>
              <a:ext cx="770022" cy="464385"/>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a:solidFill>
                  <a:schemeClr val="bg1"/>
                </a:solidFill>
              </a:endParaRPr>
            </a:p>
          </p:txBody>
        </p:sp>
      </p:grpSp>
      <p:grpSp>
        <p:nvGrpSpPr>
          <p:cNvPr id="316" name="7-Group"/>
          <p:cNvGrpSpPr/>
          <p:nvPr>
            <p:custDataLst>
              <p:tags r:id="rId5"/>
            </p:custDataLst>
          </p:nvPr>
        </p:nvGrpSpPr>
        <p:grpSpPr>
          <a:xfrm>
            <a:off x="1163912" y="5792552"/>
            <a:ext cx="1430703" cy="653409"/>
            <a:chOff x="0" y="-1"/>
            <a:chExt cx="1887191" cy="861891"/>
          </a:xfrm>
        </p:grpSpPr>
        <p:sp>
          <p:nvSpPr>
            <p:cNvPr id="317" name="7-1-Freeform"/>
            <p:cNvSpPr/>
            <p:nvPr>
              <p:custDataLst>
                <p:tags r:id="rId11"/>
              </p:custDataLst>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sp>
          <p:nvSpPr>
            <p:cNvPr id="318" name="7-2-Freeform"/>
            <p:cNvSpPr/>
            <p:nvPr>
              <p:custDataLst>
                <p:tags r:id="rId12"/>
              </p:custDataLst>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chemeClr val="tx1"/>
              </a:solidFill>
              <a:prstDash val="solid"/>
              <a:miter lim="400000"/>
            </a:ln>
            <a:effectLst/>
          </p:spPr>
          <p:txBody>
            <a:bodyPr wrap="square" lIns="57150" tIns="57150" rIns="57150" bIns="57150" numCol="1" anchor="ctr">
              <a:noAutofit/>
            </a:bodyPr>
            <a:lstStyle/>
            <a:p>
              <a:pPr defTabSz="685800">
                <a:defRPr sz="3000">
                  <a:solidFill>
                    <a:srgbClr val="FFFFFF"/>
                  </a:solidFill>
                  <a:effectLst>
                    <a:outerShdw blurRad="38100" dist="12700" dir="5400000" rotWithShape="0">
                      <a:srgbClr val="000000">
                        <a:alpha val="50000"/>
                      </a:srgbClr>
                    </a:outerShdw>
                  </a:effectLst>
                </a:defRPr>
              </a:pPr>
              <a:endParaRPr sz="4500">
                <a:solidFill>
                  <a:schemeClr val="bg1"/>
                </a:solidFill>
              </a:endParaRPr>
            </a:p>
          </p:txBody>
        </p:sp>
      </p:grpSp>
      <p:pic>
        <p:nvPicPr>
          <p:cNvPr id="4" name="Picture 3">
            <a:extLst>
              <a:ext uri="{FF2B5EF4-FFF2-40B4-BE49-F238E27FC236}">
                <a16:creationId xmlns:a16="http://schemas.microsoft.com/office/drawing/2014/main" id="{00429EBA-6ED3-D6E9-F966-3B16ED14E238}"/>
              </a:ext>
            </a:extLst>
          </p:cNvPr>
          <p:cNvPicPr>
            <a:picLocks noChangeAspect="1"/>
          </p:cNvPicPr>
          <p:nvPr/>
        </p:nvPicPr>
        <p:blipFill>
          <a:blip r:embed="rId170">
            <a:extLst>
              <a:ext uri="{28A0092B-C50C-407E-A947-70E740481C1C}">
                <a14:useLocalDpi xmlns:a14="http://schemas.microsoft.com/office/drawing/2010/main" val="0"/>
              </a:ext>
            </a:extLst>
          </a:blip>
          <a:stretch>
            <a:fillRect/>
          </a:stretch>
        </p:blipFill>
        <p:spPr>
          <a:xfrm>
            <a:off x="1466203" y="1104900"/>
            <a:ext cx="7789333" cy="5257800"/>
          </a:xfrm>
          <a:prstGeom prst="rect">
            <a:avLst/>
          </a:prstGeom>
        </p:spPr>
      </p:pic>
      <p:grpSp>
        <p:nvGrpSpPr>
          <p:cNvPr id="330" name="8-Group"/>
          <p:cNvGrpSpPr>
            <a:grpSpLocks noChangeAspect="1"/>
          </p:cNvGrpSpPr>
          <p:nvPr>
            <p:custDataLst>
              <p:tags r:id="rId6"/>
            </p:custDataLst>
          </p:nvPr>
        </p:nvGrpSpPr>
        <p:grpSpPr bwMode="auto">
          <a:xfrm rot="835605">
            <a:off x="-926136" y="1213546"/>
            <a:ext cx="4455746" cy="4579679"/>
            <a:chOff x="-411" y="1994"/>
            <a:chExt cx="2265" cy="2328"/>
          </a:xfrm>
          <a:solidFill>
            <a:srgbClr val="FFC000"/>
          </a:solidFill>
        </p:grpSpPr>
        <p:sp>
          <p:nvSpPr>
            <p:cNvPr id="331" name="8-1-Freeform"/>
            <p:cNvSpPr>
              <a:spLocks noEditPoints="1"/>
            </p:cNvSpPr>
            <p:nvPr>
              <p:custDataLst>
                <p:tags r:id="rId7"/>
              </p:custDataLst>
            </p:nvPr>
          </p:nvSpPr>
          <p:spPr bwMode="auto">
            <a:xfrm>
              <a:off x="863" y="1994"/>
              <a:ext cx="991" cy="1034"/>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accent2"/>
            </a:solidFill>
            <a:ln w="38100">
              <a:solidFill>
                <a:schemeClr val="tx1"/>
              </a:solid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2" name="8-2-Freeform"/>
            <p:cNvSpPr>
              <a:spLocks/>
            </p:cNvSpPr>
            <p:nvPr>
              <p:custDataLst>
                <p:tags r:id="rId8"/>
              </p:custDataLst>
            </p:nvPr>
          </p:nvSpPr>
          <p:spPr bwMode="auto">
            <a:xfrm>
              <a:off x="-243" y="2907"/>
              <a:ext cx="1260" cy="1262"/>
            </a:xfrm>
            <a:custGeom>
              <a:avLst/>
              <a:gdLst>
                <a:gd name="T0" fmla="*/ 2165 w 2177"/>
                <a:gd name="T1" fmla="*/ 80 h 2177"/>
                <a:gd name="T2" fmla="*/ 80 w 2177"/>
                <a:gd name="T3" fmla="*/ 2164 h 2177"/>
                <a:gd name="T4" fmla="*/ 35 w 2177"/>
                <a:gd name="T5" fmla="*/ 2164 h 2177"/>
                <a:gd name="T6" fmla="*/ 12 w 2177"/>
                <a:gd name="T7" fmla="*/ 2142 h 2177"/>
                <a:gd name="T8" fmla="*/ 12 w 2177"/>
                <a:gd name="T9" fmla="*/ 2097 h 2177"/>
                <a:gd name="T10" fmla="*/ 2097 w 2177"/>
                <a:gd name="T11" fmla="*/ 12 h 2177"/>
                <a:gd name="T12" fmla="*/ 2142 w 2177"/>
                <a:gd name="T13" fmla="*/ 12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4"/>
                    <a:pt x="80" y="2164"/>
                    <a:pt x="80" y="2164"/>
                  </a:cubicBezTo>
                  <a:cubicBezTo>
                    <a:pt x="68" y="2177"/>
                    <a:pt x="47" y="2177"/>
                    <a:pt x="35" y="2164"/>
                  </a:cubicBezTo>
                  <a:cubicBezTo>
                    <a:pt x="12" y="2142"/>
                    <a:pt x="12" y="2142"/>
                    <a:pt x="12" y="2142"/>
                  </a:cubicBezTo>
                  <a:cubicBezTo>
                    <a:pt x="0" y="2129"/>
                    <a:pt x="0" y="2109"/>
                    <a:pt x="12" y="2097"/>
                  </a:cubicBezTo>
                  <a:cubicBezTo>
                    <a:pt x="2097" y="12"/>
                    <a:pt x="2097" y="12"/>
                    <a:pt x="2097" y="12"/>
                  </a:cubicBezTo>
                  <a:cubicBezTo>
                    <a:pt x="2109" y="0"/>
                    <a:pt x="2129" y="0"/>
                    <a:pt x="2142" y="12"/>
                  </a:cubicBezTo>
                  <a:cubicBezTo>
                    <a:pt x="2165" y="35"/>
                    <a:pt x="2165" y="35"/>
                    <a:pt x="2165" y="35"/>
                  </a:cubicBezTo>
                  <a:cubicBezTo>
                    <a:pt x="2177" y="47"/>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3" name="8-3-Freeform"/>
            <p:cNvSpPr>
              <a:spLocks/>
            </p:cNvSpPr>
            <p:nvPr>
              <p:custDataLst>
                <p:tags r:id="rId9"/>
              </p:custDataLst>
            </p:nvPr>
          </p:nvSpPr>
          <p:spPr bwMode="auto">
            <a:xfrm>
              <a:off x="-261" y="3061"/>
              <a:ext cx="1261" cy="1261"/>
            </a:xfrm>
            <a:custGeom>
              <a:avLst/>
              <a:gdLst>
                <a:gd name="T0" fmla="*/ 2165 w 2177"/>
                <a:gd name="T1" fmla="*/ 80 h 2177"/>
                <a:gd name="T2" fmla="*/ 80 w 2177"/>
                <a:gd name="T3" fmla="*/ 2165 h 2177"/>
                <a:gd name="T4" fmla="*/ 35 w 2177"/>
                <a:gd name="T5" fmla="*/ 2165 h 2177"/>
                <a:gd name="T6" fmla="*/ 12 w 2177"/>
                <a:gd name="T7" fmla="*/ 2142 h 2177"/>
                <a:gd name="T8" fmla="*/ 12 w 2177"/>
                <a:gd name="T9" fmla="*/ 2097 h 2177"/>
                <a:gd name="T10" fmla="*/ 2097 w 2177"/>
                <a:gd name="T11" fmla="*/ 13 h 2177"/>
                <a:gd name="T12" fmla="*/ 2142 w 2177"/>
                <a:gd name="T13" fmla="*/ 13 h 2177"/>
                <a:gd name="T14" fmla="*/ 2165 w 2177"/>
                <a:gd name="T15" fmla="*/ 35 h 2177"/>
                <a:gd name="T16" fmla="*/ 2165 w 2177"/>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2177">
                  <a:moveTo>
                    <a:pt x="2165" y="80"/>
                  </a:moveTo>
                  <a:cubicBezTo>
                    <a:pt x="80" y="2165"/>
                    <a:pt x="80" y="2165"/>
                    <a:pt x="80" y="2165"/>
                  </a:cubicBezTo>
                  <a:cubicBezTo>
                    <a:pt x="68" y="2177"/>
                    <a:pt x="47" y="2177"/>
                    <a:pt x="35" y="2165"/>
                  </a:cubicBezTo>
                  <a:cubicBezTo>
                    <a:pt x="12" y="2142"/>
                    <a:pt x="12" y="2142"/>
                    <a:pt x="12" y="2142"/>
                  </a:cubicBezTo>
                  <a:cubicBezTo>
                    <a:pt x="0" y="2130"/>
                    <a:pt x="0" y="2109"/>
                    <a:pt x="12" y="2097"/>
                  </a:cubicBezTo>
                  <a:cubicBezTo>
                    <a:pt x="2097" y="13"/>
                    <a:pt x="2097" y="13"/>
                    <a:pt x="2097" y="13"/>
                  </a:cubicBezTo>
                  <a:cubicBezTo>
                    <a:pt x="2109" y="0"/>
                    <a:pt x="2129" y="0"/>
                    <a:pt x="2142" y="13"/>
                  </a:cubicBezTo>
                  <a:cubicBezTo>
                    <a:pt x="2165" y="35"/>
                    <a:pt x="2165" y="35"/>
                    <a:pt x="2165" y="35"/>
                  </a:cubicBezTo>
                  <a:cubicBezTo>
                    <a:pt x="2177" y="48"/>
                    <a:pt x="2177"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sp>
          <p:nvSpPr>
            <p:cNvPr id="334" name="8-4-Freeform"/>
            <p:cNvSpPr>
              <a:spLocks/>
            </p:cNvSpPr>
            <p:nvPr>
              <p:custDataLst>
                <p:tags r:id="rId10"/>
              </p:custDataLst>
            </p:nvPr>
          </p:nvSpPr>
          <p:spPr bwMode="auto">
            <a:xfrm>
              <a:off x="-411" y="2931"/>
              <a:ext cx="1262" cy="1262"/>
            </a:xfrm>
            <a:custGeom>
              <a:avLst/>
              <a:gdLst>
                <a:gd name="T0" fmla="*/ 2165 w 2178"/>
                <a:gd name="T1" fmla="*/ 80 h 2177"/>
                <a:gd name="T2" fmla="*/ 81 w 2178"/>
                <a:gd name="T3" fmla="*/ 2165 h 2177"/>
                <a:gd name="T4" fmla="*/ 35 w 2178"/>
                <a:gd name="T5" fmla="*/ 2165 h 2177"/>
                <a:gd name="T6" fmla="*/ 13 w 2178"/>
                <a:gd name="T7" fmla="*/ 2142 h 2177"/>
                <a:gd name="T8" fmla="*/ 13 w 2178"/>
                <a:gd name="T9" fmla="*/ 2097 h 2177"/>
                <a:gd name="T10" fmla="*/ 2097 w 2178"/>
                <a:gd name="T11" fmla="*/ 13 h 2177"/>
                <a:gd name="T12" fmla="*/ 2143 w 2178"/>
                <a:gd name="T13" fmla="*/ 13 h 2177"/>
                <a:gd name="T14" fmla="*/ 2165 w 2178"/>
                <a:gd name="T15" fmla="*/ 35 h 2177"/>
                <a:gd name="T16" fmla="*/ 2165 w 2178"/>
                <a:gd name="T17" fmla="*/ 80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8" h="2177">
                  <a:moveTo>
                    <a:pt x="2165" y="80"/>
                  </a:moveTo>
                  <a:cubicBezTo>
                    <a:pt x="81" y="2165"/>
                    <a:pt x="81" y="2165"/>
                    <a:pt x="81" y="2165"/>
                  </a:cubicBezTo>
                  <a:cubicBezTo>
                    <a:pt x="68" y="2177"/>
                    <a:pt x="48" y="2177"/>
                    <a:pt x="35" y="2165"/>
                  </a:cubicBezTo>
                  <a:cubicBezTo>
                    <a:pt x="13" y="2142"/>
                    <a:pt x="13" y="2142"/>
                    <a:pt x="13" y="2142"/>
                  </a:cubicBezTo>
                  <a:cubicBezTo>
                    <a:pt x="0" y="2130"/>
                    <a:pt x="0" y="2109"/>
                    <a:pt x="13" y="2097"/>
                  </a:cubicBezTo>
                  <a:cubicBezTo>
                    <a:pt x="2097" y="13"/>
                    <a:pt x="2097" y="13"/>
                    <a:pt x="2097" y="13"/>
                  </a:cubicBezTo>
                  <a:cubicBezTo>
                    <a:pt x="2110" y="0"/>
                    <a:pt x="2130" y="0"/>
                    <a:pt x="2143" y="13"/>
                  </a:cubicBezTo>
                  <a:cubicBezTo>
                    <a:pt x="2165" y="35"/>
                    <a:pt x="2165" y="35"/>
                    <a:pt x="2165" y="35"/>
                  </a:cubicBezTo>
                  <a:cubicBezTo>
                    <a:pt x="2178" y="48"/>
                    <a:pt x="2178" y="68"/>
                    <a:pt x="2165" y="80"/>
                  </a:cubicBezTo>
                  <a:close/>
                </a:path>
              </a:pathLst>
            </a:custGeom>
            <a:solidFill>
              <a:schemeClr val="accent2"/>
            </a:solidFill>
            <a:ln w="38100">
              <a:noFill/>
              <a:round/>
              <a:headEnd/>
              <a:tailEnd/>
            </a:ln>
          </p:spPr>
          <p:txBody>
            <a:bodyPr vert="horz" wrap="square" lIns="137160" tIns="68580" rIns="137160" bIns="68580" numCol="1" anchor="t" anchorCtr="0" compatLnSpc="1">
              <a:prstTxWarp prst="textNoShape">
                <a:avLst/>
              </a:prstTxWarp>
            </a:bodyPr>
            <a:lstStyle/>
            <a:p>
              <a:endParaRPr lang="zh-CN" altLang="en-US" sz="2700"/>
            </a:p>
          </p:txBody>
        </p:sp>
      </p:grpSp>
      <p:pic>
        <p:nvPicPr>
          <p:cNvPr id="6" name="Picture 5" descr="A qr code on a white background&#10;&#10;AI-generated content may be incorrect.">
            <a:extLst>
              <a:ext uri="{FF2B5EF4-FFF2-40B4-BE49-F238E27FC236}">
                <a16:creationId xmlns:a16="http://schemas.microsoft.com/office/drawing/2014/main" id="{D9C8EE4D-2190-EA60-4606-B1D1A76A5DDE}"/>
              </a:ext>
            </a:extLst>
          </p:cNvPr>
          <p:cNvPicPr>
            <a:picLocks noChangeAspect="1"/>
          </p:cNvPicPr>
          <p:nvPr/>
        </p:nvPicPr>
        <p:blipFill>
          <a:blip r:embed="rId171">
            <a:extLst>
              <a:ext uri="{28A0092B-C50C-407E-A947-70E740481C1C}">
                <a14:useLocalDpi xmlns:a14="http://schemas.microsoft.com/office/drawing/2010/main" val="0"/>
              </a:ext>
            </a:extLst>
          </a:blip>
          <a:stretch>
            <a:fillRect/>
          </a:stretch>
        </p:blipFill>
        <p:spPr>
          <a:xfrm>
            <a:off x="10328966" y="952500"/>
            <a:ext cx="6282634" cy="6282634"/>
          </a:xfrm>
          <a:prstGeom prst="rect">
            <a:avLst/>
          </a:prstGeom>
        </p:spPr>
      </p:pic>
      <p:pic>
        <p:nvPicPr>
          <p:cNvPr id="10242" name="Picture 2" descr="The 12 Best Star Trek Episodes for Celebrating Captain Picard's Return">
            <a:extLst>
              <a:ext uri="{FF2B5EF4-FFF2-40B4-BE49-F238E27FC236}">
                <a16:creationId xmlns:a16="http://schemas.microsoft.com/office/drawing/2014/main" id="{8089CAA6-AB64-D105-9CB2-7E0557E3907B}"/>
              </a:ext>
            </a:extLst>
          </p:cNvPr>
          <p:cNvPicPr>
            <a:picLocks noChangeAspect="1" noChangeArrowheads="1"/>
          </p:cNvPicPr>
          <p:nvPr/>
        </p:nvPicPr>
        <p:blipFill>
          <a:blip r:embed="rId172">
            <a:extLst>
              <a:ext uri="{28A0092B-C50C-407E-A947-70E740481C1C}">
                <a14:useLocalDpi xmlns:a14="http://schemas.microsoft.com/office/drawing/2010/main" val="0"/>
              </a:ext>
            </a:extLst>
          </a:blip>
          <a:srcRect/>
          <a:stretch>
            <a:fillRect/>
          </a:stretch>
        </p:blipFill>
        <p:spPr bwMode="auto">
          <a:xfrm>
            <a:off x="2971800" y="3207112"/>
            <a:ext cx="5976733" cy="4488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6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D1AE565-2C30-4ECD-B6C0-FC7EC62DEE9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50C6C-F0AA-49E0-B14C-53322D884C64}"/>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Freeform 8">
            <a:extLst>
              <a:ext uri="{FF2B5EF4-FFF2-40B4-BE49-F238E27FC236}">
                <a16:creationId xmlns:a16="http://schemas.microsoft.com/office/drawing/2014/main" id="{759324FD-C3BA-4320-9E54-47E2E22EF79E}"/>
              </a:ext>
            </a:extLst>
          </p:cNvPr>
          <p:cNvSpPr>
            <a:spLocks/>
          </p:cNvSpPr>
          <p:nvPr/>
        </p:nvSpPr>
        <p:spPr bwMode="auto">
          <a:xfrm>
            <a:off x="2026729" y="3483793"/>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5" name="Freeform 9">
            <a:extLst>
              <a:ext uri="{FF2B5EF4-FFF2-40B4-BE49-F238E27FC236}">
                <a16:creationId xmlns:a16="http://schemas.microsoft.com/office/drawing/2014/main" id="{996C50CC-0F13-436E-84FD-5C437B727B8D}"/>
              </a:ext>
            </a:extLst>
          </p:cNvPr>
          <p:cNvSpPr>
            <a:spLocks noEditPoints="1"/>
          </p:cNvSpPr>
          <p:nvPr/>
        </p:nvSpPr>
        <p:spPr bwMode="auto">
          <a:xfrm>
            <a:off x="1752600" y="3123743"/>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6" name="Freeform 13">
            <a:extLst>
              <a:ext uri="{FF2B5EF4-FFF2-40B4-BE49-F238E27FC236}">
                <a16:creationId xmlns:a16="http://schemas.microsoft.com/office/drawing/2014/main" id="{C03C9965-3126-4AB9-B6F1-49868882C2FC}"/>
              </a:ext>
            </a:extLst>
          </p:cNvPr>
          <p:cNvSpPr>
            <a:spLocks/>
          </p:cNvSpPr>
          <p:nvPr/>
        </p:nvSpPr>
        <p:spPr bwMode="auto">
          <a:xfrm>
            <a:off x="7398271" y="3359004"/>
            <a:ext cx="3287503" cy="2700376"/>
          </a:xfrm>
          <a:custGeom>
            <a:avLst/>
            <a:gdLst>
              <a:gd name="T0" fmla="*/ 6891 w 12626"/>
              <a:gd name="T1" fmla="*/ 38 h 10417"/>
              <a:gd name="T2" fmla="*/ 2329 w 12626"/>
              <a:gd name="T3" fmla="*/ 170 h 10417"/>
              <a:gd name="T4" fmla="*/ 1186 w 12626"/>
              <a:gd name="T5" fmla="*/ 281 h 10417"/>
              <a:gd name="T6" fmla="*/ 334 w 12626"/>
              <a:gd name="T7" fmla="*/ 514 h 10417"/>
              <a:gd name="T8" fmla="*/ 3 w 12626"/>
              <a:gd name="T9" fmla="*/ 1535 h 10417"/>
              <a:gd name="T10" fmla="*/ 46 w 12626"/>
              <a:gd name="T11" fmla="*/ 3019 h 10417"/>
              <a:gd name="T12" fmla="*/ 462 w 12626"/>
              <a:gd name="T13" fmla="*/ 10017 h 10417"/>
              <a:gd name="T14" fmla="*/ 1140 w 12626"/>
              <a:gd name="T15" fmla="*/ 10385 h 10417"/>
              <a:gd name="T16" fmla="*/ 1996 w 12626"/>
              <a:gd name="T17" fmla="*/ 10395 h 10417"/>
              <a:gd name="T18" fmla="*/ 2925 w 12626"/>
              <a:gd name="T19" fmla="*/ 10385 h 10417"/>
              <a:gd name="T20" fmla="*/ 7167 w 12626"/>
              <a:gd name="T21" fmla="*/ 10377 h 10417"/>
              <a:gd name="T22" fmla="*/ 9701 w 12626"/>
              <a:gd name="T23" fmla="*/ 10385 h 10417"/>
              <a:gd name="T24" fmla="*/ 10630 w 12626"/>
              <a:gd name="T25" fmla="*/ 10395 h 10417"/>
              <a:gd name="T26" fmla="*/ 11487 w 12626"/>
              <a:gd name="T27" fmla="*/ 10385 h 10417"/>
              <a:gd name="T28" fmla="*/ 12164 w 12626"/>
              <a:gd name="T29" fmla="*/ 10017 h 10417"/>
              <a:gd name="T30" fmla="*/ 12580 w 12626"/>
              <a:gd name="T31" fmla="*/ 3019 h 10417"/>
              <a:gd name="T32" fmla="*/ 12623 w 12626"/>
              <a:gd name="T33" fmla="*/ 1535 h 10417"/>
              <a:gd name="T34" fmla="*/ 12292 w 12626"/>
              <a:gd name="T35" fmla="*/ 514 h 10417"/>
              <a:gd name="T36" fmla="*/ 11440 w 12626"/>
              <a:gd name="T37" fmla="*/ 281 h 10417"/>
              <a:gd name="T38" fmla="*/ 10297 w 12626"/>
              <a:gd name="T39" fmla="*/ 170 h 10417"/>
              <a:gd name="T40" fmla="*/ 7444 w 12626"/>
              <a:gd name="T41" fmla="*/ 38 h 10417"/>
              <a:gd name="T42" fmla="*/ 7167 w 12626"/>
              <a:gd name="T43" fmla="*/ 45 h 10417"/>
              <a:gd name="T44" fmla="*/ 6891 w 12626"/>
              <a:gd name="T45" fmla="*/ 38 h 10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6" h="10417">
                <a:moveTo>
                  <a:pt x="6891" y="38"/>
                </a:moveTo>
                <a:cubicBezTo>
                  <a:pt x="5370" y="0"/>
                  <a:pt x="3847" y="44"/>
                  <a:pt x="2329" y="170"/>
                </a:cubicBezTo>
                <a:cubicBezTo>
                  <a:pt x="1947" y="202"/>
                  <a:pt x="1567" y="239"/>
                  <a:pt x="1186" y="281"/>
                </a:cubicBezTo>
                <a:cubicBezTo>
                  <a:pt x="903" y="313"/>
                  <a:pt x="588" y="324"/>
                  <a:pt x="334" y="514"/>
                </a:cubicBezTo>
                <a:cubicBezTo>
                  <a:pt x="53" y="728"/>
                  <a:pt x="0" y="1134"/>
                  <a:pt x="3" y="1535"/>
                </a:cubicBezTo>
                <a:cubicBezTo>
                  <a:pt x="7" y="2030"/>
                  <a:pt x="32" y="2525"/>
                  <a:pt x="46" y="3019"/>
                </a:cubicBezTo>
                <a:cubicBezTo>
                  <a:pt x="352" y="6325"/>
                  <a:pt x="4" y="9358"/>
                  <a:pt x="462" y="10017"/>
                </a:cubicBezTo>
                <a:cubicBezTo>
                  <a:pt x="637" y="10265"/>
                  <a:pt x="894" y="10355"/>
                  <a:pt x="1140" y="10385"/>
                </a:cubicBezTo>
                <a:cubicBezTo>
                  <a:pt x="1424" y="10417"/>
                  <a:pt x="1712" y="10398"/>
                  <a:pt x="1996" y="10395"/>
                </a:cubicBezTo>
                <a:cubicBezTo>
                  <a:pt x="2306" y="10392"/>
                  <a:pt x="2615" y="10388"/>
                  <a:pt x="2925" y="10385"/>
                </a:cubicBezTo>
                <a:cubicBezTo>
                  <a:pt x="4339" y="10370"/>
                  <a:pt x="5753" y="10372"/>
                  <a:pt x="7167" y="10377"/>
                </a:cubicBezTo>
                <a:cubicBezTo>
                  <a:pt x="8582" y="10372"/>
                  <a:pt x="8287" y="10370"/>
                  <a:pt x="9701" y="10385"/>
                </a:cubicBezTo>
                <a:cubicBezTo>
                  <a:pt x="10011" y="10388"/>
                  <a:pt x="10320" y="10392"/>
                  <a:pt x="10630" y="10395"/>
                </a:cubicBezTo>
                <a:cubicBezTo>
                  <a:pt x="10914" y="10398"/>
                  <a:pt x="11202" y="10417"/>
                  <a:pt x="11487" y="10385"/>
                </a:cubicBezTo>
                <a:cubicBezTo>
                  <a:pt x="11732" y="10355"/>
                  <a:pt x="11989" y="10265"/>
                  <a:pt x="12164" y="10017"/>
                </a:cubicBezTo>
                <a:cubicBezTo>
                  <a:pt x="12352" y="9312"/>
                  <a:pt x="12563" y="3561"/>
                  <a:pt x="12580" y="3019"/>
                </a:cubicBezTo>
                <a:cubicBezTo>
                  <a:pt x="12595" y="2525"/>
                  <a:pt x="12619" y="2030"/>
                  <a:pt x="12623" y="1535"/>
                </a:cubicBezTo>
                <a:cubicBezTo>
                  <a:pt x="12626" y="1134"/>
                  <a:pt x="12574" y="728"/>
                  <a:pt x="12292" y="514"/>
                </a:cubicBezTo>
                <a:cubicBezTo>
                  <a:pt x="12038" y="324"/>
                  <a:pt x="11724" y="313"/>
                  <a:pt x="11440" y="281"/>
                </a:cubicBezTo>
                <a:cubicBezTo>
                  <a:pt x="11059" y="239"/>
                  <a:pt x="10679" y="202"/>
                  <a:pt x="10297" y="170"/>
                </a:cubicBezTo>
                <a:cubicBezTo>
                  <a:pt x="8779" y="44"/>
                  <a:pt x="8965" y="0"/>
                  <a:pt x="7444" y="38"/>
                </a:cubicBezTo>
                <a:cubicBezTo>
                  <a:pt x="7351" y="41"/>
                  <a:pt x="7259" y="43"/>
                  <a:pt x="7167" y="45"/>
                </a:cubicBezTo>
                <a:cubicBezTo>
                  <a:pt x="7076" y="43"/>
                  <a:pt x="6983" y="41"/>
                  <a:pt x="6891" y="38"/>
                </a:cubicBezTo>
                <a:close/>
              </a:path>
            </a:pathLst>
          </a:custGeom>
          <a:blipFill>
            <a:blip r:embed="rId4"/>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7" name="Freeform 14">
            <a:extLst>
              <a:ext uri="{FF2B5EF4-FFF2-40B4-BE49-F238E27FC236}">
                <a16:creationId xmlns:a16="http://schemas.microsoft.com/office/drawing/2014/main" id="{C7714B4C-2153-49E1-B1C9-223277B5AC05}"/>
              </a:ext>
            </a:extLst>
          </p:cNvPr>
          <p:cNvSpPr>
            <a:spLocks noEditPoints="1"/>
          </p:cNvSpPr>
          <p:nvPr/>
        </p:nvSpPr>
        <p:spPr bwMode="auto">
          <a:xfrm>
            <a:off x="7124142" y="3129881"/>
            <a:ext cx="3790755" cy="3287504"/>
          </a:xfrm>
          <a:custGeom>
            <a:avLst/>
            <a:gdLst>
              <a:gd name="T0" fmla="*/ 181 w 14564"/>
              <a:gd name="T1" fmla="*/ 1362 h 12687"/>
              <a:gd name="T2" fmla="*/ 2134 w 14564"/>
              <a:gd name="T3" fmla="*/ 187 h 12687"/>
              <a:gd name="T4" fmla="*/ 1175 w 14564"/>
              <a:gd name="T5" fmla="*/ 121 h 12687"/>
              <a:gd name="T6" fmla="*/ 50 w 14564"/>
              <a:gd name="T7" fmla="*/ 1314 h 12687"/>
              <a:gd name="T8" fmla="*/ 146 w 14564"/>
              <a:gd name="T9" fmla="*/ 2368 h 12687"/>
              <a:gd name="T10" fmla="*/ 14548 w 14564"/>
              <a:gd name="T11" fmla="*/ 9245 h 12687"/>
              <a:gd name="T12" fmla="*/ 14410 w 14564"/>
              <a:gd name="T13" fmla="*/ 11295 h 12687"/>
              <a:gd name="T14" fmla="*/ 13204 w 14564"/>
              <a:gd name="T15" fmla="*/ 12430 h 12687"/>
              <a:gd name="T16" fmla="*/ 7985 w 14564"/>
              <a:gd name="T17" fmla="*/ 12569 h 12687"/>
              <a:gd name="T18" fmla="*/ 6870 w 14564"/>
              <a:gd name="T19" fmla="*/ 12208 h 12687"/>
              <a:gd name="T20" fmla="*/ 10741 w 14564"/>
              <a:gd name="T21" fmla="*/ 12316 h 12687"/>
              <a:gd name="T22" fmla="*/ 13635 w 14564"/>
              <a:gd name="T23" fmla="*/ 12048 h 12687"/>
              <a:gd name="T24" fmla="*/ 14156 w 14564"/>
              <a:gd name="T25" fmla="*/ 11489 h 12687"/>
              <a:gd name="T26" fmla="*/ 14353 w 14564"/>
              <a:gd name="T27" fmla="*/ 9323 h 12687"/>
              <a:gd name="T28" fmla="*/ 14502 w 14564"/>
              <a:gd name="T29" fmla="*/ 8648 h 12687"/>
              <a:gd name="T30" fmla="*/ 493 w 14564"/>
              <a:gd name="T31" fmla="*/ 11113 h 12687"/>
              <a:gd name="T32" fmla="*/ 2447 w 14564"/>
              <a:gd name="T33" fmla="*/ 12288 h 12687"/>
              <a:gd name="T34" fmla="*/ 1487 w 14564"/>
              <a:gd name="T35" fmla="*/ 12354 h 12687"/>
              <a:gd name="T36" fmla="*/ 363 w 14564"/>
              <a:gd name="T37" fmla="*/ 11161 h 12687"/>
              <a:gd name="T38" fmla="*/ 459 w 14564"/>
              <a:gd name="T39" fmla="*/ 10107 h 12687"/>
              <a:gd name="T40" fmla="*/ 3172 w 14564"/>
              <a:gd name="T41" fmla="*/ 789 h 12687"/>
              <a:gd name="T42" fmla="*/ 1071 w 14564"/>
              <a:gd name="T43" fmla="*/ 1151 h 12687"/>
              <a:gd name="T44" fmla="*/ 768 w 14564"/>
              <a:gd name="T45" fmla="*/ 3789 h 12687"/>
              <a:gd name="T46" fmla="*/ 1919 w 14564"/>
              <a:gd name="T47" fmla="*/ 11545 h 12687"/>
              <a:gd name="T48" fmla="*/ 3799 w 14564"/>
              <a:gd name="T49" fmla="*/ 11545 h 12687"/>
              <a:gd name="T50" fmla="*/ 10935 w 14564"/>
              <a:gd name="T51" fmla="*/ 11545 h 12687"/>
              <a:gd name="T52" fmla="*/ 12815 w 14564"/>
              <a:gd name="T53" fmla="*/ 11545 h 12687"/>
              <a:gd name="T54" fmla="*/ 13966 w 14564"/>
              <a:gd name="T55" fmla="*/ 3789 h 12687"/>
              <a:gd name="T56" fmla="*/ 13663 w 14564"/>
              <a:gd name="T57" fmla="*/ 1151 h 12687"/>
              <a:gd name="T58" fmla="*/ 11562 w 14564"/>
              <a:gd name="T59" fmla="*/ 789 h 12687"/>
              <a:gd name="T60" fmla="*/ 8267 w 14564"/>
              <a:gd name="T61" fmla="*/ 657 h 12687"/>
              <a:gd name="T62" fmla="*/ 8267 w 14564"/>
              <a:gd name="T63" fmla="*/ 11914 h 12687"/>
              <a:gd name="T64" fmla="*/ 2919 w 14564"/>
              <a:gd name="T65" fmla="*/ 11876 h 12687"/>
              <a:gd name="T66" fmla="*/ 1341 w 14564"/>
              <a:gd name="T67" fmla="*/ 11641 h 12687"/>
              <a:gd name="T68" fmla="*/ 530 w 14564"/>
              <a:gd name="T69" fmla="*/ 2927 h 12687"/>
              <a:gd name="T70" fmla="*/ 1194 w 14564"/>
              <a:gd name="T71" fmla="*/ 774 h 12687"/>
              <a:gd name="T72" fmla="*/ 3404 w 14564"/>
              <a:gd name="T73" fmla="*/ 478 h 12687"/>
              <a:gd name="T74" fmla="*/ 8267 w 14564"/>
              <a:gd name="T75" fmla="*/ 343 h 12687"/>
              <a:gd name="T76" fmla="*/ 11330 w 14564"/>
              <a:gd name="T77" fmla="*/ 478 h 12687"/>
              <a:gd name="T78" fmla="*/ 13540 w 14564"/>
              <a:gd name="T79" fmla="*/ 774 h 12687"/>
              <a:gd name="T80" fmla="*/ 14205 w 14564"/>
              <a:gd name="T81" fmla="*/ 2927 h 12687"/>
              <a:gd name="T82" fmla="*/ 13393 w 14564"/>
              <a:gd name="T83" fmla="*/ 11641 h 12687"/>
              <a:gd name="T84" fmla="*/ 11815 w 14564"/>
              <a:gd name="T85" fmla="*/ 11876 h 12687"/>
              <a:gd name="T86" fmla="*/ 8267 w 14564"/>
              <a:gd name="T87" fmla="*/ 11914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4" h="12687">
                <a:moveTo>
                  <a:pt x="146" y="2368"/>
                </a:moveTo>
                <a:cubicBezTo>
                  <a:pt x="150" y="2030"/>
                  <a:pt x="123" y="1696"/>
                  <a:pt x="181" y="1362"/>
                </a:cubicBezTo>
                <a:cubicBezTo>
                  <a:pt x="237" y="1037"/>
                  <a:pt x="361" y="746"/>
                  <a:pt x="577" y="569"/>
                </a:cubicBezTo>
                <a:cubicBezTo>
                  <a:pt x="1050" y="184"/>
                  <a:pt x="1657" y="542"/>
                  <a:pt x="2134" y="187"/>
                </a:cubicBezTo>
                <a:cubicBezTo>
                  <a:pt x="2209" y="132"/>
                  <a:pt x="2154" y="0"/>
                  <a:pt x="2080" y="15"/>
                </a:cubicBezTo>
                <a:cubicBezTo>
                  <a:pt x="1779" y="79"/>
                  <a:pt x="1479" y="93"/>
                  <a:pt x="1175" y="121"/>
                </a:cubicBezTo>
                <a:cubicBezTo>
                  <a:pt x="902" y="147"/>
                  <a:pt x="619" y="213"/>
                  <a:pt x="401" y="452"/>
                </a:cubicBezTo>
                <a:cubicBezTo>
                  <a:pt x="206" y="665"/>
                  <a:pt x="95" y="987"/>
                  <a:pt x="50" y="1314"/>
                </a:cubicBezTo>
                <a:cubicBezTo>
                  <a:pt x="2" y="1659"/>
                  <a:pt x="0" y="2046"/>
                  <a:pt x="87" y="2379"/>
                </a:cubicBezTo>
                <a:cubicBezTo>
                  <a:pt x="98" y="2421"/>
                  <a:pt x="146" y="2416"/>
                  <a:pt x="146" y="2368"/>
                </a:cubicBezTo>
                <a:close/>
                <a:moveTo>
                  <a:pt x="14502" y="8648"/>
                </a:moveTo>
                <a:cubicBezTo>
                  <a:pt x="14564" y="8838"/>
                  <a:pt x="14549" y="9040"/>
                  <a:pt x="14548" y="9245"/>
                </a:cubicBezTo>
                <a:cubicBezTo>
                  <a:pt x="14547" y="9477"/>
                  <a:pt x="14535" y="9711"/>
                  <a:pt x="14521" y="9943"/>
                </a:cubicBezTo>
                <a:cubicBezTo>
                  <a:pt x="14496" y="10395"/>
                  <a:pt x="14459" y="10846"/>
                  <a:pt x="14410" y="11295"/>
                </a:cubicBezTo>
                <a:cubicBezTo>
                  <a:pt x="14371" y="11660"/>
                  <a:pt x="14323" y="12046"/>
                  <a:pt x="14050" y="12226"/>
                </a:cubicBezTo>
                <a:cubicBezTo>
                  <a:pt x="13796" y="12394"/>
                  <a:pt x="13479" y="12392"/>
                  <a:pt x="13204" y="12430"/>
                </a:cubicBezTo>
                <a:cubicBezTo>
                  <a:pt x="11848" y="12617"/>
                  <a:pt x="10484" y="12687"/>
                  <a:pt x="9121" y="12638"/>
                </a:cubicBezTo>
                <a:cubicBezTo>
                  <a:pt x="8742" y="12623"/>
                  <a:pt x="8363" y="12600"/>
                  <a:pt x="7985" y="12569"/>
                </a:cubicBezTo>
                <a:cubicBezTo>
                  <a:pt x="7603" y="12536"/>
                  <a:pt x="7225" y="12497"/>
                  <a:pt x="6854" y="12368"/>
                </a:cubicBezTo>
                <a:cubicBezTo>
                  <a:pt x="6785" y="12344"/>
                  <a:pt x="6804" y="12214"/>
                  <a:pt x="6870" y="12208"/>
                </a:cubicBezTo>
                <a:cubicBezTo>
                  <a:pt x="7515" y="12157"/>
                  <a:pt x="8167" y="12272"/>
                  <a:pt x="8813" y="12302"/>
                </a:cubicBezTo>
                <a:cubicBezTo>
                  <a:pt x="9455" y="12332"/>
                  <a:pt x="10098" y="12335"/>
                  <a:pt x="10741" y="12316"/>
                </a:cubicBezTo>
                <a:cubicBezTo>
                  <a:pt x="11390" y="12295"/>
                  <a:pt x="12038" y="12248"/>
                  <a:pt x="12686" y="12175"/>
                </a:cubicBezTo>
                <a:cubicBezTo>
                  <a:pt x="13002" y="12139"/>
                  <a:pt x="13320" y="12100"/>
                  <a:pt x="13635" y="12048"/>
                </a:cubicBezTo>
                <a:cubicBezTo>
                  <a:pt x="13752" y="12028"/>
                  <a:pt x="13879" y="12001"/>
                  <a:pt x="13980" y="11915"/>
                </a:cubicBezTo>
                <a:cubicBezTo>
                  <a:pt x="14090" y="11819"/>
                  <a:pt x="14130" y="11653"/>
                  <a:pt x="14156" y="11489"/>
                </a:cubicBezTo>
                <a:cubicBezTo>
                  <a:pt x="14230" y="11015"/>
                  <a:pt x="14273" y="10527"/>
                  <a:pt x="14308" y="10046"/>
                </a:cubicBezTo>
                <a:cubicBezTo>
                  <a:pt x="14326" y="9805"/>
                  <a:pt x="14339" y="9564"/>
                  <a:pt x="14353" y="9323"/>
                </a:cubicBezTo>
                <a:cubicBezTo>
                  <a:pt x="14366" y="9097"/>
                  <a:pt x="14359" y="8855"/>
                  <a:pt x="14433" y="8648"/>
                </a:cubicBezTo>
                <a:cubicBezTo>
                  <a:pt x="14445" y="8615"/>
                  <a:pt x="14490" y="8612"/>
                  <a:pt x="14502" y="8648"/>
                </a:cubicBezTo>
                <a:close/>
                <a:moveTo>
                  <a:pt x="459" y="10107"/>
                </a:moveTo>
                <a:cubicBezTo>
                  <a:pt x="462" y="10446"/>
                  <a:pt x="435" y="10779"/>
                  <a:pt x="493" y="11113"/>
                </a:cubicBezTo>
                <a:cubicBezTo>
                  <a:pt x="549" y="11438"/>
                  <a:pt x="674" y="11730"/>
                  <a:pt x="890" y="11907"/>
                </a:cubicBezTo>
                <a:cubicBezTo>
                  <a:pt x="1363" y="12291"/>
                  <a:pt x="1970" y="11934"/>
                  <a:pt x="2447" y="12288"/>
                </a:cubicBezTo>
                <a:cubicBezTo>
                  <a:pt x="2522" y="12344"/>
                  <a:pt x="2467" y="12475"/>
                  <a:pt x="2392" y="12461"/>
                </a:cubicBezTo>
                <a:cubicBezTo>
                  <a:pt x="2091" y="12396"/>
                  <a:pt x="1792" y="12383"/>
                  <a:pt x="1487" y="12354"/>
                </a:cubicBezTo>
                <a:cubicBezTo>
                  <a:pt x="1214" y="12329"/>
                  <a:pt x="931" y="12263"/>
                  <a:pt x="714" y="12023"/>
                </a:cubicBezTo>
                <a:cubicBezTo>
                  <a:pt x="519" y="11811"/>
                  <a:pt x="408" y="11489"/>
                  <a:pt x="363" y="11161"/>
                </a:cubicBezTo>
                <a:cubicBezTo>
                  <a:pt x="315" y="10817"/>
                  <a:pt x="313" y="10429"/>
                  <a:pt x="400" y="10097"/>
                </a:cubicBezTo>
                <a:cubicBezTo>
                  <a:pt x="411" y="10055"/>
                  <a:pt x="459" y="10059"/>
                  <a:pt x="459" y="10107"/>
                </a:cubicBezTo>
                <a:close/>
                <a:moveTo>
                  <a:pt x="7975" y="650"/>
                </a:moveTo>
                <a:cubicBezTo>
                  <a:pt x="6374" y="609"/>
                  <a:pt x="4770" y="656"/>
                  <a:pt x="3172" y="789"/>
                </a:cubicBezTo>
                <a:cubicBezTo>
                  <a:pt x="2770" y="822"/>
                  <a:pt x="2370" y="861"/>
                  <a:pt x="1968" y="906"/>
                </a:cubicBezTo>
                <a:cubicBezTo>
                  <a:pt x="1670" y="939"/>
                  <a:pt x="1339" y="951"/>
                  <a:pt x="1071" y="1151"/>
                </a:cubicBezTo>
                <a:cubicBezTo>
                  <a:pt x="775" y="1376"/>
                  <a:pt x="719" y="1804"/>
                  <a:pt x="722" y="2226"/>
                </a:cubicBezTo>
                <a:cubicBezTo>
                  <a:pt x="727" y="2747"/>
                  <a:pt x="752" y="3268"/>
                  <a:pt x="768" y="3789"/>
                </a:cubicBezTo>
                <a:cubicBezTo>
                  <a:pt x="1090" y="7270"/>
                  <a:pt x="723" y="10463"/>
                  <a:pt x="1206" y="11157"/>
                </a:cubicBezTo>
                <a:cubicBezTo>
                  <a:pt x="1390" y="11419"/>
                  <a:pt x="1661" y="11514"/>
                  <a:pt x="1919" y="11545"/>
                </a:cubicBezTo>
                <a:cubicBezTo>
                  <a:pt x="2219" y="11579"/>
                  <a:pt x="2522" y="11558"/>
                  <a:pt x="2821" y="11555"/>
                </a:cubicBezTo>
                <a:cubicBezTo>
                  <a:pt x="3147" y="11552"/>
                  <a:pt x="3473" y="11548"/>
                  <a:pt x="3799" y="11545"/>
                </a:cubicBezTo>
                <a:cubicBezTo>
                  <a:pt x="5288" y="11530"/>
                  <a:pt x="6777" y="11531"/>
                  <a:pt x="8267" y="11536"/>
                </a:cubicBezTo>
                <a:cubicBezTo>
                  <a:pt x="9756" y="11531"/>
                  <a:pt x="9446" y="11530"/>
                  <a:pt x="10935" y="11545"/>
                </a:cubicBezTo>
                <a:cubicBezTo>
                  <a:pt x="11261" y="11548"/>
                  <a:pt x="11587" y="11552"/>
                  <a:pt x="11913" y="11555"/>
                </a:cubicBezTo>
                <a:cubicBezTo>
                  <a:pt x="12212" y="11558"/>
                  <a:pt x="12515" y="11579"/>
                  <a:pt x="12815" y="11545"/>
                </a:cubicBezTo>
                <a:cubicBezTo>
                  <a:pt x="13073" y="11514"/>
                  <a:pt x="13344" y="11419"/>
                  <a:pt x="13528" y="11157"/>
                </a:cubicBezTo>
                <a:cubicBezTo>
                  <a:pt x="13726" y="10415"/>
                  <a:pt x="13948" y="4359"/>
                  <a:pt x="13966" y="3789"/>
                </a:cubicBezTo>
                <a:cubicBezTo>
                  <a:pt x="13982" y="3268"/>
                  <a:pt x="14007" y="2747"/>
                  <a:pt x="14012" y="2226"/>
                </a:cubicBezTo>
                <a:cubicBezTo>
                  <a:pt x="14015" y="1804"/>
                  <a:pt x="13959" y="1376"/>
                  <a:pt x="13663" y="1151"/>
                </a:cubicBezTo>
                <a:cubicBezTo>
                  <a:pt x="13396" y="951"/>
                  <a:pt x="13065" y="939"/>
                  <a:pt x="12766" y="906"/>
                </a:cubicBezTo>
                <a:cubicBezTo>
                  <a:pt x="12365" y="861"/>
                  <a:pt x="11965" y="822"/>
                  <a:pt x="11562" y="789"/>
                </a:cubicBezTo>
                <a:cubicBezTo>
                  <a:pt x="9964" y="656"/>
                  <a:pt x="10160" y="609"/>
                  <a:pt x="8558" y="650"/>
                </a:cubicBezTo>
                <a:cubicBezTo>
                  <a:pt x="8460" y="652"/>
                  <a:pt x="8363" y="655"/>
                  <a:pt x="8267" y="657"/>
                </a:cubicBezTo>
                <a:cubicBezTo>
                  <a:pt x="8170" y="655"/>
                  <a:pt x="8073" y="652"/>
                  <a:pt x="7975" y="650"/>
                </a:cubicBezTo>
                <a:close/>
                <a:moveTo>
                  <a:pt x="8267" y="11914"/>
                </a:moveTo>
                <a:cubicBezTo>
                  <a:pt x="7697" y="11912"/>
                  <a:pt x="7127" y="11910"/>
                  <a:pt x="6558" y="11907"/>
                </a:cubicBezTo>
                <a:cubicBezTo>
                  <a:pt x="5344" y="11903"/>
                  <a:pt x="4131" y="11894"/>
                  <a:pt x="2919" y="11876"/>
                </a:cubicBezTo>
                <a:cubicBezTo>
                  <a:pt x="2636" y="11873"/>
                  <a:pt x="2353" y="11877"/>
                  <a:pt x="2071" y="11858"/>
                </a:cubicBezTo>
                <a:cubicBezTo>
                  <a:pt x="1820" y="11841"/>
                  <a:pt x="1568" y="11790"/>
                  <a:pt x="1341" y="11641"/>
                </a:cubicBezTo>
                <a:cubicBezTo>
                  <a:pt x="762" y="11261"/>
                  <a:pt x="761" y="10107"/>
                  <a:pt x="739" y="9436"/>
                </a:cubicBezTo>
                <a:cubicBezTo>
                  <a:pt x="658" y="7267"/>
                  <a:pt x="596" y="5096"/>
                  <a:pt x="530" y="2927"/>
                </a:cubicBezTo>
                <a:cubicBezTo>
                  <a:pt x="516" y="2475"/>
                  <a:pt x="463" y="1972"/>
                  <a:pt x="575" y="1534"/>
                </a:cubicBezTo>
                <a:cubicBezTo>
                  <a:pt x="676" y="1144"/>
                  <a:pt x="907" y="897"/>
                  <a:pt x="1194" y="774"/>
                </a:cubicBezTo>
                <a:cubicBezTo>
                  <a:pt x="1509" y="639"/>
                  <a:pt x="1855" y="630"/>
                  <a:pt x="2181" y="594"/>
                </a:cubicBezTo>
                <a:cubicBezTo>
                  <a:pt x="2589" y="549"/>
                  <a:pt x="2997" y="510"/>
                  <a:pt x="3404" y="478"/>
                </a:cubicBezTo>
                <a:cubicBezTo>
                  <a:pt x="5016" y="344"/>
                  <a:pt x="6632" y="299"/>
                  <a:pt x="8247" y="343"/>
                </a:cubicBezTo>
                <a:lnTo>
                  <a:pt x="8267" y="343"/>
                </a:lnTo>
                <a:lnTo>
                  <a:pt x="8286" y="343"/>
                </a:lnTo>
                <a:cubicBezTo>
                  <a:pt x="9901" y="299"/>
                  <a:pt x="9718" y="344"/>
                  <a:pt x="11330" y="478"/>
                </a:cubicBezTo>
                <a:cubicBezTo>
                  <a:pt x="11737" y="510"/>
                  <a:pt x="12145" y="549"/>
                  <a:pt x="12553" y="594"/>
                </a:cubicBezTo>
                <a:cubicBezTo>
                  <a:pt x="12880" y="630"/>
                  <a:pt x="13225" y="639"/>
                  <a:pt x="13540" y="774"/>
                </a:cubicBezTo>
                <a:cubicBezTo>
                  <a:pt x="13827" y="897"/>
                  <a:pt x="14059" y="1144"/>
                  <a:pt x="14159" y="1534"/>
                </a:cubicBezTo>
                <a:cubicBezTo>
                  <a:pt x="14271" y="1972"/>
                  <a:pt x="14218" y="2475"/>
                  <a:pt x="14205" y="2927"/>
                </a:cubicBezTo>
                <a:cubicBezTo>
                  <a:pt x="14138" y="5096"/>
                  <a:pt x="14076" y="7267"/>
                  <a:pt x="13995" y="9436"/>
                </a:cubicBezTo>
                <a:cubicBezTo>
                  <a:pt x="13973" y="10107"/>
                  <a:pt x="13972" y="11261"/>
                  <a:pt x="13393" y="11641"/>
                </a:cubicBezTo>
                <a:cubicBezTo>
                  <a:pt x="13166" y="11790"/>
                  <a:pt x="12914" y="11841"/>
                  <a:pt x="12663" y="11858"/>
                </a:cubicBezTo>
                <a:cubicBezTo>
                  <a:pt x="12381" y="11877"/>
                  <a:pt x="12098" y="11873"/>
                  <a:pt x="11815" y="11876"/>
                </a:cubicBezTo>
                <a:cubicBezTo>
                  <a:pt x="10603" y="11894"/>
                  <a:pt x="11189" y="11903"/>
                  <a:pt x="9976" y="11907"/>
                </a:cubicBezTo>
                <a:cubicBezTo>
                  <a:pt x="9406" y="11910"/>
                  <a:pt x="8836" y="11912"/>
                  <a:pt x="8267" y="11914"/>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nvGrpSpPr>
          <p:cNvPr id="3" name="Group 2">
            <a:extLst>
              <a:ext uri="{FF2B5EF4-FFF2-40B4-BE49-F238E27FC236}">
                <a16:creationId xmlns:a16="http://schemas.microsoft.com/office/drawing/2014/main" id="{38DABEF0-81E9-4DB4-8B9E-F2E0E8988A03}"/>
              </a:ext>
            </a:extLst>
          </p:cNvPr>
          <p:cNvGrpSpPr/>
          <p:nvPr/>
        </p:nvGrpSpPr>
        <p:grpSpPr>
          <a:xfrm>
            <a:off x="12493638" y="3123743"/>
            <a:ext cx="3792801" cy="3289549"/>
            <a:chOff x="11887164" y="1505371"/>
            <a:chExt cx="3792801" cy="3289549"/>
          </a:xfrm>
        </p:grpSpPr>
        <p:sp>
          <p:nvSpPr>
            <p:cNvPr id="8" name="Freeform 8">
              <a:extLst>
                <a:ext uri="{FF2B5EF4-FFF2-40B4-BE49-F238E27FC236}">
                  <a16:creationId xmlns:a16="http://schemas.microsoft.com/office/drawing/2014/main" id="{0CCD14A4-5C2F-4237-BDCD-0AFF09C7DEA0}"/>
                </a:ext>
              </a:extLst>
            </p:cNvPr>
            <p:cNvSpPr>
              <a:spLocks/>
            </p:cNvSpPr>
            <p:nvPr/>
          </p:nvSpPr>
          <p:spPr bwMode="auto">
            <a:xfrm>
              <a:off x="12161293" y="1865421"/>
              <a:ext cx="3287503" cy="2700376"/>
            </a:xfrm>
            <a:custGeom>
              <a:avLst/>
              <a:gdLst>
                <a:gd name="T0" fmla="*/ 6891 w 12627"/>
                <a:gd name="T1" fmla="*/ 10380 h 10418"/>
                <a:gd name="T2" fmla="*/ 2330 w 12627"/>
                <a:gd name="T3" fmla="*/ 10247 h 10418"/>
                <a:gd name="T4" fmla="*/ 1187 w 12627"/>
                <a:gd name="T5" fmla="*/ 10137 h 10418"/>
                <a:gd name="T6" fmla="*/ 335 w 12627"/>
                <a:gd name="T7" fmla="*/ 9903 h 10418"/>
                <a:gd name="T8" fmla="*/ 3 w 12627"/>
                <a:gd name="T9" fmla="*/ 8883 h 10418"/>
                <a:gd name="T10" fmla="*/ 47 w 12627"/>
                <a:gd name="T11" fmla="*/ 7398 h 10418"/>
                <a:gd name="T12" fmla="*/ 463 w 12627"/>
                <a:gd name="T13" fmla="*/ 401 h 10418"/>
                <a:gd name="T14" fmla="*/ 1140 w 12627"/>
                <a:gd name="T15" fmla="*/ 33 h 10418"/>
                <a:gd name="T16" fmla="*/ 1996 w 12627"/>
                <a:gd name="T17" fmla="*/ 23 h 10418"/>
                <a:gd name="T18" fmla="*/ 2925 w 12627"/>
                <a:gd name="T19" fmla="*/ 33 h 10418"/>
                <a:gd name="T20" fmla="*/ 7168 w 12627"/>
                <a:gd name="T21" fmla="*/ 41 h 10418"/>
                <a:gd name="T22" fmla="*/ 9702 w 12627"/>
                <a:gd name="T23" fmla="*/ 33 h 10418"/>
                <a:gd name="T24" fmla="*/ 10631 w 12627"/>
                <a:gd name="T25" fmla="*/ 23 h 10418"/>
                <a:gd name="T26" fmla="*/ 11487 w 12627"/>
                <a:gd name="T27" fmla="*/ 33 h 10418"/>
                <a:gd name="T28" fmla="*/ 12164 w 12627"/>
                <a:gd name="T29" fmla="*/ 401 h 10418"/>
                <a:gd name="T30" fmla="*/ 12580 w 12627"/>
                <a:gd name="T31" fmla="*/ 7398 h 10418"/>
                <a:gd name="T32" fmla="*/ 12624 w 12627"/>
                <a:gd name="T33" fmla="*/ 8883 h 10418"/>
                <a:gd name="T34" fmla="*/ 12292 w 12627"/>
                <a:gd name="T35" fmla="*/ 9903 h 10418"/>
                <a:gd name="T36" fmla="*/ 11440 w 12627"/>
                <a:gd name="T37" fmla="*/ 10137 h 10418"/>
                <a:gd name="T38" fmla="*/ 10297 w 12627"/>
                <a:gd name="T39" fmla="*/ 10247 h 10418"/>
                <a:gd name="T40" fmla="*/ 7445 w 12627"/>
                <a:gd name="T41" fmla="*/ 10380 h 10418"/>
                <a:gd name="T42" fmla="*/ 7168 w 12627"/>
                <a:gd name="T43" fmla="*/ 10373 h 10418"/>
                <a:gd name="T44" fmla="*/ 6891 w 12627"/>
                <a:gd name="T45" fmla="*/ 10380 h 10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27" h="10418">
                  <a:moveTo>
                    <a:pt x="6891" y="10380"/>
                  </a:moveTo>
                  <a:cubicBezTo>
                    <a:pt x="5370" y="10418"/>
                    <a:pt x="3847" y="10374"/>
                    <a:pt x="2330" y="10247"/>
                  </a:cubicBezTo>
                  <a:cubicBezTo>
                    <a:pt x="1947" y="10216"/>
                    <a:pt x="1568" y="10179"/>
                    <a:pt x="1187" y="10137"/>
                  </a:cubicBezTo>
                  <a:cubicBezTo>
                    <a:pt x="903" y="10105"/>
                    <a:pt x="589" y="10094"/>
                    <a:pt x="335" y="9903"/>
                  </a:cubicBezTo>
                  <a:cubicBezTo>
                    <a:pt x="53" y="9690"/>
                    <a:pt x="0" y="9283"/>
                    <a:pt x="3" y="8883"/>
                  </a:cubicBezTo>
                  <a:cubicBezTo>
                    <a:pt x="7" y="8388"/>
                    <a:pt x="32" y="7893"/>
                    <a:pt x="47" y="7398"/>
                  </a:cubicBezTo>
                  <a:cubicBezTo>
                    <a:pt x="352" y="4093"/>
                    <a:pt x="4" y="1060"/>
                    <a:pt x="463" y="401"/>
                  </a:cubicBezTo>
                  <a:cubicBezTo>
                    <a:pt x="637" y="152"/>
                    <a:pt x="894" y="63"/>
                    <a:pt x="1140" y="33"/>
                  </a:cubicBezTo>
                  <a:cubicBezTo>
                    <a:pt x="1425" y="0"/>
                    <a:pt x="1712" y="20"/>
                    <a:pt x="1996" y="23"/>
                  </a:cubicBezTo>
                  <a:cubicBezTo>
                    <a:pt x="2306" y="26"/>
                    <a:pt x="2615" y="30"/>
                    <a:pt x="2925" y="33"/>
                  </a:cubicBezTo>
                  <a:cubicBezTo>
                    <a:pt x="4339" y="48"/>
                    <a:pt x="5753" y="46"/>
                    <a:pt x="7168" y="41"/>
                  </a:cubicBezTo>
                  <a:cubicBezTo>
                    <a:pt x="8582" y="46"/>
                    <a:pt x="8288" y="48"/>
                    <a:pt x="9702" y="33"/>
                  </a:cubicBezTo>
                  <a:cubicBezTo>
                    <a:pt x="10012" y="30"/>
                    <a:pt x="10321" y="26"/>
                    <a:pt x="10631" y="23"/>
                  </a:cubicBezTo>
                  <a:cubicBezTo>
                    <a:pt x="10914" y="20"/>
                    <a:pt x="11202" y="0"/>
                    <a:pt x="11487" y="33"/>
                  </a:cubicBezTo>
                  <a:cubicBezTo>
                    <a:pt x="11732" y="63"/>
                    <a:pt x="11990" y="152"/>
                    <a:pt x="12164" y="401"/>
                  </a:cubicBezTo>
                  <a:cubicBezTo>
                    <a:pt x="12352" y="1106"/>
                    <a:pt x="12563" y="6857"/>
                    <a:pt x="12580" y="7398"/>
                  </a:cubicBezTo>
                  <a:cubicBezTo>
                    <a:pt x="12595" y="7893"/>
                    <a:pt x="12619" y="8388"/>
                    <a:pt x="12624" y="8883"/>
                  </a:cubicBezTo>
                  <a:cubicBezTo>
                    <a:pt x="12627" y="9283"/>
                    <a:pt x="12574" y="9690"/>
                    <a:pt x="12292" y="9903"/>
                  </a:cubicBezTo>
                  <a:cubicBezTo>
                    <a:pt x="12038" y="10094"/>
                    <a:pt x="11724" y="10105"/>
                    <a:pt x="11440" y="10137"/>
                  </a:cubicBezTo>
                  <a:cubicBezTo>
                    <a:pt x="11059" y="10179"/>
                    <a:pt x="10679" y="10216"/>
                    <a:pt x="10297" y="10247"/>
                  </a:cubicBezTo>
                  <a:cubicBezTo>
                    <a:pt x="8780" y="10374"/>
                    <a:pt x="8965" y="10418"/>
                    <a:pt x="7445" y="10380"/>
                  </a:cubicBezTo>
                  <a:cubicBezTo>
                    <a:pt x="7352" y="10377"/>
                    <a:pt x="7259" y="10375"/>
                    <a:pt x="7168" y="10373"/>
                  </a:cubicBezTo>
                  <a:cubicBezTo>
                    <a:pt x="7076" y="10375"/>
                    <a:pt x="6984" y="10377"/>
                    <a:pt x="6891" y="10380"/>
                  </a:cubicBezTo>
                  <a:close/>
                </a:path>
              </a:pathLst>
            </a:custGeom>
            <a:blipFill>
              <a:blip r:embed="rId5"/>
              <a:stretch>
                <a:fillRect/>
              </a:stretch>
            </a:blip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9" name="Freeform 9">
              <a:extLst>
                <a:ext uri="{FF2B5EF4-FFF2-40B4-BE49-F238E27FC236}">
                  <a16:creationId xmlns:a16="http://schemas.microsoft.com/office/drawing/2014/main" id="{E3B13887-DE91-4220-974A-FA69DD5A600D}"/>
                </a:ext>
              </a:extLst>
            </p:cNvPr>
            <p:cNvSpPr>
              <a:spLocks noEditPoints="1"/>
            </p:cNvSpPr>
            <p:nvPr/>
          </p:nvSpPr>
          <p:spPr bwMode="auto">
            <a:xfrm>
              <a:off x="11887164" y="1505371"/>
              <a:ext cx="3792801" cy="3289549"/>
            </a:xfrm>
            <a:custGeom>
              <a:avLst/>
              <a:gdLst>
                <a:gd name="T0" fmla="*/ 180 w 14563"/>
                <a:gd name="T1" fmla="*/ 11324 h 12687"/>
                <a:gd name="T2" fmla="*/ 2134 w 14563"/>
                <a:gd name="T3" fmla="*/ 12500 h 12687"/>
                <a:gd name="T4" fmla="*/ 1174 w 14563"/>
                <a:gd name="T5" fmla="*/ 12565 h 12687"/>
                <a:gd name="T6" fmla="*/ 50 w 14563"/>
                <a:gd name="T7" fmla="*/ 11372 h 12687"/>
                <a:gd name="T8" fmla="*/ 146 w 14563"/>
                <a:gd name="T9" fmla="*/ 10318 h 12687"/>
                <a:gd name="T10" fmla="*/ 14547 w 14563"/>
                <a:gd name="T11" fmla="*/ 3441 h 12687"/>
                <a:gd name="T12" fmla="*/ 14409 w 14563"/>
                <a:gd name="T13" fmla="*/ 1392 h 12687"/>
                <a:gd name="T14" fmla="*/ 13203 w 14563"/>
                <a:gd name="T15" fmla="*/ 257 h 12687"/>
                <a:gd name="T16" fmla="*/ 7984 w 14563"/>
                <a:gd name="T17" fmla="*/ 118 h 12687"/>
                <a:gd name="T18" fmla="*/ 6869 w 14563"/>
                <a:gd name="T19" fmla="*/ 479 h 12687"/>
                <a:gd name="T20" fmla="*/ 10740 w 14563"/>
                <a:gd name="T21" fmla="*/ 371 h 12687"/>
                <a:gd name="T22" fmla="*/ 13635 w 14563"/>
                <a:gd name="T23" fmla="*/ 639 h 12687"/>
                <a:gd name="T24" fmla="*/ 14155 w 14563"/>
                <a:gd name="T25" fmla="*/ 1197 h 12687"/>
                <a:gd name="T26" fmla="*/ 14352 w 14563"/>
                <a:gd name="T27" fmla="*/ 3363 h 12687"/>
                <a:gd name="T28" fmla="*/ 14502 w 14563"/>
                <a:gd name="T29" fmla="*/ 4039 h 12687"/>
                <a:gd name="T30" fmla="*/ 493 w 14563"/>
                <a:gd name="T31" fmla="*/ 1574 h 12687"/>
                <a:gd name="T32" fmla="*/ 2446 w 14563"/>
                <a:gd name="T33" fmla="*/ 398 h 12687"/>
                <a:gd name="T34" fmla="*/ 1487 w 14563"/>
                <a:gd name="T35" fmla="*/ 333 h 12687"/>
                <a:gd name="T36" fmla="*/ 362 w 14563"/>
                <a:gd name="T37" fmla="*/ 1526 h 12687"/>
                <a:gd name="T38" fmla="*/ 458 w 14563"/>
                <a:gd name="T39" fmla="*/ 2580 h 12687"/>
                <a:gd name="T40" fmla="*/ 3171 w 14563"/>
                <a:gd name="T41" fmla="*/ 11898 h 12687"/>
                <a:gd name="T42" fmla="*/ 1071 w 14563"/>
                <a:gd name="T43" fmla="*/ 11535 h 12687"/>
                <a:gd name="T44" fmla="*/ 767 w 14563"/>
                <a:gd name="T45" fmla="*/ 8898 h 12687"/>
                <a:gd name="T46" fmla="*/ 1919 w 14563"/>
                <a:gd name="T47" fmla="*/ 1142 h 12687"/>
                <a:gd name="T48" fmla="*/ 3799 w 14563"/>
                <a:gd name="T49" fmla="*/ 1142 h 12687"/>
                <a:gd name="T50" fmla="*/ 10934 w 14563"/>
                <a:gd name="T51" fmla="*/ 1142 h 12687"/>
                <a:gd name="T52" fmla="*/ 12814 w 14563"/>
                <a:gd name="T53" fmla="*/ 1142 h 12687"/>
                <a:gd name="T54" fmla="*/ 13965 w 14563"/>
                <a:gd name="T55" fmla="*/ 8898 h 12687"/>
                <a:gd name="T56" fmla="*/ 13662 w 14563"/>
                <a:gd name="T57" fmla="*/ 11535 h 12687"/>
                <a:gd name="T58" fmla="*/ 11562 w 14563"/>
                <a:gd name="T59" fmla="*/ 11898 h 12687"/>
                <a:gd name="T60" fmla="*/ 8266 w 14563"/>
                <a:gd name="T61" fmla="*/ 12030 h 12687"/>
                <a:gd name="T62" fmla="*/ 8266 w 14563"/>
                <a:gd name="T63" fmla="*/ 773 h 12687"/>
                <a:gd name="T64" fmla="*/ 2918 w 14563"/>
                <a:gd name="T65" fmla="*/ 811 h 12687"/>
                <a:gd name="T66" fmla="*/ 1340 w 14563"/>
                <a:gd name="T67" fmla="*/ 1046 h 12687"/>
                <a:gd name="T68" fmla="*/ 529 w 14563"/>
                <a:gd name="T69" fmla="*/ 9760 h 12687"/>
                <a:gd name="T70" fmla="*/ 1193 w 14563"/>
                <a:gd name="T71" fmla="*/ 11913 h 12687"/>
                <a:gd name="T72" fmla="*/ 3403 w 14563"/>
                <a:gd name="T73" fmla="*/ 12209 h 12687"/>
                <a:gd name="T74" fmla="*/ 8266 w 14563"/>
                <a:gd name="T75" fmla="*/ 12343 h 12687"/>
                <a:gd name="T76" fmla="*/ 11330 w 14563"/>
                <a:gd name="T77" fmla="*/ 12209 h 12687"/>
                <a:gd name="T78" fmla="*/ 13540 w 14563"/>
                <a:gd name="T79" fmla="*/ 11913 h 12687"/>
                <a:gd name="T80" fmla="*/ 14204 w 14563"/>
                <a:gd name="T81" fmla="*/ 9760 h 12687"/>
                <a:gd name="T82" fmla="*/ 13393 w 14563"/>
                <a:gd name="T83" fmla="*/ 1046 h 12687"/>
                <a:gd name="T84" fmla="*/ 11815 w 14563"/>
                <a:gd name="T85" fmla="*/ 811 h 12687"/>
                <a:gd name="T86" fmla="*/ 8266 w 14563"/>
                <a:gd name="T87" fmla="*/ 773 h 1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63" h="12687">
                  <a:moveTo>
                    <a:pt x="146" y="10318"/>
                  </a:moveTo>
                  <a:cubicBezTo>
                    <a:pt x="149" y="10657"/>
                    <a:pt x="122" y="10991"/>
                    <a:pt x="180" y="11324"/>
                  </a:cubicBezTo>
                  <a:cubicBezTo>
                    <a:pt x="236" y="11649"/>
                    <a:pt x="361" y="11941"/>
                    <a:pt x="577" y="12118"/>
                  </a:cubicBezTo>
                  <a:cubicBezTo>
                    <a:pt x="1049" y="12502"/>
                    <a:pt x="1657" y="12145"/>
                    <a:pt x="2134" y="12500"/>
                  </a:cubicBezTo>
                  <a:cubicBezTo>
                    <a:pt x="2208" y="12555"/>
                    <a:pt x="2154" y="12687"/>
                    <a:pt x="2079" y="12672"/>
                  </a:cubicBezTo>
                  <a:cubicBezTo>
                    <a:pt x="1778" y="12607"/>
                    <a:pt x="1478" y="12594"/>
                    <a:pt x="1174" y="12565"/>
                  </a:cubicBezTo>
                  <a:cubicBezTo>
                    <a:pt x="901" y="12540"/>
                    <a:pt x="618" y="12474"/>
                    <a:pt x="401" y="12235"/>
                  </a:cubicBezTo>
                  <a:cubicBezTo>
                    <a:pt x="206" y="12022"/>
                    <a:pt x="94" y="11700"/>
                    <a:pt x="50" y="11372"/>
                  </a:cubicBezTo>
                  <a:cubicBezTo>
                    <a:pt x="2" y="11028"/>
                    <a:pt x="0" y="10640"/>
                    <a:pt x="87" y="10308"/>
                  </a:cubicBezTo>
                  <a:cubicBezTo>
                    <a:pt x="98" y="10266"/>
                    <a:pt x="146" y="10271"/>
                    <a:pt x="146" y="10318"/>
                  </a:cubicBezTo>
                  <a:close/>
                  <a:moveTo>
                    <a:pt x="14502" y="4039"/>
                  </a:moveTo>
                  <a:cubicBezTo>
                    <a:pt x="14563" y="3849"/>
                    <a:pt x="14548" y="3646"/>
                    <a:pt x="14547" y="3441"/>
                  </a:cubicBezTo>
                  <a:cubicBezTo>
                    <a:pt x="14546" y="3209"/>
                    <a:pt x="14534" y="2976"/>
                    <a:pt x="14521" y="2744"/>
                  </a:cubicBezTo>
                  <a:cubicBezTo>
                    <a:pt x="14495" y="2292"/>
                    <a:pt x="14458" y="1841"/>
                    <a:pt x="14409" y="1392"/>
                  </a:cubicBezTo>
                  <a:cubicBezTo>
                    <a:pt x="14370" y="1027"/>
                    <a:pt x="14322" y="640"/>
                    <a:pt x="14049" y="461"/>
                  </a:cubicBezTo>
                  <a:cubicBezTo>
                    <a:pt x="13795" y="293"/>
                    <a:pt x="13479" y="295"/>
                    <a:pt x="13203" y="257"/>
                  </a:cubicBezTo>
                  <a:cubicBezTo>
                    <a:pt x="11847" y="70"/>
                    <a:pt x="10483" y="0"/>
                    <a:pt x="9120" y="49"/>
                  </a:cubicBezTo>
                  <a:cubicBezTo>
                    <a:pt x="8741" y="64"/>
                    <a:pt x="8362" y="87"/>
                    <a:pt x="7984" y="118"/>
                  </a:cubicBezTo>
                  <a:cubicBezTo>
                    <a:pt x="7602" y="151"/>
                    <a:pt x="7224" y="190"/>
                    <a:pt x="6853" y="319"/>
                  </a:cubicBezTo>
                  <a:cubicBezTo>
                    <a:pt x="6784" y="343"/>
                    <a:pt x="6803" y="473"/>
                    <a:pt x="6869" y="479"/>
                  </a:cubicBezTo>
                  <a:cubicBezTo>
                    <a:pt x="7514" y="530"/>
                    <a:pt x="8166" y="414"/>
                    <a:pt x="8813" y="384"/>
                  </a:cubicBezTo>
                  <a:cubicBezTo>
                    <a:pt x="9454" y="355"/>
                    <a:pt x="10097" y="351"/>
                    <a:pt x="10740" y="371"/>
                  </a:cubicBezTo>
                  <a:cubicBezTo>
                    <a:pt x="11389" y="392"/>
                    <a:pt x="12038" y="438"/>
                    <a:pt x="12685" y="512"/>
                  </a:cubicBezTo>
                  <a:cubicBezTo>
                    <a:pt x="13002" y="548"/>
                    <a:pt x="13319" y="587"/>
                    <a:pt x="13635" y="639"/>
                  </a:cubicBezTo>
                  <a:cubicBezTo>
                    <a:pt x="13752" y="658"/>
                    <a:pt x="13879" y="685"/>
                    <a:pt x="13979" y="772"/>
                  </a:cubicBezTo>
                  <a:cubicBezTo>
                    <a:pt x="14089" y="868"/>
                    <a:pt x="14129" y="1034"/>
                    <a:pt x="14155" y="1197"/>
                  </a:cubicBezTo>
                  <a:cubicBezTo>
                    <a:pt x="14230" y="1672"/>
                    <a:pt x="14272" y="2160"/>
                    <a:pt x="14308" y="2640"/>
                  </a:cubicBezTo>
                  <a:cubicBezTo>
                    <a:pt x="14326" y="2881"/>
                    <a:pt x="14338" y="3123"/>
                    <a:pt x="14352" y="3363"/>
                  </a:cubicBezTo>
                  <a:cubicBezTo>
                    <a:pt x="14366" y="3590"/>
                    <a:pt x="14358" y="3832"/>
                    <a:pt x="14433" y="4039"/>
                  </a:cubicBezTo>
                  <a:cubicBezTo>
                    <a:pt x="14445" y="4072"/>
                    <a:pt x="14489" y="4075"/>
                    <a:pt x="14502" y="4039"/>
                  </a:cubicBezTo>
                  <a:close/>
                  <a:moveTo>
                    <a:pt x="458" y="2580"/>
                  </a:moveTo>
                  <a:cubicBezTo>
                    <a:pt x="462" y="2241"/>
                    <a:pt x="435" y="1907"/>
                    <a:pt x="493" y="1574"/>
                  </a:cubicBezTo>
                  <a:cubicBezTo>
                    <a:pt x="548" y="1249"/>
                    <a:pt x="673" y="957"/>
                    <a:pt x="889" y="780"/>
                  </a:cubicBezTo>
                  <a:cubicBezTo>
                    <a:pt x="1362" y="396"/>
                    <a:pt x="1969" y="753"/>
                    <a:pt x="2446" y="398"/>
                  </a:cubicBezTo>
                  <a:cubicBezTo>
                    <a:pt x="2521" y="343"/>
                    <a:pt x="2466" y="211"/>
                    <a:pt x="2392" y="226"/>
                  </a:cubicBezTo>
                  <a:cubicBezTo>
                    <a:pt x="2091" y="291"/>
                    <a:pt x="1791" y="304"/>
                    <a:pt x="1487" y="333"/>
                  </a:cubicBezTo>
                  <a:cubicBezTo>
                    <a:pt x="1214" y="358"/>
                    <a:pt x="931" y="424"/>
                    <a:pt x="713" y="663"/>
                  </a:cubicBezTo>
                  <a:cubicBezTo>
                    <a:pt x="518" y="876"/>
                    <a:pt x="407" y="1198"/>
                    <a:pt x="362" y="1526"/>
                  </a:cubicBezTo>
                  <a:cubicBezTo>
                    <a:pt x="314" y="1870"/>
                    <a:pt x="312" y="2258"/>
                    <a:pt x="399" y="2590"/>
                  </a:cubicBezTo>
                  <a:cubicBezTo>
                    <a:pt x="410" y="2632"/>
                    <a:pt x="458" y="2627"/>
                    <a:pt x="458" y="2580"/>
                  </a:cubicBezTo>
                  <a:close/>
                  <a:moveTo>
                    <a:pt x="7974" y="12037"/>
                  </a:moveTo>
                  <a:cubicBezTo>
                    <a:pt x="6373" y="12077"/>
                    <a:pt x="4769" y="12031"/>
                    <a:pt x="3171" y="11898"/>
                  </a:cubicBezTo>
                  <a:cubicBezTo>
                    <a:pt x="2769" y="11865"/>
                    <a:pt x="2369" y="11826"/>
                    <a:pt x="1968" y="11781"/>
                  </a:cubicBezTo>
                  <a:cubicBezTo>
                    <a:pt x="1669" y="11748"/>
                    <a:pt x="1338" y="11736"/>
                    <a:pt x="1071" y="11535"/>
                  </a:cubicBezTo>
                  <a:cubicBezTo>
                    <a:pt x="774" y="11311"/>
                    <a:pt x="718" y="10883"/>
                    <a:pt x="722" y="10461"/>
                  </a:cubicBezTo>
                  <a:cubicBezTo>
                    <a:pt x="726" y="9940"/>
                    <a:pt x="752" y="9419"/>
                    <a:pt x="767" y="8898"/>
                  </a:cubicBezTo>
                  <a:cubicBezTo>
                    <a:pt x="1089" y="5417"/>
                    <a:pt x="723" y="2223"/>
                    <a:pt x="1205" y="1530"/>
                  </a:cubicBezTo>
                  <a:cubicBezTo>
                    <a:pt x="1389" y="1268"/>
                    <a:pt x="1660" y="1173"/>
                    <a:pt x="1919" y="1142"/>
                  </a:cubicBezTo>
                  <a:cubicBezTo>
                    <a:pt x="2219" y="1107"/>
                    <a:pt x="2522" y="1128"/>
                    <a:pt x="2820" y="1131"/>
                  </a:cubicBezTo>
                  <a:cubicBezTo>
                    <a:pt x="3147" y="1134"/>
                    <a:pt x="3472" y="1139"/>
                    <a:pt x="3799" y="1142"/>
                  </a:cubicBezTo>
                  <a:cubicBezTo>
                    <a:pt x="5287" y="1157"/>
                    <a:pt x="6777" y="1155"/>
                    <a:pt x="8266" y="1150"/>
                  </a:cubicBezTo>
                  <a:cubicBezTo>
                    <a:pt x="9755" y="1155"/>
                    <a:pt x="9445" y="1157"/>
                    <a:pt x="10934" y="1142"/>
                  </a:cubicBezTo>
                  <a:cubicBezTo>
                    <a:pt x="11261" y="1139"/>
                    <a:pt x="11586" y="1134"/>
                    <a:pt x="11913" y="1131"/>
                  </a:cubicBezTo>
                  <a:cubicBezTo>
                    <a:pt x="12211" y="1128"/>
                    <a:pt x="12514" y="1107"/>
                    <a:pt x="12814" y="1142"/>
                  </a:cubicBezTo>
                  <a:cubicBezTo>
                    <a:pt x="13073" y="1173"/>
                    <a:pt x="13344" y="1268"/>
                    <a:pt x="13527" y="1530"/>
                  </a:cubicBezTo>
                  <a:cubicBezTo>
                    <a:pt x="13726" y="2272"/>
                    <a:pt x="13948" y="8327"/>
                    <a:pt x="13965" y="8898"/>
                  </a:cubicBezTo>
                  <a:cubicBezTo>
                    <a:pt x="13981" y="9419"/>
                    <a:pt x="14007" y="9940"/>
                    <a:pt x="14011" y="10461"/>
                  </a:cubicBezTo>
                  <a:cubicBezTo>
                    <a:pt x="14014" y="10883"/>
                    <a:pt x="13959" y="11311"/>
                    <a:pt x="13662" y="11535"/>
                  </a:cubicBezTo>
                  <a:cubicBezTo>
                    <a:pt x="13395" y="11736"/>
                    <a:pt x="13064" y="11748"/>
                    <a:pt x="12765" y="11781"/>
                  </a:cubicBezTo>
                  <a:cubicBezTo>
                    <a:pt x="12364" y="11826"/>
                    <a:pt x="11964" y="11865"/>
                    <a:pt x="11562" y="11898"/>
                  </a:cubicBezTo>
                  <a:cubicBezTo>
                    <a:pt x="9963" y="12031"/>
                    <a:pt x="10159" y="12077"/>
                    <a:pt x="8558" y="12037"/>
                  </a:cubicBezTo>
                  <a:cubicBezTo>
                    <a:pt x="8460" y="12035"/>
                    <a:pt x="8363" y="12032"/>
                    <a:pt x="8266" y="12030"/>
                  </a:cubicBezTo>
                  <a:cubicBezTo>
                    <a:pt x="8169" y="12032"/>
                    <a:pt x="8072" y="12035"/>
                    <a:pt x="7974" y="12037"/>
                  </a:cubicBezTo>
                  <a:close/>
                  <a:moveTo>
                    <a:pt x="8266" y="773"/>
                  </a:moveTo>
                  <a:cubicBezTo>
                    <a:pt x="7696" y="775"/>
                    <a:pt x="7127" y="777"/>
                    <a:pt x="6557" y="780"/>
                  </a:cubicBezTo>
                  <a:cubicBezTo>
                    <a:pt x="5343" y="784"/>
                    <a:pt x="4131" y="793"/>
                    <a:pt x="2918" y="811"/>
                  </a:cubicBezTo>
                  <a:cubicBezTo>
                    <a:pt x="2635" y="814"/>
                    <a:pt x="2352" y="809"/>
                    <a:pt x="2070" y="829"/>
                  </a:cubicBezTo>
                  <a:cubicBezTo>
                    <a:pt x="1819" y="845"/>
                    <a:pt x="1568" y="896"/>
                    <a:pt x="1340" y="1046"/>
                  </a:cubicBezTo>
                  <a:cubicBezTo>
                    <a:pt x="762" y="1426"/>
                    <a:pt x="761" y="2580"/>
                    <a:pt x="738" y="3251"/>
                  </a:cubicBezTo>
                  <a:cubicBezTo>
                    <a:pt x="657" y="5420"/>
                    <a:pt x="596" y="7591"/>
                    <a:pt x="529" y="9760"/>
                  </a:cubicBezTo>
                  <a:cubicBezTo>
                    <a:pt x="516" y="10212"/>
                    <a:pt x="462" y="10715"/>
                    <a:pt x="575" y="11152"/>
                  </a:cubicBezTo>
                  <a:cubicBezTo>
                    <a:pt x="675" y="11543"/>
                    <a:pt x="907" y="11790"/>
                    <a:pt x="1193" y="11913"/>
                  </a:cubicBezTo>
                  <a:cubicBezTo>
                    <a:pt x="1509" y="12047"/>
                    <a:pt x="1854" y="12056"/>
                    <a:pt x="2181" y="12092"/>
                  </a:cubicBezTo>
                  <a:cubicBezTo>
                    <a:pt x="2588" y="12137"/>
                    <a:pt x="2996" y="12176"/>
                    <a:pt x="3403" y="12209"/>
                  </a:cubicBezTo>
                  <a:cubicBezTo>
                    <a:pt x="5016" y="12342"/>
                    <a:pt x="6632" y="12387"/>
                    <a:pt x="8246" y="12344"/>
                  </a:cubicBezTo>
                  <a:lnTo>
                    <a:pt x="8266" y="12343"/>
                  </a:lnTo>
                  <a:lnTo>
                    <a:pt x="8286" y="12344"/>
                  </a:lnTo>
                  <a:cubicBezTo>
                    <a:pt x="9900" y="12387"/>
                    <a:pt x="9717" y="12342"/>
                    <a:pt x="11330" y="12209"/>
                  </a:cubicBezTo>
                  <a:cubicBezTo>
                    <a:pt x="11737" y="12176"/>
                    <a:pt x="12144" y="12137"/>
                    <a:pt x="12552" y="12092"/>
                  </a:cubicBezTo>
                  <a:cubicBezTo>
                    <a:pt x="12879" y="12056"/>
                    <a:pt x="13224" y="12047"/>
                    <a:pt x="13540" y="11913"/>
                  </a:cubicBezTo>
                  <a:cubicBezTo>
                    <a:pt x="13826" y="11790"/>
                    <a:pt x="14058" y="11543"/>
                    <a:pt x="14158" y="11152"/>
                  </a:cubicBezTo>
                  <a:cubicBezTo>
                    <a:pt x="14271" y="10715"/>
                    <a:pt x="14217" y="10212"/>
                    <a:pt x="14204" y="9760"/>
                  </a:cubicBezTo>
                  <a:cubicBezTo>
                    <a:pt x="14137" y="7591"/>
                    <a:pt x="14076" y="5420"/>
                    <a:pt x="13994" y="3251"/>
                  </a:cubicBezTo>
                  <a:cubicBezTo>
                    <a:pt x="13972" y="2580"/>
                    <a:pt x="13971" y="1426"/>
                    <a:pt x="13393" y="1046"/>
                  </a:cubicBezTo>
                  <a:cubicBezTo>
                    <a:pt x="13165" y="896"/>
                    <a:pt x="12913" y="845"/>
                    <a:pt x="12663" y="829"/>
                  </a:cubicBezTo>
                  <a:cubicBezTo>
                    <a:pt x="12381" y="809"/>
                    <a:pt x="12098" y="814"/>
                    <a:pt x="11815" y="811"/>
                  </a:cubicBezTo>
                  <a:cubicBezTo>
                    <a:pt x="10602" y="793"/>
                    <a:pt x="11189" y="784"/>
                    <a:pt x="9975" y="780"/>
                  </a:cubicBezTo>
                  <a:cubicBezTo>
                    <a:pt x="9405" y="777"/>
                    <a:pt x="8836" y="775"/>
                    <a:pt x="8266" y="773"/>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grpSp>
      <p:sp>
        <p:nvSpPr>
          <p:cNvPr id="23" name="TextBox 22">
            <a:extLst>
              <a:ext uri="{FF2B5EF4-FFF2-40B4-BE49-F238E27FC236}">
                <a16:creationId xmlns:a16="http://schemas.microsoft.com/office/drawing/2014/main" id="{B496326F-5F23-441C-8EE1-A98761A0079E}"/>
              </a:ext>
            </a:extLst>
          </p:cNvPr>
          <p:cNvSpPr txBox="1"/>
          <p:nvPr/>
        </p:nvSpPr>
        <p:spPr>
          <a:xfrm>
            <a:off x="1216182" y="7958145"/>
            <a:ext cx="4778035"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We need to slow Down and think about this.</a:t>
            </a:r>
          </a:p>
        </p:txBody>
      </p:sp>
      <p:sp>
        <p:nvSpPr>
          <p:cNvPr id="26" name="TextBox 25">
            <a:extLst>
              <a:ext uri="{FF2B5EF4-FFF2-40B4-BE49-F238E27FC236}">
                <a16:creationId xmlns:a16="http://schemas.microsoft.com/office/drawing/2014/main" id="{83367B20-8DC0-4387-80BF-8EFB367209FA}"/>
              </a:ext>
            </a:extLst>
          </p:cNvPr>
          <p:cNvSpPr txBox="1"/>
          <p:nvPr/>
        </p:nvSpPr>
        <p:spPr>
          <a:xfrm>
            <a:off x="1717504" y="6638047"/>
            <a:ext cx="3775393"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Marcus</a:t>
            </a:r>
          </a:p>
          <a:p>
            <a:pPr algn="ctr"/>
            <a:r>
              <a:rPr lang="en-US" sz="4000" dirty="0">
                <a:solidFill>
                  <a:schemeClr val="tx1">
                    <a:lumMod val="95000"/>
                    <a:lumOff val="5000"/>
                  </a:schemeClr>
                </a:solidFill>
                <a:latin typeface="Paperkind" pitchFamily="50" charset="0"/>
              </a:rPr>
              <a:t> (Security)</a:t>
            </a:r>
          </a:p>
        </p:txBody>
      </p:sp>
      <p:sp>
        <p:nvSpPr>
          <p:cNvPr id="27" name="TextBox 26">
            <a:extLst>
              <a:ext uri="{FF2B5EF4-FFF2-40B4-BE49-F238E27FC236}">
                <a16:creationId xmlns:a16="http://schemas.microsoft.com/office/drawing/2014/main" id="{48BC9F68-9743-4341-B5F2-688304CD22B5}"/>
              </a:ext>
            </a:extLst>
          </p:cNvPr>
          <p:cNvSpPr txBox="1"/>
          <p:nvPr/>
        </p:nvSpPr>
        <p:spPr>
          <a:xfrm>
            <a:off x="7037090" y="7958145"/>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Move fast, ship features.</a:t>
            </a:r>
          </a:p>
        </p:txBody>
      </p:sp>
      <p:sp>
        <p:nvSpPr>
          <p:cNvPr id="28" name="TextBox 27">
            <a:extLst>
              <a:ext uri="{FF2B5EF4-FFF2-40B4-BE49-F238E27FC236}">
                <a16:creationId xmlns:a16="http://schemas.microsoft.com/office/drawing/2014/main" id="{9BA4E2D2-6FD2-4D98-A394-62B17378BC3C}"/>
              </a:ext>
            </a:extLst>
          </p:cNvPr>
          <p:cNvSpPr txBox="1"/>
          <p:nvPr/>
        </p:nvSpPr>
        <p:spPr>
          <a:xfrm>
            <a:off x="7825473" y="6638047"/>
            <a:ext cx="2446504" cy="1323439"/>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Sarah </a:t>
            </a:r>
          </a:p>
          <a:p>
            <a:pPr algn="ctr"/>
            <a:r>
              <a:rPr lang="en-US" sz="4000" dirty="0">
                <a:solidFill>
                  <a:schemeClr val="tx1">
                    <a:lumMod val="95000"/>
                    <a:lumOff val="5000"/>
                  </a:schemeClr>
                </a:solidFill>
                <a:latin typeface="Paperkind" pitchFamily="50" charset="0"/>
              </a:rPr>
              <a:t>(CTO)</a:t>
            </a:r>
          </a:p>
        </p:txBody>
      </p:sp>
      <p:sp>
        <p:nvSpPr>
          <p:cNvPr id="29" name="TextBox 28">
            <a:extLst>
              <a:ext uri="{FF2B5EF4-FFF2-40B4-BE49-F238E27FC236}">
                <a16:creationId xmlns:a16="http://schemas.microsoft.com/office/drawing/2014/main" id="{BDB4AB6D-AED2-47DB-A7EC-7FC097DF25BE}"/>
              </a:ext>
            </a:extLst>
          </p:cNvPr>
          <p:cNvSpPr txBox="1"/>
          <p:nvPr/>
        </p:nvSpPr>
        <p:spPr>
          <a:xfrm>
            <a:off x="12574073" y="7690780"/>
            <a:ext cx="3964858" cy="353943"/>
          </a:xfrm>
          <a:prstGeom prst="rect">
            <a:avLst/>
          </a:prstGeom>
          <a:noFill/>
        </p:spPr>
        <p:txBody>
          <a:bodyPr wrap="square" rtlCol="0">
            <a:spAutoFit/>
          </a:bodyPr>
          <a:lstStyle/>
          <a:p>
            <a:pPr algn="ctr"/>
            <a:r>
              <a:rPr lang="en-GB" sz="1700" dirty="0">
                <a:solidFill>
                  <a:schemeClr val="tx1">
                    <a:lumMod val="95000"/>
                    <a:lumOff val="5000"/>
                  </a:schemeClr>
                </a:solidFill>
                <a:latin typeface="Bahnschrift" panose="020B0502040204020203" pitchFamily="34" charset="0"/>
                <a:ea typeface="Inter Italic" panose="020B0502030000000004" pitchFamily="34" charset="0"/>
              </a:rPr>
              <a:t>Why is our budget exploding? </a:t>
            </a:r>
          </a:p>
        </p:txBody>
      </p:sp>
      <p:sp>
        <p:nvSpPr>
          <p:cNvPr id="30" name="TextBox 29">
            <a:extLst>
              <a:ext uri="{FF2B5EF4-FFF2-40B4-BE49-F238E27FC236}">
                <a16:creationId xmlns:a16="http://schemas.microsoft.com/office/drawing/2014/main" id="{795CB8C9-F348-47C3-B8AB-595A943B7429}"/>
              </a:ext>
            </a:extLst>
          </p:cNvPr>
          <p:cNvSpPr txBox="1"/>
          <p:nvPr/>
        </p:nvSpPr>
        <p:spPr>
          <a:xfrm>
            <a:off x="12715590" y="6920529"/>
            <a:ext cx="3570849" cy="707886"/>
          </a:xfrm>
          <a:prstGeom prst="rect">
            <a:avLst/>
          </a:prstGeom>
          <a:noFill/>
        </p:spPr>
        <p:txBody>
          <a:bodyPr wrap="none" rtlCol="0">
            <a:spAutoFit/>
          </a:bodyPr>
          <a:lstStyle/>
          <a:p>
            <a:pPr algn="ctr"/>
            <a:r>
              <a:rPr lang="en-US" sz="4000" dirty="0">
                <a:solidFill>
                  <a:schemeClr val="tx1">
                    <a:lumMod val="95000"/>
                    <a:lumOff val="5000"/>
                  </a:schemeClr>
                </a:solidFill>
                <a:latin typeface="Paperkind" pitchFamily="50" charset="0"/>
              </a:rPr>
              <a:t>The Board</a:t>
            </a:r>
          </a:p>
        </p:txBody>
      </p:sp>
      <p:sp>
        <p:nvSpPr>
          <p:cNvPr id="31" name="TextBox 19">
            <a:extLst>
              <a:ext uri="{FF2B5EF4-FFF2-40B4-BE49-F238E27FC236}">
                <a16:creationId xmlns:a16="http://schemas.microsoft.com/office/drawing/2014/main" id="{BE4B5AB8-DE73-49E3-BB45-BF4CEDC5478F}"/>
              </a:ext>
            </a:extLst>
          </p:cNvPr>
          <p:cNvSpPr txBox="1"/>
          <p:nvPr/>
        </p:nvSpPr>
        <p:spPr>
          <a:xfrm>
            <a:off x="4221725" y="800624"/>
            <a:ext cx="9844549" cy="1107996"/>
          </a:xfrm>
          <a:prstGeom prst="rect">
            <a:avLst/>
          </a:prstGeom>
        </p:spPr>
        <p:txBody>
          <a:bodyPr wrap="square" lIns="0" tIns="0" rIns="0" bIns="0" rtlCol="0" anchor="t">
            <a:spAutoFit/>
          </a:bodyPr>
          <a:lstStyle/>
          <a:p>
            <a:pPr algn="ctr"/>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Meet </a:t>
            </a:r>
            <a:r>
              <a:rPr lang="en-US" sz="7200" kern="1500" spc="-300" dirty="0" err="1">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IronCityLabs</a:t>
            </a:r>
            <a:endPar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endParaRPr>
          </a:p>
        </p:txBody>
      </p:sp>
    </p:spTree>
    <p:extLst>
      <p:ext uri="{BB962C8B-B14F-4D97-AF65-F5344CB8AC3E}">
        <p14:creationId xmlns:p14="http://schemas.microsoft.com/office/powerpoint/2010/main" val="51709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3B6DB1A-A1E5-FB01-4614-E2860198B2DE}"/>
            </a:ext>
          </a:extLst>
        </p:cNvPr>
        <p:cNvGrpSpPr/>
        <p:nvPr/>
      </p:nvGrpSpPr>
      <p:grpSpPr>
        <a:xfrm>
          <a:off x="0" y="0"/>
          <a:ext cx="0" cy="0"/>
          <a:chOff x="0" y="0"/>
          <a:chExt cx="0" cy="0"/>
        </a:xfrm>
      </p:grpSpPr>
      <p:sp>
        <p:nvSpPr>
          <p:cNvPr id="8221" name="Rectangle 8220">
            <a:extLst>
              <a:ext uri="{FF2B5EF4-FFF2-40B4-BE49-F238E27FC236}">
                <a16:creationId xmlns:a16="http://schemas.microsoft.com/office/drawing/2014/main" id="{CDF7D5E6-75D9-D774-7257-4D1B850DD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196" name="Picture 4" descr="Star Trek: Picard: 8 Picard and Data moments that sealed Trek's top bromance">
            <a:extLst>
              <a:ext uri="{FF2B5EF4-FFF2-40B4-BE49-F238E27FC236}">
                <a16:creationId xmlns:a16="http://schemas.microsoft.com/office/drawing/2014/main" id="{5890538C-1AEA-97B3-1307-CF04D4423BF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10232" b="14768"/>
          <a:stretch>
            <a:fillRect/>
          </a:stretch>
        </p:blipFill>
        <p:spPr bwMode="auto">
          <a:xfrm>
            <a:off x="25420" y="38100"/>
            <a:ext cx="1828798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5694BFA3-47F8-0DE7-A089-712862076B60}"/>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br>
              <a:rPr kumimoji="0" lang="en-US" sz="6000" b="0" i="0" u="none" strike="noStrike" kern="1200" cap="none" spc="-300" normalizeH="0" baseline="0" noProof="0" dirty="0">
                <a:ln>
                  <a:noFill/>
                </a:ln>
                <a:solidFill>
                  <a:srgbClr val="FFFFFF"/>
                </a:solidFill>
                <a:effectLst/>
                <a:uLnTx/>
                <a:uFillTx/>
                <a:latin typeface="Calibri"/>
                <a:ea typeface="+mn-ea"/>
                <a:cs typeface="+mn-cs"/>
              </a:rPr>
            </a:br>
            <a:endParaRPr kumimoji="0" lang="en-US" sz="6000" b="0" i="0" u="none" strike="noStrike" kern="1200" cap="none" spc="-30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8000" b="0" i="0" u="none" strike="noStrike" kern="1200" cap="none" spc="-300" normalizeH="0" baseline="0" noProof="0" dirty="0">
                <a:ln>
                  <a:noFill/>
                </a:ln>
                <a:solidFill>
                  <a:srgbClr val="FFFFFF"/>
                </a:solidFill>
                <a:effectLst/>
                <a:uLnTx/>
                <a:uFillTx/>
                <a:latin typeface="Calibri"/>
                <a:ea typeface="+mn-ea"/>
                <a:cs typeface="+mn-cs"/>
              </a:rPr>
              <a:t>“We should treat </a:t>
            </a:r>
            <a:r>
              <a:rPr lang="en-US" sz="8000" spc="-300" dirty="0">
                <a:solidFill>
                  <a:srgbClr val="FFFFFF"/>
                </a:solidFill>
                <a:latin typeface="Calibri"/>
              </a:rPr>
              <a:t>LLMs </a:t>
            </a:r>
            <a:r>
              <a:rPr kumimoji="0" lang="en-US" sz="8000" b="0" i="0" u="none" strike="noStrike" kern="1200" cap="none" spc="-300" normalizeH="0" baseline="0" noProof="0" dirty="0">
                <a:ln>
                  <a:noFill/>
                </a:ln>
                <a:solidFill>
                  <a:srgbClr val="FFFFFF"/>
                </a:solidFill>
                <a:effectLst/>
                <a:uLnTx/>
                <a:uFillTx/>
                <a:latin typeface="Calibri"/>
                <a:ea typeface="+mn-ea"/>
                <a:cs typeface="+mn-cs"/>
              </a:rPr>
              <a:t>like other privileged applications”</a:t>
            </a:r>
          </a:p>
        </p:txBody>
      </p:sp>
    </p:spTree>
    <p:extLst>
      <p:ext uri="{BB962C8B-B14F-4D97-AF65-F5344CB8AC3E}">
        <p14:creationId xmlns:p14="http://schemas.microsoft.com/office/powerpoint/2010/main" val="16959940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1-Group"/>
          <p:cNvGrpSpPr/>
          <p:nvPr>
            <p:custDataLst>
              <p:tags r:id="rId1"/>
            </p:custDataLst>
          </p:nvPr>
        </p:nvGrpSpPr>
        <p:grpSpPr>
          <a:xfrm flipH="1">
            <a:off x="14508561" y="3505201"/>
            <a:ext cx="1711146" cy="3261950"/>
            <a:chOff x="7313614" y="5424488"/>
            <a:chExt cx="363538" cy="641350"/>
          </a:xfrm>
          <a:solidFill>
            <a:schemeClr val="tx1">
              <a:lumMod val="75000"/>
              <a:lumOff val="25000"/>
            </a:schemeClr>
          </a:solidFill>
        </p:grpSpPr>
        <p:sp>
          <p:nvSpPr>
            <p:cNvPr id="31" name="1-1-Freeform"/>
            <p:cNvSpPr>
              <a:spLocks noEditPoints="1"/>
            </p:cNvSpPr>
            <p:nvPr>
              <p:custDataLst>
                <p:tags r:id="rId25"/>
              </p:custDataLst>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2" name="1-2-Freeform"/>
            <p:cNvSpPr>
              <a:spLocks noEditPoints="1"/>
            </p:cNvSpPr>
            <p:nvPr>
              <p:custDataLst>
                <p:tags r:id="rId26"/>
              </p:custDataLst>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3" name="1-3-Freeform"/>
            <p:cNvSpPr>
              <a:spLocks/>
            </p:cNvSpPr>
            <p:nvPr>
              <p:custDataLst>
                <p:tags r:id="rId27"/>
              </p:custDataLst>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4" name="1-4-Freeform"/>
            <p:cNvSpPr>
              <a:spLocks/>
            </p:cNvSpPr>
            <p:nvPr>
              <p:custDataLst>
                <p:tags r:id="rId28"/>
              </p:custDataLst>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5" name="1-5-Freeform"/>
            <p:cNvSpPr>
              <a:spLocks/>
            </p:cNvSpPr>
            <p:nvPr>
              <p:custDataLst>
                <p:tags r:id="rId29"/>
              </p:custDataLst>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6" name="1-6-Freeform"/>
            <p:cNvSpPr>
              <a:spLocks noEditPoints="1"/>
            </p:cNvSpPr>
            <p:nvPr>
              <p:custDataLst>
                <p:tags r:id="rId30"/>
              </p:custDataLst>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7" name="1-7-Freeform"/>
            <p:cNvSpPr>
              <a:spLocks/>
            </p:cNvSpPr>
            <p:nvPr>
              <p:custDataLst>
                <p:tags r:id="rId31"/>
              </p:custDataLst>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8" name="1-8-Freeform"/>
            <p:cNvSpPr>
              <a:spLocks noEditPoints="1"/>
            </p:cNvSpPr>
            <p:nvPr>
              <p:custDataLst>
                <p:tags r:id="rId32"/>
              </p:custDataLst>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39" name="1-9-Freeform"/>
            <p:cNvSpPr>
              <a:spLocks/>
            </p:cNvSpPr>
            <p:nvPr>
              <p:custDataLst>
                <p:tags r:id="rId33"/>
              </p:custDataLst>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0" name="1-10-Freeform"/>
            <p:cNvSpPr>
              <a:spLocks noEditPoints="1"/>
            </p:cNvSpPr>
            <p:nvPr>
              <p:custDataLst>
                <p:tags r:id="rId34"/>
              </p:custDataLst>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1" name="1-11-Freeform"/>
            <p:cNvSpPr>
              <a:spLocks/>
            </p:cNvSpPr>
            <p:nvPr>
              <p:custDataLst>
                <p:tags r:id="rId35"/>
              </p:custDataLst>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2" name="1-12-Freeform"/>
            <p:cNvSpPr>
              <a:spLocks noEditPoints="1"/>
            </p:cNvSpPr>
            <p:nvPr>
              <p:custDataLst>
                <p:tags r:id="rId36"/>
              </p:custDataLst>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3" name="1-13-Freeform"/>
            <p:cNvSpPr>
              <a:spLocks/>
            </p:cNvSpPr>
            <p:nvPr>
              <p:custDataLst>
                <p:tags r:id="rId37"/>
              </p:custDataLst>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4" name="1-14-Freeform"/>
            <p:cNvSpPr>
              <a:spLocks noEditPoints="1"/>
            </p:cNvSpPr>
            <p:nvPr>
              <p:custDataLst>
                <p:tags r:id="rId38"/>
              </p:custDataLst>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5" name="1-15-Freeform"/>
            <p:cNvSpPr>
              <a:spLocks/>
            </p:cNvSpPr>
            <p:nvPr>
              <p:custDataLst>
                <p:tags r:id="rId39"/>
              </p:custDataLst>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6" name="1-16-Freeform"/>
            <p:cNvSpPr>
              <a:spLocks noEditPoints="1"/>
            </p:cNvSpPr>
            <p:nvPr>
              <p:custDataLst>
                <p:tags r:id="rId40"/>
              </p:custDataLst>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7" name="1-17-Freeform"/>
            <p:cNvSpPr>
              <a:spLocks noEditPoints="1"/>
            </p:cNvSpPr>
            <p:nvPr>
              <p:custDataLst>
                <p:tags r:id="rId41"/>
              </p:custDataLst>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8" name="1-18-Freeform"/>
            <p:cNvSpPr>
              <a:spLocks noEditPoints="1"/>
            </p:cNvSpPr>
            <p:nvPr>
              <p:custDataLst>
                <p:tags r:id="rId42"/>
              </p:custDataLst>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49" name="1-19-Freeform"/>
            <p:cNvSpPr>
              <a:spLocks/>
            </p:cNvSpPr>
            <p:nvPr>
              <p:custDataLst>
                <p:tags r:id="rId43"/>
              </p:custDataLst>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0" name="1-20-Freeform"/>
            <p:cNvSpPr>
              <a:spLocks noEditPoints="1"/>
            </p:cNvSpPr>
            <p:nvPr>
              <p:custDataLst>
                <p:tags r:id="rId44"/>
              </p:custDataLst>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51" name="1-21-Freeform"/>
            <p:cNvSpPr>
              <a:spLocks/>
            </p:cNvSpPr>
            <p:nvPr>
              <p:custDataLst>
                <p:tags r:id="rId45"/>
              </p:custDataLst>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69" name="1-22-Freeform"/>
            <p:cNvSpPr>
              <a:spLocks noEditPoints="1"/>
            </p:cNvSpPr>
            <p:nvPr>
              <p:custDataLst>
                <p:tags r:id="rId46"/>
              </p:custDataLst>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0" name="1-23-Freeform"/>
            <p:cNvSpPr>
              <a:spLocks/>
            </p:cNvSpPr>
            <p:nvPr>
              <p:custDataLst>
                <p:tags r:id="rId47"/>
              </p:custDataLst>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1" name="1-24-Freeform"/>
            <p:cNvSpPr>
              <a:spLocks noEditPoints="1"/>
            </p:cNvSpPr>
            <p:nvPr>
              <p:custDataLst>
                <p:tags r:id="rId48"/>
              </p:custDataLst>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2" name="1-25-Freeform"/>
            <p:cNvSpPr>
              <a:spLocks/>
            </p:cNvSpPr>
            <p:nvPr>
              <p:custDataLst>
                <p:tags r:id="rId49"/>
              </p:custDataLst>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3" name="1-26-Freeform"/>
            <p:cNvSpPr>
              <a:spLocks noEditPoints="1"/>
            </p:cNvSpPr>
            <p:nvPr>
              <p:custDataLst>
                <p:tags r:id="rId50"/>
              </p:custDataLst>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4" name="1-27-Freeform"/>
            <p:cNvSpPr>
              <a:spLocks/>
            </p:cNvSpPr>
            <p:nvPr>
              <p:custDataLst>
                <p:tags r:id="rId51"/>
              </p:custDataLst>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5" name="1-28-Freeform"/>
            <p:cNvSpPr>
              <a:spLocks noEditPoints="1"/>
            </p:cNvSpPr>
            <p:nvPr>
              <p:custDataLst>
                <p:tags r:id="rId52"/>
              </p:custDataLst>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6" name="1-29-Freeform"/>
            <p:cNvSpPr>
              <a:spLocks noEditPoints="1"/>
            </p:cNvSpPr>
            <p:nvPr>
              <p:custDataLst>
                <p:tags r:id="rId53"/>
              </p:custDataLst>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sp>
          <p:nvSpPr>
            <p:cNvPr id="77" name="1-30-Freeform"/>
            <p:cNvSpPr>
              <a:spLocks noEditPoints="1"/>
            </p:cNvSpPr>
            <p:nvPr>
              <p:custDataLst>
                <p:tags r:id="rId54"/>
              </p:custDataLst>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zh-CN" altLang="en-US" sz="2700">
                <a:cs typeface="+mn-ea"/>
                <a:sym typeface="+mn-lt"/>
              </a:endParaRPr>
            </a:p>
          </p:txBody>
        </p:sp>
      </p:grpSp>
      <p:sp>
        <p:nvSpPr>
          <p:cNvPr id="78" name="2-Freeform"/>
          <p:cNvSpPr/>
          <p:nvPr>
            <p:custDataLst>
              <p:tags r:id="rId2"/>
            </p:custDataLst>
          </p:nvPr>
        </p:nvSpPr>
        <p:spPr>
          <a:xfrm>
            <a:off x="1933574" y="5181950"/>
            <a:ext cx="12758057" cy="958092"/>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79" name="3-Oval"/>
          <p:cNvSpPr/>
          <p:nvPr>
            <p:custDataLst>
              <p:tags r:id="rId3"/>
            </p:custDataLst>
          </p:nvPr>
        </p:nvSpPr>
        <p:spPr>
          <a:xfrm>
            <a:off x="11220833" y="590094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0" name="4-Oval"/>
          <p:cNvSpPr/>
          <p:nvPr>
            <p:custDataLst>
              <p:tags r:id="rId4"/>
            </p:custDataLst>
          </p:nvPr>
        </p:nvSpPr>
        <p:spPr>
          <a:xfrm>
            <a:off x="8534783" y="4966621"/>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1" name="5-Oval"/>
          <p:cNvSpPr/>
          <p:nvPr>
            <p:custDataLst>
              <p:tags r:id="rId5"/>
            </p:custDataLst>
          </p:nvPr>
        </p:nvSpPr>
        <p:spPr>
          <a:xfrm>
            <a:off x="6066647" y="5824747"/>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2" name="6-Oval"/>
          <p:cNvSpPr/>
          <p:nvPr>
            <p:custDataLst>
              <p:tags r:id="rId6"/>
            </p:custDataLst>
          </p:nvPr>
        </p:nvSpPr>
        <p:spPr>
          <a:xfrm>
            <a:off x="3628247" y="5136629"/>
            <a:ext cx="453407" cy="45340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latin typeface="Bahnschrift" panose="020B0502040204020203" pitchFamily="34" charset="0"/>
              <a:cs typeface="+mn-ea"/>
              <a:sym typeface="+mn-lt"/>
            </a:endParaRPr>
          </a:p>
        </p:txBody>
      </p:sp>
      <p:sp>
        <p:nvSpPr>
          <p:cNvPr id="83" name="7-TextBox"/>
          <p:cNvSpPr txBox="1"/>
          <p:nvPr>
            <p:custDataLst>
              <p:tags r:id="rId7"/>
            </p:custDataLst>
          </p:nvPr>
        </p:nvSpPr>
        <p:spPr>
          <a:xfrm>
            <a:off x="2683650" y="2409142"/>
            <a:ext cx="23268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Monday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4" name="8-TextBox"/>
          <p:cNvSpPr txBox="1"/>
          <p:nvPr>
            <p:custDataLst>
              <p:tags r:id="rId8"/>
            </p:custDataLst>
          </p:nvPr>
        </p:nvSpPr>
        <p:spPr>
          <a:xfrm>
            <a:off x="2198908" y="3115350"/>
            <a:ext cx="3296363" cy="1538244"/>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AI assistant leaks confidential client data</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5" name="9-TextBox"/>
          <p:cNvSpPr txBox="1"/>
          <p:nvPr>
            <p:custDataLst>
              <p:tags r:id="rId9"/>
            </p:custDataLst>
          </p:nvPr>
        </p:nvSpPr>
        <p:spPr>
          <a:xfrm>
            <a:off x="5088444" y="6360550"/>
            <a:ext cx="2401078"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Tuesday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6" name="10-TextBox"/>
          <p:cNvSpPr txBox="1"/>
          <p:nvPr>
            <p:custDataLst>
              <p:tags r:id="rId10"/>
            </p:custDataLst>
          </p:nvPr>
        </p:nvSpPr>
        <p:spPr>
          <a:xfrm>
            <a:off x="4741858" y="7050138"/>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Code generation tool costs spike to $47K overnight</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7" name="11-TextBox"/>
          <p:cNvSpPr txBox="1"/>
          <p:nvPr>
            <p:custDataLst>
              <p:tags r:id="rId11"/>
            </p:custDataLst>
          </p:nvPr>
        </p:nvSpPr>
        <p:spPr>
          <a:xfrm>
            <a:off x="7182983" y="2409142"/>
            <a:ext cx="3157005" cy="738664"/>
          </a:xfrm>
          <a:prstGeom prst="rect">
            <a:avLst/>
          </a:prstGeom>
          <a:noFill/>
        </p:spPr>
        <p:txBody>
          <a:bodyPr wrap="square" rtlCol="0">
            <a:spAutoFit/>
          </a:bodyPr>
          <a:lstStyle/>
          <a:p>
            <a:pPr algn="ctr"/>
            <a:r>
              <a:rPr lang="en-US" altLang="zh-CN" sz="4200" b="1" dirty="0">
                <a:solidFill>
                  <a:schemeClr val="tx1">
                    <a:lumMod val="85000"/>
                    <a:lumOff val="15000"/>
                  </a:schemeClr>
                </a:solidFill>
                <a:latin typeface="Bahnschrift" panose="020B0502040204020203" pitchFamily="34" charset="0"/>
                <a:cs typeface="+mn-ea"/>
                <a:sym typeface="+mn-lt"/>
              </a:rPr>
              <a:t>Wednesday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88" name="12-TextBox"/>
          <p:cNvSpPr txBox="1"/>
          <p:nvPr>
            <p:custDataLst>
              <p:tags r:id="rId12"/>
            </p:custDataLst>
          </p:nvPr>
        </p:nvSpPr>
        <p:spPr>
          <a:xfrm>
            <a:off x="7201679" y="3115350"/>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Content assistant starts spreading tech misinformation</a:t>
            </a:r>
            <a:endParaRPr lang="zh-CN" altLang="en-US" sz="2400" dirty="0">
              <a:solidFill>
                <a:schemeClr val="tx1">
                  <a:lumMod val="85000"/>
                  <a:lumOff val="15000"/>
                </a:schemeClr>
              </a:solidFill>
              <a:latin typeface="Bahnschrift" panose="020B0502040204020203" pitchFamily="34" charset="0"/>
              <a:cs typeface="+mn-ea"/>
              <a:sym typeface="+mn-lt"/>
            </a:endParaRPr>
          </a:p>
        </p:txBody>
      </p:sp>
      <p:sp>
        <p:nvSpPr>
          <p:cNvPr id="89" name="13-TextBox"/>
          <p:cNvSpPr txBox="1"/>
          <p:nvPr>
            <p:custDataLst>
              <p:tags r:id="rId13"/>
            </p:custDataLst>
          </p:nvPr>
        </p:nvSpPr>
        <p:spPr>
          <a:xfrm>
            <a:off x="10323843" y="6381671"/>
            <a:ext cx="2294205" cy="738664"/>
          </a:xfrm>
          <a:prstGeom prst="rect">
            <a:avLst/>
          </a:prstGeom>
          <a:noFill/>
        </p:spPr>
        <p:txBody>
          <a:bodyPr wrap="square" rtlCol="0">
            <a:spAutoFit/>
          </a:bodyPr>
          <a:lstStyle/>
          <a:p>
            <a:pPr algn="ctr"/>
            <a:r>
              <a:rPr lang="en-US" altLang="zh-CN" sz="4200" b="1" dirty="0" err="1">
                <a:solidFill>
                  <a:schemeClr val="tx1">
                    <a:lumMod val="85000"/>
                    <a:lumOff val="15000"/>
                  </a:schemeClr>
                </a:solidFill>
                <a:latin typeface="Bahnschrift" panose="020B0502040204020203" pitchFamily="34" charset="0"/>
                <a:cs typeface="+mn-ea"/>
                <a:sym typeface="+mn-lt"/>
              </a:rPr>
              <a:t>Thusday</a:t>
            </a:r>
            <a:endParaRPr lang="zh-CN" altLang="en-US" sz="4200" b="1" dirty="0">
              <a:solidFill>
                <a:schemeClr val="tx1">
                  <a:lumMod val="85000"/>
                  <a:lumOff val="15000"/>
                </a:schemeClr>
              </a:solidFill>
              <a:latin typeface="Bahnschrift" panose="020B0502040204020203" pitchFamily="34" charset="0"/>
              <a:cs typeface="+mn-ea"/>
              <a:sym typeface="+mn-lt"/>
            </a:endParaRPr>
          </a:p>
        </p:txBody>
      </p:sp>
      <p:sp>
        <p:nvSpPr>
          <p:cNvPr id="90" name="14-TextBox"/>
          <p:cNvSpPr txBox="1"/>
          <p:nvPr>
            <p:custDataLst>
              <p:tags r:id="rId14"/>
            </p:custDataLst>
          </p:nvPr>
        </p:nvSpPr>
        <p:spPr>
          <a:xfrm>
            <a:off x="9899559" y="7050137"/>
            <a:ext cx="3296363" cy="1543373"/>
          </a:xfrm>
          <a:prstGeom prst="rect">
            <a:avLst/>
          </a:prstGeom>
          <a:noFill/>
        </p:spPr>
        <p:txBody>
          <a:bodyPr wrap="square" lIns="135000" tIns="70200" rIns="135000" bIns="70200" rtlCol="0">
            <a:spAutoFit/>
          </a:bodyPr>
          <a:lstStyle/>
          <a:p>
            <a:pPr algn="ctr">
              <a:lnSpc>
                <a:spcPct val="130000"/>
              </a:lnSpc>
            </a:pPr>
            <a:r>
              <a:rPr lang="en-US" altLang="zh-CN" sz="2400" dirty="0">
                <a:solidFill>
                  <a:schemeClr val="tx1">
                    <a:lumMod val="85000"/>
                    <a:lumOff val="15000"/>
                  </a:schemeClr>
                </a:solidFill>
                <a:latin typeface="Bahnschrift" panose="020B0502040204020203" pitchFamily="34" charset="0"/>
                <a:cs typeface="+mn-ea"/>
                <a:sym typeface="+mn-lt"/>
              </a:rPr>
              <a:t>Legal cease-and-desist from data poisoning incident</a:t>
            </a:r>
            <a:endParaRPr lang="zh-CN" altLang="en-US" sz="2400" dirty="0">
              <a:solidFill>
                <a:schemeClr val="tx1">
                  <a:lumMod val="85000"/>
                  <a:lumOff val="15000"/>
                </a:schemeClr>
              </a:solidFill>
              <a:latin typeface="Bahnschrift" panose="020B0502040204020203" pitchFamily="34" charset="0"/>
              <a:cs typeface="+mn-ea"/>
              <a:sym typeface="+mn-lt"/>
            </a:endParaRPr>
          </a:p>
        </p:txBody>
      </p:sp>
      <p:grpSp>
        <p:nvGrpSpPr>
          <p:cNvPr id="91" name="15-Group"/>
          <p:cNvGrpSpPr/>
          <p:nvPr>
            <p:custDataLst>
              <p:tags r:id="rId15"/>
            </p:custDataLst>
          </p:nvPr>
        </p:nvGrpSpPr>
        <p:grpSpPr>
          <a:xfrm>
            <a:off x="6288983" y="-20781"/>
            <a:ext cx="5710035" cy="1739268"/>
            <a:chOff x="4121821" y="-13854"/>
            <a:chExt cx="3806690" cy="1159512"/>
          </a:xfrm>
        </p:grpSpPr>
        <p:sp>
          <p:nvSpPr>
            <p:cNvPr id="92" name="15-1-Freeform"/>
            <p:cNvSpPr/>
            <p:nvPr>
              <p:custDataLst>
                <p:tags r:id="rId17"/>
              </p:custDataLst>
            </p:nvPr>
          </p:nvSpPr>
          <p:spPr>
            <a:xfrm>
              <a:off x="4184694" y="300361"/>
              <a:ext cx="3743817" cy="84529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 name="connsiteX0" fmla="*/ 124466 w 3150460"/>
                <a:gd name="connsiteY0" fmla="*/ 1461187 h 1834245"/>
                <a:gd name="connsiteX1" fmla="*/ 254860 w 3150460"/>
                <a:gd name="connsiteY1" fmla="*/ 1783151 h 1834245"/>
                <a:gd name="connsiteX2" fmla="*/ 3055210 w 3150460"/>
                <a:gd name="connsiteY2" fmla="*/ 1735526 h 1834245"/>
                <a:gd name="connsiteX3" fmla="*/ 3036160 w 3150460"/>
                <a:gd name="connsiteY3" fmla="*/ 97226 h 1834245"/>
                <a:gd name="connsiteX4" fmla="*/ 216760 w 3150460"/>
                <a:gd name="connsiteY4" fmla="*/ 78176 h 1834245"/>
                <a:gd name="connsiteX0" fmla="*/ 0 w 3025994"/>
                <a:gd name="connsiteY0" fmla="*/ 1461187 h 1830155"/>
                <a:gd name="connsiteX1" fmla="*/ 130394 w 3025994"/>
                <a:gd name="connsiteY1" fmla="*/ 1783151 h 1830155"/>
                <a:gd name="connsiteX2" fmla="*/ 2930744 w 3025994"/>
                <a:gd name="connsiteY2" fmla="*/ 1735526 h 1830155"/>
                <a:gd name="connsiteX3" fmla="*/ 2911694 w 3025994"/>
                <a:gd name="connsiteY3" fmla="*/ 97226 h 1830155"/>
                <a:gd name="connsiteX4" fmla="*/ 92294 w 3025994"/>
                <a:gd name="connsiteY4" fmla="*/ 78176 h 1830155"/>
                <a:gd name="connsiteX0" fmla="*/ 0 w 3025994"/>
                <a:gd name="connsiteY0" fmla="*/ 1461187 h 1807835"/>
                <a:gd name="connsiteX1" fmla="*/ 130394 w 3025994"/>
                <a:gd name="connsiteY1" fmla="*/ 1783151 h 1807835"/>
                <a:gd name="connsiteX2" fmla="*/ 2930744 w 3025994"/>
                <a:gd name="connsiteY2" fmla="*/ 1735526 h 1807835"/>
                <a:gd name="connsiteX3" fmla="*/ 2911694 w 3025994"/>
                <a:gd name="connsiteY3" fmla="*/ 97226 h 1807835"/>
                <a:gd name="connsiteX4" fmla="*/ 92294 w 3025994"/>
                <a:gd name="connsiteY4" fmla="*/ 78176 h 1807835"/>
                <a:gd name="connsiteX0" fmla="*/ 114397 w 3144296"/>
                <a:gd name="connsiteY0" fmla="*/ 1505538 h 1799669"/>
                <a:gd name="connsiteX1" fmla="*/ 248696 w 3144296"/>
                <a:gd name="connsiteY1" fmla="*/ 1783151 h 1799669"/>
                <a:gd name="connsiteX2" fmla="*/ 3049046 w 3144296"/>
                <a:gd name="connsiteY2" fmla="*/ 1735526 h 1799669"/>
                <a:gd name="connsiteX3" fmla="*/ 3029996 w 3144296"/>
                <a:gd name="connsiteY3" fmla="*/ 97226 h 1799669"/>
                <a:gd name="connsiteX4" fmla="*/ 210596 w 3144296"/>
                <a:gd name="connsiteY4" fmla="*/ 78176 h 1799669"/>
                <a:gd name="connsiteX0" fmla="*/ 0 w 3029899"/>
                <a:gd name="connsiteY0" fmla="*/ 1505538 h 1799669"/>
                <a:gd name="connsiteX1" fmla="*/ 134299 w 3029899"/>
                <a:gd name="connsiteY1" fmla="*/ 1783151 h 1799669"/>
                <a:gd name="connsiteX2" fmla="*/ 2934649 w 3029899"/>
                <a:gd name="connsiteY2" fmla="*/ 1735526 h 1799669"/>
                <a:gd name="connsiteX3" fmla="*/ 2915599 w 3029899"/>
                <a:gd name="connsiteY3" fmla="*/ 97226 h 1799669"/>
                <a:gd name="connsiteX4" fmla="*/ 96199 w 3029899"/>
                <a:gd name="connsiteY4" fmla="*/ 78176 h 1799669"/>
                <a:gd name="connsiteX0" fmla="*/ 0 w 3029899"/>
                <a:gd name="connsiteY0" fmla="*/ 1630518 h 1924649"/>
                <a:gd name="connsiteX1" fmla="*/ 134299 w 3029899"/>
                <a:gd name="connsiteY1" fmla="*/ 1908131 h 1924649"/>
                <a:gd name="connsiteX2" fmla="*/ 2934649 w 3029899"/>
                <a:gd name="connsiteY2" fmla="*/ 1860506 h 1924649"/>
                <a:gd name="connsiteX3" fmla="*/ 2915599 w 3029899"/>
                <a:gd name="connsiteY3" fmla="*/ 222206 h 1924649"/>
                <a:gd name="connsiteX4" fmla="*/ 96199 w 3029899"/>
                <a:gd name="connsiteY4" fmla="*/ 203156 h 1924649"/>
                <a:gd name="connsiteX0" fmla="*/ 0 w 3029899"/>
                <a:gd name="connsiteY0" fmla="*/ 1659390 h 1953521"/>
                <a:gd name="connsiteX1" fmla="*/ 134299 w 3029899"/>
                <a:gd name="connsiteY1" fmla="*/ 1937003 h 1953521"/>
                <a:gd name="connsiteX2" fmla="*/ 2934649 w 3029899"/>
                <a:gd name="connsiteY2" fmla="*/ 1889378 h 1953521"/>
                <a:gd name="connsiteX3" fmla="*/ 2915599 w 3029899"/>
                <a:gd name="connsiteY3" fmla="*/ 251078 h 1953521"/>
                <a:gd name="connsiteX4" fmla="*/ 96199 w 3029899"/>
                <a:gd name="connsiteY4" fmla="*/ 232028 h 1953521"/>
                <a:gd name="connsiteX0" fmla="*/ 0 w 3029899"/>
                <a:gd name="connsiteY0" fmla="*/ 1555442 h 1849573"/>
                <a:gd name="connsiteX1" fmla="*/ 134299 w 3029899"/>
                <a:gd name="connsiteY1" fmla="*/ 1833055 h 1849573"/>
                <a:gd name="connsiteX2" fmla="*/ 2934649 w 3029899"/>
                <a:gd name="connsiteY2" fmla="*/ 1785430 h 1849573"/>
                <a:gd name="connsiteX3" fmla="*/ 2915599 w 3029899"/>
                <a:gd name="connsiteY3" fmla="*/ 147130 h 1849573"/>
                <a:gd name="connsiteX4" fmla="*/ 96199 w 3029899"/>
                <a:gd name="connsiteY4" fmla="*/ 128080 h 1849573"/>
                <a:gd name="connsiteX0" fmla="*/ 0 w 3154853"/>
                <a:gd name="connsiteY0" fmla="*/ 1637209 h 2025171"/>
                <a:gd name="connsiteX1" fmla="*/ 134299 w 3154853"/>
                <a:gd name="connsiteY1" fmla="*/ 1914822 h 2025171"/>
                <a:gd name="connsiteX2" fmla="*/ 2934649 w 3154853"/>
                <a:gd name="connsiteY2" fmla="*/ 1867197 h 2025171"/>
                <a:gd name="connsiteX3" fmla="*/ 2864836 w 3154853"/>
                <a:gd name="connsiteY3" fmla="*/ 106930 h 2025171"/>
                <a:gd name="connsiteX4" fmla="*/ 96199 w 3154853"/>
                <a:gd name="connsiteY4" fmla="*/ 209847 h 2025171"/>
                <a:gd name="connsiteX0" fmla="*/ 0 w 2994114"/>
                <a:gd name="connsiteY0" fmla="*/ 1637209 h 1928504"/>
                <a:gd name="connsiteX1" fmla="*/ 134299 w 2994114"/>
                <a:gd name="connsiteY1" fmla="*/ 1914822 h 1928504"/>
                <a:gd name="connsiteX2" fmla="*/ 2934649 w 2994114"/>
                <a:gd name="connsiteY2" fmla="*/ 1867197 h 1928504"/>
                <a:gd name="connsiteX3" fmla="*/ 2864836 w 2994114"/>
                <a:gd name="connsiteY3" fmla="*/ 106930 h 1928504"/>
                <a:gd name="connsiteX4" fmla="*/ 96199 w 2994114"/>
                <a:gd name="connsiteY4" fmla="*/ 209847 h 1928504"/>
                <a:gd name="connsiteX0" fmla="*/ 0 w 3018643"/>
                <a:gd name="connsiteY0" fmla="*/ 1637209 h 1928504"/>
                <a:gd name="connsiteX1" fmla="*/ 134299 w 3018643"/>
                <a:gd name="connsiteY1" fmla="*/ 1914822 h 1928504"/>
                <a:gd name="connsiteX2" fmla="*/ 2934649 w 3018643"/>
                <a:gd name="connsiteY2" fmla="*/ 1867197 h 1928504"/>
                <a:gd name="connsiteX3" fmla="*/ 2864836 w 3018643"/>
                <a:gd name="connsiteY3" fmla="*/ 106930 h 1928504"/>
                <a:gd name="connsiteX4" fmla="*/ 96199 w 3018643"/>
                <a:gd name="connsiteY4" fmla="*/ 209847 h 1928504"/>
                <a:gd name="connsiteX0" fmla="*/ 0 w 3007224"/>
                <a:gd name="connsiteY0" fmla="*/ 1637209 h 1928504"/>
                <a:gd name="connsiteX1" fmla="*/ 134299 w 3007224"/>
                <a:gd name="connsiteY1" fmla="*/ 1914822 h 1928504"/>
                <a:gd name="connsiteX2" fmla="*/ 2934649 w 3007224"/>
                <a:gd name="connsiteY2" fmla="*/ 1867197 h 1928504"/>
                <a:gd name="connsiteX3" fmla="*/ 2864836 w 3007224"/>
                <a:gd name="connsiteY3" fmla="*/ 106930 h 1928504"/>
                <a:gd name="connsiteX4" fmla="*/ 96199 w 3007224"/>
                <a:gd name="connsiteY4" fmla="*/ 209847 h 1928504"/>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40753"/>
                <a:gd name="connsiteX1" fmla="*/ 134299 w 3005690"/>
                <a:gd name="connsiteY1" fmla="*/ 1914822 h 1940753"/>
                <a:gd name="connsiteX2" fmla="*/ 2934649 w 3005690"/>
                <a:gd name="connsiteY2" fmla="*/ 1867197 h 1940753"/>
                <a:gd name="connsiteX3" fmla="*/ 2864836 w 3005690"/>
                <a:gd name="connsiteY3" fmla="*/ 106930 h 1940753"/>
                <a:gd name="connsiteX4" fmla="*/ 96199 w 3005690"/>
                <a:gd name="connsiteY4" fmla="*/ 209847 h 1940753"/>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pattFill prst="dkUpDiag">
              <a:fgClr>
                <a:schemeClr val="bg1">
                  <a:lumMod val="75000"/>
                </a:schemeClr>
              </a:fgClr>
              <a:bgClr>
                <a:schemeClr val="bg1"/>
              </a:bgClr>
            </a:patt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3" name="15-2-Freeform"/>
            <p:cNvSpPr/>
            <p:nvPr>
              <p:custDataLst>
                <p:tags r:id="rId18"/>
              </p:custDataLst>
            </p:nvPr>
          </p:nvSpPr>
          <p:spPr>
            <a:xfrm>
              <a:off x="4121821" y="287866"/>
              <a:ext cx="3725333" cy="79586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a:solidFill>
                  <a:schemeClr val="bg1"/>
                </a:solidFill>
                <a:cs typeface="+mn-ea"/>
                <a:sym typeface="+mn-lt"/>
              </a:endParaRPr>
            </a:p>
          </p:txBody>
        </p:sp>
        <p:sp>
          <p:nvSpPr>
            <p:cNvPr id="94" name="15-3-Freeform"/>
            <p:cNvSpPr/>
            <p:nvPr>
              <p:custDataLst>
                <p:tags r:id="rId19"/>
              </p:custDataLst>
            </p:nvPr>
          </p:nvSpPr>
          <p:spPr>
            <a:xfrm>
              <a:off x="4333921"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5" name="15-4-Freeform"/>
            <p:cNvSpPr/>
            <p:nvPr>
              <p:custDataLst>
                <p:tags r:id="rId20"/>
              </p:custDataLst>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6" name="15-5-Freeform"/>
            <p:cNvSpPr/>
            <p:nvPr>
              <p:custDataLst>
                <p:tags r:id="rId21"/>
              </p:custDataLst>
            </p:nvPr>
          </p:nvSpPr>
          <p:spPr>
            <a:xfrm>
              <a:off x="7349264" y="389467"/>
              <a:ext cx="154594" cy="13885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chemeClr val="tx1">
                  <a:lumMod val="95000"/>
                  <a:lumOff val="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10800" b="1" dirty="0">
                <a:solidFill>
                  <a:schemeClr val="accent1">
                    <a:lumMod val="50000"/>
                  </a:schemeClr>
                </a:solidFill>
                <a:cs typeface="+mn-ea"/>
                <a:sym typeface="+mn-lt"/>
              </a:endParaRPr>
            </a:p>
          </p:txBody>
        </p:sp>
        <p:sp>
          <p:nvSpPr>
            <p:cNvPr id="97" name="15-6-Freeform"/>
            <p:cNvSpPr/>
            <p:nvPr>
              <p:custDataLst>
                <p:tags r:id="rId22"/>
              </p:custDataLst>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8" name="15-7-Freeform"/>
            <p:cNvSpPr/>
            <p:nvPr>
              <p:custDataLst>
                <p:tags r:id="rId23"/>
              </p:custDataLst>
            </p:nvPr>
          </p:nvSpPr>
          <p:spPr>
            <a:xfrm>
              <a:off x="4362452" y="-13854"/>
              <a:ext cx="75326" cy="478188"/>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8476"/>
                <a:gd name="connsiteX1" fmla="*/ 31058 w 75326"/>
                <a:gd name="connsiteY1" fmla="*/ 239570 h 418476"/>
                <a:gd name="connsiteX2" fmla="*/ 1093 w 75326"/>
                <a:gd name="connsiteY2" fmla="*/ 373324 h 418476"/>
                <a:gd name="connsiteX3" fmla="*/ 75326 w 75326"/>
                <a:gd name="connsiteY3" fmla="*/ 369025 h 418476"/>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sp>
          <p:nvSpPr>
            <p:cNvPr id="99" name="15-8-Freeform"/>
            <p:cNvSpPr/>
            <p:nvPr>
              <p:custDataLst>
                <p:tags r:id="rId24"/>
              </p:custDataLst>
            </p:nvPr>
          </p:nvSpPr>
          <p:spPr>
            <a:xfrm>
              <a:off x="7382372" y="-1866"/>
              <a:ext cx="70749" cy="467826"/>
            </a:xfrm>
            <a:custGeom>
              <a:avLst/>
              <a:gdLst>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67733 w 88769"/>
                <a:gd name="connsiteY0" fmla="*/ 0 h 897466"/>
                <a:gd name="connsiteX1" fmla="*/ 84667 w 88769"/>
                <a:gd name="connsiteY1" fmla="*/ 745066 h 897466"/>
                <a:gd name="connsiteX2" fmla="*/ 0 w 88769"/>
                <a:gd name="connsiteY2" fmla="*/ 795866 h 897466"/>
                <a:gd name="connsiteX3" fmla="*/ 84667 w 88769"/>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17 w 76453"/>
                <a:gd name="connsiteY0" fmla="*/ 0 h 897466"/>
                <a:gd name="connsiteX1" fmla="*/ 72351 w 76453"/>
                <a:gd name="connsiteY1" fmla="*/ 745066 h 897466"/>
                <a:gd name="connsiteX2" fmla="*/ 0 w 76453"/>
                <a:gd name="connsiteY2" fmla="*/ 805102 h 897466"/>
                <a:gd name="connsiteX3" fmla="*/ 72351 w 76453"/>
                <a:gd name="connsiteY3" fmla="*/ 897466 h 897466"/>
                <a:gd name="connsiteX0" fmla="*/ 55461 w 76497"/>
                <a:gd name="connsiteY0" fmla="*/ 0 h 863600"/>
                <a:gd name="connsiteX1" fmla="*/ 72395 w 76497"/>
                <a:gd name="connsiteY1" fmla="*/ 745066 h 863600"/>
                <a:gd name="connsiteX2" fmla="*/ 44 w 76497"/>
                <a:gd name="connsiteY2" fmla="*/ 805102 h 863600"/>
                <a:gd name="connsiteX3" fmla="*/ 69316 w 76497"/>
                <a:gd name="connsiteY3" fmla="*/ 863600 h 863600"/>
                <a:gd name="connsiteX0" fmla="*/ 55423 w 76459"/>
                <a:gd name="connsiteY0" fmla="*/ 0 h 863600"/>
                <a:gd name="connsiteX1" fmla="*/ 72357 w 76459"/>
                <a:gd name="connsiteY1" fmla="*/ 745066 h 863600"/>
                <a:gd name="connsiteX2" fmla="*/ 6 w 76459"/>
                <a:gd name="connsiteY2" fmla="*/ 805102 h 863600"/>
                <a:gd name="connsiteX3" fmla="*/ 69278 w 76459"/>
                <a:gd name="connsiteY3" fmla="*/ 863600 h 863600"/>
                <a:gd name="connsiteX0" fmla="*/ 30807 w 51843"/>
                <a:gd name="connsiteY0" fmla="*/ 0 h 863600"/>
                <a:gd name="connsiteX1" fmla="*/ 47741 w 51843"/>
                <a:gd name="connsiteY1" fmla="*/ 745066 h 863600"/>
                <a:gd name="connsiteX2" fmla="*/ 21 w 51843"/>
                <a:gd name="connsiteY2" fmla="*/ 805102 h 863600"/>
                <a:gd name="connsiteX3" fmla="*/ 44662 w 51843"/>
                <a:gd name="connsiteY3" fmla="*/ 863600 h 863600"/>
                <a:gd name="connsiteX0" fmla="*/ 30807 w 59877"/>
                <a:gd name="connsiteY0" fmla="*/ 0 h 863600"/>
                <a:gd name="connsiteX1" fmla="*/ 47741 w 59877"/>
                <a:gd name="connsiteY1" fmla="*/ 745066 h 863600"/>
                <a:gd name="connsiteX2" fmla="*/ 21 w 59877"/>
                <a:gd name="connsiteY2" fmla="*/ 805102 h 863600"/>
                <a:gd name="connsiteX3" fmla="*/ 44662 w 59877"/>
                <a:gd name="connsiteY3" fmla="*/ 863600 h 863600"/>
                <a:gd name="connsiteX0" fmla="*/ 30807 w 57280"/>
                <a:gd name="connsiteY0" fmla="*/ 0 h 863600"/>
                <a:gd name="connsiteX1" fmla="*/ 47741 w 57280"/>
                <a:gd name="connsiteY1" fmla="*/ 745066 h 863600"/>
                <a:gd name="connsiteX2" fmla="*/ 21 w 57280"/>
                <a:gd name="connsiteY2" fmla="*/ 805102 h 863600"/>
                <a:gd name="connsiteX3" fmla="*/ 44662 w 57280"/>
                <a:gd name="connsiteY3" fmla="*/ 863600 h 863600"/>
                <a:gd name="connsiteX0" fmla="*/ 31187 w 45167"/>
                <a:gd name="connsiteY0" fmla="*/ 0 h 863600"/>
                <a:gd name="connsiteX1" fmla="*/ 30366 w 45167"/>
                <a:gd name="connsiteY1" fmla="*/ 671348 h 863600"/>
                <a:gd name="connsiteX2" fmla="*/ 401 w 45167"/>
                <a:gd name="connsiteY2" fmla="*/ 805102 h 863600"/>
                <a:gd name="connsiteX3" fmla="*/ 45042 w 45167"/>
                <a:gd name="connsiteY3" fmla="*/ 863600 h 863600"/>
                <a:gd name="connsiteX0" fmla="*/ 32803 w 76250"/>
                <a:gd name="connsiteY0" fmla="*/ 0 h 812504"/>
                <a:gd name="connsiteX1" fmla="*/ 31982 w 76250"/>
                <a:gd name="connsiteY1" fmla="*/ 671348 h 812504"/>
                <a:gd name="connsiteX2" fmla="*/ 2017 w 76250"/>
                <a:gd name="connsiteY2" fmla="*/ 805102 h 812504"/>
                <a:gd name="connsiteX3" fmla="*/ 76250 w 76250"/>
                <a:gd name="connsiteY3" fmla="*/ 800803 h 812504"/>
                <a:gd name="connsiteX0" fmla="*/ 32803 w 76250"/>
                <a:gd name="connsiteY0" fmla="*/ 0 h 840756"/>
                <a:gd name="connsiteX1" fmla="*/ 31982 w 76250"/>
                <a:gd name="connsiteY1" fmla="*/ 671348 h 840756"/>
                <a:gd name="connsiteX2" fmla="*/ 2017 w 76250"/>
                <a:gd name="connsiteY2" fmla="*/ 805102 h 840756"/>
                <a:gd name="connsiteX3" fmla="*/ 76250 w 76250"/>
                <a:gd name="connsiteY3" fmla="*/ 800803 h 840756"/>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2803 w 76250"/>
                <a:gd name="connsiteY0" fmla="*/ 0 h 850254"/>
                <a:gd name="connsiteX1" fmla="*/ 31982 w 76250"/>
                <a:gd name="connsiteY1" fmla="*/ 671348 h 850254"/>
                <a:gd name="connsiteX2" fmla="*/ 2017 w 76250"/>
                <a:gd name="connsiteY2" fmla="*/ 805102 h 850254"/>
                <a:gd name="connsiteX3" fmla="*/ 76250 w 76250"/>
                <a:gd name="connsiteY3" fmla="*/ 800803 h 850254"/>
                <a:gd name="connsiteX0" fmla="*/ 31879 w 75326"/>
                <a:gd name="connsiteY0" fmla="*/ 0 h 419810"/>
                <a:gd name="connsiteX1" fmla="*/ 31058 w 75326"/>
                <a:gd name="connsiteY1" fmla="*/ 240904 h 419810"/>
                <a:gd name="connsiteX2" fmla="*/ 1093 w 75326"/>
                <a:gd name="connsiteY2" fmla="*/ 374658 h 419810"/>
                <a:gd name="connsiteX3" fmla="*/ 75326 w 75326"/>
                <a:gd name="connsiteY3" fmla="*/ 370359 h 41981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31879 w 75326"/>
                <a:gd name="connsiteY0" fmla="*/ 0 h 430140"/>
                <a:gd name="connsiteX1" fmla="*/ 31058 w 75326"/>
                <a:gd name="connsiteY1" fmla="*/ 251234 h 430140"/>
                <a:gd name="connsiteX2" fmla="*/ 1093 w 75326"/>
                <a:gd name="connsiteY2" fmla="*/ 384988 h 430140"/>
                <a:gd name="connsiteX3" fmla="*/ 75326 w 75326"/>
                <a:gd name="connsiteY3" fmla="*/ 380689 h 430140"/>
                <a:gd name="connsiteX0" fmla="*/ 28247 w 71694"/>
                <a:gd name="connsiteY0" fmla="*/ 0 h 427963"/>
                <a:gd name="connsiteX1" fmla="*/ 27426 w 71694"/>
                <a:gd name="connsiteY1" fmla="*/ 251234 h 427963"/>
                <a:gd name="connsiteX2" fmla="*/ 1193 w 71694"/>
                <a:gd name="connsiteY2" fmla="*/ 378102 h 427963"/>
                <a:gd name="connsiteX3" fmla="*/ 71694 w 71694"/>
                <a:gd name="connsiteY3" fmla="*/ 380689 h 427963"/>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schemeClr val="bg1"/>
                </a:solidFill>
                <a:cs typeface="+mn-ea"/>
                <a:sym typeface="+mn-lt"/>
              </a:endParaRPr>
            </a:p>
          </p:txBody>
        </p:sp>
      </p:grpSp>
      <p:sp>
        <p:nvSpPr>
          <p:cNvPr id="100" name="16-TextBox"/>
          <p:cNvSpPr txBox="1"/>
          <p:nvPr>
            <p:custDataLst>
              <p:tags r:id="rId16"/>
            </p:custDataLst>
          </p:nvPr>
        </p:nvSpPr>
        <p:spPr>
          <a:xfrm>
            <a:off x="7348583" y="622418"/>
            <a:ext cx="3590853" cy="880435"/>
          </a:xfrm>
          <a:prstGeom prst="rect">
            <a:avLst/>
          </a:prstGeom>
          <a:noFill/>
        </p:spPr>
        <p:txBody>
          <a:bodyPr wrap="none" lIns="135000" tIns="70200" rIns="135000" bIns="70200" rtlCol="0">
            <a:spAutoFit/>
          </a:bodyPr>
          <a:lstStyle>
            <a:defPPr>
              <a:defRPr lang="en-US"/>
            </a:defPPr>
            <a:lvl1pPr algn="ctr">
              <a:defRPr sz="3200">
                <a:solidFill>
                  <a:schemeClr val="accent1"/>
                </a:solidFill>
                <a:latin typeface="+mj-lt"/>
                <a:ea typeface="+mj-ea"/>
                <a:cs typeface="+mn-ea"/>
              </a:defRPr>
            </a:lvl1pPr>
          </a:lstStyle>
          <a:p>
            <a:r>
              <a:rPr lang="en-US" altLang="zh-CN" sz="4800" dirty="0">
                <a:latin typeface="Bahnschrift" panose="020B0502040204020203" pitchFamily="34" charset="0"/>
                <a:sym typeface="+mn-lt"/>
              </a:rPr>
              <a:t>The Incident</a:t>
            </a:r>
            <a:endParaRPr lang="zh-CN" altLang="en-US" sz="4800" dirty="0">
              <a:latin typeface="Bahnschrift" panose="020B0502040204020203" pitchFamily="34" charset="0"/>
              <a:sym typeface="+mn-lt"/>
            </a:endParaRPr>
          </a:p>
        </p:txBody>
      </p:sp>
    </p:spTree>
    <p:extLst>
      <p:ext uri="{BB962C8B-B14F-4D97-AF65-F5344CB8AC3E}">
        <p14:creationId xmlns:p14="http://schemas.microsoft.com/office/powerpoint/2010/main" val="361319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B8117E-3FA4-46A7-A87A-D11CCCEFC829}"/>
              </a:ext>
            </a:extLst>
          </p:cNvPr>
          <p:cNvGrpSpPr/>
          <p:nvPr/>
        </p:nvGrpSpPr>
        <p:grpSpPr>
          <a:xfrm>
            <a:off x="10744200" y="2857500"/>
            <a:ext cx="4159788" cy="4098664"/>
            <a:chOff x="10744200" y="3654878"/>
            <a:chExt cx="3350517" cy="3301285"/>
          </a:xfrm>
        </p:grpSpPr>
        <p:sp>
          <p:nvSpPr>
            <p:cNvPr id="120" name="Freeform: Shape 119">
              <a:extLst>
                <a:ext uri="{FF2B5EF4-FFF2-40B4-BE49-F238E27FC236}">
                  <a16:creationId xmlns:a16="http://schemas.microsoft.com/office/drawing/2014/main" id="{FFDA0E5B-D84C-4620-9DC4-9FBDFF558012}"/>
                </a:ext>
              </a:extLst>
            </p:cNvPr>
            <p:cNvSpPr/>
            <p:nvPr/>
          </p:nvSpPr>
          <p:spPr>
            <a:xfrm>
              <a:off x="11102731" y="3854327"/>
              <a:ext cx="2395250" cy="2996768"/>
            </a:xfrm>
            <a:custGeom>
              <a:avLst/>
              <a:gdLst>
                <a:gd name="connsiteX0" fmla="*/ 460850 w 550158"/>
                <a:gd name="connsiteY0" fmla="*/ 71851 h 688319"/>
                <a:gd name="connsiteX1" fmla="*/ 297544 w 550158"/>
                <a:gd name="connsiteY1" fmla="*/ 28751 h 688319"/>
                <a:gd name="connsiteX2" fmla="*/ 245869 w 550158"/>
                <a:gd name="connsiteY2" fmla="*/ 113238 h 688319"/>
                <a:gd name="connsiteX3" fmla="*/ 193051 w 550158"/>
                <a:gd name="connsiteY3" fmla="*/ 144636 h 688319"/>
                <a:gd name="connsiteX4" fmla="*/ 191338 w 550158"/>
                <a:gd name="connsiteY4" fmla="*/ 146919 h 688319"/>
                <a:gd name="connsiteX5" fmla="*/ 53 w 550158"/>
                <a:gd name="connsiteY5" fmla="*/ 176319 h 688319"/>
                <a:gd name="connsiteX6" fmla="*/ 14899 w 550158"/>
                <a:gd name="connsiteY6" fmla="*/ 481159 h 688319"/>
                <a:gd name="connsiteX7" fmla="*/ 84275 w 550158"/>
                <a:gd name="connsiteY7" fmla="*/ 671542 h 688319"/>
                <a:gd name="connsiteX8" fmla="*/ 224742 w 550158"/>
                <a:gd name="connsiteY8" fmla="*/ 639859 h 688319"/>
                <a:gd name="connsiteX9" fmla="*/ 361496 w 550158"/>
                <a:gd name="connsiteY9" fmla="*/ 638147 h 688319"/>
                <a:gd name="connsiteX10" fmla="*/ 392045 w 550158"/>
                <a:gd name="connsiteY10" fmla="*/ 587911 h 688319"/>
                <a:gd name="connsiteX11" fmla="*/ 449430 w 550158"/>
                <a:gd name="connsiteY11" fmla="*/ 607320 h 688319"/>
                <a:gd name="connsiteX12" fmla="*/ 547071 w 550158"/>
                <a:gd name="connsiteY12" fmla="*/ 509703 h 688319"/>
                <a:gd name="connsiteX13" fmla="*/ 460850 w 550158"/>
                <a:gd name="connsiteY13" fmla="*/ 71851 h 68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158" h="688319">
                  <a:moveTo>
                    <a:pt x="460850" y="71851"/>
                  </a:moveTo>
                  <a:cubicBezTo>
                    <a:pt x="446290" y="3062"/>
                    <a:pt x="344366" y="-26338"/>
                    <a:pt x="297544" y="28751"/>
                  </a:cubicBezTo>
                  <a:cubicBezTo>
                    <a:pt x="273562" y="57294"/>
                    <a:pt x="257003" y="84981"/>
                    <a:pt x="245869" y="113238"/>
                  </a:cubicBezTo>
                  <a:cubicBezTo>
                    <a:pt x="227026" y="115522"/>
                    <a:pt x="208753" y="124941"/>
                    <a:pt x="193051" y="144636"/>
                  </a:cubicBezTo>
                  <a:lnTo>
                    <a:pt x="191338" y="146919"/>
                  </a:lnTo>
                  <a:cubicBezTo>
                    <a:pt x="163930" y="51585"/>
                    <a:pt x="909" y="61575"/>
                    <a:pt x="53" y="176319"/>
                  </a:cubicBezTo>
                  <a:cubicBezTo>
                    <a:pt x="-518" y="278789"/>
                    <a:pt x="3479" y="379260"/>
                    <a:pt x="14899" y="481159"/>
                  </a:cubicBezTo>
                  <a:cubicBezTo>
                    <a:pt x="22322" y="547950"/>
                    <a:pt x="17183" y="632438"/>
                    <a:pt x="84275" y="671542"/>
                  </a:cubicBezTo>
                  <a:cubicBezTo>
                    <a:pt x="143945" y="706650"/>
                    <a:pt x="191338" y="682103"/>
                    <a:pt x="224742" y="639859"/>
                  </a:cubicBezTo>
                  <a:cubicBezTo>
                    <a:pt x="261857" y="673255"/>
                    <a:pt x="326380" y="677822"/>
                    <a:pt x="361496" y="638147"/>
                  </a:cubicBezTo>
                  <a:cubicBezTo>
                    <a:pt x="375200" y="622733"/>
                    <a:pt x="384907" y="605893"/>
                    <a:pt x="392045" y="587911"/>
                  </a:cubicBezTo>
                  <a:cubicBezTo>
                    <a:pt x="409460" y="600184"/>
                    <a:pt x="430016" y="607320"/>
                    <a:pt x="449430" y="607320"/>
                  </a:cubicBezTo>
                  <a:cubicBezTo>
                    <a:pt x="507672" y="607320"/>
                    <a:pt x="540219" y="562507"/>
                    <a:pt x="547071" y="509703"/>
                  </a:cubicBezTo>
                  <a:cubicBezTo>
                    <a:pt x="566200" y="359280"/>
                    <a:pt x="491399" y="215708"/>
                    <a:pt x="460850" y="71851"/>
                  </a:cubicBezTo>
                  <a:close/>
                </a:path>
              </a:pathLst>
            </a:custGeom>
            <a:solidFill>
              <a:srgbClr val="FFDF00"/>
            </a:solidFill>
            <a:ln w="2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Shape 40">
              <a:extLst>
                <a:ext uri="{FF2B5EF4-FFF2-40B4-BE49-F238E27FC236}">
                  <a16:creationId xmlns:a16="http://schemas.microsoft.com/office/drawing/2014/main" id="{2E4949A9-57DF-4504-86D7-1142B29E51F2}"/>
                </a:ext>
              </a:extLst>
            </p:cNvPr>
            <p:cNvSpPr/>
            <p:nvPr/>
          </p:nvSpPr>
          <p:spPr>
            <a:xfrm>
              <a:off x="10744200" y="3654878"/>
              <a:ext cx="3350517" cy="3301285"/>
            </a:xfrm>
            <a:custGeom>
              <a:avLst/>
              <a:gdLst>
                <a:gd name="connsiteX0" fmla="*/ 188147 w 336123"/>
                <a:gd name="connsiteY0" fmla="*/ 27065 h 331184"/>
                <a:gd name="connsiteX1" fmla="*/ 144609 w 336123"/>
                <a:gd name="connsiteY1" fmla="*/ 27065 h 331184"/>
                <a:gd name="connsiteX2" fmla="*/ 110400 w 336123"/>
                <a:gd name="connsiteY2" fmla="*/ 34845 h 331184"/>
                <a:gd name="connsiteX3" fmla="*/ 108845 w 336123"/>
                <a:gd name="connsiteY3" fmla="*/ 33289 h 331184"/>
                <a:gd name="connsiteX4" fmla="*/ 105735 w 336123"/>
                <a:gd name="connsiteY4" fmla="*/ 36401 h 331184"/>
                <a:gd name="connsiteX5" fmla="*/ 101070 w 336123"/>
                <a:gd name="connsiteY5" fmla="*/ 36401 h 331184"/>
                <a:gd name="connsiteX6" fmla="*/ 99516 w 336123"/>
                <a:gd name="connsiteY6" fmla="*/ 37957 h 331184"/>
                <a:gd name="connsiteX7" fmla="*/ 12439 w 336123"/>
                <a:gd name="connsiteY7" fmla="*/ 153100 h 331184"/>
                <a:gd name="connsiteX8" fmla="*/ 29544 w 336123"/>
                <a:gd name="connsiteY8" fmla="*/ 244903 h 331184"/>
                <a:gd name="connsiteX9" fmla="*/ 77747 w 336123"/>
                <a:gd name="connsiteY9" fmla="*/ 286915 h 331184"/>
                <a:gd name="connsiteX10" fmla="*/ 73082 w 336123"/>
                <a:gd name="connsiteY10" fmla="*/ 286915 h 331184"/>
                <a:gd name="connsiteX11" fmla="*/ 73082 w 336123"/>
                <a:gd name="connsiteY11" fmla="*/ 285359 h 331184"/>
                <a:gd name="connsiteX12" fmla="*/ 68417 w 336123"/>
                <a:gd name="connsiteY12" fmla="*/ 282247 h 331184"/>
                <a:gd name="connsiteX13" fmla="*/ 65307 w 336123"/>
                <a:gd name="connsiteY13" fmla="*/ 286915 h 331184"/>
                <a:gd name="connsiteX14" fmla="*/ 62197 w 336123"/>
                <a:gd name="connsiteY14" fmla="*/ 291583 h 331184"/>
                <a:gd name="connsiteX15" fmla="*/ 55977 w 336123"/>
                <a:gd name="connsiteY15" fmla="*/ 302474 h 331184"/>
                <a:gd name="connsiteX16" fmla="*/ 46648 w 336123"/>
                <a:gd name="connsiteY16" fmla="*/ 324258 h 331184"/>
                <a:gd name="connsiteX17" fmla="*/ 49758 w 336123"/>
                <a:gd name="connsiteY17" fmla="*/ 330482 h 331184"/>
                <a:gd name="connsiteX18" fmla="*/ 76192 w 336123"/>
                <a:gd name="connsiteY18" fmla="*/ 318034 h 331184"/>
                <a:gd name="connsiteX19" fmla="*/ 83966 w 336123"/>
                <a:gd name="connsiteY19" fmla="*/ 304030 h 331184"/>
                <a:gd name="connsiteX20" fmla="*/ 90186 w 336123"/>
                <a:gd name="connsiteY20" fmla="*/ 293138 h 331184"/>
                <a:gd name="connsiteX21" fmla="*/ 96406 w 336123"/>
                <a:gd name="connsiteY21" fmla="*/ 296250 h 331184"/>
                <a:gd name="connsiteX22" fmla="*/ 186592 w 336123"/>
                <a:gd name="connsiteY22" fmla="*/ 293138 h 331184"/>
                <a:gd name="connsiteX23" fmla="*/ 217690 w 336123"/>
                <a:gd name="connsiteY23" fmla="*/ 274467 h 331184"/>
                <a:gd name="connsiteX24" fmla="*/ 208361 w 336123"/>
                <a:gd name="connsiteY24" fmla="*/ 286915 h 331184"/>
                <a:gd name="connsiteX25" fmla="*/ 213025 w 336123"/>
                <a:gd name="connsiteY25" fmla="*/ 290027 h 331184"/>
                <a:gd name="connsiteX26" fmla="*/ 213025 w 336123"/>
                <a:gd name="connsiteY26" fmla="*/ 293138 h 331184"/>
                <a:gd name="connsiteX27" fmla="*/ 217690 w 336123"/>
                <a:gd name="connsiteY27" fmla="*/ 304030 h 331184"/>
                <a:gd name="connsiteX28" fmla="*/ 236349 w 336123"/>
                <a:gd name="connsiteY28" fmla="*/ 310254 h 331184"/>
                <a:gd name="connsiteX29" fmla="*/ 244124 w 336123"/>
                <a:gd name="connsiteY29" fmla="*/ 291583 h 331184"/>
                <a:gd name="connsiteX30" fmla="*/ 237904 w 336123"/>
                <a:gd name="connsiteY30" fmla="*/ 276023 h 331184"/>
                <a:gd name="connsiteX31" fmla="*/ 233240 w 336123"/>
                <a:gd name="connsiteY31" fmla="*/ 263575 h 331184"/>
                <a:gd name="connsiteX32" fmla="*/ 259673 w 336123"/>
                <a:gd name="connsiteY32" fmla="*/ 234011 h 331184"/>
                <a:gd name="connsiteX33" fmla="*/ 290772 w 336123"/>
                <a:gd name="connsiteY33" fmla="*/ 145320 h 331184"/>
                <a:gd name="connsiteX34" fmla="*/ 262783 w 336123"/>
                <a:gd name="connsiteY34" fmla="*/ 58184 h 331184"/>
                <a:gd name="connsiteX35" fmla="*/ 188147 w 336123"/>
                <a:gd name="connsiteY35" fmla="*/ 27065 h 331184"/>
                <a:gd name="connsiteX36" fmla="*/ 133724 w 336123"/>
                <a:gd name="connsiteY36" fmla="*/ 61296 h 331184"/>
                <a:gd name="connsiteX37" fmla="*/ 105735 w 336123"/>
                <a:gd name="connsiteY37" fmla="*/ 199779 h 331184"/>
                <a:gd name="connsiteX38" fmla="*/ 93296 w 336123"/>
                <a:gd name="connsiteY38" fmla="*/ 238679 h 331184"/>
                <a:gd name="connsiteX39" fmla="*/ 94851 w 336123"/>
                <a:gd name="connsiteY39" fmla="*/ 238679 h 331184"/>
                <a:gd name="connsiteX40" fmla="*/ 129059 w 336123"/>
                <a:gd name="connsiteY40" fmla="*/ 100196 h 331184"/>
                <a:gd name="connsiteX41" fmla="*/ 133724 w 336123"/>
                <a:gd name="connsiteY41" fmla="*/ 61296 h 331184"/>
                <a:gd name="connsiteX42" fmla="*/ 133724 w 336123"/>
                <a:gd name="connsiteY42" fmla="*/ 61296 h 331184"/>
                <a:gd name="connsiteX43" fmla="*/ 265893 w 336123"/>
                <a:gd name="connsiteY43" fmla="*/ 33289 h 331184"/>
                <a:gd name="connsiteX44" fmla="*/ 264338 w 336123"/>
                <a:gd name="connsiteY44" fmla="*/ 34845 h 331184"/>
                <a:gd name="connsiteX45" fmla="*/ 301656 w 336123"/>
                <a:gd name="connsiteY45" fmla="*/ 81524 h 331184"/>
                <a:gd name="connsiteX46" fmla="*/ 303211 w 336123"/>
                <a:gd name="connsiteY46" fmla="*/ 81524 h 331184"/>
                <a:gd name="connsiteX47" fmla="*/ 265893 w 336123"/>
                <a:gd name="connsiteY47" fmla="*/ 33289 h 331184"/>
                <a:gd name="connsiteX48" fmla="*/ 214580 w 336123"/>
                <a:gd name="connsiteY48" fmla="*/ 75300 h 331184"/>
                <a:gd name="connsiteX49" fmla="*/ 214580 w 336123"/>
                <a:gd name="connsiteY49" fmla="*/ 70632 h 331184"/>
                <a:gd name="connsiteX50" fmla="*/ 209916 w 336123"/>
                <a:gd name="connsiteY50" fmla="*/ 70632 h 331184"/>
                <a:gd name="connsiteX51" fmla="*/ 206806 w 336123"/>
                <a:gd name="connsiteY51" fmla="*/ 73744 h 331184"/>
                <a:gd name="connsiteX52" fmla="*/ 206806 w 336123"/>
                <a:gd name="connsiteY52" fmla="*/ 78412 h 331184"/>
                <a:gd name="connsiteX53" fmla="*/ 211471 w 336123"/>
                <a:gd name="connsiteY53" fmla="*/ 78412 h 331184"/>
                <a:gd name="connsiteX54" fmla="*/ 214580 w 336123"/>
                <a:gd name="connsiteY54" fmla="*/ 75300 h 331184"/>
                <a:gd name="connsiteX55" fmla="*/ 99516 w 336123"/>
                <a:gd name="connsiteY55" fmla="*/ 251127 h 331184"/>
                <a:gd name="connsiteX56" fmla="*/ 102625 w 336123"/>
                <a:gd name="connsiteY56" fmla="*/ 255795 h 331184"/>
                <a:gd name="connsiteX57" fmla="*/ 115065 w 336123"/>
                <a:gd name="connsiteY57" fmla="*/ 243347 h 331184"/>
                <a:gd name="connsiteX58" fmla="*/ 111955 w 336123"/>
                <a:gd name="connsiteY58" fmla="*/ 240235 h 331184"/>
                <a:gd name="connsiteX59" fmla="*/ 99516 w 336123"/>
                <a:gd name="connsiteY59" fmla="*/ 251127 h 331184"/>
                <a:gd name="connsiteX60" fmla="*/ 133724 w 336123"/>
                <a:gd name="connsiteY60" fmla="*/ 243347 h 331184"/>
                <a:gd name="connsiteX61" fmla="*/ 133724 w 336123"/>
                <a:gd name="connsiteY61" fmla="*/ 249571 h 331184"/>
                <a:gd name="connsiteX62" fmla="*/ 130614 w 336123"/>
                <a:gd name="connsiteY62" fmla="*/ 254239 h 331184"/>
                <a:gd name="connsiteX63" fmla="*/ 135279 w 336123"/>
                <a:gd name="connsiteY63" fmla="*/ 260463 h 331184"/>
                <a:gd name="connsiteX64" fmla="*/ 149273 w 336123"/>
                <a:gd name="connsiteY64" fmla="*/ 258907 h 331184"/>
                <a:gd name="connsiteX65" fmla="*/ 149273 w 336123"/>
                <a:gd name="connsiteY65" fmla="*/ 243347 h 331184"/>
                <a:gd name="connsiteX66" fmla="*/ 133724 w 336123"/>
                <a:gd name="connsiteY66" fmla="*/ 243347 h 331184"/>
                <a:gd name="connsiteX67" fmla="*/ 141499 w 336123"/>
                <a:gd name="connsiteY67" fmla="*/ 252683 h 331184"/>
                <a:gd name="connsiteX68" fmla="*/ 141499 w 336123"/>
                <a:gd name="connsiteY68" fmla="*/ 252683 h 331184"/>
                <a:gd name="connsiteX69" fmla="*/ 139944 w 336123"/>
                <a:gd name="connsiteY69" fmla="*/ 254239 h 331184"/>
                <a:gd name="connsiteX70" fmla="*/ 139944 w 336123"/>
                <a:gd name="connsiteY70" fmla="*/ 252683 h 331184"/>
                <a:gd name="connsiteX71" fmla="*/ 141499 w 336123"/>
                <a:gd name="connsiteY71" fmla="*/ 251127 h 331184"/>
                <a:gd name="connsiteX72" fmla="*/ 141499 w 336123"/>
                <a:gd name="connsiteY72" fmla="*/ 251127 h 331184"/>
                <a:gd name="connsiteX73" fmla="*/ 143054 w 336123"/>
                <a:gd name="connsiteY73" fmla="*/ 252683 h 331184"/>
                <a:gd name="connsiteX74" fmla="*/ 143054 w 336123"/>
                <a:gd name="connsiteY74" fmla="*/ 252683 h 331184"/>
                <a:gd name="connsiteX75" fmla="*/ 141499 w 336123"/>
                <a:gd name="connsiteY75" fmla="*/ 252683 h 331184"/>
                <a:gd name="connsiteX76" fmla="*/ 147718 w 336123"/>
                <a:gd name="connsiteY76" fmla="*/ 69076 h 331184"/>
                <a:gd name="connsiteX77" fmla="*/ 153938 w 336123"/>
                <a:gd name="connsiteY77" fmla="*/ 65964 h 331184"/>
                <a:gd name="connsiteX78" fmla="*/ 157048 w 336123"/>
                <a:gd name="connsiteY78" fmla="*/ 56628 h 331184"/>
                <a:gd name="connsiteX79" fmla="*/ 149273 w 336123"/>
                <a:gd name="connsiteY79" fmla="*/ 51960 h 331184"/>
                <a:gd name="connsiteX80" fmla="*/ 141499 w 336123"/>
                <a:gd name="connsiteY80" fmla="*/ 56628 h 331184"/>
                <a:gd name="connsiteX81" fmla="*/ 143054 w 336123"/>
                <a:gd name="connsiteY81" fmla="*/ 59740 h 331184"/>
                <a:gd name="connsiteX82" fmla="*/ 147718 w 336123"/>
                <a:gd name="connsiteY82" fmla="*/ 69076 h 331184"/>
                <a:gd name="connsiteX83" fmla="*/ 152383 w 336123"/>
                <a:gd name="connsiteY83" fmla="*/ 62852 h 331184"/>
                <a:gd name="connsiteX84" fmla="*/ 152383 w 336123"/>
                <a:gd name="connsiteY84" fmla="*/ 62852 h 331184"/>
                <a:gd name="connsiteX85" fmla="*/ 152383 w 336123"/>
                <a:gd name="connsiteY85" fmla="*/ 62852 h 331184"/>
                <a:gd name="connsiteX86" fmla="*/ 152383 w 336123"/>
                <a:gd name="connsiteY86" fmla="*/ 61296 h 331184"/>
                <a:gd name="connsiteX87" fmla="*/ 152383 w 336123"/>
                <a:gd name="connsiteY87" fmla="*/ 62852 h 331184"/>
                <a:gd name="connsiteX88" fmla="*/ 197476 w 336123"/>
                <a:gd name="connsiteY88" fmla="*/ 191999 h 331184"/>
                <a:gd name="connsiteX89" fmla="*/ 197476 w 336123"/>
                <a:gd name="connsiteY89" fmla="*/ 184219 h 331184"/>
                <a:gd name="connsiteX90" fmla="*/ 197476 w 336123"/>
                <a:gd name="connsiteY90" fmla="*/ 184219 h 331184"/>
                <a:gd name="connsiteX91" fmla="*/ 206806 w 336123"/>
                <a:gd name="connsiteY91" fmla="*/ 148432 h 331184"/>
                <a:gd name="connsiteX92" fmla="*/ 223910 w 336123"/>
                <a:gd name="connsiteY92" fmla="*/ 69076 h 331184"/>
                <a:gd name="connsiteX93" fmla="*/ 223910 w 336123"/>
                <a:gd name="connsiteY93" fmla="*/ 69076 h 331184"/>
                <a:gd name="connsiteX94" fmla="*/ 223910 w 336123"/>
                <a:gd name="connsiteY94" fmla="*/ 67520 h 331184"/>
                <a:gd name="connsiteX95" fmla="*/ 223910 w 336123"/>
                <a:gd name="connsiteY95" fmla="*/ 67520 h 331184"/>
                <a:gd name="connsiteX96" fmla="*/ 205251 w 336123"/>
                <a:gd name="connsiteY96" fmla="*/ 146876 h 331184"/>
                <a:gd name="connsiteX97" fmla="*/ 195921 w 336123"/>
                <a:gd name="connsiteY97" fmla="*/ 184219 h 331184"/>
                <a:gd name="connsiteX98" fmla="*/ 149273 w 336123"/>
                <a:gd name="connsiteY98" fmla="*/ 187331 h 331184"/>
                <a:gd name="connsiteX99" fmla="*/ 149273 w 336123"/>
                <a:gd name="connsiteY99" fmla="*/ 187331 h 331184"/>
                <a:gd name="connsiteX100" fmla="*/ 149273 w 336123"/>
                <a:gd name="connsiteY100" fmla="*/ 181107 h 331184"/>
                <a:gd name="connsiteX101" fmla="*/ 149273 w 336123"/>
                <a:gd name="connsiteY101" fmla="*/ 137540 h 331184"/>
                <a:gd name="connsiteX102" fmla="*/ 149273 w 336123"/>
                <a:gd name="connsiteY102" fmla="*/ 109532 h 331184"/>
                <a:gd name="connsiteX103" fmla="*/ 147718 w 336123"/>
                <a:gd name="connsiteY103" fmla="*/ 97084 h 331184"/>
                <a:gd name="connsiteX104" fmla="*/ 146163 w 336123"/>
                <a:gd name="connsiteY104" fmla="*/ 83080 h 331184"/>
                <a:gd name="connsiteX105" fmla="*/ 143054 w 336123"/>
                <a:gd name="connsiteY105" fmla="*/ 84636 h 331184"/>
                <a:gd name="connsiteX106" fmla="*/ 141499 w 336123"/>
                <a:gd name="connsiteY106" fmla="*/ 83080 h 331184"/>
                <a:gd name="connsiteX107" fmla="*/ 141499 w 336123"/>
                <a:gd name="connsiteY107" fmla="*/ 84636 h 331184"/>
                <a:gd name="connsiteX108" fmla="*/ 141499 w 336123"/>
                <a:gd name="connsiteY108" fmla="*/ 84636 h 331184"/>
                <a:gd name="connsiteX109" fmla="*/ 139944 w 336123"/>
                <a:gd name="connsiteY109" fmla="*/ 92416 h 331184"/>
                <a:gd name="connsiteX110" fmla="*/ 141499 w 336123"/>
                <a:gd name="connsiteY110" fmla="*/ 92416 h 331184"/>
                <a:gd name="connsiteX111" fmla="*/ 141499 w 336123"/>
                <a:gd name="connsiteY111" fmla="*/ 97084 h 331184"/>
                <a:gd name="connsiteX112" fmla="*/ 141499 w 336123"/>
                <a:gd name="connsiteY112" fmla="*/ 109532 h 331184"/>
                <a:gd name="connsiteX113" fmla="*/ 141499 w 336123"/>
                <a:gd name="connsiteY113" fmla="*/ 137540 h 331184"/>
                <a:gd name="connsiteX114" fmla="*/ 141499 w 336123"/>
                <a:gd name="connsiteY114" fmla="*/ 174883 h 331184"/>
                <a:gd name="connsiteX115" fmla="*/ 135279 w 336123"/>
                <a:gd name="connsiteY115" fmla="*/ 181107 h 331184"/>
                <a:gd name="connsiteX116" fmla="*/ 133724 w 336123"/>
                <a:gd name="connsiteY116" fmla="*/ 182663 h 331184"/>
                <a:gd name="connsiteX117" fmla="*/ 133724 w 336123"/>
                <a:gd name="connsiteY117" fmla="*/ 184219 h 331184"/>
                <a:gd name="connsiteX118" fmla="*/ 133724 w 336123"/>
                <a:gd name="connsiteY118" fmla="*/ 184219 h 331184"/>
                <a:gd name="connsiteX119" fmla="*/ 133724 w 336123"/>
                <a:gd name="connsiteY119" fmla="*/ 184219 h 331184"/>
                <a:gd name="connsiteX120" fmla="*/ 136834 w 336123"/>
                <a:gd name="connsiteY120" fmla="*/ 195111 h 331184"/>
                <a:gd name="connsiteX121" fmla="*/ 141499 w 336123"/>
                <a:gd name="connsiteY121" fmla="*/ 195111 h 331184"/>
                <a:gd name="connsiteX122" fmla="*/ 143054 w 336123"/>
                <a:gd name="connsiteY122" fmla="*/ 193555 h 331184"/>
                <a:gd name="connsiteX123" fmla="*/ 146163 w 336123"/>
                <a:gd name="connsiteY123" fmla="*/ 195111 h 331184"/>
                <a:gd name="connsiteX124" fmla="*/ 192811 w 336123"/>
                <a:gd name="connsiteY124" fmla="*/ 191999 h 331184"/>
                <a:gd name="connsiteX125" fmla="*/ 185037 w 336123"/>
                <a:gd name="connsiteY125" fmla="*/ 226231 h 331184"/>
                <a:gd name="connsiteX126" fmla="*/ 186592 w 336123"/>
                <a:gd name="connsiteY126" fmla="*/ 227787 h 331184"/>
                <a:gd name="connsiteX127" fmla="*/ 194366 w 336123"/>
                <a:gd name="connsiteY127" fmla="*/ 191999 h 331184"/>
                <a:gd name="connsiteX128" fmla="*/ 197476 w 336123"/>
                <a:gd name="connsiteY128" fmla="*/ 191999 h 331184"/>
                <a:gd name="connsiteX129" fmla="*/ 326535 w 336123"/>
                <a:gd name="connsiteY129" fmla="*/ 14617 h 331184"/>
                <a:gd name="connsiteX130" fmla="*/ 304766 w 336123"/>
                <a:gd name="connsiteY130" fmla="*/ 16173 h 331184"/>
                <a:gd name="connsiteX131" fmla="*/ 301656 w 336123"/>
                <a:gd name="connsiteY131" fmla="*/ 28621 h 331184"/>
                <a:gd name="connsiteX132" fmla="*/ 270558 w 336123"/>
                <a:gd name="connsiteY132" fmla="*/ 19285 h 331184"/>
                <a:gd name="connsiteX133" fmla="*/ 239459 w 336123"/>
                <a:gd name="connsiteY133" fmla="*/ 34845 h 331184"/>
                <a:gd name="connsiteX134" fmla="*/ 247234 w 336123"/>
                <a:gd name="connsiteY134" fmla="*/ 39513 h 331184"/>
                <a:gd name="connsiteX135" fmla="*/ 253454 w 336123"/>
                <a:gd name="connsiteY135" fmla="*/ 37957 h 331184"/>
                <a:gd name="connsiteX136" fmla="*/ 264338 w 336123"/>
                <a:gd name="connsiteY136" fmla="*/ 47292 h 331184"/>
                <a:gd name="connsiteX137" fmla="*/ 276778 w 336123"/>
                <a:gd name="connsiteY137" fmla="*/ 62852 h 331184"/>
                <a:gd name="connsiteX138" fmla="*/ 287662 w 336123"/>
                <a:gd name="connsiteY138" fmla="*/ 101752 h 331184"/>
                <a:gd name="connsiteX139" fmla="*/ 293882 w 336123"/>
                <a:gd name="connsiteY139" fmla="*/ 104864 h 331184"/>
                <a:gd name="connsiteX140" fmla="*/ 317206 w 336123"/>
                <a:gd name="connsiteY140" fmla="*/ 56628 h 331184"/>
                <a:gd name="connsiteX141" fmla="*/ 321871 w 336123"/>
                <a:gd name="connsiteY141" fmla="*/ 58184 h 331184"/>
                <a:gd name="connsiteX142" fmla="*/ 326535 w 336123"/>
                <a:gd name="connsiteY142" fmla="*/ 14617 h 331184"/>
                <a:gd name="connsiteX143" fmla="*/ 307876 w 336123"/>
                <a:gd name="connsiteY143" fmla="*/ 76856 h 331184"/>
                <a:gd name="connsiteX144" fmla="*/ 307876 w 336123"/>
                <a:gd name="connsiteY144" fmla="*/ 76856 h 331184"/>
                <a:gd name="connsiteX145" fmla="*/ 292327 w 336123"/>
                <a:gd name="connsiteY145" fmla="*/ 93972 h 331184"/>
                <a:gd name="connsiteX146" fmla="*/ 282997 w 336123"/>
                <a:gd name="connsiteY146" fmla="*/ 59740 h 331184"/>
                <a:gd name="connsiteX147" fmla="*/ 269003 w 336123"/>
                <a:gd name="connsiteY147" fmla="*/ 42625 h 331184"/>
                <a:gd name="connsiteX148" fmla="*/ 258118 w 336123"/>
                <a:gd name="connsiteY148" fmla="*/ 34845 h 331184"/>
                <a:gd name="connsiteX149" fmla="*/ 269003 w 336123"/>
                <a:gd name="connsiteY149" fmla="*/ 30177 h 331184"/>
                <a:gd name="connsiteX150" fmla="*/ 292327 w 336123"/>
                <a:gd name="connsiteY150" fmla="*/ 33289 h 331184"/>
                <a:gd name="connsiteX151" fmla="*/ 307876 w 336123"/>
                <a:gd name="connsiteY151" fmla="*/ 76856 h 331184"/>
                <a:gd name="connsiteX152" fmla="*/ 317206 w 336123"/>
                <a:gd name="connsiteY152" fmla="*/ 51960 h 331184"/>
                <a:gd name="connsiteX153" fmla="*/ 317206 w 336123"/>
                <a:gd name="connsiteY153" fmla="*/ 51960 h 331184"/>
                <a:gd name="connsiteX154" fmla="*/ 304766 w 336123"/>
                <a:gd name="connsiteY154" fmla="*/ 33289 h 331184"/>
                <a:gd name="connsiteX155" fmla="*/ 309431 w 336123"/>
                <a:gd name="connsiteY155" fmla="*/ 20841 h 331184"/>
                <a:gd name="connsiteX156" fmla="*/ 323425 w 336123"/>
                <a:gd name="connsiteY156" fmla="*/ 22397 h 331184"/>
                <a:gd name="connsiteX157" fmla="*/ 318761 w 336123"/>
                <a:gd name="connsiteY157" fmla="*/ 51960 h 331184"/>
                <a:gd name="connsiteX158" fmla="*/ 317206 w 336123"/>
                <a:gd name="connsiteY158" fmla="*/ 51960 h 331184"/>
                <a:gd name="connsiteX159" fmla="*/ 17104 w 336123"/>
                <a:gd name="connsiteY159" fmla="*/ 89304 h 331184"/>
                <a:gd name="connsiteX160" fmla="*/ 13994 w 336123"/>
                <a:gd name="connsiteY160" fmla="*/ 42625 h 331184"/>
                <a:gd name="connsiteX161" fmla="*/ 55977 w 336123"/>
                <a:gd name="connsiteY161" fmla="*/ 14617 h 331184"/>
                <a:gd name="connsiteX162" fmla="*/ 71527 w 336123"/>
                <a:gd name="connsiteY162" fmla="*/ 27065 h 331184"/>
                <a:gd name="connsiteX163" fmla="*/ 48203 w 336123"/>
                <a:gd name="connsiteY163" fmla="*/ 41069 h 331184"/>
                <a:gd name="connsiteX164" fmla="*/ 59087 w 336123"/>
                <a:gd name="connsiteY164" fmla="*/ 30177 h 331184"/>
                <a:gd name="connsiteX165" fmla="*/ 57532 w 336123"/>
                <a:gd name="connsiteY165" fmla="*/ 28621 h 331184"/>
                <a:gd name="connsiteX166" fmla="*/ 43538 w 336123"/>
                <a:gd name="connsiteY166" fmla="*/ 44181 h 331184"/>
                <a:gd name="connsiteX167" fmla="*/ 34208 w 336123"/>
                <a:gd name="connsiteY167" fmla="*/ 51960 h 331184"/>
                <a:gd name="connsiteX168" fmla="*/ 12439 w 336123"/>
                <a:gd name="connsiteY168" fmla="*/ 75300 h 331184"/>
                <a:gd name="connsiteX169" fmla="*/ 13994 w 336123"/>
                <a:gd name="connsiteY169" fmla="*/ 75300 h 331184"/>
                <a:gd name="connsiteX170" fmla="*/ 31099 w 336123"/>
                <a:gd name="connsiteY170" fmla="*/ 58184 h 331184"/>
                <a:gd name="connsiteX171" fmla="*/ 15549 w 336123"/>
                <a:gd name="connsiteY171" fmla="*/ 81524 h 331184"/>
                <a:gd name="connsiteX172" fmla="*/ 17104 w 336123"/>
                <a:gd name="connsiteY172" fmla="*/ 81524 h 331184"/>
                <a:gd name="connsiteX173" fmla="*/ 73082 w 336123"/>
                <a:gd name="connsiteY173" fmla="*/ 27065 h 331184"/>
                <a:gd name="connsiteX174" fmla="*/ 74637 w 336123"/>
                <a:gd name="connsiteY174" fmla="*/ 28621 h 331184"/>
                <a:gd name="connsiteX175" fmla="*/ 43538 w 336123"/>
                <a:gd name="connsiteY175" fmla="*/ 51960 h 331184"/>
                <a:gd name="connsiteX176" fmla="*/ 29544 w 336123"/>
                <a:gd name="connsiteY176" fmla="*/ 70632 h 331184"/>
                <a:gd name="connsiteX177" fmla="*/ 23324 w 336123"/>
                <a:gd name="connsiteY177" fmla="*/ 79968 h 331184"/>
                <a:gd name="connsiteX178" fmla="*/ 21769 w 336123"/>
                <a:gd name="connsiteY178" fmla="*/ 89304 h 331184"/>
                <a:gd name="connsiteX179" fmla="*/ 23324 w 336123"/>
                <a:gd name="connsiteY179" fmla="*/ 90860 h 331184"/>
                <a:gd name="connsiteX180" fmla="*/ 29544 w 336123"/>
                <a:gd name="connsiteY180" fmla="*/ 83080 h 331184"/>
                <a:gd name="connsiteX181" fmla="*/ 35763 w 336123"/>
                <a:gd name="connsiteY181" fmla="*/ 73744 h 331184"/>
                <a:gd name="connsiteX182" fmla="*/ 48203 w 336123"/>
                <a:gd name="connsiteY182" fmla="*/ 56628 h 331184"/>
                <a:gd name="connsiteX183" fmla="*/ 80856 w 336123"/>
                <a:gd name="connsiteY183" fmla="*/ 31733 h 331184"/>
                <a:gd name="connsiteX184" fmla="*/ 82411 w 336123"/>
                <a:gd name="connsiteY184" fmla="*/ 31733 h 331184"/>
                <a:gd name="connsiteX185" fmla="*/ 82411 w 336123"/>
                <a:gd name="connsiteY185" fmla="*/ 31733 h 331184"/>
                <a:gd name="connsiteX186" fmla="*/ 82411 w 336123"/>
                <a:gd name="connsiteY186" fmla="*/ 31733 h 331184"/>
                <a:gd name="connsiteX187" fmla="*/ 83966 w 336123"/>
                <a:gd name="connsiteY187" fmla="*/ 28621 h 331184"/>
                <a:gd name="connsiteX188" fmla="*/ 83966 w 336123"/>
                <a:gd name="connsiteY188" fmla="*/ 27065 h 331184"/>
                <a:gd name="connsiteX189" fmla="*/ 80856 w 336123"/>
                <a:gd name="connsiteY189" fmla="*/ 25509 h 331184"/>
                <a:gd name="connsiteX190" fmla="*/ 63752 w 336123"/>
                <a:gd name="connsiteY190" fmla="*/ 8393 h 331184"/>
                <a:gd name="connsiteX191" fmla="*/ 38873 w 336123"/>
                <a:gd name="connsiteY191" fmla="*/ 11505 h 331184"/>
                <a:gd name="connsiteX192" fmla="*/ 37318 w 336123"/>
                <a:gd name="connsiteY192" fmla="*/ 6837 h 331184"/>
                <a:gd name="connsiteX193" fmla="*/ 29544 w 336123"/>
                <a:gd name="connsiteY193" fmla="*/ 2169 h 331184"/>
                <a:gd name="connsiteX194" fmla="*/ 10885 w 336123"/>
                <a:gd name="connsiteY194" fmla="*/ 3725 h 331184"/>
                <a:gd name="connsiteX195" fmla="*/ 9330 w 336123"/>
                <a:gd name="connsiteY195" fmla="*/ 34845 h 331184"/>
                <a:gd name="connsiteX196" fmla="*/ 0 w 336123"/>
                <a:gd name="connsiteY196" fmla="*/ 64408 h 331184"/>
                <a:gd name="connsiteX197" fmla="*/ 4665 w 336123"/>
                <a:gd name="connsiteY197" fmla="*/ 81524 h 331184"/>
                <a:gd name="connsiteX198" fmla="*/ 15549 w 336123"/>
                <a:gd name="connsiteY198" fmla="*/ 92416 h 331184"/>
                <a:gd name="connsiteX199" fmla="*/ 17104 w 336123"/>
                <a:gd name="connsiteY199" fmla="*/ 89304 h 331184"/>
                <a:gd name="connsiteX200" fmla="*/ 15549 w 336123"/>
                <a:gd name="connsiteY200" fmla="*/ 8393 h 331184"/>
                <a:gd name="connsiteX201" fmla="*/ 15549 w 336123"/>
                <a:gd name="connsiteY201" fmla="*/ 8393 h 331184"/>
                <a:gd name="connsiteX202" fmla="*/ 27989 w 336123"/>
                <a:gd name="connsiteY202" fmla="*/ 8393 h 331184"/>
                <a:gd name="connsiteX203" fmla="*/ 32654 w 336123"/>
                <a:gd name="connsiteY203" fmla="*/ 11505 h 331184"/>
                <a:gd name="connsiteX204" fmla="*/ 32654 w 336123"/>
                <a:gd name="connsiteY204" fmla="*/ 11505 h 331184"/>
                <a:gd name="connsiteX205" fmla="*/ 12439 w 336123"/>
                <a:gd name="connsiteY205" fmla="*/ 31733 h 331184"/>
                <a:gd name="connsiteX206" fmla="*/ 15549 w 336123"/>
                <a:gd name="connsiteY206" fmla="*/ 8393 h 331184"/>
                <a:gd name="connsiteX207" fmla="*/ 132169 w 336123"/>
                <a:gd name="connsiteY207" fmla="*/ 42625 h 331184"/>
                <a:gd name="connsiteX208" fmla="*/ 68417 w 336123"/>
                <a:gd name="connsiteY208" fmla="*/ 70632 h 331184"/>
                <a:gd name="connsiteX209" fmla="*/ 59087 w 336123"/>
                <a:gd name="connsiteY209" fmla="*/ 84636 h 331184"/>
                <a:gd name="connsiteX210" fmla="*/ 60642 w 336123"/>
                <a:gd name="connsiteY210" fmla="*/ 90860 h 331184"/>
                <a:gd name="connsiteX211" fmla="*/ 38873 w 336123"/>
                <a:gd name="connsiteY211" fmla="*/ 216895 h 331184"/>
                <a:gd name="connsiteX212" fmla="*/ 69972 w 336123"/>
                <a:gd name="connsiteY212" fmla="*/ 258907 h 331184"/>
                <a:gd name="connsiteX213" fmla="*/ 68417 w 336123"/>
                <a:gd name="connsiteY213" fmla="*/ 262019 h 331184"/>
                <a:gd name="connsiteX214" fmla="*/ 69972 w 336123"/>
                <a:gd name="connsiteY214" fmla="*/ 262019 h 331184"/>
                <a:gd name="connsiteX215" fmla="*/ 69972 w 336123"/>
                <a:gd name="connsiteY215" fmla="*/ 260463 h 331184"/>
                <a:gd name="connsiteX216" fmla="*/ 87076 w 336123"/>
                <a:gd name="connsiteY216" fmla="*/ 272911 h 331184"/>
                <a:gd name="connsiteX217" fmla="*/ 158603 w 336123"/>
                <a:gd name="connsiteY217" fmla="*/ 282247 h 331184"/>
                <a:gd name="connsiteX218" fmla="*/ 223910 w 336123"/>
                <a:gd name="connsiteY218" fmla="*/ 248015 h 331184"/>
                <a:gd name="connsiteX219" fmla="*/ 262783 w 336123"/>
                <a:gd name="connsiteY219" fmla="*/ 182663 h 331184"/>
                <a:gd name="connsiteX220" fmla="*/ 270558 w 336123"/>
                <a:gd name="connsiteY220" fmla="*/ 143764 h 331184"/>
                <a:gd name="connsiteX221" fmla="*/ 269003 w 336123"/>
                <a:gd name="connsiteY221" fmla="*/ 101752 h 331184"/>
                <a:gd name="connsiteX222" fmla="*/ 216135 w 336123"/>
                <a:gd name="connsiteY222" fmla="*/ 47292 h 331184"/>
                <a:gd name="connsiteX223" fmla="*/ 132169 w 336123"/>
                <a:gd name="connsiteY223" fmla="*/ 42625 h 331184"/>
                <a:gd name="connsiteX224" fmla="*/ 66862 w 336123"/>
                <a:gd name="connsiteY224" fmla="*/ 90860 h 331184"/>
                <a:gd name="connsiteX225" fmla="*/ 66862 w 336123"/>
                <a:gd name="connsiteY225" fmla="*/ 90860 h 331184"/>
                <a:gd name="connsiteX226" fmla="*/ 73082 w 336123"/>
                <a:gd name="connsiteY226" fmla="*/ 83080 h 331184"/>
                <a:gd name="connsiteX227" fmla="*/ 54423 w 336123"/>
                <a:gd name="connsiteY227" fmla="*/ 145320 h 331184"/>
                <a:gd name="connsiteX228" fmla="*/ 45093 w 336123"/>
                <a:gd name="connsiteY228" fmla="*/ 207559 h 331184"/>
                <a:gd name="connsiteX229" fmla="*/ 46648 w 336123"/>
                <a:gd name="connsiteY229" fmla="*/ 207559 h 331184"/>
                <a:gd name="connsiteX230" fmla="*/ 55977 w 336123"/>
                <a:gd name="connsiteY230" fmla="*/ 145320 h 331184"/>
                <a:gd name="connsiteX231" fmla="*/ 74637 w 336123"/>
                <a:gd name="connsiteY231" fmla="*/ 84636 h 331184"/>
                <a:gd name="connsiteX232" fmla="*/ 73082 w 336123"/>
                <a:gd name="connsiteY232" fmla="*/ 83080 h 331184"/>
                <a:gd name="connsiteX233" fmla="*/ 74637 w 336123"/>
                <a:gd name="connsiteY233" fmla="*/ 81524 h 331184"/>
                <a:gd name="connsiteX234" fmla="*/ 76192 w 336123"/>
                <a:gd name="connsiteY234" fmla="*/ 79968 h 331184"/>
                <a:gd name="connsiteX235" fmla="*/ 68417 w 336123"/>
                <a:gd name="connsiteY235" fmla="*/ 118868 h 331184"/>
                <a:gd name="connsiteX236" fmla="*/ 63752 w 336123"/>
                <a:gd name="connsiteY236" fmla="*/ 120424 h 331184"/>
                <a:gd name="connsiteX237" fmla="*/ 66862 w 336123"/>
                <a:gd name="connsiteY237" fmla="*/ 123536 h 331184"/>
                <a:gd name="connsiteX238" fmla="*/ 60642 w 336123"/>
                <a:gd name="connsiteY238" fmla="*/ 151544 h 331184"/>
                <a:gd name="connsiteX239" fmla="*/ 59087 w 336123"/>
                <a:gd name="connsiteY239" fmla="*/ 151544 h 331184"/>
                <a:gd name="connsiteX240" fmla="*/ 57532 w 336123"/>
                <a:gd name="connsiteY240" fmla="*/ 154656 h 331184"/>
                <a:gd name="connsiteX241" fmla="*/ 59087 w 336123"/>
                <a:gd name="connsiteY241" fmla="*/ 157768 h 331184"/>
                <a:gd name="connsiteX242" fmla="*/ 54423 w 336123"/>
                <a:gd name="connsiteY242" fmla="*/ 159324 h 331184"/>
                <a:gd name="connsiteX243" fmla="*/ 57532 w 336123"/>
                <a:gd name="connsiteY243" fmla="*/ 173327 h 331184"/>
                <a:gd name="connsiteX244" fmla="*/ 54423 w 336123"/>
                <a:gd name="connsiteY244" fmla="*/ 191999 h 331184"/>
                <a:gd name="connsiteX245" fmla="*/ 51313 w 336123"/>
                <a:gd name="connsiteY245" fmla="*/ 226231 h 331184"/>
                <a:gd name="connsiteX246" fmla="*/ 38873 w 336123"/>
                <a:gd name="connsiteY246" fmla="*/ 160880 h 331184"/>
                <a:gd name="connsiteX247" fmla="*/ 66862 w 336123"/>
                <a:gd name="connsiteY247" fmla="*/ 90860 h 331184"/>
                <a:gd name="connsiteX248" fmla="*/ 105735 w 336123"/>
                <a:gd name="connsiteY248" fmla="*/ 271355 h 331184"/>
                <a:gd name="connsiteX249" fmla="*/ 105735 w 336123"/>
                <a:gd name="connsiteY249" fmla="*/ 271355 h 331184"/>
                <a:gd name="connsiteX250" fmla="*/ 76192 w 336123"/>
                <a:gd name="connsiteY250" fmla="*/ 255795 h 331184"/>
                <a:gd name="connsiteX251" fmla="*/ 80856 w 336123"/>
                <a:gd name="connsiteY251" fmla="*/ 243347 h 331184"/>
                <a:gd name="connsiteX252" fmla="*/ 80856 w 336123"/>
                <a:gd name="connsiteY252" fmla="*/ 244903 h 331184"/>
                <a:gd name="connsiteX253" fmla="*/ 90186 w 336123"/>
                <a:gd name="connsiteY253" fmla="*/ 240235 h 331184"/>
                <a:gd name="connsiteX254" fmla="*/ 93296 w 336123"/>
                <a:gd name="connsiteY254" fmla="*/ 232455 h 331184"/>
                <a:gd name="connsiteX255" fmla="*/ 91741 w 336123"/>
                <a:gd name="connsiteY255" fmla="*/ 230899 h 331184"/>
                <a:gd name="connsiteX256" fmla="*/ 87076 w 336123"/>
                <a:gd name="connsiteY256" fmla="*/ 235567 h 331184"/>
                <a:gd name="connsiteX257" fmla="*/ 82411 w 336123"/>
                <a:gd name="connsiteY257" fmla="*/ 238679 h 331184"/>
                <a:gd name="connsiteX258" fmla="*/ 87076 w 336123"/>
                <a:gd name="connsiteY258" fmla="*/ 223119 h 331184"/>
                <a:gd name="connsiteX259" fmla="*/ 97961 w 336123"/>
                <a:gd name="connsiteY259" fmla="*/ 184219 h 331184"/>
                <a:gd name="connsiteX260" fmla="*/ 113510 w 336123"/>
                <a:gd name="connsiteY260" fmla="*/ 107976 h 331184"/>
                <a:gd name="connsiteX261" fmla="*/ 118175 w 336123"/>
                <a:gd name="connsiteY261" fmla="*/ 64408 h 331184"/>
                <a:gd name="connsiteX262" fmla="*/ 116620 w 336123"/>
                <a:gd name="connsiteY262" fmla="*/ 64408 h 331184"/>
                <a:gd name="connsiteX263" fmla="*/ 115065 w 336123"/>
                <a:gd name="connsiteY263" fmla="*/ 72188 h 331184"/>
                <a:gd name="connsiteX264" fmla="*/ 115065 w 336123"/>
                <a:gd name="connsiteY264" fmla="*/ 70632 h 331184"/>
                <a:gd name="connsiteX265" fmla="*/ 113510 w 336123"/>
                <a:gd name="connsiteY265" fmla="*/ 67520 h 331184"/>
                <a:gd name="connsiteX266" fmla="*/ 108845 w 336123"/>
                <a:gd name="connsiteY266" fmla="*/ 65964 h 331184"/>
                <a:gd name="connsiteX267" fmla="*/ 107290 w 336123"/>
                <a:gd name="connsiteY267" fmla="*/ 70632 h 331184"/>
                <a:gd name="connsiteX268" fmla="*/ 108845 w 336123"/>
                <a:gd name="connsiteY268" fmla="*/ 73744 h 331184"/>
                <a:gd name="connsiteX269" fmla="*/ 111955 w 336123"/>
                <a:gd name="connsiteY269" fmla="*/ 76856 h 331184"/>
                <a:gd name="connsiteX270" fmla="*/ 113510 w 336123"/>
                <a:gd name="connsiteY270" fmla="*/ 78412 h 331184"/>
                <a:gd name="connsiteX271" fmla="*/ 87076 w 336123"/>
                <a:gd name="connsiteY271" fmla="*/ 216895 h 331184"/>
                <a:gd name="connsiteX272" fmla="*/ 74637 w 336123"/>
                <a:gd name="connsiteY272" fmla="*/ 255795 h 331184"/>
                <a:gd name="connsiteX273" fmla="*/ 71527 w 336123"/>
                <a:gd name="connsiteY273" fmla="*/ 251127 h 331184"/>
                <a:gd name="connsiteX274" fmla="*/ 76192 w 336123"/>
                <a:gd name="connsiteY274" fmla="*/ 224675 h 331184"/>
                <a:gd name="connsiteX275" fmla="*/ 76192 w 336123"/>
                <a:gd name="connsiteY275" fmla="*/ 224675 h 331184"/>
                <a:gd name="connsiteX276" fmla="*/ 79301 w 336123"/>
                <a:gd name="connsiteY276" fmla="*/ 221563 h 331184"/>
                <a:gd name="connsiteX277" fmla="*/ 80856 w 336123"/>
                <a:gd name="connsiteY277" fmla="*/ 216895 h 331184"/>
                <a:gd name="connsiteX278" fmla="*/ 79301 w 336123"/>
                <a:gd name="connsiteY278" fmla="*/ 215339 h 331184"/>
                <a:gd name="connsiteX279" fmla="*/ 77747 w 336123"/>
                <a:gd name="connsiteY279" fmla="*/ 215339 h 331184"/>
                <a:gd name="connsiteX280" fmla="*/ 83966 w 336123"/>
                <a:gd name="connsiteY280" fmla="*/ 185775 h 331184"/>
                <a:gd name="connsiteX281" fmla="*/ 96406 w 336123"/>
                <a:gd name="connsiteY281" fmla="*/ 111088 h 331184"/>
                <a:gd name="connsiteX282" fmla="*/ 101070 w 336123"/>
                <a:gd name="connsiteY282" fmla="*/ 92416 h 331184"/>
                <a:gd name="connsiteX283" fmla="*/ 104180 w 336123"/>
                <a:gd name="connsiteY283" fmla="*/ 89304 h 331184"/>
                <a:gd name="connsiteX284" fmla="*/ 101070 w 336123"/>
                <a:gd name="connsiteY284" fmla="*/ 86192 h 331184"/>
                <a:gd name="connsiteX285" fmla="*/ 104180 w 336123"/>
                <a:gd name="connsiteY285" fmla="*/ 67520 h 331184"/>
                <a:gd name="connsiteX286" fmla="*/ 104180 w 336123"/>
                <a:gd name="connsiteY286" fmla="*/ 67520 h 331184"/>
                <a:gd name="connsiteX287" fmla="*/ 101070 w 336123"/>
                <a:gd name="connsiteY287" fmla="*/ 86192 h 331184"/>
                <a:gd name="connsiteX288" fmla="*/ 93296 w 336123"/>
                <a:gd name="connsiteY288" fmla="*/ 78412 h 331184"/>
                <a:gd name="connsiteX289" fmla="*/ 90186 w 336123"/>
                <a:gd name="connsiteY289" fmla="*/ 81524 h 331184"/>
                <a:gd name="connsiteX290" fmla="*/ 93296 w 336123"/>
                <a:gd name="connsiteY290" fmla="*/ 84636 h 331184"/>
                <a:gd name="connsiteX291" fmla="*/ 97961 w 336123"/>
                <a:gd name="connsiteY291" fmla="*/ 90860 h 331184"/>
                <a:gd name="connsiteX292" fmla="*/ 99516 w 336123"/>
                <a:gd name="connsiteY292" fmla="*/ 90860 h 331184"/>
                <a:gd name="connsiteX293" fmla="*/ 76192 w 336123"/>
                <a:gd name="connsiteY293" fmla="*/ 216895 h 331184"/>
                <a:gd name="connsiteX294" fmla="*/ 74637 w 336123"/>
                <a:gd name="connsiteY294" fmla="*/ 216895 h 331184"/>
                <a:gd name="connsiteX295" fmla="*/ 71527 w 336123"/>
                <a:gd name="connsiteY295" fmla="*/ 220007 h 331184"/>
                <a:gd name="connsiteX296" fmla="*/ 66862 w 336123"/>
                <a:gd name="connsiteY296" fmla="*/ 226231 h 331184"/>
                <a:gd name="connsiteX297" fmla="*/ 69972 w 336123"/>
                <a:gd name="connsiteY297" fmla="*/ 229343 h 331184"/>
                <a:gd name="connsiteX298" fmla="*/ 74637 w 336123"/>
                <a:gd name="connsiteY298" fmla="*/ 226231 h 331184"/>
                <a:gd name="connsiteX299" fmla="*/ 69972 w 336123"/>
                <a:gd name="connsiteY299" fmla="*/ 249571 h 331184"/>
                <a:gd name="connsiteX300" fmla="*/ 60642 w 336123"/>
                <a:gd name="connsiteY300" fmla="*/ 237123 h 331184"/>
                <a:gd name="connsiteX301" fmla="*/ 63752 w 336123"/>
                <a:gd name="connsiteY301" fmla="*/ 220007 h 331184"/>
                <a:gd name="connsiteX302" fmla="*/ 66862 w 336123"/>
                <a:gd name="connsiteY302" fmla="*/ 209115 h 331184"/>
                <a:gd name="connsiteX303" fmla="*/ 66862 w 336123"/>
                <a:gd name="connsiteY303" fmla="*/ 207559 h 331184"/>
                <a:gd name="connsiteX304" fmla="*/ 71527 w 336123"/>
                <a:gd name="connsiteY304" fmla="*/ 201335 h 331184"/>
                <a:gd name="connsiteX305" fmla="*/ 69972 w 336123"/>
                <a:gd name="connsiteY305" fmla="*/ 198223 h 331184"/>
                <a:gd name="connsiteX306" fmla="*/ 68417 w 336123"/>
                <a:gd name="connsiteY306" fmla="*/ 199779 h 331184"/>
                <a:gd name="connsiteX307" fmla="*/ 68417 w 336123"/>
                <a:gd name="connsiteY307" fmla="*/ 199779 h 331184"/>
                <a:gd name="connsiteX308" fmla="*/ 76192 w 336123"/>
                <a:gd name="connsiteY308" fmla="*/ 157768 h 331184"/>
                <a:gd name="connsiteX309" fmla="*/ 83966 w 336123"/>
                <a:gd name="connsiteY309" fmla="*/ 109532 h 331184"/>
                <a:gd name="connsiteX310" fmla="*/ 83966 w 336123"/>
                <a:gd name="connsiteY310" fmla="*/ 109532 h 331184"/>
                <a:gd name="connsiteX311" fmla="*/ 87076 w 336123"/>
                <a:gd name="connsiteY311" fmla="*/ 104864 h 331184"/>
                <a:gd name="connsiteX312" fmla="*/ 85521 w 336123"/>
                <a:gd name="connsiteY312" fmla="*/ 103308 h 331184"/>
                <a:gd name="connsiteX313" fmla="*/ 91741 w 336123"/>
                <a:gd name="connsiteY313" fmla="*/ 72188 h 331184"/>
                <a:gd name="connsiteX314" fmla="*/ 90186 w 336123"/>
                <a:gd name="connsiteY314" fmla="*/ 72188 h 331184"/>
                <a:gd name="connsiteX315" fmla="*/ 83966 w 336123"/>
                <a:gd name="connsiteY315" fmla="*/ 101752 h 331184"/>
                <a:gd name="connsiteX316" fmla="*/ 79301 w 336123"/>
                <a:gd name="connsiteY316" fmla="*/ 100196 h 331184"/>
                <a:gd name="connsiteX317" fmla="*/ 76192 w 336123"/>
                <a:gd name="connsiteY317" fmla="*/ 103308 h 331184"/>
                <a:gd name="connsiteX318" fmla="*/ 82411 w 336123"/>
                <a:gd name="connsiteY318" fmla="*/ 107976 h 331184"/>
                <a:gd name="connsiteX319" fmla="*/ 73082 w 336123"/>
                <a:gd name="connsiteY319" fmla="*/ 157768 h 331184"/>
                <a:gd name="connsiteX320" fmla="*/ 65307 w 336123"/>
                <a:gd name="connsiteY320" fmla="*/ 199779 h 331184"/>
                <a:gd name="connsiteX321" fmla="*/ 65307 w 336123"/>
                <a:gd name="connsiteY321" fmla="*/ 201335 h 331184"/>
                <a:gd name="connsiteX322" fmla="*/ 62197 w 336123"/>
                <a:gd name="connsiteY322" fmla="*/ 202891 h 331184"/>
                <a:gd name="connsiteX323" fmla="*/ 55977 w 336123"/>
                <a:gd name="connsiteY323" fmla="*/ 210671 h 331184"/>
                <a:gd name="connsiteX324" fmla="*/ 59087 w 336123"/>
                <a:gd name="connsiteY324" fmla="*/ 215339 h 331184"/>
                <a:gd name="connsiteX325" fmla="*/ 63752 w 336123"/>
                <a:gd name="connsiteY325" fmla="*/ 212227 h 331184"/>
                <a:gd name="connsiteX326" fmla="*/ 62197 w 336123"/>
                <a:gd name="connsiteY326" fmla="*/ 221563 h 331184"/>
                <a:gd name="connsiteX327" fmla="*/ 59087 w 336123"/>
                <a:gd name="connsiteY327" fmla="*/ 235567 h 331184"/>
                <a:gd name="connsiteX328" fmla="*/ 52868 w 336123"/>
                <a:gd name="connsiteY328" fmla="*/ 229343 h 331184"/>
                <a:gd name="connsiteX329" fmla="*/ 57532 w 336123"/>
                <a:gd name="connsiteY329" fmla="*/ 193555 h 331184"/>
                <a:gd name="connsiteX330" fmla="*/ 60642 w 336123"/>
                <a:gd name="connsiteY330" fmla="*/ 173327 h 331184"/>
                <a:gd name="connsiteX331" fmla="*/ 62197 w 336123"/>
                <a:gd name="connsiteY331" fmla="*/ 174883 h 331184"/>
                <a:gd name="connsiteX332" fmla="*/ 69972 w 336123"/>
                <a:gd name="connsiteY332" fmla="*/ 162436 h 331184"/>
                <a:gd name="connsiteX333" fmla="*/ 69972 w 336123"/>
                <a:gd name="connsiteY333" fmla="*/ 159324 h 331184"/>
                <a:gd name="connsiteX334" fmla="*/ 71527 w 336123"/>
                <a:gd name="connsiteY334" fmla="*/ 157768 h 331184"/>
                <a:gd name="connsiteX335" fmla="*/ 68417 w 336123"/>
                <a:gd name="connsiteY335" fmla="*/ 156212 h 331184"/>
                <a:gd name="connsiteX336" fmla="*/ 62197 w 336123"/>
                <a:gd name="connsiteY336" fmla="*/ 151544 h 331184"/>
                <a:gd name="connsiteX337" fmla="*/ 68417 w 336123"/>
                <a:gd name="connsiteY337" fmla="*/ 123536 h 331184"/>
                <a:gd name="connsiteX338" fmla="*/ 76192 w 336123"/>
                <a:gd name="connsiteY338" fmla="*/ 125092 h 331184"/>
                <a:gd name="connsiteX339" fmla="*/ 79301 w 336123"/>
                <a:gd name="connsiteY339" fmla="*/ 121980 h 331184"/>
                <a:gd name="connsiteX340" fmla="*/ 69972 w 336123"/>
                <a:gd name="connsiteY340" fmla="*/ 118868 h 331184"/>
                <a:gd name="connsiteX341" fmla="*/ 77747 w 336123"/>
                <a:gd name="connsiteY341" fmla="*/ 78412 h 331184"/>
                <a:gd name="connsiteX342" fmla="*/ 118175 w 336123"/>
                <a:gd name="connsiteY342" fmla="*/ 55072 h 331184"/>
                <a:gd name="connsiteX343" fmla="*/ 152383 w 336123"/>
                <a:gd name="connsiteY343" fmla="*/ 50404 h 331184"/>
                <a:gd name="connsiteX344" fmla="*/ 192811 w 336123"/>
                <a:gd name="connsiteY344" fmla="*/ 51960 h 331184"/>
                <a:gd name="connsiteX345" fmla="*/ 233240 w 336123"/>
                <a:gd name="connsiteY345" fmla="*/ 70632 h 331184"/>
                <a:gd name="connsiteX346" fmla="*/ 228575 w 336123"/>
                <a:gd name="connsiteY346" fmla="*/ 92416 h 331184"/>
                <a:gd name="connsiteX347" fmla="*/ 225465 w 336123"/>
                <a:gd name="connsiteY347" fmla="*/ 89304 h 331184"/>
                <a:gd name="connsiteX348" fmla="*/ 222355 w 336123"/>
                <a:gd name="connsiteY348" fmla="*/ 90860 h 331184"/>
                <a:gd name="connsiteX349" fmla="*/ 222355 w 336123"/>
                <a:gd name="connsiteY349" fmla="*/ 92416 h 331184"/>
                <a:gd name="connsiteX350" fmla="*/ 220800 w 336123"/>
                <a:gd name="connsiteY350" fmla="*/ 93972 h 331184"/>
                <a:gd name="connsiteX351" fmla="*/ 222355 w 336123"/>
                <a:gd name="connsiteY351" fmla="*/ 98640 h 331184"/>
                <a:gd name="connsiteX352" fmla="*/ 225465 w 336123"/>
                <a:gd name="connsiteY352" fmla="*/ 98640 h 331184"/>
                <a:gd name="connsiteX353" fmla="*/ 227020 w 336123"/>
                <a:gd name="connsiteY353" fmla="*/ 98640 h 331184"/>
                <a:gd name="connsiteX354" fmla="*/ 213025 w 336123"/>
                <a:gd name="connsiteY354" fmla="*/ 157768 h 331184"/>
                <a:gd name="connsiteX355" fmla="*/ 202141 w 336123"/>
                <a:gd name="connsiteY355" fmla="*/ 201335 h 331184"/>
                <a:gd name="connsiteX356" fmla="*/ 192811 w 336123"/>
                <a:gd name="connsiteY356" fmla="*/ 240235 h 331184"/>
                <a:gd name="connsiteX357" fmla="*/ 189701 w 336123"/>
                <a:gd name="connsiteY357" fmla="*/ 244903 h 331184"/>
                <a:gd name="connsiteX358" fmla="*/ 194366 w 336123"/>
                <a:gd name="connsiteY358" fmla="*/ 249571 h 331184"/>
                <a:gd name="connsiteX359" fmla="*/ 191256 w 336123"/>
                <a:gd name="connsiteY359" fmla="*/ 260463 h 331184"/>
                <a:gd name="connsiteX360" fmla="*/ 172597 w 336123"/>
                <a:gd name="connsiteY360" fmla="*/ 269799 h 331184"/>
                <a:gd name="connsiteX361" fmla="*/ 105735 w 336123"/>
                <a:gd name="connsiteY361" fmla="*/ 271355 h 331184"/>
                <a:gd name="connsiteX362" fmla="*/ 223910 w 336123"/>
                <a:gd name="connsiteY362" fmla="*/ 95528 h 331184"/>
                <a:gd name="connsiteX363" fmla="*/ 223910 w 336123"/>
                <a:gd name="connsiteY363" fmla="*/ 95528 h 331184"/>
                <a:gd name="connsiteX364" fmla="*/ 223910 w 336123"/>
                <a:gd name="connsiteY364" fmla="*/ 95528 h 331184"/>
                <a:gd name="connsiteX365" fmla="*/ 222355 w 336123"/>
                <a:gd name="connsiteY365" fmla="*/ 95528 h 331184"/>
                <a:gd name="connsiteX366" fmla="*/ 222355 w 336123"/>
                <a:gd name="connsiteY366" fmla="*/ 95528 h 331184"/>
                <a:gd name="connsiteX367" fmla="*/ 223910 w 336123"/>
                <a:gd name="connsiteY367" fmla="*/ 95528 h 331184"/>
                <a:gd name="connsiteX368" fmla="*/ 223910 w 336123"/>
                <a:gd name="connsiteY368" fmla="*/ 95528 h 331184"/>
                <a:gd name="connsiteX369" fmla="*/ 222355 w 336123"/>
                <a:gd name="connsiteY369" fmla="*/ 93972 h 331184"/>
                <a:gd name="connsiteX370" fmla="*/ 222355 w 336123"/>
                <a:gd name="connsiteY370" fmla="*/ 93972 h 331184"/>
                <a:gd name="connsiteX371" fmla="*/ 222355 w 336123"/>
                <a:gd name="connsiteY371" fmla="*/ 93972 h 331184"/>
                <a:gd name="connsiteX372" fmla="*/ 222355 w 336123"/>
                <a:gd name="connsiteY372" fmla="*/ 93972 h 331184"/>
                <a:gd name="connsiteX373" fmla="*/ 222355 w 336123"/>
                <a:gd name="connsiteY373" fmla="*/ 93972 h 331184"/>
                <a:gd name="connsiteX374" fmla="*/ 223910 w 336123"/>
                <a:gd name="connsiteY374" fmla="*/ 92416 h 331184"/>
                <a:gd name="connsiteX375" fmla="*/ 223910 w 336123"/>
                <a:gd name="connsiteY375" fmla="*/ 92416 h 331184"/>
                <a:gd name="connsiteX376" fmla="*/ 223910 w 336123"/>
                <a:gd name="connsiteY376" fmla="*/ 92416 h 331184"/>
                <a:gd name="connsiteX377" fmla="*/ 225465 w 336123"/>
                <a:gd name="connsiteY377" fmla="*/ 92416 h 331184"/>
                <a:gd name="connsiteX378" fmla="*/ 225465 w 336123"/>
                <a:gd name="connsiteY378" fmla="*/ 92416 h 331184"/>
                <a:gd name="connsiteX379" fmla="*/ 223910 w 336123"/>
                <a:gd name="connsiteY379" fmla="*/ 92416 h 331184"/>
                <a:gd name="connsiteX380" fmla="*/ 199031 w 336123"/>
                <a:gd name="connsiteY380" fmla="*/ 243347 h 331184"/>
                <a:gd name="connsiteX381" fmla="*/ 199031 w 336123"/>
                <a:gd name="connsiteY381" fmla="*/ 243347 h 331184"/>
                <a:gd name="connsiteX382" fmla="*/ 203696 w 336123"/>
                <a:gd name="connsiteY382" fmla="*/ 229343 h 331184"/>
                <a:gd name="connsiteX383" fmla="*/ 205251 w 336123"/>
                <a:gd name="connsiteY383" fmla="*/ 234011 h 331184"/>
                <a:gd name="connsiteX384" fmla="*/ 209916 w 336123"/>
                <a:gd name="connsiteY384" fmla="*/ 235567 h 331184"/>
                <a:gd name="connsiteX385" fmla="*/ 211471 w 336123"/>
                <a:gd name="connsiteY385" fmla="*/ 235567 h 331184"/>
                <a:gd name="connsiteX386" fmla="*/ 206806 w 336123"/>
                <a:gd name="connsiteY386" fmla="*/ 246459 h 331184"/>
                <a:gd name="connsiteX387" fmla="*/ 208361 w 336123"/>
                <a:gd name="connsiteY387" fmla="*/ 248015 h 331184"/>
                <a:gd name="connsiteX388" fmla="*/ 213025 w 336123"/>
                <a:gd name="connsiteY388" fmla="*/ 235567 h 331184"/>
                <a:gd name="connsiteX389" fmla="*/ 216135 w 336123"/>
                <a:gd name="connsiteY389" fmla="*/ 235567 h 331184"/>
                <a:gd name="connsiteX390" fmla="*/ 217690 w 336123"/>
                <a:gd name="connsiteY390" fmla="*/ 232455 h 331184"/>
                <a:gd name="connsiteX391" fmla="*/ 214580 w 336123"/>
                <a:gd name="connsiteY391" fmla="*/ 230899 h 331184"/>
                <a:gd name="connsiteX392" fmla="*/ 219245 w 336123"/>
                <a:gd name="connsiteY392" fmla="*/ 216895 h 331184"/>
                <a:gd name="connsiteX393" fmla="*/ 220800 w 336123"/>
                <a:gd name="connsiteY393" fmla="*/ 218451 h 331184"/>
                <a:gd name="connsiteX394" fmla="*/ 227020 w 336123"/>
                <a:gd name="connsiteY394" fmla="*/ 218451 h 331184"/>
                <a:gd name="connsiteX395" fmla="*/ 230130 w 336123"/>
                <a:gd name="connsiteY395" fmla="*/ 215339 h 331184"/>
                <a:gd name="connsiteX396" fmla="*/ 227020 w 336123"/>
                <a:gd name="connsiteY396" fmla="*/ 212227 h 331184"/>
                <a:gd name="connsiteX397" fmla="*/ 220800 w 336123"/>
                <a:gd name="connsiteY397" fmla="*/ 212227 h 331184"/>
                <a:gd name="connsiteX398" fmla="*/ 234794 w 336123"/>
                <a:gd name="connsiteY398" fmla="*/ 173327 h 331184"/>
                <a:gd name="connsiteX399" fmla="*/ 234794 w 336123"/>
                <a:gd name="connsiteY399" fmla="*/ 170215 h 331184"/>
                <a:gd name="connsiteX400" fmla="*/ 236349 w 336123"/>
                <a:gd name="connsiteY400" fmla="*/ 171771 h 331184"/>
                <a:gd name="connsiteX401" fmla="*/ 242569 w 336123"/>
                <a:gd name="connsiteY401" fmla="*/ 171771 h 331184"/>
                <a:gd name="connsiteX402" fmla="*/ 239459 w 336123"/>
                <a:gd name="connsiteY402" fmla="*/ 185775 h 331184"/>
                <a:gd name="connsiteX403" fmla="*/ 236349 w 336123"/>
                <a:gd name="connsiteY403" fmla="*/ 196667 h 331184"/>
                <a:gd name="connsiteX404" fmla="*/ 234794 w 336123"/>
                <a:gd name="connsiteY404" fmla="*/ 195111 h 331184"/>
                <a:gd name="connsiteX405" fmla="*/ 234794 w 336123"/>
                <a:gd name="connsiteY405" fmla="*/ 199779 h 331184"/>
                <a:gd name="connsiteX406" fmla="*/ 223910 w 336123"/>
                <a:gd name="connsiteY406" fmla="*/ 234011 h 331184"/>
                <a:gd name="connsiteX407" fmla="*/ 192811 w 336123"/>
                <a:gd name="connsiteY407" fmla="*/ 258907 h 331184"/>
                <a:gd name="connsiteX408" fmla="*/ 195921 w 336123"/>
                <a:gd name="connsiteY408" fmla="*/ 249571 h 331184"/>
                <a:gd name="connsiteX409" fmla="*/ 199031 w 336123"/>
                <a:gd name="connsiteY409" fmla="*/ 244903 h 331184"/>
                <a:gd name="connsiteX410" fmla="*/ 199031 w 336123"/>
                <a:gd name="connsiteY410" fmla="*/ 243347 h 331184"/>
                <a:gd name="connsiteX411" fmla="*/ 234794 w 336123"/>
                <a:gd name="connsiteY411" fmla="*/ 112644 h 331184"/>
                <a:gd name="connsiteX412" fmla="*/ 234794 w 336123"/>
                <a:gd name="connsiteY412" fmla="*/ 112644 h 331184"/>
                <a:gd name="connsiteX413" fmla="*/ 242569 w 336123"/>
                <a:gd name="connsiteY413" fmla="*/ 106420 h 331184"/>
                <a:gd name="connsiteX414" fmla="*/ 244124 w 336123"/>
                <a:gd name="connsiteY414" fmla="*/ 103308 h 331184"/>
                <a:gd name="connsiteX415" fmla="*/ 241014 w 336123"/>
                <a:gd name="connsiteY415" fmla="*/ 121980 h 331184"/>
                <a:gd name="connsiteX416" fmla="*/ 233240 w 336123"/>
                <a:gd name="connsiteY416" fmla="*/ 128204 h 331184"/>
                <a:gd name="connsiteX417" fmla="*/ 237904 w 336123"/>
                <a:gd name="connsiteY417" fmla="*/ 132872 h 331184"/>
                <a:gd name="connsiteX418" fmla="*/ 239459 w 336123"/>
                <a:gd name="connsiteY418" fmla="*/ 132872 h 331184"/>
                <a:gd name="connsiteX419" fmla="*/ 234794 w 336123"/>
                <a:gd name="connsiteY419" fmla="*/ 154656 h 331184"/>
                <a:gd name="connsiteX420" fmla="*/ 230130 w 336123"/>
                <a:gd name="connsiteY420" fmla="*/ 156212 h 331184"/>
                <a:gd name="connsiteX421" fmla="*/ 231685 w 336123"/>
                <a:gd name="connsiteY421" fmla="*/ 159324 h 331184"/>
                <a:gd name="connsiteX422" fmla="*/ 234794 w 336123"/>
                <a:gd name="connsiteY422" fmla="*/ 160880 h 331184"/>
                <a:gd name="connsiteX423" fmla="*/ 233240 w 336123"/>
                <a:gd name="connsiteY423" fmla="*/ 165548 h 331184"/>
                <a:gd name="connsiteX424" fmla="*/ 231685 w 336123"/>
                <a:gd name="connsiteY424" fmla="*/ 167104 h 331184"/>
                <a:gd name="connsiteX425" fmla="*/ 233240 w 336123"/>
                <a:gd name="connsiteY425" fmla="*/ 168660 h 331184"/>
                <a:gd name="connsiteX426" fmla="*/ 231685 w 336123"/>
                <a:gd name="connsiteY426" fmla="*/ 173327 h 331184"/>
                <a:gd name="connsiteX427" fmla="*/ 220800 w 336123"/>
                <a:gd name="connsiteY427" fmla="*/ 210671 h 331184"/>
                <a:gd name="connsiteX428" fmla="*/ 219245 w 336123"/>
                <a:gd name="connsiteY428" fmla="*/ 213783 h 331184"/>
                <a:gd name="connsiteX429" fmla="*/ 217690 w 336123"/>
                <a:gd name="connsiteY429" fmla="*/ 215339 h 331184"/>
                <a:gd name="connsiteX430" fmla="*/ 219245 w 336123"/>
                <a:gd name="connsiteY430" fmla="*/ 216895 h 331184"/>
                <a:gd name="connsiteX431" fmla="*/ 213025 w 336123"/>
                <a:gd name="connsiteY431" fmla="*/ 229343 h 331184"/>
                <a:gd name="connsiteX432" fmla="*/ 213025 w 336123"/>
                <a:gd name="connsiteY432" fmla="*/ 229343 h 331184"/>
                <a:gd name="connsiteX433" fmla="*/ 206806 w 336123"/>
                <a:gd name="connsiteY433" fmla="*/ 227787 h 331184"/>
                <a:gd name="connsiteX434" fmla="*/ 203696 w 336123"/>
                <a:gd name="connsiteY434" fmla="*/ 229343 h 331184"/>
                <a:gd name="connsiteX435" fmla="*/ 214580 w 336123"/>
                <a:gd name="connsiteY435" fmla="*/ 199779 h 331184"/>
                <a:gd name="connsiteX436" fmla="*/ 233240 w 336123"/>
                <a:gd name="connsiteY436" fmla="*/ 125092 h 331184"/>
                <a:gd name="connsiteX437" fmla="*/ 234794 w 336123"/>
                <a:gd name="connsiteY437" fmla="*/ 112644 h 331184"/>
                <a:gd name="connsiteX438" fmla="*/ 239459 w 336123"/>
                <a:gd name="connsiteY438" fmla="*/ 163992 h 331184"/>
                <a:gd name="connsiteX439" fmla="*/ 239459 w 336123"/>
                <a:gd name="connsiteY439" fmla="*/ 163992 h 331184"/>
                <a:gd name="connsiteX440" fmla="*/ 237904 w 336123"/>
                <a:gd name="connsiteY440" fmla="*/ 163992 h 331184"/>
                <a:gd name="connsiteX441" fmla="*/ 236349 w 336123"/>
                <a:gd name="connsiteY441" fmla="*/ 163992 h 331184"/>
                <a:gd name="connsiteX442" fmla="*/ 239459 w 336123"/>
                <a:gd name="connsiteY442" fmla="*/ 163992 h 331184"/>
                <a:gd name="connsiteX443" fmla="*/ 237904 w 336123"/>
                <a:gd name="connsiteY443" fmla="*/ 165548 h 331184"/>
                <a:gd name="connsiteX444" fmla="*/ 237904 w 336123"/>
                <a:gd name="connsiteY444" fmla="*/ 165548 h 331184"/>
                <a:gd name="connsiteX445" fmla="*/ 237904 w 336123"/>
                <a:gd name="connsiteY445" fmla="*/ 165548 h 331184"/>
                <a:gd name="connsiteX446" fmla="*/ 237904 w 336123"/>
                <a:gd name="connsiteY446" fmla="*/ 163992 h 331184"/>
                <a:gd name="connsiteX447" fmla="*/ 237904 w 336123"/>
                <a:gd name="connsiteY447" fmla="*/ 165548 h 331184"/>
                <a:gd name="connsiteX448" fmla="*/ 237904 w 336123"/>
                <a:gd name="connsiteY448" fmla="*/ 153100 h 331184"/>
                <a:gd name="connsiteX449" fmla="*/ 237904 w 336123"/>
                <a:gd name="connsiteY449" fmla="*/ 153100 h 331184"/>
                <a:gd name="connsiteX450" fmla="*/ 241014 w 336123"/>
                <a:gd name="connsiteY450" fmla="*/ 129760 h 331184"/>
                <a:gd name="connsiteX451" fmla="*/ 245679 w 336123"/>
                <a:gd name="connsiteY451" fmla="*/ 126648 h 331184"/>
                <a:gd name="connsiteX452" fmla="*/ 248789 w 336123"/>
                <a:gd name="connsiteY452" fmla="*/ 121980 h 331184"/>
                <a:gd name="connsiteX453" fmla="*/ 244124 w 336123"/>
                <a:gd name="connsiteY453" fmla="*/ 153100 h 331184"/>
                <a:gd name="connsiteX454" fmla="*/ 237904 w 336123"/>
                <a:gd name="connsiteY454" fmla="*/ 153100 h 331184"/>
                <a:gd name="connsiteX455" fmla="*/ 253454 w 336123"/>
                <a:gd name="connsiteY455" fmla="*/ 89304 h 331184"/>
                <a:gd name="connsiteX456" fmla="*/ 253454 w 336123"/>
                <a:gd name="connsiteY456" fmla="*/ 89304 h 331184"/>
                <a:gd name="connsiteX457" fmla="*/ 261228 w 336123"/>
                <a:gd name="connsiteY457" fmla="*/ 128204 h 331184"/>
                <a:gd name="connsiteX458" fmla="*/ 258118 w 336123"/>
                <a:gd name="connsiteY458" fmla="*/ 163992 h 331184"/>
                <a:gd name="connsiteX459" fmla="*/ 225465 w 336123"/>
                <a:gd name="connsiteY459" fmla="*/ 230899 h 331184"/>
                <a:gd name="connsiteX460" fmla="*/ 237904 w 336123"/>
                <a:gd name="connsiteY460" fmla="*/ 198223 h 331184"/>
                <a:gd name="connsiteX461" fmla="*/ 237904 w 336123"/>
                <a:gd name="connsiteY461" fmla="*/ 198223 h 331184"/>
                <a:gd name="connsiteX462" fmla="*/ 242569 w 336123"/>
                <a:gd name="connsiteY462" fmla="*/ 185775 h 331184"/>
                <a:gd name="connsiteX463" fmla="*/ 244124 w 336123"/>
                <a:gd name="connsiteY463" fmla="*/ 168660 h 331184"/>
                <a:gd name="connsiteX464" fmla="*/ 251899 w 336123"/>
                <a:gd name="connsiteY464" fmla="*/ 162436 h 331184"/>
                <a:gd name="connsiteX465" fmla="*/ 250344 w 336123"/>
                <a:gd name="connsiteY465" fmla="*/ 156212 h 331184"/>
                <a:gd name="connsiteX466" fmla="*/ 247234 w 336123"/>
                <a:gd name="connsiteY466" fmla="*/ 154656 h 331184"/>
                <a:gd name="connsiteX467" fmla="*/ 250344 w 336123"/>
                <a:gd name="connsiteY467" fmla="*/ 121980 h 331184"/>
                <a:gd name="connsiteX468" fmla="*/ 248789 w 336123"/>
                <a:gd name="connsiteY468" fmla="*/ 121980 h 331184"/>
                <a:gd name="connsiteX469" fmla="*/ 251899 w 336123"/>
                <a:gd name="connsiteY469" fmla="*/ 118868 h 331184"/>
                <a:gd name="connsiteX470" fmla="*/ 250344 w 336123"/>
                <a:gd name="connsiteY470" fmla="*/ 117312 h 331184"/>
                <a:gd name="connsiteX471" fmla="*/ 242569 w 336123"/>
                <a:gd name="connsiteY471" fmla="*/ 120424 h 331184"/>
                <a:gd name="connsiteX472" fmla="*/ 245679 w 336123"/>
                <a:gd name="connsiteY472" fmla="*/ 100196 h 331184"/>
                <a:gd name="connsiteX473" fmla="*/ 247234 w 336123"/>
                <a:gd name="connsiteY473" fmla="*/ 98640 h 331184"/>
                <a:gd name="connsiteX474" fmla="*/ 245679 w 336123"/>
                <a:gd name="connsiteY474" fmla="*/ 97084 h 331184"/>
                <a:gd name="connsiteX475" fmla="*/ 245679 w 336123"/>
                <a:gd name="connsiteY475" fmla="*/ 95528 h 331184"/>
                <a:gd name="connsiteX476" fmla="*/ 244124 w 336123"/>
                <a:gd name="connsiteY476" fmla="*/ 95528 h 331184"/>
                <a:gd name="connsiteX477" fmla="*/ 244124 w 336123"/>
                <a:gd name="connsiteY477" fmla="*/ 97084 h 331184"/>
                <a:gd name="connsiteX478" fmla="*/ 237904 w 336123"/>
                <a:gd name="connsiteY478" fmla="*/ 100196 h 331184"/>
                <a:gd name="connsiteX479" fmla="*/ 241014 w 336123"/>
                <a:gd name="connsiteY479" fmla="*/ 81524 h 331184"/>
                <a:gd name="connsiteX480" fmla="*/ 239459 w 336123"/>
                <a:gd name="connsiteY480" fmla="*/ 81524 h 331184"/>
                <a:gd name="connsiteX481" fmla="*/ 234794 w 336123"/>
                <a:gd name="connsiteY481" fmla="*/ 103308 h 331184"/>
                <a:gd name="connsiteX482" fmla="*/ 230130 w 336123"/>
                <a:gd name="connsiteY482" fmla="*/ 107976 h 331184"/>
                <a:gd name="connsiteX483" fmla="*/ 231685 w 336123"/>
                <a:gd name="connsiteY483" fmla="*/ 112644 h 331184"/>
                <a:gd name="connsiteX484" fmla="*/ 202141 w 336123"/>
                <a:gd name="connsiteY484" fmla="*/ 229343 h 331184"/>
                <a:gd name="connsiteX485" fmla="*/ 197476 w 336123"/>
                <a:gd name="connsiteY485" fmla="*/ 243347 h 331184"/>
                <a:gd name="connsiteX486" fmla="*/ 194366 w 336123"/>
                <a:gd name="connsiteY486" fmla="*/ 240235 h 331184"/>
                <a:gd name="connsiteX487" fmla="*/ 203696 w 336123"/>
                <a:gd name="connsiteY487" fmla="*/ 201335 h 331184"/>
                <a:gd name="connsiteX488" fmla="*/ 214580 w 336123"/>
                <a:gd name="connsiteY488" fmla="*/ 157768 h 331184"/>
                <a:gd name="connsiteX489" fmla="*/ 234794 w 336123"/>
                <a:gd name="connsiteY489" fmla="*/ 70632 h 331184"/>
                <a:gd name="connsiteX490" fmla="*/ 253454 w 336123"/>
                <a:gd name="connsiteY490" fmla="*/ 89304 h 331184"/>
                <a:gd name="connsiteX491" fmla="*/ 69972 w 336123"/>
                <a:gd name="connsiteY491" fmla="*/ 294694 h 331184"/>
                <a:gd name="connsiteX492" fmla="*/ 69972 w 336123"/>
                <a:gd name="connsiteY492" fmla="*/ 294694 h 331184"/>
                <a:gd name="connsiteX493" fmla="*/ 69972 w 336123"/>
                <a:gd name="connsiteY493" fmla="*/ 293138 h 331184"/>
                <a:gd name="connsiteX494" fmla="*/ 73082 w 336123"/>
                <a:gd name="connsiteY494" fmla="*/ 296250 h 331184"/>
                <a:gd name="connsiteX495" fmla="*/ 77747 w 336123"/>
                <a:gd name="connsiteY495" fmla="*/ 299362 h 331184"/>
                <a:gd name="connsiteX496" fmla="*/ 76192 w 336123"/>
                <a:gd name="connsiteY496" fmla="*/ 300918 h 331184"/>
                <a:gd name="connsiteX497" fmla="*/ 73082 w 336123"/>
                <a:gd name="connsiteY497" fmla="*/ 299362 h 331184"/>
                <a:gd name="connsiteX498" fmla="*/ 73082 w 336123"/>
                <a:gd name="connsiteY498" fmla="*/ 299362 h 331184"/>
                <a:gd name="connsiteX499" fmla="*/ 73082 w 336123"/>
                <a:gd name="connsiteY499" fmla="*/ 299362 h 331184"/>
                <a:gd name="connsiteX500" fmla="*/ 73082 w 336123"/>
                <a:gd name="connsiteY500" fmla="*/ 299362 h 331184"/>
                <a:gd name="connsiteX501" fmla="*/ 71527 w 336123"/>
                <a:gd name="connsiteY501" fmla="*/ 299362 h 331184"/>
                <a:gd name="connsiteX502" fmla="*/ 69972 w 336123"/>
                <a:gd name="connsiteY502" fmla="*/ 297806 h 331184"/>
                <a:gd name="connsiteX503" fmla="*/ 69972 w 336123"/>
                <a:gd name="connsiteY503" fmla="*/ 297806 h 331184"/>
                <a:gd name="connsiteX504" fmla="*/ 69972 w 336123"/>
                <a:gd name="connsiteY504" fmla="*/ 297806 h 331184"/>
                <a:gd name="connsiteX505" fmla="*/ 71527 w 336123"/>
                <a:gd name="connsiteY505" fmla="*/ 296250 h 331184"/>
                <a:gd name="connsiteX506" fmla="*/ 69972 w 336123"/>
                <a:gd name="connsiteY506" fmla="*/ 294694 h 331184"/>
                <a:gd name="connsiteX507" fmla="*/ 77747 w 336123"/>
                <a:gd name="connsiteY507" fmla="*/ 293138 h 331184"/>
                <a:gd name="connsiteX508" fmla="*/ 77747 w 336123"/>
                <a:gd name="connsiteY508" fmla="*/ 293138 h 331184"/>
                <a:gd name="connsiteX509" fmla="*/ 74637 w 336123"/>
                <a:gd name="connsiteY509" fmla="*/ 290027 h 331184"/>
                <a:gd name="connsiteX510" fmla="*/ 82411 w 336123"/>
                <a:gd name="connsiteY510" fmla="*/ 290027 h 331184"/>
                <a:gd name="connsiteX511" fmla="*/ 83966 w 336123"/>
                <a:gd name="connsiteY511" fmla="*/ 290027 h 331184"/>
                <a:gd name="connsiteX512" fmla="*/ 79301 w 336123"/>
                <a:gd name="connsiteY512" fmla="*/ 294694 h 331184"/>
                <a:gd name="connsiteX513" fmla="*/ 77747 w 336123"/>
                <a:gd name="connsiteY513" fmla="*/ 293138 h 331184"/>
                <a:gd name="connsiteX514" fmla="*/ 73082 w 336123"/>
                <a:gd name="connsiteY514" fmla="*/ 290027 h 331184"/>
                <a:gd name="connsiteX515" fmla="*/ 73082 w 336123"/>
                <a:gd name="connsiteY515" fmla="*/ 290027 h 331184"/>
                <a:gd name="connsiteX516" fmla="*/ 71527 w 336123"/>
                <a:gd name="connsiteY516" fmla="*/ 290027 h 331184"/>
                <a:gd name="connsiteX517" fmla="*/ 73082 w 336123"/>
                <a:gd name="connsiteY517" fmla="*/ 288471 h 331184"/>
                <a:gd name="connsiteX518" fmla="*/ 73082 w 336123"/>
                <a:gd name="connsiteY518" fmla="*/ 290027 h 331184"/>
                <a:gd name="connsiteX519" fmla="*/ 59087 w 336123"/>
                <a:gd name="connsiteY519" fmla="*/ 319590 h 331184"/>
                <a:gd name="connsiteX520" fmla="*/ 59087 w 336123"/>
                <a:gd name="connsiteY520" fmla="*/ 319590 h 331184"/>
                <a:gd name="connsiteX521" fmla="*/ 59087 w 336123"/>
                <a:gd name="connsiteY521" fmla="*/ 318034 h 331184"/>
                <a:gd name="connsiteX522" fmla="*/ 59087 w 336123"/>
                <a:gd name="connsiteY522" fmla="*/ 318034 h 331184"/>
                <a:gd name="connsiteX523" fmla="*/ 59087 w 336123"/>
                <a:gd name="connsiteY523" fmla="*/ 319590 h 331184"/>
                <a:gd name="connsiteX524" fmla="*/ 59087 w 336123"/>
                <a:gd name="connsiteY524" fmla="*/ 319590 h 331184"/>
                <a:gd name="connsiteX525" fmla="*/ 62197 w 336123"/>
                <a:gd name="connsiteY525" fmla="*/ 319590 h 331184"/>
                <a:gd name="connsiteX526" fmla="*/ 62197 w 336123"/>
                <a:gd name="connsiteY526" fmla="*/ 319590 h 331184"/>
                <a:gd name="connsiteX527" fmla="*/ 62197 w 336123"/>
                <a:gd name="connsiteY527" fmla="*/ 316478 h 331184"/>
                <a:gd name="connsiteX528" fmla="*/ 62197 w 336123"/>
                <a:gd name="connsiteY528" fmla="*/ 313366 h 331184"/>
                <a:gd name="connsiteX529" fmla="*/ 63752 w 336123"/>
                <a:gd name="connsiteY529" fmla="*/ 310254 h 331184"/>
                <a:gd name="connsiteX530" fmla="*/ 65307 w 336123"/>
                <a:gd name="connsiteY530" fmla="*/ 310254 h 331184"/>
                <a:gd name="connsiteX531" fmla="*/ 66862 w 336123"/>
                <a:gd name="connsiteY531" fmla="*/ 310254 h 331184"/>
                <a:gd name="connsiteX532" fmla="*/ 68417 w 336123"/>
                <a:gd name="connsiteY532" fmla="*/ 307142 h 331184"/>
                <a:gd name="connsiteX533" fmla="*/ 66862 w 336123"/>
                <a:gd name="connsiteY533" fmla="*/ 305586 h 331184"/>
                <a:gd name="connsiteX534" fmla="*/ 65307 w 336123"/>
                <a:gd name="connsiteY534" fmla="*/ 304030 h 331184"/>
                <a:gd name="connsiteX535" fmla="*/ 65307 w 336123"/>
                <a:gd name="connsiteY535" fmla="*/ 304030 h 331184"/>
                <a:gd name="connsiteX536" fmla="*/ 66862 w 336123"/>
                <a:gd name="connsiteY536" fmla="*/ 300918 h 331184"/>
                <a:gd name="connsiteX537" fmla="*/ 66862 w 336123"/>
                <a:gd name="connsiteY537" fmla="*/ 300918 h 331184"/>
                <a:gd name="connsiteX538" fmla="*/ 74637 w 336123"/>
                <a:gd name="connsiteY538" fmla="*/ 304030 h 331184"/>
                <a:gd name="connsiteX539" fmla="*/ 73082 w 336123"/>
                <a:gd name="connsiteY539" fmla="*/ 308698 h 331184"/>
                <a:gd name="connsiteX540" fmla="*/ 62197 w 336123"/>
                <a:gd name="connsiteY540" fmla="*/ 319590 h 331184"/>
                <a:gd name="connsiteX541" fmla="*/ 220800 w 336123"/>
                <a:gd name="connsiteY541" fmla="*/ 291583 h 331184"/>
                <a:gd name="connsiteX542" fmla="*/ 220800 w 336123"/>
                <a:gd name="connsiteY542" fmla="*/ 291583 h 331184"/>
                <a:gd name="connsiteX543" fmla="*/ 220800 w 336123"/>
                <a:gd name="connsiteY543" fmla="*/ 291583 h 331184"/>
                <a:gd name="connsiteX544" fmla="*/ 220800 w 336123"/>
                <a:gd name="connsiteY544" fmla="*/ 291583 h 331184"/>
                <a:gd name="connsiteX545" fmla="*/ 220800 w 336123"/>
                <a:gd name="connsiteY545" fmla="*/ 291583 h 331184"/>
                <a:gd name="connsiteX546" fmla="*/ 219245 w 336123"/>
                <a:gd name="connsiteY546" fmla="*/ 285359 h 331184"/>
                <a:gd name="connsiteX547" fmla="*/ 219245 w 336123"/>
                <a:gd name="connsiteY547" fmla="*/ 285359 h 331184"/>
                <a:gd name="connsiteX548" fmla="*/ 219245 w 336123"/>
                <a:gd name="connsiteY548" fmla="*/ 285359 h 331184"/>
                <a:gd name="connsiteX549" fmla="*/ 220800 w 336123"/>
                <a:gd name="connsiteY549" fmla="*/ 282247 h 331184"/>
                <a:gd name="connsiteX550" fmla="*/ 219245 w 336123"/>
                <a:gd name="connsiteY550" fmla="*/ 285359 h 331184"/>
                <a:gd name="connsiteX551" fmla="*/ 223910 w 336123"/>
                <a:gd name="connsiteY551" fmla="*/ 291583 h 331184"/>
                <a:gd name="connsiteX552" fmla="*/ 223910 w 336123"/>
                <a:gd name="connsiteY552" fmla="*/ 291583 h 331184"/>
                <a:gd name="connsiteX553" fmla="*/ 223910 w 336123"/>
                <a:gd name="connsiteY553" fmla="*/ 291583 h 331184"/>
                <a:gd name="connsiteX554" fmla="*/ 222355 w 336123"/>
                <a:gd name="connsiteY554" fmla="*/ 291583 h 331184"/>
                <a:gd name="connsiteX555" fmla="*/ 223910 w 336123"/>
                <a:gd name="connsiteY555" fmla="*/ 290027 h 331184"/>
                <a:gd name="connsiteX556" fmla="*/ 228575 w 336123"/>
                <a:gd name="connsiteY556" fmla="*/ 285359 h 331184"/>
                <a:gd name="connsiteX557" fmla="*/ 231685 w 336123"/>
                <a:gd name="connsiteY557" fmla="*/ 285359 h 331184"/>
                <a:gd name="connsiteX558" fmla="*/ 231685 w 336123"/>
                <a:gd name="connsiteY558" fmla="*/ 285359 h 331184"/>
                <a:gd name="connsiteX559" fmla="*/ 233240 w 336123"/>
                <a:gd name="connsiteY559" fmla="*/ 286915 h 331184"/>
                <a:gd name="connsiteX560" fmla="*/ 233240 w 336123"/>
                <a:gd name="connsiteY560" fmla="*/ 286915 h 331184"/>
                <a:gd name="connsiteX561" fmla="*/ 231685 w 336123"/>
                <a:gd name="connsiteY561" fmla="*/ 286915 h 331184"/>
                <a:gd name="connsiteX562" fmla="*/ 228575 w 336123"/>
                <a:gd name="connsiteY562" fmla="*/ 290027 h 331184"/>
                <a:gd name="connsiteX563" fmla="*/ 223910 w 336123"/>
                <a:gd name="connsiteY563" fmla="*/ 291583 h 331184"/>
                <a:gd name="connsiteX564" fmla="*/ 222355 w 336123"/>
                <a:gd name="connsiteY564" fmla="*/ 279135 h 331184"/>
                <a:gd name="connsiteX565" fmla="*/ 222355 w 336123"/>
                <a:gd name="connsiteY565" fmla="*/ 279135 h 331184"/>
                <a:gd name="connsiteX566" fmla="*/ 222355 w 336123"/>
                <a:gd name="connsiteY566" fmla="*/ 279135 h 331184"/>
                <a:gd name="connsiteX567" fmla="*/ 227020 w 336123"/>
                <a:gd name="connsiteY567" fmla="*/ 276023 h 331184"/>
                <a:gd name="connsiteX568" fmla="*/ 228575 w 336123"/>
                <a:gd name="connsiteY568" fmla="*/ 277579 h 331184"/>
                <a:gd name="connsiteX569" fmla="*/ 222355 w 336123"/>
                <a:gd name="connsiteY569" fmla="*/ 279135 h 331184"/>
                <a:gd name="connsiteX570" fmla="*/ 234794 w 336123"/>
                <a:gd name="connsiteY570" fmla="*/ 302474 h 331184"/>
                <a:gd name="connsiteX571" fmla="*/ 234794 w 336123"/>
                <a:gd name="connsiteY571" fmla="*/ 302474 h 331184"/>
                <a:gd name="connsiteX572" fmla="*/ 222355 w 336123"/>
                <a:gd name="connsiteY572" fmla="*/ 297806 h 331184"/>
                <a:gd name="connsiteX573" fmla="*/ 222355 w 336123"/>
                <a:gd name="connsiteY573" fmla="*/ 294694 h 331184"/>
                <a:gd name="connsiteX574" fmla="*/ 222355 w 336123"/>
                <a:gd name="connsiteY574" fmla="*/ 296250 h 331184"/>
                <a:gd name="connsiteX575" fmla="*/ 220800 w 336123"/>
                <a:gd name="connsiteY575" fmla="*/ 293138 h 331184"/>
                <a:gd name="connsiteX576" fmla="*/ 223910 w 336123"/>
                <a:gd name="connsiteY576" fmla="*/ 297806 h 331184"/>
                <a:gd name="connsiteX577" fmla="*/ 233240 w 336123"/>
                <a:gd name="connsiteY577" fmla="*/ 296250 h 331184"/>
                <a:gd name="connsiteX578" fmla="*/ 234794 w 336123"/>
                <a:gd name="connsiteY578" fmla="*/ 291583 h 331184"/>
                <a:gd name="connsiteX579" fmla="*/ 234794 w 336123"/>
                <a:gd name="connsiteY579" fmla="*/ 302474 h 331184"/>
                <a:gd name="connsiteX580" fmla="*/ 261228 w 336123"/>
                <a:gd name="connsiteY580" fmla="*/ 210671 h 331184"/>
                <a:gd name="connsiteX581" fmla="*/ 261228 w 336123"/>
                <a:gd name="connsiteY581" fmla="*/ 210671 h 331184"/>
                <a:gd name="connsiteX582" fmla="*/ 202141 w 336123"/>
                <a:gd name="connsiteY582" fmla="*/ 272911 h 331184"/>
                <a:gd name="connsiteX583" fmla="*/ 118175 w 336123"/>
                <a:gd name="connsiteY583" fmla="*/ 290027 h 331184"/>
                <a:gd name="connsiteX584" fmla="*/ 48203 w 336123"/>
                <a:gd name="connsiteY584" fmla="*/ 252683 h 331184"/>
                <a:gd name="connsiteX585" fmla="*/ 27989 w 336123"/>
                <a:gd name="connsiteY585" fmla="*/ 221563 h 331184"/>
                <a:gd name="connsiteX586" fmla="*/ 20214 w 336123"/>
                <a:gd name="connsiteY586" fmla="*/ 173327 h 331184"/>
                <a:gd name="connsiteX587" fmla="*/ 83966 w 336123"/>
                <a:gd name="connsiteY587" fmla="*/ 50404 h 331184"/>
                <a:gd name="connsiteX588" fmla="*/ 88631 w 336123"/>
                <a:gd name="connsiteY588" fmla="*/ 55072 h 331184"/>
                <a:gd name="connsiteX589" fmla="*/ 167932 w 336123"/>
                <a:gd name="connsiteY589" fmla="*/ 36401 h 331184"/>
                <a:gd name="connsiteX590" fmla="*/ 241014 w 336123"/>
                <a:gd name="connsiteY590" fmla="*/ 55072 h 331184"/>
                <a:gd name="connsiteX591" fmla="*/ 261228 w 336123"/>
                <a:gd name="connsiteY591" fmla="*/ 210671 h 33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36123" h="331184">
                  <a:moveTo>
                    <a:pt x="188147" y="27065"/>
                  </a:moveTo>
                  <a:cubicBezTo>
                    <a:pt x="174152" y="25509"/>
                    <a:pt x="158603" y="25509"/>
                    <a:pt x="144609" y="27065"/>
                  </a:cubicBezTo>
                  <a:cubicBezTo>
                    <a:pt x="133724" y="27065"/>
                    <a:pt x="121285" y="30177"/>
                    <a:pt x="110400" y="34845"/>
                  </a:cubicBezTo>
                  <a:cubicBezTo>
                    <a:pt x="110400" y="34845"/>
                    <a:pt x="110400" y="33289"/>
                    <a:pt x="108845" y="33289"/>
                  </a:cubicBezTo>
                  <a:cubicBezTo>
                    <a:pt x="107290" y="34845"/>
                    <a:pt x="105735" y="34845"/>
                    <a:pt x="105735" y="36401"/>
                  </a:cubicBezTo>
                  <a:cubicBezTo>
                    <a:pt x="104180" y="36401"/>
                    <a:pt x="102625" y="36401"/>
                    <a:pt x="101070" y="36401"/>
                  </a:cubicBezTo>
                  <a:cubicBezTo>
                    <a:pt x="99516" y="36401"/>
                    <a:pt x="99516" y="37957"/>
                    <a:pt x="99516" y="37957"/>
                  </a:cubicBezTo>
                  <a:cubicBezTo>
                    <a:pt x="49758" y="53516"/>
                    <a:pt x="18659" y="103308"/>
                    <a:pt x="12439" y="153100"/>
                  </a:cubicBezTo>
                  <a:cubicBezTo>
                    <a:pt x="7775" y="184219"/>
                    <a:pt x="10885" y="216895"/>
                    <a:pt x="29544" y="244903"/>
                  </a:cubicBezTo>
                  <a:cubicBezTo>
                    <a:pt x="40428" y="263575"/>
                    <a:pt x="59087" y="276023"/>
                    <a:pt x="77747" y="286915"/>
                  </a:cubicBezTo>
                  <a:cubicBezTo>
                    <a:pt x="76192" y="286915"/>
                    <a:pt x="74637" y="285359"/>
                    <a:pt x="73082" y="286915"/>
                  </a:cubicBezTo>
                  <a:cubicBezTo>
                    <a:pt x="73082" y="286915"/>
                    <a:pt x="73082" y="285359"/>
                    <a:pt x="73082" y="285359"/>
                  </a:cubicBezTo>
                  <a:cubicBezTo>
                    <a:pt x="74637" y="283803"/>
                    <a:pt x="71527" y="280691"/>
                    <a:pt x="68417" y="282247"/>
                  </a:cubicBezTo>
                  <a:cubicBezTo>
                    <a:pt x="68417" y="283803"/>
                    <a:pt x="66862" y="285359"/>
                    <a:pt x="65307" y="286915"/>
                  </a:cubicBezTo>
                  <a:cubicBezTo>
                    <a:pt x="63752" y="288471"/>
                    <a:pt x="63752" y="290027"/>
                    <a:pt x="62197" y="291583"/>
                  </a:cubicBezTo>
                  <a:cubicBezTo>
                    <a:pt x="60642" y="294694"/>
                    <a:pt x="57532" y="299362"/>
                    <a:pt x="55977" y="302474"/>
                  </a:cubicBezTo>
                  <a:cubicBezTo>
                    <a:pt x="52868" y="310254"/>
                    <a:pt x="49758" y="318034"/>
                    <a:pt x="46648" y="324258"/>
                  </a:cubicBezTo>
                  <a:cubicBezTo>
                    <a:pt x="46648" y="327370"/>
                    <a:pt x="48203" y="328926"/>
                    <a:pt x="49758" y="330482"/>
                  </a:cubicBezTo>
                  <a:cubicBezTo>
                    <a:pt x="60642" y="333594"/>
                    <a:pt x="69972" y="325814"/>
                    <a:pt x="76192" y="318034"/>
                  </a:cubicBezTo>
                  <a:cubicBezTo>
                    <a:pt x="79301" y="313366"/>
                    <a:pt x="82411" y="308698"/>
                    <a:pt x="83966" y="304030"/>
                  </a:cubicBezTo>
                  <a:cubicBezTo>
                    <a:pt x="87076" y="300918"/>
                    <a:pt x="88631" y="296250"/>
                    <a:pt x="90186" y="293138"/>
                  </a:cubicBezTo>
                  <a:cubicBezTo>
                    <a:pt x="93296" y="293138"/>
                    <a:pt x="94851" y="294694"/>
                    <a:pt x="96406" y="296250"/>
                  </a:cubicBezTo>
                  <a:cubicBezTo>
                    <a:pt x="125949" y="305586"/>
                    <a:pt x="158603" y="304030"/>
                    <a:pt x="186592" y="293138"/>
                  </a:cubicBezTo>
                  <a:cubicBezTo>
                    <a:pt x="197476" y="288471"/>
                    <a:pt x="206806" y="282247"/>
                    <a:pt x="217690" y="274467"/>
                  </a:cubicBezTo>
                  <a:cubicBezTo>
                    <a:pt x="213025" y="279135"/>
                    <a:pt x="209916" y="282247"/>
                    <a:pt x="208361" y="286915"/>
                  </a:cubicBezTo>
                  <a:cubicBezTo>
                    <a:pt x="208361" y="290027"/>
                    <a:pt x="211471" y="290027"/>
                    <a:pt x="213025" y="290027"/>
                  </a:cubicBezTo>
                  <a:cubicBezTo>
                    <a:pt x="213025" y="290027"/>
                    <a:pt x="211471" y="291583"/>
                    <a:pt x="213025" y="293138"/>
                  </a:cubicBezTo>
                  <a:cubicBezTo>
                    <a:pt x="213025" y="296250"/>
                    <a:pt x="214580" y="300918"/>
                    <a:pt x="217690" y="304030"/>
                  </a:cubicBezTo>
                  <a:cubicBezTo>
                    <a:pt x="222355" y="310254"/>
                    <a:pt x="230130" y="313366"/>
                    <a:pt x="236349" y="310254"/>
                  </a:cubicBezTo>
                  <a:cubicBezTo>
                    <a:pt x="244124" y="307142"/>
                    <a:pt x="247234" y="299362"/>
                    <a:pt x="244124" y="291583"/>
                  </a:cubicBezTo>
                  <a:cubicBezTo>
                    <a:pt x="242569" y="286915"/>
                    <a:pt x="241014" y="282247"/>
                    <a:pt x="237904" y="276023"/>
                  </a:cubicBezTo>
                  <a:cubicBezTo>
                    <a:pt x="236349" y="271355"/>
                    <a:pt x="234794" y="268243"/>
                    <a:pt x="233240" y="263575"/>
                  </a:cubicBezTo>
                  <a:cubicBezTo>
                    <a:pt x="242569" y="254239"/>
                    <a:pt x="251899" y="244903"/>
                    <a:pt x="259673" y="234011"/>
                  </a:cubicBezTo>
                  <a:cubicBezTo>
                    <a:pt x="276778" y="207559"/>
                    <a:pt x="287662" y="176439"/>
                    <a:pt x="290772" y="145320"/>
                  </a:cubicBezTo>
                  <a:cubicBezTo>
                    <a:pt x="292327" y="114200"/>
                    <a:pt x="286107" y="81524"/>
                    <a:pt x="262783" y="58184"/>
                  </a:cubicBezTo>
                  <a:cubicBezTo>
                    <a:pt x="242569" y="37957"/>
                    <a:pt x="214580" y="30177"/>
                    <a:pt x="188147" y="27065"/>
                  </a:cubicBezTo>
                  <a:close/>
                  <a:moveTo>
                    <a:pt x="133724" y="61296"/>
                  </a:moveTo>
                  <a:cubicBezTo>
                    <a:pt x="125949" y="107976"/>
                    <a:pt x="116620" y="153100"/>
                    <a:pt x="105735" y="199779"/>
                  </a:cubicBezTo>
                  <a:cubicBezTo>
                    <a:pt x="101070" y="212227"/>
                    <a:pt x="97961" y="226231"/>
                    <a:pt x="93296" y="238679"/>
                  </a:cubicBezTo>
                  <a:cubicBezTo>
                    <a:pt x="93296" y="240235"/>
                    <a:pt x="94851" y="240235"/>
                    <a:pt x="94851" y="238679"/>
                  </a:cubicBezTo>
                  <a:cubicBezTo>
                    <a:pt x="110400" y="193555"/>
                    <a:pt x="121285" y="146876"/>
                    <a:pt x="129059" y="100196"/>
                  </a:cubicBezTo>
                  <a:cubicBezTo>
                    <a:pt x="130614" y="87748"/>
                    <a:pt x="132169" y="73744"/>
                    <a:pt x="133724" y="61296"/>
                  </a:cubicBezTo>
                  <a:cubicBezTo>
                    <a:pt x="135279" y="59740"/>
                    <a:pt x="133724" y="59740"/>
                    <a:pt x="133724" y="61296"/>
                  </a:cubicBezTo>
                  <a:close/>
                  <a:moveTo>
                    <a:pt x="265893" y="33289"/>
                  </a:moveTo>
                  <a:cubicBezTo>
                    <a:pt x="264338" y="33289"/>
                    <a:pt x="264338" y="34845"/>
                    <a:pt x="264338" y="34845"/>
                  </a:cubicBezTo>
                  <a:cubicBezTo>
                    <a:pt x="282997" y="44181"/>
                    <a:pt x="295437" y="61296"/>
                    <a:pt x="301656" y="81524"/>
                  </a:cubicBezTo>
                  <a:cubicBezTo>
                    <a:pt x="301656" y="81524"/>
                    <a:pt x="303211" y="81524"/>
                    <a:pt x="303211" y="81524"/>
                  </a:cubicBezTo>
                  <a:cubicBezTo>
                    <a:pt x="298547" y="61296"/>
                    <a:pt x="282997" y="42625"/>
                    <a:pt x="265893" y="33289"/>
                  </a:cubicBezTo>
                  <a:close/>
                  <a:moveTo>
                    <a:pt x="214580" y="75300"/>
                  </a:moveTo>
                  <a:cubicBezTo>
                    <a:pt x="216135" y="73744"/>
                    <a:pt x="216135" y="72188"/>
                    <a:pt x="214580" y="70632"/>
                  </a:cubicBezTo>
                  <a:cubicBezTo>
                    <a:pt x="213025" y="69076"/>
                    <a:pt x="211471" y="69076"/>
                    <a:pt x="209916" y="70632"/>
                  </a:cubicBezTo>
                  <a:cubicBezTo>
                    <a:pt x="208361" y="70632"/>
                    <a:pt x="208361" y="72188"/>
                    <a:pt x="206806" y="73744"/>
                  </a:cubicBezTo>
                  <a:cubicBezTo>
                    <a:pt x="205251" y="73744"/>
                    <a:pt x="205251" y="76856"/>
                    <a:pt x="206806" y="78412"/>
                  </a:cubicBezTo>
                  <a:cubicBezTo>
                    <a:pt x="208361" y="79968"/>
                    <a:pt x="209916" y="79968"/>
                    <a:pt x="211471" y="78412"/>
                  </a:cubicBezTo>
                  <a:cubicBezTo>
                    <a:pt x="213025" y="76856"/>
                    <a:pt x="213025" y="76856"/>
                    <a:pt x="214580" y="75300"/>
                  </a:cubicBezTo>
                  <a:close/>
                  <a:moveTo>
                    <a:pt x="99516" y="251127"/>
                  </a:moveTo>
                  <a:cubicBezTo>
                    <a:pt x="96406" y="254239"/>
                    <a:pt x="101070" y="258907"/>
                    <a:pt x="102625" y="255795"/>
                  </a:cubicBezTo>
                  <a:cubicBezTo>
                    <a:pt x="107290" y="251127"/>
                    <a:pt x="111955" y="248015"/>
                    <a:pt x="115065" y="243347"/>
                  </a:cubicBezTo>
                  <a:cubicBezTo>
                    <a:pt x="115065" y="240235"/>
                    <a:pt x="113510" y="238679"/>
                    <a:pt x="111955" y="240235"/>
                  </a:cubicBezTo>
                  <a:cubicBezTo>
                    <a:pt x="107290" y="241791"/>
                    <a:pt x="102625" y="246459"/>
                    <a:pt x="99516" y="251127"/>
                  </a:cubicBezTo>
                  <a:close/>
                  <a:moveTo>
                    <a:pt x="133724" y="243347"/>
                  </a:moveTo>
                  <a:cubicBezTo>
                    <a:pt x="130614" y="246459"/>
                    <a:pt x="132169" y="248015"/>
                    <a:pt x="133724" y="249571"/>
                  </a:cubicBezTo>
                  <a:cubicBezTo>
                    <a:pt x="132169" y="251127"/>
                    <a:pt x="130614" y="252683"/>
                    <a:pt x="130614" y="254239"/>
                  </a:cubicBezTo>
                  <a:cubicBezTo>
                    <a:pt x="130614" y="257351"/>
                    <a:pt x="132169" y="258907"/>
                    <a:pt x="135279" y="260463"/>
                  </a:cubicBezTo>
                  <a:cubicBezTo>
                    <a:pt x="139944" y="263575"/>
                    <a:pt x="144609" y="262019"/>
                    <a:pt x="149273" y="258907"/>
                  </a:cubicBezTo>
                  <a:cubicBezTo>
                    <a:pt x="153938" y="255795"/>
                    <a:pt x="152383" y="248015"/>
                    <a:pt x="149273" y="243347"/>
                  </a:cubicBezTo>
                  <a:cubicBezTo>
                    <a:pt x="144609" y="240235"/>
                    <a:pt x="136834" y="238679"/>
                    <a:pt x="133724" y="243347"/>
                  </a:cubicBezTo>
                  <a:close/>
                  <a:moveTo>
                    <a:pt x="141499" y="252683"/>
                  </a:moveTo>
                  <a:lnTo>
                    <a:pt x="141499" y="252683"/>
                  </a:lnTo>
                  <a:cubicBezTo>
                    <a:pt x="141499" y="254239"/>
                    <a:pt x="141499" y="254239"/>
                    <a:pt x="139944" y="254239"/>
                  </a:cubicBezTo>
                  <a:cubicBezTo>
                    <a:pt x="139944" y="254239"/>
                    <a:pt x="139944" y="252683"/>
                    <a:pt x="139944" y="252683"/>
                  </a:cubicBezTo>
                  <a:cubicBezTo>
                    <a:pt x="139944" y="252683"/>
                    <a:pt x="141499" y="251127"/>
                    <a:pt x="141499" y="251127"/>
                  </a:cubicBezTo>
                  <a:cubicBezTo>
                    <a:pt x="141499" y="251127"/>
                    <a:pt x="141499" y="251127"/>
                    <a:pt x="141499" y="251127"/>
                  </a:cubicBezTo>
                  <a:cubicBezTo>
                    <a:pt x="141499" y="251127"/>
                    <a:pt x="143054" y="252683"/>
                    <a:pt x="143054" y="252683"/>
                  </a:cubicBezTo>
                  <a:cubicBezTo>
                    <a:pt x="143054" y="252683"/>
                    <a:pt x="143054" y="252683"/>
                    <a:pt x="143054" y="252683"/>
                  </a:cubicBezTo>
                  <a:cubicBezTo>
                    <a:pt x="143054" y="252683"/>
                    <a:pt x="143054" y="252683"/>
                    <a:pt x="141499" y="252683"/>
                  </a:cubicBezTo>
                  <a:close/>
                  <a:moveTo>
                    <a:pt x="147718" y="69076"/>
                  </a:moveTo>
                  <a:cubicBezTo>
                    <a:pt x="150828" y="69076"/>
                    <a:pt x="152383" y="67520"/>
                    <a:pt x="153938" y="65964"/>
                  </a:cubicBezTo>
                  <a:cubicBezTo>
                    <a:pt x="157048" y="62852"/>
                    <a:pt x="158603" y="59740"/>
                    <a:pt x="157048" y="56628"/>
                  </a:cubicBezTo>
                  <a:cubicBezTo>
                    <a:pt x="155493" y="53516"/>
                    <a:pt x="152383" y="51960"/>
                    <a:pt x="149273" y="51960"/>
                  </a:cubicBezTo>
                  <a:cubicBezTo>
                    <a:pt x="146163" y="51960"/>
                    <a:pt x="141499" y="53516"/>
                    <a:pt x="141499" y="56628"/>
                  </a:cubicBezTo>
                  <a:cubicBezTo>
                    <a:pt x="141499" y="58184"/>
                    <a:pt x="141499" y="59740"/>
                    <a:pt x="143054" y="59740"/>
                  </a:cubicBezTo>
                  <a:cubicBezTo>
                    <a:pt x="139944" y="64408"/>
                    <a:pt x="143054" y="69076"/>
                    <a:pt x="147718" y="69076"/>
                  </a:cubicBezTo>
                  <a:close/>
                  <a:moveTo>
                    <a:pt x="152383" y="62852"/>
                  </a:moveTo>
                  <a:lnTo>
                    <a:pt x="152383" y="62852"/>
                  </a:lnTo>
                  <a:cubicBezTo>
                    <a:pt x="152383" y="62852"/>
                    <a:pt x="152383" y="62852"/>
                    <a:pt x="152383" y="62852"/>
                  </a:cubicBezTo>
                  <a:cubicBezTo>
                    <a:pt x="152383" y="62852"/>
                    <a:pt x="152383" y="61296"/>
                    <a:pt x="152383" y="61296"/>
                  </a:cubicBezTo>
                  <a:cubicBezTo>
                    <a:pt x="152383" y="62852"/>
                    <a:pt x="152383" y="62852"/>
                    <a:pt x="152383" y="62852"/>
                  </a:cubicBezTo>
                  <a:close/>
                  <a:moveTo>
                    <a:pt x="197476" y="191999"/>
                  </a:moveTo>
                  <a:cubicBezTo>
                    <a:pt x="202141" y="191999"/>
                    <a:pt x="202141" y="184219"/>
                    <a:pt x="197476" y="184219"/>
                  </a:cubicBezTo>
                  <a:cubicBezTo>
                    <a:pt x="197476" y="184219"/>
                    <a:pt x="197476" y="184219"/>
                    <a:pt x="197476" y="184219"/>
                  </a:cubicBezTo>
                  <a:cubicBezTo>
                    <a:pt x="200586" y="171771"/>
                    <a:pt x="203696" y="159324"/>
                    <a:pt x="206806" y="148432"/>
                  </a:cubicBezTo>
                  <a:cubicBezTo>
                    <a:pt x="213025" y="121980"/>
                    <a:pt x="219245" y="95528"/>
                    <a:pt x="223910" y="69076"/>
                  </a:cubicBezTo>
                  <a:cubicBezTo>
                    <a:pt x="223910" y="69076"/>
                    <a:pt x="223910" y="70632"/>
                    <a:pt x="223910" y="69076"/>
                  </a:cubicBezTo>
                  <a:cubicBezTo>
                    <a:pt x="223910" y="69076"/>
                    <a:pt x="223910" y="69076"/>
                    <a:pt x="223910" y="67520"/>
                  </a:cubicBezTo>
                  <a:cubicBezTo>
                    <a:pt x="225465" y="67520"/>
                    <a:pt x="223910" y="65964"/>
                    <a:pt x="223910" y="67520"/>
                  </a:cubicBezTo>
                  <a:cubicBezTo>
                    <a:pt x="216135" y="93972"/>
                    <a:pt x="211471" y="120424"/>
                    <a:pt x="205251" y="146876"/>
                  </a:cubicBezTo>
                  <a:cubicBezTo>
                    <a:pt x="202141" y="159324"/>
                    <a:pt x="199031" y="171771"/>
                    <a:pt x="195921" y="184219"/>
                  </a:cubicBezTo>
                  <a:cubicBezTo>
                    <a:pt x="180372" y="185775"/>
                    <a:pt x="164823" y="185775"/>
                    <a:pt x="149273" y="187331"/>
                  </a:cubicBezTo>
                  <a:cubicBezTo>
                    <a:pt x="149273" y="187331"/>
                    <a:pt x="149273" y="187331"/>
                    <a:pt x="149273" y="187331"/>
                  </a:cubicBezTo>
                  <a:cubicBezTo>
                    <a:pt x="150828" y="184219"/>
                    <a:pt x="149273" y="182663"/>
                    <a:pt x="149273" y="181107"/>
                  </a:cubicBezTo>
                  <a:cubicBezTo>
                    <a:pt x="149273" y="167104"/>
                    <a:pt x="149273" y="151544"/>
                    <a:pt x="149273" y="137540"/>
                  </a:cubicBezTo>
                  <a:cubicBezTo>
                    <a:pt x="149273" y="128204"/>
                    <a:pt x="149273" y="118868"/>
                    <a:pt x="149273" y="109532"/>
                  </a:cubicBezTo>
                  <a:cubicBezTo>
                    <a:pt x="149273" y="106420"/>
                    <a:pt x="149273" y="101752"/>
                    <a:pt x="147718" y="97084"/>
                  </a:cubicBezTo>
                  <a:cubicBezTo>
                    <a:pt x="147718" y="92416"/>
                    <a:pt x="147718" y="87748"/>
                    <a:pt x="146163" y="83080"/>
                  </a:cubicBezTo>
                  <a:cubicBezTo>
                    <a:pt x="146163" y="81524"/>
                    <a:pt x="144609" y="83080"/>
                    <a:pt x="143054" y="84636"/>
                  </a:cubicBezTo>
                  <a:cubicBezTo>
                    <a:pt x="141499" y="83080"/>
                    <a:pt x="141499" y="83080"/>
                    <a:pt x="141499" y="83080"/>
                  </a:cubicBezTo>
                  <a:cubicBezTo>
                    <a:pt x="141499" y="83080"/>
                    <a:pt x="141499" y="84636"/>
                    <a:pt x="141499" y="84636"/>
                  </a:cubicBezTo>
                  <a:cubicBezTo>
                    <a:pt x="141499" y="84636"/>
                    <a:pt x="141499" y="84636"/>
                    <a:pt x="141499" y="84636"/>
                  </a:cubicBezTo>
                  <a:cubicBezTo>
                    <a:pt x="141499" y="87748"/>
                    <a:pt x="139944" y="89304"/>
                    <a:pt x="139944" y="92416"/>
                  </a:cubicBezTo>
                  <a:cubicBezTo>
                    <a:pt x="139944" y="93972"/>
                    <a:pt x="139944" y="92416"/>
                    <a:pt x="141499" y="92416"/>
                  </a:cubicBezTo>
                  <a:cubicBezTo>
                    <a:pt x="141499" y="93972"/>
                    <a:pt x="141499" y="95528"/>
                    <a:pt x="141499" y="97084"/>
                  </a:cubicBezTo>
                  <a:cubicBezTo>
                    <a:pt x="141499" y="100196"/>
                    <a:pt x="141499" y="104864"/>
                    <a:pt x="141499" y="109532"/>
                  </a:cubicBezTo>
                  <a:cubicBezTo>
                    <a:pt x="141499" y="118868"/>
                    <a:pt x="141499" y="128204"/>
                    <a:pt x="141499" y="137540"/>
                  </a:cubicBezTo>
                  <a:cubicBezTo>
                    <a:pt x="141499" y="149988"/>
                    <a:pt x="141499" y="162436"/>
                    <a:pt x="141499" y="174883"/>
                  </a:cubicBezTo>
                  <a:cubicBezTo>
                    <a:pt x="138389" y="176439"/>
                    <a:pt x="135279" y="177995"/>
                    <a:pt x="135279" y="181107"/>
                  </a:cubicBezTo>
                  <a:cubicBezTo>
                    <a:pt x="135279" y="182663"/>
                    <a:pt x="133724" y="182663"/>
                    <a:pt x="133724" y="182663"/>
                  </a:cubicBezTo>
                  <a:cubicBezTo>
                    <a:pt x="133724" y="184219"/>
                    <a:pt x="133724" y="184219"/>
                    <a:pt x="133724" y="184219"/>
                  </a:cubicBezTo>
                  <a:cubicBezTo>
                    <a:pt x="133724" y="184219"/>
                    <a:pt x="133724" y="184219"/>
                    <a:pt x="133724" y="184219"/>
                  </a:cubicBezTo>
                  <a:cubicBezTo>
                    <a:pt x="133724" y="184219"/>
                    <a:pt x="133724" y="184219"/>
                    <a:pt x="133724" y="184219"/>
                  </a:cubicBezTo>
                  <a:cubicBezTo>
                    <a:pt x="133724" y="188887"/>
                    <a:pt x="133724" y="191999"/>
                    <a:pt x="136834" y="195111"/>
                  </a:cubicBezTo>
                  <a:cubicBezTo>
                    <a:pt x="138389" y="195111"/>
                    <a:pt x="139944" y="195111"/>
                    <a:pt x="141499" y="195111"/>
                  </a:cubicBezTo>
                  <a:cubicBezTo>
                    <a:pt x="141499" y="195111"/>
                    <a:pt x="143054" y="193555"/>
                    <a:pt x="143054" y="193555"/>
                  </a:cubicBezTo>
                  <a:cubicBezTo>
                    <a:pt x="144609" y="193555"/>
                    <a:pt x="144609" y="195111"/>
                    <a:pt x="146163" y="195111"/>
                  </a:cubicBezTo>
                  <a:cubicBezTo>
                    <a:pt x="161713" y="195111"/>
                    <a:pt x="177262" y="193555"/>
                    <a:pt x="192811" y="191999"/>
                  </a:cubicBezTo>
                  <a:cubicBezTo>
                    <a:pt x="191256" y="204447"/>
                    <a:pt x="188147" y="215339"/>
                    <a:pt x="185037" y="226231"/>
                  </a:cubicBezTo>
                  <a:cubicBezTo>
                    <a:pt x="185037" y="227787"/>
                    <a:pt x="185037" y="227787"/>
                    <a:pt x="186592" y="227787"/>
                  </a:cubicBezTo>
                  <a:cubicBezTo>
                    <a:pt x="189701" y="215339"/>
                    <a:pt x="191256" y="204447"/>
                    <a:pt x="194366" y="191999"/>
                  </a:cubicBezTo>
                  <a:cubicBezTo>
                    <a:pt x="195921" y="191999"/>
                    <a:pt x="197476" y="191999"/>
                    <a:pt x="197476" y="191999"/>
                  </a:cubicBezTo>
                  <a:close/>
                  <a:moveTo>
                    <a:pt x="326535" y="14617"/>
                  </a:moveTo>
                  <a:cubicBezTo>
                    <a:pt x="318761" y="9949"/>
                    <a:pt x="309431" y="9949"/>
                    <a:pt x="304766" y="16173"/>
                  </a:cubicBezTo>
                  <a:cubicBezTo>
                    <a:pt x="300102" y="19285"/>
                    <a:pt x="301656" y="23953"/>
                    <a:pt x="301656" y="28621"/>
                  </a:cubicBezTo>
                  <a:cubicBezTo>
                    <a:pt x="292327" y="22397"/>
                    <a:pt x="281442" y="17729"/>
                    <a:pt x="270558" y="19285"/>
                  </a:cubicBezTo>
                  <a:cubicBezTo>
                    <a:pt x="259673" y="19285"/>
                    <a:pt x="245679" y="23953"/>
                    <a:pt x="239459" y="34845"/>
                  </a:cubicBezTo>
                  <a:cubicBezTo>
                    <a:pt x="236349" y="39513"/>
                    <a:pt x="242569" y="42625"/>
                    <a:pt x="247234" y="39513"/>
                  </a:cubicBezTo>
                  <a:cubicBezTo>
                    <a:pt x="248789" y="37957"/>
                    <a:pt x="250344" y="37957"/>
                    <a:pt x="253454" y="37957"/>
                  </a:cubicBezTo>
                  <a:cubicBezTo>
                    <a:pt x="256563" y="41069"/>
                    <a:pt x="261228" y="42625"/>
                    <a:pt x="264338" y="47292"/>
                  </a:cubicBezTo>
                  <a:cubicBezTo>
                    <a:pt x="269003" y="51960"/>
                    <a:pt x="273668" y="56628"/>
                    <a:pt x="276778" y="62852"/>
                  </a:cubicBezTo>
                  <a:cubicBezTo>
                    <a:pt x="282997" y="75300"/>
                    <a:pt x="287662" y="87748"/>
                    <a:pt x="287662" y="101752"/>
                  </a:cubicBezTo>
                  <a:cubicBezTo>
                    <a:pt x="287662" y="104864"/>
                    <a:pt x="290772" y="106420"/>
                    <a:pt x="293882" y="104864"/>
                  </a:cubicBezTo>
                  <a:cubicBezTo>
                    <a:pt x="310986" y="95528"/>
                    <a:pt x="318761" y="75300"/>
                    <a:pt x="317206" y="56628"/>
                  </a:cubicBezTo>
                  <a:cubicBezTo>
                    <a:pt x="318761" y="58184"/>
                    <a:pt x="320316" y="59740"/>
                    <a:pt x="321871" y="58184"/>
                  </a:cubicBezTo>
                  <a:cubicBezTo>
                    <a:pt x="337420" y="48848"/>
                    <a:pt x="342085" y="25509"/>
                    <a:pt x="326535" y="14617"/>
                  </a:cubicBezTo>
                  <a:close/>
                  <a:moveTo>
                    <a:pt x="307876" y="76856"/>
                  </a:moveTo>
                  <a:lnTo>
                    <a:pt x="307876" y="76856"/>
                  </a:lnTo>
                  <a:cubicBezTo>
                    <a:pt x="304766" y="84636"/>
                    <a:pt x="300102" y="89304"/>
                    <a:pt x="292327" y="93972"/>
                  </a:cubicBezTo>
                  <a:cubicBezTo>
                    <a:pt x="290772" y="83080"/>
                    <a:pt x="289217" y="70632"/>
                    <a:pt x="282997" y="59740"/>
                  </a:cubicBezTo>
                  <a:cubicBezTo>
                    <a:pt x="278333" y="53516"/>
                    <a:pt x="273668" y="48848"/>
                    <a:pt x="269003" y="42625"/>
                  </a:cubicBezTo>
                  <a:cubicBezTo>
                    <a:pt x="265893" y="39513"/>
                    <a:pt x="261228" y="37957"/>
                    <a:pt x="258118" y="34845"/>
                  </a:cubicBezTo>
                  <a:cubicBezTo>
                    <a:pt x="261228" y="33289"/>
                    <a:pt x="264338" y="30177"/>
                    <a:pt x="269003" y="30177"/>
                  </a:cubicBezTo>
                  <a:cubicBezTo>
                    <a:pt x="276778" y="28621"/>
                    <a:pt x="286107" y="30177"/>
                    <a:pt x="292327" y="33289"/>
                  </a:cubicBezTo>
                  <a:cubicBezTo>
                    <a:pt x="307876" y="42625"/>
                    <a:pt x="312541" y="61296"/>
                    <a:pt x="307876" y="76856"/>
                  </a:cubicBezTo>
                  <a:close/>
                  <a:moveTo>
                    <a:pt x="317206" y="51960"/>
                  </a:moveTo>
                  <a:lnTo>
                    <a:pt x="317206" y="51960"/>
                  </a:lnTo>
                  <a:cubicBezTo>
                    <a:pt x="315651" y="44181"/>
                    <a:pt x="310986" y="37957"/>
                    <a:pt x="304766" y="33289"/>
                  </a:cubicBezTo>
                  <a:cubicBezTo>
                    <a:pt x="303211" y="28621"/>
                    <a:pt x="304766" y="23953"/>
                    <a:pt x="309431" y="20841"/>
                  </a:cubicBezTo>
                  <a:cubicBezTo>
                    <a:pt x="314096" y="17729"/>
                    <a:pt x="318761" y="17729"/>
                    <a:pt x="323425" y="22397"/>
                  </a:cubicBezTo>
                  <a:cubicBezTo>
                    <a:pt x="334310" y="30177"/>
                    <a:pt x="328090" y="44181"/>
                    <a:pt x="318761" y="51960"/>
                  </a:cubicBezTo>
                  <a:cubicBezTo>
                    <a:pt x="317206" y="51960"/>
                    <a:pt x="318761" y="51960"/>
                    <a:pt x="317206" y="51960"/>
                  </a:cubicBezTo>
                  <a:close/>
                  <a:moveTo>
                    <a:pt x="17104" y="89304"/>
                  </a:moveTo>
                  <a:cubicBezTo>
                    <a:pt x="6220" y="76856"/>
                    <a:pt x="6220" y="58184"/>
                    <a:pt x="13994" y="42625"/>
                  </a:cubicBezTo>
                  <a:cubicBezTo>
                    <a:pt x="21769" y="27065"/>
                    <a:pt x="37318" y="11505"/>
                    <a:pt x="55977" y="14617"/>
                  </a:cubicBezTo>
                  <a:cubicBezTo>
                    <a:pt x="63752" y="16173"/>
                    <a:pt x="68417" y="20841"/>
                    <a:pt x="71527" y="27065"/>
                  </a:cubicBezTo>
                  <a:cubicBezTo>
                    <a:pt x="63752" y="30177"/>
                    <a:pt x="55977" y="34845"/>
                    <a:pt x="48203" y="41069"/>
                  </a:cubicBezTo>
                  <a:cubicBezTo>
                    <a:pt x="51313" y="37957"/>
                    <a:pt x="54423" y="33289"/>
                    <a:pt x="59087" y="30177"/>
                  </a:cubicBezTo>
                  <a:cubicBezTo>
                    <a:pt x="59087" y="28621"/>
                    <a:pt x="57532" y="28621"/>
                    <a:pt x="57532" y="28621"/>
                  </a:cubicBezTo>
                  <a:cubicBezTo>
                    <a:pt x="51313" y="31733"/>
                    <a:pt x="48203" y="39513"/>
                    <a:pt x="43538" y="44181"/>
                  </a:cubicBezTo>
                  <a:cubicBezTo>
                    <a:pt x="40428" y="45737"/>
                    <a:pt x="37318" y="48848"/>
                    <a:pt x="34208" y="51960"/>
                  </a:cubicBezTo>
                  <a:cubicBezTo>
                    <a:pt x="27989" y="59740"/>
                    <a:pt x="18659" y="65964"/>
                    <a:pt x="12439" y="75300"/>
                  </a:cubicBezTo>
                  <a:cubicBezTo>
                    <a:pt x="12439" y="75300"/>
                    <a:pt x="13994" y="76856"/>
                    <a:pt x="13994" y="75300"/>
                  </a:cubicBezTo>
                  <a:cubicBezTo>
                    <a:pt x="18659" y="69076"/>
                    <a:pt x="24879" y="64408"/>
                    <a:pt x="31099" y="58184"/>
                  </a:cubicBezTo>
                  <a:cubicBezTo>
                    <a:pt x="24879" y="65964"/>
                    <a:pt x="18659" y="72188"/>
                    <a:pt x="15549" y="81524"/>
                  </a:cubicBezTo>
                  <a:cubicBezTo>
                    <a:pt x="15549" y="81524"/>
                    <a:pt x="17104" y="83080"/>
                    <a:pt x="17104" y="81524"/>
                  </a:cubicBezTo>
                  <a:cubicBezTo>
                    <a:pt x="27989" y="56628"/>
                    <a:pt x="48203" y="37957"/>
                    <a:pt x="73082" y="27065"/>
                  </a:cubicBezTo>
                  <a:cubicBezTo>
                    <a:pt x="73082" y="27065"/>
                    <a:pt x="73082" y="27065"/>
                    <a:pt x="74637" y="28621"/>
                  </a:cubicBezTo>
                  <a:cubicBezTo>
                    <a:pt x="62197" y="34845"/>
                    <a:pt x="51313" y="42625"/>
                    <a:pt x="43538" y="51960"/>
                  </a:cubicBezTo>
                  <a:cubicBezTo>
                    <a:pt x="38873" y="58184"/>
                    <a:pt x="34208" y="64408"/>
                    <a:pt x="29544" y="70632"/>
                  </a:cubicBezTo>
                  <a:cubicBezTo>
                    <a:pt x="27989" y="73744"/>
                    <a:pt x="24879" y="76856"/>
                    <a:pt x="23324" y="79968"/>
                  </a:cubicBezTo>
                  <a:cubicBezTo>
                    <a:pt x="21769" y="83080"/>
                    <a:pt x="20214" y="86192"/>
                    <a:pt x="21769" y="89304"/>
                  </a:cubicBezTo>
                  <a:cubicBezTo>
                    <a:pt x="21769" y="90860"/>
                    <a:pt x="23324" y="90860"/>
                    <a:pt x="23324" y="90860"/>
                  </a:cubicBezTo>
                  <a:cubicBezTo>
                    <a:pt x="26434" y="89304"/>
                    <a:pt x="27989" y="86192"/>
                    <a:pt x="29544" y="83080"/>
                  </a:cubicBezTo>
                  <a:cubicBezTo>
                    <a:pt x="31099" y="79968"/>
                    <a:pt x="32654" y="76856"/>
                    <a:pt x="35763" y="73744"/>
                  </a:cubicBezTo>
                  <a:cubicBezTo>
                    <a:pt x="38873" y="67520"/>
                    <a:pt x="43538" y="62852"/>
                    <a:pt x="48203" y="56628"/>
                  </a:cubicBezTo>
                  <a:cubicBezTo>
                    <a:pt x="59087" y="47292"/>
                    <a:pt x="69972" y="39513"/>
                    <a:pt x="80856" y="31733"/>
                  </a:cubicBezTo>
                  <a:cubicBezTo>
                    <a:pt x="82411" y="31733"/>
                    <a:pt x="82411" y="31733"/>
                    <a:pt x="82411" y="31733"/>
                  </a:cubicBezTo>
                  <a:cubicBezTo>
                    <a:pt x="82411" y="31733"/>
                    <a:pt x="82411" y="31733"/>
                    <a:pt x="82411" y="31733"/>
                  </a:cubicBezTo>
                  <a:cubicBezTo>
                    <a:pt x="82411" y="31733"/>
                    <a:pt x="82411" y="31733"/>
                    <a:pt x="82411" y="31733"/>
                  </a:cubicBezTo>
                  <a:cubicBezTo>
                    <a:pt x="83966" y="30177"/>
                    <a:pt x="83966" y="28621"/>
                    <a:pt x="83966" y="28621"/>
                  </a:cubicBezTo>
                  <a:cubicBezTo>
                    <a:pt x="83966" y="27065"/>
                    <a:pt x="83966" y="27065"/>
                    <a:pt x="83966" y="27065"/>
                  </a:cubicBezTo>
                  <a:cubicBezTo>
                    <a:pt x="82411" y="25509"/>
                    <a:pt x="82411" y="25509"/>
                    <a:pt x="80856" y="25509"/>
                  </a:cubicBezTo>
                  <a:cubicBezTo>
                    <a:pt x="77747" y="17729"/>
                    <a:pt x="71527" y="11505"/>
                    <a:pt x="63752" y="8393"/>
                  </a:cubicBezTo>
                  <a:cubicBezTo>
                    <a:pt x="54423" y="5281"/>
                    <a:pt x="46648" y="8393"/>
                    <a:pt x="38873" y="11505"/>
                  </a:cubicBezTo>
                  <a:cubicBezTo>
                    <a:pt x="38873" y="9949"/>
                    <a:pt x="38873" y="8393"/>
                    <a:pt x="37318" y="6837"/>
                  </a:cubicBezTo>
                  <a:cubicBezTo>
                    <a:pt x="35763" y="5281"/>
                    <a:pt x="32654" y="2169"/>
                    <a:pt x="29544" y="2169"/>
                  </a:cubicBezTo>
                  <a:cubicBezTo>
                    <a:pt x="23324" y="-943"/>
                    <a:pt x="15549" y="-943"/>
                    <a:pt x="10885" y="3725"/>
                  </a:cubicBezTo>
                  <a:cubicBezTo>
                    <a:pt x="0" y="9949"/>
                    <a:pt x="0" y="27065"/>
                    <a:pt x="9330" y="34845"/>
                  </a:cubicBezTo>
                  <a:cubicBezTo>
                    <a:pt x="3110" y="44181"/>
                    <a:pt x="0" y="55072"/>
                    <a:pt x="0" y="64408"/>
                  </a:cubicBezTo>
                  <a:cubicBezTo>
                    <a:pt x="0" y="70632"/>
                    <a:pt x="1555" y="75300"/>
                    <a:pt x="4665" y="81524"/>
                  </a:cubicBezTo>
                  <a:cubicBezTo>
                    <a:pt x="6220" y="86192"/>
                    <a:pt x="9330" y="89304"/>
                    <a:pt x="15549" y="92416"/>
                  </a:cubicBezTo>
                  <a:cubicBezTo>
                    <a:pt x="17104" y="93972"/>
                    <a:pt x="20214" y="90860"/>
                    <a:pt x="17104" y="89304"/>
                  </a:cubicBezTo>
                  <a:close/>
                  <a:moveTo>
                    <a:pt x="15549" y="8393"/>
                  </a:moveTo>
                  <a:lnTo>
                    <a:pt x="15549" y="8393"/>
                  </a:lnTo>
                  <a:cubicBezTo>
                    <a:pt x="18659" y="6837"/>
                    <a:pt x="23324" y="6837"/>
                    <a:pt x="27989" y="8393"/>
                  </a:cubicBezTo>
                  <a:cubicBezTo>
                    <a:pt x="29544" y="9949"/>
                    <a:pt x="31099" y="9949"/>
                    <a:pt x="32654" y="11505"/>
                  </a:cubicBezTo>
                  <a:cubicBezTo>
                    <a:pt x="32654" y="11505"/>
                    <a:pt x="32654" y="11505"/>
                    <a:pt x="32654" y="11505"/>
                  </a:cubicBezTo>
                  <a:cubicBezTo>
                    <a:pt x="23324" y="16173"/>
                    <a:pt x="17104" y="23953"/>
                    <a:pt x="12439" y="31733"/>
                  </a:cubicBezTo>
                  <a:cubicBezTo>
                    <a:pt x="7775" y="23953"/>
                    <a:pt x="7775" y="13061"/>
                    <a:pt x="15549" y="8393"/>
                  </a:cubicBezTo>
                  <a:close/>
                  <a:moveTo>
                    <a:pt x="132169" y="42625"/>
                  </a:moveTo>
                  <a:cubicBezTo>
                    <a:pt x="108845" y="45737"/>
                    <a:pt x="85521" y="53516"/>
                    <a:pt x="68417" y="70632"/>
                  </a:cubicBezTo>
                  <a:cubicBezTo>
                    <a:pt x="65307" y="75300"/>
                    <a:pt x="62197" y="79968"/>
                    <a:pt x="59087" y="84636"/>
                  </a:cubicBezTo>
                  <a:cubicBezTo>
                    <a:pt x="57532" y="87748"/>
                    <a:pt x="59087" y="89304"/>
                    <a:pt x="60642" y="90860"/>
                  </a:cubicBezTo>
                  <a:cubicBezTo>
                    <a:pt x="32654" y="126648"/>
                    <a:pt x="21769" y="174883"/>
                    <a:pt x="38873" y="216895"/>
                  </a:cubicBezTo>
                  <a:cubicBezTo>
                    <a:pt x="45093" y="234011"/>
                    <a:pt x="55977" y="248015"/>
                    <a:pt x="69972" y="258907"/>
                  </a:cubicBezTo>
                  <a:cubicBezTo>
                    <a:pt x="69972" y="260463"/>
                    <a:pt x="68417" y="260463"/>
                    <a:pt x="68417" y="262019"/>
                  </a:cubicBezTo>
                  <a:cubicBezTo>
                    <a:pt x="68417" y="262019"/>
                    <a:pt x="69972" y="263575"/>
                    <a:pt x="69972" y="262019"/>
                  </a:cubicBezTo>
                  <a:cubicBezTo>
                    <a:pt x="69972" y="262019"/>
                    <a:pt x="69972" y="260463"/>
                    <a:pt x="69972" y="260463"/>
                  </a:cubicBezTo>
                  <a:cubicBezTo>
                    <a:pt x="76192" y="263575"/>
                    <a:pt x="80856" y="269799"/>
                    <a:pt x="87076" y="272911"/>
                  </a:cubicBezTo>
                  <a:cubicBezTo>
                    <a:pt x="108845" y="283803"/>
                    <a:pt x="133724" y="286915"/>
                    <a:pt x="158603" y="282247"/>
                  </a:cubicBezTo>
                  <a:cubicBezTo>
                    <a:pt x="181927" y="277579"/>
                    <a:pt x="205251" y="266687"/>
                    <a:pt x="223910" y="248015"/>
                  </a:cubicBezTo>
                  <a:cubicBezTo>
                    <a:pt x="242569" y="230899"/>
                    <a:pt x="255009" y="207559"/>
                    <a:pt x="262783" y="182663"/>
                  </a:cubicBezTo>
                  <a:cubicBezTo>
                    <a:pt x="265893" y="170215"/>
                    <a:pt x="269003" y="157768"/>
                    <a:pt x="270558" y="143764"/>
                  </a:cubicBezTo>
                  <a:cubicBezTo>
                    <a:pt x="272113" y="129760"/>
                    <a:pt x="272113" y="115756"/>
                    <a:pt x="269003" y="101752"/>
                  </a:cubicBezTo>
                  <a:cubicBezTo>
                    <a:pt x="262783" y="75300"/>
                    <a:pt x="241014" y="56628"/>
                    <a:pt x="216135" y="47292"/>
                  </a:cubicBezTo>
                  <a:cubicBezTo>
                    <a:pt x="189701" y="37957"/>
                    <a:pt x="160158" y="37957"/>
                    <a:pt x="132169" y="42625"/>
                  </a:cubicBezTo>
                  <a:close/>
                  <a:moveTo>
                    <a:pt x="66862" y="90860"/>
                  </a:moveTo>
                  <a:lnTo>
                    <a:pt x="66862" y="90860"/>
                  </a:lnTo>
                  <a:cubicBezTo>
                    <a:pt x="68417" y="89304"/>
                    <a:pt x="71527" y="86192"/>
                    <a:pt x="73082" y="83080"/>
                  </a:cubicBezTo>
                  <a:cubicBezTo>
                    <a:pt x="65307" y="103308"/>
                    <a:pt x="59087" y="123536"/>
                    <a:pt x="54423" y="145320"/>
                  </a:cubicBezTo>
                  <a:cubicBezTo>
                    <a:pt x="49758" y="165548"/>
                    <a:pt x="45093" y="185775"/>
                    <a:pt x="45093" y="207559"/>
                  </a:cubicBezTo>
                  <a:cubicBezTo>
                    <a:pt x="45093" y="207559"/>
                    <a:pt x="45093" y="207559"/>
                    <a:pt x="46648" y="207559"/>
                  </a:cubicBezTo>
                  <a:cubicBezTo>
                    <a:pt x="49758" y="185775"/>
                    <a:pt x="51313" y="165548"/>
                    <a:pt x="55977" y="145320"/>
                  </a:cubicBezTo>
                  <a:cubicBezTo>
                    <a:pt x="60642" y="123536"/>
                    <a:pt x="66862" y="103308"/>
                    <a:pt x="74637" y="84636"/>
                  </a:cubicBezTo>
                  <a:cubicBezTo>
                    <a:pt x="74637" y="83080"/>
                    <a:pt x="73082" y="83080"/>
                    <a:pt x="73082" y="83080"/>
                  </a:cubicBezTo>
                  <a:cubicBezTo>
                    <a:pt x="73082" y="83080"/>
                    <a:pt x="73082" y="83080"/>
                    <a:pt x="74637" y="81524"/>
                  </a:cubicBezTo>
                  <a:cubicBezTo>
                    <a:pt x="74637" y="81524"/>
                    <a:pt x="76192" y="79968"/>
                    <a:pt x="76192" y="79968"/>
                  </a:cubicBezTo>
                  <a:cubicBezTo>
                    <a:pt x="73082" y="92416"/>
                    <a:pt x="71527" y="106420"/>
                    <a:pt x="68417" y="118868"/>
                  </a:cubicBezTo>
                  <a:cubicBezTo>
                    <a:pt x="66862" y="118868"/>
                    <a:pt x="65307" y="118868"/>
                    <a:pt x="63752" y="120424"/>
                  </a:cubicBezTo>
                  <a:cubicBezTo>
                    <a:pt x="62197" y="121980"/>
                    <a:pt x="65307" y="123536"/>
                    <a:pt x="66862" y="123536"/>
                  </a:cubicBezTo>
                  <a:cubicBezTo>
                    <a:pt x="65307" y="132872"/>
                    <a:pt x="62197" y="142208"/>
                    <a:pt x="60642" y="151544"/>
                  </a:cubicBezTo>
                  <a:cubicBezTo>
                    <a:pt x="60642" y="151544"/>
                    <a:pt x="59087" y="149988"/>
                    <a:pt x="59087" y="151544"/>
                  </a:cubicBezTo>
                  <a:cubicBezTo>
                    <a:pt x="57532" y="151544"/>
                    <a:pt x="57532" y="153100"/>
                    <a:pt x="57532" y="154656"/>
                  </a:cubicBezTo>
                  <a:cubicBezTo>
                    <a:pt x="57532" y="156212"/>
                    <a:pt x="57532" y="156212"/>
                    <a:pt x="59087" y="157768"/>
                  </a:cubicBezTo>
                  <a:cubicBezTo>
                    <a:pt x="57532" y="157768"/>
                    <a:pt x="54423" y="157768"/>
                    <a:pt x="54423" y="159324"/>
                  </a:cubicBezTo>
                  <a:cubicBezTo>
                    <a:pt x="51313" y="163992"/>
                    <a:pt x="54423" y="170215"/>
                    <a:pt x="57532" y="173327"/>
                  </a:cubicBezTo>
                  <a:cubicBezTo>
                    <a:pt x="55977" y="179551"/>
                    <a:pt x="55977" y="185775"/>
                    <a:pt x="54423" y="191999"/>
                  </a:cubicBezTo>
                  <a:cubicBezTo>
                    <a:pt x="52868" y="202891"/>
                    <a:pt x="52868" y="213783"/>
                    <a:pt x="51313" y="226231"/>
                  </a:cubicBezTo>
                  <a:cubicBezTo>
                    <a:pt x="40428" y="206003"/>
                    <a:pt x="35763" y="182663"/>
                    <a:pt x="38873" y="160880"/>
                  </a:cubicBezTo>
                  <a:cubicBezTo>
                    <a:pt x="41983" y="134428"/>
                    <a:pt x="52868" y="111088"/>
                    <a:pt x="66862" y="90860"/>
                  </a:cubicBezTo>
                  <a:close/>
                  <a:moveTo>
                    <a:pt x="105735" y="271355"/>
                  </a:moveTo>
                  <a:lnTo>
                    <a:pt x="105735" y="271355"/>
                  </a:lnTo>
                  <a:cubicBezTo>
                    <a:pt x="94851" y="268243"/>
                    <a:pt x="85521" y="263575"/>
                    <a:pt x="76192" y="255795"/>
                  </a:cubicBezTo>
                  <a:cubicBezTo>
                    <a:pt x="77747" y="252683"/>
                    <a:pt x="79301" y="248015"/>
                    <a:pt x="80856" y="243347"/>
                  </a:cubicBezTo>
                  <a:cubicBezTo>
                    <a:pt x="80856" y="243347"/>
                    <a:pt x="80856" y="244903"/>
                    <a:pt x="80856" y="244903"/>
                  </a:cubicBezTo>
                  <a:cubicBezTo>
                    <a:pt x="83966" y="244903"/>
                    <a:pt x="88631" y="243347"/>
                    <a:pt x="90186" y="240235"/>
                  </a:cubicBezTo>
                  <a:cubicBezTo>
                    <a:pt x="93296" y="238679"/>
                    <a:pt x="96406" y="235567"/>
                    <a:pt x="93296" y="232455"/>
                  </a:cubicBezTo>
                  <a:cubicBezTo>
                    <a:pt x="93296" y="230899"/>
                    <a:pt x="93296" y="230899"/>
                    <a:pt x="91741" y="230899"/>
                  </a:cubicBezTo>
                  <a:cubicBezTo>
                    <a:pt x="90186" y="230899"/>
                    <a:pt x="88631" y="234011"/>
                    <a:pt x="87076" y="235567"/>
                  </a:cubicBezTo>
                  <a:cubicBezTo>
                    <a:pt x="85521" y="237123"/>
                    <a:pt x="83966" y="237123"/>
                    <a:pt x="82411" y="238679"/>
                  </a:cubicBezTo>
                  <a:cubicBezTo>
                    <a:pt x="83966" y="232455"/>
                    <a:pt x="85521" y="227787"/>
                    <a:pt x="87076" y="223119"/>
                  </a:cubicBezTo>
                  <a:cubicBezTo>
                    <a:pt x="91741" y="210671"/>
                    <a:pt x="94851" y="198223"/>
                    <a:pt x="97961" y="184219"/>
                  </a:cubicBezTo>
                  <a:cubicBezTo>
                    <a:pt x="104180" y="159324"/>
                    <a:pt x="108845" y="134428"/>
                    <a:pt x="113510" y="107976"/>
                  </a:cubicBezTo>
                  <a:cubicBezTo>
                    <a:pt x="115065" y="93972"/>
                    <a:pt x="116620" y="78412"/>
                    <a:pt x="118175" y="64408"/>
                  </a:cubicBezTo>
                  <a:cubicBezTo>
                    <a:pt x="118175" y="62852"/>
                    <a:pt x="116620" y="62852"/>
                    <a:pt x="116620" y="64408"/>
                  </a:cubicBezTo>
                  <a:cubicBezTo>
                    <a:pt x="116620" y="65964"/>
                    <a:pt x="115065" y="69076"/>
                    <a:pt x="115065" y="72188"/>
                  </a:cubicBezTo>
                  <a:cubicBezTo>
                    <a:pt x="115065" y="70632"/>
                    <a:pt x="115065" y="70632"/>
                    <a:pt x="115065" y="70632"/>
                  </a:cubicBezTo>
                  <a:cubicBezTo>
                    <a:pt x="113510" y="70632"/>
                    <a:pt x="113510" y="69076"/>
                    <a:pt x="113510" y="67520"/>
                  </a:cubicBezTo>
                  <a:cubicBezTo>
                    <a:pt x="111955" y="65964"/>
                    <a:pt x="110400" y="65964"/>
                    <a:pt x="108845" y="65964"/>
                  </a:cubicBezTo>
                  <a:cubicBezTo>
                    <a:pt x="107290" y="67520"/>
                    <a:pt x="107290" y="69076"/>
                    <a:pt x="107290" y="70632"/>
                  </a:cubicBezTo>
                  <a:cubicBezTo>
                    <a:pt x="107290" y="72188"/>
                    <a:pt x="108845" y="73744"/>
                    <a:pt x="108845" y="73744"/>
                  </a:cubicBezTo>
                  <a:cubicBezTo>
                    <a:pt x="110400" y="75300"/>
                    <a:pt x="110400" y="76856"/>
                    <a:pt x="111955" y="76856"/>
                  </a:cubicBezTo>
                  <a:cubicBezTo>
                    <a:pt x="111955" y="78412"/>
                    <a:pt x="113510" y="78412"/>
                    <a:pt x="113510" y="78412"/>
                  </a:cubicBezTo>
                  <a:cubicBezTo>
                    <a:pt x="108845" y="125092"/>
                    <a:pt x="99516" y="171771"/>
                    <a:pt x="87076" y="216895"/>
                  </a:cubicBezTo>
                  <a:cubicBezTo>
                    <a:pt x="82411" y="229343"/>
                    <a:pt x="79301" y="241791"/>
                    <a:pt x="74637" y="255795"/>
                  </a:cubicBezTo>
                  <a:cubicBezTo>
                    <a:pt x="74637" y="254239"/>
                    <a:pt x="73082" y="252683"/>
                    <a:pt x="71527" y="251127"/>
                  </a:cubicBezTo>
                  <a:cubicBezTo>
                    <a:pt x="73082" y="241791"/>
                    <a:pt x="74637" y="234011"/>
                    <a:pt x="76192" y="224675"/>
                  </a:cubicBezTo>
                  <a:cubicBezTo>
                    <a:pt x="76192" y="224675"/>
                    <a:pt x="76192" y="224675"/>
                    <a:pt x="76192" y="224675"/>
                  </a:cubicBezTo>
                  <a:cubicBezTo>
                    <a:pt x="77747" y="223119"/>
                    <a:pt x="79301" y="223119"/>
                    <a:pt x="79301" y="221563"/>
                  </a:cubicBezTo>
                  <a:cubicBezTo>
                    <a:pt x="80856" y="220007"/>
                    <a:pt x="80856" y="220007"/>
                    <a:pt x="80856" y="216895"/>
                  </a:cubicBezTo>
                  <a:cubicBezTo>
                    <a:pt x="80856" y="216895"/>
                    <a:pt x="79301" y="215339"/>
                    <a:pt x="79301" y="215339"/>
                  </a:cubicBezTo>
                  <a:cubicBezTo>
                    <a:pt x="77747" y="215339"/>
                    <a:pt x="77747" y="215339"/>
                    <a:pt x="77747" y="215339"/>
                  </a:cubicBezTo>
                  <a:cubicBezTo>
                    <a:pt x="79301" y="206003"/>
                    <a:pt x="80856" y="195111"/>
                    <a:pt x="83966" y="185775"/>
                  </a:cubicBezTo>
                  <a:cubicBezTo>
                    <a:pt x="87076" y="160880"/>
                    <a:pt x="91741" y="135984"/>
                    <a:pt x="96406" y="111088"/>
                  </a:cubicBezTo>
                  <a:cubicBezTo>
                    <a:pt x="97961" y="104864"/>
                    <a:pt x="99516" y="98640"/>
                    <a:pt x="101070" y="92416"/>
                  </a:cubicBezTo>
                  <a:cubicBezTo>
                    <a:pt x="102625" y="92416"/>
                    <a:pt x="104180" y="92416"/>
                    <a:pt x="104180" y="89304"/>
                  </a:cubicBezTo>
                  <a:cubicBezTo>
                    <a:pt x="104180" y="87748"/>
                    <a:pt x="102625" y="87748"/>
                    <a:pt x="101070" y="86192"/>
                  </a:cubicBezTo>
                  <a:cubicBezTo>
                    <a:pt x="102625" y="79968"/>
                    <a:pt x="104180" y="73744"/>
                    <a:pt x="104180" y="67520"/>
                  </a:cubicBezTo>
                  <a:cubicBezTo>
                    <a:pt x="105735" y="65964"/>
                    <a:pt x="104180" y="65964"/>
                    <a:pt x="104180" y="67520"/>
                  </a:cubicBezTo>
                  <a:cubicBezTo>
                    <a:pt x="102625" y="73744"/>
                    <a:pt x="102625" y="79968"/>
                    <a:pt x="101070" y="86192"/>
                  </a:cubicBezTo>
                  <a:cubicBezTo>
                    <a:pt x="99516" y="83080"/>
                    <a:pt x="96406" y="78412"/>
                    <a:pt x="93296" y="78412"/>
                  </a:cubicBezTo>
                  <a:cubicBezTo>
                    <a:pt x="90186" y="78412"/>
                    <a:pt x="90186" y="79968"/>
                    <a:pt x="90186" y="81524"/>
                  </a:cubicBezTo>
                  <a:cubicBezTo>
                    <a:pt x="90186" y="83080"/>
                    <a:pt x="90186" y="84636"/>
                    <a:pt x="93296" y="84636"/>
                  </a:cubicBezTo>
                  <a:cubicBezTo>
                    <a:pt x="96406" y="84636"/>
                    <a:pt x="97961" y="87748"/>
                    <a:pt x="97961" y="90860"/>
                  </a:cubicBezTo>
                  <a:cubicBezTo>
                    <a:pt x="97961" y="90860"/>
                    <a:pt x="99516" y="90860"/>
                    <a:pt x="99516" y="90860"/>
                  </a:cubicBezTo>
                  <a:cubicBezTo>
                    <a:pt x="91741" y="132872"/>
                    <a:pt x="82411" y="174883"/>
                    <a:pt x="76192" y="216895"/>
                  </a:cubicBezTo>
                  <a:cubicBezTo>
                    <a:pt x="74637" y="216895"/>
                    <a:pt x="74637" y="216895"/>
                    <a:pt x="74637" y="216895"/>
                  </a:cubicBezTo>
                  <a:cubicBezTo>
                    <a:pt x="73082" y="218451"/>
                    <a:pt x="73082" y="218451"/>
                    <a:pt x="71527" y="220007"/>
                  </a:cubicBezTo>
                  <a:cubicBezTo>
                    <a:pt x="69972" y="221563"/>
                    <a:pt x="68417" y="223119"/>
                    <a:pt x="66862" y="226231"/>
                  </a:cubicBezTo>
                  <a:cubicBezTo>
                    <a:pt x="65307" y="227787"/>
                    <a:pt x="68417" y="230899"/>
                    <a:pt x="69972" y="229343"/>
                  </a:cubicBezTo>
                  <a:cubicBezTo>
                    <a:pt x="71527" y="227787"/>
                    <a:pt x="73082" y="227787"/>
                    <a:pt x="74637" y="226231"/>
                  </a:cubicBezTo>
                  <a:cubicBezTo>
                    <a:pt x="73082" y="234011"/>
                    <a:pt x="71527" y="241791"/>
                    <a:pt x="69972" y="249571"/>
                  </a:cubicBezTo>
                  <a:cubicBezTo>
                    <a:pt x="66862" y="246459"/>
                    <a:pt x="63752" y="241791"/>
                    <a:pt x="60642" y="237123"/>
                  </a:cubicBezTo>
                  <a:cubicBezTo>
                    <a:pt x="62197" y="232455"/>
                    <a:pt x="63752" y="226231"/>
                    <a:pt x="63752" y="220007"/>
                  </a:cubicBezTo>
                  <a:cubicBezTo>
                    <a:pt x="65307" y="216895"/>
                    <a:pt x="65307" y="212227"/>
                    <a:pt x="66862" y="209115"/>
                  </a:cubicBezTo>
                  <a:cubicBezTo>
                    <a:pt x="66862" y="209115"/>
                    <a:pt x="66862" y="209115"/>
                    <a:pt x="66862" y="207559"/>
                  </a:cubicBezTo>
                  <a:cubicBezTo>
                    <a:pt x="68417" y="206003"/>
                    <a:pt x="71527" y="204447"/>
                    <a:pt x="71527" y="201335"/>
                  </a:cubicBezTo>
                  <a:cubicBezTo>
                    <a:pt x="71527" y="199779"/>
                    <a:pt x="71527" y="198223"/>
                    <a:pt x="69972" y="198223"/>
                  </a:cubicBezTo>
                  <a:cubicBezTo>
                    <a:pt x="68417" y="198223"/>
                    <a:pt x="68417" y="198223"/>
                    <a:pt x="68417" y="199779"/>
                  </a:cubicBezTo>
                  <a:cubicBezTo>
                    <a:pt x="68417" y="199779"/>
                    <a:pt x="68417" y="199779"/>
                    <a:pt x="68417" y="199779"/>
                  </a:cubicBezTo>
                  <a:cubicBezTo>
                    <a:pt x="71527" y="185775"/>
                    <a:pt x="73082" y="171771"/>
                    <a:pt x="76192" y="157768"/>
                  </a:cubicBezTo>
                  <a:cubicBezTo>
                    <a:pt x="79301" y="142208"/>
                    <a:pt x="80856" y="125092"/>
                    <a:pt x="83966" y="109532"/>
                  </a:cubicBezTo>
                  <a:cubicBezTo>
                    <a:pt x="83966" y="109532"/>
                    <a:pt x="83966" y="109532"/>
                    <a:pt x="83966" y="109532"/>
                  </a:cubicBezTo>
                  <a:cubicBezTo>
                    <a:pt x="88631" y="112644"/>
                    <a:pt x="90186" y="106420"/>
                    <a:pt x="87076" y="104864"/>
                  </a:cubicBezTo>
                  <a:cubicBezTo>
                    <a:pt x="87076" y="104864"/>
                    <a:pt x="85521" y="103308"/>
                    <a:pt x="85521" y="103308"/>
                  </a:cubicBezTo>
                  <a:cubicBezTo>
                    <a:pt x="87076" y="93972"/>
                    <a:pt x="88631" y="83080"/>
                    <a:pt x="91741" y="72188"/>
                  </a:cubicBezTo>
                  <a:cubicBezTo>
                    <a:pt x="91741" y="72188"/>
                    <a:pt x="90186" y="72188"/>
                    <a:pt x="90186" y="72188"/>
                  </a:cubicBezTo>
                  <a:cubicBezTo>
                    <a:pt x="87076" y="83080"/>
                    <a:pt x="85521" y="92416"/>
                    <a:pt x="83966" y="101752"/>
                  </a:cubicBezTo>
                  <a:cubicBezTo>
                    <a:pt x="82411" y="101752"/>
                    <a:pt x="80856" y="100196"/>
                    <a:pt x="79301" y="100196"/>
                  </a:cubicBezTo>
                  <a:cubicBezTo>
                    <a:pt x="76192" y="98640"/>
                    <a:pt x="74637" y="101752"/>
                    <a:pt x="76192" y="103308"/>
                  </a:cubicBezTo>
                  <a:cubicBezTo>
                    <a:pt x="79301" y="104864"/>
                    <a:pt x="80856" y="106420"/>
                    <a:pt x="82411" y="107976"/>
                  </a:cubicBezTo>
                  <a:cubicBezTo>
                    <a:pt x="79301" y="125092"/>
                    <a:pt x="76192" y="140652"/>
                    <a:pt x="73082" y="157768"/>
                  </a:cubicBezTo>
                  <a:cubicBezTo>
                    <a:pt x="69972" y="171771"/>
                    <a:pt x="68417" y="185775"/>
                    <a:pt x="65307" y="199779"/>
                  </a:cubicBezTo>
                  <a:cubicBezTo>
                    <a:pt x="65307" y="199779"/>
                    <a:pt x="65307" y="201335"/>
                    <a:pt x="65307" y="201335"/>
                  </a:cubicBezTo>
                  <a:cubicBezTo>
                    <a:pt x="63752" y="202891"/>
                    <a:pt x="62197" y="202891"/>
                    <a:pt x="62197" y="202891"/>
                  </a:cubicBezTo>
                  <a:cubicBezTo>
                    <a:pt x="59087" y="206003"/>
                    <a:pt x="57532" y="207559"/>
                    <a:pt x="55977" y="210671"/>
                  </a:cubicBezTo>
                  <a:cubicBezTo>
                    <a:pt x="52868" y="213783"/>
                    <a:pt x="57532" y="216895"/>
                    <a:pt x="59087" y="215339"/>
                  </a:cubicBezTo>
                  <a:cubicBezTo>
                    <a:pt x="60642" y="213783"/>
                    <a:pt x="62197" y="212227"/>
                    <a:pt x="63752" y="212227"/>
                  </a:cubicBezTo>
                  <a:cubicBezTo>
                    <a:pt x="62197" y="215339"/>
                    <a:pt x="62197" y="218451"/>
                    <a:pt x="62197" y="221563"/>
                  </a:cubicBezTo>
                  <a:cubicBezTo>
                    <a:pt x="60642" y="226231"/>
                    <a:pt x="60642" y="230899"/>
                    <a:pt x="59087" y="235567"/>
                  </a:cubicBezTo>
                  <a:cubicBezTo>
                    <a:pt x="57532" y="234011"/>
                    <a:pt x="54423" y="232455"/>
                    <a:pt x="52868" y="229343"/>
                  </a:cubicBezTo>
                  <a:cubicBezTo>
                    <a:pt x="54423" y="216895"/>
                    <a:pt x="55977" y="206003"/>
                    <a:pt x="57532" y="193555"/>
                  </a:cubicBezTo>
                  <a:cubicBezTo>
                    <a:pt x="57532" y="187331"/>
                    <a:pt x="59087" y="181107"/>
                    <a:pt x="60642" y="173327"/>
                  </a:cubicBezTo>
                  <a:cubicBezTo>
                    <a:pt x="60642" y="173327"/>
                    <a:pt x="60642" y="174883"/>
                    <a:pt x="62197" y="174883"/>
                  </a:cubicBezTo>
                  <a:cubicBezTo>
                    <a:pt x="66862" y="173327"/>
                    <a:pt x="69972" y="167104"/>
                    <a:pt x="69972" y="162436"/>
                  </a:cubicBezTo>
                  <a:cubicBezTo>
                    <a:pt x="69972" y="160880"/>
                    <a:pt x="69972" y="160880"/>
                    <a:pt x="69972" y="159324"/>
                  </a:cubicBezTo>
                  <a:cubicBezTo>
                    <a:pt x="71527" y="159324"/>
                    <a:pt x="73082" y="159324"/>
                    <a:pt x="71527" y="157768"/>
                  </a:cubicBezTo>
                  <a:cubicBezTo>
                    <a:pt x="71527" y="156212"/>
                    <a:pt x="69972" y="156212"/>
                    <a:pt x="68417" y="156212"/>
                  </a:cubicBezTo>
                  <a:cubicBezTo>
                    <a:pt x="66862" y="153100"/>
                    <a:pt x="65307" y="153100"/>
                    <a:pt x="62197" y="151544"/>
                  </a:cubicBezTo>
                  <a:cubicBezTo>
                    <a:pt x="63752" y="142208"/>
                    <a:pt x="66862" y="132872"/>
                    <a:pt x="68417" y="123536"/>
                  </a:cubicBezTo>
                  <a:cubicBezTo>
                    <a:pt x="71527" y="123536"/>
                    <a:pt x="74637" y="123536"/>
                    <a:pt x="76192" y="125092"/>
                  </a:cubicBezTo>
                  <a:cubicBezTo>
                    <a:pt x="77747" y="125092"/>
                    <a:pt x="80856" y="123536"/>
                    <a:pt x="79301" y="121980"/>
                  </a:cubicBezTo>
                  <a:cubicBezTo>
                    <a:pt x="77747" y="117312"/>
                    <a:pt x="73082" y="117312"/>
                    <a:pt x="69972" y="118868"/>
                  </a:cubicBezTo>
                  <a:cubicBezTo>
                    <a:pt x="73082" y="104864"/>
                    <a:pt x="74637" y="92416"/>
                    <a:pt x="77747" y="78412"/>
                  </a:cubicBezTo>
                  <a:cubicBezTo>
                    <a:pt x="90186" y="67520"/>
                    <a:pt x="102625" y="59740"/>
                    <a:pt x="118175" y="55072"/>
                  </a:cubicBezTo>
                  <a:cubicBezTo>
                    <a:pt x="129059" y="51960"/>
                    <a:pt x="139944" y="51960"/>
                    <a:pt x="152383" y="50404"/>
                  </a:cubicBezTo>
                  <a:cubicBezTo>
                    <a:pt x="164823" y="50404"/>
                    <a:pt x="178817" y="50404"/>
                    <a:pt x="192811" y="51960"/>
                  </a:cubicBezTo>
                  <a:cubicBezTo>
                    <a:pt x="206806" y="55072"/>
                    <a:pt x="220800" y="61296"/>
                    <a:pt x="233240" y="70632"/>
                  </a:cubicBezTo>
                  <a:cubicBezTo>
                    <a:pt x="231685" y="76856"/>
                    <a:pt x="230130" y="84636"/>
                    <a:pt x="228575" y="92416"/>
                  </a:cubicBezTo>
                  <a:cubicBezTo>
                    <a:pt x="227020" y="90860"/>
                    <a:pt x="225465" y="89304"/>
                    <a:pt x="225465" y="89304"/>
                  </a:cubicBezTo>
                  <a:cubicBezTo>
                    <a:pt x="223910" y="89304"/>
                    <a:pt x="222355" y="90860"/>
                    <a:pt x="222355" y="90860"/>
                  </a:cubicBezTo>
                  <a:cubicBezTo>
                    <a:pt x="222355" y="90860"/>
                    <a:pt x="222355" y="92416"/>
                    <a:pt x="222355" y="92416"/>
                  </a:cubicBezTo>
                  <a:cubicBezTo>
                    <a:pt x="220800" y="92416"/>
                    <a:pt x="220800" y="92416"/>
                    <a:pt x="220800" y="93972"/>
                  </a:cubicBezTo>
                  <a:cubicBezTo>
                    <a:pt x="220800" y="95528"/>
                    <a:pt x="220800" y="97084"/>
                    <a:pt x="222355" y="98640"/>
                  </a:cubicBezTo>
                  <a:cubicBezTo>
                    <a:pt x="223910" y="98640"/>
                    <a:pt x="223910" y="98640"/>
                    <a:pt x="225465" y="98640"/>
                  </a:cubicBezTo>
                  <a:cubicBezTo>
                    <a:pt x="225465" y="98640"/>
                    <a:pt x="225465" y="98640"/>
                    <a:pt x="227020" y="98640"/>
                  </a:cubicBezTo>
                  <a:cubicBezTo>
                    <a:pt x="222355" y="117312"/>
                    <a:pt x="217690" y="137540"/>
                    <a:pt x="213025" y="157768"/>
                  </a:cubicBezTo>
                  <a:cubicBezTo>
                    <a:pt x="209916" y="171771"/>
                    <a:pt x="205251" y="185775"/>
                    <a:pt x="202141" y="201335"/>
                  </a:cubicBezTo>
                  <a:cubicBezTo>
                    <a:pt x="199031" y="213783"/>
                    <a:pt x="194366" y="226231"/>
                    <a:pt x="192811" y="240235"/>
                  </a:cubicBezTo>
                  <a:cubicBezTo>
                    <a:pt x="189701" y="238679"/>
                    <a:pt x="186592" y="241791"/>
                    <a:pt x="189701" y="244903"/>
                  </a:cubicBezTo>
                  <a:cubicBezTo>
                    <a:pt x="191256" y="246459"/>
                    <a:pt x="192811" y="248015"/>
                    <a:pt x="194366" y="249571"/>
                  </a:cubicBezTo>
                  <a:cubicBezTo>
                    <a:pt x="194366" y="252683"/>
                    <a:pt x="192811" y="257351"/>
                    <a:pt x="191256" y="260463"/>
                  </a:cubicBezTo>
                  <a:cubicBezTo>
                    <a:pt x="185037" y="263575"/>
                    <a:pt x="178817" y="268243"/>
                    <a:pt x="172597" y="269799"/>
                  </a:cubicBezTo>
                  <a:cubicBezTo>
                    <a:pt x="150828" y="277579"/>
                    <a:pt x="127504" y="279135"/>
                    <a:pt x="105735" y="271355"/>
                  </a:cubicBezTo>
                  <a:close/>
                  <a:moveTo>
                    <a:pt x="223910" y="95528"/>
                  </a:moveTo>
                  <a:lnTo>
                    <a:pt x="223910" y="95528"/>
                  </a:lnTo>
                  <a:cubicBezTo>
                    <a:pt x="223910" y="95528"/>
                    <a:pt x="223910" y="95528"/>
                    <a:pt x="223910" y="95528"/>
                  </a:cubicBezTo>
                  <a:cubicBezTo>
                    <a:pt x="223910" y="95528"/>
                    <a:pt x="223910" y="95528"/>
                    <a:pt x="222355" y="95528"/>
                  </a:cubicBezTo>
                  <a:cubicBezTo>
                    <a:pt x="222355" y="95528"/>
                    <a:pt x="222355" y="95528"/>
                    <a:pt x="222355" y="95528"/>
                  </a:cubicBezTo>
                  <a:cubicBezTo>
                    <a:pt x="223910" y="95528"/>
                    <a:pt x="223910" y="95528"/>
                    <a:pt x="223910" y="95528"/>
                  </a:cubicBezTo>
                  <a:cubicBezTo>
                    <a:pt x="223910" y="95528"/>
                    <a:pt x="223910" y="95528"/>
                    <a:pt x="223910" y="95528"/>
                  </a:cubicBezTo>
                  <a:close/>
                  <a:moveTo>
                    <a:pt x="222355" y="93972"/>
                  </a:moveTo>
                  <a:lnTo>
                    <a:pt x="222355" y="93972"/>
                  </a:lnTo>
                  <a:cubicBezTo>
                    <a:pt x="222355" y="93972"/>
                    <a:pt x="222355" y="93972"/>
                    <a:pt x="222355" y="93972"/>
                  </a:cubicBezTo>
                  <a:cubicBezTo>
                    <a:pt x="222355" y="93972"/>
                    <a:pt x="222355" y="93972"/>
                    <a:pt x="222355" y="93972"/>
                  </a:cubicBezTo>
                  <a:cubicBezTo>
                    <a:pt x="222355" y="93972"/>
                    <a:pt x="222355" y="93972"/>
                    <a:pt x="222355" y="93972"/>
                  </a:cubicBezTo>
                  <a:close/>
                  <a:moveTo>
                    <a:pt x="223910" y="92416"/>
                  </a:moveTo>
                  <a:lnTo>
                    <a:pt x="223910" y="92416"/>
                  </a:lnTo>
                  <a:cubicBezTo>
                    <a:pt x="223910" y="92416"/>
                    <a:pt x="223910" y="92416"/>
                    <a:pt x="223910" y="92416"/>
                  </a:cubicBezTo>
                  <a:cubicBezTo>
                    <a:pt x="225465" y="92416"/>
                    <a:pt x="225465" y="92416"/>
                    <a:pt x="225465" y="92416"/>
                  </a:cubicBezTo>
                  <a:cubicBezTo>
                    <a:pt x="225465" y="92416"/>
                    <a:pt x="225465" y="92416"/>
                    <a:pt x="225465" y="92416"/>
                  </a:cubicBezTo>
                  <a:cubicBezTo>
                    <a:pt x="225465" y="92416"/>
                    <a:pt x="225465" y="92416"/>
                    <a:pt x="223910" y="92416"/>
                  </a:cubicBezTo>
                  <a:close/>
                  <a:moveTo>
                    <a:pt x="199031" y="243347"/>
                  </a:moveTo>
                  <a:lnTo>
                    <a:pt x="199031" y="243347"/>
                  </a:lnTo>
                  <a:cubicBezTo>
                    <a:pt x="200586" y="238679"/>
                    <a:pt x="202141" y="234011"/>
                    <a:pt x="203696" y="229343"/>
                  </a:cubicBezTo>
                  <a:cubicBezTo>
                    <a:pt x="203696" y="230899"/>
                    <a:pt x="203696" y="232455"/>
                    <a:pt x="205251" y="234011"/>
                  </a:cubicBezTo>
                  <a:cubicBezTo>
                    <a:pt x="206806" y="234011"/>
                    <a:pt x="208361" y="235567"/>
                    <a:pt x="209916" y="235567"/>
                  </a:cubicBezTo>
                  <a:cubicBezTo>
                    <a:pt x="211471" y="235567"/>
                    <a:pt x="211471" y="235567"/>
                    <a:pt x="211471" y="235567"/>
                  </a:cubicBezTo>
                  <a:cubicBezTo>
                    <a:pt x="209916" y="238679"/>
                    <a:pt x="208361" y="243347"/>
                    <a:pt x="206806" y="246459"/>
                  </a:cubicBezTo>
                  <a:cubicBezTo>
                    <a:pt x="206806" y="248015"/>
                    <a:pt x="208361" y="248015"/>
                    <a:pt x="208361" y="248015"/>
                  </a:cubicBezTo>
                  <a:cubicBezTo>
                    <a:pt x="211471" y="243347"/>
                    <a:pt x="211471" y="240235"/>
                    <a:pt x="213025" y="235567"/>
                  </a:cubicBezTo>
                  <a:cubicBezTo>
                    <a:pt x="214580" y="235567"/>
                    <a:pt x="214580" y="237123"/>
                    <a:pt x="216135" y="235567"/>
                  </a:cubicBezTo>
                  <a:cubicBezTo>
                    <a:pt x="217690" y="235567"/>
                    <a:pt x="217690" y="234011"/>
                    <a:pt x="217690" y="232455"/>
                  </a:cubicBezTo>
                  <a:cubicBezTo>
                    <a:pt x="217690" y="230899"/>
                    <a:pt x="216135" y="230899"/>
                    <a:pt x="214580" y="230899"/>
                  </a:cubicBezTo>
                  <a:cubicBezTo>
                    <a:pt x="216135" y="226231"/>
                    <a:pt x="217690" y="221563"/>
                    <a:pt x="219245" y="216895"/>
                  </a:cubicBezTo>
                  <a:cubicBezTo>
                    <a:pt x="219245" y="218451"/>
                    <a:pt x="219245" y="218451"/>
                    <a:pt x="220800" y="218451"/>
                  </a:cubicBezTo>
                  <a:cubicBezTo>
                    <a:pt x="222355" y="218451"/>
                    <a:pt x="225465" y="218451"/>
                    <a:pt x="227020" y="218451"/>
                  </a:cubicBezTo>
                  <a:cubicBezTo>
                    <a:pt x="228575" y="218451"/>
                    <a:pt x="230130" y="216895"/>
                    <a:pt x="230130" y="215339"/>
                  </a:cubicBezTo>
                  <a:cubicBezTo>
                    <a:pt x="230130" y="213783"/>
                    <a:pt x="228575" y="212227"/>
                    <a:pt x="227020" y="212227"/>
                  </a:cubicBezTo>
                  <a:cubicBezTo>
                    <a:pt x="225465" y="212227"/>
                    <a:pt x="222355" y="212227"/>
                    <a:pt x="220800" y="212227"/>
                  </a:cubicBezTo>
                  <a:cubicBezTo>
                    <a:pt x="225465" y="199779"/>
                    <a:pt x="231685" y="187331"/>
                    <a:pt x="234794" y="173327"/>
                  </a:cubicBezTo>
                  <a:cubicBezTo>
                    <a:pt x="234794" y="171771"/>
                    <a:pt x="234794" y="171771"/>
                    <a:pt x="234794" y="170215"/>
                  </a:cubicBezTo>
                  <a:cubicBezTo>
                    <a:pt x="234794" y="170215"/>
                    <a:pt x="236349" y="171771"/>
                    <a:pt x="236349" y="171771"/>
                  </a:cubicBezTo>
                  <a:cubicBezTo>
                    <a:pt x="237904" y="173327"/>
                    <a:pt x="239459" y="171771"/>
                    <a:pt x="242569" y="171771"/>
                  </a:cubicBezTo>
                  <a:cubicBezTo>
                    <a:pt x="241014" y="176439"/>
                    <a:pt x="241014" y="181107"/>
                    <a:pt x="239459" y="185775"/>
                  </a:cubicBezTo>
                  <a:cubicBezTo>
                    <a:pt x="239459" y="188887"/>
                    <a:pt x="237904" y="191999"/>
                    <a:pt x="236349" y="196667"/>
                  </a:cubicBezTo>
                  <a:cubicBezTo>
                    <a:pt x="236349" y="195111"/>
                    <a:pt x="236349" y="195111"/>
                    <a:pt x="234794" y="195111"/>
                  </a:cubicBezTo>
                  <a:cubicBezTo>
                    <a:pt x="231685" y="195111"/>
                    <a:pt x="231685" y="199779"/>
                    <a:pt x="234794" y="199779"/>
                  </a:cubicBezTo>
                  <a:cubicBezTo>
                    <a:pt x="231685" y="212227"/>
                    <a:pt x="228575" y="223119"/>
                    <a:pt x="223910" y="234011"/>
                  </a:cubicBezTo>
                  <a:cubicBezTo>
                    <a:pt x="214580" y="243347"/>
                    <a:pt x="205251" y="252683"/>
                    <a:pt x="192811" y="258907"/>
                  </a:cubicBezTo>
                  <a:cubicBezTo>
                    <a:pt x="194366" y="255795"/>
                    <a:pt x="195921" y="252683"/>
                    <a:pt x="195921" y="249571"/>
                  </a:cubicBezTo>
                  <a:cubicBezTo>
                    <a:pt x="199031" y="249571"/>
                    <a:pt x="202141" y="248015"/>
                    <a:pt x="199031" y="244903"/>
                  </a:cubicBezTo>
                  <a:cubicBezTo>
                    <a:pt x="199031" y="244903"/>
                    <a:pt x="199031" y="244903"/>
                    <a:pt x="199031" y="243347"/>
                  </a:cubicBezTo>
                  <a:close/>
                  <a:moveTo>
                    <a:pt x="234794" y="112644"/>
                  </a:moveTo>
                  <a:lnTo>
                    <a:pt x="234794" y="112644"/>
                  </a:lnTo>
                  <a:cubicBezTo>
                    <a:pt x="237904" y="109532"/>
                    <a:pt x="239459" y="107976"/>
                    <a:pt x="242569" y="106420"/>
                  </a:cubicBezTo>
                  <a:cubicBezTo>
                    <a:pt x="242569" y="104864"/>
                    <a:pt x="242569" y="104864"/>
                    <a:pt x="244124" y="103308"/>
                  </a:cubicBezTo>
                  <a:cubicBezTo>
                    <a:pt x="242569" y="109532"/>
                    <a:pt x="241014" y="115756"/>
                    <a:pt x="241014" y="121980"/>
                  </a:cubicBezTo>
                  <a:cubicBezTo>
                    <a:pt x="237904" y="123536"/>
                    <a:pt x="234794" y="126648"/>
                    <a:pt x="233240" y="128204"/>
                  </a:cubicBezTo>
                  <a:cubicBezTo>
                    <a:pt x="230130" y="131316"/>
                    <a:pt x="234794" y="135984"/>
                    <a:pt x="237904" y="132872"/>
                  </a:cubicBezTo>
                  <a:cubicBezTo>
                    <a:pt x="237904" y="132872"/>
                    <a:pt x="237904" y="132872"/>
                    <a:pt x="239459" y="132872"/>
                  </a:cubicBezTo>
                  <a:cubicBezTo>
                    <a:pt x="237904" y="139096"/>
                    <a:pt x="236349" y="146876"/>
                    <a:pt x="234794" y="154656"/>
                  </a:cubicBezTo>
                  <a:cubicBezTo>
                    <a:pt x="233240" y="154656"/>
                    <a:pt x="231685" y="154656"/>
                    <a:pt x="230130" y="156212"/>
                  </a:cubicBezTo>
                  <a:cubicBezTo>
                    <a:pt x="230130" y="157768"/>
                    <a:pt x="230130" y="159324"/>
                    <a:pt x="231685" y="159324"/>
                  </a:cubicBezTo>
                  <a:cubicBezTo>
                    <a:pt x="231685" y="160880"/>
                    <a:pt x="233240" y="160880"/>
                    <a:pt x="234794" y="160880"/>
                  </a:cubicBezTo>
                  <a:cubicBezTo>
                    <a:pt x="233240" y="162436"/>
                    <a:pt x="233240" y="163992"/>
                    <a:pt x="233240" y="165548"/>
                  </a:cubicBezTo>
                  <a:cubicBezTo>
                    <a:pt x="233240" y="165548"/>
                    <a:pt x="231685" y="167104"/>
                    <a:pt x="231685" y="167104"/>
                  </a:cubicBezTo>
                  <a:cubicBezTo>
                    <a:pt x="231685" y="167104"/>
                    <a:pt x="233240" y="167104"/>
                    <a:pt x="233240" y="168660"/>
                  </a:cubicBezTo>
                  <a:cubicBezTo>
                    <a:pt x="231685" y="170215"/>
                    <a:pt x="231685" y="171771"/>
                    <a:pt x="231685" y="173327"/>
                  </a:cubicBezTo>
                  <a:cubicBezTo>
                    <a:pt x="228575" y="185775"/>
                    <a:pt x="225465" y="198223"/>
                    <a:pt x="220800" y="210671"/>
                  </a:cubicBezTo>
                  <a:cubicBezTo>
                    <a:pt x="220800" y="210671"/>
                    <a:pt x="220800" y="212227"/>
                    <a:pt x="219245" y="213783"/>
                  </a:cubicBezTo>
                  <a:cubicBezTo>
                    <a:pt x="219245" y="213783"/>
                    <a:pt x="217690" y="213783"/>
                    <a:pt x="217690" y="215339"/>
                  </a:cubicBezTo>
                  <a:cubicBezTo>
                    <a:pt x="217690" y="216895"/>
                    <a:pt x="217690" y="216895"/>
                    <a:pt x="219245" y="216895"/>
                  </a:cubicBezTo>
                  <a:cubicBezTo>
                    <a:pt x="217690" y="221563"/>
                    <a:pt x="214580" y="226231"/>
                    <a:pt x="213025" y="229343"/>
                  </a:cubicBezTo>
                  <a:cubicBezTo>
                    <a:pt x="213025" y="229343"/>
                    <a:pt x="213025" y="229343"/>
                    <a:pt x="213025" y="229343"/>
                  </a:cubicBezTo>
                  <a:cubicBezTo>
                    <a:pt x="211471" y="229343"/>
                    <a:pt x="208361" y="227787"/>
                    <a:pt x="206806" y="227787"/>
                  </a:cubicBezTo>
                  <a:cubicBezTo>
                    <a:pt x="205251" y="227787"/>
                    <a:pt x="203696" y="227787"/>
                    <a:pt x="203696" y="229343"/>
                  </a:cubicBezTo>
                  <a:cubicBezTo>
                    <a:pt x="206806" y="220007"/>
                    <a:pt x="211471" y="209115"/>
                    <a:pt x="214580" y="199779"/>
                  </a:cubicBezTo>
                  <a:cubicBezTo>
                    <a:pt x="220800" y="174883"/>
                    <a:pt x="227020" y="149988"/>
                    <a:pt x="233240" y="125092"/>
                  </a:cubicBezTo>
                  <a:cubicBezTo>
                    <a:pt x="233240" y="120424"/>
                    <a:pt x="234794" y="117312"/>
                    <a:pt x="234794" y="112644"/>
                  </a:cubicBezTo>
                  <a:close/>
                  <a:moveTo>
                    <a:pt x="239459" y="163992"/>
                  </a:moveTo>
                  <a:lnTo>
                    <a:pt x="239459" y="163992"/>
                  </a:lnTo>
                  <a:cubicBezTo>
                    <a:pt x="237904" y="163992"/>
                    <a:pt x="237904" y="163992"/>
                    <a:pt x="237904" y="163992"/>
                  </a:cubicBezTo>
                  <a:cubicBezTo>
                    <a:pt x="237904" y="163992"/>
                    <a:pt x="237904" y="163992"/>
                    <a:pt x="236349" y="163992"/>
                  </a:cubicBezTo>
                  <a:cubicBezTo>
                    <a:pt x="236349" y="165548"/>
                    <a:pt x="237904" y="163992"/>
                    <a:pt x="239459" y="163992"/>
                  </a:cubicBezTo>
                  <a:close/>
                  <a:moveTo>
                    <a:pt x="237904" y="165548"/>
                  </a:moveTo>
                  <a:lnTo>
                    <a:pt x="237904" y="165548"/>
                  </a:lnTo>
                  <a:cubicBezTo>
                    <a:pt x="237904" y="165548"/>
                    <a:pt x="237904" y="165548"/>
                    <a:pt x="237904" y="165548"/>
                  </a:cubicBezTo>
                  <a:cubicBezTo>
                    <a:pt x="237904" y="165548"/>
                    <a:pt x="237904" y="165548"/>
                    <a:pt x="237904" y="163992"/>
                  </a:cubicBezTo>
                  <a:cubicBezTo>
                    <a:pt x="237904" y="165548"/>
                    <a:pt x="237904" y="165548"/>
                    <a:pt x="237904" y="165548"/>
                  </a:cubicBezTo>
                  <a:close/>
                  <a:moveTo>
                    <a:pt x="237904" y="153100"/>
                  </a:moveTo>
                  <a:lnTo>
                    <a:pt x="237904" y="153100"/>
                  </a:lnTo>
                  <a:cubicBezTo>
                    <a:pt x="239459" y="145320"/>
                    <a:pt x="239459" y="137540"/>
                    <a:pt x="241014" y="129760"/>
                  </a:cubicBezTo>
                  <a:cubicBezTo>
                    <a:pt x="242569" y="129760"/>
                    <a:pt x="244124" y="128204"/>
                    <a:pt x="245679" y="126648"/>
                  </a:cubicBezTo>
                  <a:cubicBezTo>
                    <a:pt x="247234" y="125092"/>
                    <a:pt x="248789" y="123536"/>
                    <a:pt x="248789" y="121980"/>
                  </a:cubicBezTo>
                  <a:cubicBezTo>
                    <a:pt x="248789" y="132872"/>
                    <a:pt x="245679" y="143764"/>
                    <a:pt x="244124" y="153100"/>
                  </a:cubicBezTo>
                  <a:cubicBezTo>
                    <a:pt x="242569" y="153100"/>
                    <a:pt x="239459" y="153100"/>
                    <a:pt x="237904" y="153100"/>
                  </a:cubicBezTo>
                  <a:close/>
                  <a:moveTo>
                    <a:pt x="253454" y="89304"/>
                  </a:moveTo>
                  <a:lnTo>
                    <a:pt x="253454" y="89304"/>
                  </a:lnTo>
                  <a:cubicBezTo>
                    <a:pt x="259673" y="101752"/>
                    <a:pt x="261228" y="115756"/>
                    <a:pt x="261228" y="128204"/>
                  </a:cubicBezTo>
                  <a:cubicBezTo>
                    <a:pt x="261228" y="140652"/>
                    <a:pt x="259673" y="153100"/>
                    <a:pt x="258118" y="163992"/>
                  </a:cubicBezTo>
                  <a:cubicBezTo>
                    <a:pt x="251899" y="188887"/>
                    <a:pt x="241014" y="212227"/>
                    <a:pt x="225465" y="230899"/>
                  </a:cubicBezTo>
                  <a:cubicBezTo>
                    <a:pt x="230130" y="220007"/>
                    <a:pt x="234794" y="209115"/>
                    <a:pt x="237904" y="198223"/>
                  </a:cubicBezTo>
                  <a:cubicBezTo>
                    <a:pt x="237904" y="198223"/>
                    <a:pt x="237904" y="198223"/>
                    <a:pt x="237904" y="198223"/>
                  </a:cubicBezTo>
                  <a:cubicBezTo>
                    <a:pt x="239459" y="193555"/>
                    <a:pt x="241014" y="188887"/>
                    <a:pt x="242569" y="185775"/>
                  </a:cubicBezTo>
                  <a:cubicBezTo>
                    <a:pt x="244124" y="179551"/>
                    <a:pt x="244124" y="174883"/>
                    <a:pt x="244124" y="168660"/>
                  </a:cubicBezTo>
                  <a:cubicBezTo>
                    <a:pt x="247234" y="167104"/>
                    <a:pt x="250344" y="165548"/>
                    <a:pt x="251899" y="162436"/>
                  </a:cubicBezTo>
                  <a:cubicBezTo>
                    <a:pt x="253454" y="159324"/>
                    <a:pt x="251899" y="157768"/>
                    <a:pt x="250344" y="156212"/>
                  </a:cubicBezTo>
                  <a:cubicBezTo>
                    <a:pt x="248789" y="154656"/>
                    <a:pt x="247234" y="154656"/>
                    <a:pt x="247234" y="154656"/>
                  </a:cubicBezTo>
                  <a:cubicBezTo>
                    <a:pt x="248789" y="143764"/>
                    <a:pt x="250344" y="132872"/>
                    <a:pt x="250344" y="121980"/>
                  </a:cubicBezTo>
                  <a:cubicBezTo>
                    <a:pt x="250344" y="121980"/>
                    <a:pt x="250344" y="121980"/>
                    <a:pt x="248789" y="121980"/>
                  </a:cubicBezTo>
                  <a:cubicBezTo>
                    <a:pt x="250344" y="120424"/>
                    <a:pt x="251899" y="120424"/>
                    <a:pt x="251899" y="118868"/>
                  </a:cubicBezTo>
                  <a:cubicBezTo>
                    <a:pt x="251899" y="117312"/>
                    <a:pt x="250344" y="117312"/>
                    <a:pt x="250344" y="117312"/>
                  </a:cubicBezTo>
                  <a:cubicBezTo>
                    <a:pt x="247234" y="117312"/>
                    <a:pt x="244124" y="118868"/>
                    <a:pt x="242569" y="120424"/>
                  </a:cubicBezTo>
                  <a:cubicBezTo>
                    <a:pt x="242569" y="114200"/>
                    <a:pt x="245679" y="106420"/>
                    <a:pt x="245679" y="100196"/>
                  </a:cubicBezTo>
                  <a:cubicBezTo>
                    <a:pt x="245679" y="98640"/>
                    <a:pt x="247234" y="98640"/>
                    <a:pt x="247234" y="98640"/>
                  </a:cubicBezTo>
                  <a:cubicBezTo>
                    <a:pt x="247234" y="98640"/>
                    <a:pt x="245679" y="98640"/>
                    <a:pt x="245679" y="97084"/>
                  </a:cubicBezTo>
                  <a:cubicBezTo>
                    <a:pt x="245679" y="97084"/>
                    <a:pt x="245679" y="97084"/>
                    <a:pt x="245679" y="95528"/>
                  </a:cubicBezTo>
                  <a:cubicBezTo>
                    <a:pt x="245679" y="95528"/>
                    <a:pt x="244124" y="95528"/>
                    <a:pt x="244124" y="95528"/>
                  </a:cubicBezTo>
                  <a:cubicBezTo>
                    <a:pt x="244124" y="95528"/>
                    <a:pt x="244124" y="97084"/>
                    <a:pt x="244124" y="97084"/>
                  </a:cubicBezTo>
                  <a:cubicBezTo>
                    <a:pt x="242569" y="95528"/>
                    <a:pt x="239459" y="98640"/>
                    <a:pt x="237904" y="100196"/>
                  </a:cubicBezTo>
                  <a:cubicBezTo>
                    <a:pt x="239459" y="93972"/>
                    <a:pt x="241014" y="87748"/>
                    <a:pt x="241014" y="81524"/>
                  </a:cubicBezTo>
                  <a:cubicBezTo>
                    <a:pt x="241014" y="81524"/>
                    <a:pt x="241014" y="79968"/>
                    <a:pt x="239459" y="81524"/>
                  </a:cubicBezTo>
                  <a:cubicBezTo>
                    <a:pt x="237904" y="89304"/>
                    <a:pt x="236349" y="97084"/>
                    <a:pt x="234794" y="103308"/>
                  </a:cubicBezTo>
                  <a:cubicBezTo>
                    <a:pt x="233240" y="104864"/>
                    <a:pt x="231685" y="106420"/>
                    <a:pt x="230130" y="107976"/>
                  </a:cubicBezTo>
                  <a:cubicBezTo>
                    <a:pt x="228575" y="109532"/>
                    <a:pt x="230130" y="112644"/>
                    <a:pt x="231685" y="112644"/>
                  </a:cubicBezTo>
                  <a:cubicBezTo>
                    <a:pt x="223910" y="151544"/>
                    <a:pt x="214580" y="191999"/>
                    <a:pt x="202141" y="229343"/>
                  </a:cubicBezTo>
                  <a:cubicBezTo>
                    <a:pt x="200586" y="234011"/>
                    <a:pt x="199031" y="238679"/>
                    <a:pt x="197476" y="243347"/>
                  </a:cubicBezTo>
                  <a:cubicBezTo>
                    <a:pt x="195921" y="241791"/>
                    <a:pt x="194366" y="240235"/>
                    <a:pt x="194366" y="240235"/>
                  </a:cubicBezTo>
                  <a:cubicBezTo>
                    <a:pt x="197476" y="227787"/>
                    <a:pt x="200586" y="213783"/>
                    <a:pt x="203696" y="201335"/>
                  </a:cubicBezTo>
                  <a:cubicBezTo>
                    <a:pt x="208361" y="187331"/>
                    <a:pt x="211471" y="173327"/>
                    <a:pt x="214580" y="157768"/>
                  </a:cubicBezTo>
                  <a:cubicBezTo>
                    <a:pt x="222355" y="129760"/>
                    <a:pt x="228575" y="100196"/>
                    <a:pt x="234794" y="70632"/>
                  </a:cubicBezTo>
                  <a:cubicBezTo>
                    <a:pt x="241014" y="76856"/>
                    <a:pt x="248789" y="81524"/>
                    <a:pt x="253454" y="89304"/>
                  </a:cubicBezTo>
                  <a:close/>
                  <a:moveTo>
                    <a:pt x="69972" y="294694"/>
                  </a:moveTo>
                  <a:lnTo>
                    <a:pt x="69972" y="294694"/>
                  </a:lnTo>
                  <a:cubicBezTo>
                    <a:pt x="69972" y="294694"/>
                    <a:pt x="69972" y="294694"/>
                    <a:pt x="69972" y="293138"/>
                  </a:cubicBezTo>
                  <a:cubicBezTo>
                    <a:pt x="71527" y="294694"/>
                    <a:pt x="73082" y="296250"/>
                    <a:pt x="73082" y="296250"/>
                  </a:cubicBezTo>
                  <a:cubicBezTo>
                    <a:pt x="74637" y="297806"/>
                    <a:pt x="76192" y="299362"/>
                    <a:pt x="77747" y="299362"/>
                  </a:cubicBezTo>
                  <a:cubicBezTo>
                    <a:pt x="76192" y="299362"/>
                    <a:pt x="76192" y="300918"/>
                    <a:pt x="76192" y="300918"/>
                  </a:cubicBezTo>
                  <a:cubicBezTo>
                    <a:pt x="76192" y="299362"/>
                    <a:pt x="74637" y="299362"/>
                    <a:pt x="73082" y="299362"/>
                  </a:cubicBezTo>
                  <a:cubicBezTo>
                    <a:pt x="73082" y="299362"/>
                    <a:pt x="73082" y="299362"/>
                    <a:pt x="73082" y="299362"/>
                  </a:cubicBezTo>
                  <a:cubicBezTo>
                    <a:pt x="73082" y="299362"/>
                    <a:pt x="73082" y="299362"/>
                    <a:pt x="73082" y="299362"/>
                  </a:cubicBezTo>
                  <a:cubicBezTo>
                    <a:pt x="73082" y="299362"/>
                    <a:pt x="71527" y="299362"/>
                    <a:pt x="73082" y="299362"/>
                  </a:cubicBezTo>
                  <a:cubicBezTo>
                    <a:pt x="71527" y="299362"/>
                    <a:pt x="71527" y="299362"/>
                    <a:pt x="71527" y="299362"/>
                  </a:cubicBezTo>
                  <a:cubicBezTo>
                    <a:pt x="71527" y="299362"/>
                    <a:pt x="69972" y="297806"/>
                    <a:pt x="69972" y="297806"/>
                  </a:cubicBezTo>
                  <a:cubicBezTo>
                    <a:pt x="69972" y="297806"/>
                    <a:pt x="69972" y="297806"/>
                    <a:pt x="69972" y="297806"/>
                  </a:cubicBezTo>
                  <a:cubicBezTo>
                    <a:pt x="69972" y="297806"/>
                    <a:pt x="69972" y="297806"/>
                    <a:pt x="69972" y="297806"/>
                  </a:cubicBezTo>
                  <a:cubicBezTo>
                    <a:pt x="69972" y="296250"/>
                    <a:pt x="69972" y="296250"/>
                    <a:pt x="71527" y="296250"/>
                  </a:cubicBezTo>
                  <a:cubicBezTo>
                    <a:pt x="71527" y="294694"/>
                    <a:pt x="69972" y="294694"/>
                    <a:pt x="69972" y="294694"/>
                  </a:cubicBezTo>
                  <a:close/>
                  <a:moveTo>
                    <a:pt x="77747" y="293138"/>
                  </a:moveTo>
                  <a:lnTo>
                    <a:pt x="77747" y="293138"/>
                  </a:lnTo>
                  <a:cubicBezTo>
                    <a:pt x="76192" y="291583"/>
                    <a:pt x="76192" y="291583"/>
                    <a:pt x="74637" y="290027"/>
                  </a:cubicBezTo>
                  <a:cubicBezTo>
                    <a:pt x="77747" y="290027"/>
                    <a:pt x="79301" y="288471"/>
                    <a:pt x="82411" y="290027"/>
                  </a:cubicBezTo>
                  <a:cubicBezTo>
                    <a:pt x="82411" y="290027"/>
                    <a:pt x="83966" y="290027"/>
                    <a:pt x="83966" y="290027"/>
                  </a:cubicBezTo>
                  <a:cubicBezTo>
                    <a:pt x="82411" y="291583"/>
                    <a:pt x="80856" y="293138"/>
                    <a:pt x="79301" y="294694"/>
                  </a:cubicBezTo>
                  <a:cubicBezTo>
                    <a:pt x="79301" y="294694"/>
                    <a:pt x="77747" y="293138"/>
                    <a:pt x="77747" y="293138"/>
                  </a:cubicBezTo>
                  <a:close/>
                  <a:moveTo>
                    <a:pt x="73082" y="290027"/>
                  </a:moveTo>
                  <a:lnTo>
                    <a:pt x="73082" y="290027"/>
                  </a:lnTo>
                  <a:cubicBezTo>
                    <a:pt x="73082" y="290027"/>
                    <a:pt x="73082" y="290027"/>
                    <a:pt x="71527" y="290027"/>
                  </a:cubicBezTo>
                  <a:cubicBezTo>
                    <a:pt x="71527" y="290027"/>
                    <a:pt x="73082" y="290027"/>
                    <a:pt x="73082" y="288471"/>
                  </a:cubicBezTo>
                  <a:cubicBezTo>
                    <a:pt x="73082" y="290027"/>
                    <a:pt x="73082" y="290027"/>
                    <a:pt x="73082" y="290027"/>
                  </a:cubicBezTo>
                  <a:close/>
                  <a:moveTo>
                    <a:pt x="59087" y="319590"/>
                  </a:moveTo>
                  <a:lnTo>
                    <a:pt x="59087" y="319590"/>
                  </a:lnTo>
                  <a:cubicBezTo>
                    <a:pt x="59087" y="319590"/>
                    <a:pt x="59087" y="319590"/>
                    <a:pt x="59087" y="318034"/>
                  </a:cubicBezTo>
                  <a:cubicBezTo>
                    <a:pt x="59087" y="318034"/>
                    <a:pt x="59087" y="318034"/>
                    <a:pt x="59087" y="318034"/>
                  </a:cubicBezTo>
                  <a:cubicBezTo>
                    <a:pt x="59087" y="319590"/>
                    <a:pt x="59087" y="319590"/>
                    <a:pt x="59087" y="319590"/>
                  </a:cubicBezTo>
                  <a:cubicBezTo>
                    <a:pt x="59087" y="319590"/>
                    <a:pt x="59087" y="319590"/>
                    <a:pt x="59087" y="319590"/>
                  </a:cubicBezTo>
                  <a:close/>
                  <a:moveTo>
                    <a:pt x="62197" y="319590"/>
                  </a:moveTo>
                  <a:lnTo>
                    <a:pt x="62197" y="319590"/>
                  </a:lnTo>
                  <a:cubicBezTo>
                    <a:pt x="62197" y="318034"/>
                    <a:pt x="62197" y="318034"/>
                    <a:pt x="62197" y="316478"/>
                  </a:cubicBezTo>
                  <a:cubicBezTo>
                    <a:pt x="62197" y="314922"/>
                    <a:pt x="62197" y="314922"/>
                    <a:pt x="62197" y="313366"/>
                  </a:cubicBezTo>
                  <a:cubicBezTo>
                    <a:pt x="62197" y="311810"/>
                    <a:pt x="63752" y="311810"/>
                    <a:pt x="63752" y="310254"/>
                  </a:cubicBezTo>
                  <a:cubicBezTo>
                    <a:pt x="63752" y="310254"/>
                    <a:pt x="63752" y="310254"/>
                    <a:pt x="65307" y="310254"/>
                  </a:cubicBezTo>
                  <a:cubicBezTo>
                    <a:pt x="65307" y="310254"/>
                    <a:pt x="66862" y="310254"/>
                    <a:pt x="66862" y="310254"/>
                  </a:cubicBezTo>
                  <a:cubicBezTo>
                    <a:pt x="68417" y="310254"/>
                    <a:pt x="68417" y="308698"/>
                    <a:pt x="68417" y="307142"/>
                  </a:cubicBezTo>
                  <a:cubicBezTo>
                    <a:pt x="68417" y="307142"/>
                    <a:pt x="68417" y="307142"/>
                    <a:pt x="66862" y="305586"/>
                  </a:cubicBezTo>
                  <a:cubicBezTo>
                    <a:pt x="66862" y="305586"/>
                    <a:pt x="66862" y="304030"/>
                    <a:pt x="65307" y="304030"/>
                  </a:cubicBezTo>
                  <a:cubicBezTo>
                    <a:pt x="65307" y="304030"/>
                    <a:pt x="65307" y="304030"/>
                    <a:pt x="65307" y="304030"/>
                  </a:cubicBezTo>
                  <a:cubicBezTo>
                    <a:pt x="65307" y="302474"/>
                    <a:pt x="65307" y="300918"/>
                    <a:pt x="66862" y="300918"/>
                  </a:cubicBezTo>
                  <a:cubicBezTo>
                    <a:pt x="66862" y="300918"/>
                    <a:pt x="66862" y="300918"/>
                    <a:pt x="66862" y="300918"/>
                  </a:cubicBezTo>
                  <a:cubicBezTo>
                    <a:pt x="68417" y="304030"/>
                    <a:pt x="71527" y="305586"/>
                    <a:pt x="74637" y="304030"/>
                  </a:cubicBezTo>
                  <a:cubicBezTo>
                    <a:pt x="74637" y="305586"/>
                    <a:pt x="73082" y="307142"/>
                    <a:pt x="73082" y="308698"/>
                  </a:cubicBezTo>
                  <a:cubicBezTo>
                    <a:pt x="69972" y="311810"/>
                    <a:pt x="66862" y="316478"/>
                    <a:pt x="62197" y="319590"/>
                  </a:cubicBezTo>
                  <a:close/>
                  <a:moveTo>
                    <a:pt x="220800" y="291583"/>
                  </a:moveTo>
                  <a:lnTo>
                    <a:pt x="220800" y="291583"/>
                  </a:lnTo>
                  <a:cubicBezTo>
                    <a:pt x="220800" y="291583"/>
                    <a:pt x="220800" y="291583"/>
                    <a:pt x="220800" y="291583"/>
                  </a:cubicBezTo>
                  <a:cubicBezTo>
                    <a:pt x="220800" y="291583"/>
                    <a:pt x="220800" y="291583"/>
                    <a:pt x="220800" y="291583"/>
                  </a:cubicBezTo>
                  <a:cubicBezTo>
                    <a:pt x="220800" y="291583"/>
                    <a:pt x="220800" y="291583"/>
                    <a:pt x="220800" y="291583"/>
                  </a:cubicBezTo>
                  <a:close/>
                  <a:moveTo>
                    <a:pt x="219245" y="285359"/>
                  </a:moveTo>
                  <a:lnTo>
                    <a:pt x="219245" y="285359"/>
                  </a:lnTo>
                  <a:cubicBezTo>
                    <a:pt x="219245" y="285359"/>
                    <a:pt x="219245" y="285359"/>
                    <a:pt x="219245" y="285359"/>
                  </a:cubicBezTo>
                  <a:cubicBezTo>
                    <a:pt x="219245" y="283803"/>
                    <a:pt x="219245" y="283803"/>
                    <a:pt x="220800" y="282247"/>
                  </a:cubicBezTo>
                  <a:cubicBezTo>
                    <a:pt x="219245" y="283803"/>
                    <a:pt x="219245" y="283803"/>
                    <a:pt x="219245" y="285359"/>
                  </a:cubicBezTo>
                  <a:close/>
                  <a:moveTo>
                    <a:pt x="223910" y="291583"/>
                  </a:moveTo>
                  <a:lnTo>
                    <a:pt x="223910" y="291583"/>
                  </a:lnTo>
                  <a:cubicBezTo>
                    <a:pt x="223910" y="291583"/>
                    <a:pt x="223910" y="291583"/>
                    <a:pt x="223910" y="291583"/>
                  </a:cubicBezTo>
                  <a:cubicBezTo>
                    <a:pt x="223910" y="291583"/>
                    <a:pt x="223910" y="291583"/>
                    <a:pt x="222355" y="291583"/>
                  </a:cubicBezTo>
                  <a:cubicBezTo>
                    <a:pt x="223910" y="290027"/>
                    <a:pt x="223910" y="291583"/>
                    <a:pt x="223910" y="290027"/>
                  </a:cubicBezTo>
                  <a:cubicBezTo>
                    <a:pt x="225465" y="288471"/>
                    <a:pt x="227020" y="286915"/>
                    <a:pt x="228575" y="285359"/>
                  </a:cubicBezTo>
                  <a:cubicBezTo>
                    <a:pt x="228575" y="285359"/>
                    <a:pt x="230130" y="285359"/>
                    <a:pt x="231685" y="285359"/>
                  </a:cubicBezTo>
                  <a:cubicBezTo>
                    <a:pt x="231685" y="285359"/>
                    <a:pt x="231685" y="285359"/>
                    <a:pt x="231685" y="285359"/>
                  </a:cubicBezTo>
                  <a:cubicBezTo>
                    <a:pt x="231685" y="285359"/>
                    <a:pt x="233240" y="286915"/>
                    <a:pt x="233240" y="286915"/>
                  </a:cubicBezTo>
                  <a:cubicBezTo>
                    <a:pt x="233240" y="286915"/>
                    <a:pt x="233240" y="286915"/>
                    <a:pt x="233240" y="286915"/>
                  </a:cubicBezTo>
                  <a:cubicBezTo>
                    <a:pt x="231685" y="286915"/>
                    <a:pt x="231685" y="286915"/>
                    <a:pt x="231685" y="286915"/>
                  </a:cubicBezTo>
                  <a:cubicBezTo>
                    <a:pt x="230130" y="288471"/>
                    <a:pt x="230130" y="290027"/>
                    <a:pt x="228575" y="290027"/>
                  </a:cubicBezTo>
                  <a:cubicBezTo>
                    <a:pt x="227020" y="291583"/>
                    <a:pt x="225465" y="291583"/>
                    <a:pt x="223910" y="291583"/>
                  </a:cubicBezTo>
                  <a:close/>
                  <a:moveTo>
                    <a:pt x="222355" y="279135"/>
                  </a:moveTo>
                  <a:lnTo>
                    <a:pt x="222355" y="279135"/>
                  </a:lnTo>
                  <a:cubicBezTo>
                    <a:pt x="222355" y="279135"/>
                    <a:pt x="222355" y="279135"/>
                    <a:pt x="222355" y="279135"/>
                  </a:cubicBezTo>
                  <a:cubicBezTo>
                    <a:pt x="223910" y="277579"/>
                    <a:pt x="225465" y="276023"/>
                    <a:pt x="227020" y="276023"/>
                  </a:cubicBezTo>
                  <a:cubicBezTo>
                    <a:pt x="228575" y="276023"/>
                    <a:pt x="228575" y="276023"/>
                    <a:pt x="228575" y="277579"/>
                  </a:cubicBezTo>
                  <a:cubicBezTo>
                    <a:pt x="227020" y="277579"/>
                    <a:pt x="223910" y="277579"/>
                    <a:pt x="222355" y="279135"/>
                  </a:cubicBezTo>
                  <a:close/>
                  <a:moveTo>
                    <a:pt x="234794" y="302474"/>
                  </a:moveTo>
                  <a:lnTo>
                    <a:pt x="234794" y="302474"/>
                  </a:lnTo>
                  <a:cubicBezTo>
                    <a:pt x="230130" y="304030"/>
                    <a:pt x="225465" y="302474"/>
                    <a:pt x="222355" y="297806"/>
                  </a:cubicBezTo>
                  <a:cubicBezTo>
                    <a:pt x="222355" y="296250"/>
                    <a:pt x="222355" y="296250"/>
                    <a:pt x="222355" y="294694"/>
                  </a:cubicBezTo>
                  <a:cubicBezTo>
                    <a:pt x="222355" y="294694"/>
                    <a:pt x="222355" y="296250"/>
                    <a:pt x="222355" y="296250"/>
                  </a:cubicBezTo>
                  <a:cubicBezTo>
                    <a:pt x="222355" y="294694"/>
                    <a:pt x="222355" y="294694"/>
                    <a:pt x="220800" y="293138"/>
                  </a:cubicBezTo>
                  <a:cubicBezTo>
                    <a:pt x="220800" y="294694"/>
                    <a:pt x="222355" y="296250"/>
                    <a:pt x="223910" y="297806"/>
                  </a:cubicBezTo>
                  <a:cubicBezTo>
                    <a:pt x="227020" y="297806"/>
                    <a:pt x="230130" y="297806"/>
                    <a:pt x="233240" y="296250"/>
                  </a:cubicBezTo>
                  <a:cubicBezTo>
                    <a:pt x="234794" y="294694"/>
                    <a:pt x="234794" y="293138"/>
                    <a:pt x="234794" y="291583"/>
                  </a:cubicBezTo>
                  <a:cubicBezTo>
                    <a:pt x="236349" y="296250"/>
                    <a:pt x="239459" y="300918"/>
                    <a:pt x="234794" y="302474"/>
                  </a:cubicBezTo>
                  <a:close/>
                  <a:moveTo>
                    <a:pt x="261228" y="210671"/>
                  </a:moveTo>
                  <a:lnTo>
                    <a:pt x="261228" y="210671"/>
                  </a:lnTo>
                  <a:cubicBezTo>
                    <a:pt x="247234" y="237123"/>
                    <a:pt x="227020" y="258907"/>
                    <a:pt x="202141" y="272911"/>
                  </a:cubicBezTo>
                  <a:cubicBezTo>
                    <a:pt x="177262" y="288471"/>
                    <a:pt x="146163" y="294694"/>
                    <a:pt x="118175" y="290027"/>
                  </a:cubicBezTo>
                  <a:cubicBezTo>
                    <a:pt x="91741" y="286915"/>
                    <a:pt x="66862" y="272911"/>
                    <a:pt x="48203" y="252683"/>
                  </a:cubicBezTo>
                  <a:cubicBezTo>
                    <a:pt x="40428" y="243347"/>
                    <a:pt x="32654" y="232455"/>
                    <a:pt x="27989" y="221563"/>
                  </a:cubicBezTo>
                  <a:cubicBezTo>
                    <a:pt x="21769" y="206003"/>
                    <a:pt x="20214" y="190443"/>
                    <a:pt x="20214" y="173327"/>
                  </a:cubicBezTo>
                  <a:cubicBezTo>
                    <a:pt x="20214" y="126648"/>
                    <a:pt x="41983" y="75300"/>
                    <a:pt x="83966" y="50404"/>
                  </a:cubicBezTo>
                  <a:cubicBezTo>
                    <a:pt x="83966" y="53516"/>
                    <a:pt x="85521" y="55072"/>
                    <a:pt x="88631" y="55072"/>
                  </a:cubicBezTo>
                  <a:cubicBezTo>
                    <a:pt x="111955" y="39513"/>
                    <a:pt x="141499" y="36401"/>
                    <a:pt x="167932" y="36401"/>
                  </a:cubicBezTo>
                  <a:cubicBezTo>
                    <a:pt x="192811" y="37957"/>
                    <a:pt x="219245" y="41069"/>
                    <a:pt x="241014" y="55072"/>
                  </a:cubicBezTo>
                  <a:cubicBezTo>
                    <a:pt x="292327" y="87748"/>
                    <a:pt x="286107" y="162436"/>
                    <a:pt x="261228" y="210671"/>
                  </a:cubicBezTo>
                  <a:close/>
                </a:path>
              </a:pathLst>
            </a:custGeom>
            <a:solidFill>
              <a:srgbClr val="000000"/>
            </a:solidFill>
            <a:ln w="15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9" name="TextBox 6">
            <a:extLst>
              <a:ext uri="{FF2B5EF4-FFF2-40B4-BE49-F238E27FC236}">
                <a16:creationId xmlns:a16="http://schemas.microsoft.com/office/drawing/2014/main" id="{E5D2A806-D6E0-4195-B39C-5BA58B100B62}"/>
              </a:ext>
            </a:extLst>
          </p:cNvPr>
          <p:cNvSpPr txBox="1"/>
          <p:nvPr/>
        </p:nvSpPr>
        <p:spPr>
          <a:xfrm>
            <a:off x="1737851" y="4952720"/>
            <a:ext cx="8839200" cy="830997"/>
          </a:xfrm>
          <a:prstGeom prst="rect">
            <a:avLst/>
          </a:prstGeom>
        </p:spPr>
        <p:txBody>
          <a:bodyPr wrap="square" lIns="0" tIns="0" rIns="0" bIns="0" rtlCol="0" anchor="t">
            <a:spAutoFit/>
          </a:bodyPr>
          <a:lstStyle/>
          <a:p>
            <a:pPr lvl="0"/>
            <a:r>
              <a:rPr lang="en-US" sz="5400" dirty="0">
                <a:latin typeface="Bahnschrift" panose="020B0502040204020203" pitchFamily="34" charset="0"/>
              </a:rPr>
              <a:t>🔍 </a:t>
            </a:r>
            <a:r>
              <a:rPr lang="en-US" sz="5400" b="1" dirty="0">
                <a:latin typeface="Bahnschrift" panose="020B0502040204020203" pitchFamily="34" charset="0"/>
              </a:rPr>
              <a:t>Input &amp; Data Security</a:t>
            </a:r>
            <a:endParaRPr lang="en-US" sz="5400" dirty="0">
              <a:latin typeface="Bahnschrift" panose="020B0502040204020203" pitchFamily="34" charset="0"/>
            </a:endParaRPr>
          </a:p>
        </p:txBody>
      </p:sp>
      <p:sp>
        <p:nvSpPr>
          <p:cNvPr id="100" name="TextBox 19">
            <a:extLst>
              <a:ext uri="{FF2B5EF4-FFF2-40B4-BE49-F238E27FC236}">
                <a16:creationId xmlns:a16="http://schemas.microsoft.com/office/drawing/2014/main" id="{1658093C-251D-43CA-B56D-6026D5B3440A}"/>
              </a:ext>
            </a:extLst>
          </p:cNvPr>
          <p:cNvSpPr txBox="1"/>
          <p:nvPr/>
        </p:nvSpPr>
        <p:spPr>
          <a:xfrm>
            <a:off x="1737851" y="2282372"/>
            <a:ext cx="7025149" cy="221599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The 03</a:t>
            </a:r>
            <a:r>
              <a:rPr lang="en-US" sz="7200" kern="1500" spc="-300" dirty="0">
                <a:solidFill>
                  <a:prstClr val="black">
                    <a:lumMod val="95000"/>
                    <a:lumOff val="5000"/>
                  </a:prstClr>
                </a:solidFill>
                <a:latin typeface="Paperkind" pitchFamily="50" charset="0"/>
                <a:ea typeface="Inter Italic" panose="020B0502030000000004" pitchFamily="34" charset="0"/>
                <a:cs typeface="Lato Black" panose="020F0502020204030203" pitchFamily="34" charset="0"/>
              </a:rPr>
              <a:t>:00 </a:t>
            </a:r>
            <a:r>
              <a:rPr kumimoji="0" lang="en-US" sz="7200" b="0" i="0" u="none" strike="noStrike" kern="1500" cap="none" spc="-300" normalizeH="0" baseline="0" noProof="0" dirty="0">
                <a:ln>
                  <a:noFill/>
                </a:ln>
                <a:solidFill>
                  <a:prstClr val="black">
                    <a:lumMod val="95000"/>
                    <a:lumOff val="5000"/>
                  </a:prstClr>
                </a:solidFill>
                <a:effectLst/>
                <a:uLnTx/>
                <a:uFillTx/>
                <a:latin typeface="Paperkind" pitchFamily="50" charset="0"/>
                <a:ea typeface="Inter Italic" panose="020B0502030000000004" pitchFamily="34" charset="0"/>
                <a:cs typeface="Lato Black" panose="020F0502020204030203" pitchFamily="34" charset="0"/>
              </a:rPr>
              <a:t>AM Call</a:t>
            </a:r>
          </a:p>
        </p:txBody>
      </p:sp>
      <p:cxnSp>
        <p:nvCxnSpPr>
          <p:cNvPr id="121" name="Straight Connector 120">
            <a:extLst>
              <a:ext uri="{FF2B5EF4-FFF2-40B4-BE49-F238E27FC236}">
                <a16:creationId xmlns:a16="http://schemas.microsoft.com/office/drawing/2014/main" id="{932C41AB-1C00-4952-AA7B-01E24BB14CBE}"/>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2F46BF1-B3DF-4704-8ED8-A7F9724FB7B5}"/>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C56739B-EC93-4890-A972-B60B2D768DB8}"/>
              </a:ext>
            </a:extLst>
          </p:cNvPr>
          <p:cNvGrpSpPr/>
          <p:nvPr/>
        </p:nvGrpSpPr>
        <p:grpSpPr>
          <a:xfrm>
            <a:off x="13792200" y="9715500"/>
            <a:ext cx="3596149" cy="628910"/>
            <a:chOff x="2222760" y="6590642"/>
            <a:chExt cx="2440988" cy="628910"/>
          </a:xfrm>
        </p:grpSpPr>
        <p:sp>
          <p:nvSpPr>
            <p:cNvPr id="10" name="TextBox 6">
              <a:extLst>
                <a:ext uri="{FF2B5EF4-FFF2-40B4-BE49-F238E27FC236}">
                  <a16:creationId xmlns:a16="http://schemas.microsoft.com/office/drawing/2014/main" id="{9EFFDA1E-D1BD-4807-8D93-CEA96985BC37}"/>
                </a:ext>
              </a:extLst>
            </p:cNvPr>
            <p:cNvSpPr txBox="1"/>
            <p:nvPr/>
          </p:nvSpPr>
          <p:spPr>
            <a:xfrm>
              <a:off x="2375053" y="6603999"/>
              <a:ext cx="222374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https://</a:t>
              </a:r>
              <a:r>
                <a:rPr kumimoji="0" lang="en-US" sz="2000" b="0" i="1" u="none" strike="noStrike" kern="1200" cap="none" spc="0" normalizeH="0" baseline="0" noProof="0" dirty="0" err="1">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rPr>
                <a:t>davidhawthorne.com</a:t>
              </a:r>
              <a:endParaRPr kumimoji="0" lang="en-US" sz="2000" b="0" i="1" u="none" strike="noStrike" kern="1200" cap="none" spc="0" normalizeH="0" baseline="0" noProof="0" dirty="0">
                <a:ln>
                  <a:noFill/>
                </a:ln>
                <a:solidFill>
                  <a:prstClr val="black">
                    <a:lumMod val="95000"/>
                    <a:lumOff val="5000"/>
                  </a:prstClr>
                </a:solidFill>
                <a:effectLst/>
                <a:uLnTx/>
                <a:uFillTx/>
                <a:latin typeface="Bahnschrift" panose="020B0502040204020203" pitchFamily="34" charset="0"/>
                <a:ea typeface="Inter" panose="020B0502030000000004" pitchFamily="34" charset="0"/>
                <a:cs typeface="+mn-cs"/>
              </a:endParaRPr>
            </a:p>
          </p:txBody>
        </p:sp>
        <p:sp>
          <p:nvSpPr>
            <p:cNvPr id="11" name="Freeform: Shape 10">
              <a:extLst>
                <a:ext uri="{FF2B5EF4-FFF2-40B4-BE49-F238E27FC236}">
                  <a16:creationId xmlns:a16="http://schemas.microsoft.com/office/drawing/2014/main" id="{92DC32A3-8D52-4D87-A311-18A09113AA57}"/>
                </a:ext>
              </a:extLst>
            </p:cNvPr>
            <p:cNvSpPr/>
            <p:nvPr/>
          </p:nvSpPr>
          <p:spPr>
            <a:xfrm>
              <a:off x="2222760" y="6590642"/>
              <a:ext cx="2440988" cy="389648"/>
            </a:xfrm>
            <a:custGeom>
              <a:avLst/>
              <a:gdLst>
                <a:gd name="connsiteX0" fmla="*/ 196561 w 2440988"/>
                <a:gd name="connsiteY0" fmla="*/ 0 h 389648"/>
                <a:gd name="connsiteX1" fmla="*/ 729961 w 2440988"/>
                <a:gd name="connsiteY1" fmla="*/ 0 h 389648"/>
                <a:gd name="connsiteX2" fmla="*/ 1025227 w 2440988"/>
                <a:gd name="connsiteY2" fmla="*/ 0 h 389648"/>
                <a:gd name="connsiteX3" fmla="*/ 1415761 w 2440988"/>
                <a:gd name="connsiteY3" fmla="*/ 0 h 389648"/>
                <a:gd name="connsiteX4" fmla="*/ 1558627 w 2440988"/>
                <a:gd name="connsiteY4" fmla="*/ 0 h 389648"/>
                <a:gd name="connsiteX5" fmla="*/ 2244427 w 2440988"/>
                <a:gd name="connsiteY5" fmla="*/ 0 h 389648"/>
                <a:gd name="connsiteX6" fmla="*/ 2440988 w 2440988"/>
                <a:gd name="connsiteY6" fmla="*/ 194824 h 389648"/>
                <a:gd name="connsiteX7" fmla="*/ 2244427 w 2440988"/>
                <a:gd name="connsiteY7" fmla="*/ 389648 h 389648"/>
                <a:gd name="connsiteX8" fmla="*/ 1558627 w 2440988"/>
                <a:gd name="connsiteY8" fmla="*/ 389648 h 389648"/>
                <a:gd name="connsiteX9" fmla="*/ 1415761 w 2440988"/>
                <a:gd name="connsiteY9" fmla="*/ 389648 h 389648"/>
                <a:gd name="connsiteX10" fmla="*/ 1025227 w 2440988"/>
                <a:gd name="connsiteY10" fmla="*/ 389648 h 389648"/>
                <a:gd name="connsiteX11" fmla="*/ 729961 w 2440988"/>
                <a:gd name="connsiteY11" fmla="*/ 389648 h 389648"/>
                <a:gd name="connsiteX12" fmla="*/ 196561 w 2440988"/>
                <a:gd name="connsiteY12" fmla="*/ 389648 h 389648"/>
                <a:gd name="connsiteX13" fmla="*/ 0 w 2440988"/>
                <a:gd name="connsiteY13" fmla="*/ 194824 h 389648"/>
                <a:gd name="connsiteX14" fmla="*/ 196561 w 2440988"/>
                <a:gd name="connsiteY14" fmla="*/ 0 h 38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0988" h="389648">
                  <a:moveTo>
                    <a:pt x="196561" y="0"/>
                  </a:moveTo>
                  <a:lnTo>
                    <a:pt x="729961" y="0"/>
                  </a:lnTo>
                  <a:lnTo>
                    <a:pt x="1025227" y="0"/>
                  </a:lnTo>
                  <a:lnTo>
                    <a:pt x="1415761" y="0"/>
                  </a:lnTo>
                  <a:lnTo>
                    <a:pt x="1558627" y="0"/>
                  </a:lnTo>
                  <a:lnTo>
                    <a:pt x="2244427" y="0"/>
                  </a:lnTo>
                  <a:cubicBezTo>
                    <a:pt x="2352974" y="0"/>
                    <a:pt x="2440988" y="87220"/>
                    <a:pt x="2440988" y="194824"/>
                  </a:cubicBezTo>
                  <a:cubicBezTo>
                    <a:pt x="2440988" y="302428"/>
                    <a:pt x="2352974" y="389648"/>
                    <a:pt x="2244427" y="389648"/>
                  </a:cubicBezTo>
                  <a:lnTo>
                    <a:pt x="1558627" y="389648"/>
                  </a:lnTo>
                  <a:lnTo>
                    <a:pt x="1415761" y="389648"/>
                  </a:lnTo>
                  <a:lnTo>
                    <a:pt x="1025227" y="389648"/>
                  </a:lnTo>
                  <a:lnTo>
                    <a:pt x="729961" y="389648"/>
                  </a:lnTo>
                  <a:lnTo>
                    <a:pt x="196561" y="389648"/>
                  </a:lnTo>
                  <a:cubicBezTo>
                    <a:pt x="88014" y="389648"/>
                    <a:pt x="0" y="302428"/>
                    <a:pt x="0" y="194824"/>
                  </a:cubicBezTo>
                  <a:cubicBezTo>
                    <a:pt x="0" y="87220"/>
                    <a:pt x="88014" y="0"/>
                    <a:pt x="196561" y="0"/>
                  </a:cubicBezTo>
                  <a:close/>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18C227D5-7A89-99E8-9148-91360E744FE4}"/>
              </a:ext>
            </a:extLst>
          </p:cNvPr>
          <p:cNvSpPr txBox="1"/>
          <p:nvPr/>
        </p:nvSpPr>
        <p:spPr>
          <a:xfrm>
            <a:off x="1737851" y="5804559"/>
            <a:ext cx="5745484" cy="923330"/>
          </a:xfrm>
          <a:prstGeom prst="rect">
            <a:avLst/>
          </a:prstGeom>
          <a:noFill/>
        </p:spPr>
        <p:txBody>
          <a:bodyPr wrap="none" rtlCol="0">
            <a:spAutoFit/>
          </a:bodyPr>
          <a:lstStyle/>
          <a:p>
            <a:pPr lvl="0"/>
            <a:r>
              <a:rPr lang="en-US" sz="5400" dirty="0"/>
              <a:t>🛡️ </a:t>
            </a:r>
            <a:r>
              <a:rPr lang="en-US" sz="5400" b="1" dirty="0"/>
              <a:t>Asset Protection</a:t>
            </a:r>
          </a:p>
        </p:txBody>
      </p:sp>
      <p:sp>
        <p:nvSpPr>
          <p:cNvPr id="4" name="TextBox 3">
            <a:extLst>
              <a:ext uri="{FF2B5EF4-FFF2-40B4-BE49-F238E27FC236}">
                <a16:creationId xmlns:a16="http://schemas.microsoft.com/office/drawing/2014/main" id="{67A19B89-B868-9505-F1D0-F2D2D969341C}"/>
              </a:ext>
            </a:extLst>
          </p:cNvPr>
          <p:cNvSpPr txBox="1"/>
          <p:nvPr/>
        </p:nvSpPr>
        <p:spPr>
          <a:xfrm>
            <a:off x="1737851" y="6748731"/>
            <a:ext cx="6720109" cy="923330"/>
          </a:xfrm>
          <a:prstGeom prst="rect">
            <a:avLst/>
          </a:prstGeom>
          <a:noFill/>
        </p:spPr>
        <p:txBody>
          <a:bodyPr wrap="none" rtlCol="0">
            <a:spAutoFit/>
          </a:bodyPr>
          <a:lstStyle/>
          <a:p>
            <a:r>
              <a:rPr lang="en-US" sz="5400" dirty="0"/>
              <a:t>🎯 </a:t>
            </a:r>
            <a:r>
              <a:rPr lang="en-US" sz="5400" b="1" dirty="0"/>
              <a:t>Trust &amp; Governance</a:t>
            </a:r>
            <a:endParaRPr lang="en-US" sz="5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Placeholder 60">
            <a:extLst>
              <a:ext uri="{FF2B5EF4-FFF2-40B4-BE49-F238E27FC236}">
                <a16:creationId xmlns:a16="http://schemas.microsoft.com/office/drawing/2014/main" id="{A9436C5C-27CB-4527-9D3C-B7A6D028EFEF}"/>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t="10287" b="10287"/>
          <a:stretch/>
        </p:blipFill>
        <p:spPr>
          <a:xfrm>
            <a:off x="12645633" y="2565759"/>
            <a:ext cx="3875944" cy="5469124"/>
          </a:xfrm>
        </p:spPr>
      </p:pic>
      <p:grpSp>
        <p:nvGrpSpPr>
          <p:cNvPr id="14" name="Graphic 2">
            <a:extLst>
              <a:ext uri="{FF2B5EF4-FFF2-40B4-BE49-F238E27FC236}">
                <a16:creationId xmlns:a16="http://schemas.microsoft.com/office/drawing/2014/main" id="{2D8C7655-3484-4F31-BB75-FE018FDBD0F3}"/>
              </a:ext>
            </a:extLst>
          </p:cNvPr>
          <p:cNvGrpSpPr/>
          <p:nvPr/>
        </p:nvGrpSpPr>
        <p:grpSpPr>
          <a:xfrm>
            <a:off x="12192000" y="1348863"/>
            <a:ext cx="4842106" cy="7810997"/>
            <a:chOff x="4791395" y="2481192"/>
            <a:chExt cx="416084" cy="671202"/>
          </a:xfrm>
          <a:solidFill>
            <a:schemeClr val="tx1"/>
          </a:solidFill>
        </p:grpSpPr>
        <p:sp>
          <p:nvSpPr>
            <p:cNvPr id="15" name="Freeform: Shape 14">
              <a:extLst>
                <a:ext uri="{FF2B5EF4-FFF2-40B4-BE49-F238E27FC236}">
                  <a16:creationId xmlns:a16="http://schemas.microsoft.com/office/drawing/2014/main" id="{26098E41-9DD9-4F0D-9BBE-C415B7435863}"/>
                </a:ext>
              </a:extLst>
            </p:cNvPr>
            <p:cNvSpPr/>
            <p:nvPr/>
          </p:nvSpPr>
          <p:spPr>
            <a:xfrm>
              <a:off x="4791395" y="2481192"/>
              <a:ext cx="416084" cy="671202"/>
            </a:xfrm>
            <a:custGeom>
              <a:avLst/>
              <a:gdLst>
                <a:gd name="connsiteX0" fmla="*/ 415225 w 416084"/>
                <a:gd name="connsiteY0" fmla="*/ 497027 h 671202"/>
                <a:gd name="connsiteX1" fmla="*/ 412998 w 416084"/>
                <a:gd name="connsiteY1" fmla="*/ 363731 h 671202"/>
                <a:gd name="connsiteX2" fmla="*/ 401994 w 416084"/>
                <a:gd name="connsiteY2" fmla="*/ 109979 h 671202"/>
                <a:gd name="connsiteX3" fmla="*/ 315008 w 416084"/>
                <a:gd name="connsiteY3" fmla="*/ 6618 h 671202"/>
                <a:gd name="connsiteX4" fmla="*/ 106386 w 416084"/>
                <a:gd name="connsiteY4" fmla="*/ 4325 h 671202"/>
                <a:gd name="connsiteX5" fmla="*/ 25623 w 416084"/>
                <a:gd name="connsiteY5" fmla="*/ 36945 h 671202"/>
                <a:gd name="connsiteX6" fmla="*/ 3549 w 416084"/>
                <a:gd name="connsiteY6" fmla="*/ 134673 h 671202"/>
                <a:gd name="connsiteX7" fmla="*/ 2697 w 416084"/>
                <a:gd name="connsiteY7" fmla="*/ 402508 h 671202"/>
                <a:gd name="connsiteX8" fmla="*/ 5776 w 416084"/>
                <a:gd name="connsiteY8" fmla="*/ 578380 h 671202"/>
                <a:gd name="connsiteX9" fmla="*/ 51692 w 416084"/>
                <a:gd name="connsiteY9" fmla="*/ 661305 h 671202"/>
                <a:gd name="connsiteX10" fmla="*/ 139137 w 416084"/>
                <a:gd name="connsiteY10" fmla="*/ 670933 h 671202"/>
                <a:gd name="connsiteX11" fmla="*/ 278655 w 416084"/>
                <a:gd name="connsiteY11" fmla="*/ 667134 h 671202"/>
                <a:gd name="connsiteX12" fmla="*/ 412998 w 416084"/>
                <a:gd name="connsiteY12" fmla="*/ 600716 h 671202"/>
                <a:gd name="connsiteX13" fmla="*/ 415225 w 416084"/>
                <a:gd name="connsiteY13" fmla="*/ 497027 h 671202"/>
                <a:gd name="connsiteX14" fmla="*/ 393937 w 416084"/>
                <a:gd name="connsiteY14" fmla="*/ 596851 h 671202"/>
                <a:gd name="connsiteX15" fmla="*/ 297781 w 416084"/>
                <a:gd name="connsiteY15" fmla="*/ 647615 h 671202"/>
                <a:gd name="connsiteX16" fmla="*/ 101146 w 416084"/>
                <a:gd name="connsiteY16" fmla="*/ 650628 h 671202"/>
                <a:gd name="connsiteX17" fmla="*/ 31125 w 416084"/>
                <a:gd name="connsiteY17" fmla="*/ 615454 h 671202"/>
                <a:gd name="connsiteX18" fmla="*/ 23658 w 416084"/>
                <a:gd name="connsiteY18" fmla="*/ 559319 h 671202"/>
                <a:gd name="connsiteX19" fmla="*/ 21889 w 416084"/>
                <a:gd name="connsiteY19" fmla="*/ 402508 h 671202"/>
                <a:gd name="connsiteX20" fmla="*/ 20448 w 416084"/>
                <a:gd name="connsiteY20" fmla="*/ 227751 h 671202"/>
                <a:gd name="connsiteX21" fmla="*/ 22741 w 416084"/>
                <a:gd name="connsiteY21" fmla="*/ 134673 h 671202"/>
                <a:gd name="connsiteX22" fmla="*/ 66430 w 416084"/>
                <a:gd name="connsiteY22" fmla="*/ 28823 h 671202"/>
                <a:gd name="connsiteX23" fmla="*/ 158132 w 416084"/>
                <a:gd name="connsiteY23" fmla="*/ 21093 h 671202"/>
                <a:gd name="connsiteX24" fmla="*/ 244987 w 416084"/>
                <a:gd name="connsiteY24" fmla="*/ 20700 h 671202"/>
                <a:gd name="connsiteX25" fmla="*/ 328305 w 416084"/>
                <a:gd name="connsiteY25" fmla="*/ 28626 h 671202"/>
                <a:gd name="connsiteX26" fmla="*/ 382736 w 416084"/>
                <a:gd name="connsiteY26" fmla="*/ 109979 h 671202"/>
                <a:gd name="connsiteX27" fmla="*/ 395968 w 416084"/>
                <a:gd name="connsiteY27" fmla="*/ 503315 h 671202"/>
                <a:gd name="connsiteX28" fmla="*/ 393937 w 416084"/>
                <a:gd name="connsiteY28" fmla="*/ 596851 h 67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084" h="671202">
                  <a:moveTo>
                    <a:pt x="415225" y="497027"/>
                  </a:moveTo>
                  <a:cubicBezTo>
                    <a:pt x="415160" y="452617"/>
                    <a:pt x="414308" y="408141"/>
                    <a:pt x="412998" y="363731"/>
                  </a:cubicBezTo>
                  <a:cubicBezTo>
                    <a:pt x="410509" y="279169"/>
                    <a:pt x="407038" y="194476"/>
                    <a:pt x="401994" y="109979"/>
                  </a:cubicBezTo>
                  <a:cubicBezTo>
                    <a:pt x="398457" y="51355"/>
                    <a:pt x="375924" y="15919"/>
                    <a:pt x="315008" y="6618"/>
                  </a:cubicBezTo>
                  <a:cubicBezTo>
                    <a:pt x="246821" y="-3797"/>
                    <a:pt x="174900" y="198"/>
                    <a:pt x="106386" y="4325"/>
                  </a:cubicBezTo>
                  <a:cubicBezTo>
                    <a:pt x="75600" y="6159"/>
                    <a:pt x="44225" y="9172"/>
                    <a:pt x="25623" y="36945"/>
                  </a:cubicBezTo>
                  <a:cubicBezTo>
                    <a:pt x="7348" y="64128"/>
                    <a:pt x="6627" y="103167"/>
                    <a:pt x="3549" y="134673"/>
                  </a:cubicBezTo>
                  <a:cubicBezTo>
                    <a:pt x="-4967" y="223231"/>
                    <a:pt x="4793" y="313492"/>
                    <a:pt x="2697" y="402508"/>
                  </a:cubicBezTo>
                  <a:cubicBezTo>
                    <a:pt x="2501" y="461001"/>
                    <a:pt x="601" y="520018"/>
                    <a:pt x="5776" y="578380"/>
                  </a:cubicBezTo>
                  <a:cubicBezTo>
                    <a:pt x="9051" y="614864"/>
                    <a:pt x="16649" y="642768"/>
                    <a:pt x="51692" y="661305"/>
                  </a:cubicBezTo>
                  <a:cubicBezTo>
                    <a:pt x="75993" y="674143"/>
                    <a:pt x="113067" y="670737"/>
                    <a:pt x="139137" y="670933"/>
                  </a:cubicBezTo>
                  <a:cubicBezTo>
                    <a:pt x="185708" y="671261"/>
                    <a:pt x="232149" y="668182"/>
                    <a:pt x="278655" y="667134"/>
                  </a:cubicBezTo>
                  <a:cubicBezTo>
                    <a:pt x="331645" y="665955"/>
                    <a:pt x="402518" y="668444"/>
                    <a:pt x="412998" y="600716"/>
                  </a:cubicBezTo>
                  <a:cubicBezTo>
                    <a:pt x="418173" y="567244"/>
                    <a:pt x="415291" y="530826"/>
                    <a:pt x="415225" y="497027"/>
                  </a:cubicBezTo>
                  <a:close/>
                  <a:moveTo>
                    <a:pt x="393937" y="596851"/>
                  </a:moveTo>
                  <a:cubicBezTo>
                    <a:pt x="384570" y="645912"/>
                    <a:pt x="338589" y="647287"/>
                    <a:pt x="297781" y="647615"/>
                  </a:cubicBezTo>
                  <a:cubicBezTo>
                    <a:pt x="232280" y="648204"/>
                    <a:pt x="166647" y="654492"/>
                    <a:pt x="101146" y="650628"/>
                  </a:cubicBezTo>
                  <a:cubicBezTo>
                    <a:pt x="74749" y="649056"/>
                    <a:pt x="43570" y="642309"/>
                    <a:pt x="31125" y="615454"/>
                  </a:cubicBezTo>
                  <a:cubicBezTo>
                    <a:pt x="23592" y="599209"/>
                    <a:pt x="24706" y="576808"/>
                    <a:pt x="23658" y="559319"/>
                  </a:cubicBezTo>
                  <a:cubicBezTo>
                    <a:pt x="20710" y="507114"/>
                    <a:pt x="21758" y="454713"/>
                    <a:pt x="21889" y="402508"/>
                  </a:cubicBezTo>
                  <a:cubicBezTo>
                    <a:pt x="23265" y="344212"/>
                    <a:pt x="22806" y="285981"/>
                    <a:pt x="20448" y="227751"/>
                  </a:cubicBezTo>
                  <a:cubicBezTo>
                    <a:pt x="19138" y="196637"/>
                    <a:pt x="19793" y="165721"/>
                    <a:pt x="22741" y="134673"/>
                  </a:cubicBezTo>
                  <a:cubicBezTo>
                    <a:pt x="26212" y="98909"/>
                    <a:pt x="26540" y="44543"/>
                    <a:pt x="66430" y="28823"/>
                  </a:cubicBezTo>
                  <a:cubicBezTo>
                    <a:pt x="92696" y="18473"/>
                    <a:pt x="129966" y="22141"/>
                    <a:pt x="158132" y="21093"/>
                  </a:cubicBezTo>
                  <a:cubicBezTo>
                    <a:pt x="187084" y="20111"/>
                    <a:pt x="216035" y="19718"/>
                    <a:pt x="244987" y="20700"/>
                  </a:cubicBezTo>
                  <a:cubicBezTo>
                    <a:pt x="272236" y="21552"/>
                    <a:pt x="301908" y="21421"/>
                    <a:pt x="328305" y="28626"/>
                  </a:cubicBezTo>
                  <a:cubicBezTo>
                    <a:pt x="370357" y="40154"/>
                    <a:pt x="380247" y="69630"/>
                    <a:pt x="382736" y="109979"/>
                  </a:cubicBezTo>
                  <a:cubicBezTo>
                    <a:pt x="390793" y="240785"/>
                    <a:pt x="395968" y="372247"/>
                    <a:pt x="395968" y="503315"/>
                  </a:cubicBezTo>
                  <a:cubicBezTo>
                    <a:pt x="396033" y="533380"/>
                    <a:pt x="399570" y="567310"/>
                    <a:pt x="393937" y="596851"/>
                  </a:cubicBezTo>
                  <a:close/>
                </a:path>
              </a:pathLst>
            </a:custGeom>
            <a:grpFill/>
            <a:ln w="6539" cap="flat">
              <a:noFill/>
              <a:prstDash val="solid"/>
              <a:miter/>
            </a:ln>
          </p:spPr>
          <p:txBody>
            <a:bodyPr rtlCol="0" anchor="ctr"/>
            <a:lstStyle/>
            <a:p>
              <a:endParaRPr lang="en-US" sz="2700"/>
            </a:p>
          </p:txBody>
        </p:sp>
        <p:sp>
          <p:nvSpPr>
            <p:cNvPr id="16" name="Freeform: Shape 15">
              <a:extLst>
                <a:ext uri="{FF2B5EF4-FFF2-40B4-BE49-F238E27FC236}">
                  <a16:creationId xmlns:a16="http://schemas.microsoft.com/office/drawing/2014/main" id="{2433C976-399B-4822-9005-690881564392}"/>
                </a:ext>
              </a:extLst>
            </p:cNvPr>
            <p:cNvSpPr/>
            <p:nvPr/>
          </p:nvSpPr>
          <p:spPr>
            <a:xfrm>
              <a:off x="4953908" y="2534114"/>
              <a:ext cx="90563" cy="16191"/>
            </a:xfrm>
            <a:custGeom>
              <a:avLst/>
              <a:gdLst>
                <a:gd name="connsiteX0" fmla="*/ 6951 w 90563"/>
                <a:gd name="connsiteY0" fmla="*/ 16184 h 16191"/>
                <a:gd name="connsiteX1" fmla="*/ 83588 w 90563"/>
                <a:gd name="connsiteY1" fmla="*/ 14415 h 16191"/>
                <a:gd name="connsiteX2" fmla="*/ 83588 w 90563"/>
                <a:gd name="connsiteY2" fmla="*/ 5 h 16191"/>
                <a:gd name="connsiteX3" fmla="*/ 6951 w 90563"/>
                <a:gd name="connsiteY3" fmla="*/ 1773 h 16191"/>
                <a:gd name="connsiteX4" fmla="*/ 6951 w 90563"/>
                <a:gd name="connsiteY4" fmla="*/ 16184 h 16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63" h="16191">
                  <a:moveTo>
                    <a:pt x="6951" y="16184"/>
                  </a:moveTo>
                  <a:cubicBezTo>
                    <a:pt x="32497" y="14939"/>
                    <a:pt x="58043" y="14350"/>
                    <a:pt x="83588" y="14415"/>
                  </a:cubicBezTo>
                  <a:cubicBezTo>
                    <a:pt x="92889" y="14415"/>
                    <a:pt x="92889" y="5"/>
                    <a:pt x="83588" y="5"/>
                  </a:cubicBezTo>
                  <a:cubicBezTo>
                    <a:pt x="58043" y="-61"/>
                    <a:pt x="32497" y="529"/>
                    <a:pt x="6951" y="1773"/>
                  </a:cubicBezTo>
                  <a:cubicBezTo>
                    <a:pt x="-2284" y="2166"/>
                    <a:pt x="-2350" y="16577"/>
                    <a:pt x="6951" y="16184"/>
                  </a:cubicBezTo>
                  <a:close/>
                </a:path>
              </a:pathLst>
            </a:custGeom>
            <a:grpFill/>
            <a:ln w="6539" cap="flat">
              <a:noFill/>
              <a:prstDash val="solid"/>
              <a:miter/>
            </a:ln>
          </p:spPr>
          <p:txBody>
            <a:bodyPr rtlCol="0" anchor="ctr"/>
            <a:lstStyle/>
            <a:p>
              <a:endParaRPr lang="en-US" sz="2700"/>
            </a:p>
          </p:txBody>
        </p:sp>
        <p:sp>
          <p:nvSpPr>
            <p:cNvPr id="17" name="Freeform: Shape 16">
              <a:extLst>
                <a:ext uri="{FF2B5EF4-FFF2-40B4-BE49-F238E27FC236}">
                  <a16:creationId xmlns:a16="http://schemas.microsoft.com/office/drawing/2014/main" id="{12B4E787-C683-4483-B149-66F89D6C4767}"/>
                </a:ext>
              </a:extLst>
            </p:cNvPr>
            <p:cNvSpPr/>
            <p:nvPr/>
          </p:nvSpPr>
          <p:spPr>
            <a:xfrm>
              <a:off x="5057135" y="2534238"/>
              <a:ext cx="14899" cy="14891"/>
            </a:xfrm>
            <a:custGeom>
              <a:avLst/>
              <a:gdLst>
                <a:gd name="connsiteX0" fmla="*/ 12326 w 14899"/>
                <a:gd name="connsiteY0" fmla="*/ 12784 h 14891"/>
                <a:gd name="connsiteX1" fmla="*/ 12784 w 14899"/>
                <a:gd name="connsiteY1" fmla="*/ 12326 h 14891"/>
                <a:gd name="connsiteX2" fmla="*/ 2566 w 14899"/>
                <a:gd name="connsiteY2" fmla="*/ 2108 h 14891"/>
                <a:gd name="connsiteX3" fmla="*/ 2108 w 14899"/>
                <a:gd name="connsiteY3" fmla="*/ 2566 h 14891"/>
                <a:gd name="connsiteX4" fmla="*/ 12326 w 14899"/>
                <a:gd name="connsiteY4" fmla="*/ 12784 h 14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891">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16"/>
                    <a:pt x="5776" y="19334"/>
                    <a:pt x="12326" y="12784"/>
                  </a:cubicBezTo>
                  <a:close/>
                </a:path>
              </a:pathLst>
            </a:custGeom>
            <a:grpFill/>
            <a:ln w="6539" cap="flat">
              <a:noFill/>
              <a:prstDash val="solid"/>
              <a:miter/>
            </a:ln>
          </p:spPr>
          <p:txBody>
            <a:bodyPr rtlCol="0" anchor="ctr"/>
            <a:lstStyle/>
            <a:p>
              <a:endParaRPr lang="en-US" sz="2700"/>
            </a:p>
          </p:txBody>
        </p:sp>
        <p:sp>
          <p:nvSpPr>
            <p:cNvPr id="18" name="Freeform: Shape 17">
              <a:extLst>
                <a:ext uri="{FF2B5EF4-FFF2-40B4-BE49-F238E27FC236}">
                  <a16:creationId xmlns:a16="http://schemas.microsoft.com/office/drawing/2014/main" id="{5C080F9B-6DFC-4ED6-87BD-068DA7621C06}"/>
                </a:ext>
              </a:extLst>
            </p:cNvPr>
            <p:cNvSpPr/>
            <p:nvPr/>
          </p:nvSpPr>
          <p:spPr>
            <a:xfrm>
              <a:off x="5086283" y="2534631"/>
              <a:ext cx="14899" cy="14926"/>
            </a:xfrm>
            <a:custGeom>
              <a:avLst/>
              <a:gdLst>
                <a:gd name="connsiteX0" fmla="*/ 12326 w 14899"/>
                <a:gd name="connsiteY0" fmla="*/ 12784 h 14926"/>
                <a:gd name="connsiteX1" fmla="*/ 12784 w 14899"/>
                <a:gd name="connsiteY1" fmla="*/ 12326 h 14926"/>
                <a:gd name="connsiteX2" fmla="*/ 2566 w 14899"/>
                <a:gd name="connsiteY2" fmla="*/ 2108 h 14926"/>
                <a:gd name="connsiteX3" fmla="*/ 2108 w 14899"/>
                <a:gd name="connsiteY3" fmla="*/ 2566 h 14926"/>
                <a:gd name="connsiteX4" fmla="*/ 12326 w 14899"/>
                <a:gd name="connsiteY4" fmla="*/ 12784 h 14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9" h="14926">
                  <a:moveTo>
                    <a:pt x="12326" y="12784"/>
                  </a:moveTo>
                  <a:cubicBezTo>
                    <a:pt x="12457" y="12653"/>
                    <a:pt x="12588" y="12522"/>
                    <a:pt x="12784" y="12326"/>
                  </a:cubicBezTo>
                  <a:cubicBezTo>
                    <a:pt x="19334" y="5776"/>
                    <a:pt x="9182" y="-4443"/>
                    <a:pt x="2566" y="2108"/>
                  </a:cubicBezTo>
                  <a:cubicBezTo>
                    <a:pt x="2435" y="2238"/>
                    <a:pt x="2304" y="2370"/>
                    <a:pt x="2108" y="2566"/>
                  </a:cubicBezTo>
                  <a:cubicBezTo>
                    <a:pt x="-4443" y="9182"/>
                    <a:pt x="5776" y="19400"/>
                    <a:pt x="12326" y="12784"/>
                  </a:cubicBezTo>
                  <a:close/>
                </a:path>
              </a:pathLst>
            </a:custGeom>
            <a:grpFill/>
            <a:ln w="6539" cap="flat">
              <a:noFill/>
              <a:prstDash val="solid"/>
              <a:miter/>
            </a:ln>
          </p:spPr>
          <p:txBody>
            <a:bodyPr rtlCol="0" anchor="ctr"/>
            <a:lstStyle/>
            <a:p>
              <a:endParaRPr lang="en-US" sz="2700"/>
            </a:p>
          </p:txBody>
        </p:sp>
        <p:sp>
          <p:nvSpPr>
            <p:cNvPr id="19" name="Freeform: Shape 18">
              <a:extLst>
                <a:ext uri="{FF2B5EF4-FFF2-40B4-BE49-F238E27FC236}">
                  <a16:creationId xmlns:a16="http://schemas.microsoft.com/office/drawing/2014/main" id="{1B9A8C52-B427-44B1-837A-A2183D88DA49}"/>
                </a:ext>
              </a:extLst>
            </p:cNvPr>
            <p:cNvSpPr/>
            <p:nvPr/>
          </p:nvSpPr>
          <p:spPr>
            <a:xfrm>
              <a:off x="4943014" y="3073200"/>
              <a:ext cx="112668" cy="47777"/>
            </a:xfrm>
            <a:custGeom>
              <a:avLst/>
              <a:gdLst>
                <a:gd name="connsiteX0" fmla="*/ 61796 w 112668"/>
                <a:gd name="connsiteY0" fmla="*/ 389 h 47777"/>
                <a:gd name="connsiteX1" fmla="*/ 94 w 112668"/>
                <a:gd name="connsiteY1" fmla="*/ 24363 h 47777"/>
                <a:gd name="connsiteX2" fmla="*/ 56818 w 112668"/>
                <a:gd name="connsiteY2" fmla="*/ 47419 h 47777"/>
                <a:gd name="connsiteX3" fmla="*/ 112625 w 112668"/>
                <a:gd name="connsiteY3" fmla="*/ 25607 h 47777"/>
                <a:gd name="connsiteX4" fmla="*/ 61796 w 112668"/>
                <a:gd name="connsiteY4" fmla="*/ 389 h 47777"/>
                <a:gd name="connsiteX5" fmla="*/ 95464 w 112668"/>
                <a:gd name="connsiteY5" fmla="*/ 27245 h 47777"/>
                <a:gd name="connsiteX6" fmla="*/ 53543 w 112668"/>
                <a:gd name="connsiteY6" fmla="*/ 33140 h 47777"/>
                <a:gd name="connsiteX7" fmla="*/ 16993 w 112668"/>
                <a:gd name="connsiteY7" fmla="*/ 29668 h 47777"/>
                <a:gd name="connsiteX8" fmla="*/ 61796 w 112668"/>
                <a:gd name="connsiteY8" fmla="*/ 14865 h 47777"/>
                <a:gd name="connsiteX9" fmla="*/ 95464 w 112668"/>
                <a:gd name="connsiteY9" fmla="*/ 27245 h 4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668" h="47777">
                  <a:moveTo>
                    <a:pt x="61796" y="389"/>
                  </a:moveTo>
                  <a:cubicBezTo>
                    <a:pt x="41687" y="192"/>
                    <a:pt x="2583" y="-4327"/>
                    <a:pt x="94" y="24363"/>
                  </a:cubicBezTo>
                  <a:cubicBezTo>
                    <a:pt x="-2264" y="50891"/>
                    <a:pt x="40377" y="47943"/>
                    <a:pt x="56818" y="47419"/>
                  </a:cubicBezTo>
                  <a:cubicBezTo>
                    <a:pt x="72604" y="46895"/>
                    <a:pt x="111512" y="48860"/>
                    <a:pt x="112625" y="25607"/>
                  </a:cubicBezTo>
                  <a:cubicBezTo>
                    <a:pt x="114001" y="-4392"/>
                    <a:pt x="81840" y="127"/>
                    <a:pt x="61796" y="389"/>
                  </a:cubicBezTo>
                  <a:close/>
                  <a:moveTo>
                    <a:pt x="95464" y="27245"/>
                  </a:moveTo>
                  <a:cubicBezTo>
                    <a:pt x="89110" y="34581"/>
                    <a:pt x="62975" y="33009"/>
                    <a:pt x="53543" y="33140"/>
                  </a:cubicBezTo>
                  <a:cubicBezTo>
                    <a:pt x="46862" y="33205"/>
                    <a:pt x="19155" y="34450"/>
                    <a:pt x="16993" y="29668"/>
                  </a:cubicBezTo>
                  <a:cubicBezTo>
                    <a:pt x="8740" y="11197"/>
                    <a:pt x="54853" y="14799"/>
                    <a:pt x="61796" y="14865"/>
                  </a:cubicBezTo>
                  <a:cubicBezTo>
                    <a:pt x="68150" y="14734"/>
                    <a:pt x="108695" y="11983"/>
                    <a:pt x="95464" y="27245"/>
                  </a:cubicBezTo>
                  <a:close/>
                </a:path>
              </a:pathLst>
            </a:custGeom>
            <a:grpFill/>
            <a:ln w="6539" cap="flat">
              <a:noFill/>
              <a:prstDash val="solid"/>
              <a:miter/>
            </a:ln>
          </p:spPr>
          <p:txBody>
            <a:bodyPr rtlCol="0" anchor="ctr"/>
            <a:lstStyle/>
            <a:p>
              <a:endParaRPr lang="en-US" sz="2700"/>
            </a:p>
          </p:txBody>
        </p:sp>
        <p:sp>
          <p:nvSpPr>
            <p:cNvPr id="20" name="Freeform: Shape 19">
              <a:extLst>
                <a:ext uri="{FF2B5EF4-FFF2-40B4-BE49-F238E27FC236}">
                  <a16:creationId xmlns:a16="http://schemas.microsoft.com/office/drawing/2014/main" id="{4511D70F-4728-4C22-80F5-C810A5D98085}"/>
                </a:ext>
              </a:extLst>
            </p:cNvPr>
            <p:cNvSpPr/>
            <p:nvPr/>
          </p:nvSpPr>
          <p:spPr>
            <a:xfrm>
              <a:off x="4823727" y="2577217"/>
              <a:ext cx="354668" cy="487143"/>
            </a:xfrm>
            <a:custGeom>
              <a:avLst/>
              <a:gdLst>
                <a:gd name="connsiteX0" fmla="*/ 340317 w 354668"/>
                <a:gd name="connsiteY0" fmla="*/ 4521 h 487143"/>
                <a:gd name="connsiteX1" fmla="*/ 340317 w 354668"/>
                <a:gd name="connsiteY1" fmla="*/ 4521 h 487143"/>
                <a:gd name="connsiteX2" fmla="*/ 339859 w 354668"/>
                <a:gd name="connsiteY2" fmla="*/ 3735 h 487143"/>
                <a:gd name="connsiteX3" fmla="*/ 333767 w 354668"/>
                <a:gd name="connsiteY3" fmla="*/ 2 h 487143"/>
                <a:gd name="connsiteX4" fmla="*/ 10452 w 354668"/>
                <a:gd name="connsiteY4" fmla="*/ 3998 h 487143"/>
                <a:gd name="connsiteX5" fmla="*/ 4164 w 354668"/>
                <a:gd name="connsiteY5" fmla="*/ 8059 h 487143"/>
                <a:gd name="connsiteX6" fmla="*/ 4033 w 354668"/>
                <a:gd name="connsiteY6" fmla="*/ 8321 h 487143"/>
                <a:gd name="connsiteX7" fmla="*/ 3836 w 354668"/>
                <a:gd name="connsiteY7" fmla="*/ 8975 h 487143"/>
                <a:gd name="connsiteX8" fmla="*/ 3247 w 354668"/>
                <a:gd name="connsiteY8" fmla="*/ 11203 h 487143"/>
                <a:gd name="connsiteX9" fmla="*/ 4557 w 354668"/>
                <a:gd name="connsiteY9" fmla="*/ 238427 h 487143"/>
                <a:gd name="connsiteX10" fmla="*/ 692 w 354668"/>
                <a:gd name="connsiteY10" fmla="*/ 479931 h 487143"/>
                <a:gd name="connsiteX11" fmla="*/ 1806 w 354668"/>
                <a:gd name="connsiteY11" fmla="*/ 483468 h 487143"/>
                <a:gd name="connsiteX12" fmla="*/ 7963 w 354668"/>
                <a:gd name="connsiteY12" fmla="*/ 487136 h 487143"/>
                <a:gd name="connsiteX13" fmla="*/ 176695 w 354668"/>
                <a:gd name="connsiteY13" fmla="*/ 484778 h 487143"/>
                <a:gd name="connsiteX14" fmla="*/ 347457 w 354668"/>
                <a:gd name="connsiteY14" fmla="*/ 483926 h 487143"/>
                <a:gd name="connsiteX15" fmla="*/ 350666 w 354668"/>
                <a:gd name="connsiteY15" fmla="*/ 483075 h 487143"/>
                <a:gd name="connsiteX16" fmla="*/ 354662 w 354668"/>
                <a:gd name="connsiteY16" fmla="*/ 476721 h 487143"/>
                <a:gd name="connsiteX17" fmla="*/ 341038 w 354668"/>
                <a:gd name="connsiteY17" fmla="*/ 7207 h 487143"/>
                <a:gd name="connsiteX18" fmla="*/ 340317 w 354668"/>
                <a:gd name="connsiteY18" fmla="*/ 4521 h 487143"/>
                <a:gd name="connsiteX19" fmla="*/ 176629 w 354668"/>
                <a:gd name="connsiteY19" fmla="*/ 470368 h 487143"/>
                <a:gd name="connsiteX20" fmla="*/ 14972 w 354668"/>
                <a:gd name="connsiteY20" fmla="*/ 472595 h 487143"/>
                <a:gd name="connsiteX21" fmla="*/ 18967 w 354668"/>
                <a:gd name="connsiteY21" fmla="*/ 238427 h 487143"/>
                <a:gd name="connsiteX22" fmla="*/ 17330 w 354668"/>
                <a:gd name="connsiteY22" fmla="*/ 18473 h 487143"/>
                <a:gd name="connsiteX23" fmla="*/ 326824 w 354668"/>
                <a:gd name="connsiteY23" fmla="*/ 14543 h 487143"/>
                <a:gd name="connsiteX24" fmla="*/ 339859 w 354668"/>
                <a:gd name="connsiteY24" fmla="*/ 469647 h 487143"/>
                <a:gd name="connsiteX25" fmla="*/ 176629 w 354668"/>
                <a:gd name="connsiteY25" fmla="*/ 470368 h 4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4668" h="487143">
                  <a:moveTo>
                    <a:pt x="340317" y="4521"/>
                  </a:moveTo>
                  <a:lnTo>
                    <a:pt x="340317" y="4521"/>
                  </a:lnTo>
                  <a:cubicBezTo>
                    <a:pt x="340186" y="4259"/>
                    <a:pt x="340055" y="3998"/>
                    <a:pt x="339859" y="3735"/>
                  </a:cubicBezTo>
                  <a:cubicBezTo>
                    <a:pt x="338811" y="1639"/>
                    <a:pt x="336846" y="-64"/>
                    <a:pt x="333767" y="2"/>
                  </a:cubicBezTo>
                  <a:cubicBezTo>
                    <a:pt x="226017" y="919"/>
                    <a:pt x="118267" y="5635"/>
                    <a:pt x="10452" y="3998"/>
                  </a:cubicBezTo>
                  <a:cubicBezTo>
                    <a:pt x="7177" y="3932"/>
                    <a:pt x="5146" y="5766"/>
                    <a:pt x="4164" y="8059"/>
                  </a:cubicBezTo>
                  <a:cubicBezTo>
                    <a:pt x="4098" y="8124"/>
                    <a:pt x="4033" y="8255"/>
                    <a:pt x="4033" y="8321"/>
                  </a:cubicBezTo>
                  <a:cubicBezTo>
                    <a:pt x="3967" y="8517"/>
                    <a:pt x="3902" y="8779"/>
                    <a:pt x="3836" y="8975"/>
                  </a:cubicBezTo>
                  <a:cubicBezTo>
                    <a:pt x="3574" y="9696"/>
                    <a:pt x="3312" y="10351"/>
                    <a:pt x="3247" y="11203"/>
                  </a:cubicBezTo>
                  <a:cubicBezTo>
                    <a:pt x="-1469" y="86857"/>
                    <a:pt x="6129" y="162642"/>
                    <a:pt x="4557" y="238427"/>
                  </a:cubicBezTo>
                  <a:cubicBezTo>
                    <a:pt x="2854" y="318994"/>
                    <a:pt x="-1731" y="399364"/>
                    <a:pt x="692" y="479931"/>
                  </a:cubicBezTo>
                  <a:cubicBezTo>
                    <a:pt x="758" y="481372"/>
                    <a:pt x="1151" y="482485"/>
                    <a:pt x="1806" y="483468"/>
                  </a:cubicBezTo>
                  <a:cubicBezTo>
                    <a:pt x="2854" y="485630"/>
                    <a:pt x="4819" y="487267"/>
                    <a:pt x="7963" y="487136"/>
                  </a:cubicBezTo>
                  <a:cubicBezTo>
                    <a:pt x="64294" y="485695"/>
                    <a:pt x="120429" y="487922"/>
                    <a:pt x="176695" y="484778"/>
                  </a:cubicBezTo>
                  <a:cubicBezTo>
                    <a:pt x="233681" y="481634"/>
                    <a:pt x="290405" y="485498"/>
                    <a:pt x="347457" y="483926"/>
                  </a:cubicBezTo>
                  <a:cubicBezTo>
                    <a:pt x="348701" y="483861"/>
                    <a:pt x="349749" y="483533"/>
                    <a:pt x="350666" y="483075"/>
                  </a:cubicBezTo>
                  <a:cubicBezTo>
                    <a:pt x="353025" y="482158"/>
                    <a:pt x="354793" y="480062"/>
                    <a:pt x="354662" y="476721"/>
                  </a:cubicBezTo>
                  <a:cubicBezTo>
                    <a:pt x="347195" y="320369"/>
                    <a:pt x="348439" y="163559"/>
                    <a:pt x="341038" y="7207"/>
                  </a:cubicBezTo>
                  <a:cubicBezTo>
                    <a:pt x="340972" y="6225"/>
                    <a:pt x="340645" y="5373"/>
                    <a:pt x="340317" y="4521"/>
                  </a:cubicBezTo>
                  <a:close/>
                  <a:moveTo>
                    <a:pt x="176629" y="470368"/>
                  </a:moveTo>
                  <a:cubicBezTo>
                    <a:pt x="122721" y="473250"/>
                    <a:pt x="68879" y="471481"/>
                    <a:pt x="14972" y="472595"/>
                  </a:cubicBezTo>
                  <a:cubicBezTo>
                    <a:pt x="13007" y="394451"/>
                    <a:pt x="17330" y="316505"/>
                    <a:pt x="18967" y="238427"/>
                  </a:cubicBezTo>
                  <a:cubicBezTo>
                    <a:pt x="20474" y="165066"/>
                    <a:pt x="13465" y="91704"/>
                    <a:pt x="17330" y="18473"/>
                  </a:cubicBezTo>
                  <a:cubicBezTo>
                    <a:pt x="120560" y="19783"/>
                    <a:pt x="223725" y="15526"/>
                    <a:pt x="326824" y="14543"/>
                  </a:cubicBezTo>
                  <a:cubicBezTo>
                    <a:pt x="333767" y="166048"/>
                    <a:pt x="332850" y="318077"/>
                    <a:pt x="339859" y="469647"/>
                  </a:cubicBezTo>
                  <a:cubicBezTo>
                    <a:pt x="285427" y="470695"/>
                    <a:pt x="231126" y="467420"/>
                    <a:pt x="176629" y="470368"/>
                  </a:cubicBezTo>
                  <a:close/>
                </a:path>
              </a:pathLst>
            </a:custGeom>
            <a:grpFill/>
            <a:ln w="6539" cap="flat">
              <a:noFill/>
              <a:prstDash val="solid"/>
              <a:miter/>
            </a:ln>
          </p:spPr>
          <p:txBody>
            <a:bodyPr rtlCol="0" anchor="ctr"/>
            <a:lstStyle/>
            <a:p>
              <a:endParaRPr lang="en-US" sz="2700"/>
            </a:p>
          </p:txBody>
        </p:sp>
        <p:sp>
          <p:nvSpPr>
            <p:cNvPr id="21" name="Freeform: Shape 20">
              <a:extLst>
                <a:ext uri="{FF2B5EF4-FFF2-40B4-BE49-F238E27FC236}">
                  <a16:creationId xmlns:a16="http://schemas.microsoft.com/office/drawing/2014/main" id="{DCE1AED7-C1EE-4FFB-9EB2-A4DFA8B3365C}"/>
                </a:ext>
              </a:extLst>
            </p:cNvPr>
            <p:cNvSpPr/>
            <p:nvPr/>
          </p:nvSpPr>
          <p:spPr>
            <a:xfrm>
              <a:off x="4874120" y="2631476"/>
              <a:ext cx="47962" cy="53425"/>
            </a:xfrm>
            <a:custGeom>
              <a:avLst/>
              <a:gdLst>
                <a:gd name="connsiteX0" fmla="*/ 35321 w 47962"/>
                <a:gd name="connsiteY0" fmla="*/ 1746 h 53425"/>
                <a:gd name="connsiteX1" fmla="*/ 998 w 47962"/>
                <a:gd name="connsiteY1" fmla="*/ 42619 h 53425"/>
                <a:gd name="connsiteX2" fmla="*/ 13443 w 47962"/>
                <a:gd name="connsiteY2" fmla="*/ 49890 h 53425"/>
                <a:gd name="connsiteX3" fmla="*/ 45539 w 47962"/>
                <a:gd name="connsiteY3" fmla="*/ 11899 h 53425"/>
                <a:gd name="connsiteX4" fmla="*/ 35321 w 47962"/>
                <a:gd name="connsiteY4" fmla="*/ 1746 h 5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2" h="53425">
                  <a:moveTo>
                    <a:pt x="35321" y="1746"/>
                  </a:moveTo>
                  <a:cubicBezTo>
                    <a:pt x="21434" y="13209"/>
                    <a:pt x="9906" y="26964"/>
                    <a:pt x="998" y="42619"/>
                  </a:cubicBezTo>
                  <a:cubicBezTo>
                    <a:pt x="-3587" y="50676"/>
                    <a:pt x="8858" y="58012"/>
                    <a:pt x="13443" y="49890"/>
                  </a:cubicBezTo>
                  <a:cubicBezTo>
                    <a:pt x="21762" y="35217"/>
                    <a:pt x="32504" y="22641"/>
                    <a:pt x="45539" y="11899"/>
                  </a:cubicBezTo>
                  <a:cubicBezTo>
                    <a:pt x="52678" y="6069"/>
                    <a:pt x="42460" y="-4083"/>
                    <a:pt x="35321" y="1746"/>
                  </a:cubicBezTo>
                  <a:close/>
                </a:path>
              </a:pathLst>
            </a:custGeom>
            <a:grpFill/>
            <a:ln w="6539" cap="flat">
              <a:noFill/>
              <a:prstDash val="solid"/>
              <a:miter/>
            </a:ln>
          </p:spPr>
          <p:txBody>
            <a:bodyPr rtlCol="0" anchor="ctr"/>
            <a:lstStyle/>
            <a:p>
              <a:endParaRPr lang="en-US" sz="2700"/>
            </a:p>
          </p:txBody>
        </p:sp>
        <p:sp>
          <p:nvSpPr>
            <p:cNvPr id="22" name="Freeform: Shape 21">
              <a:extLst>
                <a:ext uri="{FF2B5EF4-FFF2-40B4-BE49-F238E27FC236}">
                  <a16:creationId xmlns:a16="http://schemas.microsoft.com/office/drawing/2014/main" id="{201B7371-05B3-48C6-A36D-22AE504E34FA}"/>
                </a:ext>
              </a:extLst>
            </p:cNvPr>
            <p:cNvSpPr/>
            <p:nvPr/>
          </p:nvSpPr>
          <p:spPr>
            <a:xfrm>
              <a:off x="4912738" y="2635917"/>
              <a:ext cx="40074" cy="45798"/>
            </a:xfrm>
            <a:custGeom>
              <a:avLst/>
              <a:gdLst>
                <a:gd name="connsiteX0" fmla="*/ 28012 w 40074"/>
                <a:gd name="connsiteY0" fmla="*/ 2415 h 45798"/>
                <a:gd name="connsiteX1" fmla="*/ 1811 w 40074"/>
                <a:gd name="connsiteY1" fmla="*/ 33201 h 45798"/>
                <a:gd name="connsiteX2" fmla="*/ 12030 w 40074"/>
                <a:gd name="connsiteY2" fmla="*/ 43419 h 45798"/>
                <a:gd name="connsiteX3" fmla="*/ 38230 w 40074"/>
                <a:gd name="connsiteY3" fmla="*/ 12633 h 45798"/>
                <a:gd name="connsiteX4" fmla="*/ 28012 w 40074"/>
                <a:gd name="connsiteY4" fmla="*/ 2415 h 4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74" h="45798">
                  <a:moveTo>
                    <a:pt x="28012" y="2415"/>
                  </a:moveTo>
                  <a:cubicBezTo>
                    <a:pt x="19300" y="12699"/>
                    <a:pt x="10523" y="22917"/>
                    <a:pt x="1811" y="33201"/>
                  </a:cubicBezTo>
                  <a:cubicBezTo>
                    <a:pt x="-4149" y="40209"/>
                    <a:pt x="6003" y="50493"/>
                    <a:pt x="12030" y="43419"/>
                  </a:cubicBezTo>
                  <a:cubicBezTo>
                    <a:pt x="20741" y="33135"/>
                    <a:pt x="29453" y="22917"/>
                    <a:pt x="38230" y="12633"/>
                  </a:cubicBezTo>
                  <a:cubicBezTo>
                    <a:pt x="44256" y="5559"/>
                    <a:pt x="34103" y="-4725"/>
                    <a:pt x="28012" y="2415"/>
                  </a:cubicBezTo>
                  <a:close/>
                </a:path>
              </a:pathLst>
            </a:custGeom>
            <a:grpFill/>
            <a:ln w="6539" cap="flat">
              <a:noFill/>
              <a:prstDash val="solid"/>
              <a:miter/>
            </a:ln>
          </p:spPr>
          <p:txBody>
            <a:bodyPr rtlCol="0" anchor="ctr"/>
            <a:lstStyle/>
            <a:p>
              <a:endParaRPr lang="en-US" sz="2700"/>
            </a:p>
          </p:txBody>
        </p:sp>
      </p:grpSp>
      <p:grpSp>
        <p:nvGrpSpPr>
          <p:cNvPr id="2" name="Group 1">
            <a:extLst>
              <a:ext uri="{FF2B5EF4-FFF2-40B4-BE49-F238E27FC236}">
                <a16:creationId xmlns:a16="http://schemas.microsoft.com/office/drawing/2014/main" id="{19828931-9901-8653-1883-ED532C2060E5}"/>
              </a:ext>
            </a:extLst>
          </p:cNvPr>
          <p:cNvGrpSpPr/>
          <p:nvPr/>
        </p:nvGrpSpPr>
        <p:grpSpPr>
          <a:xfrm>
            <a:off x="2490907" y="4762500"/>
            <a:ext cx="2735158" cy="2311031"/>
            <a:chOff x="7061623" y="4752916"/>
            <a:chExt cx="2735158" cy="2311031"/>
          </a:xfrm>
        </p:grpSpPr>
        <p:sp>
          <p:nvSpPr>
            <p:cNvPr id="3" name="Freeform: Shape 117">
              <a:extLst>
                <a:ext uri="{FF2B5EF4-FFF2-40B4-BE49-F238E27FC236}">
                  <a16:creationId xmlns:a16="http://schemas.microsoft.com/office/drawing/2014/main" id="{907D2464-5827-527D-AB7B-0BD379D419BA}"/>
                </a:ext>
              </a:extLst>
            </p:cNvPr>
            <p:cNvSpPr/>
            <p:nvPr/>
          </p:nvSpPr>
          <p:spPr>
            <a:xfrm rot="14680648">
              <a:off x="7315755" y="5080157"/>
              <a:ext cx="1598794" cy="2107057"/>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0" name="Freeform: Shape 58">
              <a:extLst>
                <a:ext uri="{FF2B5EF4-FFF2-40B4-BE49-F238E27FC236}">
                  <a16:creationId xmlns:a16="http://schemas.microsoft.com/office/drawing/2014/main" id="{4B867EC5-1874-C8A9-D565-429DB4EE7382}"/>
                </a:ext>
              </a:extLst>
            </p:cNvPr>
            <p:cNvSpPr/>
            <p:nvPr/>
          </p:nvSpPr>
          <p:spPr>
            <a:xfrm>
              <a:off x="7108915" y="4752916"/>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grpSp>
        <p:nvGrpSpPr>
          <p:cNvPr id="62" name="Group 61">
            <a:extLst>
              <a:ext uri="{FF2B5EF4-FFF2-40B4-BE49-F238E27FC236}">
                <a16:creationId xmlns:a16="http://schemas.microsoft.com/office/drawing/2014/main" id="{072F8350-0A27-B58B-472F-81DF72846462}"/>
              </a:ext>
            </a:extLst>
          </p:cNvPr>
          <p:cNvGrpSpPr/>
          <p:nvPr/>
        </p:nvGrpSpPr>
        <p:grpSpPr>
          <a:xfrm>
            <a:off x="5876631" y="6369390"/>
            <a:ext cx="2687866" cy="2311031"/>
            <a:chOff x="10515600" y="4315992"/>
            <a:chExt cx="2687866" cy="2311031"/>
          </a:xfrm>
        </p:grpSpPr>
        <p:sp>
          <p:nvSpPr>
            <p:cNvPr id="63" name="Freeform: Shape 116">
              <a:extLst>
                <a:ext uri="{FF2B5EF4-FFF2-40B4-BE49-F238E27FC236}">
                  <a16:creationId xmlns:a16="http://schemas.microsoft.com/office/drawing/2014/main" id="{3BBC2CC4-1E70-0909-86FE-DC0D6DCA451D}"/>
                </a:ext>
              </a:extLst>
            </p:cNvPr>
            <p:cNvSpPr/>
            <p:nvPr/>
          </p:nvSpPr>
          <p:spPr>
            <a:xfrm rot="4018600">
              <a:off x="11407603" y="4234612"/>
              <a:ext cx="1379293" cy="1817776"/>
            </a:xfrm>
            <a:custGeom>
              <a:avLst/>
              <a:gdLst>
                <a:gd name="connsiteX0" fmla="*/ 464092 w 497779"/>
                <a:gd name="connsiteY0" fmla="*/ 159993 h 656025"/>
                <a:gd name="connsiteX1" fmla="*/ 485505 w 497779"/>
                <a:gd name="connsiteY1" fmla="*/ 119461 h 656025"/>
                <a:gd name="connsiteX2" fmla="*/ 423266 w 497779"/>
                <a:gd name="connsiteY2" fmla="*/ 10141 h 656025"/>
                <a:gd name="connsiteX3" fmla="*/ 207713 w 497779"/>
                <a:gd name="connsiteY3" fmla="*/ 8429 h 656025"/>
                <a:gd name="connsiteX4" fmla="*/ 26706 w 497779"/>
                <a:gd name="connsiteY4" fmla="*/ 94914 h 656025"/>
                <a:gd name="connsiteX5" fmla="*/ 107503 w 497779"/>
                <a:gd name="connsiteY5" fmla="*/ 245051 h 656025"/>
                <a:gd name="connsiteX6" fmla="*/ 149471 w 497779"/>
                <a:gd name="connsiteY6" fmla="*/ 312698 h 656025"/>
                <a:gd name="connsiteX7" fmla="*/ 164317 w 497779"/>
                <a:gd name="connsiteY7" fmla="*/ 459410 h 656025"/>
                <a:gd name="connsiteX8" fmla="*/ 201718 w 497779"/>
                <a:gd name="connsiteY8" fmla="*/ 524203 h 656025"/>
                <a:gd name="connsiteX9" fmla="*/ 229697 w 497779"/>
                <a:gd name="connsiteY9" fmla="*/ 545610 h 656025"/>
                <a:gd name="connsiteX10" fmla="*/ 243115 w 497779"/>
                <a:gd name="connsiteY10" fmla="*/ 559882 h 656025"/>
                <a:gd name="connsiteX11" fmla="*/ 247398 w 497779"/>
                <a:gd name="connsiteY11" fmla="*/ 565020 h 656025"/>
                <a:gd name="connsiteX12" fmla="*/ 310779 w 497779"/>
                <a:gd name="connsiteY12" fmla="*/ 653218 h 656025"/>
                <a:gd name="connsiteX13" fmla="*/ 420411 w 497779"/>
                <a:gd name="connsiteY13" fmla="*/ 591279 h 656025"/>
                <a:gd name="connsiteX14" fmla="*/ 404994 w 497779"/>
                <a:gd name="connsiteY14" fmla="*/ 476821 h 656025"/>
                <a:gd name="connsiteX15" fmla="*/ 403566 w 497779"/>
                <a:gd name="connsiteY15" fmla="*/ 474538 h 656025"/>
                <a:gd name="connsiteX16" fmla="*/ 447533 w 497779"/>
                <a:gd name="connsiteY16" fmla="*/ 400611 h 656025"/>
                <a:gd name="connsiteX17" fmla="*/ 456669 w 497779"/>
                <a:gd name="connsiteY17" fmla="*/ 313269 h 656025"/>
                <a:gd name="connsiteX18" fmla="*/ 464092 w 497779"/>
                <a:gd name="connsiteY18" fmla="*/ 159993 h 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79" h="656025">
                  <a:moveTo>
                    <a:pt x="464092" y="159993"/>
                  </a:moveTo>
                  <a:cubicBezTo>
                    <a:pt x="472657" y="148005"/>
                    <a:pt x="480080" y="134875"/>
                    <a:pt x="485505" y="119461"/>
                  </a:cubicBezTo>
                  <a:cubicBezTo>
                    <a:pt x="500636" y="74078"/>
                    <a:pt x="468375" y="21558"/>
                    <a:pt x="423266" y="10141"/>
                  </a:cubicBezTo>
                  <a:cubicBezTo>
                    <a:pt x="356744" y="-7270"/>
                    <a:pt x="275377" y="1578"/>
                    <a:pt x="207713" y="8429"/>
                  </a:cubicBezTo>
                  <a:cubicBezTo>
                    <a:pt x="138337" y="15279"/>
                    <a:pt x="76098" y="46391"/>
                    <a:pt x="26706" y="94914"/>
                  </a:cubicBezTo>
                  <a:cubicBezTo>
                    <a:pt x="-41243" y="161420"/>
                    <a:pt x="33273" y="259037"/>
                    <a:pt x="107503" y="245051"/>
                  </a:cubicBezTo>
                  <a:cubicBezTo>
                    <a:pt x="110929" y="271311"/>
                    <a:pt x="126060" y="296429"/>
                    <a:pt x="149471" y="312698"/>
                  </a:cubicBezTo>
                  <a:cubicBezTo>
                    <a:pt x="124918" y="370070"/>
                    <a:pt x="147758" y="404893"/>
                    <a:pt x="164317" y="459410"/>
                  </a:cubicBezTo>
                  <a:cubicBezTo>
                    <a:pt x="172311" y="484814"/>
                    <a:pt x="185444" y="503652"/>
                    <a:pt x="201718" y="524203"/>
                  </a:cubicBezTo>
                  <a:cubicBezTo>
                    <a:pt x="211139" y="531339"/>
                    <a:pt x="220561" y="538475"/>
                    <a:pt x="229697" y="545610"/>
                  </a:cubicBezTo>
                  <a:cubicBezTo>
                    <a:pt x="234265" y="550463"/>
                    <a:pt x="238833" y="555030"/>
                    <a:pt x="243115" y="559882"/>
                  </a:cubicBezTo>
                  <a:cubicBezTo>
                    <a:pt x="244828" y="561880"/>
                    <a:pt x="246256" y="563593"/>
                    <a:pt x="247398" y="565020"/>
                  </a:cubicBezTo>
                  <a:cubicBezTo>
                    <a:pt x="247969" y="605266"/>
                    <a:pt x="267383" y="641230"/>
                    <a:pt x="310779" y="653218"/>
                  </a:cubicBezTo>
                  <a:cubicBezTo>
                    <a:pt x="353033" y="664921"/>
                    <a:pt x="413559" y="639232"/>
                    <a:pt x="420411" y="591279"/>
                  </a:cubicBezTo>
                  <a:cubicBezTo>
                    <a:pt x="426406" y="547894"/>
                    <a:pt x="425835" y="515926"/>
                    <a:pt x="404994" y="476821"/>
                  </a:cubicBezTo>
                  <a:lnTo>
                    <a:pt x="403566" y="474538"/>
                  </a:lnTo>
                  <a:cubicBezTo>
                    <a:pt x="424979" y="456841"/>
                    <a:pt x="439825" y="431152"/>
                    <a:pt x="447533" y="400611"/>
                  </a:cubicBezTo>
                  <a:cubicBezTo>
                    <a:pt x="454385" y="372924"/>
                    <a:pt x="458382" y="341812"/>
                    <a:pt x="456669" y="313269"/>
                  </a:cubicBezTo>
                  <a:cubicBezTo>
                    <a:pt x="510914" y="281872"/>
                    <a:pt x="509487" y="193674"/>
                    <a:pt x="464092" y="159993"/>
                  </a:cubicBezTo>
                  <a:close/>
                </a:path>
              </a:pathLst>
            </a:custGeom>
            <a:solidFill>
              <a:srgbClr val="FFDF00"/>
            </a:solidFill>
            <a:ln w="286" cap="flat">
              <a:noFill/>
              <a:prstDash val="solid"/>
              <a:miter/>
            </a:ln>
          </p:spPr>
          <p:txBody>
            <a:bodyPr rtlCol="0" anchor="ctr"/>
            <a:lstStyle/>
            <a:p>
              <a:endParaRPr lang="en-ID"/>
            </a:p>
          </p:txBody>
        </p:sp>
        <p:sp>
          <p:nvSpPr>
            <p:cNvPr id="64" name="Freeform: Shape 97">
              <a:extLst>
                <a:ext uri="{FF2B5EF4-FFF2-40B4-BE49-F238E27FC236}">
                  <a16:creationId xmlns:a16="http://schemas.microsoft.com/office/drawing/2014/main" id="{D9E64568-BF96-6892-00E2-20D5D4F835E3}"/>
                </a:ext>
              </a:extLst>
            </p:cNvPr>
            <p:cNvSpPr/>
            <p:nvPr/>
          </p:nvSpPr>
          <p:spPr>
            <a:xfrm rot="10800000">
              <a:off x="10515600" y="4315992"/>
              <a:ext cx="2687866" cy="2311031"/>
            </a:xfrm>
            <a:custGeom>
              <a:avLst/>
              <a:gdLst>
                <a:gd name="connsiteX0" fmla="*/ 265893 w 269646"/>
                <a:gd name="connsiteY0" fmla="*/ 62239 h 231842"/>
                <a:gd name="connsiteX1" fmla="*/ 264338 w 269646"/>
                <a:gd name="connsiteY1" fmla="*/ 57572 h 231842"/>
                <a:gd name="connsiteX2" fmla="*/ 265893 w 269646"/>
                <a:gd name="connsiteY2" fmla="*/ 56016 h 231842"/>
                <a:gd name="connsiteX3" fmla="*/ 269003 w 269646"/>
                <a:gd name="connsiteY3" fmla="*/ 51348 h 231842"/>
                <a:gd name="connsiteX4" fmla="*/ 239459 w 269646"/>
                <a:gd name="connsiteY4" fmla="*/ 1556 h 231842"/>
                <a:gd name="connsiteX5" fmla="*/ 234794 w 269646"/>
                <a:gd name="connsiteY5" fmla="*/ 1556 h 231842"/>
                <a:gd name="connsiteX6" fmla="*/ 230130 w 269646"/>
                <a:gd name="connsiteY6" fmla="*/ 0 h 231842"/>
                <a:gd name="connsiteX7" fmla="*/ 149273 w 269646"/>
                <a:gd name="connsiteY7" fmla="*/ 46680 h 231842"/>
                <a:gd name="connsiteX8" fmla="*/ 74637 w 269646"/>
                <a:gd name="connsiteY8" fmla="*/ 88691 h 231842"/>
                <a:gd name="connsiteX9" fmla="*/ 68417 w 269646"/>
                <a:gd name="connsiteY9" fmla="*/ 80911 h 231842"/>
                <a:gd name="connsiteX10" fmla="*/ 55977 w 269646"/>
                <a:gd name="connsiteY10" fmla="*/ 74687 h 231842"/>
                <a:gd name="connsiteX11" fmla="*/ 43538 w 269646"/>
                <a:gd name="connsiteY11" fmla="*/ 73131 h 231842"/>
                <a:gd name="connsiteX12" fmla="*/ 35763 w 269646"/>
                <a:gd name="connsiteY12" fmla="*/ 73131 h 231842"/>
                <a:gd name="connsiteX13" fmla="*/ 34208 w 269646"/>
                <a:gd name="connsiteY13" fmla="*/ 74687 h 231842"/>
                <a:gd name="connsiteX14" fmla="*/ 29544 w 269646"/>
                <a:gd name="connsiteY14" fmla="*/ 70019 h 231842"/>
                <a:gd name="connsiteX15" fmla="*/ 21769 w 269646"/>
                <a:gd name="connsiteY15" fmla="*/ 73131 h 231842"/>
                <a:gd name="connsiteX16" fmla="*/ 0 w 269646"/>
                <a:gd name="connsiteY16" fmla="*/ 194498 h 231842"/>
                <a:gd name="connsiteX17" fmla="*/ 4665 w 269646"/>
                <a:gd name="connsiteY17" fmla="*/ 199166 h 231842"/>
                <a:gd name="connsiteX18" fmla="*/ 4665 w 269646"/>
                <a:gd name="connsiteY18" fmla="*/ 200722 h 231842"/>
                <a:gd name="connsiteX19" fmla="*/ 9330 w 269646"/>
                <a:gd name="connsiteY19" fmla="*/ 216282 h 231842"/>
                <a:gd name="connsiteX20" fmla="*/ 18659 w 269646"/>
                <a:gd name="connsiteY20" fmla="*/ 225618 h 231842"/>
                <a:gd name="connsiteX21" fmla="*/ 27989 w 269646"/>
                <a:gd name="connsiteY21" fmla="*/ 227174 h 231842"/>
                <a:gd name="connsiteX22" fmla="*/ 38873 w 269646"/>
                <a:gd name="connsiteY22" fmla="*/ 227174 h 231842"/>
                <a:gd name="connsiteX23" fmla="*/ 60642 w 269646"/>
                <a:gd name="connsiteY23" fmla="*/ 228730 h 231842"/>
                <a:gd name="connsiteX24" fmla="*/ 104180 w 269646"/>
                <a:gd name="connsiteY24" fmla="*/ 230286 h 231842"/>
                <a:gd name="connsiteX25" fmla="*/ 149273 w 269646"/>
                <a:gd name="connsiteY25" fmla="*/ 231842 h 231842"/>
                <a:gd name="connsiteX26" fmla="*/ 152383 w 269646"/>
                <a:gd name="connsiteY26" fmla="*/ 227174 h 231842"/>
                <a:gd name="connsiteX27" fmla="*/ 150828 w 269646"/>
                <a:gd name="connsiteY27" fmla="*/ 225618 h 231842"/>
                <a:gd name="connsiteX28" fmla="*/ 157048 w 269646"/>
                <a:gd name="connsiteY28" fmla="*/ 217838 h 231842"/>
                <a:gd name="connsiteX29" fmla="*/ 144609 w 269646"/>
                <a:gd name="connsiteY29" fmla="*/ 189830 h 231842"/>
                <a:gd name="connsiteX30" fmla="*/ 135279 w 269646"/>
                <a:gd name="connsiteY30" fmla="*/ 175827 h 231842"/>
                <a:gd name="connsiteX31" fmla="*/ 125949 w 269646"/>
                <a:gd name="connsiteY31" fmla="*/ 164935 h 231842"/>
                <a:gd name="connsiteX32" fmla="*/ 116620 w 269646"/>
                <a:gd name="connsiteY32" fmla="*/ 158711 h 231842"/>
                <a:gd name="connsiteX33" fmla="*/ 205251 w 269646"/>
                <a:gd name="connsiteY33" fmla="*/ 98027 h 231842"/>
                <a:gd name="connsiteX34" fmla="*/ 205251 w 269646"/>
                <a:gd name="connsiteY34" fmla="*/ 99583 h 231842"/>
                <a:gd name="connsiteX35" fmla="*/ 206806 w 269646"/>
                <a:gd name="connsiteY35" fmla="*/ 99583 h 231842"/>
                <a:gd name="connsiteX36" fmla="*/ 206806 w 269646"/>
                <a:gd name="connsiteY36" fmla="*/ 96471 h 231842"/>
                <a:gd name="connsiteX37" fmla="*/ 220800 w 269646"/>
                <a:gd name="connsiteY37" fmla="*/ 87135 h 231842"/>
                <a:gd name="connsiteX38" fmla="*/ 220800 w 269646"/>
                <a:gd name="connsiteY38" fmla="*/ 88691 h 231842"/>
                <a:gd name="connsiteX39" fmla="*/ 222355 w 269646"/>
                <a:gd name="connsiteY39" fmla="*/ 87135 h 231842"/>
                <a:gd name="connsiteX40" fmla="*/ 230130 w 269646"/>
                <a:gd name="connsiteY40" fmla="*/ 80911 h 231842"/>
                <a:gd name="connsiteX41" fmla="*/ 230130 w 269646"/>
                <a:gd name="connsiteY41" fmla="*/ 80911 h 231842"/>
                <a:gd name="connsiteX42" fmla="*/ 230130 w 269646"/>
                <a:gd name="connsiteY42" fmla="*/ 82467 h 231842"/>
                <a:gd name="connsiteX43" fmla="*/ 233240 w 269646"/>
                <a:gd name="connsiteY43" fmla="*/ 82467 h 231842"/>
                <a:gd name="connsiteX44" fmla="*/ 233240 w 269646"/>
                <a:gd name="connsiteY44" fmla="*/ 79355 h 231842"/>
                <a:gd name="connsiteX45" fmla="*/ 258118 w 269646"/>
                <a:gd name="connsiteY45" fmla="*/ 62239 h 231842"/>
                <a:gd name="connsiteX46" fmla="*/ 258118 w 269646"/>
                <a:gd name="connsiteY46" fmla="*/ 63795 h 231842"/>
                <a:gd name="connsiteX47" fmla="*/ 261228 w 269646"/>
                <a:gd name="connsiteY47" fmla="*/ 74687 h 231842"/>
                <a:gd name="connsiteX48" fmla="*/ 245679 w 269646"/>
                <a:gd name="connsiteY48" fmla="*/ 85579 h 231842"/>
                <a:gd name="connsiteX49" fmla="*/ 230130 w 269646"/>
                <a:gd name="connsiteY49" fmla="*/ 96471 h 231842"/>
                <a:gd name="connsiteX50" fmla="*/ 197476 w 269646"/>
                <a:gd name="connsiteY50" fmla="*/ 119811 h 231842"/>
                <a:gd name="connsiteX51" fmla="*/ 164823 w 269646"/>
                <a:gd name="connsiteY51" fmla="*/ 143151 h 231842"/>
                <a:gd name="connsiteX52" fmla="*/ 147718 w 269646"/>
                <a:gd name="connsiteY52" fmla="*/ 154043 h 231842"/>
                <a:gd name="connsiteX53" fmla="*/ 139944 w 269646"/>
                <a:gd name="connsiteY53" fmla="*/ 160267 h 231842"/>
                <a:gd name="connsiteX54" fmla="*/ 132169 w 269646"/>
                <a:gd name="connsiteY54" fmla="*/ 166491 h 231842"/>
                <a:gd name="connsiteX55" fmla="*/ 133724 w 269646"/>
                <a:gd name="connsiteY55" fmla="*/ 168047 h 231842"/>
                <a:gd name="connsiteX56" fmla="*/ 143054 w 269646"/>
                <a:gd name="connsiteY56" fmla="*/ 164935 h 231842"/>
                <a:gd name="connsiteX57" fmla="*/ 150828 w 269646"/>
                <a:gd name="connsiteY57" fmla="*/ 158711 h 231842"/>
                <a:gd name="connsiteX58" fmla="*/ 167932 w 269646"/>
                <a:gd name="connsiteY58" fmla="*/ 147819 h 231842"/>
                <a:gd name="connsiteX59" fmla="*/ 200586 w 269646"/>
                <a:gd name="connsiteY59" fmla="*/ 124479 h 231842"/>
                <a:gd name="connsiteX60" fmla="*/ 234794 w 269646"/>
                <a:gd name="connsiteY60" fmla="*/ 102695 h 231842"/>
                <a:gd name="connsiteX61" fmla="*/ 250344 w 269646"/>
                <a:gd name="connsiteY61" fmla="*/ 90247 h 231842"/>
                <a:gd name="connsiteX62" fmla="*/ 267448 w 269646"/>
                <a:gd name="connsiteY62" fmla="*/ 79355 h 231842"/>
                <a:gd name="connsiteX63" fmla="*/ 269003 w 269646"/>
                <a:gd name="connsiteY63" fmla="*/ 74687 h 231842"/>
                <a:gd name="connsiteX64" fmla="*/ 265893 w 269646"/>
                <a:gd name="connsiteY64" fmla="*/ 62239 h 231842"/>
                <a:gd name="connsiteX65" fmla="*/ 102625 w 269646"/>
                <a:gd name="connsiteY65" fmla="*/ 126035 h 231842"/>
                <a:gd name="connsiteX66" fmla="*/ 96406 w 269646"/>
                <a:gd name="connsiteY66" fmla="*/ 147819 h 231842"/>
                <a:gd name="connsiteX67" fmla="*/ 91741 w 269646"/>
                <a:gd name="connsiteY67" fmla="*/ 169603 h 231842"/>
                <a:gd name="connsiteX68" fmla="*/ 93296 w 269646"/>
                <a:gd name="connsiteY68" fmla="*/ 169603 h 231842"/>
                <a:gd name="connsiteX69" fmla="*/ 96406 w 269646"/>
                <a:gd name="connsiteY69" fmla="*/ 163379 h 231842"/>
                <a:gd name="connsiteX70" fmla="*/ 96406 w 269646"/>
                <a:gd name="connsiteY70" fmla="*/ 166491 h 231842"/>
                <a:gd name="connsiteX71" fmla="*/ 118175 w 269646"/>
                <a:gd name="connsiteY71" fmla="*/ 197610 h 231842"/>
                <a:gd name="connsiteX72" fmla="*/ 37318 w 269646"/>
                <a:gd name="connsiteY72" fmla="*/ 192942 h 231842"/>
                <a:gd name="connsiteX73" fmla="*/ 49758 w 269646"/>
                <a:gd name="connsiteY73" fmla="*/ 147819 h 231842"/>
                <a:gd name="connsiteX74" fmla="*/ 54423 w 269646"/>
                <a:gd name="connsiteY74" fmla="*/ 99583 h 231842"/>
                <a:gd name="connsiteX75" fmla="*/ 52868 w 269646"/>
                <a:gd name="connsiteY75" fmla="*/ 99583 h 231842"/>
                <a:gd name="connsiteX76" fmla="*/ 48203 w 269646"/>
                <a:gd name="connsiteY76" fmla="*/ 147819 h 231842"/>
                <a:gd name="connsiteX77" fmla="*/ 35763 w 269646"/>
                <a:gd name="connsiteY77" fmla="*/ 192942 h 231842"/>
                <a:gd name="connsiteX78" fmla="*/ 37318 w 269646"/>
                <a:gd name="connsiteY78" fmla="*/ 192942 h 231842"/>
                <a:gd name="connsiteX79" fmla="*/ 24879 w 269646"/>
                <a:gd name="connsiteY79" fmla="*/ 192942 h 231842"/>
                <a:gd name="connsiteX80" fmla="*/ 29544 w 269646"/>
                <a:gd name="connsiteY80" fmla="*/ 168047 h 231842"/>
                <a:gd name="connsiteX81" fmla="*/ 35763 w 269646"/>
                <a:gd name="connsiteY81" fmla="*/ 143151 h 231842"/>
                <a:gd name="connsiteX82" fmla="*/ 45093 w 269646"/>
                <a:gd name="connsiteY82" fmla="*/ 93359 h 231842"/>
                <a:gd name="connsiteX83" fmla="*/ 43538 w 269646"/>
                <a:gd name="connsiteY83" fmla="*/ 93359 h 231842"/>
                <a:gd name="connsiteX84" fmla="*/ 32654 w 269646"/>
                <a:gd name="connsiteY84" fmla="*/ 143151 h 231842"/>
                <a:gd name="connsiteX85" fmla="*/ 27989 w 269646"/>
                <a:gd name="connsiteY85" fmla="*/ 168047 h 231842"/>
                <a:gd name="connsiteX86" fmla="*/ 23324 w 269646"/>
                <a:gd name="connsiteY86" fmla="*/ 192942 h 231842"/>
                <a:gd name="connsiteX87" fmla="*/ 13994 w 269646"/>
                <a:gd name="connsiteY87" fmla="*/ 191386 h 231842"/>
                <a:gd name="connsiteX88" fmla="*/ 18659 w 269646"/>
                <a:gd name="connsiteY88" fmla="*/ 177383 h 231842"/>
                <a:gd name="connsiteX89" fmla="*/ 23324 w 269646"/>
                <a:gd name="connsiteY89" fmla="*/ 150931 h 231842"/>
                <a:gd name="connsiteX90" fmla="*/ 34208 w 269646"/>
                <a:gd name="connsiteY90" fmla="*/ 102695 h 231842"/>
                <a:gd name="connsiteX91" fmla="*/ 34208 w 269646"/>
                <a:gd name="connsiteY91" fmla="*/ 102695 h 231842"/>
                <a:gd name="connsiteX92" fmla="*/ 34208 w 269646"/>
                <a:gd name="connsiteY92" fmla="*/ 101139 h 231842"/>
                <a:gd name="connsiteX93" fmla="*/ 32654 w 269646"/>
                <a:gd name="connsiteY93" fmla="*/ 99583 h 231842"/>
                <a:gd name="connsiteX94" fmla="*/ 21769 w 269646"/>
                <a:gd name="connsiteY94" fmla="*/ 150931 h 231842"/>
                <a:gd name="connsiteX95" fmla="*/ 15549 w 269646"/>
                <a:gd name="connsiteY95" fmla="*/ 175827 h 231842"/>
                <a:gd name="connsiteX96" fmla="*/ 12439 w 269646"/>
                <a:gd name="connsiteY96" fmla="*/ 191386 h 231842"/>
                <a:gd name="connsiteX97" fmla="*/ 9330 w 269646"/>
                <a:gd name="connsiteY97" fmla="*/ 191386 h 231842"/>
                <a:gd name="connsiteX98" fmla="*/ 29544 w 269646"/>
                <a:gd name="connsiteY98" fmla="*/ 82467 h 231842"/>
                <a:gd name="connsiteX99" fmla="*/ 41983 w 269646"/>
                <a:gd name="connsiteY99" fmla="*/ 91803 h 231842"/>
                <a:gd name="connsiteX100" fmla="*/ 60642 w 269646"/>
                <a:gd name="connsiteY100" fmla="*/ 102695 h 231842"/>
                <a:gd name="connsiteX101" fmla="*/ 79301 w 269646"/>
                <a:gd name="connsiteY101" fmla="*/ 94915 h 231842"/>
                <a:gd name="connsiteX102" fmla="*/ 99516 w 269646"/>
                <a:gd name="connsiteY102" fmla="*/ 82467 h 231842"/>
                <a:gd name="connsiteX103" fmla="*/ 166378 w 269646"/>
                <a:gd name="connsiteY103" fmla="*/ 43568 h 231842"/>
                <a:gd name="connsiteX104" fmla="*/ 147718 w 269646"/>
                <a:gd name="connsiteY104" fmla="*/ 119811 h 231842"/>
                <a:gd name="connsiteX105" fmla="*/ 149273 w 269646"/>
                <a:gd name="connsiteY105" fmla="*/ 119811 h 231842"/>
                <a:gd name="connsiteX106" fmla="*/ 169487 w 269646"/>
                <a:gd name="connsiteY106" fmla="*/ 45124 h 231842"/>
                <a:gd name="connsiteX107" fmla="*/ 167932 w 269646"/>
                <a:gd name="connsiteY107" fmla="*/ 43568 h 231842"/>
                <a:gd name="connsiteX108" fmla="*/ 185037 w 269646"/>
                <a:gd name="connsiteY108" fmla="*/ 34232 h 231842"/>
                <a:gd name="connsiteX109" fmla="*/ 220800 w 269646"/>
                <a:gd name="connsiteY109" fmla="*/ 12448 h 231842"/>
                <a:gd name="connsiteX110" fmla="*/ 213025 w 269646"/>
                <a:gd name="connsiteY110" fmla="*/ 54460 h 231842"/>
                <a:gd name="connsiteX111" fmla="*/ 208361 w 269646"/>
                <a:gd name="connsiteY111" fmla="*/ 77799 h 231842"/>
                <a:gd name="connsiteX112" fmla="*/ 206806 w 269646"/>
                <a:gd name="connsiteY112" fmla="*/ 85579 h 231842"/>
                <a:gd name="connsiteX113" fmla="*/ 194366 w 269646"/>
                <a:gd name="connsiteY113" fmla="*/ 93359 h 231842"/>
                <a:gd name="connsiteX114" fmla="*/ 194366 w 269646"/>
                <a:gd name="connsiteY114" fmla="*/ 93359 h 231842"/>
                <a:gd name="connsiteX115" fmla="*/ 202141 w 269646"/>
                <a:gd name="connsiteY115" fmla="*/ 65351 h 231842"/>
                <a:gd name="connsiteX116" fmla="*/ 211471 w 269646"/>
                <a:gd name="connsiteY116" fmla="*/ 23340 h 231842"/>
                <a:gd name="connsiteX117" fmla="*/ 209916 w 269646"/>
                <a:gd name="connsiteY117" fmla="*/ 23340 h 231842"/>
                <a:gd name="connsiteX118" fmla="*/ 199031 w 269646"/>
                <a:gd name="connsiteY118" fmla="*/ 63795 h 231842"/>
                <a:gd name="connsiteX119" fmla="*/ 192811 w 269646"/>
                <a:gd name="connsiteY119" fmla="*/ 96471 h 231842"/>
                <a:gd name="connsiteX120" fmla="*/ 133724 w 269646"/>
                <a:gd name="connsiteY120" fmla="*/ 135371 h 231842"/>
                <a:gd name="connsiteX121" fmla="*/ 129059 w 269646"/>
                <a:gd name="connsiteY121" fmla="*/ 138483 h 231842"/>
                <a:gd name="connsiteX122" fmla="*/ 146163 w 269646"/>
                <a:gd name="connsiteY122" fmla="*/ 59128 h 231842"/>
                <a:gd name="connsiteX123" fmla="*/ 144609 w 269646"/>
                <a:gd name="connsiteY123" fmla="*/ 59128 h 231842"/>
                <a:gd name="connsiteX124" fmla="*/ 136834 w 269646"/>
                <a:gd name="connsiteY124" fmla="*/ 102695 h 231842"/>
                <a:gd name="connsiteX125" fmla="*/ 127504 w 269646"/>
                <a:gd name="connsiteY125" fmla="*/ 140039 h 231842"/>
                <a:gd name="connsiteX126" fmla="*/ 111955 w 269646"/>
                <a:gd name="connsiteY126" fmla="*/ 149375 h 231842"/>
                <a:gd name="connsiteX127" fmla="*/ 124394 w 269646"/>
                <a:gd name="connsiteY127" fmla="*/ 112031 h 231842"/>
                <a:gd name="connsiteX128" fmla="*/ 130614 w 269646"/>
                <a:gd name="connsiteY128" fmla="*/ 66907 h 231842"/>
                <a:gd name="connsiteX129" fmla="*/ 129059 w 269646"/>
                <a:gd name="connsiteY129" fmla="*/ 66907 h 231842"/>
                <a:gd name="connsiteX130" fmla="*/ 121285 w 269646"/>
                <a:gd name="connsiteY130" fmla="*/ 112031 h 231842"/>
                <a:gd name="connsiteX131" fmla="*/ 108845 w 269646"/>
                <a:gd name="connsiteY131" fmla="*/ 152487 h 231842"/>
                <a:gd name="connsiteX132" fmla="*/ 97961 w 269646"/>
                <a:gd name="connsiteY132" fmla="*/ 158711 h 231842"/>
                <a:gd name="connsiteX133" fmla="*/ 96406 w 269646"/>
                <a:gd name="connsiteY133" fmla="*/ 161823 h 231842"/>
                <a:gd name="connsiteX134" fmla="*/ 99516 w 269646"/>
                <a:gd name="connsiteY134" fmla="*/ 149375 h 231842"/>
                <a:gd name="connsiteX135" fmla="*/ 105735 w 269646"/>
                <a:gd name="connsiteY135" fmla="*/ 127591 h 231842"/>
                <a:gd name="connsiteX136" fmla="*/ 116620 w 269646"/>
                <a:gd name="connsiteY136" fmla="*/ 82467 h 231842"/>
                <a:gd name="connsiteX137" fmla="*/ 115065 w 269646"/>
                <a:gd name="connsiteY137" fmla="*/ 82467 h 231842"/>
                <a:gd name="connsiteX138" fmla="*/ 102625 w 269646"/>
                <a:gd name="connsiteY138" fmla="*/ 126035 h 231842"/>
                <a:gd name="connsiteX139" fmla="*/ 43538 w 269646"/>
                <a:gd name="connsiteY139" fmla="*/ 76243 h 231842"/>
                <a:gd name="connsiteX140" fmla="*/ 43538 w 269646"/>
                <a:gd name="connsiteY140" fmla="*/ 76243 h 231842"/>
                <a:gd name="connsiteX141" fmla="*/ 54423 w 269646"/>
                <a:gd name="connsiteY141" fmla="*/ 79355 h 231842"/>
                <a:gd name="connsiteX142" fmla="*/ 65307 w 269646"/>
                <a:gd name="connsiteY142" fmla="*/ 84023 h 231842"/>
                <a:gd name="connsiteX143" fmla="*/ 69972 w 269646"/>
                <a:gd name="connsiteY143" fmla="*/ 88691 h 231842"/>
                <a:gd name="connsiteX144" fmla="*/ 71527 w 269646"/>
                <a:gd name="connsiteY144" fmla="*/ 90247 h 231842"/>
                <a:gd name="connsiteX145" fmla="*/ 66862 w 269646"/>
                <a:gd name="connsiteY145" fmla="*/ 91803 h 231842"/>
                <a:gd name="connsiteX146" fmla="*/ 59087 w 269646"/>
                <a:gd name="connsiteY146" fmla="*/ 91803 h 231842"/>
                <a:gd name="connsiteX147" fmla="*/ 49758 w 269646"/>
                <a:gd name="connsiteY147" fmla="*/ 85579 h 231842"/>
                <a:gd name="connsiteX148" fmla="*/ 38873 w 269646"/>
                <a:gd name="connsiteY148" fmla="*/ 77799 h 231842"/>
                <a:gd name="connsiteX149" fmla="*/ 43538 w 269646"/>
                <a:gd name="connsiteY149" fmla="*/ 76243 h 231842"/>
                <a:gd name="connsiteX150" fmla="*/ 66862 w 269646"/>
                <a:gd name="connsiteY150" fmla="*/ 222506 h 231842"/>
                <a:gd name="connsiteX151" fmla="*/ 66862 w 269646"/>
                <a:gd name="connsiteY151" fmla="*/ 222506 h 231842"/>
                <a:gd name="connsiteX152" fmla="*/ 26434 w 269646"/>
                <a:gd name="connsiteY152" fmla="*/ 220950 h 231842"/>
                <a:gd name="connsiteX153" fmla="*/ 18659 w 269646"/>
                <a:gd name="connsiteY153" fmla="*/ 217838 h 231842"/>
                <a:gd name="connsiteX154" fmla="*/ 13994 w 269646"/>
                <a:gd name="connsiteY154" fmla="*/ 211614 h 231842"/>
                <a:gd name="connsiteX155" fmla="*/ 7775 w 269646"/>
                <a:gd name="connsiteY155" fmla="*/ 200722 h 231842"/>
                <a:gd name="connsiteX156" fmla="*/ 10885 w 269646"/>
                <a:gd name="connsiteY156" fmla="*/ 200722 h 231842"/>
                <a:gd name="connsiteX157" fmla="*/ 10885 w 269646"/>
                <a:gd name="connsiteY157" fmla="*/ 200722 h 231842"/>
                <a:gd name="connsiteX158" fmla="*/ 12439 w 269646"/>
                <a:gd name="connsiteY158" fmla="*/ 200722 h 231842"/>
                <a:gd name="connsiteX159" fmla="*/ 12439 w 269646"/>
                <a:gd name="connsiteY159" fmla="*/ 200722 h 231842"/>
                <a:gd name="connsiteX160" fmla="*/ 122839 w 269646"/>
                <a:gd name="connsiteY160" fmla="*/ 206946 h 231842"/>
                <a:gd name="connsiteX161" fmla="*/ 141499 w 269646"/>
                <a:gd name="connsiteY161" fmla="*/ 224062 h 231842"/>
                <a:gd name="connsiteX162" fmla="*/ 66862 w 269646"/>
                <a:gd name="connsiteY162" fmla="*/ 222506 h 231842"/>
                <a:gd name="connsiteX163" fmla="*/ 121285 w 269646"/>
                <a:gd name="connsiteY163" fmla="*/ 169603 h 231842"/>
                <a:gd name="connsiteX164" fmla="*/ 121285 w 269646"/>
                <a:gd name="connsiteY164" fmla="*/ 169603 h 231842"/>
                <a:gd name="connsiteX165" fmla="*/ 135279 w 269646"/>
                <a:gd name="connsiteY165" fmla="*/ 188274 h 231842"/>
                <a:gd name="connsiteX166" fmla="*/ 149273 w 269646"/>
                <a:gd name="connsiteY166" fmla="*/ 206946 h 231842"/>
                <a:gd name="connsiteX167" fmla="*/ 150828 w 269646"/>
                <a:gd name="connsiteY167" fmla="*/ 217838 h 231842"/>
                <a:gd name="connsiteX168" fmla="*/ 146163 w 269646"/>
                <a:gd name="connsiteY168" fmla="*/ 219394 h 231842"/>
                <a:gd name="connsiteX169" fmla="*/ 130614 w 269646"/>
                <a:gd name="connsiteY169" fmla="*/ 203834 h 231842"/>
                <a:gd name="connsiteX170" fmla="*/ 130614 w 269646"/>
                <a:gd name="connsiteY170" fmla="*/ 199166 h 231842"/>
                <a:gd name="connsiteX171" fmla="*/ 107290 w 269646"/>
                <a:gd name="connsiteY171" fmla="*/ 164935 h 231842"/>
                <a:gd name="connsiteX172" fmla="*/ 108845 w 269646"/>
                <a:gd name="connsiteY172" fmla="*/ 163379 h 231842"/>
                <a:gd name="connsiteX173" fmla="*/ 121285 w 269646"/>
                <a:gd name="connsiteY173" fmla="*/ 169603 h 231842"/>
                <a:gd name="connsiteX174" fmla="*/ 236349 w 269646"/>
                <a:gd name="connsiteY174" fmla="*/ 66907 h 231842"/>
                <a:gd name="connsiteX175" fmla="*/ 236349 w 269646"/>
                <a:gd name="connsiteY175" fmla="*/ 66907 h 231842"/>
                <a:gd name="connsiteX176" fmla="*/ 242569 w 269646"/>
                <a:gd name="connsiteY176" fmla="*/ 38900 h 231842"/>
                <a:gd name="connsiteX177" fmla="*/ 239459 w 269646"/>
                <a:gd name="connsiteY177" fmla="*/ 37344 h 231842"/>
                <a:gd name="connsiteX178" fmla="*/ 233240 w 269646"/>
                <a:gd name="connsiteY178" fmla="*/ 68463 h 231842"/>
                <a:gd name="connsiteX179" fmla="*/ 225465 w 269646"/>
                <a:gd name="connsiteY179" fmla="*/ 73131 h 231842"/>
                <a:gd name="connsiteX180" fmla="*/ 230130 w 269646"/>
                <a:gd name="connsiteY180" fmla="*/ 54460 h 231842"/>
                <a:gd name="connsiteX181" fmla="*/ 236349 w 269646"/>
                <a:gd name="connsiteY181" fmla="*/ 18672 h 231842"/>
                <a:gd name="connsiteX182" fmla="*/ 234794 w 269646"/>
                <a:gd name="connsiteY182" fmla="*/ 17116 h 231842"/>
                <a:gd name="connsiteX183" fmla="*/ 227020 w 269646"/>
                <a:gd name="connsiteY183" fmla="*/ 52904 h 231842"/>
                <a:gd name="connsiteX184" fmla="*/ 222355 w 269646"/>
                <a:gd name="connsiteY184" fmla="*/ 76243 h 231842"/>
                <a:gd name="connsiteX185" fmla="*/ 209916 w 269646"/>
                <a:gd name="connsiteY185" fmla="*/ 84023 h 231842"/>
                <a:gd name="connsiteX186" fmla="*/ 211471 w 269646"/>
                <a:gd name="connsiteY186" fmla="*/ 79355 h 231842"/>
                <a:gd name="connsiteX187" fmla="*/ 216135 w 269646"/>
                <a:gd name="connsiteY187" fmla="*/ 56016 h 231842"/>
                <a:gd name="connsiteX188" fmla="*/ 223910 w 269646"/>
                <a:gd name="connsiteY188" fmla="*/ 10892 h 231842"/>
                <a:gd name="connsiteX189" fmla="*/ 233240 w 269646"/>
                <a:gd name="connsiteY189" fmla="*/ 6224 h 231842"/>
                <a:gd name="connsiteX190" fmla="*/ 233240 w 269646"/>
                <a:gd name="connsiteY190" fmla="*/ 7780 h 231842"/>
                <a:gd name="connsiteX191" fmla="*/ 258118 w 269646"/>
                <a:gd name="connsiteY191" fmla="*/ 51348 h 231842"/>
                <a:gd name="connsiteX192" fmla="*/ 255009 w 269646"/>
                <a:gd name="connsiteY192" fmla="*/ 51348 h 231842"/>
                <a:gd name="connsiteX193" fmla="*/ 255009 w 269646"/>
                <a:gd name="connsiteY193" fmla="*/ 52904 h 231842"/>
                <a:gd name="connsiteX194" fmla="*/ 236349 w 269646"/>
                <a:gd name="connsiteY194" fmla="*/ 66907 h 2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69646" h="231842">
                  <a:moveTo>
                    <a:pt x="265893" y="62239"/>
                  </a:moveTo>
                  <a:cubicBezTo>
                    <a:pt x="265893" y="60684"/>
                    <a:pt x="264338" y="59128"/>
                    <a:pt x="264338" y="57572"/>
                  </a:cubicBezTo>
                  <a:cubicBezTo>
                    <a:pt x="264338" y="57572"/>
                    <a:pt x="265893" y="57572"/>
                    <a:pt x="265893" y="56016"/>
                  </a:cubicBezTo>
                  <a:cubicBezTo>
                    <a:pt x="267448" y="56016"/>
                    <a:pt x="269003" y="52904"/>
                    <a:pt x="269003" y="51348"/>
                  </a:cubicBezTo>
                  <a:cubicBezTo>
                    <a:pt x="261228" y="32676"/>
                    <a:pt x="251899" y="17116"/>
                    <a:pt x="239459" y="1556"/>
                  </a:cubicBezTo>
                  <a:cubicBezTo>
                    <a:pt x="237904" y="0"/>
                    <a:pt x="236349" y="1556"/>
                    <a:pt x="234794" y="1556"/>
                  </a:cubicBezTo>
                  <a:cubicBezTo>
                    <a:pt x="233240" y="0"/>
                    <a:pt x="231685" y="0"/>
                    <a:pt x="230130" y="0"/>
                  </a:cubicBezTo>
                  <a:cubicBezTo>
                    <a:pt x="203696" y="15560"/>
                    <a:pt x="175707" y="31120"/>
                    <a:pt x="149273" y="46680"/>
                  </a:cubicBezTo>
                  <a:cubicBezTo>
                    <a:pt x="124394" y="60684"/>
                    <a:pt x="99516" y="74687"/>
                    <a:pt x="74637" y="88691"/>
                  </a:cubicBezTo>
                  <a:cubicBezTo>
                    <a:pt x="73082" y="85579"/>
                    <a:pt x="69972" y="82467"/>
                    <a:pt x="68417" y="80911"/>
                  </a:cubicBezTo>
                  <a:cubicBezTo>
                    <a:pt x="63752" y="77799"/>
                    <a:pt x="60642" y="76243"/>
                    <a:pt x="55977" y="74687"/>
                  </a:cubicBezTo>
                  <a:cubicBezTo>
                    <a:pt x="51313" y="73131"/>
                    <a:pt x="46648" y="73131"/>
                    <a:pt x="43538" y="73131"/>
                  </a:cubicBezTo>
                  <a:cubicBezTo>
                    <a:pt x="40428" y="73131"/>
                    <a:pt x="38873" y="73131"/>
                    <a:pt x="35763" y="73131"/>
                  </a:cubicBezTo>
                  <a:cubicBezTo>
                    <a:pt x="35763" y="73131"/>
                    <a:pt x="35763" y="74687"/>
                    <a:pt x="34208" y="74687"/>
                  </a:cubicBezTo>
                  <a:cubicBezTo>
                    <a:pt x="32654" y="73131"/>
                    <a:pt x="31099" y="71575"/>
                    <a:pt x="29544" y="70019"/>
                  </a:cubicBezTo>
                  <a:cubicBezTo>
                    <a:pt x="26434" y="68463"/>
                    <a:pt x="23324" y="70019"/>
                    <a:pt x="21769" y="73131"/>
                  </a:cubicBezTo>
                  <a:cubicBezTo>
                    <a:pt x="15549" y="113587"/>
                    <a:pt x="7775" y="154043"/>
                    <a:pt x="0" y="194498"/>
                  </a:cubicBezTo>
                  <a:cubicBezTo>
                    <a:pt x="0" y="197610"/>
                    <a:pt x="1555" y="200722"/>
                    <a:pt x="4665" y="199166"/>
                  </a:cubicBezTo>
                  <a:cubicBezTo>
                    <a:pt x="4665" y="199166"/>
                    <a:pt x="4665" y="200722"/>
                    <a:pt x="4665" y="200722"/>
                  </a:cubicBezTo>
                  <a:cubicBezTo>
                    <a:pt x="6220" y="205390"/>
                    <a:pt x="7775" y="210058"/>
                    <a:pt x="9330" y="216282"/>
                  </a:cubicBezTo>
                  <a:cubicBezTo>
                    <a:pt x="12439" y="219394"/>
                    <a:pt x="13994" y="224062"/>
                    <a:pt x="18659" y="225618"/>
                  </a:cubicBezTo>
                  <a:cubicBezTo>
                    <a:pt x="21769" y="227174"/>
                    <a:pt x="24879" y="227174"/>
                    <a:pt x="27989" y="227174"/>
                  </a:cubicBezTo>
                  <a:cubicBezTo>
                    <a:pt x="31099" y="227174"/>
                    <a:pt x="35763" y="227174"/>
                    <a:pt x="38873" y="227174"/>
                  </a:cubicBezTo>
                  <a:cubicBezTo>
                    <a:pt x="46648" y="227174"/>
                    <a:pt x="52868" y="227174"/>
                    <a:pt x="60642" y="228730"/>
                  </a:cubicBezTo>
                  <a:cubicBezTo>
                    <a:pt x="74637" y="228730"/>
                    <a:pt x="90186" y="228730"/>
                    <a:pt x="104180" y="230286"/>
                  </a:cubicBezTo>
                  <a:cubicBezTo>
                    <a:pt x="119730" y="230286"/>
                    <a:pt x="135279" y="231842"/>
                    <a:pt x="149273" y="231842"/>
                  </a:cubicBezTo>
                  <a:cubicBezTo>
                    <a:pt x="152383" y="231842"/>
                    <a:pt x="153938" y="228730"/>
                    <a:pt x="152383" y="227174"/>
                  </a:cubicBezTo>
                  <a:cubicBezTo>
                    <a:pt x="152383" y="225618"/>
                    <a:pt x="150828" y="225618"/>
                    <a:pt x="150828" y="225618"/>
                  </a:cubicBezTo>
                  <a:cubicBezTo>
                    <a:pt x="153938" y="224062"/>
                    <a:pt x="157048" y="220950"/>
                    <a:pt x="157048" y="217838"/>
                  </a:cubicBezTo>
                  <a:cubicBezTo>
                    <a:pt x="160158" y="206946"/>
                    <a:pt x="150828" y="197610"/>
                    <a:pt x="144609" y="189830"/>
                  </a:cubicBezTo>
                  <a:cubicBezTo>
                    <a:pt x="141499" y="185162"/>
                    <a:pt x="138389" y="180495"/>
                    <a:pt x="135279" y="175827"/>
                  </a:cubicBezTo>
                  <a:cubicBezTo>
                    <a:pt x="132169" y="171159"/>
                    <a:pt x="129059" y="168047"/>
                    <a:pt x="125949" y="164935"/>
                  </a:cubicBezTo>
                  <a:cubicBezTo>
                    <a:pt x="122839" y="161823"/>
                    <a:pt x="119730" y="160267"/>
                    <a:pt x="116620" y="158711"/>
                  </a:cubicBezTo>
                  <a:cubicBezTo>
                    <a:pt x="146163" y="138483"/>
                    <a:pt x="175707" y="118255"/>
                    <a:pt x="205251" y="98027"/>
                  </a:cubicBezTo>
                  <a:cubicBezTo>
                    <a:pt x="205251" y="98027"/>
                    <a:pt x="205251" y="99583"/>
                    <a:pt x="205251" y="99583"/>
                  </a:cubicBezTo>
                  <a:cubicBezTo>
                    <a:pt x="205251" y="101139"/>
                    <a:pt x="206806" y="101139"/>
                    <a:pt x="206806" y="99583"/>
                  </a:cubicBezTo>
                  <a:cubicBezTo>
                    <a:pt x="206806" y="99583"/>
                    <a:pt x="206806" y="98027"/>
                    <a:pt x="206806" y="96471"/>
                  </a:cubicBezTo>
                  <a:cubicBezTo>
                    <a:pt x="211471" y="93359"/>
                    <a:pt x="216135" y="90247"/>
                    <a:pt x="220800" y="87135"/>
                  </a:cubicBezTo>
                  <a:cubicBezTo>
                    <a:pt x="220800" y="88691"/>
                    <a:pt x="220800" y="88691"/>
                    <a:pt x="220800" y="88691"/>
                  </a:cubicBezTo>
                  <a:cubicBezTo>
                    <a:pt x="220800" y="87135"/>
                    <a:pt x="220800" y="87135"/>
                    <a:pt x="222355" y="87135"/>
                  </a:cubicBezTo>
                  <a:cubicBezTo>
                    <a:pt x="223910" y="85579"/>
                    <a:pt x="227020" y="82467"/>
                    <a:pt x="230130" y="80911"/>
                  </a:cubicBezTo>
                  <a:cubicBezTo>
                    <a:pt x="230130" y="80911"/>
                    <a:pt x="230130" y="80911"/>
                    <a:pt x="230130" y="80911"/>
                  </a:cubicBezTo>
                  <a:cubicBezTo>
                    <a:pt x="230130" y="80911"/>
                    <a:pt x="230130" y="80911"/>
                    <a:pt x="230130" y="82467"/>
                  </a:cubicBezTo>
                  <a:cubicBezTo>
                    <a:pt x="230130" y="82467"/>
                    <a:pt x="231685" y="84023"/>
                    <a:pt x="233240" y="82467"/>
                  </a:cubicBezTo>
                  <a:cubicBezTo>
                    <a:pt x="233240" y="80911"/>
                    <a:pt x="233240" y="79355"/>
                    <a:pt x="233240" y="79355"/>
                  </a:cubicBezTo>
                  <a:cubicBezTo>
                    <a:pt x="241014" y="73131"/>
                    <a:pt x="248789" y="68463"/>
                    <a:pt x="258118" y="62239"/>
                  </a:cubicBezTo>
                  <a:cubicBezTo>
                    <a:pt x="258118" y="63795"/>
                    <a:pt x="258118" y="63795"/>
                    <a:pt x="258118" y="63795"/>
                  </a:cubicBezTo>
                  <a:cubicBezTo>
                    <a:pt x="259673" y="66907"/>
                    <a:pt x="259673" y="71575"/>
                    <a:pt x="261228" y="74687"/>
                  </a:cubicBezTo>
                  <a:cubicBezTo>
                    <a:pt x="256563" y="79355"/>
                    <a:pt x="251899" y="82467"/>
                    <a:pt x="245679" y="85579"/>
                  </a:cubicBezTo>
                  <a:cubicBezTo>
                    <a:pt x="241014" y="90247"/>
                    <a:pt x="234794" y="93359"/>
                    <a:pt x="230130" y="96471"/>
                  </a:cubicBezTo>
                  <a:cubicBezTo>
                    <a:pt x="219245" y="104251"/>
                    <a:pt x="208361" y="112031"/>
                    <a:pt x="197476" y="119811"/>
                  </a:cubicBezTo>
                  <a:cubicBezTo>
                    <a:pt x="186592" y="127591"/>
                    <a:pt x="175707" y="135371"/>
                    <a:pt x="164823" y="143151"/>
                  </a:cubicBezTo>
                  <a:cubicBezTo>
                    <a:pt x="158603" y="146263"/>
                    <a:pt x="153938" y="150931"/>
                    <a:pt x="147718" y="154043"/>
                  </a:cubicBezTo>
                  <a:cubicBezTo>
                    <a:pt x="144609" y="157155"/>
                    <a:pt x="141499" y="158711"/>
                    <a:pt x="139944" y="160267"/>
                  </a:cubicBezTo>
                  <a:cubicBezTo>
                    <a:pt x="136834" y="161823"/>
                    <a:pt x="135279" y="164935"/>
                    <a:pt x="132169" y="166491"/>
                  </a:cubicBezTo>
                  <a:cubicBezTo>
                    <a:pt x="132169" y="168047"/>
                    <a:pt x="133724" y="169603"/>
                    <a:pt x="133724" y="168047"/>
                  </a:cubicBezTo>
                  <a:cubicBezTo>
                    <a:pt x="136834" y="168047"/>
                    <a:pt x="139944" y="166491"/>
                    <a:pt x="143054" y="164935"/>
                  </a:cubicBezTo>
                  <a:cubicBezTo>
                    <a:pt x="146163" y="161823"/>
                    <a:pt x="149273" y="160267"/>
                    <a:pt x="150828" y="158711"/>
                  </a:cubicBezTo>
                  <a:cubicBezTo>
                    <a:pt x="157048" y="154043"/>
                    <a:pt x="163268" y="150931"/>
                    <a:pt x="167932" y="147819"/>
                  </a:cubicBezTo>
                  <a:cubicBezTo>
                    <a:pt x="178817" y="140039"/>
                    <a:pt x="189701" y="132259"/>
                    <a:pt x="200586" y="124479"/>
                  </a:cubicBezTo>
                  <a:cubicBezTo>
                    <a:pt x="213025" y="116699"/>
                    <a:pt x="223910" y="108919"/>
                    <a:pt x="234794" y="102695"/>
                  </a:cubicBezTo>
                  <a:cubicBezTo>
                    <a:pt x="239459" y="98027"/>
                    <a:pt x="245679" y="94915"/>
                    <a:pt x="250344" y="90247"/>
                  </a:cubicBezTo>
                  <a:cubicBezTo>
                    <a:pt x="256563" y="87135"/>
                    <a:pt x="262783" y="82467"/>
                    <a:pt x="267448" y="79355"/>
                  </a:cubicBezTo>
                  <a:cubicBezTo>
                    <a:pt x="269003" y="79355"/>
                    <a:pt x="270558" y="76243"/>
                    <a:pt x="269003" y="74687"/>
                  </a:cubicBezTo>
                  <a:cubicBezTo>
                    <a:pt x="269003" y="70019"/>
                    <a:pt x="267448" y="66907"/>
                    <a:pt x="265893" y="62239"/>
                  </a:cubicBezTo>
                  <a:close/>
                  <a:moveTo>
                    <a:pt x="102625" y="126035"/>
                  </a:moveTo>
                  <a:cubicBezTo>
                    <a:pt x="101070" y="133815"/>
                    <a:pt x="97961" y="141595"/>
                    <a:pt x="96406" y="147819"/>
                  </a:cubicBezTo>
                  <a:cubicBezTo>
                    <a:pt x="94851" y="155599"/>
                    <a:pt x="91741" y="161823"/>
                    <a:pt x="91741" y="169603"/>
                  </a:cubicBezTo>
                  <a:cubicBezTo>
                    <a:pt x="91741" y="169603"/>
                    <a:pt x="93296" y="171159"/>
                    <a:pt x="93296" y="169603"/>
                  </a:cubicBezTo>
                  <a:cubicBezTo>
                    <a:pt x="94851" y="168047"/>
                    <a:pt x="94851" y="164935"/>
                    <a:pt x="96406" y="163379"/>
                  </a:cubicBezTo>
                  <a:cubicBezTo>
                    <a:pt x="94851" y="164935"/>
                    <a:pt x="96406" y="164935"/>
                    <a:pt x="96406" y="166491"/>
                  </a:cubicBezTo>
                  <a:cubicBezTo>
                    <a:pt x="102625" y="175827"/>
                    <a:pt x="110400" y="186718"/>
                    <a:pt x="118175" y="197610"/>
                  </a:cubicBezTo>
                  <a:cubicBezTo>
                    <a:pt x="91741" y="192942"/>
                    <a:pt x="63752" y="192942"/>
                    <a:pt x="37318" y="192942"/>
                  </a:cubicBezTo>
                  <a:cubicBezTo>
                    <a:pt x="43538" y="178939"/>
                    <a:pt x="46648" y="163379"/>
                    <a:pt x="49758" y="147819"/>
                  </a:cubicBezTo>
                  <a:cubicBezTo>
                    <a:pt x="52868" y="130703"/>
                    <a:pt x="54423" y="115143"/>
                    <a:pt x="54423" y="99583"/>
                  </a:cubicBezTo>
                  <a:cubicBezTo>
                    <a:pt x="54423" y="98027"/>
                    <a:pt x="52868" y="98027"/>
                    <a:pt x="52868" y="99583"/>
                  </a:cubicBezTo>
                  <a:cubicBezTo>
                    <a:pt x="52868" y="115143"/>
                    <a:pt x="51313" y="130703"/>
                    <a:pt x="48203" y="147819"/>
                  </a:cubicBezTo>
                  <a:cubicBezTo>
                    <a:pt x="45093" y="161823"/>
                    <a:pt x="40428" y="177383"/>
                    <a:pt x="35763" y="192942"/>
                  </a:cubicBezTo>
                  <a:cubicBezTo>
                    <a:pt x="35763" y="192942"/>
                    <a:pt x="37318" y="192942"/>
                    <a:pt x="37318" y="192942"/>
                  </a:cubicBezTo>
                  <a:cubicBezTo>
                    <a:pt x="32654" y="192942"/>
                    <a:pt x="27989" y="192942"/>
                    <a:pt x="24879" y="192942"/>
                  </a:cubicBezTo>
                  <a:cubicBezTo>
                    <a:pt x="26434" y="185162"/>
                    <a:pt x="27989" y="175827"/>
                    <a:pt x="29544" y="168047"/>
                  </a:cubicBezTo>
                  <a:cubicBezTo>
                    <a:pt x="31099" y="160267"/>
                    <a:pt x="32654" y="150931"/>
                    <a:pt x="35763" y="143151"/>
                  </a:cubicBezTo>
                  <a:cubicBezTo>
                    <a:pt x="38873" y="126035"/>
                    <a:pt x="41983" y="110475"/>
                    <a:pt x="45093" y="93359"/>
                  </a:cubicBezTo>
                  <a:cubicBezTo>
                    <a:pt x="45093" y="91803"/>
                    <a:pt x="43538" y="91803"/>
                    <a:pt x="43538" y="93359"/>
                  </a:cubicBezTo>
                  <a:cubicBezTo>
                    <a:pt x="40428" y="110475"/>
                    <a:pt x="35763" y="126035"/>
                    <a:pt x="32654" y="143151"/>
                  </a:cubicBezTo>
                  <a:cubicBezTo>
                    <a:pt x="31099" y="150931"/>
                    <a:pt x="29544" y="160267"/>
                    <a:pt x="27989" y="168047"/>
                  </a:cubicBezTo>
                  <a:cubicBezTo>
                    <a:pt x="26434" y="175827"/>
                    <a:pt x="23324" y="183607"/>
                    <a:pt x="23324" y="192942"/>
                  </a:cubicBezTo>
                  <a:cubicBezTo>
                    <a:pt x="20214" y="192942"/>
                    <a:pt x="17104" y="191386"/>
                    <a:pt x="13994" y="191386"/>
                  </a:cubicBezTo>
                  <a:cubicBezTo>
                    <a:pt x="15549" y="186718"/>
                    <a:pt x="17104" y="182051"/>
                    <a:pt x="18659" y="177383"/>
                  </a:cubicBezTo>
                  <a:cubicBezTo>
                    <a:pt x="20214" y="168047"/>
                    <a:pt x="21769" y="160267"/>
                    <a:pt x="23324" y="150931"/>
                  </a:cubicBezTo>
                  <a:cubicBezTo>
                    <a:pt x="27989" y="135371"/>
                    <a:pt x="31099" y="118255"/>
                    <a:pt x="34208" y="102695"/>
                  </a:cubicBezTo>
                  <a:cubicBezTo>
                    <a:pt x="34208" y="102695"/>
                    <a:pt x="34208" y="102695"/>
                    <a:pt x="34208" y="102695"/>
                  </a:cubicBezTo>
                  <a:cubicBezTo>
                    <a:pt x="34208" y="101139"/>
                    <a:pt x="34208" y="101139"/>
                    <a:pt x="34208" y="101139"/>
                  </a:cubicBezTo>
                  <a:cubicBezTo>
                    <a:pt x="34208" y="99583"/>
                    <a:pt x="34208" y="99583"/>
                    <a:pt x="32654" y="99583"/>
                  </a:cubicBezTo>
                  <a:cubicBezTo>
                    <a:pt x="29544" y="116699"/>
                    <a:pt x="24879" y="133815"/>
                    <a:pt x="21769" y="150931"/>
                  </a:cubicBezTo>
                  <a:cubicBezTo>
                    <a:pt x="20214" y="158711"/>
                    <a:pt x="17104" y="168047"/>
                    <a:pt x="15549" y="175827"/>
                  </a:cubicBezTo>
                  <a:cubicBezTo>
                    <a:pt x="13994" y="182051"/>
                    <a:pt x="13994" y="186718"/>
                    <a:pt x="12439" y="191386"/>
                  </a:cubicBezTo>
                  <a:cubicBezTo>
                    <a:pt x="10885" y="191386"/>
                    <a:pt x="10885" y="191386"/>
                    <a:pt x="9330" y="191386"/>
                  </a:cubicBezTo>
                  <a:cubicBezTo>
                    <a:pt x="15549" y="155599"/>
                    <a:pt x="23324" y="118255"/>
                    <a:pt x="29544" y="82467"/>
                  </a:cubicBezTo>
                  <a:cubicBezTo>
                    <a:pt x="34208" y="85579"/>
                    <a:pt x="38873" y="88691"/>
                    <a:pt x="41983" y="91803"/>
                  </a:cubicBezTo>
                  <a:cubicBezTo>
                    <a:pt x="48203" y="94915"/>
                    <a:pt x="52868" y="101139"/>
                    <a:pt x="60642" y="102695"/>
                  </a:cubicBezTo>
                  <a:cubicBezTo>
                    <a:pt x="66862" y="102695"/>
                    <a:pt x="73082" y="98027"/>
                    <a:pt x="79301" y="94915"/>
                  </a:cubicBezTo>
                  <a:cubicBezTo>
                    <a:pt x="85521" y="90247"/>
                    <a:pt x="93296" y="87135"/>
                    <a:pt x="99516" y="82467"/>
                  </a:cubicBezTo>
                  <a:cubicBezTo>
                    <a:pt x="122839" y="70019"/>
                    <a:pt x="144609" y="57572"/>
                    <a:pt x="166378" y="43568"/>
                  </a:cubicBezTo>
                  <a:cubicBezTo>
                    <a:pt x="160158" y="68463"/>
                    <a:pt x="152383" y="94915"/>
                    <a:pt x="147718" y="119811"/>
                  </a:cubicBezTo>
                  <a:cubicBezTo>
                    <a:pt x="147718" y="121367"/>
                    <a:pt x="149273" y="121367"/>
                    <a:pt x="149273" y="119811"/>
                  </a:cubicBezTo>
                  <a:cubicBezTo>
                    <a:pt x="157048" y="94915"/>
                    <a:pt x="163268" y="70019"/>
                    <a:pt x="169487" y="45124"/>
                  </a:cubicBezTo>
                  <a:cubicBezTo>
                    <a:pt x="169487" y="43568"/>
                    <a:pt x="167932" y="43568"/>
                    <a:pt x="167932" y="43568"/>
                  </a:cubicBezTo>
                  <a:cubicBezTo>
                    <a:pt x="172597" y="40456"/>
                    <a:pt x="178817" y="37344"/>
                    <a:pt x="185037" y="34232"/>
                  </a:cubicBezTo>
                  <a:cubicBezTo>
                    <a:pt x="197476" y="26452"/>
                    <a:pt x="209916" y="20228"/>
                    <a:pt x="220800" y="12448"/>
                  </a:cubicBezTo>
                  <a:cubicBezTo>
                    <a:pt x="219245" y="26452"/>
                    <a:pt x="216135" y="40456"/>
                    <a:pt x="213025" y="54460"/>
                  </a:cubicBezTo>
                  <a:cubicBezTo>
                    <a:pt x="211471" y="62239"/>
                    <a:pt x="209916" y="70019"/>
                    <a:pt x="208361" y="77799"/>
                  </a:cubicBezTo>
                  <a:cubicBezTo>
                    <a:pt x="208361" y="79355"/>
                    <a:pt x="208361" y="82467"/>
                    <a:pt x="206806" y="85579"/>
                  </a:cubicBezTo>
                  <a:cubicBezTo>
                    <a:pt x="203696" y="88691"/>
                    <a:pt x="199031" y="91803"/>
                    <a:pt x="194366" y="93359"/>
                  </a:cubicBezTo>
                  <a:lnTo>
                    <a:pt x="194366" y="93359"/>
                  </a:lnTo>
                  <a:cubicBezTo>
                    <a:pt x="197476" y="84023"/>
                    <a:pt x="200586" y="74687"/>
                    <a:pt x="202141" y="65351"/>
                  </a:cubicBezTo>
                  <a:cubicBezTo>
                    <a:pt x="205251" y="51348"/>
                    <a:pt x="209916" y="37344"/>
                    <a:pt x="211471" y="23340"/>
                  </a:cubicBezTo>
                  <a:cubicBezTo>
                    <a:pt x="211471" y="23340"/>
                    <a:pt x="209916" y="21784"/>
                    <a:pt x="209916" y="23340"/>
                  </a:cubicBezTo>
                  <a:cubicBezTo>
                    <a:pt x="205251" y="37344"/>
                    <a:pt x="203696" y="49792"/>
                    <a:pt x="199031" y="63795"/>
                  </a:cubicBezTo>
                  <a:cubicBezTo>
                    <a:pt x="197476" y="74687"/>
                    <a:pt x="194366" y="85579"/>
                    <a:pt x="192811" y="96471"/>
                  </a:cubicBezTo>
                  <a:cubicBezTo>
                    <a:pt x="172597" y="108919"/>
                    <a:pt x="153938" y="121367"/>
                    <a:pt x="133724" y="135371"/>
                  </a:cubicBezTo>
                  <a:cubicBezTo>
                    <a:pt x="132169" y="135371"/>
                    <a:pt x="130614" y="136927"/>
                    <a:pt x="129059" y="138483"/>
                  </a:cubicBezTo>
                  <a:cubicBezTo>
                    <a:pt x="138389" y="112031"/>
                    <a:pt x="143054" y="85579"/>
                    <a:pt x="146163" y="59128"/>
                  </a:cubicBezTo>
                  <a:cubicBezTo>
                    <a:pt x="146163" y="57572"/>
                    <a:pt x="144609" y="57572"/>
                    <a:pt x="144609" y="59128"/>
                  </a:cubicBezTo>
                  <a:cubicBezTo>
                    <a:pt x="143054" y="73131"/>
                    <a:pt x="139944" y="88691"/>
                    <a:pt x="136834" y="102695"/>
                  </a:cubicBezTo>
                  <a:cubicBezTo>
                    <a:pt x="133724" y="115143"/>
                    <a:pt x="130614" y="127591"/>
                    <a:pt x="127504" y="140039"/>
                  </a:cubicBezTo>
                  <a:cubicBezTo>
                    <a:pt x="121285" y="143151"/>
                    <a:pt x="116620" y="146263"/>
                    <a:pt x="111955" y="149375"/>
                  </a:cubicBezTo>
                  <a:cubicBezTo>
                    <a:pt x="116620" y="138483"/>
                    <a:pt x="121285" y="124479"/>
                    <a:pt x="124394" y="112031"/>
                  </a:cubicBezTo>
                  <a:cubicBezTo>
                    <a:pt x="127504" y="98027"/>
                    <a:pt x="129059" y="82467"/>
                    <a:pt x="130614" y="66907"/>
                  </a:cubicBezTo>
                  <a:cubicBezTo>
                    <a:pt x="132169" y="65351"/>
                    <a:pt x="129059" y="66907"/>
                    <a:pt x="129059" y="66907"/>
                  </a:cubicBezTo>
                  <a:cubicBezTo>
                    <a:pt x="127504" y="82467"/>
                    <a:pt x="124394" y="98027"/>
                    <a:pt x="121285" y="112031"/>
                  </a:cubicBezTo>
                  <a:cubicBezTo>
                    <a:pt x="118175" y="126035"/>
                    <a:pt x="113510" y="138483"/>
                    <a:pt x="108845" y="152487"/>
                  </a:cubicBezTo>
                  <a:cubicBezTo>
                    <a:pt x="105735" y="154043"/>
                    <a:pt x="101070" y="157155"/>
                    <a:pt x="97961" y="158711"/>
                  </a:cubicBezTo>
                  <a:cubicBezTo>
                    <a:pt x="97961" y="160267"/>
                    <a:pt x="96406" y="160267"/>
                    <a:pt x="96406" y="161823"/>
                  </a:cubicBezTo>
                  <a:cubicBezTo>
                    <a:pt x="97961" y="157155"/>
                    <a:pt x="97961" y="152487"/>
                    <a:pt x="99516" y="149375"/>
                  </a:cubicBezTo>
                  <a:cubicBezTo>
                    <a:pt x="101070" y="141595"/>
                    <a:pt x="102625" y="133815"/>
                    <a:pt x="105735" y="127591"/>
                  </a:cubicBezTo>
                  <a:cubicBezTo>
                    <a:pt x="108845" y="112031"/>
                    <a:pt x="113510" y="98027"/>
                    <a:pt x="116620" y="82467"/>
                  </a:cubicBezTo>
                  <a:cubicBezTo>
                    <a:pt x="116620" y="80911"/>
                    <a:pt x="115065" y="80911"/>
                    <a:pt x="115065" y="82467"/>
                  </a:cubicBezTo>
                  <a:cubicBezTo>
                    <a:pt x="110400" y="96471"/>
                    <a:pt x="105735" y="112031"/>
                    <a:pt x="102625" y="126035"/>
                  </a:cubicBezTo>
                  <a:close/>
                  <a:moveTo>
                    <a:pt x="43538" y="76243"/>
                  </a:moveTo>
                  <a:lnTo>
                    <a:pt x="43538" y="76243"/>
                  </a:lnTo>
                  <a:cubicBezTo>
                    <a:pt x="46648" y="76243"/>
                    <a:pt x="51313" y="77799"/>
                    <a:pt x="54423" y="79355"/>
                  </a:cubicBezTo>
                  <a:cubicBezTo>
                    <a:pt x="59087" y="80911"/>
                    <a:pt x="62197" y="82467"/>
                    <a:pt x="65307" y="84023"/>
                  </a:cubicBezTo>
                  <a:cubicBezTo>
                    <a:pt x="66862" y="85579"/>
                    <a:pt x="68417" y="87135"/>
                    <a:pt x="69972" y="88691"/>
                  </a:cubicBezTo>
                  <a:cubicBezTo>
                    <a:pt x="69972" y="88691"/>
                    <a:pt x="69972" y="88691"/>
                    <a:pt x="71527" y="90247"/>
                  </a:cubicBezTo>
                  <a:cubicBezTo>
                    <a:pt x="69972" y="90247"/>
                    <a:pt x="68417" y="91803"/>
                    <a:pt x="66862" y="91803"/>
                  </a:cubicBezTo>
                  <a:cubicBezTo>
                    <a:pt x="63752" y="93359"/>
                    <a:pt x="62197" y="94915"/>
                    <a:pt x="59087" y="91803"/>
                  </a:cubicBezTo>
                  <a:cubicBezTo>
                    <a:pt x="55977" y="90247"/>
                    <a:pt x="52868" y="87135"/>
                    <a:pt x="49758" y="85579"/>
                  </a:cubicBezTo>
                  <a:cubicBezTo>
                    <a:pt x="46648" y="82467"/>
                    <a:pt x="41983" y="79355"/>
                    <a:pt x="38873" y="77799"/>
                  </a:cubicBezTo>
                  <a:cubicBezTo>
                    <a:pt x="40428" y="76243"/>
                    <a:pt x="41983" y="76243"/>
                    <a:pt x="43538" y="76243"/>
                  </a:cubicBezTo>
                  <a:close/>
                  <a:moveTo>
                    <a:pt x="66862" y="222506"/>
                  </a:moveTo>
                  <a:lnTo>
                    <a:pt x="66862" y="222506"/>
                  </a:lnTo>
                  <a:cubicBezTo>
                    <a:pt x="54423" y="220950"/>
                    <a:pt x="40428" y="220950"/>
                    <a:pt x="26434" y="220950"/>
                  </a:cubicBezTo>
                  <a:cubicBezTo>
                    <a:pt x="23324" y="220950"/>
                    <a:pt x="20214" y="220950"/>
                    <a:pt x="18659" y="217838"/>
                  </a:cubicBezTo>
                  <a:cubicBezTo>
                    <a:pt x="15549" y="216282"/>
                    <a:pt x="15549" y="213170"/>
                    <a:pt x="13994" y="211614"/>
                  </a:cubicBezTo>
                  <a:cubicBezTo>
                    <a:pt x="12439" y="206946"/>
                    <a:pt x="10885" y="203834"/>
                    <a:pt x="7775" y="200722"/>
                  </a:cubicBezTo>
                  <a:cubicBezTo>
                    <a:pt x="9330" y="200722"/>
                    <a:pt x="9330" y="200722"/>
                    <a:pt x="10885" y="200722"/>
                  </a:cubicBezTo>
                  <a:cubicBezTo>
                    <a:pt x="10885" y="200722"/>
                    <a:pt x="10885" y="200722"/>
                    <a:pt x="10885" y="200722"/>
                  </a:cubicBezTo>
                  <a:cubicBezTo>
                    <a:pt x="10885" y="202278"/>
                    <a:pt x="12439" y="202278"/>
                    <a:pt x="12439" y="200722"/>
                  </a:cubicBezTo>
                  <a:cubicBezTo>
                    <a:pt x="12439" y="200722"/>
                    <a:pt x="12439" y="200722"/>
                    <a:pt x="12439" y="200722"/>
                  </a:cubicBezTo>
                  <a:cubicBezTo>
                    <a:pt x="49758" y="199166"/>
                    <a:pt x="85521" y="200722"/>
                    <a:pt x="122839" y="206946"/>
                  </a:cubicBezTo>
                  <a:cubicBezTo>
                    <a:pt x="129059" y="211614"/>
                    <a:pt x="135279" y="217838"/>
                    <a:pt x="141499" y="224062"/>
                  </a:cubicBezTo>
                  <a:cubicBezTo>
                    <a:pt x="116620" y="222506"/>
                    <a:pt x="91741" y="222506"/>
                    <a:pt x="66862" y="222506"/>
                  </a:cubicBezTo>
                  <a:close/>
                  <a:moveTo>
                    <a:pt x="121285" y="169603"/>
                  </a:moveTo>
                  <a:lnTo>
                    <a:pt x="121285" y="169603"/>
                  </a:lnTo>
                  <a:cubicBezTo>
                    <a:pt x="127504" y="175827"/>
                    <a:pt x="130614" y="182051"/>
                    <a:pt x="135279" y="188274"/>
                  </a:cubicBezTo>
                  <a:cubicBezTo>
                    <a:pt x="139944" y="194498"/>
                    <a:pt x="144609" y="200722"/>
                    <a:pt x="149273" y="206946"/>
                  </a:cubicBezTo>
                  <a:cubicBezTo>
                    <a:pt x="150828" y="210058"/>
                    <a:pt x="152383" y="214726"/>
                    <a:pt x="150828" y="217838"/>
                  </a:cubicBezTo>
                  <a:cubicBezTo>
                    <a:pt x="149273" y="219394"/>
                    <a:pt x="147718" y="219394"/>
                    <a:pt x="146163" y="219394"/>
                  </a:cubicBezTo>
                  <a:cubicBezTo>
                    <a:pt x="141499" y="214726"/>
                    <a:pt x="136834" y="208502"/>
                    <a:pt x="130614" y="203834"/>
                  </a:cubicBezTo>
                  <a:cubicBezTo>
                    <a:pt x="132169" y="202278"/>
                    <a:pt x="132169" y="200722"/>
                    <a:pt x="130614" y="199166"/>
                  </a:cubicBezTo>
                  <a:cubicBezTo>
                    <a:pt x="122839" y="188274"/>
                    <a:pt x="115065" y="175827"/>
                    <a:pt x="107290" y="164935"/>
                  </a:cubicBezTo>
                  <a:cubicBezTo>
                    <a:pt x="107290" y="164935"/>
                    <a:pt x="108845" y="163379"/>
                    <a:pt x="108845" y="163379"/>
                  </a:cubicBezTo>
                  <a:cubicBezTo>
                    <a:pt x="113510" y="163379"/>
                    <a:pt x="118175" y="166491"/>
                    <a:pt x="121285" y="169603"/>
                  </a:cubicBezTo>
                  <a:close/>
                  <a:moveTo>
                    <a:pt x="236349" y="66907"/>
                  </a:moveTo>
                  <a:lnTo>
                    <a:pt x="236349" y="66907"/>
                  </a:lnTo>
                  <a:cubicBezTo>
                    <a:pt x="237904" y="57572"/>
                    <a:pt x="239459" y="48236"/>
                    <a:pt x="242569" y="38900"/>
                  </a:cubicBezTo>
                  <a:cubicBezTo>
                    <a:pt x="242569" y="37344"/>
                    <a:pt x="239459" y="35788"/>
                    <a:pt x="239459" y="37344"/>
                  </a:cubicBezTo>
                  <a:cubicBezTo>
                    <a:pt x="236349" y="48236"/>
                    <a:pt x="234794" y="57572"/>
                    <a:pt x="233240" y="68463"/>
                  </a:cubicBezTo>
                  <a:cubicBezTo>
                    <a:pt x="230130" y="70019"/>
                    <a:pt x="228575" y="71575"/>
                    <a:pt x="225465" y="73131"/>
                  </a:cubicBezTo>
                  <a:cubicBezTo>
                    <a:pt x="227020" y="66907"/>
                    <a:pt x="228575" y="60684"/>
                    <a:pt x="230130" y="54460"/>
                  </a:cubicBezTo>
                  <a:cubicBezTo>
                    <a:pt x="233240" y="42012"/>
                    <a:pt x="234794" y="29564"/>
                    <a:pt x="236349" y="18672"/>
                  </a:cubicBezTo>
                  <a:cubicBezTo>
                    <a:pt x="237904" y="17116"/>
                    <a:pt x="234794" y="15560"/>
                    <a:pt x="234794" y="17116"/>
                  </a:cubicBezTo>
                  <a:cubicBezTo>
                    <a:pt x="231685" y="29564"/>
                    <a:pt x="230130" y="40456"/>
                    <a:pt x="227020" y="52904"/>
                  </a:cubicBezTo>
                  <a:cubicBezTo>
                    <a:pt x="225465" y="60684"/>
                    <a:pt x="223910" y="68463"/>
                    <a:pt x="222355" y="76243"/>
                  </a:cubicBezTo>
                  <a:cubicBezTo>
                    <a:pt x="217690" y="77799"/>
                    <a:pt x="214580" y="80911"/>
                    <a:pt x="209916" y="84023"/>
                  </a:cubicBezTo>
                  <a:cubicBezTo>
                    <a:pt x="211471" y="82467"/>
                    <a:pt x="211471" y="80911"/>
                    <a:pt x="211471" y="79355"/>
                  </a:cubicBezTo>
                  <a:cubicBezTo>
                    <a:pt x="213025" y="71575"/>
                    <a:pt x="214580" y="63795"/>
                    <a:pt x="216135" y="56016"/>
                  </a:cubicBezTo>
                  <a:cubicBezTo>
                    <a:pt x="219245" y="40456"/>
                    <a:pt x="222355" y="26452"/>
                    <a:pt x="223910" y="10892"/>
                  </a:cubicBezTo>
                  <a:cubicBezTo>
                    <a:pt x="227020" y="9336"/>
                    <a:pt x="230130" y="7780"/>
                    <a:pt x="233240" y="6224"/>
                  </a:cubicBezTo>
                  <a:cubicBezTo>
                    <a:pt x="233240" y="7780"/>
                    <a:pt x="231685" y="7780"/>
                    <a:pt x="233240" y="7780"/>
                  </a:cubicBezTo>
                  <a:cubicBezTo>
                    <a:pt x="244124" y="20228"/>
                    <a:pt x="251899" y="35788"/>
                    <a:pt x="258118" y="51348"/>
                  </a:cubicBezTo>
                  <a:cubicBezTo>
                    <a:pt x="256563" y="51348"/>
                    <a:pt x="256563" y="49792"/>
                    <a:pt x="255009" y="51348"/>
                  </a:cubicBezTo>
                  <a:cubicBezTo>
                    <a:pt x="255009" y="52904"/>
                    <a:pt x="256563" y="52904"/>
                    <a:pt x="255009" y="52904"/>
                  </a:cubicBezTo>
                  <a:cubicBezTo>
                    <a:pt x="248789" y="57572"/>
                    <a:pt x="242569" y="62239"/>
                    <a:pt x="236349" y="66907"/>
                  </a:cubicBezTo>
                  <a:close/>
                </a:path>
              </a:pathLst>
            </a:custGeom>
            <a:solidFill>
              <a:srgbClr val="000000"/>
            </a:solidFill>
            <a:ln w="1555" cap="flat">
              <a:noFill/>
              <a:prstDash val="solid"/>
              <a:miter/>
            </a:ln>
          </p:spPr>
          <p:txBody>
            <a:bodyPr rtlCol="0" anchor="ctr"/>
            <a:lstStyle/>
            <a:p>
              <a:endParaRPr lang="en-ID"/>
            </a:p>
          </p:txBody>
        </p:sp>
      </p:grpSp>
      <p:sp>
        <p:nvSpPr>
          <p:cNvPr id="65" name="TextBox 19">
            <a:extLst>
              <a:ext uri="{FF2B5EF4-FFF2-40B4-BE49-F238E27FC236}">
                <a16:creationId xmlns:a16="http://schemas.microsoft.com/office/drawing/2014/main" id="{A30115A6-BFD2-D0D5-058E-63C9684BC406}"/>
              </a:ext>
            </a:extLst>
          </p:cNvPr>
          <p:cNvSpPr txBox="1"/>
          <p:nvPr/>
        </p:nvSpPr>
        <p:spPr>
          <a:xfrm>
            <a:off x="2490907" y="779075"/>
            <a:ext cx="6556915" cy="2215991"/>
          </a:xfrm>
          <a:prstGeom prst="rect">
            <a:avLst/>
          </a:prstGeom>
        </p:spPr>
        <p:txBody>
          <a:bodyPr wrap="square" lIns="0" tIns="0" rIns="0" bIns="0" rtlCol="0" anchor="t">
            <a:spAutoFit/>
          </a:bodyPr>
          <a:lstStyle/>
          <a:p>
            <a:r>
              <a:rPr lang="en-US" sz="7200" kern="1500" spc="-300" dirty="0">
                <a:solidFill>
                  <a:schemeClr val="tx1">
                    <a:lumMod val="95000"/>
                    <a:lumOff val="5000"/>
                  </a:schemeClr>
                </a:solidFill>
                <a:latin typeface="Paperkind" pitchFamily="50" charset="0"/>
                <a:ea typeface="Inter Italic" panose="020B0502030000000004" pitchFamily="34" charset="0"/>
                <a:cs typeface="Lato Black" panose="020F0502020204030203" pitchFamily="34" charset="0"/>
              </a:rPr>
              <a:t>1. Input &amp; Data Security</a:t>
            </a:r>
          </a:p>
        </p:txBody>
      </p:sp>
      <p:cxnSp>
        <p:nvCxnSpPr>
          <p:cNvPr id="66" name="Straight Connector 65">
            <a:extLst>
              <a:ext uri="{FF2B5EF4-FFF2-40B4-BE49-F238E27FC236}">
                <a16:creationId xmlns:a16="http://schemas.microsoft.com/office/drawing/2014/main" id="{AE319940-7710-F4D0-6A6C-CE8C5CE98ABD}"/>
              </a:ext>
            </a:extLst>
          </p:cNvPr>
          <p:cNvCxnSpPr>
            <a:cxnSpLocks/>
          </p:cNvCxnSpPr>
          <p:nvPr/>
        </p:nvCxnSpPr>
        <p:spPr>
          <a:xfrm>
            <a:off x="761691" y="5715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55A57AF-8B9C-75ED-E98A-34AAC4B32610}"/>
              </a:ext>
            </a:extLst>
          </p:cNvPr>
          <p:cNvCxnSpPr>
            <a:cxnSpLocks/>
          </p:cNvCxnSpPr>
          <p:nvPr/>
        </p:nvCxnSpPr>
        <p:spPr>
          <a:xfrm>
            <a:off x="761691" y="9639300"/>
            <a:ext cx="16764619"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262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Lst>
</file>

<file path=ppt/tags/tag146.xml><?xml version="1.0" encoding="utf-8"?>
<p:tagLst xmlns:a="http://schemas.openxmlformats.org/drawingml/2006/main" xmlns:r="http://schemas.openxmlformats.org/officeDocument/2006/relationships" xmlns:p="http://schemas.openxmlformats.org/presentationml/2006/main">
  <p:tag name="PA" val="v5.2.11"/>
</p:tagLst>
</file>

<file path=ppt/tags/tag147.xml><?xml version="1.0" encoding="utf-8"?>
<p:tagLst xmlns:a="http://schemas.openxmlformats.org/drawingml/2006/main" xmlns:r="http://schemas.openxmlformats.org/officeDocument/2006/relationships" xmlns:p="http://schemas.openxmlformats.org/presentationml/2006/main">
  <p:tag name="PA" val="v5.2.11"/>
</p:tagLst>
</file>

<file path=ppt/tags/tag148.xml><?xml version="1.0" encoding="utf-8"?>
<p:tagLst xmlns:a="http://schemas.openxmlformats.org/drawingml/2006/main" xmlns:r="http://schemas.openxmlformats.org/officeDocument/2006/relationships" xmlns:p="http://schemas.openxmlformats.org/presentationml/2006/main">
  <p:tag name="PA" val="v5.2.11"/>
</p:tagLst>
</file>

<file path=ppt/tags/tag149.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Lst>
</file>

<file path=ppt/tags/tag158.xml><?xml version="1.0" encoding="utf-8"?>
<p:tagLst xmlns:a="http://schemas.openxmlformats.org/drawingml/2006/main" xmlns:r="http://schemas.openxmlformats.org/officeDocument/2006/relationships" xmlns:p="http://schemas.openxmlformats.org/presentationml/2006/main">
  <p:tag name="PA" val="v5.2.11"/>
</p:tagLst>
</file>

<file path=ppt/tags/tag159.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60.xml><?xml version="1.0" encoding="utf-8"?>
<p:tagLst xmlns:a="http://schemas.openxmlformats.org/drawingml/2006/main" xmlns:r="http://schemas.openxmlformats.org/officeDocument/2006/relationships" xmlns:p="http://schemas.openxmlformats.org/presentationml/2006/main">
  <p:tag name="PA" val="v5.2.11"/>
</p:tagLst>
</file>

<file path=ppt/tags/tag161.xml><?xml version="1.0" encoding="utf-8"?>
<p:tagLst xmlns:a="http://schemas.openxmlformats.org/drawingml/2006/main" xmlns:r="http://schemas.openxmlformats.org/officeDocument/2006/relationships" xmlns:p="http://schemas.openxmlformats.org/presentationml/2006/main">
  <p:tag name="PA" val="v5.2.11"/>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Lst>
</file>

<file path=ppt/tags/tag174.xml><?xml version="1.0" encoding="utf-8"?>
<p:tagLst xmlns:a="http://schemas.openxmlformats.org/drawingml/2006/main" xmlns:r="http://schemas.openxmlformats.org/officeDocument/2006/relationships" xmlns:p="http://schemas.openxmlformats.org/presentationml/2006/main">
  <p:tag name="PA" val="v5.2.11"/>
</p:tagLst>
</file>

<file path=ppt/tags/tag175.xml><?xml version="1.0" encoding="utf-8"?>
<p:tagLst xmlns:a="http://schemas.openxmlformats.org/drawingml/2006/main" xmlns:r="http://schemas.openxmlformats.org/officeDocument/2006/relationships" xmlns:p="http://schemas.openxmlformats.org/presentationml/2006/main">
  <p:tag name="PA" val="v5.2.11"/>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80.xml><?xml version="1.0" encoding="utf-8"?>
<p:tagLst xmlns:a="http://schemas.openxmlformats.org/drawingml/2006/main" xmlns:r="http://schemas.openxmlformats.org/officeDocument/2006/relationships" xmlns:p="http://schemas.openxmlformats.org/presentationml/2006/main">
  <p:tag name="PA" val="v5.2.11"/>
</p:tagLst>
</file>

<file path=ppt/tags/tag181.xml><?xml version="1.0" encoding="utf-8"?>
<p:tagLst xmlns:a="http://schemas.openxmlformats.org/drawingml/2006/main" xmlns:r="http://schemas.openxmlformats.org/officeDocument/2006/relationships" xmlns:p="http://schemas.openxmlformats.org/presentationml/2006/main">
  <p:tag name="PA" val="v5.2.11"/>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Lst>
</file>

<file path=ppt/tags/tag184.xml><?xml version="1.0" encoding="utf-8"?>
<p:tagLst xmlns:a="http://schemas.openxmlformats.org/drawingml/2006/main" xmlns:r="http://schemas.openxmlformats.org/officeDocument/2006/relationships" xmlns:p="http://schemas.openxmlformats.org/presentationml/2006/main">
  <p:tag name="PA" val="v5.2.11"/>
</p:tagLst>
</file>

<file path=ppt/tags/tag185.xml><?xml version="1.0" encoding="utf-8"?>
<p:tagLst xmlns:a="http://schemas.openxmlformats.org/drawingml/2006/main" xmlns:r="http://schemas.openxmlformats.org/officeDocument/2006/relationships" xmlns:p="http://schemas.openxmlformats.org/presentationml/2006/main">
  <p:tag name="PA" val="v5.2.11"/>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PA" val="v5.2.11"/>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PA" val="v5.2.11"/>
</p:tagLst>
</file>

<file path=ppt/tags/tag263.xml><?xml version="1.0" encoding="utf-8"?>
<p:tagLst xmlns:a="http://schemas.openxmlformats.org/drawingml/2006/main" xmlns:r="http://schemas.openxmlformats.org/officeDocument/2006/relationships" xmlns:p="http://schemas.openxmlformats.org/presentationml/2006/main">
  <p:tag name="PA" val="v5.2.11"/>
</p:tagLst>
</file>

<file path=ppt/tags/tag264.xml><?xml version="1.0" encoding="utf-8"?>
<p:tagLst xmlns:a="http://schemas.openxmlformats.org/drawingml/2006/main" xmlns:r="http://schemas.openxmlformats.org/officeDocument/2006/relationships" xmlns:p="http://schemas.openxmlformats.org/presentationml/2006/main">
  <p:tag name="PA" val="v5.2.11"/>
</p:tagLst>
</file>

<file path=ppt/tags/tag265.xml><?xml version="1.0" encoding="utf-8"?>
<p:tagLst xmlns:a="http://schemas.openxmlformats.org/drawingml/2006/main" xmlns:r="http://schemas.openxmlformats.org/officeDocument/2006/relationships" xmlns:p="http://schemas.openxmlformats.org/presentationml/2006/main">
  <p:tag name="PA" val="v5.2.11"/>
</p:tagLst>
</file>

<file path=ppt/tags/tag266.xml><?xml version="1.0" encoding="utf-8"?>
<p:tagLst xmlns:a="http://schemas.openxmlformats.org/drawingml/2006/main" xmlns:r="http://schemas.openxmlformats.org/officeDocument/2006/relationships" xmlns:p="http://schemas.openxmlformats.org/presentationml/2006/main">
  <p:tag name="PA" val="v5.2.11"/>
</p:tagLst>
</file>

<file path=ppt/tags/tag267.xml><?xml version="1.0" encoding="utf-8"?>
<p:tagLst xmlns:a="http://schemas.openxmlformats.org/drawingml/2006/main" xmlns:r="http://schemas.openxmlformats.org/officeDocument/2006/relationships" xmlns:p="http://schemas.openxmlformats.org/presentationml/2006/main">
  <p:tag name="PA" val="v5.2.11"/>
</p:tagLst>
</file>

<file path=ppt/tags/tag268.xml><?xml version="1.0" encoding="utf-8"?>
<p:tagLst xmlns:a="http://schemas.openxmlformats.org/drawingml/2006/main" xmlns:r="http://schemas.openxmlformats.org/officeDocument/2006/relationships" xmlns:p="http://schemas.openxmlformats.org/presentationml/2006/main">
  <p:tag name="PA" val="v5.2.11"/>
</p:tagLst>
</file>

<file path=ppt/tags/tag269.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70.xml><?xml version="1.0" encoding="utf-8"?>
<p:tagLst xmlns:a="http://schemas.openxmlformats.org/drawingml/2006/main" xmlns:r="http://schemas.openxmlformats.org/officeDocument/2006/relationships" xmlns:p="http://schemas.openxmlformats.org/presentationml/2006/main">
  <p:tag name="PA" val="v5.2.11"/>
</p:tagLst>
</file>

<file path=ppt/tags/tag271.xml><?xml version="1.0" encoding="utf-8"?>
<p:tagLst xmlns:a="http://schemas.openxmlformats.org/drawingml/2006/main" xmlns:r="http://schemas.openxmlformats.org/officeDocument/2006/relationships" xmlns:p="http://schemas.openxmlformats.org/presentationml/2006/main">
  <p:tag name="PA" val="v5.2.11"/>
</p:tagLst>
</file>

<file path=ppt/tags/tag272.xml><?xml version="1.0" encoding="utf-8"?>
<p:tagLst xmlns:a="http://schemas.openxmlformats.org/drawingml/2006/main" xmlns:r="http://schemas.openxmlformats.org/officeDocument/2006/relationships" xmlns:p="http://schemas.openxmlformats.org/presentationml/2006/main">
  <p:tag name="PA" val="v5.2.11"/>
</p:tagLst>
</file>

<file path=ppt/tags/tag273.xml><?xml version="1.0" encoding="utf-8"?>
<p:tagLst xmlns:a="http://schemas.openxmlformats.org/drawingml/2006/main" xmlns:r="http://schemas.openxmlformats.org/officeDocument/2006/relationships" xmlns:p="http://schemas.openxmlformats.org/presentationml/2006/main">
  <p:tag name="PA" val="v5.2.11"/>
</p:tagLst>
</file>

<file path=ppt/tags/tag274.xml><?xml version="1.0" encoding="utf-8"?>
<p:tagLst xmlns:a="http://schemas.openxmlformats.org/drawingml/2006/main" xmlns:r="http://schemas.openxmlformats.org/officeDocument/2006/relationships" xmlns:p="http://schemas.openxmlformats.org/presentationml/2006/main">
  <p:tag name="PA" val="v5.2.11"/>
</p:tagLst>
</file>

<file path=ppt/tags/tag275.xml><?xml version="1.0" encoding="utf-8"?>
<p:tagLst xmlns:a="http://schemas.openxmlformats.org/drawingml/2006/main" xmlns:r="http://schemas.openxmlformats.org/officeDocument/2006/relationships" xmlns:p="http://schemas.openxmlformats.org/presentationml/2006/main">
  <p:tag name="PA" val="v5.2.11"/>
</p:tagLst>
</file>

<file path=ppt/tags/tag276.xml><?xml version="1.0" encoding="utf-8"?>
<p:tagLst xmlns:a="http://schemas.openxmlformats.org/drawingml/2006/main" xmlns:r="http://schemas.openxmlformats.org/officeDocument/2006/relationships" xmlns:p="http://schemas.openxmlformats.org/presentationml/2006/main">
  <p:tag name="PA" val="v5.2.11"/>
</p:tagLst>
</file>

<file path=ppt/tags/tag277.xml><?xml version="1.0" encoding="utf-8"?>
<p:tagLst xmlns:a="http://schemas.openxmlformats.org/drawingml/2006/main" xmlns:r="http://schemas.openxmlformats.org/officeDocument/2006/relationships" xmlns:p="http://schemas.openxmlformats.org/presentationml/2006/main">
  <p:tag name="PA" val="v5.2.11"/>
</p:tagLst>
</file>

<file path=ppt/tags/tag278.xml><?xml version="1.0" encoding="utf-8"?>
<p:tagLst xmlns:a="http://schemas.openxmlformats.org/drawingml/2006/main" xmlns:r="http://schemas.openxmlformats.org/officeDocument/2006/relationships" xmlns:p="http://schemas.openxmlformats.org/presentationml/2006/main">
  <p:tag name="PA" val="v5.2.11"/>
</p:tagLst>
</file>

<file path=ppt/tags/tag279.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80.xml><?xml version="1.0" encoding="utf-8"?>
<p:tagLst xmlns:a="http://schemas.openxmlformats.org/drawingml/2006/main" xmlns:r="http://schemas.openxmlformats.org/officeDocument/2006/relationships" xmlns:p="http://schemas.openxmlformats.org/presentationml/2006/main">
  <p:tag name="PA" val="v5.2.11"/>
</p:tagLst>
</file>

<file path=ppt/tags/tag281.xml><?xml version="1.0" encoding="utf-8"?>
<p:tagLst xmlns:a="http://schemas.openxmlformats.org/drawingml/2006/main" xmlns:r="http://schemas.openxmlformats.org/officeDocument/2006/relationships" xmlns:p="http://schemas.openxmlformats.org/presentationml/2006/main">
  <p:tag name="PA" val="v5.2.11"/>
</p:tagLst>
</file>

<file path=ppt/tags/tag282.xml><?xml version="1.0" encoding="utf-8"?>
<p:tagLst xmlns:a="http://schemas.openxmlformats.org/drawingml/2006/main" xmlns:r="http://schemas.openxmlformats.org/officeDocument/2006/relationships" xmlns:p="http://schemas.openxmlformats.org/presentationml/2006/main">
  <p:tag name="PA" val="v5.2.11"/>
</p:tagLst>
</file>

<file path=ppt/tags/tag283.xml><?xml version="1.0" encoding="utf-8"?>
<p:tagLst xmlns:a="http://schemas.openxmlformats.org/drawingml/2006/main" xmlns:r="http://schemas.openxmlformats.org/officeDocument/2006/relationships" xmlns:p="http://schemas.openxmlformats.org/presentationml/2006/main">
  <p:tag name="PA" val="v5.2.11"/>
</p:tagLst>
</file>

<file path=ppt/tags/tag284.xml><?xml version="1.0" encoding="utf-8"?>
<p:tagLst xmlns:a="http://schemas.openxmlformats.org/drawingml/2006/main" xmlns:r="http://schemas.openxmlformats.org/officeDocument/2006/relationships" xmlns:p="http://schemas.openxmlformats.org/presentationml/2006/main">
  <p:tag name="PA" val="v5.2.11"/>
</p:tagLst>
</file>

<file path=ppt/tags/tag285.xml><?xml version="1.0" encoding="utf-8"?>
<p:tagLst xmlns:a="http://schemas.openxmlformats.org/drawingml/2006/main" xmlns:r="http://schemas.openxmlformats.org/officeDocument/2006/relationships" xmlns:p="http://schemas.openxmlformats.org/presentationml/2006/main">
  <p:tag name="PA" val="v5.2.11"/>
</p:tagLst>
</file>

<file path=ppt/tags/tag286.xml><?xml version="1.0" encoding="utf-8"?>
<p:tagLst xmlns:a="http://schemas.openxmlformats.org/drawingml/2006/main" xmlns:r="http://schemas.openxmlformats.org/officeDocument/2006/relationships" xmlns:p="http://schemas.openxmlformats.org/presentationml/2006/main">
  <p:tag name="PA" val="v5.2.11"/>
</p:tagLst>
</file>

<file path=ppt/tags/tag287.xml><?xml version="1.0" encoding="utf-8"?>
<p:tagLst xmlns:a="http://schemas.openxmlformats.org/drawingml/2006/main" xmlns:r="http://schemas.openxmlformats.org/officeDocument/2006/relationships" xmlns:p="http://schemas.openxmlformats.org/presentationml/2006/main">
  <p:tag name="PA" val="v5.2.11"/>
</p:tagLst>
</file>

<file path=ppt/tags/tag288.xml><?xml version="1.0" encoding="utf-8"?>
<p:tagLst xmlns:a="http://schemas.openxmlformats.org/drawingml/2006/main" xmlns:r="http://schemas.openxmlformats.org/officeDocument/2006/relationships" xmlns:p="http://schemas.openxmlformats.org/presentationml/2006/main">
  <p:tag name="PA" val="v5.2.11"/>
</p:tagLst>
</file>

<file path=ppt/tags/tag289.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290.xml><?xml version="1.0" encoding="utf-8"?>
<p:tagLst xmlns:a="http://schemas.openxmlformats.org/drawingml/2006/main" xmlns:r="http://schemas.openxmlformats.org/officeDocument/2006/relationships" xmlns:p="http://schemas.openxmlformats.org/presentationml/2006/main">
  <p:tag name="PA" val="v5.2.11"/>
</p:tagLst>
</file>

<file path=ppt/tags/tag291.xml><?xml version="1.0" encoding="utf-8"?>
<p:tagLst xmlns:a="http://schemas.openxmlformats.org/drawingml/2006/main" xmlns:r="http://schemas.openxmlformats.org/officeDocument/2006/relationships" xmlns:p="http://schemas.openxmlformats.org/presentationml/2006/main">
  <p:tag name="PA" val="v5.2.11"/>
</p:tagLst>
</file>

<file path=ppt/tags/tag292.xml><?xml version="1.0" encoding="utf-8"?>
<p:tagLst xmlns:a="http://schemas.openxmlformats.org/drawingml/2006/main" xmlns:r="http://schemas.openxmlformats.org/officeDocument/2006/relationships" xmlns:p="http://schemas.openxmlformats.org/presentationml/2006/main">
  <p:tag name="PA" val="v5.2.11"/>
</p:tagLst>
</file>

<file path=ppt/tags/tag293.xml><?xml version="1.0" encoding="utf-8"?>
<p:tagLst xmlns:a="http://schemas.openxmlformats.org/drawingml/2006/main" xmlns:r="http://schemas.openxmlformats.org/officeDocument/2006/relationships" xmlns:p="http://schemas.openxmlformats.org/presentationml/2006/main">
  <p:tag name="PA" val="v5.2.11"/>
</p:tagLst>
</file>

<file path=ppt/tags/tag294.xml><?xml version="1.0" encoding="utf-8"?>
<p:tagLst xmlns:a="http://schemas.openxmlformats.org/drawingml/2006/main" xmlns:r="http://schemas.openxmlformats.org/officeDocument/2006/relationships" xmlns:p="http://schemas.openxmlformats.org/presentationml/2006/main">
  <p:tag name="PA" val="v5.2.11"/>
</p:tagLst>
</file>

<file path=ppt/tags/tag295.xml><?xml version="1.0" encoding="utf-8"?>
<p:tagLst xmlns:a="http://schemas.openxmlformats.org/drawingml/2006/main" xmlns:r="http://schemas.openxmlformats.org/officeDocument/2006/relationships" xmlns:p="http://schemas.openxmlformats.org/presentationml/2006/main">
  <p:tag name="PA" val="v5.2.11"/>
</p:tagLst>
</file>

<file path=ppt/tags/tag296.xml><?xml version="1.0" encoding="utf-8"?>
<p:tagLst xmlns:a="http://schemas.openxmlformats.org/drawingml/2006/main" xmlns:r="http://schemas.openxmlformats.org/officeDocument/2006/relationships" xmlns:p="http://schemas.openxmlformats.org/presentationml/2006/main">
  <p:tag name="PA" val="v5.2.11"/>
</p:tagLst>
</file>

<file path=ppt/tags/tag297.xml><?xml version="1.0" encoding="utf-8"?>
<p:tagLst xmlns:a="http://schemas.openxmlformats.org/drawingml/2006/main" xmlns:r="http://schemas.openxmlformats.org/officeDocument/2006/relationships" xmlns:p="http://schemas.openxmlformats.org/presentationml/2006/main">
  <p:tag name="PA" val="v5.2.11"/>
</p:tagLst>
</file>

<file path=ppt/tags/tag298.xml><?xml version="1.0" encoding="utf-8"?>
<p:tagLst xmlns:a="http://schemas.openxmlformats.org/drawingml/2006/main" xmlns:r="http://schemas.openxmlformats.org/officeDocument/2006/relationships" xmlns:p="http://schemas.openxmlformats.org/presentationml/2006/main">
  <p:tag name="PA" val="v5.2.11"/>
</p:tagLst>
</file>

<file path=ppt/tags/tag29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00.xml><?xml version="1.0" encoding="utf-8"?>
<p:tagLst xmlns:a="http://schemas.openxmlformats.org/drawingml/2006/main" xmlns:r="http://schemas.openxmlformats.org/officeDocument/2006/relationships" xmlns:p="http://schemas.openxmlformats.org/presentationml/2006/main">
  <p:tag name="PA" val="v5.2.11"/>
</p:tagLst>
</file>

<file path=ppt/tags/tag301.xml><?xml version="1.0" encoding="utf-8"?>
<p:tagLst xmlns:a="http://schemas.openxmlformats.org/drawingml/2006/main" xmlns:r="http://schemas.openxmlformats.org/officeDocument/2006/relationships" xmlns:p="http://schemas.openxmlformats.org/presentationml/2006/main">
  <p:tag name="PA" val="v5.2.11"/>
</p:tagLst>
</file>

<file path=ppt/tags/tag302.xml><?xml version="1.0" encoding="utf-8"?>
<p:tagLst xmlns:a="http://schemas.openxmlformats.org/drawingml/2006/main" xmlns:r="http://schemas.openxmlformats.org/officeDocument/2006/relationships" xmlns:p="http://schemas.openxmlformats.org/presentationml/2006/main">
  <p:tag name="PA" val="v5.2.11"/>
</p:tagLst>
</file>

<file path=ppt/tags/tag303.xml><?xml version="1.0" encoding="utf-8"?>
<p:tagLst xmlns:a="http://schemas.openxmlformats.org/drawingml/2006/main" xmlns:r="http://schemas.openxmlformats.org/officeDocument/2006/relationships" xmlns:p="http://schemas.openxmlformats.org/presentationml/2006/main">
  <p:tag name="PA" val="v5.2.11"/>
</p:tagLst>
</file>

<file path=ppt/tags/tag304.xml><?xml version="1.0" encoding="utf-8"?>
<p:tagLst xmlns:a="http://schemas.openxmlformats.org/drawingml/2006/main" xmlns:r="http://schemas.openxmlformats.org/officeDocument/2006/relationships" xmlns:p="http://schemas.openxmlformats.org/presentationml/2006/main">
  <p:tag name="PA" val="v5.2.11"/>
</p:tagLst>
</file>

<file path=ppt/tags/tag305.xml><?xml version="1.0" encoding="utf-8"?>
<p:tagLst xmlns:a="http://schemas.openxmlformats.org/drawingml/2006/main" xmlns:r="http://schemas.openxmlformats.org/officeDocument/2006/relationships" xmlns:p="http://schemas.openxmlformats.org/presentationml/2006/main">
  <p:tag name="PA" val="v5.2.11"/>
</p:tagLst>
</file>

<file path=ppt/tags/tag306.xml><?xml version="1.0" encoding="utf-8"?>
<p:tagLst xmlns:a="http://schemas.openxmlformats.org/drawingml/2006/main" xmlns:r="http://schemas.openxmlformats.org/officeDocument/2006/relationships" xmlns:p="http://schemas.openxmlformats.org/presentationml/2006/main">
  <p:tag name="PA" val="v5.2.11"/>
</p:tagLst>
</file>

<file path=ppt/tags/tag307.xml><?xml version="1.0" encoding="utf-8"?>
<p:tagLst xmlns:a="http://schemas.openxmlformats.org/drawingml/2006/main" xmlns:r="http://schemas.openxmlformats.org/officeDocument/2006/relationships" xmlns:p="http://schemas.openxmlformats.org/presentationml/2006/main">
  <p:tag name="PA" val="v5.2.11"/>
</p:tagLst>
</file>

<file path=ppt/tags/tag308.xml><?xml version="1.0" encoding="utf-8"?>
<p:tagLst xmlns:a="http://schemas.openxmlformats.org/drawingml/2006/main" xmlns:r="http://schemas.openxmlformats.org/officeDocument/2006/relationships" xmlns:p="http://schemas.openxmlformats.org/presentationml/2006/main">
  <p:tag name="PA" val="v5.2.11"/>
</p:tagLst>
</file>

<file path=ppt/tags/tag309.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10.xml><?xml version="1.0" encoding="utf-8"?>
<p:tagLst xmlns:a="http://schemas.openxmlformats.org/drawingml/2006/main" xmlns:r="http://schemas.openxmlformats.org/officeDocument/2006/relationships" xmlns:p="http://schemas.openxmlformats.org/presentationml/2006/main">
  <p:tag name="PA" val="v5.2.11"/>
</p:tagLst>
</file>

<file path=ppt/tags/tag311.xml><?xml version="1.0" encoding="utf-8"?>
<p:tagLst xmlns:a="http://schemas.openxmlformats.org/drawingml/2006/main" xmlns:r="http://schemas.openxmlformats.org/officeDocument/2006/relationships" xmlns:p="http://schemas.openxmlformats.org/presentationml/2006/main">
  <p:tag name="PA" val="v5.2.11"/>
</p:tagLst>
</file>

<file path=ppt/tags/tag312.xml><?xml version="1.0" encoding="utf-8"?>
<p:tagLst xmlns:a="http://schemas.openxmlformats.org/drawingml/2006/main" xmlns:r="http://schemas.openxmlformats.org/officeDocument/2006/relationships" xmlns:p="http://schemas.openxmlformats.org/presentationml/2006/main">
  <p:tag name="PA" val="v5.2.11"/>
</p:tagLst>
</file>

<file path=ppt/tags/tag313.xml><?xml version="1.0" encoding="utf-8"?>
<p:tagLst xmlns:a="http://schemas.openxmlformats.org/drawingml/2006/main" xmlns:r="http://schemas.openxmlformats.org/officeDocument/2006/relationships" xmlns:p="http://schemas.openxmlformats.org/presentationml/2006/main">
  <p:tag name="PA" val="v5.2.11"/>
</p:tagLst>
</file>

<file path=ppt/tags/tag314.xml><?xml version="1.0" encoding="utf-8"?>
<p:tagLst xmlns:a="http://schemas.openxmlformats.org/drawingml/2006/main" xmlns:r="http://schemas.openxmlformats.org/officeDocument/2006/relationships" xmlns:p="http://schemas.openxmlformats.org/presentationml/2006/main">
  <p:tag name="PA" val="v5.2.11"/>
</p:tagLst>
</file>

<file path=ppt/tags/tag315.xml><?xml version="1.0" encoding="utf-8"?>
<p:tagLst xmlns:a="http://schemas.openxmlformats.org/drawingml/2006/main" xmlns:r="http://schemas.openxmlformats.org/officeDocument/2006/relationships" xmlns:p="http://schemas.openxmlformats.org/presentationml/2006/main">
  <p:tag name="PA" val="v5.2.11"/>
</p:tagLst>
</file>

<file path=ppt/tags/tag316.xml><?xml version="1.0" encoding="utf-8"?>
<p:tagLst xmlns:a="http://schemas.openxmlformats.org/drawingml/2006/main" xmlns:r="http://schemas.openxmlformats.org/officeDocument/2006/relationships" xmlns:p="http://schemas.openxmlformats.org/presentationml/2006/main">
  <p:tag name="PA" val="v5.2.11"/>
</p:tagLst>
</file>

<file path=ppt/tags/tag317.xml><?xml version="1.0" encoding="utf-8"?>
<p:tagLst xmlns:a="http://schemas.openxmlformats.org/drawingml/2006/main" xmlns:r="http://schemas.openxmlformats.org/officeDocument/2006/relationships" xmlns:p="http://schemas.openxmlformats.org/presentationml/2006/main">
  <p:tag name="PA" val="v5.2.11"/>
</p:tagLst>
</file>

<file path=ppt/tags/tag318.xml><?xml version="1.0" encoding="utf-8"?>
<p:tagLst xmlns:a="http://schemas.openxmlformats.org/drawingml/2006/main" xmlns:r="http://schemas.openxmlformats.org/officeDocument/2006/relationships" xmlns:p="http://schemas.openxmlformats.org/presentationml/2006/main">
  <p:tag name="PA" val="v5.2.11"/>
</p:tagLst>
</file>

<file path=ppt/tags/tag319.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20.xml><?xml version="1.0" encoding="utf-8"?>
<p:tagLst xmlns:a="http://schemas.openxmlformats.org/drawingml/2006/main" xmlns:r="http://schemas.openxmlformats.org/officeDocument/2006/relationships" xmlns:p="http://schemas.openxmlformats.org/presentationml/2006/main">
  <p:tag name="PA" val="v5.2.11"/>
</p:tagLst>
</file>

<file path=ppt/tags/tag321.xml><?xml version="1.0" encoding="utf-8"?>
<p:tagLst xmlns:a="http://schemas.openxmlformats.org/drawingml/2006/main" xmlns:r="http://schemas.openxmlformats.org/officeDocument/2006/relationships" xmlns:p="http://schemas.openxmlformats.org/presentationml/2006/main">
  <p:tag name="PA" val="v5.2.11"/>
</p:tagLst>
</file>

<file path=ppt/tags/tag322.xml><?xml version="1.0" encoding="utf-8"?>
<p:tagLst xmlns:a="http://schemas.openxmlformats.org/drawingml/2006/main" xmlns:r="http://schemas.openxmlformats.org/officeDocument/2006/relationships" xmlns:p="http://schemas.openxmlformats.org/presentationml/2006/main">
  <p:tag name="PA" val="v5.2.11"/>
</p:tagLst>
</file>

<file path=ppt/tags/tag323.xml><?xml version="1.0" encoding="utf-8"?>
<p:tagLst xmlns:a="http://schemas.openxmlformats.org/drawingml/2006/main" xmlns:r="http://schemas.openxmlformats.org/officeDocument/2006/relationships" xmlns:p="http://schemas.openxmlformats.org/presentationml/2006/main">
  <p:tag name="PA" val="v5.2.11"/>
</p:tagLst>
</file>

<file path=ppt/tags/tag324.xml><?xml version="1.0" encoding="utf-8"?>
<p:tagLst xmlns:a="http://schemas.openxmlformats.org/drawingml/2006/main" xmlns:r="http://schemas.openxmlformats.org/officeDocument/2006/relationships" xmlns:p="http://schemas.openxmlformats.org/presentationml/2006/main">
  <p:tag name="PA" val="v5.2.11"/>
</p:tagLst>
</file>

<file path=ppt/tags/tag325.xml><?xml version="1.0" encoding="utf-8"?>
<p:tagLst xmlns:a="http://schemas.openxmlformats.org/drawingml/2006/main" xmlns:r="http://schemas.openxmlformats.org/officeDocument/2006/relationships" xmlns:p="http://schemas.openxmlformats.org/presentationml/2006/main">
  <p:tag name="PA" val="v5.2.11"/>
</p:tagLst>
</file>

<file path=ppt/tags/tag326.xml><?xml version="1.0" encoding="utf-8"?>
<p:tagLst xmlns:a="http://schemas.openxmlformats.org/drawingml/2006/main" xmlns:r="http://schemas.openxmlformats.org/officeDocument/2006/relationships" xmlns:p="http://schemas.openxmlformats.org/presentationml/2006/main">
  <p:tag name="PA" val="v5.2.11"/>
</p:tagLst>
</file>

<file path=ppt/tags/tag327.xml><?xml version="1.0" encoding="utf-8"?>
<p:tagLst xmlns:a="http://schemas.openxmlformats.org/drawingml/2006/main" xmlns:r="http://schemas.openxmlformats.org/officeDocument/2006/relationships" xmlns:p="http://schemas.openxmlformats.org/presentationml/2006/main">
  <p:tag name="PA" val="v5.2.11"/>
</p:tagLst>
</file>

<file path=ppt/tags/tag328.xml><?xml version="1.0" encoding="utf-8"?>
<p:tagLst xmlns:a="http://schemas.openxmlformats.org/drawingml/2006/main" xmlns:r="http://schemas.openxmlformats.org/officeDocument/2006/relationships" xmlns:p="http://schemas.openxmlformats.org/presentationml/2006/main">
  <p:tag name="PA" val="v5.2.11"/>
</p:tagLst>
</file>

<file path=ppt/tags/tag329.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30.xml><?xml version="1.0" encoding="utf-8"?>
<p:tagLst xmlns:a="http://schemas.openxmlformats.org/drawingml/2006/main" xmlns:r="http://schemas.openxmlformats.org/officeDocument/2006/relationships" xmlns:p="http://schemas.openxmlformats.org/presentationml/2006/main">
  <p:tag name="PA" val="v5.2.11"/>
</p:tagLst>
</file>

<file path=ppt/tags/tag331.xml><?xml version="1.0" encoding="utf-8"?>
<p:tagLst xmlns:a="http://schemas.openxmlformats.org/drawingml/2006/main" xmlns:r="http://schemas.openxmlformats.org/officeDocument/2006/relationships" xmlns:p="http://schemas.openxmlformats.org/presentationml/2006/main">
  <p:tag name="PA" val="v5.2.11"/>
</p:tagLst>
</file>

<file path=ppt/tags/tag332.xml><?xml version="1.0" encoding="utf-8"?>
<p:tagLst xmlns:a="http://schemas.openxmlformats.org/drawingml/2006/main" xmlns:r="http://schemas.openxmlformats.org/officeDocument/2006/relationships" xmlns:p="http://schemas.openxmlformats.org/presentationml/2006/main">
  <p:tag name="PA" val="v5.2.11"/>
</p:tagLst>
</file>

<file path=ppt/tags/tag333.xml><?xml version="1.0" encoding="utf-8"?>
<p:tagLst xmlns:a="http://schemas.openxmlformats.org/drawingml/2006/main" xmlns:r="http://schemas.openxmlformats.org/officeDocument/2006/relationships" xmlns:p="http://schemas.openxmlformats.org/presentationml/2006/main">
  <p:tag name="PA" val="v5.2.11"/>
</p:tagLst>
</file>

<file path=ppt/tags/tag334.xml><?xml version="1.0" encoding="utf-8"?>
<p:tagLst xmlns:a="http://schemas.openxmlformats.org/drawingml/2006/main" xmlns:r="http://schemas.openxmlformats.org/officeDocument/2006/relationships" xmlns:p="http://schemas.openxmlformats.org/presentationml/2006/main">
  <p:tag name="PA" val="v5.2.11"/>
</p:tagLst>
</file>

<file path=ppt/tags/tag335.xml><?xml version="1.0" encoding="utf-8"?>
<p:tagLst xmlns:a="http://schemas.openxmlformats.org/drawingml/2006/main" xmlns:r="http://schemas.openxmlformats.org/officeDocument/2006/relationships" xmlns:p="http://schemas.openxmlformats.org/presentationml/2006/main">
  <p:tag name="PA" val="v5.2.11"/>
</p:tagLst>
</file>

<file path=ppt/tags/tag336.xml><?xml version="1.0" encoding="utf-8"?>
<p:tagLst xmlns:a="http://schemas.openxmlformats.org/drawingml/2006/main" xmlns:r="http://schemas.openxmlformats.org/officeDocument/2006/relationships" xmlns:p="http://schemas.openxmlformats.org/presentationml/2006/main">
  <p:tag name="PA" val="v5.2.11"/>
</p:tagLst>
</file>

<file path=ppt/tags/tag337.xml><?xml version="1.0" encoding="utf-8"?>
<p:tagLst xmlns:a="http://schemas.openxmlformats.org/drawingml/2006/main" xmlns:r="http://schemas.openxmlformats.org/officeDocument/2006/relationships" xmlns:p="http://schemas.openxmlformats.org/presentationml/2006/main">
  <p:tag name="PA" val="v5.2.11"/>
</p:tagLst>
</file>

<file path=ppt/tags/tag338.xml><?xml version="1.0" encoding="utf-8"?>
<p:tagLst xmlns:a="http://schemas.openxmlformats.org/drawingml/2006/main" xmlns:r="http://schemas.openxmlformats.org/officeDocument/2006/relationships" xmlns:p="http://schemas.openxmlformats.org/presentationml/2006/main">
  <p:tag name="PA" val="v5.2.11"/>
</p:tagLst>
</file>

<file path=ppt/tags/tag339.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40.xml><?xml version="1.0" encoding="utf-8"?>
<p:tagLst xmlns:a="http://schemas.openxmlformats.org/drawingml/2006/main" xmlns:r="http://schemas.openxmlformats.org/officeDocument/2006/relationships" xmlns:p="http://schemas.openxmlformats.org/presentationml/2006/main">
  <p:tag name="PA" val="v5.2.11"/>
</p:tagLst>
</file>

<file path=ppt/tags/tag341.xml><?xml version="1.0" encoding="utf-8"?>
<p:tagLst xmlns:a="http://schemas.openxmlformats.org/drawingml/2006/main" xmlns:r="http://schemas.openxmlformats.org/officeDocument/2006/relationships" xmlns:p="http://schemas.openxmlformats.org/presentationml/2006/main">
  <p:tag name="PA" val="v5.2.11"/>
</p:tagLst>
</file>

<file path=ppt/tags/tag342.xml><?xml version="1.0" encoding="utf-8"?>
<p:tagLst xmlns:a="http://schemas.openxmlformats.org/drawingml/2006/main" xmlns:r="http://schemas.openxmlformats.org/officeDocument/2006/relationships" xmlns:p="http://schemas.openxmlformats.org/presentationml/2006/main">
  <p:tag name="PA" val="v5.2.11"/>
</p:tagLst>
</file>

<file path=ppt/tags/tag343.xml><?xml version="1.0" encoding="utf-8"?>
<p:tagLst xmlns:a="http://schemas.openxmlformats.org/drawingml/2006/main" xmlns:r="http://schemas.openxmlformats.org/officeDocument/2006/relationships" xmlns:p="http://schemas.openxmlformats.org/presentationml/2006/main">
  <p:tag name="PA" val="v5.2.11"/>
</p:tagLst>
</file>

<file path=ppt/tags/tag344.xml><?xml version="1.0" encoding="utf-8"?>
<p:tagLst xmlns:a="http://schemas.openxmlformats.org/drawingml/2006/main" xmlns:r="http://schemas.openxmlformats.org/officeDocument/2006/relationships" xmlns:p="http://schemas.openxmlformats.org/presentationml/2006/main">
  <p:tag name="PA" val="v5.2.11"/>
</p:tagLst>
</file>

<file path=ppt/tags/tag345.xml><?xml version="1.0" encoding="utf-8"?>
<p:tagLst xmlns:a="http://schemas.openxmlformats.org/drawingml/2006/main" xmlns:r="http://schemas.openxmlformats.org/officeDocument/2006/relationships" xmlns:p="http://schemas.openxmlformats.org/presentationml/2006/main">
  <p:tag name="PA" val="v5.2.11"/>
</p:tagLst>
</file>

<file path=ppt/tags/tag346.xml><?xml version="1.0" encoding="utf-8"?>
<p:tagLst xmlns:a="http://schemas.openxmlformats.org/drawingml/2006/main" xmlns:r="http://schemas.openxmlformats.org/officeDocument/2006/relationships" xmlns:p="http://schemas.openxmlformats.org/presentationml/2006/main">
  <p:tag name="PA" val="v5.2.11"/>
</p:tagLst>
</file>

<file path=ppt/tags/tag347.xml><?xml version="1.0" encoding="utf-8"?>
<p:tagLst xmlns:a="http://schemas.openxmlformats.org/drawingml/2006/main" xmlns:r="http://schemas.openxmlformats.org/officeDocument/2006/relationships" xmlns:p="http://schemas.openxmlformats.org/presentationml/2006/main">
  <p:tag name="PA" val="v5.2.11"/>
</p:tagLst>
</file>

<file path=ppt/tags/tag348.xml><?xml version="1.0" encoding="utf-8"?>
<p:tagLst xmlns:a="http://schemas.openxmlformats.org/drawingml/2006/main" xmlns:r="http://schemas.openxmlformats.org/officeDocument/2006/relationships" xmlns:p="http://schemas.openxmlformats.org/presentationml/2006/main">
  <p:tag name="PA" val="v5.2.11"/>
</p:tagLst>
</file>

<file path=ppt/tags/tag349.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50.xml><?xml version="1.0" encoding="utf-8"?>
<p:tagLst xmlns:a="http://schemas.openxmlformats.org/drawingml/2006/main" xmlns:r="http://schemas.openxmlformats.org/officeDocument/2006/relationships" xmlns:p="http://schemas.openxmlformats.org/presentationml/2006/main">
  <p:tag name="PA" val="v5.2.11"/>
</p:tagLst>
</file>

<file path=ppt/tags/tag351.xml><?xml version="1.0" encoding="utf-8"?>
<p:tagLst xmlns:a="http://schemas.openxmlformats.org/drawingml/2006/main" xmlns:r="http://schemas.openxmlformats.org/officeDocument/2006/relationships" xmlns:p="http://schemas.openxmlformats.org/presentationml/2006/main">
  <p:tag name="PA" val="v5.2.11"/>
</p:tagLst>
</file>

<file path=ppt/tags/tag352.xml><?xml version="1.0" encoding="utf-8"?>
<p:tagLst xmlns:a="http://schemas.openxmlformats.org/drawingml/2006/main" xmlns:r="http://schemas.openxmlformats.org/officeDocument/2006/relationships" xmlns:p="http://schemas.openxmlformats.org/presentationml/2006/main">
  <p:tag name="PA" val="v5.2.11"/>
</p:tagLst>
</file>

<file path=ppt/tags/tag353.xml><?xml version="1.0" encoding="utf-8"?>
<p:tagLst xmlns:a="http://schemas.openxmlformats.org/drawingml/2006/main" xmlns:r="http://schemas.openxmlformats.org/officeDocument/2006/relationships" xmlns:p="http://schemas.openxmlformats.org/presentationml/2006/main">
  <p:tag name="PA" val="v5.2.11"/>
</p:tagLst>
</file>

<file path=ppt/tags/tag354.xml><?xml version="1.0" encoding="utf-8"?>
<p:tagLst xmlns:a="http://schemas.openxmlformats.org/drawingml/2006/main" xmlns:r="http://schemas.openxmlformats.org/officeDocument/2006/relationships" xmlns:p="http://schemas.openxmlformats.org/presentationml/2006/main">
  <p:tag name="PA" val="v5.2.11"/>
</p:tagLst>
</file>

<file path=ppt/tags/tag355.xml><?xml version="1.0" encoding="utf-8"?>
<p:tagLst xmlns:a="http://schemas.openxmlformats.org/drawingml/2006/main" xmlns:r="http://schemas.openxmlformats.org/officeDocument/2006/relationships" xmlns:p="http://schemas.openxmlformats.org/presentationml/2006/main">
  <p:tag name="PA" val="v5.2.11"/>
</p:tagLst>
</file>

<file path=ppt/tags/tag356.xml><?xml version="1.0" encoding="utf-8"?>
<p:tagLst xmlns:a="http://schemas.openxmlformats.org/drawingml/2006/main" xmlns:r="http://schemas.openxmlformats.org/officeDocument/2006/relationships" xmlns:p="http://schemas.openxmlformats.org/presentationml/2006/main">
  <p:tag name="PA" val="v5.2.11"/>
</p:tagLst>
</file>

<file path=ppt/tags/tag357.xml><?xml version="1.0" encoding="utf-8"?>
<p:tagLst xmlns:a="http://schemas.openxmlformats.org/drawingml/2006/main" xmlns:r="http://schemas.openxmlformats.org/officeDocument/2006/relationships" xmlns:p="http://schemas.openxmlformats.org/presentationml/2006/main">
  <p:tag name="PA" val="v5.2.11"/>
</p:tagLst>
</file>

<file path=ppt/tags/tag358.xml><?xml version="1.0" encoding="utf-8"?>
<p:tagLst xmlns:a="http://schemas.openxmlformats.org/drawingml/2006/main" xmlns:r="http://schemas.openxmlformats.org/officeDocument/2006/relationships" xmlns:p="http://schemas.openxmlformats.org/presentationml/2006/main">
  <p:tag name="PA" val="v5.2.11"/>
</p:tagLst>
</file>

<file path=ppt/tags/tag359.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60.xml><?xml version="1.0" encoding="utf-8"?>
<p:tagLst xmlns:a="http://schemas.openxmlformats.org/drawingml/2006/main" xmlns:r="http://schemas.openxmlformats.org/officeDocument/2006/relationships" xmlns:p="http://schemas.openxmlformats.org/presentationml/2006/main">
  <p:tag name="PA" val="v5.2.11"/>
</p:tagLst>
</file>

<file path=ppt/tags/tag361.xml><?xml version="1.0" encoding="utf-8"?>
<p:tagLst xmlns:a="http://schemas.openxmlformats.org/drawingml/2006/main" xmlns:r="http://schemas.openxmlformats.org/officeDocument/2006/relationships" xmlns:p="http://schemas.openxmlformats.org/presentationml/2006/main">
  <p:tag name="PA" val="v5.2.11"/>
</p:tagLst>
</file>

<file path=ppt/tags/tag362.xml><?xml version="1.0" encoding="utf-8"?>
<p:tagLst xmlns:a="http://schemas.openxmlformats.org/drawingml/2006/main" xmlns:r="http://schemas.openxmlformats.org/officeDocument/2006/relationships" xmlns:p="http://schemas.openxmlformats.org/presentationml/2006/main">
  <p:tag name="PA" val="v5.2.11"/>
</p:tagLst>
</file>

<file path=ppt/tags/tag363.xml><?xml version="1.0" encoding="utf-8"?>
<p:tagLst xmlns:a="http://schemas.openxmlformats.org/drawingml/2006/main" xmlns:r="http://schemas.openxmlformats.org/officeDocument/2006/relationships" xmlns:p="http://schemas.openxmlformats.org/presentationml/2006/main">
  <p:tag name="PA" val="v5.2.11"/>
</p:tagLst>
</file>

<file path=ppt/tags/tag364.xml><?xml version="1.0" encoding="utf-8"?>
<p:tagLst xmlns:a="http://schemas.openxmlformats.org/drawingml/2006/main" xmlns:r="http://schemas.openxmlformats.org/officeDocument/2006/relationships" xmlns:p="http://schemas.openxmlformats.org/presentationml/2006/main">
  <p:tag name="PA" val="v5.2.11"/>
</p:tagLst>
</file>

<file path=ppt/tags/tag365.xml><?xml version="1.0" encoding="utf-8"?>
<p:tagLst xmlns:a="http://schemas.openxmlformats.org/drawingml/2006/main" xmlns:r="http://schemas.openxmlformats.org/officeDocument/2006/relationships" xmlns:p="http://schemas.openxmlformats.org/presentationml/2006/main">
  <p:tag name="PA" val="v5.2.11"/>
</p:tagLst>
</file>

<file path=ppt/tags/tag366.xml><?xml version="1.0" encoding="utf-8"?>
<p:tagLst xmlns:a="http://schemas.openxmlformats.org/drawingml/2006/main" xmlns:r="http://schemas.openxmlformats.org/officeDocument/2006/relationships" xmlns:p="http://schemas.openxmlformats.org/presentationml/2006/main">
  <p:tag name="PA" val="v5.2.11"/>
</p:tagLst>
</file>

<file path=ppt/tags/tag367.xml><?xml version="1.0" encoding="utf-8"?>
<p:tagLst xmlns:a="http://schemas.openxmlformats.org/drawingml/2006/main" xmlns:r="http://schemas.openxmlformats.org/officeDocument/2006/relationships" xmlns:p="http://schemas.openxmlformats.org/presentationml/2006/main">
  <p:tag name="PA" val="v5.2.11"/>
</p:tagLst>
</file>

<file path=ppt/tags/tag368.xml><?xml version="1.0" encoding="utf-8"?>
<p:tagLst xmlns:a="http://schemas.openxmlformats.org/drawingml/2006/main" xmlns:r="http://schemas.openxmlformats.org/officeDocument/2006/relationships" xmlns:p="http://schemas.openxmlformats.org/presentationml/2006/main">
  <p:tag name="PA" val="v5.2.11"/>
</p:tagLst>
</file>

<file path=ppt/tags/tag369.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70.xml><?xml version="1.0" encoding="utf-8"?>
<p:tagLst xmlns:a="http://schemas.openxmlformats.org/drawingml/2006/main" xmlns:r="http://schemas.openxmlformats.org/officeDocument/2006/relationships" xmlns:p="http://schemas.openxmlformats.org/presentationml/2006/main">
  <p:tag name="PA" val="v5.2.11"/>
</p:tagLst>
</file>

<file path=ppt/tags/tag371.xml><?xml version="1.0" encoding="utf-8"?>
<p:tagLst xmlns:a="http://schemas.openxmlformats.org/drawingml/2006/main" xmlns:r="http://schemas.openxmlformats.org/officeDocument/2006/relationships" xmlns:p="http://schemas.openxmlformats.org/presentationml/2006/main">
  <p:tag name="PA" val="v5.2.11"/>
</p:tagLst>
</file>

<file path=ppt/tags/tag372.xml><?xml version="1.0" encoding="utf-8"?>
<p:tagLst xmlns:a="http://schemas.openxmlformats.org/drawingml/2006/main" xmlns:r="http://schemas.openxmlformats.org/officeDocument/2006/relationships" xmlns:p="http://schemas.openxmlformats.org/presentationml/2006/main">
  <p:tag name="PA" val="v5.2.11"/>
</p:tagLst>
</file>

<file path=ppt/tags/tag373.xml><?xml version="1.0" encoding="utf-8"?>
<p:tagLst xmlns:a="http://schemas.openxmlformats.org/drawingml/2006/main" xmlns:r="http://schemas.openxmlformats.org/officeDocument/2006/relationships" xmlns:p="http://schemas.openxmlformats.org/presentationml/2006/main">
  <p:tag name="PA" val="v5.2.11"/>
</p:tagLst>
</file>

<file path=ppt/tags/tag374.xml><?xml version="1.0" encoding="utf-8"?>
<p:tagLst xmlns:a="http://schemas.openxmlformats.org/drawingml/2006/main" xmlns:r="http://schemas.openxmlformats.org/officeDocument/2006/relationships" xmlns:p="http://schemas.openxmlformats.org/presentationml/2006/main">
  <p:tag name="PA" val="v5.2.11"/>
</p:tagLst>
</file>

<file path=ppt/tags/tag375.xml><?xml version="1.0" encoding="utf-8"?>
<p:tagLst xmlns:a="http://schemas.openxmlformats.org/drawingml/2006/main" xmlns:r="http://schemas.openxmlformats.org/officeDocument/2006/relationships" xmlns:p="http://schemas.openxmlformats.org/presentationml/2006/main">
  <p:tag name="PA" val="v5.2.11"/>
</p:tagLst>
</file>

<file path=ppt/tags/tag376.xml><?xml version="1.0" encoding="utf-8"?>
<p:tagLst xmlns:a="http://schemas.openxmlformats.org/drawingml/2006/main" xmlns:r="http://schemas.openxmlformats.org/officeDocument/2006/relationships" xmlns:p="http://schemas.openxmlformats.org/presentationml/2006/main">
  <p:tag name="PA" val="v5.2.11"/>
</p:tagLst>
</file>

<file path=ppt/tags/tag377.xml><?xml version="1.0" encoding="utf-8"?>
<p:tagLst xmlns:a="http://schemas.openxmlformats.org/drawingml/2006/main" xmlns:r="http://schemas.openxmlformats.org/officeDocument/2006/relationships" xmlns:p="http://schemas.openxmlformats.org/presentationml/2006/main">
  <p:tag name="PA" val="v5.2.11"/>
</p:tagLst>
</file>

<file path=ppt/tags/tag378.xml><?xml version="1.0" encoding="utf-8"?>
<p:tagLst xmlns:a="http://schemas.openxmlformats.org/drawingml/2006/main" xmlns:r="http://schemas.openxmlformats.org/officeDocument/2006/relationships" xmlns:p="http://schemas.openxmlformats.org/presentationml/2006/main">
  <p:tag name="PA" val="v5.2.11"/>
</p:tagLst>
</file>

<file path=ppt/tags/tag379.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80.xml><?xml version="1.0" encoding="utf-8"?>
<p:tagLst xmlns:a="http://schemas.openxmlformats.org/drawingml/2006/main" xmlns:r="http://schemas.openxmlformats.org/officeDocument/2006/relationships" xmlns:p="http://schemas.openxmlformats.org/presentationml/2006/main">
  <p:tag name="PA" val="v5.2.11"/>
</p:tagLst>
</file>

<file path=ppt/tags/tag381.xml><?xml version="1.0" encoding="utf-8"?>
<p:tagLst xmlns:a="http://schemas.openxmlformats.org/drawingml/2006/main" xmlns:r="http://schemas.openxmlformats.org/officeDocument/2006/relationships" xmlns:p="http://schemas.openxmlformats.org/presentationml/2006/main">
  <p:tag name="PA" val="v5.2.11"/>
</p:tagLst>
</file>

<file path=ppt/tags/tag382.xml><?xml version="1.0" encoding="utf-8"?>
<p:tagLst xmlns:a="http://schemas.openxmlformats.org/drawingml/2006/main" xmlns:r="http://schemas.openxmlformats.org/officeDocument/2006/relationships" xmlns:p="http://schemas.openxmlformats.org/presentationml/2006/main">
  <p:tag name="PA" val="v5.2.11"/>
</p:tagLst>
</file>

<file path=ppt/tags/tag383.xml><?xml version="1.0" encoding="utf-8"?>
<p:tagLst xmlns:a="http://schemas.openxmlformats.org/drawingml/2006/main" xmlns:r="http://schemas.openxmlformats.org/officeDocument/2006/relationships" xmlns:p="http://schemas.openxmlformats.org/presentationml/2006/main">
  <p:tag name="PA" val="v5.2.11"/>
</p:tagLst>
</file>

<file path=ppt/tags/tag384.xml><?xml version="1.0" encoding="utf-8"?>
<p:tagLst xmlns:a="http://schemas.openxmlformats.org/drawingml/2006/main" xmlns:r="http://schemas.openxmlformats.org/officeDocument/2006/relationships" xmlns:p="http://schemas.openxmlformats.org/presentationml/2006/main">
  <p:tag name="PA" val="v5.2.11"/>
</p:tagLst>
</file>

<file path=ppt/tags/tag385.xml><?xml version="1.0" encoding="utf-8"?>
<p:tagLst xmlns:a="http://schemas.openxmlformats.org/drawingml/2006/main" xmlns:r="http://schemas.openxmlformats.org/officeDocument/2006/relationships" xmlns:p="http://schemas.openxmlformats.org/presentationml/2006/main">
  <p:tag name="PA" val="v5.2.11"/>
</p:tagLst>
</file>

<file path=ppt/tags/tag386.xml><?xml version="1.0" encoding="utf-8"?>
<p:tagLst xmlns:a="http://schemas.openxmlformats.org/drawingml/2006/main" xmlns:r="http://schemas.openxmlformats.org/officeDocument/2006/relationships" xmlns:p="http://schemas.openxmlformats.org/presentationml/2006/main">
  <p:tag name="PA" val="v5.2.11"/>
</p:tagLst>
</file>

<file path=ppt/tags/tag387.xml><?xml version="1.0" encoding="utf-8"?>
<p:tagLst xmlns:a="http://schemas.openxmlformats.org/drawingml/2006/main" xmlns:r="http://schemas.openxmlformats.org/officeDocument/2006/relationships" xmlns:p="http://schemas.openxmlformats.org/presentationml/2006/main">
  <p:tag name="PA" val="v5.2.11"/>
</p:tagLst>
</file>

<file path=ppt/tags/tag388.xml><?xml version="1.0" encoding="utf-8"?>
<p:tagLst xmlns:a="http://schemas.openxmlformats.org/drawingml/2006/main" xmlns:r="http://schemas.openxmlformats.org/officeDocument/2006/relationships" xmlns:p="http://schemas.openxmlformats.org/presentationml/2006/main">
  <p:tag name="PA" val="v5.2.11"/>
</p:tagLst>
</file>

<file path=ppt/tags/tag389.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390.xml><?xml version="1.0" encoding="utf-8"?>
<p:tagLst xmlns:a="http://schemas.openxmlformats.org/drawingml/2006/main" xmlns:r="http://schemas.openxmlformats.org/officeDocument/2006/relationships" xmlns:p="http://schemas.openxmlformats.org/presentationml/2006/main">
  <p:tag name="PA" val="v5.2.11"/>
</p:tagLst>
</file>

<file path=ppt/tags/tag391.xml><?xml version="1.0" encoding="utf-8"?>
<p:tagLst xmlns:a="http://schemas.openxmlformats.org/drawingml/2006/main" xmlns:r="http://schemas.openxmlformats.org/officeDocument/2006/relationships" xmlns:p="http://schemas.openxmlformats.org/presentationml/2006/main">
  <p:tag name="PA" val="v5.2.11"/>
</p:tagLst>
</file>

<file path=ppt/tags/tag392.xml><?xml version="1.0" encoding="utf-8"?>
<p:tagLst xmlns:a="http://schemas.openxmlformats.org/drawingml/2006/main" xmlns:r="http://schemas.openxmlformats.org/officeDocument/2006/relationships" xmlns:p="http://schemas.openxmlformats.org/presentationml/2006/main">
  <p:tag name="PA" val="v5.2.11"/>
</p:tagLst>
</file>

<file path=ppt/tags/tag393.xml><?xml version="1.0" encoding="utf-8"?>
<p:tagLst xmlns:a="http://schemas.openxmlformats.org/drawingml/2006/main" xmlns:r="http://schemas.openxmlformats.org/officeDocument/2006/relationships" xmlns:p="http://schemas.openxmlformats.org/presentationml/2006/main">
  <p:tag name="PA" val="v5.2.11"/>
</p:tagLst>
</file>

<file path=ppt/tags/tag394.xml><?xml version="1.0" encoding="utf-8"?>
<p:tagLst xmlns:a="http://schemas.openxmlformats.org/drawingml/2006/main" xmlns:r="http://schemas.openxmlformats.org/officeDocument/2006/relationships" xmlns:p="http://schemas.openxmlformats.org/presentationml/2006/main">
  <p:tag name="PA" val="v5.2.11"/>
</p:tagLst>
</file>

<file path=ppt/tags/tag395.xml><?xml version="1.0" encoding="utf-8"?>
<p:tagLst xmlns:a="http://schemas.openxmlformats.org/drawingml/2006/main" xmlns:r="http://schemas.openxmlformats.org/officeDocument/2006/relationships" xmlns:p="http://schemas.openxmlformats.org/presentationml/2006/main">
  <p:tag name="PA" val="v5.2.11"/>
</p:tagLst>
</file>

<file path=ppt/tags/tag396.xml><?xml version="1.0" encoding="utf-8"?>
<p:tagLst xmlns:a="http://schemas.openxmlformats.org/drawingml/2006/main" xmlns:r="http://schemas.openxmlformats.org/officeDocument/2006/relationships" xmlns:p="http://schemas.openxmlformats.org/presentationml/2006/main">
  <p:tag name="PA" val="v5.2.11"/>
</p:tagLst>
</file>

<file path=ppt/tags/tag397.xml><?xml version="1.0" encoding="utf-8"?>
<p:tagLst xmlns:a="http://schemas.openxmlformats.org/drawingml/2006/main" xmlns:r="http://schemas.openxmlformats.org/officeDocument/2006/relationships" xmlns:p="http://schemas.openxmlformats.org/presentationml/2006/main">
  <p:tag name="PA" val="v5.2.11"/>
</p:tagLst>
</file>

<file path=ppt/tags/tag398.xml><?xml version="1.0" encoding="utf-8"?>
<p:tagLst xmlns:a="http://schemas.openxmlformats.org/drawingml/2006/main" xmlns:r="http://schemas.openxmlformats.org/officeDocument/2006/relationships" xmlns:p="http://schemas.openxmlformats.org/presentationml/2006/main">
  <p:tag name="PA" val="v5.2.11"/>
</p:tagLst>
</file>

<file path=ppt/tags/tag39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00.xml><?xml version="1.0" encoding="utf-8"?>
<p:tagLst xmlns:a="http://schemas.openxmlformats.org/drawingml/2006/main" xmlns:r="http://schemas.openxmlformats.org/officeDocument/2006/relationships" xmlns:p="http://schemas.openxmlformats.org/presentationml/2006/main">
  <p:tag name="PA" val="v5.2.11"/>
</p:tagLst>
</file>

<file path=ppt/tags/tag401.xml><?xml version="1.0" encoding="utf-8"?>
<p:tagLst xmlns:a="http://schemas.openxmlformats.org/drawingml/2006/main" xmlns:r="http://schemas.openxmlformats.org/officeDocument/2006/relationships" xmlns:p="http://schemas.openxmlformats.org/presentationml/2006/main">
  <p:tag name="PA" val="v5.2.11"/>
</p:tagLst>
</file>

<file path=ppt/tags/tag402.xml><?xml version="1.0" encoding="utf-8"?>
<p:tagLst xmlns:a="http://schemas.openxmlformats.org/drawingml/2006/main" xmlns:r="http://schemas.openxmlformats.org/officeDocument/2006/relationships" xmlns:p="http://schemas.openxmlformats.org/presentationml/2006/main">
  <p:tag name="PA" val="v5.2.11"/>
</p:tagLst>
</file>

<file path=ppt/tags/tag403.xml><?xml version="1.0" encoding="utf-8"?>
<p:tagLst xmlns:a="http://schemas.openxmlformats.org/drawingml/2006/main" xmlns:r="http://schemas.openxmlformats.org/officeDocument/2006/relationships" xmlns:p="http://schemas.openxmlformats.org/presentationml/2006/main">
  <p:tag name="PA" val="v5.2.11"/>
</p:tagLst>
</file>

<file path=ppt/tags/tag404.xml><?xml version="1.0" encoding="utf-8"?>
<p:tagLst xmlns:a="http://schemas.openxmlformats.org/drawingml/2006/main" xmlns:r="http://schemas.openxmlformats.org/officeDocument/2006/relationships" xmlns:p="http://schemas.openxmlformats.org/presentationml/2006/main">
  <p:tag name="PA" val="v5.2.11"/>
</p:tagLst>
</file>

<file path=ppt/tags/tag405.xml><?xml version="1.0" encoding="utf-8"?>
<p:tagLst xmlns:a="http://schemas.openxmlformats.org/drawingml/2006/main" xmlns:r="http://schemas.openxmlformats.org/officeDocument/2006/relationships" xmlns:p="http://schemas.openxmlformats.org/presentationml/2006/main">
  <p:tag name="PA" val="v5.2.11"/>
</p:tagLst>
</file>

<file path=ppt/tags/tag406.xml><?xml version="1.0" encoding="utf-8"?>
<p:tagLst xmlns:a="http://schemas.openxmlformats.org/drawingml/2006/main" xmlns:r="http://schemas.openxmlformats.org/officeDocument/2006/relationships" xmlns:p="http://schemas.openxmlformats.org/presentationml/2006/main">
  <p:tag name="PA" val="v5.2.11"/>
</p:tagLst>
</file>

<file path=ppt/tags/tag407.xml><?xml version="1.0" encoding="utf-8"?>
<p:tagLst xmlns:a="http://schemas.openxmlformats.org/drawingml/2006/main" xmlns:r="http://schemas.openxmlformats.org/officeDocument/2006/relationships" xmlns:p="http://schemas.openxmlformats.org/presentationml/2006/main">
  <p:tag name="PA" val="v5.2.11"/>
</p:tagLst>
</file>

<file path=ppt/tags/tag408.xml><?xml version="1.0" encoding="utf-8"?>
<p:tagLst xmlns:a="http://schemas.openxmlformats.org/drawingml/2006/main" xmlns:r="http://schemas.openxmlformats.org/officeDocument/2006/relationships" xmlns:p="http://schemas.openxmlformats.org/presentationml/2006/main">
  <p:tag name="PA" val="v5.2.11"/>
</p:tagLst>
</file>

<file path=ppt/tags/tag409.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10.xml><?xml version="1.0" encoding="utf-8"?>
<p:tagLst xmlns:a="http://schemas.openxmlformats.org/drawingml/2006/main" xmlns:r="http://schemas.openxmlformats.org/officeDocument/2006/relationships" xmlns:p="http://schemas.openxmlformats.org/presentationml/2006/main">
  <p:tag name="PA" val="v5.2.11"/>
</p:tagLst>
</file>

<file path=ppt/tags/tag411.xml><?xml version="1.0" encoding="utf-8"?>
<p:tagLst xmlns:a="http://schemas.openxmlformats.org/drawingml/2006/main" xmlns:r="http://schemas.openxmlformats.org/officeDocument/2006/relationships" xmlns:p="http://schemas.openxmlformats.org/presentationml/2006/main">
  <p:tag name="PA" val="v5.2.11"/>
</p:tagLst>
</file>

<file path=ppt/tags/tag412.xml><?xml version="1.0" encoding="utf-8"?>
<p:tagLst xmlns:a="http://schemas.openxmlformats.org/drawingml/2006/main" xmlns:r="http://schemas.openxmlformats.org/officeDocument/2006/relationships" xmlns:p="http://schemas.openxmlformats.org/presentationml/2006/main">
  <p:tag name="PA" val="v5.2.11"/>
</p:tagLst>
</file>

<file path=ppt/tags/tag413.xml><?xml version="1.0" encoding="utf-8"?>
<p:tagLst xmlns:a="http://schemas.openxmlformats.org/drawingml/2006/main" xmlns:r="http://schemas.openxmlformats.org/officeDocument/2006/relationships" xmlns:p="http://schemas.openxmlformats.org/presentationml/2006/main">
  <p:tag name="PA" val="v5.2.11"/>
</p:tagLst>
</file>

<file path=ppt/tags/tag414.xml><?xml version="1.0" encoding="utf-8"?>
<p:tagLst xmlns:a="http://schemas.openxmlformats.org/drawingml/2006/main" xmlns:r="http://schemas.openxmlformats.org/officeDocument/2006/relationships" xmlns:p="http://schemas.openxmlformats.org/presentationml/2006/main">
  <p:tag name="PA" val="v5.2.11"/>
</p:tagLst>
</file>

<file path=ppt/tags/tag415.xml><?xml version="1.0" encoding="utf-8"?>
<p:tagLst xmlns:a="http://schemas.openxmlformats.org/drawingml/2006/main" xmlns:r="http://schemas.openxmlformats.org/officeDocument/2006/relationships" xmlns:p="http://schemas.openxmlformats.org/presentationml/2006/main">
  <p:tag name="PA" val="v5.2.11"/>
</p:tagLst>
</file>

<file path=ppt/tags/tag416.xml><?xml version="1.0" encoding="utf-8"?>
<p:tagLst xmlns:a="http://schemas.openxmlformats.org/drawingml/2006/main" xmlns:r="http://schemas.openxmlformats.org/officeDocument/2006/relationships" xmlns:p="http://schemas.openxmlformats.org/presentationml/2006/main">
  <p:tag name="PA" val="v5.2.11"/>
</p:tagLst>
</file>

<file path=ppt/tags/tag417.xml><?xml version="1.0" encoding="utf-8"?>
<p:tagLst xmlns:a="http://schemas.openxmlformats.org/drawingml/2006/main" xmlns:r="http://schemas.openxmlformats.org/officeDocument/2006/relationships" xmlns:p="http://schemas.openxmlformats.org/presentationml/2006/main">
  <p:tag name="PA" val="v5.2.11"/>
</p:tagLst>
</file>

<file path=ppt/tags/tag418.xml><?xml version="1.0" encoding="utf-8"?>
<p:tagLst xmlns:a="http://schemas.openxmlformats.org/drawingml/2006/main" xmlns:r="http://schemas.openxmlformats.org/officeDocument/2006/relationships" xmlns:p="http://schemas.openxmlformats.org/presentationml/2006/main">
  <p:tag name="PA" val="v5.2.11"/>
</p:tagLst>
</file>

<file path=ppt/tags/tag419.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20.xml><?xml version="1.0" encoding="utf-8"?>
<p:tagLst xmlns:a="http://schemas.openxmlformats.org/drawingml/2006/main" xmlns:r="http://schemas.openxmlformats.org/officeDocument/2006/relationships" xmlns:p="http://schemas.openxmlformats.org/presentationml/2006/main">
  <p:tag name="PA" val="v5.2.11"/>
</p:tagLst>
</file>

<file path=ppt/tags/tag421.xml><?xml version="1.0" encoding="utf-8"?>
<p:tagLst xmlns:a="http://schemas.openxmlformats.org/drawingml/2006/main" xmlns:r="http://schemas.openxmlformats.org/officeDocument/2006/relationships" xmlns:p="http://schemas.openxmlformats.org/presentationml/2006/main">
  <p:tag name="PA" val="v5.2.11"/>
</p:tagLst>
</file>

<file path=ppt/tags/tag422.xml><?xml version="1.0" encoding="utf-8"?>
<p:tagLst xmlns:a="http://schemas.openxmlformats.org/drawingml/2006/main" xmlns:r="http://schemas.openxmlformats.org/officeDocument/2006/relationships" xmlns:p="http://schemas.openxmlformats.org/presentationml/2006/main">
  <p:tag name="PA" val="v5.2.11"/>
</p:tagLst>
</file>

<file path=ppt/tags/tag423.xml><?xml version="1.0" encoding="utf-8"?>
<p:tagLst xmlns:a="http://schemas.openxmlformats.org/drawingml/2006/main" xmlns:r="http://schemas.openxmlformats.org/officeDocument/2006/relationships" xmlns:p="http://schemas.openxmlformats.org/presentationml/2006/main">
  <p:tag name="PA" val="v5.2.11"/>
</p:tagLst>
</file>

<file path=ppt/tags/tag424.xml><?xml version="1.0" encoding="utf-8"?>
<p:tagLst xmlns:a="http://schemas.openxmlformats.org/drawingml/2006/main" xmlns:r="http://schemas.openxmlformats.org/officeDocument/2006/relationships" xmlns:p="http://schemas.openxmlformats.org/presentationml/2006/main">
  <p:tag name="PA" val="v5.2.11"/>
</p:tagLst>
</file>

<file path=ppt/tags/tag425.xml><?xml version="1.0" encoding="utf-8"?>
<p:tagLst xmlns:a="http://schemas.openxmlformats.org/drawingml/2006/main" xmlns:r="http://schemas.openxmlformats.org/officeDocument/2006/relationships" xmlns:p="http://schemas.openxmlformats.org/presentationml/2006/main">
  <p:tag name="PA" val="v5.2.11"/>
</p:tagLst>
</file>

<file path=ppt/tags/tag426.xml><?xml version="1.0" encoding="utf-8"?>
<p:tagLst xmlns:a="http://schemas.openxmlformats.org/drawingml/2006/main" xmlns:r="http://schemas.openxmlformats.org/officeDocument/2006/relationships" xmlns:p="http://schemas.openxmlformats.org/presentationml/2006/main">
  <p:tag name="PA" val="v5.2.11"/>
</p:tagLst>
</file>

<file path=ppt/tags/tag427.xml><?xml version="1.0" encoding="utf-8"?>
<p:tagLst xmlns:a="http://schemas.openxmlformats.org/drawingml/2006/main" xmlns:r="http://schemas.openxmlformats.org/officeDocument/2006/relationships" xmlns:p="http://schemas.openxmlformats.org/presentationml/2006/main">
  <p:tag name="PA" val="v5.2.11"/>
</p:tagLst>
</file>

<file path=ppt/tags/tag428.xml><?xml version="1.0" encoding="utf-8"?>
<p:tagLst xmlns:a="http://schemas.openxmlformats.org/drawingml/2006/main" xmlns:r="http://schemas.openxmlformats.org/officeDocument/2006/relationships" xmlns:p="http://schemas.openxmlformats.org/presentationml/2006/main">
  <p:tag name="PA" val="v5.2.11"/>
</p:tagLst>
</file>

<file path=ppt/tags/tag429.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30.xml><?xml version="1.0" encoding="utf-8"?>
<p:tagLst xmlns:a="http://schemas.openxmlformats.org/drawingml/2006/main" xmlns:r="http://schemas.openxmlformats.org/officeDocument/2006/relationships" xmlns:p="http://schemas.openxmlformats.org/presentationml/2006/main">
  <p:tag name="PA" val="v5.2.11"/>
</p:tagLst>
</file>

<file path=ppt/tags/tag431.xml><?xml version="1.0" encoding="utf-8"?>
<p:tagLst xmlns:a="http://schemas.openxmlformats.org/drawingml/2006/main" xmlns:r="http://schemas.openxmlformats.org/officeDocument/2006/relationships" xmlns:p="http://schemas.openxmlformats.org/presentationml/2006/main">
  <p:tag name="PA" val="v5.2.11"/>
</p:tagLst>
</file>

<file path=ppt/tags/tag432.xml><?xml version="1.0" encoding="utf-8"?>
<p:tagLst xmlns:a="http://schemas.openxmlformats.org/drawingml/2006/main" xmlns:r="http://schemas.openxmlformats.org/officeDocument/2006/relationships" xmlns:p="http://schemas.openxmlformats.org/presentationml/2006/main">
  <p:tag name="PA" val="v5.2.11"/>
</p:tagLst>
</file>

<file path=ppt/tags/tag433.xml><?xml version="1.0" encoding="utf-8"?>
<p:tagLst xmlns:a="http://schemas.openxmlformats.org/drawingml/2006/main" xmlns:r="http://schemas.openxmlformats.org/officeDocument/2006/relationships" xmlns:p="http://schemas.openxmlformats.org/presentationml/2006/main">
  <p:tag name="PA" val="v5.2.11"/>
</p:tagLst>
</file>

<file path=ppt/tags/tag434.xml><?xml version="1.0" encoding="utf-8"?>
<p:tagLst xmlns:a="http://schemas.openxmlformats.org/drawingml/2006/main" xmlns:r="http://schemas.openxmlformats.org/officeDocument/2006/relationships" xmlns:p="http://schemas.openxmlformats.org/presentationml/2006/main">
  <p:tag name="PA" val="v5.2.11"/>
</p:tagLst>
</file>

<file path=ppt/tags/tag435.xml><?xml version="1.0" encoding="utf-8"?>
<p:tagLst xmlns:a="http://schemas.openxmlformats.org/drawingml/2006/main" xmlns:r="http://schemas.openxmlformats.org/officeDocument/2006/relationships" xmlns:p="http://schemas.openxmlformats.org/presentationml/2006/main">
  <p:tag name="PA" val="v5.2.11"/>
</p:tagLst>
</file>

<file path=ppt/tags/tag436.xml><?xml version="1.0" encoding="utf-8"?>
<p:tagLst xmlns:a="http://schemas.openxmlformats.org/drawingml/2006/main" xmlns:r="http://schemas.openxmlformats.org/officeDocument/2006/relationships" xmlns:p="http://schemas.openxmlformats.org/presentationml/2006/main">
  <p:tag name="PA" val="v5.2.11"/>
</p:tagLst>
</file>

<file path=ppt/tags/tag437.xml><?xml version="1.0" encoding="utf-8"?>
<p:tagLst xmlns:a="http://schemas.openxmlformats.org/drawingml/2006/main" xmlns:r="http://schemas.openxmlformats.org/officeDocument/2006/relationships" xmlns:p="http://schemas.openxmlformats.org/presentationml/2006/main">
  <p:tag name="PA" val="v5.2.11"/>
</p:tagLst>
</file>

<file path=ppt/tags/tag438.xml><?xml version="1.0" encoding="utf-8"?>
<p:tagLst xmlns:a="http://schemas.openxmlformats.org/drawingml/2006/main" xmlns:r="http://schemas.openxmlformats.org/officeDocument/2006/relationships" xmlns:p="http://schemas.openxmlformats.org/presentationml/2006/main">
  <p:tag name="PA" val="v5.2.11"/>
</p:tagLst>
</file>

<file path=ppt/tags/tag439.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40.xml><?xml version="1.0" encoding="utf-8"?>
<p:tagLst xmlns:a="http://schemas.openxmlformats.org/drawingml/2006/main" xmlns:r="http://schemas.openxmlformats.org/officeDocument/2006/relationships" xmlns:p="http://schemas.openxmlformats.org/presentationml/2006/main">
  <p:tag name="PA" val="v5.2.11"/>
</p:tagLst>
</file>

<file path=ppt/tags/tag441.xml><?xml version="1.0" encoding="utf-8"?>
<p:tagLst xmlns:a="http://schemas.openxmlformats.org/drawingml/2006/main" xmlns:r="http://schemas.openxmlformats.org/officeDocument/2006/relationships" xmlns:p="http://schemas.openxmlformats.org/presentationml/2006/main">
  <p:tag name="PA" val="v5.2.11"/>
</p:tagLst>
</file>

<file path=ppt/tags/tag442.xml><?xml version="1.0" encoding="utf-8"?>
<p:tagLst xmlns:a="http://schemas.openxmlformats.org/drawingml/2006/main" xmlns:r="http://schemas.openxmlformats.org/officeDocument/2006/relationships" xmlns:p="http://schemas.openxmlformats.org/presentationml/2006/main">
  <p:tag name="PA" val="v5.2.11"/>
</p:tagLst>
</file>

<file path=ppt/tags/tag443.xml><?xml version="1.0" encoding="utf-8"?>
<p:tagLst xmlns:a="http://schemas.openxmlformats.org/drawingml/2006/main" xmlns:r="http://schemas.openxmlformats.org/officeDocument/2006/relationships" xmlns:p="http://schemas.openxmlformats.org/presentationml/2006/main">
  <p:tag name="PA" val="v5.2.11"/>
</p:tagLst>
</file>

<file path=ppt/tags/tag444.xml><?xml version="1.0" encoding="utf-8"?>
<p:tagLst xmlns:a="http://schemas.openxmlformats.org/drawingml/2006/main" xmlns:r="http://schemas.openxmlformats.org/officeDocument/2006/relationships" xmlns:p="http://schemas.openxmlformats.org/presentationml/2006/main">
  <p:tag name="PA" val="v5.2.11"/>
</p:tagLst>
</file>

<file path=ppt/tags/tag445.xml><?xml version="1.0" encoding="utf-8"?>
<p:tagLst xmlns:a="http://schemas.openxmlformats.org/drawingml/2006/main" xmlns:r="http://schemas.openxmlformats.org/officeDocument/2006/relationships" xmlns:p="http://schemas.openxmlformats.org/presentationml/2006/main">
  <p:tag name="PA" val="v5.2.11"/>
</p:tagLst>
</file>

<file path=ppt/tags/tag446.xml><?xml version="1.0" encoding="utf-8"?>
<p:tagLst xmlns:a="http://schemas.openxmlformats.org/drawingml/2006/main" xmlns:r="http://schemas.openxmlformats.org/officeDocument/2006/relationships" xmlns:p="http://schemas.openxmlformats.org/presentationml/2006/main">
  <p:tag name="PA" val="v5.2.11"/>
</p:tagLst>
</file>

<file path=ppt/tags/tag447.xml><?xml version="1.0" encoding="utf-8"?>
<p:tagLst xmlns:a="http://schemas.openxmlformats.org/drawingml/2006/main" xmlns:r="http://schemas.openxmlformats.org/officeDocument/2006/relationships" xmlns:p="http://schemas.openxmlformats.org/presentationml/2006/main">
  <p:tag name="PA" val="v5.2.11"/>
</p:tagLst>
</file>

<file path=ppt/tags/tag448.xml><?xml version="1.0" encoding="utf-8"?>
<p:tagLst xmlns:a="http://schemas.openxmlformats.org/drawingml/2006/main" xmlns:r="http://schemas.openxmlformats.org/officeDocument/2006/relationships" xmlns:p="http://schemas.openxmlformats.org/presentationml/2006/main">
  <p:tag name="PA" val="v5.2.11"/>
</p:tagLst>
</file>

<file path=ppt/tags/tag449.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50.xml><?xml version="1.0" encoding="utf-8"?>
<p:tagLst xmlns:a="http://schemas.openxmlformats.org/drawingml/2006/main" xmlns:r="http://schemas.openxmlformats.org/officeDocument/2006/relationships" xmlns:p="http://schemas.openxmlformats.org/presentationml/2006/main">
  <p:tag name="PA" val="v5.2.11"/>
</p:tagLst>
</file>

<file path=ppt/tags/tag451.xml><?xml version="1.0" encoding="utf-8"?>
<p:tagLst xmlns:a="http://schemas.openxmlformats.org/drawingml/2006/main" xmlns:r="http://schemas.openxmlformats.org/officeDocument/2006/relationships" xmlns:p="http://schemas.openxmlformats.org/presentationml/2006/main">
  <p:tag name="PA" val="v5.2.11"/>
</p:tagLst>
</file>

<file path=ppt/tags/tag452.xml><?xml version="1.0" encoding="utf-8"?>
<p:tagLst xmlns:a="http://schemas.openxmlformats.org/drawingml/2006/main" xmlns:r="http://schemas.openxmlformats.org/officeDocument/2006/relationships" xmlns:p="http://schemas.openxmlformats.org/presentationml/2006/main">
  <p:tag name="PA" val="v5.2.11"/>
</p:tagLst>
</file>

<file path=ppt/tags/tag453.xml><?xml version="1.0" encoding="utf-8"?>
<p:tagLst xmlns:a="http://schemas.openxmlformats.org/drawingml/2006/main" xmlns:r="http://schemas.openxmlformats.org/officeDocument/2006/relationships" xmlns:p="http://schemas.openxmlformats.org/presentationml/2006/main">
  <p:tag name="PA" val="v5.2.11"/>
</p:tagLst>
</file>

<file path=ppt/tags/tag454.xml><?xml version="1.0" encoding="utf-8"?>
<p:tagLst xmlns:a="http://schemas.openxmlformats.org/drawingml/2006/main" xmlns:r="http://schemas.openxmlformats.org/officeDocument/2006/relationships" xmlns:p="http://schemas.openxmlformats.org/presentationml/2006/main">
  <p:tag name="PA" val="v5.2.11"/>
</p:tagLst>
</file>

<file path=ppt/tags/tag455.xml><?xml version="1.0" encoding="utf-8"?>
<p:tagLst xmlns:a="http://schemas.openxmlformats.org/drawingml/2006/main" xmlns:r="http://schemas.openxmlformats.org/officeDocument/2006/relationships" xmlns:p="http://schemas.openxmlformats.org/presentationml/2006/main">
  <p:tag name="PA" val="v5.2.11"/>
</p:tagLst>
</file>

<file path=ppt/tags/tag456.xml><?xml version="1.0" encoding="utf-8"?>
<p:tagLst xmlns:a="http://schemas.openxmlformats.org/drawingml/2006/main" xmlns:r="http://schemas.openxmlformats.org/officeDocument/2006/relationships" xmlns:p="http://schemas.openxmlformats.org/presentationml/2006/main">
  <p:tag name="PA" val="v5.2.11"/>
</p:tagLst>
</file>

<file path=ppt/tags/tag457.xml><?xml version="1.0" encoding="utf-8"?>
<p:tagLst xmlns:a="http://schemas.openxmlformats.org/drawingml/2006/main" xmlns:r="http://schemas.openxmlformats.org/officeDocument/2006/relationships" xmlns:p="http://schemas.openxmlformats.org/presentationml/2006/main">
  <p:tag name="PA" val="v5.2.11"/>
</p:tagLst>
</file>

<file path=ppt/tags/tag458.xml><?xml version="1.0" encoding="utf-8"?>
<p:tagLst xmlns:a="http://schemas.openxmlformats.org/drawingml/2006/main" xmlns:r="http://schemas.openxmlformats.org/officeDocument/2006/relationships" xmlns:p="http://schemas.openxmlformats.org/presentationml/2006/main">
  <p:tag name="PA" val="v5.2.11"/>
</p:tagLst>
</file>

<file path=ppt/tags/tag459.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60.xml><?xml version="1.0" encoding="utf-8"?>
<p:tagLst xmlns:a="http://schemas.openxmlformats.org/drawingml/2006/main" xmlns:r="http://schemas.openxmlformats.org/officeDocument/2006/relationships" xmlns:p="http://schemas.openxmlformats.org/presentationml/2006/main">
  <p:tag name="PA" val="v5.2.11"/>
</p:tagLst>
</file>

<file path=ppt/tags/tag461.xml><?xml version="1.0" encoding="utf-8"?>
<p:tagLst xmlns:a="http://schemas.openxmlformats.org/drawingml/2006/main" xmlns:r="http://schemas.openxmlformats.org/officeDocument/2006/relationships" xmlns:p="http://schemas.openxmlformats.org/presentationml/2006/main">
  <p:tag name="PA" val="v5.2.11"/>
</p:tagLst>
</file>

<file path=ppt/tags/tag462.xml><?xml version="1.0" encoding="utf-8"?>
<p:tagLst xmlns:a="http://schemas.openxmlformats.org/drawingml/2006/main" xmlns:r="http://schemas.openxmlformats.org/officeDocument/2006/relationships" xmlns:p="http://schemas.openxmlformats.org/presentationml/2006/main">
  <p:tag name="PA" val="v5.2.11"/>
</p:tagLst>
</file>

<file path=ppt/tags/tag463.xml><?xml version="1.0" encoding="utf-8"?>
<p:tagLst xmlns:a="http://schemas.openxmlformats.org/drawingml/2006/main" xmlns:r="http://schemas.openxmlformats.org/officeDocument/2006/relationships" xmlns:p="http://schemas.openxmlformats.org/presentationml/2006/main">
  <p:tag name="PA" val="v5.2.11"/>
</p:tagLst>
</file>

<file path=ppt/tags/tag464.xml><?xml version="1.0" encoding="utf-8"?>
<p:tagLst xmlns:a="http://schemas.openxmlformats.org/drawingml/2006/main" xmlns:r="http://schemas.openxmlformats.org/officeDocument/2006/relationships" xmlns:p="http://schemas.openxmlformats.org/presentationml/2006/main">
  <p:tag name="PA" val="v5.2.11"/>
</p:tagLst>
</file>

<file path=ppt/tags/tag465.xml><?xml version="1.0" encoding="utf-8"?>
<p:tagLst xmlns:a="http://schemas.openxmlformats.org/drawingml/2006/main" xmlns:r="http://schemas.openxmlformats.org/officeDocument/2006/relationships" xmlns:p="http://schemas.openxmlformats.org/presentationml/2006/main">
  <p:tag name="PA" val="v5.2.11"/>
</p:tagLst>
</file>

<file path=ppt/tags/tag466.xml><?xml version="1.0" encoding="utf-8"?>
<p:tagLst xmlns:a="http://schemas.openxmlformats.org/drawingml/2006/main" xmlns:r="http://schemas.openxmlformats.org/officeDocument/2006/relationships" xmlns:p="http://schemas.openxmlformats.org/presentationml/2006/main">
  <p:tag name="PA" val="v5.2.11"/>
</p:tagLst>
</file>

<file path=ppt/tags/tag467.xml><?xml version="1.0" encoding="utf-8"?>
<p:tagLst xmlns:a="http://schemas.openxmlformats.org/drawingml/2006/main" xmlns:r="http://schemas.openxmlformats.org/officeDocument/2006/relationships" xmlns:p="http://schemas.openxmlformats.org/presentationml/2006/main">
  <p:tag name="PA" val="v5.2.11"/>
</p:tagLst>
</file>

<file path=ppt/tags/tag468.xml><?xml version="1.0" encoding="utf-8"?>
<p:tagLst xmlns:a="http://schemas.openxmlformats.org/drawingml/2006/main" xmlns:r="http://schemas.openxmlformats.org/officeDocument/2006/relationships" xmlns:p="http://schemas.openxmlformats.org/presentationml/2006/main">
  <p:tag name="PA" val="v5.2.11"/>
</p:tagLst>
</file>

<file path=ppt/tags/tag469.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70.xml><?xml version="1.0" encoding="utf-8"?>
<p:tagLst xmlns:a="http://schemas.openxmlformats.org/drawingml/2006/main" xmlns:r="http://schemas.openxmlformats.org/officeDocument/2006/relationships" xmlns:p="http://schemas.openxmlformats.org/presentationml/2006/main">
  <p:tag name="PA" val="v5.2.11"/>
</p:tagLst>
</file>

<file path=ppt/tags/tag471.xml><?xml version="1.0" encoding="utf-8"?>
<p:tagLst xmlns:a="http://schemas.openxmlformats.org/drawingml/2006/main" xmlns:r="http://schemas.openxmlformats.org/officeDocument/2006/relationships" xmlns:p="http://schemas.openxmlformats.org/presentationml/2006/main">
  <p:tag name="PA" val="v5.2.11"/>
</p:tagLst>
</file>

<file path=ppt/tags/tag472.xml><?xml version="1.0" encoding="utf-8"?>
<p:tagLst xmlns:a="http://schemas.openxmlformats.org/drawingml/2006/main" xmlns:r="http://schemas.openxmlformats.org/officeDocument/2006/relationships" xmlns:p="http://schemas.openxmlformats.org/presentationml/2006/main">
  <p:tag name="PA" val="v5.2.11"/>
</p:tagLst>
</file>

<file path=ppt/tags/tag473.xml><?xml version="1.0" encoding="utf-8"?>
<p:tagLst xmlns:a="http://schemas.openxmlformats.org/drawingml/2006/main" xmlns:r="http://schemas.openxmlformats.org/officeDocument/2006/relationships" xmlns:p="http://schemas.openxmlformats.org/presentationml/2006/main">
  <p:tag name="PA" val="v5.2.11"/>
</p:tagLst>
</file>

<file path=ppt/tags/tag474.xml><?xml version="1.0" encoding="utf-8"?>
<p:tagLst xmlns:a="http://schemas.openxmlformats.org/drawingml/2006/main" xmlns:r="http://schemas.openxmlformats.org/officeDocument/2006/relationships" xmlns:p="http://schemas.openxmlformats.org/presentationml/2006/main">
  <p:tag name="PA" val="v5.2.11"/>
</p:tagLst>
</file>

<file path=ppt/tags/tag475.xml><?xml version="1.0" encoding="utf-8"?>
<p:tagLst xmlns:a="http://schemas.openxmlformats.org/drawingml/2006/main" xmlns:r="http://schemas.openxmlformats.org/officeDocument/2006/relationships" xmlns:p="http://schemas.openxmlformats.org/presentationml/2006/main">
  <p:tag name="PA" val="v5.2.11"/>
</p:tagLst>
</file>

<file path=ppt/tags/tag476.xml><?xml version="1.0" encoding="utf-8"?>
<p:tagLst xmlns:a="http://schemas.openxmlformats.org/drawingml/2006/main" xmlns:r="http://schemas.openxmlformats.org/officeDocument/2006/relationships" xmlns:p="http://schemas.openxmlformats.org/presentationml/2006/main">
  <p:tag name="PA" val="v5.2.11"/>
</p:tagLst>
</file>

<file path=ppt/tags/tag477.xml><?xml version="1.0" encoding="utf-8"?>
<p:tagLst xmlns:a="http://schemas.openxmlformats.org/drawingml/2006/main" xmlns:r="http://schemas.openxmlformats.org/officeDocument/2006/relationships" xmlns:p="http://schemas.openxmlformats.org/presentationml/2006/main">
  <p:tag name="PA" val="v5.2.11"/>
</p:tagLst>
</file>

<file path=ppt/tags/tag478.xml><?xml version="1.0" encoding="utf-8"?>
<p:tagLst xmlns:a="http://schemas.openxmlformats.org/drawingml/2006/main" xmlns:r="http://schemas.openxmlformats.org/officeDocument/2006/relationships" xmlns:p="http://schemas.openxmlformats.org/presentationml/2006/main">
  <p:tag name="PA" val="v5.2.11"/>
</p:tagLst>
</file>

<file path=ppt/tags/tag479.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80.xml><?xml version="1.0" encoding="utf-8"?>
<p:tagLst xmlns:a="http://schemas.openxmlformats.org/drawingml/2006/main" xmlns:r="http://schemas.openxmlformats.org/officeDocument/2006/relationships" xmlns:p="http://schemas.openxmlformats.org/presentationml/2006/main">
  <p:tag name="PA" val="v5.2.11"/>
</p:tagLst>
</file>

<file path=ppt/tags/tag481.xml><?xml version="1.0" encoding="utf-8"?>
<p:tagLst xmlns:a="http://schemas.openxmlformats.org/drawingml/2006/main" xmlns:r="http://schemas.openxmlformats.org/officeDocument/2006/relationships" xmlns:p="http://schemas.openxmlformats.org/presentationml/2006/main">
  <p:tag name="PA" val="v5.2.11"/>
</p:tagLst>
</file>

<file path=ppt/tags/tag482.xml><?xml version="1.0" encoding="utf-8"?>
<p:tagLst xmlns:a="http://schemas.openxmlformats.org/drawingml/2006/main" xmlns:r="http://schemas.openxmlformats.org/officeDocument/2006/relationships" xmlns:p="http://schemas.openxmlformats.org/presentationml/2006/main">
  <p:tag name="PA" val="v5.2.11"/>
</p:tagLst>
</file>

<file path=ppt/tags/tag483.xml><?xml version="1.0" encoding="utf-8"?>
<p:tagLst xmlns:a="http://schemas.openxmlformats.org/drawingml/2006/main" xmlns:r="http://schemas.openxmlformats.org/officeDocument/2006/relationships" xmlns:p="http://schemas.openxmlformats.org/presentationml/2006/main">
  <p:tag name="PA" val="v5.2.11"/>
</p:tagLst>
</file>

<file path=ppt/tags/tag484.xml><?xml version="1.0" encoding="utf-8"?>
<p:tagLst xmlns:a="http://schemas.openxmlformats.org/drawingml/2006/main" xmlns:r="http://schemas.openxmlformats.org/officeDocument/2006/relationships" xmlns:p="http://schemas.openxmlformats.org/presentationml/2006/main">
  <p:tag name="PA" val="v5.2.11"/>
</p:tagLst>
</file>

<file path=ppt/tags/tag485.xml><?xml version="1.0" encoding="utf-8"?>
<p:tagLst xmlns:a="http://schemas.openxmlformats.org/drawingml/2006/main" xmlns:r="http://schemas.openxmlformats.org/officeDocument/2006/relationships" xmlns:p="http://schemas.openxmlformats.org/presentationml/2006/main">
  <p:tag name="PA" val="v5.2.11"/>
</p:tagLst>
</file>

<file path=ppt/tags/tag486.xml><?xml version="1.0" encoding="utf-8"?>
<p:tagLst xmlns:a="http://schemas.openxmlformats.org/drawingml/2006/main" xmlns:r="http://schemas.openxmlformats.org/officeDocument/2006/relationships" xmlns:p="http://schemas.openxmlformats.org/presentationml/2006/main">
  <p:tag name="PA" val="v5.2.11"/>
</p:tagLst>
</file>

<file path=ppt/tags/tag487.xml><?xml version="1.0" encoding="utf-8"?>
<p:tagLst xmlns:a="http://schemas.openxmlformats.org/drawingml/2006/main" xmlns:r="http://schemas.openxmlformats.org/officeDocument/2006/relationships" xmlns:p="http://schemas.openxmlformats.org/presentationml/2006/main">
  <p:tag name="PA" val="v5.2.11"/>
</p:tagLst>
</file>

<file path=ppt/tags/tag488.xml><?xml version="1.0" encoding="utf-8"?>
<p:tagLst xmlns:a="http://schemas.openxmlformats.org/drawingml/2006/main" xmlns:r="http://schemas.openxmlformats.org/officeDocument/2006/relationships" xmlns:p="http://schemas.openxmlformats.org/presentationml/2006/main">
  <p:tag name="PA" val="v5.2.11"/>
</p:tagLst>
</file>

<file path=ppt/tags/tag489.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490.xml><?xml version="1.0" encoding="utf-8"?>
<p:tagLst xmlns:a="http://schemas.openxmlformats.org/drawingml/2006/main" xmlns:r="http://schemas.openxmlformats.org/officeDocument/2006/relationships" xmlns:p="http://schemas.openxmlformats.org/presentationml/2006/main">
  <p:tag name="PA" val="v5.2.11"/>
</p:tagLst>
</file>

<file path=ppt/tags/tag491.xml><?xml version="1.0" encoding="utf-8"?>
<p:tagLst xmlns:a="http://schemas.openxmlformats.org/drawingml/2006/main" xmlns:r="http://schemas.openxmlformats.org/officeDocument/2006/relationships" xmlns:p="http://schemas.openxmlformats.org/presentationml/2006/main">
  <p:tag name="PA" val="v5.2.11"/>
</p:tagLst>
</file>

<file path=ppt/tags/tag492.xml><?xml version="1.0" encoding="utf-8"?>
<p:tagLst xmlns:a="http://schemas.openxmlformats.org/drawingml/2006/main" xmlns:r="http://schemas.openxmlformats.org/officeDocument/2006/relationships" xmlns:p="http://schemas.openxmlformats.org/presentationml/2006/main">
  <p:tag name="PA" val="v5.2.11"/>
</p:tagLst>
</file>

<file path=ppt/tags/tag493.xml><?xml version="1.0" encoding="utf-8"?>
<p:tagLst xmlns:a="http://schemas.openxmlformats.org/drawingml/2006/main" xmlns:r="http://schemas.openxmlformats.org/officeDocument/2006/relationships" xmlns:p="http://schemas.openxmlformats.org/presentationml/2006/main">
  <p:tag name="PA" val="v5.2.11"/>
</p:tagLst>
</file>

<file path=ppt/tags/tag494.xml><?xml version="1.0" encoding="utf-8"?>
<p:tagLst xmlns:a="http://schemas.openxmlformats.org/drawingml/2006/main" xmlns:r="http://schemas.openxmlformats.org/officeDocument/2006/relationships" xmlns:p="http://schemas.openxmlformats.org/presentationml/2006/main">
  <p:tag name="PA" val="v5.2.11"/>
</p:tagLst>
</file>

<file path=ppt/tags/tag495.xml><?xml version="1.0" encoding="utf-8"?>
<p:tagLst xmlns:a="http://schemas.openxmlformats.org/drawingml/2006/main" xmlns:r="http://schemas.openxmlformats.org/officeDocument/2006/relationships" xmlns:p="http://schemas.openxmlformats.org/presentationml/2006/main">
  <p:tag name="PA" val="v5.2.11"/>
</p:tagLst>
</file>

<file path=ppt/tags/tag496.xml><?xml version="1.0" encoding="utf-8"?>
<p:tagLst xmlns:a="http://schemas.openxmlformats.org/drawingml/2006/main" xmlns:r="http://schemas.openxmlformats.org/officeDocument/2006/relationships" xmlns:p="http://schemas.openxmlformats.org/presentationml/2006/main">
  <p:tag name="PA" val="v5.2.11"/>
</p:tagLst>
</file>

<file path=ppt/tags/tag497.xml><?xml version="1.0" encoding="utf-8"?>
<p:tagLst xmlns:a="http://schemas.openxmlformats.org/drawingml/2006/main" xmlns:r="http://schemas.openxmlformats.org/officeDocument/2006/relationships" xmlns:p="http://schemas.openxmlformats.org/presentationml/2006/main">
  <p:tag name="PA" val="v5.2.11"/>
</p:tagLst>
</file>

<file path=ppt/tags/tag498.xml><?xml version="1.0" encoding="utf-8"?>
<p:tagLst xmlns:a="http://schemas.openxmlformats.org/drawingml/2006/main" xmlns:r="http://schemas.openxmlformats.org/officeDocument/2006/relationships" xmlns:p="http://schemas.openxmlformats.org/presentationml/2006/main">
  <p:tag name="PA" val="v5.2.11"/>
</p:tagLst>
</file>

<file path=ppt/tags/tag49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00.xml><?xml version="1.0" encoding="utf-8"?>
<p:tagLst xmlns:a="http://schemas.openxmlformats.org/drawingml/2006/main" xmlns:r="http://schemas.openxmlformats.org/officeDocument/2006/relationships" xmlns:p="http://schemas.openxmlformats.org/presentationml/2006/main">
  <p:tag name="PA" val="v5.2.11"/>
</p:tagLst>
</file>

<file path=ppt/tags/tag501.xml><?xml version="1.0" encoding="utf-8"?>
<p:tagLst xmlns:a="http://schemas.openxmlformats.org/drawingml/2006/main" xmlns:r="http://schemas.openxmlformats.org/officeDocument/2006/relationships" xmlns:p="http://schemas.openxmlformats.org/presentationml/2006/main">
  <p:tag name="PA" val="v5.2.11"/>
</p:tagLst>
</file>

<file path=ppt/tags/tag502.xml><?xml version="1.0" encoding="utf-8"?>
<p:tagLst xmlns:a="http://schemas.openxmlformats.org/drawingml/2006/main" xmlns:r="http://schemas.openxmlformats.org/officeDocument/2006/relationships" xmlns:p="http://schemas.openxmlformats.org/presentationml/2006/main">
  <p:tag name="PA" val="v5.2.11"/>
</p:tagLst>
</file>

<file path=ppt/tags/tag503.xml><?xml version="1.0" encoding="utf-8"?>
<p:tagLst xmlns:a="http://schemas.openxmlformats.org/drawingml/2006/main" xmlns:r="http://schemas.openxmlformats.org/officeDocument/2006/relationships" xmlns:p="http://schemas.openxmlformats.org/presentationml/2006/main">
  <p:tag name="PA" val="v5.2.11"/>
</p:tagLst>
</file>

<file path=ppt/tags/tag504.xml><?xml version="1.0" encoding="utf-8"?>
<p:tagLst xmlns:a="http://schemas.openxmlformats.org/drawingml/2006/main" xmlns:r="http://schemas.openxmlformats.org/officeDocument/2006/relationships" xmlns:p="http://schemas.openxmlformats.org/presentationml/2006/main">
  <p:tag name="PA" val="v5.2.11"/>
</p:tagLst>
</file>

<file path=ppt/tags/tag505.xml><?xml version="1.0" encoding="utf-8"?>
<p:tagLst xmlns:a="http://schemas.openxmlformats.org/drawingml/2006/main" xmlns:r="http://schemas.openxmlformats.org/officeDocument/2006/relationships" xmlns:p="http://schemas.openxmlformats.org/presentationml/2006/main">
  <p:tag name="PA" val="v5.2.11"/>
</p:tagLst>
</file>

<file path=ppt/tags/tag506.xml><?xml version="1.0" encoding="utf-8"?>
<p:tagLst xmlns:a="http://schemas.openxmlformats.org/drawingml/2006/main" xmlns:r="http://schemas.openxmlformats.org/officeDocument/2006/relationships" xmlns:p="http://schemas.openxmlformats.org/presentationml/2006/main">
  <p:tag name="PA" val="v5.2.11"/>
</p:tagLst>
</file>

<file path=ppt/tags/tag507.xml><?xml version="1.0" encoding="utf-8"?>
<p:tagLst xmlns:a="http://schemas.openxmlformats.org/drawingml/2006/main" xmlns:r="http://schemas.openxmlformats.org/officeDocument/2006/relationships" xmlns:p="http://schemas.openxmlformats.org/presentationml/2006/main">
  <p:tag name="PA" val="v5.2.11"/>
</p:tagLst>
</file>

<file path=ppt/tags/tag508.xml><?xml version="1.0" encoding="utf-8"?>
<p:tagLst xmlns:a="http://schemas.openxmlformats.org/drawingml/2006/main" xmlns:r="http://schemas.openxmlformats.org/officeDocument/2006/relationships" xmlns:p="http://schemas.openxmlformats.org/presentationml/2006/main">
  <p:tag name="PA" val="v5.2.11"/>
</p:tagLst>
</file>

<file path=ppt/tags/tag509.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10.xml><?xml version="1.0" encoding="utf-8"?>
<p:tagLst xmlns:a="http://schemas.openxmlformats.org/drawingml/2006/main" xmlns:r="http://schemas.openxmlformats.org/officeDocument/2006/relationships" xmlns:p="http://schemas.openxmlformats.org/presentationml/2006/main">
  <p:tag name="PA" val="v5.2.11"/>
</p:tagLst>
</file>

<file path=ppt/tags/tag511.xml><?xml version="1.0" encoding="utf-8"?>
<p:tagLst xmlns:a="http://schemas.openxmlformats.org/drawingml/2006/main" xmlns:r="http://schemas.openxmlformats.org/officeDocument/2006/relationships" xmlns:p="http://schemas.openxmlformats.org/presentationml/2006/main">
  <p:tag name="PA" val="v5.2.11"/>
</p:tagLst>
</file>

<file path=ppt/tags/tag512.xml><?xml version="1.0" encoding="utf-8"?>
<p:tagLst xmlns:a="http://schemas.openxmlformats.org/drawingml/2006/main" xmlns:r="http://schemas.openxmlformats.org/officeDocument/2006/relationships" xmlns:p="http://schemas.openxmlformats.org/presentationml/2006/main">
  <p:tag name="PA" val="v5.2.11"/>
</p:tagLst>
</file>

<file path=ppt/tags/tag513.xml><?xml version="1.0" encoding="utf-8"?>
<p:tagLst xmlns:a="http://schemas.openxmlformats.org/drawingml/2006/main" xmlns:r="http://schemas.openxmlformats.org/officeDocument/2006/relationships" xmlns:p="http://schemas.openxmlformats.org/presentationml/2006/main">
  <p:tag name="PA" val="v5.2.11"/>
</p:tagLst>
</file>

<file path=ppt/tags/tag514.xml><?xml version="1.0" encoding="utf-8"?>
<p:tagLst xmlns:a="http://schemas.openxmlformats.org/drawingml/2006/main" xmlns:r="http://schemas.openxmlformats.org/officeDocument/2006/relationships" xmlns:p="http://schemas.openxmlformats.org/presentationml/2006/main">
  <p:tag name="PA" val="v5.2.11"/>
</p:tagLst>
</file>

<file path=ppt/tags/tag515.xml><?xml version="1.0" encoding="utf-8"?>
<p:tagLst xmlns:a="http://schemas.openxmlformats.org/drawingml/2006/main" xmlns:r="http://schemas.openxmlformats.org/officeDocument/2006/relationships" xmlns:p="http://schemas.openxmlformats.org/presentationml/2006/main">
  <p:tag name="PA" val="v5.2.11"/>
</p:tagLst>
</file>

<file path=ppt/tags/tag516.xml><?xml version="1.0" encoding="utf-8"?>
<p:tagLst xmlns:a="http://schemas.openxmlformats.org/drawingml/2006/main" xmlns:r="http://schemas.openxmlformats.org/officeDocument/2006/relationships" xmlns:p="http://schemas.openxmlformats.org/presentationml/2006/main">
  <p:tag name="PA" val="v5.2.11"/>
</p:tagLst>
</file>

<file path=ppt/tags/tag517.xml><?xml version="1.0" encoding="utf-8"?>
<p:tagLst xmlns:a="http://schemas.openxmlformats.org/drawingml/2006/main" xmlns:r="http://schemas.openxmlformats.org/officeDocument/2006/relationships" xmlns:p="http://schemas.openxmlformats.org/presentationml/2006/main">
  <p:tag name="PA" val="v5.2.11"/>
</p:tagLst>
</file>

<file path=ppt/tags/tag518.xml><?xml version="1.0" encoding="utf-8"?>
<p:tagLst xmlns:a="http://schemas.openxmlformats.org/drawingml/2006/main" xmlns:r="http://schemas.openxmlformats.org/officeDocument/2006/relationships" xmlns:p="http://schemas.openxmlformats.org/presentationml/2006/main">
  <p:tag name="PA" val="v5.2.11"/>
</p:tagLst>
</file>

<file path=ppt/tags/tag519.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20.xml><?xml version="1.0" encoding="utf-8"?>
<p:tagLst xmlns:a="http://schemas.openxmlformats.org/drawingml/2006/main" xmlns:r="http://schemas.openxmlformats.org/officeDocument/2006/relationships" xmlns:p="http://schemas.openxmlformats.org/presentationml/2006/main">
  <p:tag name="PA" val="v5.2.11"/>
</p:tagLst>
</file>

<file path=ppt/tags/tag521.xml><?xml version="1.0" encoding="utf-8"?>
<p:tagLst xmlns:a="http://schemas.openxmlformats.org/drawingml/2006/main" xmlns:r="http://schemas.openxmlformats.org/officeDocument/2006/relationships" xmlns:p="http://schemas.openxmlformats.org/presentationml/2006/main">
  <p:tag name="PA" val="v5.2.11"/>
</p:tagLst>
</file>

<file path=ppt/tags/tag522.xml><?xml version="1.0" encoding="utf-8"?>
<p:tagLst xmlns:a="http://schemas.openxmlformats.org/drawingml/2006/main" xmlns:r="http://schemas.openxmlformats.org/officeDocument/2006/relationships" xmlns:p="http://schemas.openxmlformats.org/presentationml/2006/main">
  <p:tag name="PA" val="v5.2.11"/>
</p:tagLst>
</file>

<file path=ppt/tags/tag523.xml><?xml version="1.0" encoding="utf-8"?>
<p:tagLst xmlns:a="http://schemas.openxmlformats.org/drawingml/2006/main" xmlns:r="http://schemas.openxmlformats.org/officeDocument/2006/relationships" xmlns:p="http://schemas.openxmlformats.org/presentationml/2006/main">
  <p:tag name="PA" val="v5.2.11"/>
</p:tagLst>
</file>

<file path=ppt/tags/tag524.xml><?xml version="1.0" encoding="utf-8"?>
<p:tagLst xmlns:a="http://schemas.openxmlformats.org/drawingml/2006/main" xmlns:r="http://schemas.openxmlformats.org/officeDocument/2006/relationships" xmlns:p="http://schemas.openxmlformats.org/presentationml/2006/main">
  <p:tag name="PA" val="v5.2.11"/>
</p:tagLst>
</file>

<file path=ppt/tags/tag525.xml><?xml version="1.0" encoding="utf-8"?>
<p:tagLst xmlns:a="http://schemas.openxmlformats.org/drawingml/2006/main" xmlns:r="http://schemas.openxmlformats.org/officeDocument/2006/relationships" xmlns:p="http://schemas.openxmlformats.org/presentationml/2006/main">
  <p:tag name="PA" val="v5.2.11"/>
</p:tagLst>
</file>

<file path=ppt/tags/tag526.xml><?xml version="1.0" encoding="utf-8"?>
<p:tagLst xmlns:a="http://schemas.openxmlformats.org/drawingml/2006/main" xmlns:r="http://schemas.openxmlformats.org/officeDocument/2006/relationships" xmlns:p="http://schemas.openxmlformats.org/presentationml/2006/main">
  <p:tag name="PA" val="v5.2.11"/>
</p:tagLst>
</file>

<file path=ppt/tags/tag527.xml><?xml version="1.0" encoding="utf-8"?>
<p:tagLst xmlns:a="http://schemas.openxmlformats.org/drawingml/2006/main" xmlns:r="http://schemas.openxmlformats.org/officeDocument/2006/relationships" xmlns:p="http://schemas.openxmlformats.org/presentationml/2006/main">
  <p:tag name="PA" val="v5.2.11"/>
</p:tagLst>
</file>

<file path=ppt/tags/tag528.xml><?xml version="1.0" encoding="utf-8"?>
<p:tagLst xmlns:a="http://schemas.openxmlformats.org/drawingml/2006/main" xmlns:r="http://schemas.openxmlformats.org/officeDocument/2006/relationships" xmlns:p="http://schemas.openxmlformats.org/presentationml/2006/main">
  <p:tag name="PA" val="v5.2.11"/>
</p:tagLst>
</file>

<file path=ppt/tags/tag529.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30.xml><?xml version="1.0" encoding="utf-8"?>
<p:tagLst xmlns:a="http://schemas.openxmlformats.org/drawingml/2006/main" xmlns:r="http://schemas.openxmlformats.org/officeDocument/2006/relationships" xmlns:p="http://schemas.openxmlformats.org/presentationml/2006/main">
  <p:tag name="PA" val="v5.2.11"/>
</p:tagLst>
</file>

<file path=ppt/tags/tag531.xml><?xml version="1.0" encoding="utf-8"?>
<p:tagLst xmlns:a="http://schemas.openxmlformats.org/drawingml/2006/main" xmlns:r="http://schemas.openxmlformats.org/officeDocument/2006/relationships" xmlns:p="http://schemas.openxmlformats.org/presentationml/2006/main">
  <p:tag name="PA" val="v5.2.11"/>
</p:tagLst>
</file>

<file path=ppt/tags/tag532.xml><?xml version="1.0" encoding="utf-8"?>
<p:tagLst xmlns:a="http://schemas.openxmlformats.org/drawingml/2006/main" xmlns:r="http://schemas.openxmlformats.org/officeDocument/2006/relationships" xmlns:p="http://schemas.openxmlformats.org/presentationml/2006/main">
  <p:tag name="PA" val="v5.2.11"/>
</p:tagLst>
</file>

<file path=ppt/tags/tag533.xml><?xml version="1.0" encoding="utf-8"?>
<p:tagLst xmlns:a="http://schemas.openxmlformats.org/drawingml/2006/main" xmlns:r="http://schemas.openxmlformats.org/officeDocument/2006/relationships" xmlns:p="http://schemas.openxmlformats.org/presentationml/2006/main">
  <p:tag name="PA" val="v5.2.11"/>
</p:tagLst>
</file>

<file path=ppt/tags/tag534.xml><?xml version="1.0" encoding="utf-8"?>
<p:tagLst xmlns:a="http://schemas.openxmlformats.org/drawingml/2006/main" xmlns:r="http://schemas.openxmlformats.org/officeDocument/2006/relationships" xmlns:p="http://schemas.openxmlformats.org/presentationml/2006/main">
  <p:tag name="PA" val="v5.2.11"/>
</p:tagLst>
</file>

<file path=ppt/tags/tag535.xml><?xml version="1.0" encoding="utf-8"?>
<p:tagLst xmlns:a="http://schemas.openxmlformats.org/drawingml/2006/main" xmlns:r="http://schemas.openxmlformats.org/officeDocument/2006/relationships" xmlns:p="http://schemas.openxmlformats.org/presentationml/2006/main">
  <p:tag name="PA" val="v5.2.11"/>
</p:tagLst>
</file>

<file path=ppt/tags/tag536.xml><?xml version="1.0" encoding="utf-8"?>
<p:tagLst xmlns:a="http://schemas.openxmlformats.org/drawingml/2006/main" xmlns:r="http://schemas.openxmlformats.org/officeDocument/2006/relationships" xmlns:p="http://schemas.openxmlformats.org/presentationml/2006/main">
  <p:tag name="PA" val="v5.2.11"/>
</p:tagLst>
</file>

<file path=ppt/tags/tag537.xml><?xml version="1.0" encoding="utf-8"?>
<p:tagLst xmlns:a="http://schemas.openxmlformats.org/drawingml/2006/main" xmlns:r="http://schemas.openxmlformats.org/officeDocument/2006/relationships" xmlns:p="http://schemas.openxmlformats.org/presentationml/2006/main">
  <p:tag name="PA" val="v5.2.11"/>
</p:tagLst>
</file>

<file path=ppt/tags/tag538.xml><?xml version="1.0" encoding="utf-8"?>
<p:tagLst xmlns:a="http://schemas.openxmlformats.org/drawingml/2006/main" xmlns:r="http://schemas.openxmlformats.org/officeDocument/2006/relationships" xmlns:p="http://schemas.openxmlformats.org/presentationml/2006/main">
  <p:tag name="PA" val="v5.2.11"/>
</p:tagLst>
</file>

<file path=ppt/tags/tag539.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40.xml><?xml version="1.0" encoding="utf-8"?>
<p:tagLst xmlns:a="http://schemas.openxmlformats.org/drawingml/2006/main" xmlns:r="http://schemas.openxmlformats.org/officeDocument/2006/relationships" xmlns:p="http://schemas.openxmlformats.org/presentationml/2006/main">
  <p:tag name="PA" val="v5.2.11"/>
</p:tagLst>
</file>

<file path=ppt/tags/tag541.xml><?xml version="1.0" encoding="utf-8"?>
<p:tagLst xmlns:a="http://schemas.openxmlformats.org/drawingml/2006/main" xmlns:r="http://schemas.openxmlformats.org/officeDocument/2006/relationships" xmlns:p="http://schemas.openxmlformats.org/presentationml/2006/main">
  <p:tag name="PA" val="v5.2.11"/>
</p:tagLst>
</file>

<file path=ppt/tags/tag542.xml><?xml version="1.0" encoding="utf-8"?>
<p:tagLst xmlns:a="http://schemas.openxmlformats.org/drawingml/2006/main" xmlns:r="http://schemas.openxmlformats.org/officeDocument/2006/relationships" xmlns:p="http://schemas.openxmlformats.org/presentationml/2006/main">
  <p:tag name="PA" val="v5.2.11"/>
</p:tagLst>
</file>

<file path=ppt/tags/tag543.xml><?xml version="1.0" encoding="utf-8"?>
<p:tagLst xmlns:a="http://schemas.openxmlformats.org/drawingml/2006/main" xmlns:r="http://schemas.openxmlformats.org/officeDocument/2006/relationships" xmlns:p="http://schemas.openxmlformats.org/presentationml/2006/main">
  <p:tag name="PA" val="v5.2.11"/>
</p:tagLst>
</file>

<file path=ppt/tags/tag544.xml><?xml version="1.0" encoding="utf-8"?>
<p:tagLst xmlns:a="http://schemas.openxmlformats.org/drawingml/2006/main" xmlns:r="http://schemas.openxmlformats.org/officeDocument/2006/relationships" xmlns:p="http://schemas.openxmlformats.org/presentationml/2006/main">
  <p:tag name="PA" val="v5.2.11"/>
</p:tagLst>
</file>

<file path=ppt/tags/tag545.xml><?xml version="1.0" encoding="utf-8"?>
<p:tagLst xmlns:a="http://schemas.openxmlformats.org/drawingml/2006/main" xmlns:r="http://schemas.openxmlformats.org/officeDocument/2006/relationships" xmlns:p="http://schemas.openxmlformats.org/presentationml/2006/main">
  <p:tag name="PA" val="v5.2.11"/>
</p:tagLst>
</file>

<file path=ppt/tags/tag546.xml><?xml version="1.0" encoding="utf-8"?>
<p:tagLst xmlns:a="http://schemas.openxmlformats.org/drawingml/2006/main" xmlns:r="http://schemas.openxmlformats.org/officeDocument/2006/relationships" xmlns:p="http://schemas.openxmlformats.org/presentationml/2006/main">
  <p:tag name="PA" val="v5.2.11"/>
</p:tagLst>
</file>

<file path=ppt/tags/tag547.xml><?xml version="1.0" encoding="utf-8"?>
<p:tagLst xmlns:a="http://schemas.openxmlformats.org/drawingml/2006/main" xmlns:r="http://schemas.openxmlformats.org/officeDocument/2006/relationships" xmlns:p="http://schemas.openxmlformats.org/presentationml/2006/main">
  <p:tag name="PA" val="v5.2.11"/>
</p:tagLst>
</file>

<file path=ppt/tags/tag548.xml><?xml version="1.0" encoding="utf-8"?>
<p:tagLst xmlns:a="http://schemas.openxmlformats.org/drawingml/2006/main" xmlns:r="http://schemas.openxmlformats.org/officeDocument/2006/relationships" xmlns:p="http://schemas.openxmlformats.org/presentationml/2006/main">
  <p:tag name="PA" val="v5.2.11"/>
</p:tagLst>
</file>

<file path=ppt/tags/tag549.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50.xml><?xml version="1.0" encoding="utf-8"?>
<p:tagLst xmlns:a="http://schemas.openxmlformats.org/drawingml/2006/main" xmlns:r="http://schemas.openxmlformats.org/officeDocument/2006/relationships" xmlns:p="http://schemas.openxmlformats.org/presentationml/2006/main">
  <p:tag name="PA" val="v5.2.11"/>
</p:tagLst>
</file>

<file path=ppt/tags/tag551.xml><?xml version="1.0" encoding="utf-8"?>
<p:tagLst xmlns:a="http://schemas.openxmlformats.org/drawingml/2006/main" xmlns:r="http://schemas.openxmlformats.org/officeDocument/2006/relationships" xmlns:p="http://schemas.openxmlformats.org/presentationml/2006/main">
  <p:tag name="PA" val="v5.2.11"/>
</p:tagLst>
</file>

<file path=ppt/tags/tag552.xml><?xml version="1.0" encoding="utf-8"?>
<p:tagLst xmlns:a="http://schemas.openxmlformats.org/drawingml/2006/main" xmlns:r="http://schemas.openxmlformats.org/officeDocument/2006/relationships" xmlns:p="http://schemas.openxmlformats.org/presentationml/2006/main">
  <p:tag name="PA" val="v5.2.11"/>
</p:tagLst>
</file>

<file path=ppt/tags/tag553.xml><?xml version="1.0" encoding="utf-8"?>
<p:tagLst xmlns:a="http://schemas.openxmlformats.org/drawingml/2006/main" xmlns:r="http://schemas.openxmlformats.org/officeDocument/2006/relationships" xmlns:p="http://schemas.openxmlformats.org/presentationml/2006/main">
  <p:tag name="PA" val="v5.2.11"/>
</p:tagLst>
</file>

<file path=ppt/tags/tag554.xml><?xml version="1.0" encoding="utf-8"?>
<p:tagLst xmlns:a="http://schemas.openxmlformats.org/drawingml/2006/main" xmlns:r="http://schemas.openxmlformats.org/officeDocument/2006/relationships" xmlns:p="http://schemas.openxmlformats.org/presentationml/2006/main">
  <p:tag name="PA" val="v5.2.11"/>
</p:tagLst>
</file>

<file path=ppt/tags/tag555.xml><?xml version="1.0" encoding="utf-8"?>
<p:tagLst xmlns:a="http://schemas.openxmlformats.org/drawingml/2006/main" xmlns:r="http://schemas.openxmlformats.org/officeDocument/2006/relationships" xmlns:p="http://schemas.openxmlformats.org/presentationml/2006/main">
  <p:tag name="PA" val="v5.2.11"/>
</p:tagLst>
</file>

<file path=ppt/tags/tag556.xml><?xml version="1.0" encoding="utf-8"?>
<p:tagLst xmlns:a="http://schemas.openxmlformats.org/drawingml/2006/main" xmlns:r="http://schemas.openxmlformats.org/officeDocument/2006/relationships" xmlns:p="http://schemas.openxmlformats.org/presentationml/2006/main">
  <p:tag name="PA" val="v5.2.11"/>
</p:tagLst>
</file>

<file path=ppt/tags/tag557.xml><?xml version="1.0" encoding="utf-8"?>
<p:tagLst xmlns:a="http://schemas.openxmlformats.org/drawingml/2006/main" xmlns:r="http://schemas.openxmlformats.org/officeDocument/2006/relationships" xmlns:p="http://schemas.openxmlformats.org/presentationml/2006/main">
  <p:tag name="PA" val="v5.2.11"/>
</p:tagLst>
</file>

<file path=ppt/tags/tag558.xml><?xml version="1.0" encoding="utf-8"?>
<p:tagLst xmlns:a="http://schemas.openxmlformats.org/drawingml/2006/main" xmlns:r="http://schemas.openxmlformats.org/officeDocument/2006/relationships" xmlns:p="http://schemas.openxmlformats.org/presentationml/2006/main">
  <p:tag name="PA" val="v5.2.11"/>
</p:tagLst>
</file>

<file path=ppt/tags/tag559.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60.xml><?xml version="1.0" encoding="utf-8"?>
<p:tagLst xmlns:a="http://schemas.openxmlformats.org/drawingml/2006/main" xmlns:r="http://schemas.openxmlformats.org/officeDocument/2006/relationships" xmlns:p="http://schemas.openxmlformats.org/presentationml/2006/main">
  <p:tag name="PA" val="v5.2.11"/>
</p:tagLst>
</file>

<file path=ppt/tags/tag561.xml><?xml version="1.0" encoding="utf-8"?>
<p:tagLst xmlns:a="http://schemas.openxmlformats.org/drawingml/2006/main" xmlns:r="http://schemas.openxmlformats.org/officeDocument/2006/relationships" xmlns:p="http://schemas.openxmlformats.org/presentationml/2006/main">
  <p:tag name="PA" val="v5.2.11"/>
</p:tagLst>
</file>

<file path=ppt/tags/tag562.xml><?xml version="1.0" encoding="utf-8"?>
<p:tagLst xmlns:a="http://schemas.openxmlformats.org/drawingml/2006/main" xmlns:r="http://schemas.openxmlformats.org/officeDocument/2006/relationships" xmlns:p="http://schemas.openxmlformats.org/presentationml/2006/main">
  <p:tag name="PA" val="v5.2.11"/>
</p:tagLst>
</file>

<file path=ppt/tags/tag563.xml><?xml version="1.0" encoding="utf-8"?>
<p:tagLst xmlns:a="http://schemas.openxmlformats.org/drawingml/2006/main" xmlns:r="http://schemas.openxmlformats.org/officeDocument/2006/relationships" xmlns:p="http://schemas.openxmlformats.org/presentationml/2006/main">
  <p:tag name="PA" val="v5.2.11"/>
</p:tagLst>
</file>

<file path=ppt/tags/tag564.xml><?xml version="1.0" encoding="utf-8"?>
<p:tagLst xmlns:a="http://schemas.openxmlformats.org/drawingml/2006/main" xmlns:r="http://schemas.openxmlformats.org/officeDocument/2006/relationships" xmlns:p="http://schemas.openxmlformats.org/presentationml/2006/main">
  <p:tag name="PA" val="v5.2.11"/>
</p:tagLst>
</file>

<file path=ppt/tags/tag565.xml><?xml version="1.0" encoding="utf-8"?>
<p:tagLst xmlns:a="http://schemas.openxmlformats.org/drawingml/2006/main" xmlns:r="http://schemas.openxmlformats.org/officeDocument/2006/relationships" xmlns:p="http://schemas.openxmlformats.org/presentationml/2006/main">
  <p:tag name="PA" val="v5.2.11"/>
</p:tagLst>
</file>

<file path=ppt/tags/tag566.xml><?xml version="1.0" encoding="utf-8"?>
<p:tagLst xmlns:a="http://schemas.openxmlformats.org/drawingml/2006/main" xmlns:r="http://schemas.openxmlformats.org/officeDocument/2006/relationships" xmlns:p="http://schemas.openxmlformats.org/presentationml/2006/main">
  <p:tag name="PA" val="v5.2.11"/>
</p:tagLst>
</file>

<file path=ppt/tags/tag567.xml><?xml version="1.0" encoding="utf-8"?>
<p:tagLst xmlns:a="http://schemas.openxmlformats.org/drawingml/2006/main" xmlns:r="http://schemas.openxmlformats.org/officeDocument/2006/relationships" xmlns:p="http://schemas.openxmlformats.org/presentationml/2006/main">
  <p:tag name="PA" val="v5.2.11"/>
</p:tagLst>
</file>

<file path=ppt/tags/tag568.xml><?xml version="1.0" encoding="utf-8"?>
<p:tagLst xmlns:a="http://schemas.openxmlformats.org/drawingml/2006/main" xmlns:r="http://schemas.openxmlformats.org/officeDocument/2006/relationships" xmlns:p="http://schemas.openxmlformats.org/presentationml/2006/main">
  <p:tag name="PA" val="v5.2.11"/>
</p:tagLst>
</file>

<file path=ppt/tags/tag569.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70.xml><?xml version="1.0" encoding="utf-8"?>
<p:tagLst xmlns:a="http://schemas.openxmlformats.org/drawingml/2006/main" xmlns:r="http://schemas.openxmlformats.org/officeDocument/2006/relationships" xmlns:p="http://schemas.openxmlformats.org/presentationml/2006/main">
  <p:tag name="PA" val="v5.2.11"/>
</p:tagLst>
</file>

<file path=ppt/tags/tag571.xml><?xml version="1.0" encoding="utf-8"?>
<p:tagLst xmlns:a="http://schemas.openxmlformats.org/drawingml/2006/main" xmlns:r="http://schemas.openxmlformats.org/officeDocument/2006/relationships" xmlns:p="http://schemas.openxmlformats.org/presentationml/2006/main">
  <p:tag name="PA" val="v5.2.11"/>
</p:tagLst>
</file>

<file path=ppt/tags/tag572.xml><?xml version="1.0" encoding="utf-8"?>
<p:tagLst xmlns:a="http://schemas.openxmlformats.org/drawingml/2006/main" xmlns:r="http://schemas.openxmlformats.org/officeDocument/2006/relationships" xmlns:p="http://schemas.openxmlformats.org/presentationml/2006/main">
  <p:tag name="PA" val="v5.2.11"/>
</p:tagLst>
</file>

<file path=ppt/tags/tag573.xml><?xml version="1.0" encoding="utf-8"?>
<p:tagLst xmlns:a="http://schemas.openxmlformats.org/drawingml/2006/main" xmlns:r="http://schemas.openxmlformats.org/officeDocument/2006/relationships" xmlns:p="http://schemas.openxmlformats.org/presentationml/2006/main">
  <p:tag name="PA" val="v5.2.11"/>
</p:tagLst>
</file>

<file path=ppt/tags/tag574.xml><?xml version="1.0" encoding="utf-8"?>
<p:tagLst xmlns:a="http://schemas.openxmlformats.org/drawingml/2006/main" xmlns:r="http://schemas.openxmlformats.org/officeDocument/2006/relationships" xmlns:p="http://schemas.openxmlformats.org/presentationml/2006/main">
  <p:tag name="PA" val="v5.2.11"/>
</p:tagLst>
</file>

<file path=ppt/tags/tag575.xml><?xml version="1.0" encoding="utf-8"?>
<p:tagLst xmlns:a="http://schemas.openxmlformats.org/drawingml/2006/main" xmlns:r="http://schemas.openxmlformats.org/officeDocument/2006/relationships" xmlns:p="http://schemas.openxmlformats.org/presentationml/2006/main">
  <p:tag name="PA" val="v5.2.11"/>
</p:tagLst>
</file>

<file path=ppt/tags/tag576.xml><?xml version="1.0" encoding="utf-8"?>
<p:tagLst xmlns:a="http://schemas.openxmlformats.org/drawingml/2006/main" xmlns:r="http://schemas.openxmlformats.org/officeDocument/2006/relationships" xmlns:p="http://schemas.openxmlformats.org/presentationml/2006/main">
  <p:tag name="PA" val="v5.2.11"/>
</p:tagLst>
</file>

<file path=ppt/tags/tag577.xml><?xml version="1.0" encoding="utf-8"?>
<p:tagLst xmlns:a="http://schemas.openxmlformats.org/drawingml/2006/main" xmlns:r="http://schemas.openxmlformats.org/officeDocument/2006/relationships" xmlns:p="http://schemas.openxmlformats.org/presentationml/2006/main">
  <p:tag name="PA" val="v5.2.11"/>
</p:tagLst>
</file>

<file path=ppt/tags/tag578.xml><?xml version="1.0" encoding="utf-8"?>
<p:tagLst xmlns:a="http://schemas.openxmlformats.org/drawingml/2006/main" xmlns:r="http://schemas.openxmlformats.org/officeDocument/2006/relationships" xmlns:p="http://schemas.openxmlformats.org/presentationml/2006/main">
  <p:tag name="PA" val="v5.2.11"/>
</p:tagLst>
</file>

<file path=ppt/tags/tag579.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80.xml><?xml version="1.0" encoding="utf-8"?>
<p:tagLst xmlns:a="http://schemas.openxmlformats.org/drawingml/2006/main" xmlns:r="http://schemas.openxmlformats.org/officeDocument/2006/relationships" xmlns:p="http://schemas.openxmlformats.org/presentationml/2006/main">
  <p:tag name="PA" val="v5.2.11"/>
</p:tagLst>
</file>

<file path=ppt/tags/tag581.xml><?xml version="1.0" encoding="utf-8"?>
<p:tagLst xmlns:a="http://schemas.openxmlformats.org/drawingml/2006/main" xmlns:r="http://schemas.openxmlformats.org/officeDocument/2006/relationships" xmlns:p="http://schemas.openxmlformats.org/presentationml/2006/main">
  <p:tag name="PA" val="v5.2.11"/>
</p:tagLst>
</file>

<file path=ppt/tags/tag582.xml><?xml version="1.0" encoding="utf-8"?>
<p:tagLst xmlns:a="http://schemas.openxmlformats.org/drawingml/2006/main" xmlns:r="http://schemas.openxmlformats.org/officeDocument/2006/relationships" xmlns:p="http://schemas.openxmlformats.org/presentationml/2006/main">
  <p:tag name="PA" val="v5.2.11"/>
</p:tagLst>
</file>

<file path=ppt/tags/tag583.xml><?xml version="1.0" encoding="utf-8"?>
<p:tagLst xmlns:a="http://schemas.openxmlformats.org/drawingml/2006/main" xmlns:r="http://schemas.openxmlformats.org/officeDocument/2006/relationships" xmlns:p="http://schemas.openxmlformats.org/presentationml/2006/main">
  <p:tag name="PA" val="v5.2.11"/>
</p:tagLst>
</file>

<file path=ppt/tags/tag584.xml><?xml version="1.0" encoding="utf-8"?>
<p:tagLst xmlns:a="http://schemas.openxmlformats.org/drawingml/2006/main" xmlns:r="http://schemas.openxmlformats.org/officeDocument/2006/relationships" xmlns:p="http://schemas.openxmlformats.org/presentationml/2006/main">
  <p:tag name="PA" val="v5.2.11"/>
</p:tagLst>
</file>

<file path=ppt/tags/tag585.xml><?xml version="1.0" encoding="utf-8"?>
<p:tagLst xmlns:a="http://schemas.openxmlformats.org/drawingml/2006/main" xmlns:r="http://schemas.openxmlformats.org/officeDocument/2006/relationships" xmlns:p="http://schemas.openxmlformats.org/presentationml/2006/main">
  <p:tag name="PA" val="v5.2.11"/>
</p:tagLst>
</file>

<file path=ppt/tags/tag586.xml><?xml version="1.0" encoding="utf-8"?>
<p:tagLst xmlns:a="http://schemas.openxmlformats.org/drawingml/2006/main" xmlns:r="http://schemas.openxmlformats.org/officeDocument/2006/relationships" xmlns:p="http://schemas.openxmlformats.org/presentationml/2006/main">
  <p:tag name="PA" val="v5.2.11"/>
</p:tagLst>
</file>

<file path=ppt/tags/tag587.xml><?xml version="1.0" encoding="utf-8"?>
<p:tagLst xmlns:a="http://schemas.openxmlformats.org/drawingml/2006/main" xmlns:r="http://schemas.openxmlformats.org/officeDocument/2006/relationships" xmlns:p="http://schemas.openxmlformats.org/presentationml/2006/main">
  <p:tag name="PA" val="v5.2.11"/>
</p:tagLst>
</file>

<file path=ppt/tags/tag588.xml><?xml version="1.0" encoding="utf-8"?>
<p:tagLst xmlns:a="http://schemas.openxmlformats.org/drawingml/2006/main" xmlns:r="http://schemas.openxmlformats.org/officeDocument/2006/relationships" xmlns:p="http://schemas.openxmlformats.org/presentationml/2006/main">
  <p:tag name="PA" val="v5.2.11"/>
</p:tagLst>
</file>

<file path=ppt/tags/tag589.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590.xml><?xml version="1.0" encoding="utf-8"?>
<p:tagLst xmlns:a="http://schemas.openxmlformats.org/drawingml/2006/main" xmlns:r="http://schemas.openxmlformats.org/officeDocument/2006/relationships" xmlns:p="http://schemas.openxmlformats.org/presentationml/2006/main">
  <p:tag name="PA" val="v5.2.11"/>
</p:tagLst>
</file>

<file path=ppt/tags/tag591.xml><?xml version="1.0" encoding="utf-8"?>
<p:tagLst xmlns:a="http://schemas.openxmlformats.org/drawingml/2006/main" xmlns:r="http://schemas.openxmlformats.org/officeDocument/2006/relationships" xmlns:p="http://schemas.openxmlformats.org/presentationml/2006/main">
  <p:tag name="PA" val="v5.2.11"/>
</p:tagLst>
</file>

<file path=ppt/tags/tag592.xml><?xml version="1.0" encoding="utf-8"?>
<p:tagLst xmlns:a="http://schemas.openxmlformats.org/drawingml/2006/main" xmlns:r="http://schemas.openxmlformats.org/officeDocument/2006/relationships" xmlns:p="http://schemas.openxmlformats.org/presentationml/2006/main">
  <p:tag name="PA" val="v5.2.11"/>
</p:tagLst>
</file>

<file path=ppt/tags/tag593.xml><?xml version="1.0" encoding="utf-8"?>
<p:tagLst xmlns:a="http://schemas.openxmlformats.org/drawingml/2006/main" xmlns:r="http://schemas.openxmlformats.org/officeDocument/2006/relationships" xmlns:p="http://schemas.openxmlformats.org/presentationml/2006/main">
  <p:tag name="PA" val="v5.2.11"/>
</p:tagLst>
</file>

<file path=ppt/tags/tag594.xml><?xml version="1.0" encoding="utf-8"?>
<p:tagLst xmlns:a="http://schemas.openxmlformats.org/drawingml/2006/main" xmlns:r="http://schemas.openxmlformats.org/officeDocument/2006/relationships" xmlns:p="http://schemas.openxmlformats.org/presentationml/2006/main">
  <p:tag name="PA" val="v5.2.11"/>
</p:tagLst>
</file>

<file path=ppt/tags/tag595.xml><?xml version="1.0" encoding="utf-8"?>
<p:tagLst xmlns:a="http://schemas.openxmlformats.org/drawingml/2006/main" xmlns:r="http://schemas.openxmlformats.org/officeDocument/2006/relationships" xmlns:p="http://schemas.openxmlformats.org/presentationml/2006/main">
  <p:tag name="PA" val="v5.2.11"/>
</p:tagLst>
</file>

<file path=ppt/tags/tag596.xml><?xml version="1.0" encoding="utf-8"?>
<p:tagLst xmlns:a="http://schemas.openxmlformats.org/drawingml/2006/main" xmlns:r="http://schemas.openxmlformats.org/officeDocument/2006/relationships" xmlns:p="http://schemas.openxmlformats.org/presentationml/2006/main">
  <p:tag name="PA" val="v5.2.11"/>
</p:tagLst>
</file>

<file path=ppt/tags/tag597.xml><?xml version="1.0" encoding="utf-8"?>
<p:tagLst xmlns:a="http://schemas.openxmlformats.org/drawingml/2006/main" xmlns:r="http://schemas.openxmlformats.org/officeDocument/2006/relationships" xmlns:p="http://schemas.openxmlformats.org/presentationml/2006/main">
  <p:tag name="PA" val="v5.2.11"/>
</p:tagLst>
</file>

<file path=ppt/tags/tag598.xml><?xml version="1.0" encoding="utf-8"?>
<p:tagLst xmlns:a="http://schemas.openxmlformats.org/drawingml/2006/main" xmlns:r="http://schemas.openxmlformats.org/officeDocument/2006/relationships" xmlns:p="http://schemas.openxmlformats.org/presentationml/2006/main">
  <p:tag name="PA" val="v5.2.11"/>
</p:tagLst>
</file>

<file path=ppt/tags/tag59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00.xml><?xml version="1.0" encoding="utf-8"?>
<p:tagLst xmlns:a="http://schemas.openxmlformats.org/drawingml/2006/main" xmlns:r="http://schemas.openxmlformats.org/officeDocument/2006/relationships" xmlns:p="http://schemas.openxmlformats.org/presentationml/2006/main">
  <p:tag name="PA" val="v5.2.11"/>
</p:tagLst>
</file>

<file path=ppt/tags/tag601.xml><?xml version="1.0" encoding="utf-8"?>
<p:tagLst xmlns:a="http://schemas.openxmlformats.org/drawingml/2006/main" xmlns:r="http://schemas.openxmlformats.org/officeDocument/2006/relationships" xmlns:p="http://schemas.openxmlformats.org/presentationml/2006/main">
  <p:tag name="PA" val="v5.2.11"/>
</p:tagLst>
</file>

<file path=ppt/tags/tag602.xml><?xml version="1.0" encoding="utf-8"?>
<p:tagLst xmlns:a="http://schemas.openxmlformats.org/drawingml/2006/main" xmlns:r="http://schemas.openxmlformats.org/officeDocument/2006/relationships" xmlns:p="http://schemas.openxmlformats.org/presentationml/2006/main">
  <p:tag name="PA" val="v5.2.11"/>
</p:tagLst>
</file>

<file path=ppt/tags/tag603.xml><?xml version="1.0" encoding="utf-8"?>
<p:tagLst xmlns:a="http://schemas.openxmlformats.org/drawingml/2006/main" xmlns:r="http://schemas.openxmlformats.org/officeDocument/2006/relationships" xmlns:p="http://schemas.openxmlformats.org/presentationml/2006/main">
  <p:tag name="PA" val="v5.2.11"/>
</p:tagLst>
</file>

<file path=ppt/tags/tag604.xml><?xml version="1.0" encoding="utf-8"?>
<p:tagLst xmlns:a="http://schemas.openxmlformats.org/drawingml/2006/main" xmlns:r="http://schemas.openxmlformats.org/officeDocument/2006/relationships" xmlns:p="http://schemas.openxmlformats.org/presentationml/2006/main">
  <p:tag name="PA" val="v5.2.11"/>
</p:tagLst>
</file>

<file path=ppt/tags/tag605.xml><?xml version="1.0" encoding="utf-8"?>
<p:tagLst xmlns:a="http://schemas.openxmlformats.org/drawingml/2006/main" xmlns:r="http://schemas.openxmlformats.org/officeDocument/2006/relationships" xmlns:p="http://schemas.openxmlformats.org/presentationml/2006/main">
  <p:tag name="PA" val="v5.2.11"/>
</p:tagLst>
</file>

<file path=ppt/tags/tag606.xml><?xml version="1.0" encoding="utf-8"?>
<p:tagLst xmlns:a="http://schemas.openxmlformats.org/drawingml/2006/main" xmlns:r="http://schemas.openxmlformats.org/officeDocument/2006/relationships" xmlns:p="http://schemas.openxmlformats.org/presentationml/2006/main">
  <p:tag name="PA" val="v5.2.11"/>
</p:tagLst>
</file>

<file path=ppt/tags/tag607.xml><?xml version="1.0" encoding="utf-8"?>
<p:tagLst xmlns:a="http://schemas.openxmlformats.org/drawingml/2006/main" xmlns:r="http://schemas.openxmlformats.org/officeDocument/2006/relationships" xmlns:p="http://schemas.openxmlformats.org/presentationml/2006/main">
  <p:tag name="PA" val="v5.2.11"/>
</p:tagLst>
</file>

<file path=ppt/tags/tag608.xml><?xml version="1.0" encoding="utf-8"?>
<p:tagLst xmlns:a="http://schemas.openxmlformats.org/drawingml/2006/main" xmlns:r="http://schemas.openxmlformats.org/officeDocument/2006/relationships" xmlns:p="http://schemas.openxmlformats.org/presentationml/2006/main">
  <p:tag name="PA" val="v5.2.11"/>
</p:tagLst>
</file>

<file path=ppt/tags/tag609.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10.xml><?xml version="1.0" encoding="utf-8"?>
<p:tagLst xmlns:a="http://schemas.openxmlformats.org/drawingml/2006/main" xmlns:r="http://schemas.openxmlformats.org/officeDocument/2006/relationships" xmlns:p="http://schemas.openxmlformats.org/presentationml/2006/main">
  <p:tag name="PA" val="v5.2.11"/>
</p:tagLst>
</file>

<file path=ppt/tags/tag611.xml><?xml version="1.0" encoding="utf-8"?>
<p:tagLst xmlns:a="http://schemas.openxmlformats.org/drawingml/2006/main" xmlns:r="http://schemas.openxmlformats.org/officeDocument/2006/relationships" xmlns:p="http://schemas.openxmlformats.org/presentationml/2006/main">
  <p:tag name="PA" val="v5.2.11"/>
</p:tagLst>
</file>

<file path=ppt/tags/tag612.xml><?xml version="1.0" encoding="utf-8"?>
<p:tagLst xmlns:a="http://schemas.openxmlformats.org/drawingml/2006/main" xmlns:r="http://schemas.openxmlformats.org/officeDocument/2006/relationships" xmlns:p="http://schemas.openxmlformats.org/presentationml/2006/main">
  <p:tag name="PA" val="v5.2.11"/>
</p:tagLst>
</file>

<file path=ppt/tags/tag613.xml><?xml version="1.0" encoding="utf-8"?>
<p:tagLst xmlns:a="http://schemas.openxmlformats.org/drawingml/2006/main" xmlns:r="http://schemas.openxmlformats.org/officeDocument/2006/relationships" xmlns:p="http://schemas.openxmlformats.org/presentationml/2006/main">
  <p:tag name="PA" val="v5.2.11"/>
</p:tagLst>
</file>

<file path=ppt/tags/tag614.xml><?xml version="1.0" encoding="utf-8"?>
<p:tagLst xmlns:a="http://schemas.openxmlformats.org/drawingml/2006/main" xmlns:r="http://schemas.openxmlformats.org/officeDocument/2006/relationships" xmlns:p="http://schemas.openxmlformats.org/presentationml/2006/main">
  <p:tag name="PA" val="v5.2.11"/>
</p:tagLst>
</file>

<file path=ppt/tags/tag615.xml><?xml version="1.0" encoding="utf-8"?>
<p:tagLst xmlns:a="http://schemas.openxmlformats.org/drawingml/2006/main" xmlns:r="http://schemas.openxmlformats.org/officeDocument/2006/relationships" xmlns:p="http://schemas.openxmlformats.org/presentationml/2006/main">
  <p:tag name="PA" val="v5.2.11"/>
</p:tagLst>
</file>

<file path=ppt/tags/tag616.xml><?xml version="1.0" encoding="utf-8"?>
<p:tagLst xmlns:a="http://schemas.openxmlformats.org/drawingml/2006/main" xmlns:r="http://schemas.openxmlformats.org/officeDocument/2006/relationships" xmlns:p="http://schemas.openxmlformats.org/presentationml/2006/main">
  <p:tag name="PA" val="v5.2.11"/>
</p:tagLst>
</file>

<file path=ppt/tags/tag617.xml><?xml version="1.0" encoding="utf-8"?>
<p:tagLst xmlns:a="http://schemas.openxmlformats.org/drawingml/2006/main" xmlns:r="http://schemas.openxmlformats.org/officeDocument/2006/relationships" xmlns:p="http://schemas.openxmlformats.org/presentationml/2006/main">
  <p:tag name="PA" val="v5.2.11"/>
</p:tagLst>
</file>

<file path=ppt/tags/tag618.xml><?xml version="1.0" encoding="utf-8"?>
<p:tagLst xmlns:a="http://schemas.openxmlformats.org/drawingml/2006/main" xmlns:r="http://schemas.openxmlformats.org/officeDocument/2006/relationships" xmlns:p="http://schemas.openxmlformats.org/presentationml/2006/main">
  <p:tag name="PA" val="v5.2.11"/>
</p:tagLst>
</file>

<file path=ppt/tags/tag619.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20.xml><?xml version="1.0" encoding="utf-8"?>
<p:tagLst xmlns:a="http://schemas.openxmlformats.org/drawingml/2006/main" xmlns:r="http://schemas.openxmlformats.org/officeDocument/2006/relationships" xmlns:p="http://schemas.openxmlformats.org/presentationml/2006/main">
  <p:tag name="PA" val="v5.2.11"/>
</p:tagLst>
</file>

<file path=ppt/tags/tag621.xml><?xml version="1.0" encoding="utf-8"?>
<p:tagLst xmlns:a="http://schemas.openxmlformats.org/drawingml/2006/main" xmlns:r="http://schemas.openxmlformats.org/officeDocument/2006/relationships" xmlns:p="http://schemas.openxmlformats.org/presentationml/2006/main">
  <p:tag name="PA" val="v5.2.11"/>
</p:tagLst>
</file>

<file path=ppt/tags/tag622.xml><?xml version="1.0" encoding="utf-8"?>
<p:tagLst xmlns:a="http://schemas.openxmlformats.org/drawingml/2006/main" xmlns:r="http://schemas.openxmlformats.org/officeDocument/2006/relationships" xmlns:p="http://schemas.openxmlformats.org/presentationml/2006/main">
  <p:tag name="PA" val="v5.2.11"/>
</p:tagLst>
</file>

<file path=ppt/tags/tag623.xml><?xml version="1.0" encoding="utf-8"?>
<p:tagLst xmlns:a="http://schemas.openxmlformats.org/drawingml/2006/main" xmlns:r="http://schemas.openxmlformats.org/officeDocument/2006/relationships" xmlns:p="http://schemas.openxmlformats.org/presentationml/2006/main">
  <p:tag name="PA" val="v5.2.11"/>
</p:tagLst>
</file>

<file path=ppt/tags/tag624.xml><?xml version="1.0" encoding="utf-8"?>
<p:tagLst xmlns:a="http://schemas.openxmlformats.org/drawingml/2006/main" xmlns:r="http://schemas.openxmlformats.org/officeDocument/2006/relationships" xmlns:p="http://schemas.openxmlformats.org/presentationml/2006/main">
  <p:tag name="PA" val="v5.2.11"/>
</p:tagLst>
</file>

<file path=ppt/tags/tag625.xml><?xml version="1.0" encoding="utf-8"?>
<p:tagLst xmlns:a="http://schemas.openxmlformats.org/drawingml/2006/main" xmlns:r="http://schemas.openxmlformats.org/officeDocument/2006/relationships" xmlns:p="http://schemas.openxmlformats.org/presentationml/2006/main">
  <p:tag name="PA" val="v5.2.11"/>
</p:tagLst>
</file>

<file path=ppt/tags/tag626.xml><?xml version="1.0" encoding="utf-8"?>
<p:tagLst xmlns:a="http://schemas.openxmlformats.org/drawingml/2006/main" xmlns:r="http://schemas.openxmlformats.org/officeDocument/2006/relationships" xmlns:p="http://schemas.openxmlformats.org/presentationml/2006/main">
  <p:tag name="PA" val="v5.2.11"/>
</p:tagLst>
</file>

<file path=ppt/tags/tag627.xml><?xml version="1.0" encoding="utf-8"?>
<p:tagLst xmlns:a="http://schemas.openxmlformats.org/drawingml/2006/main" xmlns:r="http://schemas.openxmlformats.org/officeDocument/2006/relationships" xmlns:p="http://schemas.openxmlformats.org/presentationml/2006/main">
  <p:tag name="PA" val="v5.2.11"/>
</p:tagLst>
</file>

<file path=ppt/tags/tag628.xml><?xml version="1.0" encoding="utf-8"?>
<p:tagLst xmlns:a="http://schemas.openxmlformats.org/drawingml/2006/main" xmlns:r="http://schemas.openxmlformats.org/officeDocument/2006/relationships" xmlns:p="http://schemas.openxmlformats.org/presentationml/2006/main">
  <p:tag name="PA" val="v5.2.11"/>
</p:tagLst>
</file>

<file path=ppt/tags/tag629.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30.xml><?xml version="1.0" encoding="utf-8"?>
<p:tagLst xmlns:a="http://schemas.openxmlformats.org/drawingml/2006/main" xmlns:r="http://schemas.openxmlformats.org/officeDocument/2006/relationships" xmlns:p="http://schemas.openxmlformats.org/presentationml/2006/main">
  <p:tag name="PA" val="v5.2.11"/>
</p:tagLst>
</file>

<file path=ppt/tags/tag631.xml><?xml version="1.0" encoding="utf-8"?>
<p:tagLst xmlns:a="http://schemas.openxmlformats.org/drawingml/2006/main" xmlns:r="http://schemas.openxmlformats.org/officeDocument/2006/relationships" xmlns:p="http://schemas.openxmlformats.org/presentationml/2006/main">
  <p:tag name="PA" val="v5.2.11"/>
</p:tagLst>
</file>

<file path=ppt/tags/tag632.xml><?xml version="1.0" encoding="utf-8"?>
<p:tagLst xmlns:a="http://schemas.openxmlformats.org/drawingml/2006/main" xmlns:r="http://schemas.openxmlformats.org/officeDocument/2006/relationships" xmlns:p="http://schemas.openxmlformats.org/presentationml/2006/main">
  <p:tag name="PA" val="v5.2.11"/>
</p:tagLst>
</file>

<file path=ppt/tags/tag633.xml><?xml version="1.0" encoding="utf-8"?>
<p:tagLst xmlns:a="http://schemas.openxmlformats.org/drawingml/2006/main" xmlns:r="http://schemas.openxmlformats.org/officeDocument/2006/relationships" xmlns:p="http://schemas.openxmlformats.org/presentationml/2006/main">
  <p:tag name="PA" val="v5.2.11"/>
</p:tagLst>
</file>

<file path=ppt/tags/tag634.xml><?xml version="1.0" encoding="utf-8"?>
<p:tagLst xmlns:a="http://schemas.openxmlformats.org/drawingml/2006/main" xmlns:r="http://schemas.openxmlformats.org/officeDocument/2006/relationships" xmlns:p="http://schemas.openxmlformats.org/presentationml/2006/main">
  <p:tag name="PA" val="v5.2.11"/>
</p:tagLst>
</file>

<file path=ppt/tags/tag635.xml><?xml version="1.0" encoding="utf-8"?>
<p:tagLst xmlns:a="http://schemas.openxmlformats.org/drawingml/2006/main" xmlns:r="http://schemas.openxmlformats.org/officeDocument/2006/relationships" xmlns:p="http://schemas.openxmlformats.org/presentationml/2006/main">
  <p:tag name="PA" val="v5.2.11"/>
</p:tagLst>
</file>

<file path=ppt/tags/tag636.xml><?xml version="1.0" encoding="utf-8"?>
<p:tagLst xmlns:a="http://schemas.openxmlformats.org/drawingml/2006/main" xmlns:r="http://schemas.openxmlformats.org/officeDocument/2006/relationships" xmlns:p="http://schemas.openxmlformats.org/presentationml/2006/main">
  <p:tag name="PA" val="v5.2.11"/>
</p:tagLst>
</file>

<file path=ppt/tags/tag637.xml><?xml version="1.0" encoding="utf-8"?>
<p:tagLst xmlns:a="http://schemas.openxmlformats.org/drawingml/2006/main" xmlns:r="http://schemas.openxmlformats.org/officeDocument/2006/relationships" xmlns:p="http://schemas.openxmlformats.org/presentationml/2006/main">
  <p:tag name="PA" val="v5.2.11"/>
</p:tagLst>
</file>

<file path=ppt/tags/tag638.xml><?xml version="1.0" encoding="utf-8"?>
<p:tagLst xmlns:a="http://schemas.openxmlformats.org/drawingml/2006/main" xmlns:r="http://schemas.openxmlformats.org/officeDocument/2006/relationships" xmlns:p="http://schemas.openxmlformats.org/presentationml/2006/main">
  <p:tag name="PA" val="v5.2.11"/>
</p:tagLst>
</file>

<file path=ppt/tags/tag639.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40.xml><?xml version="1.0" encoding="utf-8"?>
<p:tagLst xmlns:a="http://schemas.openxmlformats.org/drawingml/2006/main" xmlns:r="http://schemas.openxmlformats.org/officeDocument/2006/relationships" xmlns:p="http://schemas.openxmlformats.org/presentationml/2006/main">
  <p:tag name="PA" val="v5.2.11"/>
</p:tagLst>
</file>

<file path=ppt/tags/tag641.xml><?xml version="1.0" encoding="utf-8"?>
<p:tagLst xmlns:a="http://schemas.openxmlformats.org/drawingml/2006/main" xmlns:r="http://schemas.openxmlformats.org/officeDocument/2006/relationships" xmlns:p="http://schemas.openxmlformats.org/presentationml/2006/main">
  <p:tag name="PA" val="v5.2.11"/>
</p:tagLst>
</file>

<file path=ppt/tags/tag642.xml><?xml version="1.0" encoding="utf-8"?>
<p:tagLst xmlns:a="http://schemas.openxmlformats.org/drawingml/2006/main" xmlns:r="http://schemas.openxmlformats.org/officeDocument/2006/relationships" xmlns:p="http://schemas.openxmlformats.org/presentationml/2006/main">
  <p:tag name="PA" val="v5.2.11"/>
</p:tagLst>
</file>

<file path=ppt/tags/tag643.xml><?xml version="1.0" encoding="utf-8"?>
<p:tagLst xmlns:a="http://schemas.openxmlformats.org/drawingml/2006/main" xmlns:r="http://schemas.openxmlformats.org/officeDocument/2006/relationships" xmlns:p="http://schemas.openxmlformats.org/presentationml/2006/main">
  <p:tag name="PA" val="v5.2.11"/>
</p:tagLst>
</file>

<file path=ppt/tags/tag644.xml><?xml version="1.0" encoding="utf-8"?>
<p:tagLst xmlns:a="http://schemas.openxmlformats.org/drawingml/2006/main" xmlns:r="http://schemas.openxmlformats.org/officeDocument/2006/relationships" xmlns:p="http://schemas.openxmlformats.org/presentationml/2006/main">
  <p:tag name="PA" val="v5.2.11"/>
</p:tagLst>
</file>

<file path=ppt/tags/tag645.xml><?xml version="1.0" encoding="utf-8"?>
<p:tagLst xmlns:a="http://schemas.openxmlformats.org/drawingml/2006/main" xmlns:r="http://schemas.openxmlformats.org/officeDocument/2006/relationships" xmlns:p="http://schemas.openxmlformats.org/presentationml/2006/main">
  <p:tag name="PA" val="v5.2.11"/>
</p:tagLst>
</file>

<file path=ppt/tags/tag646.xml><?xml version="1.0" encoding="utf-8"?>
<p:tagLst xmlns:a="http://schemas.openxmlformats.org/drawingml/2006/main" xmlns:r="http://schemas.openxmlformats.org/officeDocument/2006/relationships" xmlns:p="http://schemas.openxmlformats.org/presentationml/2006/main">
  <p:tag name="PA" val="v5.2.11"/>
</p:tagLst>
</file>

<file path=ppt/tags/tag647.xml><?xml version="1.0" encoding="utf-8"?>
<p:tagLst xmlns:a="http://schemas.openxmlformats.org/drawingml/2006/main" xmlns:r="http://schemas.openxmlformats.org/officeDocument/2006/relationships" xmlns:p="http://schemas.openxmlformats.org/presentationml/2006/main">
  <p:tag name="PA" val="v5.2.11"/>
</p:tagLst>
</file>

<file path=ppt/tags/tag648.xml><?xml version="1.0" encoding="utf-8"?>
<p:tagLst xmlns:a="http://schemas.openxmlformats.org/drawingml/2006/main" xmlns:r="http://schemas.openxmlformats.org/officeDocument/2006/relationships" xmlns:p="http://schemas.openxmlformats.org/presentationml/2006/main">
  <p:tag name="PA" val="v5.2.11"/>
</p:tagLst>
</file>

<file path=ppt/tags/tag649.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50.xml><?xml version="1.0" encoding="utf-8"?>
<p:tagLst xmlns:a="http://schemas.openxmlformats.org/drawingml/2006/main" xmlns:r="http://schemas.openxmlformats.org/officeDocument/2006/relationships" xmlns:p="http://schemas.openxmlformats.org/presentationml/2006/main">
  <p:tag name="PA" val="v5.2.11"/>
</p:tagLst>
</file>

<file path=ppt/tags/tag651.xml><?xml version="1.0" encoding="utf-8"?>
<p:tagLst xmlns:a="http://schemas.openxmlformats.org/drawingml/2006/main" xmlns:r="http://schemas.openxmlformats.org/officeDocument/2006/relationships" xmlns:p="http://schemas.openxmlformats.org/presentationml/2006/main">
  <p:tag name="PA" val="v5.2.11"/>
</p:tagLst>
</file>

<file path=ppt/tags/tag652.xml><?xml version="1.0" encoding="utf-8"?>
<p:tagLst xmlns:a="http://schemas.openxmlformats.org/drawingml/2006/main" xmlns:r="http://schemas.openxmlformats.org/officeDocument/2006/relationships" xmlns:p="http://schemas.openxmlformats.org/presentationml/2006/main">
  <p:tag name="PA" val="v5.2.11"/>
</p:tagLst>
</file>

<file path=ppt/tags/tag653.xml><?xml version="1.0" encoding="utf-8"?>
<p:tagLst xmlns:a="http://schemas.openxmlformats.org/drawingml/2006/main" xmlns:r="http://schemas.openxmlformats.org/officeDocument/2006/relationships" xmlns:p="http://schemas.openxmlformats.org/presentationml/2006/main">
  <p:tag name="PA" val="v5.2.11"/>
</p:tagLst>
</file>

<file path=ppt/tags/tag654.xml><?xml version="1.0" encoding="utf-8"?>
<p:tagLst xmlns:a="http://schemas.openxmlformats.org/drawingml/2006/main" xmlns:r="http://schemas.openxmlformats.org/officeDocument/2006/relationships" xmlns:p="http://schemas.openxmlformats.org/presentationml/2006/main">
  <p:tag name="PA" val="v5.2.11"/>
</p:tagLst>
</file>

<file path=ppt/tags/tag655.xml><?xml version="1.0" encoding="utf-8"?>
<p:tagLst xmlns:a="http://schemas.openxmlformats.org/drawingml/2006/main" xmlns:r="http://schemas.openxmlformats.org/officeDocument/2006/relationships" xmlns:p="http://schemas.openxmlformats.org/presentationml/2006/main">
  <p:tag name="PA" val="v5.2.11"/>
</p:tagLst>
</file>

<file path=ppt/tags/tag656.xml><?xml version="1.0" encoding="utf-8"?>
<p:tagLst xmlns:a="http://schemas.openxmlformats.org/drawingml/2006/main" xmlns:r="http://schemas.openxmlformats.org/officeDocument/2006/relationships" xmlns:p="http://schemas.openxmlformats.org/presentationml/2006/main">
  <p:tag name="PA" val="v5.2.11"/>
</p:tagLst>
</file>

<file path=ppt/tags/tag657.xml><?xml version="1.0" encoding="utf-8"?>
<p:tagLst xmlns:a="http://schemas.openxmlformats.org/drawingml/2006/main" xmlns:r="http://schemas.openxmlformats.org/officeDocument/2006/relationships" xmlns:p="http://schemas.openxmlformats.org/presentationml/2006/main">
  <p:tag name="PA" val="v5.2.11"/>
</p:tagLst>
</file>

<file path=ppt/tags/tag658.xml><?xml version="1.0" encoding="utf-8"?>
<p:tagLst xmlns:a="http://schemas.openxmlformats.org/drawingml/2006/main" xmlns:r="http://schemas.openxmlformats.org/officeDocument/2006/relationships" xmlns:p="http://schemas.openxmlformats.org/presentationml/2006/main">
  <p:tag name="PA" val="v5.2.11"/>
</p:tagLst>
</file>

<file path=ppt/tags/tag659.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60.xml><?xml version="1.0" encoding="utf-8"?>
<p:tagLst xmlns:a="http://schemas.openxmlformats.org/drawingml/2006/main" xmlns:r="http://schemas.openxmlformats.org/officeDocument/2006/relationships" xmlns:p="http://schemas.openxmlformats.org/presentationml/2006/main">
  <p:tag name="PA" val="v5.2.11"/>
</p:tagLst>
</file>

<file path=ppt/tags/tag661.xml><?xml version="1.0" encoding="utf-8"?>
<p:tagLst xmlns:a="http://schemas.openxmlformats.org/drawingml/2006/main" xmlns:r="http://schemas.openxmlformats.org/officeDocument/2006/relationships" xmlns:p="http://schemas.openxmlformats.org/presentationml/2006/main">
  <p:tag name="PA" val="v5.2.11"/>
</p:tagLst>
</file>

<file path=ppt/tags/tag662.xml><?xml version="1.0" encoding="utf-8"?>
<p:tagLst xmlns:a="http://schemas.openxmlformats.org/drawingml/2006/main" xmlns:r="http://schemas.openxmlformats.org/officeDocument/2006/relationships" xmlns:p="http://schemas.openxmlformats.org/presentationml/2006/main">
  <p:tag name="PA" val="v5.2.11"/>
</p:tagLst>
</file>

<file path=ppt/tags/tag663.xml><?xml version="1.0" encoding="utf-8"?>
<p:tagLst xmlns:a="http://schemas.openxmlformats.org/drawingml/2006/main" xmlns:r="http://schemas.openxmlformats.org/officeDocument/2006/relationships" xmlns:p="http://schemas.openxmlformats.org/presentationml/2006/main">
  <p:tag name="PA" val="v5.2.11"/>
</p:tagLst>
</file>

<file path=ppt/tags/tag664.xml><?xml version="1.0" encoding="utf-8"?>
<p:tagLst xmlns:a="http://schemas.openxmlformats.org/drawingml/2006/main" xmlns:r="http://schemas.openxmlformats.org/officeDocument/2006/relationships" xmlns:p="http://schemas.openxmlformats.org/presentationml/2006/main">
  <p:tag name="PA" val="v5.2.11"/>
</p:tagLst>
</file>

<file path=ppt/tags/tag665.xml><?xml version="1.0" encoding="utf-8"?>
<p:tagLst xmlns:a="http://schemas.openxmlformats.org/drawingml/2006/main" xmlns:r="http://schemas.openxmlformats.org/officeDocument/2006/relationships" xmlns:p="http://schemas.openxmlformats.org/presentationml/2006/main">
  <p:tag name="PA" val="v5.2.11"/>
</p:tagLst>
</file>

<file path=ppt/tags/tag666.xml><?xml version="1.0" encoding="utf-8"?>
<p:tagLst xmlns:a="http://schemas.openxmlformats.org/drawingml/2006/main" xmlns:r="http://schemas.openxmlformats.org/officeDocument/2006/relationships" xmlns:p="http://schemas.openxmlformats.org/presentationml/2006/main">
  <p:tag name="PA" val="v5.2.11"/>
</p:tagLst>
</file>

<file path=ppt/tags/tag667.xml><?xml version="1.0" encoding="utf-8"?>
<p:tagLst xmlns:a="http://schemas.openxmlformats.org/drawingml/2006/main" xmlns:r="http://schemas.openxmlformats.org/officeDocument/2006/relationships" xmlns:p="http://schemas.openxmlformats.org/presentationml/2006/main">
  <p:tag name="PA" val="v5.2.11"/>
</p:tagLst>
</file>

<file path=ppt/tags/tag668.xml><?xml version="1.0" encoding="utf-8"?>
<p:tagLst xmlns:a="http://schemas.openxmlformats.org/drawingml/2006/main" xmlns:r="http://schemas.openxmlformats.org/officeDocument/2006/relationships" xmlns:p="http://schemas.openxmlformats.org/presentationml/2006/main">
  <p:tag name="PA" val="v5.2.11"/>
</p:tagLst>
</file>

<file path=ppt/tags/tag669.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70.xml><?xml version="1.0" encoding="utf-8"?>
<p:tagLst xmlns:a="http://schemas.openxmlformats.org/drawingml/2006/main" xmlns:r="http://schemas.openxmlformats.org/officeDocument/2006/relationships" xmlns:p="http://schemas.openxmlformats.org/presentationml/2006/main">
  <p:tag name="PA" val="v5.2.11"/>
</p:tagLst>
</file>

<file path=ppt/tags/tag671.xml><?xml version="1.0" encoding="utf-8"?>
<p:tagLst xmlns:a="http://schemas.openxmlformats.org/drawingml/2006/main" xmlns:r="http://schemas.openxmlformats.org/officeDocument/2006/relationships" xmlns:p="http://schemas.openxmlformats.org/presentationml/2006/main">
  <p:tag name="PA" val="v5.2.11"/>
</p:tagLst>
</file>

<file path=ppt/tags/tag672.xml><?xml version="1.0" encoding="utf-8"?>
<p:tagLst xmlns:a="http://schemas.openxmlformats.org/drawingml/2006/main" xmlns:r="http://schemas.openxmlformats.org/officeDocument/2006/relationships" xmlns:p="http://schemas.openxmlformats.org/presentationml/2006/main">
  <p:tag name="PA" val="v5.2.11"/>
</p:tagLst>
</file>

<file path=ppt/tags/tag673.xml><?xml version="1.0" encoding="utf-8"?>
<p:tagLst xmlns:a="http://schemas.openxmlformats.org/drawingml/2006/main" xmlns:r="http://schemas.openxmlformats.org/officeDocument/2006/relationships" xmlns:p="http://schemas.openxmlformats.org/presentationml/2006/main">
  <p:tag name="PA" val="v5.2.11"/>
</p:tagLst>
</file>

<file path=ppt/tags/tag674.xml><?xml version="1.0" encoding="utf-8"?>
<p:tagLst xmlns:a="http://schemas.openxmlformats.org/drawingml/2006/main" xmlns:r="http://schemas.openxmlformats.org/officeDocument/2006/relationships" xmlns:p="http://schemas.openxmlformats.org/presentationml/2006/main">
  <p:tag name="PA" val="v5.2.11"/>
</p:tagLst>
</file>

<file path=ppt/tags/tag675.xml><?xml version="1.0" encoding="utf-8"?>
<p:tagLst xmlns:a="http://schemas.openxmlformats.org/drawingml/2006/main" xmlns:r="http://schemas.openxmlformats.org/officeDocument/2006/relationships" xmlns:p="http://schemas.openxmlformats.org/presentationml/2006/main">
  <p:tag name="PA" val="v5.2.11"/>
</p:tagLst>
</file>

<file path=ppt/tags/tag676.xml><?xml version="1.0" encoding="utf-8"?>
<p:tagLst xmlns:a="http://schemas.openxmlformats.org/drawingml/2006/main" xmlns:r="http://schemas.openxmlformats.org/officeDocument/2006/relationships" xmlns:p="http://schemas.openxmlformats.org/presentationml/2006/main">
  <p:tag name="PA" val="v5.2.11"/>
</p:tagLst>
</file>

<file path=ppt/tags/tag677.xml><?xml version="1.0" encoding="utf-8"?>
<p:tagLst xmlns:a="http://schemas.openxmlformats.org/drawingml/2006/main" xmlns:r="http://schemas.openxmlformats.org/officeDocument/2006/relationships" xmlns:p="http://schemas.openxmlformats.org/presentationml/2006/main">
  <p:tag name="PA" val="v5.2.11"/>
</p:tagLst>
</file>

<file path=ppt/tags/tag678.xml><?xml version="1.0" encoding="utf-8"?>
<p:tagLst xmlns:a="http://schemas.openxmlformats.org/drawingml/2006/main" xmlns:r="http://schemas.openxmlformats.org/officeDocument/2006/relationships" xmlns:p="http://schemas.openxmlformats.org/presentationml/2006/main">
  <p:tag name="PA" val="v5.2.11"/>
</p:tagLst>
</file>

<file path=ppt/tags/tag679.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80.xml><?xml version="1.0" encoding="utf-8"?>
<p:tagLst xmlns:a="http://schemas.openxmlformats.org/drawingml/2006/main" xmlns:r="http://schemas.openxmlformats.org/officeDocument/2006/relationships" xmlns:p="http://schemas.openxmlformats.org/presentationml/2006/main">
  <p:tag name="PA" val="v5.2.11"/>
</p:tagLst>
</file>

<file path=ppt/tags/tag681.xml><?xml version="1.0" encoding="utf-8"?>
<p:tagLst xmlns:a="http://schemas.openxmlformats.org/drawingml/2006/main" xmlns:r="http://schemas.openxmlformats.org/officeDocument/2006/relationships" xmlns:p="http://schemas.openxmlformats.org/presentationml/2006/main">
  <p:tag name="PA" val="v5.2.11"/>
</p:tagLst>
</file>

<file path=ppt/tags/tag682.xml><?xml version="1.0" encoding="utf-8"?>
<p:tagLst xmlns:a="http://schemas.openxmlformats.org/drawingml/2006/main" xmlns:r="http://schemas.openxmlformats.org/officeDocument/2006/relationships" xmlns:p="http://schemas.openxmlformats.org/presentationml/2006/main">
  <p:tag name="PA" val="v5.2.11"/>
</p:tagLst>
</file>

<file path=ppt/tags/tag683.xml><?xml version="1.0" encoding="utf-8"?>
<p:tagLst xmlns:a="http://schemas.openxmlformats.org/drawingml/2006/main" xmlns:r="http://schemas.openxmlformats.org/officeDocument/2006/relationships" xmlns:p="http://schemas.openxmlformats.org/presentationml/2006/main">
  <p:tag name="PA" val="v5.2.11"/>
</p:tagLst>
</file>

<file path=ppt/tags/tag684.xml><?xml version="1.0" encoding="utf-8"?>
<p:tagLst xmlns:a="http://schemas.openxmlformats.org/drawingml/2006/main" xmlns:r="http://schemas.openxmlformats.org/officeDocument/2006/relationships" xmlns:p="http://schemas.openxmlformats.org/presentationml/2006/main">
  <p:tag name="PA" val="v5.2.11"/>
</p:tagLst>
</file>

<file path=ppt/tags/tag685.xml><?xml version="1.0" encoding="utf-8"?>
<p:tagLst xmlns:a="http://schemas.openxmlformats.org/drawingml/2006/main" xmlns:r="http://schemas.openxmlformats.org/officeDocument/2006/relationships" xmlns:p="http://schemas.openxmlformats.org/presentationml/2006/main">
  <p:tag name="PA" val="v5.2.11"/>
</p:tagLst>
</file>

<file path=ppt/tags/tag686.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15">
      <a:dk1>
        <a:sysClr val="windowText" lastClr="000000"/>
      </a:dk1>
      <a:lt1>
        <a:sysClr val="window" lastClr="FFFFFF"/>
      </a:lt1>
      <a:dk2>
        <a:srgbClr val="44546A"/>
      </a:dk2>
      <a:lt2>
        <a:srgbClr val="E7E6E6"/>
      </a:lt2>
      <a:accent1>
        <a:srgbClr val="1F4E79"/>
      </a:accent1>
      <a:accent2>
        <a:srgbClr val="FFC000"/>
      </a:accent2>
      <a:accent3>
        <a:srgbClr val="A5A5A5"/>
      </a:accent3>
      <a:accent4>
        <a:srgbClr val="FFC000"/>
      </a:accent4>
      <a:accent5>
        <a:srgbClr val="5B9BD5"/>
      </a:accent5>
      <a:accent6>
        <a:srgbClr val="70AD47"/>
      </a:accent6>
      <a:hlink>
        <a:srgbClr val="0563C1"/>
      </a:hlink>
      <a:folHlink>
        <a:srgbClr val="954F72"/>
      </a:folHlink>
    </a:clrScheme>
    <a:fontScheme name="Custom 21">
      <a:majorFont>
        <a:latin typeface="Calibri"/>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rk v2">
  <a:themeElements>
    <a:clrScheme name="Severance">
      <a:dk1>
        <a:srgbClr val="000000"/>
      </a:dk1>
      <a:lt1>
        <a:srgbClr val="FFFFFF"/>
      </a:lt1>
      <a:dk2>
        <a:srgbClr val="0F172A"/>
      </a:dk2>
      <a:lt2>
        <a:srgbClr val="F8FAFC"/>
      </a:lt2>
      <a:accent1>
        <a:srgbClr val="B3D6C3"/>
      </a:accent1>
      <a:accent2>
        <a:srgbClr val="5FB7A0"/>
      </a:accent2>
      <a:accent3>
        <a:srgbClr val="7DCBDC"/>
      </a:accent3>
      <a:accent4>
        <a:srgbClr val="FCA1A9"/>
      </a:accent4>
      <a:accent5>
        <a:srgbClr val="E7F2A0"/>
      </a:accent5>
      <a:accent6>
        <a:srgbClr val="002C4D"/>
      </a:accent6>
      <a:hlink>
        <a:srgbClr val="000000"/>
      </a:hlink>
      <a:folHlink>
        <a:srgbClr val="000000"/>
      </a:folHlink>
    </a:clrScheme>
    <a:fontScheme name="New Age">
      <a:majorFont>
        <a:latin typeface="Tobias"/>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21196</TotalTime>
  <Words>4391</Words>
  <Application>Microsoft Macintosh PowerPoint</Application>
  <PresentationFormat>Custom</PresentationFormat>
  <Paragraphs>506</Paragraphs>
  <Slides>40</Slides>
  <Notes>40</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40</vt:i4>
      </vt:variant>
    </vt:vector>
  </HeadingPairs>
  <TitlesOfParts>
    <vt:vector size="53" baseType="lpstr">
      <vt:lpstr>等线</vt:lpstr>
      <vt:lpstr>Aptos</vt:lpstr>
      <vt:lpstr>Arial</vt:lpstr>
      <vt:lpstr>Bahnschrift</vt:lpstr>
      <vt:lpstr>Calibri</vt:lpstr>
      <vt:lpstr>Geologica Thin</vt:lpstr>
      <vt:lpstr>Montserrat</vt:lpstr>
      <vt:lpstr>Open Sans</vt:lpstr>
      <vt:lpstr>Paperkind</vt:lpstr>
      <vt:lpstr>Source Sans Pro Light</vt:lpstr>
      <vt:lpstr>Office Theme</vt:lpstr>
      <vt:lpstr>1_Office Theme</vt:lpstr>
      <vt:lpstr>Dark 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Point Flat 9</dc:title>
  <dc:creator>UNAJA_MARKOM</dc:creator>
  <cp:lastModifiedBy>David Hawthorne</cp:lastModifiedBy>
  <cp:revision>1070</cp:revision>
  <cp:lastPrinted>2025-06-23T19:18:31Z</cp:lastPrinted>
  <dcterms:created xsi:type="dcterms:W3CDTF">2006-08-16T00:00:00Z</dcterms:created>
  <dcterms:modified xsi:type="dcterms:W3CDTF">2025-06-26T04:15:00Z</dcterms:modified>
  <dc:identifier>DAFZYDwVy4k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f8caa3-e340-44d6-834b-5bf8f7ef6aa4_Enabled">
    <vt:lpwstr>true</vt:lpwstr>
  </property>
  <property fmtid="{D5CDD505-2E9C-101B-9397-08002B2CF9AE}" pid="3" name="MSIP_Label_b5f8caa3-e340-44d6-834b-5bf8f7ef6aa4_SetDate">
    <vt:lpwstr>2025-06-20T14:11:31Z</vt:lpwstr>
  </property>
  <property fmtid="{D5CDD505-2E9C-101B-9397-08002B2CF9AE}" pid="4" name="MSIP_Label_b5f8caa3-e340-44d6-834b-5bf8f7ef6aa4_Method">
    <vt:lpwstr>Privileged</vt:lpwstr>
  </property>
  <property fmtid="{D5CDD505-2E9C-101B-9397-08002B2CF9AE}" pid="5" name="MSIP_Label_b5f8caa3-e340-44d6-834b-5bf8f7ef6aa4_Name">
    <vt:lpwstr>Internal Use Only</vt:lpwstr>
  </property>
  <property fmtid="{D5CDD505-2E9C-101B-9397-08002B2CF9AE}" pid="6" name="MSIP_Label_b5f8caa3-e340-44d6-834b-5bf8f7ef6aa4_SiteId">
    <vt:lpwstr>8d9a783e-3161-415f-a69a-bc4ac4962e13</vt:lpwstr>
  </property>
  <property fmtid="{D5CDD505-2E9C-101B-9397-08002B2CF9AE}" pid="7" name="MSIP_Label_b5f8caa3-e340-44d6-834b-5bf8f7ef6aa4_ActionId">
    <vt:lpwstr>d8e18223-7c45-4eb4-9b27-33499762eee3</vt:lpwstr>
  </property>
  <property fmtid="{D5CDD505-2E9C-101B-9397-08002B2CF9AE}" pid="8" name="MSIP_Label_b5f8caa3-e340-44d6-834b-5bf8f7ef6aa4_ContentBits">
    <vt:lpwstr>0</vt:lpwstr>
  </property>
  <property fmtid="{D5CDD505-2E9C-101B-9397-08002B2CF9AE}" pid="9" name="MSIP_Label_b5f8caa3-e340-44d6-834b-5bf8f7ef6aa4_Tag">
    <vt:lpwstr>50, 0, 1, 1</vt:lpwstr>
  </property>
</Properties>
</file>